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57"/>
  </p:notesMasterIdLst>
  <p:sldIdLst>
    <p:sldId id="256" r:id="rId3"/>
    <p:sldId id="257" r:id="rId4"/>
    <p:sldId id="258" r:id="rId5"/>
    <p:sldId id="259" r:id="rId6"/>
    <p:sldId id="260" r:id="rId7"/>
    <p:sldId id="320" r:id="rId8"/>
    <p:sldId id="315" r:id="rId9"/>
    <p:sldId id="263" r:id="rId10"/>
    <p:sldId id="264" r:id="rId11"/>
    <p:sldId id="265" r:id="rId12"/>
    <p:sldId id="266" r:id="rId13"/>
    <p:sldId id="267" r:id="rId14"/>
    <p:sldId id="268" r:id="rId15"/>
    <p:sldId id="269" r:id="rId16"/>
    <p:sldId id="311" r:id="rId17"/>
    <p:sldId id="271" r:id="rId18"/>
    <p:sldId id="272" r:id="rId19"/>
    <p:sldId id="273" r:id="rId20"/>
    <p:sldId id="274" r:id="rId21"/>
    <p:sldId id="275" r:id="rId22"/>
    <p:sldId id="276" r:id="rId23"/>
    <p:sldId id="277" r:id="rId24"/>
    <p:sldId id="278" r:id="rId25"/>
    <p:sldId id="317" r:id="rId26"/>
    <p:sldId id="279" r:id="rId27"/>
    <p:sldId id="321" r:id="rId28"/>
    <p:sldId id="280" r:id="rId29"/>
    <p:sldId id="283" r:id="rId30"/>
    <p:sldId id="284" r:id="rId31"/>
    <p:sldId id="285" r:id="rId32"/>
    <p:sldId id="286" r:id="rId33"/>
    <p:sldId id="312" r:id="rId34"/>
    <p:sldId id="288" r:id="rId35"/>
    <p:sldId id="289" r:id="rId36"/>
    <p:sldId id="290" r:id="rId37"/>
    <p:sldId id="318" r:id="rId38"/>
    <p:sldId id="292" r:id="rId39"/>
    <p:sldId id="293" r:id="rId40"/>
    <p:sldId id="294" r:id="rId41"/>
    <p:sldId id="322" r:id="rId42"/>
    <p:sldId id="297" r:id="rId43"/>
    <p:sldId id="282" r:id="rId44"/>
    <p:sldId id="298" r:id="rId45"/>
    <p:sldId id="299" r:id="rId46"/>
    <p:sldId id="300" r:id="rId47"/>
    <p:sldId id="301" r:id="rId48"/>
    <p:sldId id="302" r:id="rId49"/>
    <p:sldId id="303" r:id="rId50"/>
    <p:sldId id="316" r:id="rId51"/>
    <p:sldId id="305" r:id="rId52"/>
    <p:sldId id="306" r:id="rId53"/>
    <p:sldId id="307" r:id="rId54"/>
    <p:sldId id="308" r:id="rId55"/>
    <p:sldId id="310" r:id="rId56"/>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0dG/13dDKd4zqiZ9E8d2Yg==" hashData="psFg5G3lTXQPM3mRoMc2x+Lts8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7136C"/>
    <a:srgbClr val="CC0000"/>
    <a:srgbClr val="DA104A"/>
    <a:srgbClr val="DB0F49"/>
    <a:srgbClr val="F7093C"/>
    <a:srgbClr val="BC1039"/>
    <a:srgbClr val="B51543"/>
    <a:srgbClr val="A02A54"/>
    <a:srgbClr val="E91762"/>
    <a:srgbClr val="00CC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55" d="100"/>
          <a:sy n="55" d="100"/>
        </p:scale>
        <p:origin x="-1236" y="-1344"/>
      </p:cViewPr>
      <p:guideLst>
        <p:guide orient="horz" pos="1620"/>
        <p:guide pos="2880"/>
      </p:guideLst>
    </p:cSldViewPr>
  </p:slideViewPr>
  <p:notesTextViewPr>
    <p:cViewPr>
      <p:scale>
        <a:sx n="1" d="1"/>
        <a:sy n="1" d="1"/>
      </p:scale>
      <p:origin x="0" y="0"/>
    </p:cViewPr>
  </p:notesTextViewPr>
  <p:sorterViewPr>
    <p:cViewPr>
      <p:scale>
        <a:sx n="55" d="100"/>
        <a:sy n="55"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F9088A2F-BFEF-44F8-BDC2-FC3B3F001DC5}" type="datetimeFigureOut">
              <a:rPr lang="es-ES" smtClean="0"/>
              <a:t>19/05/2019</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63F46EB7-D443-4B96-A676-5F00D0D63CC1}" type="slidenum">
              <a:rPr lang="es-ES" smtClean="0"/>
              <a:t>‹Nº›</a:t>
            </a:fld>
            <a:endParaRPr lang="es-ES"/>
          </a:p>
        </p:txBody>
      </p:sp>
    </p:spTree>
    <p:extLst>
      <p:ext uri="{BB962C8B-B14F-4D97-AF65-F5344CB8AC3E}">
        <p14:creationId xmlns:p14="http://schemas.microsoft.com/office/powerpoint/2010/main" val="4282734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422FF6-9349-4800-9D70-C3BC115DE521}" type="slidenum">
              <a:rPr lang="es-ES" smtClean="0"/>
              <a:t>2</a:t>
            </a:fld>
            <a:endParaRPr lang="es-ES"/>
          </a:p>
        </p:txBody>
      </p:sp>
    </p:spTree>
    <p:extLst>
      <p:ext uri="{BB962C8B-B14F-4D97-AF65-F5344CB8AC3E}">
        <p14:creationId xmlns:p14="http://schemas.microsoft.com/office/powerpoint/2010/main" val="144362965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22</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422FF6-9349-4800-9D70-C3BC115DE521}" type="slidenum">
              <a:rPr lang="es-ES" smtClean="0"/>
              <a:t>25</a:t>
            </a:fld>
            <a:endParaRPr lang="es-ES"/>
          </a:p>
        </p:txBody>
      </p:sp>
    </p:spTree>
    <p:extLst>
      <p:ext uri="{BB962C8B-B14F-4D97-AF65-F5344CB8AC3E}">
        <p14:creationId xmlns:p14="http://schemas.microsoft.com/office/powerpoint/2010/main" val="144362965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3F46EB7-D443-4B96-A676-5F00D0D63CC1}" type="slidenum">
              <a:rPr lang="es-ES" smtClean="0"/>
              <a:t>26</a:t>
            </a:fld>
            <a:endParaRPr lang="es-ES"/>
          </a:p>
        </p:txBody>
      </p:sp>
    </p:spTree>
    <p:extLst>
      <p:ext uri="{BB962C8B-B14F-4D97-AF65-F5344CB8AC3E}">
        <p14:creationId xmlns:p14="http://schemas.microsoft.com/office/powerpoint/2010/main" val="17297584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39</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3F46EB7-D443-4B96-A676-5F00D0D63CC1}" type="slidenum">
              <a:rPr lang="es-ES" smtClean="0"/>
              <a:t>40</a:t>
            </a:fld>
            <a:endParaRPr lang="es-ES"/>
          </a:p>
        </p:txBody>
      </p:sp>
    </p:spTree>
    <p:extLst>
      <p:ext uri="{BB962C8B-B14F-4D97-AF65-F5344CB8AC3E}">
        <p14:creationId xmlns:p14="http://schemas.microsoft.com/office/powerpoint/2010/main" val="17297584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4621206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11602745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99613664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256220149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340789611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166439000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309288658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421466649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336923090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428087628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948870E8-CDC9-452D-B2FF-FD667C0CC909}" type="datetimeFigureOut">
              <a:rPr lang="es-ES" smtClean="0"/>
              <a:t>19/05/2019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877E712-9E13-44AE-879D-466EBF2C8FF6}" type="slidenum">
              <a:rPr lang="es-ES" smtClean="0"/>
              <a:t>‹Nº›</a:t>
            </a:fld>
            <a:endParaRPr lang="es-ES"/>
          </a:p>
        </p:txBody>
      </p:sp>
    </p:spTree>
    <p:extLst>
      <p:ext uri="{BB962C8B-B14F-4D97-AF65-F5344CB8AC3E}">
        <p14:creationId xmlns:p14="http://schemas.microsoft.com/office/powerpoint/2010/main" val="149959360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1231065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948870E8-CDC9-452D-B2FF-FD667C0CC909}" type="datetimeFigureOut">
              <a:rPr lang="es-ES" smtClean="0"/>
              <a:t>19/05/2019</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E877E712-9E13-44AE-879D-466EBF2C8FF6}" type="slidenum">
              <a:rPr lang="es-ES" smtClean="0"/>
              <a:t>‹Nº›</a:t>
            </a:fld>
            <a:endParaRPr lang="es-ES"/>
          </a:p>
        </p:txBody>
      </p:sp>
    </p:spTree>
    <p:extLst>
      <p:ext uri="{BB962C8B-B14F-4D97-AF65-F5344CB8AC3E}">
        <p14:creationId xmlns:p14="http://schemas.microsoft.com/office/powerpoint/2010/main" val="773649772"/>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audio" Target="../media/audio1.wav"/><Relationship Id="rId5" Type="http://schemas.openxmlformats.org/officeDocument/2006/relationships/image" Target="../media/image3.jp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4.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jpg"/><Relationship Id="rId1" Type="http://schemas.openxmlformats.org/officeDocument/2006/relationships/slideLayout" Target="../slideLayouts/slideLayout7.xml"/><Relationship Id="rId4" Type="http://schemas.openxmlformats.org/officeDocument/2006/relationships/image" Target="../media/image57.png"/></Relationships>
</file>

<file path=ppt/slides/_rels/slide54.xml.rels><?xml version="1.0" encoding="UTF-8" standalone="yes"?>
<Relationships xmlns="http://schemas.openxmlformats.org/package/2006/relationships"><Relationship Id="rId8" Type="http://schemas.openxmlformats.org/officeDocument/2006/relationships/image" Target="../media/image60.png"/><Relationship Id="rId13" Type="http://schemas.openxmlformats.org/officeDocument/2006/relationships/image" Target="../media/image63.png"/><Relationship Id="rId18" Type="http://schemas.openxmlformats.org/officeDocument/2006/relationships/image" Target="../media/image66.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65.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59.png"/><Relationship Id="rId11" Type="http://schemas.openxmlformats.org/officeDocument/2006/relationships/image" Target="../media/image62.png"/><Relationship Id="rId5" Type="http://schemas.openxmlformats.org/officeDocument/2006/relationships/hyperlink" Target="http://www.mispps.com/" TargetMode="External"/><Relationship Id="rId15" Type="http://schemas.openxmlformats.org/officeDocument/2006/relationships/image" Target="../media/image64.png"/><Relationship Id="rId10" Type="http://schemas.openxmlformats.org/officeDocument/2006/relationships/hyperlink" Target="https://www.facebook.com/mispps" TargetMode="External"/><Relationship Id="rId4" Type="http://schemas.openxmlformats.org/officeDocument/2006/relationships/image" Target="../media/image58.png"/><Relationship Id="rId9" Type="http://schemas.openxmlformats.org/officeDocument/2006/relationships/image" Target="../media/image61.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1" name="150 Grupo"/>
          <p:cNvGrpSpPr/>
          <p:nvPr/>
        </p:nvGrpSpPr>
        <p:grpSpPr>
          <a:xfrm>
            <a:off x="-33305" y="0"/>
            <a:ext cx="9144000" cy="5143500"/>
            <a:chOff x="0" y="0"/>
            <a:chExt cx="9144000" cy="5143500"/>
          </a:xfrm>
        </p:grpSpPr>
        <p:sp>
          <p:nvSpPr>
            <p:cNvPr id="152" name="15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56" name="155 Imagen" descr="Diapositiva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7556" y="0"/>
            <a:ext cx="9144000" cy="5143500"/>
          </a:xfrm>
          <a:prstGeom prst="rect">
            <a:avLst/>
          </a:prstGeom>
          <a:noFill/>
          <a:ln>
            <a:noFill/>
          </a:ln>
        </p:spPr>
      </p:pic>
      <p:grpSp>
        <p:nvGrpSpPr>
          <p:cNvPr id="5" name="4 Grupo"/>
          <p:cNvGrpSpPr/>
          <p:nvPr/>
        </p:nvGrpSpPr>
        <p:grpSpPr>
          <a:xfrm>
            <a:off x="3779914" y="2633563"/>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6" name="5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3087834" y="2911943"/>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9" name="8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2372069" y="3184636"/>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2" name="11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a:off x="1679989" y="3463018"/>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5" name="14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a:off x="963863" y="3724576"/>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8" name="17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a:off x="271783" y="4002957"/>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1" name="20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a:off x="3779914" y="4113417"/>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4" name="23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a:off x="3087834" y="4391797"/>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 name="26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2372069" y="4664491"/>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0" name="29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a:off x="1679989" y="4942872"/>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963863" y="5204430"/>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6" name="35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a:off x="271783" y="5482810"/>
            <a:ext cx="740165" cy="329306"/>
            <a:chOff x="323528" y="627534"/>
            <a:chExt cx="1116536"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9" name="38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flipH="1">
            <a:off x="4592261" y="2642516"/>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42" name="4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flipH="1">
            <a:off x="5284341" y="2920897"/>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45" name="4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flipH="1">
            <a:off x="6000106" y="3193591"/>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48" name="4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flipH="1">
            <a:off x="6692186" y="3471972"/>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51" name="5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flipH="1">
            <a:off x="7408312" y="3733530"/>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54" name="5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flipH="1">
            <a:off x="8100392" y="4011910"/>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a:off x="8080131" y="756321"/>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60" name="5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a:off x="7388051" y="1034701"/>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6672286" y="1307395"/>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66" name="6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5980206" y="1585776"/>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69" name="6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a:off x="5264080" y="1847334"/>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72" name="7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a:off x="4572000" y="2125714"/>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a:off x="8080131" y="-740618"/>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78" name="7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a:off x="7388051" y="-462237"/>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a:off x="6672286" y="-189544"/>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84" name="8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a:off x="5980206" y="88837"/>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87" name="8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a:off x="5264080" y="350395"/>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90" name="8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a:off x="4572000" y="628777"/>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93" name="9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flipH="1">
            <a:off x="4592261" y="4122370"/>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96" name="9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flipH="1">
            <a:off x="5284341" y="4400752"/>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99" name="9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flipH="1">
            <a:off x="6000106" y="4673445"/>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02" name="10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flipH="1">
            <a:off x="6692186" y="4951825"/>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flipH="1">
            <a:off x="7408312" y="5213383"/>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08" name="10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flipH="1">
            <a:off x="8100392" y="5491765"/>
            <a:ext cx="740166" cy="329306"/>
            <a:chOff x="323527" y="627534"/>
            <a:chExt cx="1116537" cy="956530"/>
          </a:xfrm>
          <a:gradFill flip="none" rotWithShape="1">
            <a:gsLst>
              <a:gs pos="49000">
                <a:srgbClr val="C40835"/>
              </a:gs>
              <a:gs pos="55000">
                <a:srgbClr val="00CC0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flipH="1">
            <a:off x="251520" y="756321"/>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14" name="11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flipH="1">
            <a:off x="943600" y="1034701"/>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17" name="11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flipH="1">
            <a:off x="1659365" y="1307395"/>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20" name="11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flipH="1">
            <a:off x="2351445" y="1585776"/>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23" name="12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flipH="1">
            <a:off x="3067571" y="1847334"/>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26" name="12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flipH="1">
            <a:off x="3759651" y="2125714"/>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29" name="12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flipH="1">
            <a:off x="251520" y="-740618"/>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32" name="13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943600" y="-462237"/>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35" name="13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flipH="1">
            <a:off x="1659365" y="-189544"/>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38" name="13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0" name="139 Grupo"/>
          <p:cNvGrpSpPr/>
          <p:nvPr/>
        </p:nvGrpSpPr>
        <p:grpSpPr>
          <a:xfrm flipH="1">
            <a:off x="2351445" y="88837"/>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41" name="14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3" name="142 Grupo"/>
          <p:cNvGrpSpPr/>
          <p:nvPr/>
        </p:nvGrpSpPr>
        <p:grpSpPr>
          <a:xfrm flipH="1">
            <a:off x="3067571" y="350395"/>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44" name="14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flipH="1">
            <a:off x="3759651" y="628777"/>
            <a:ext cx="740166" cy="329306"/>
            <a:chOff x="323527" y="627534"/>
            <a:chExt cx="1116537" cy="956530"/>
          </a:xfrm>
          <a:gradFill>
            <a:gsLst>
              <a:gs pos="49000">
                <a:srgbClr val="C40835"/>
              </a:gs>
              <a:gs pos="55000">
                <a:srgbClr val="00CC00"/>
              </a:gs>
            </a:gsLst>
            <a:lin ang="2700000" scaled="1"/>
          </a:gradFill>
          <a:effectLst>
            <a:reflection blurRad="6350" stA="50000" endA="300" endPos="90000" dist="50800" dir="5400000" sy="-100000" algn="bl" rotWithShape="0"/>
          </a:effectLst>
          <a:scene3d>
            <a:camera prst="orthographicFront"/>
            <a:lightRig rig="flat" dir="t"/>
          </a:scene3d>
        </p:grpSpPr>
        <p:sp>
          <p:nvSpPr>
            <p:cNvPr id="147" name="14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1641" y="123478"/>
            <a:ext cx="3554413" cy="2408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7" name="156 CuadroTexto"/>
          <p:cNvSpPr txBox="1"/>
          <p:nvPr/>
        </p:nvSpPr>
        <p:spPr>
          <a:xfrm>
            <a:off x="7643802" y="4804946"/>
            <a:ext cx="1500198" cy="338554"/>
          </a:xfrm>
          <a:prstGeom prst="rect">
            <a:avLst/>
          </a:prstGeom>
          <a:noFill/>
        </p:spPr>
        <p:txBody>
          <a:bodyPr>
            <a:spAutoFit/>
            <a:scene3d>
              <a:camera prst="obliqueBottomLeft"/>
              <a:lightRig rig="threePt" dir="t"/>
            </a:scene3d>
            <a:sp3d extrusionH="31750">
              <a:extrusionClr>
                <a:srgbClr val="CCFF33"/>
              </a:extrusionClr>
            </a:sp3d>
          </a:bodyPr>
          <a:lstStyle/>
          <a:p>
            <a:pPr algn="ctr" fontAlgn="auto">
              <a:spcBef>
                <a:spcPts val="0"/>
              </a:spcBef>
              <a:spcAft>
                <a:spcPts val="0"/>
              </a:spcAft>
              <a:defRPr/>
            </a:pPr>
            <a:r>
              <a:rPr lang="es-ES" sz="800" b="1" dirty="0">
                <a:solidFill>
                  <a:schemeClr val="accent3">
                    <a:lumMod val="60000"/>
                    <a:lumOff val="40000"/>
                  </a:schemeClr>
                </a:solidFill>
                <a:latin typeface="Aharoni" pitchFamily="2" charset="-79"/>
                <a:ea typeface="Adobe Gothic Std B" pitchFamily="34" charset="-128"/>
                <a:cs typeface="Aharoni" pitchFamily="2" charset="-79"/>
              </a:rPr>
              <a:t>CON REPRODUCCION</a:t>
            </a:r>
          </a:p>
          <a:p>
            <a:pPr algn="ctr" fontAlgn="auto">
              <a:spcBef>
                <a:spcPts val="0"/>
              </a:spcBef>
              <a:spcAft>
                <a:spcPts val="0"/>
              </a:spcAft>
              <a:defRPr/>
            </a:pPr>
            <a:r>
              <a:rPr lang="es-ES" sz="800" b="1" dirty="0">
                <a:solidFill>
                  <a:schemeClr val="accent3">
                    <a:lumMod val="60000"/>
                    <a:lumOff val="40000"/>
                  </a:schemeClr>
                </a:solidFill>
                <a:latin typeface="Aharoni" pitchFamily="2" charset="-79"/>
                <a:ea typeface="Adobe Gothic Std B" pitchFamily="34" charset="-128"/>
                <a:cs typeface="Aharoni" pitchFamily="2" charset="-79"/>
              </a:rPr>
              <a:t> MANUAL Y MUSICA</a:t>
            </a:r>
          </a:p>
        </p:txBody>
      </p:sp>
      <p:pic>
        <p:nvPicPr>
          <p:cNvPr id="158" name="157 Imagen"/>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9144000" cy="5142184"/>
          </a:xfrm>
          <a:prstGeom prst="rect">
            <a:avLst/>
          </a:prstGeom>
        </p:spPr>
      </p:pic>
      <p:sp>
        <p:nvSpPr>
          <p:cNvPr id="2" name="1 Marco"/>
          <p:cNvSpPr/>
          <p:nvPr/>
        </p:nvSpPr>
        <p:spPr>
          <a:xfrm>
            <a:off x="-900608" y="-936000"/>
            <a:ext cx="10945216" cy="7036142"/>
          </a:xfrm>
          <a:prstGeom prst="fram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Tree>
    <p:extLst>
      <p:ext uri="{BB962C8B-B14F-4D97-AF65-F5344CB8AC3E}">
        <p14:creationId xmlns:p14="http://schemas.microsoft.com/office/powerpoint/2010/main" val="2149822179"/>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CHAMORE.wav"/>
          </p:stSnd>
        </p:sndAc>
      </p:transition>
    </mc:Choice>
    <mc:Fallback xmlns="">
      <p:transition spd="slow">
        <p:sndAc>
          <p:stSnd loop="1">
            <p:snd r:embed="rId6" name="CHAMORE.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158"/>
                                        </p:tgtEl>
                                        <p:attrNameLst>
                                          <p:attrName>style.opacity</p:attrName>
                                        </p:attrNameLst>
                                      </p:cBhvr>
                                      <p:to>
                                        <p:strVal val="0"/>
                                      </p:to>
                                    </p:set>
                                    <p:animEffect filter="image" prLst="opacity: 0">
                                      <p:cBhvr rctx="IE">
                                        <p:cTn id="7" dur="indefinite"/>
                                        <p:tgtEl>
                                          <p:spTgt spid="158"/>
                                        </p:tgtEl>
                                      </p:cBhvr>
                                    </p:animEffect>
                                  </p:childTnLst>
                                </p:cTn>
                              </p:par>
                              <p:par>
                                <p:cTn id="8" presetID="2" presetClass="entr" presetSubtype="6" fill="hold" nodeType="withEffect">
                                  <p:stCondLst>
                                    <p:cond delay="0"/>
                                  </p:stCondLst>
                                  <p:childTnLst>
                                    <p:set>
                                      <p:cBhvr>
                                        <p:cTn id="9" dur="1" fill="hold">
                                          <p:stCondLst>
                                            <p:cond delay="0"/>
                                          </p:stCondLst>
                                        </p:cTn>
                                        <p:tgtEl>
                                          <p:spTgt spid="113"/>
                                        </p:tgtEl>
                                        <p:attrNameLst>
                                          <p:attrName>style.visibility</p:attrName>
                                        </p:attrNameLst>
                                      </p:cBhvr>
                                      <p:to>
                                        <p:strVal val="visible"/>
                                      </p:to>
                                    </p:set>
                                    <p:anim calcmode="lin" valueType="num">
                                      <p:cBhvr additive="base">
                                        <p:cTn id="10" dur="2250" fill="hold"/>
                                        <p:tgtEl>
                                          <p:spTgt spid="113"/>
                                        </p:tgtEl>
                                        <p:attrNameLst>
                                          <p:attrName>ppt_x</p:attrName>
                                        </p:attrNameLst>
                                      </p:cBhvr>
                                      <p:tavLst>
                                        <p:tav tm="0">
                                          <p:val>
                                            <p:strVal val="1+#ppt_w/2"/>
                                          </p:val>
                                        </p:tav>
                                        <p:tav tm="100000">
                                          <p:val>
                                            <p:strVal val="#ppt_x"/>
                                          </p:val>
                                        </p:tav>
                                      </p:tavLst>
                                    </p:anim>
                                    <p:anim calcmode="lin" valueType="num">
                                      <p:cBhvr additive="base">
                                        <p:cTn id="11" dur="2250" fill="hold"/>
                                        <p:tgtEl>
                                          <p:spTgt spid="113"/>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16"/>
                                        </p:tgtEl>
                                        <p:attrNameLst>
                                          <p:attrName>style.visibility</p:attrName>
                                        </p:attrNameLst>
                                      </p:cBhvr>
                                      <p:to>
                                        <p:strVal val="visible"/>
                                      </p:to>
                                    </p:set>
                                    <p:anim calcmode="lin" valueType="num">
                                      <p:cBhvr additive="base">
                                        <p:cTn id="14" dur="2250" fill="hold"/>
                                        <p:tgtEl>
                                          <p:spTgt spid="116"/>
                                        </p:tgtEl>
                                        <p:attrNameLst>
                                          <p:attrName>ppt_x</p:attrName>
                                        </p:attrNameLst>
                                      </p:cBhvr>
                                      <p:tavLst>
                                        <p:tav tm="0">
                                          <p:val>
                                            <p:strVal val="1+#ppt_w/2"/>
                                          </p:val>
                                        </p:tav>
                                        <p:tav tm="100000">
                                          <p:val>
                                            <p:strVal val="#ppt_x"/>
                                          </p:val>
                                        </p:tav>
                                      </p:tavLst>
                                    </p:anim>
                                    <p:anim calcmode="lin" valueType="num">
                                      <p:cBhvr additive="base">
                                        <p:cTn id="15" dur="2250" fill="hold"/>
                                        <p:tgtEl>
                                          <p:spTgt spid="116"/>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19"/>
                                        </p:tgtEl>
                                        <p:attrNameLst>
                                          <p:attrName>style.visibility</p:attrName>
                                        </p:attrNameLst>
                                      </p:cBhvr>
                                      <p:to>
                                        <p:strVal val="visible"/>
                                      </p:to>
                                    </p:set>
                                    <p:anim calcmode="lin" valueType="num">
                                      <p:cBhvr additive="base">
                                        <p:cTn id="18" dur="2250" fill="hold"/>
                                        <p:tgtEl>
                                          <p:spTgt spid="119"/>
                                        </p:tgtEl>
                                        <p:attrNameLst>
                                          <p:attrName>ppt_x</p:attrName>
                                        </p:attrNameLst>
                                      </p:cBhvr>
                                      <p:tavLst>
                                        <p:tav tm="0">
                                          <p:val>
                                            <p:strVal val="1+#ppt_w/2"/>
                                          </p:val>
                                        </p:tav>
                                        <p:tav tm="100000">
                                          <p:val>
                                            <p:strVal val="#ppt_x"/>
                                          </p:val>
                                        </p:tav>
                                      </p:tavLst>
                                    </p:anim>
                                    <p:anim calcmode="lin" valueType="num">
                                      <p:cBhvr additive="base">
                                        <p:cTn id="19" dur="2250" fill="hold"/>
                                        <p:tgtEl>
                                          <p:spTgt spid="119"/>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22"/>
                                        </p:tgtEl>
                                        <p:attrNameLst>
                                          <p:attrName>style.visibility</p:attrName>
                                        </p:attrNameLst>
                                      </p:cBhvr>
                                      <p:to>
                                        <p:strVal val="visible"/>
                                      </p:to>
                                    </p:set>
                                    <p:anim calcmode="lin" valueType="num">
                                      <p:cBhvr additive="base">
                                        <p:cTn id="22" dur="2250" fill="hold"/>
                                        <p:tgtEl>
                                          <p:spTgt spid="122"/>
                                        </p:tgtEl>
                                        <p:attrNameLst>
                                          <p:attrName>ppt_x</p:attrName>
                                        </p:attrNameLst>
                                      </p:cBhvr>
                                      <p:tavLst>
                                        <p:tav tm="0">
                                          <p:val>
                                            <p:strVal val="1+#ppt_w/2"/>
                                          </p:val>
                                        </p:tav>
                                        <p:tav tm="100000">
                                          <p:val>
                                            <p:strVal val="#ppt_x"/>
                                          </p:val>
                                        </p:tav>
                                      </p:tavLst>
                                    </p:anim>
                                    <p:anim calcmode="lin" valueType="num">
                                      <p:cBhvr additive="base">
                                        <p:cTn id="23" dur="2250" fill="hold"/>
                                        <p:tgtEl>
                                          <p:spTgt spid="122"/>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125"/>
                                        </p:tgtEl>
                                        <p:attrNameLst>
                                          <p:attrName>style.visibility</p:attrName>
                                        </p:attrNameLst>
                                      </p:cBhvr>
                                      <p:to>
                                        <p:strVal val="visible"/>
                                      </p:to>
                                    </p:set>
                                    <p:anim calcmode="lin" valueType="num">
                                      <p:cBhvr additive="base">
                                        <p:cTn id="26" dur="2250" fill="hold"/>
                                        <p:tgtEl>
                                          <p:spTgt spid="125"/>
                                        </p:tgtEl>
                                        <p:attrNameLst>
                                          <p:attrName>ppt_x</p:attrName>
                                        </p:attrNameLst>
                                      </p:cBhvr>
                                      <p:tavLst>
                                        <p:tav tm="0">
                                          <p:val>
                                            <p:strVal val="1+#ppt_w/2"/>
                                          </p:val>
                                        </p:tav>
                                        <p:tav tm="100000">
                                          <p:val>
                                            <p:strVal val="#ppt_x"/>
                                          </p:val>
                                        </p:tav>
                                      </p:tavLst>
                                    </p:anim>
                                    <p:anim calcmode="lin" valueType="num">
                                      <p:cBhvr additive="base">
                                        <p:cTn id="27" dur="2250" fill="hold"/>
                                        <p:tgtEl>
                                          <p:spTgt spid="125"/>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128"/>
                                        </p:tgtEl>
                                        <p:attrNameLst>
                                          <p:attrName>style.visibility</p:attrName>
                                        </p:attrNameLst>
                                      </p:cBhvr>
                                      <p:to>
                                        <p:strVal val="visible"/>
                                      </p:to>
                                    </p:set>
                                    <p:anim calcmode="lin" valueType="num">
                                      <p:cBhvr additive="base">
                                        <p:cTn id="30" dur="2250" fill="hold"/>
                                        <p:tgtEl>
                                          <p:spTgt spid="128"/>
                                        </p:tgtEl>
                                        <p:attrNameLst>
                                          <p:attrName>ppt_x</p:attrName>
                                        </p:attrNameLst>
                                      </p:cBhvr>
                                      <p:tavLst>
                                        <p:tav tm="0">
                                          <p:val>
                                            <p:strVal val="1+#ppt_w/2"/>
                                          </p:val>
                                        </p:tav>
                                        <p:tav tm="100000">
                                          <p:val>
                                            <p:strVal val="#ppt_x"/>
                                          </p:val>
                                        </p:tav>
                                      </p:tavLst>
                                    </p:anim>
                                    <p:anim calcmode="lin" valueType="num">
                                      <p:cBhvr additive="base">
                                        <p:cTn id="31" dur="2250" fill="hold"/>
                                        <p:tgtEl>
                                          <p:spTgt spid="128"/>
                                        </p:tgtEl>
                                        <p:attrNameLst>
                                          <p:attrName>ppt_y</p:attrName>
                                        </p:attrNameLst>
                                      </p:cBhvr>
                                      <p:tavLst>
                                        <p:tav tm="0">
                                          <p:val>
                                            <p:strVal val="1+#ppt_h/2"/>
                                          </p:val>
                                        </p:tav>
                                        <p:tav tm="100000">
                                          <p:val>
                                            <p:strVal val="#ppt_y"/>
                                          </p:val>
                                        </p:tav>
                                      </p:tavLst>
                                    </p:anim>
                                  </p:childTnLst>
                                </p:cTn>
                              </p:par>
                              <p:par>
                                <p:cTn id="32" presetID="2" presetClass="entr" presetSubtype="6" fill="hold" nodeType="withEffect">
                                  <p:stCondLst>
                                    <p:cond delay="0"/>
                                  </p:stCondLst>
                                  <p:childTnLst>
                                    <p:set>
                                      <p:cBhvr>
                                        <p:cTn id="33" dur="1" fill="hold">
                                          <p:stCondLst>
                                            <p:cond delay="0"/>
                                          </p:stCondLst>
                                        </p:cTn>
                                        <p:tgtEl>
                                          <p:spTgt spid="131"/>
                                        </p:tgtEl>
                                        <p:attrNameLst>
                                          <p:attrName>style.visibility</p:attrName>
                                        </p:attrNameLst>
                                      </p:cBhvr>
                                      <p:to>
                                        <p:strVal val="visible"/>
                                      </p:to>
                                    </p:set>
                                    <p:anim calcmode="lin" valueType="num">
                                      <p:cBhvr additive="base">
                                        <p:cTn id="34" dur="2250" fill="hold"/>
                                        <p:tgtEl>
                                          <p:spTgt spid="131"/>
                                        </p:tgtEl>
                                        <p:attrNameLst>
                                          <p:attrName>ppt_x</p:attrName>
                                        </p:attrNameLst>
                                      </p:cBhvr>
                                      <p:tavLst>
                                        <p:tav tm="0">
                                          <p:val>
                                            <p:strVal val="1+#ppt_w/2"/>
                                          </p:val>
                                        </p:tav>
                                        <p:tav tm="100000">
                                          <p:val>
                                            <p:strVal val="#ppt_x"/>
                                          </p:val>
                                        </p:tav>
                                      </p:tavLst>
                                    </p:anim>
                                    <p:anim calcmode="lin" valueType="num">
                                      <p:cBhvr additive="base">
                                        <p:cTn id="35" dur="2250" fill="hold"/>
                                        <p:tgtEl>
                                          <p:spTgt spid="131"/>
                                        </p:tgtEl>
                                        <p:attrNameLst>
                                          <p:attrName>ppt_y</p:attrName>
                                        </p:attrNameLst>
                                      </p:cBhvr>
                                      <p:tavLst>
                                        <p:tav tm="0">
                                          <p:val>
                                            <p:strVal val="1+#ppt_h/2"/>
                                          </p:val>
                                        </p:tav>
                                        <p:tav tm="100000">
                                          <p:val>
                                            <p:strVal val="#ppt_y"/>
                                          </p:val>
                                        </p:tav>
                                      </p:tavLst>
                                    </p:anim>
                                  </p:childTnLst>
                                </p:cTn>
                              </p:par>
                              <p:par>
                                <p:cTn id="36" presetID="2" presetClass="entr" presetSubtype="6" fill="hold" nodeType="withEffect">
                                  <p:stCondLst>
                                    <p:cond delay="0"/>
                                  </p:stCondLst>
                                  <p:childTnLst>
                                    <p:set>
                                      <p:cBhvr>
                                        <p:cTn id="37" dur="1" fill="hold">
                                          <p:stCondLst>
                                            <p:cond delay="0"/>
                                          </p:stCondLst>
                                        </p:cTn>
                                        <p:tgtEl>
                                          <p:spTgt spid="134"/>
                                        </p:tgtEl>
                                        <p:attrNameLst>
                                          <p:attrName>style.visibility</p:attrName>
                                        </p:attrNameLst>
                                      </p:cBhvr>
                                      <p:to>
                                        <p:strVal val="visible"/>
                                      </p:to>
                                    </p:set>
                                    <p:anim calcmode="lin" valueType="num">
                                      <p:cBhvr additive="base">
                                        <p:cTn id="38" dur="2250" fill="hold"/>
                                        <p:tgtEl>
                                          <p:spTgt spid="134"/>
                                        </p:tgtEl>
                                        <p:attrNameLst>
                                          <p:attrName>ppt_x</p:attrName>
                                        </p:attrNameLst>
                                      </p:cBhvr>
                                      <p:tavLst>
                                        <p:tav tm="0">
                                          <p:val>
                                            <p:strVal val="1+#ppt_w/2"/>
                                          </p:val>
                                        </p:tav>
                                        <p:tav tm="100000">
                                          <p:val>
                                            <p:strVal val="#ppt_x"/>
                                          </p:val>
                                        </p:tav>
                                      </p:tavLst>
                                    </p:anim>
                                    <p:anim calcmode="lin" valueType="num">
                                      <p:cBhvr additive="base">
                                        <p:cTn id="39" dur="2250" fill="hold"/>
                                        <p:tgtEl>
                                          <p:spTgt spid="134"/>
                                        </p:tgtEl>
                                        <p:attrNameLst>
                                          <p:attrName>ppt_y</p:attrName>
                                        </p:attrNameLst>
                                      </p:cBhvr>
                                      <p:tavLst>
                                        <p:tav tm="0">
                                          <p:val>
                                            <p:strVal val="1+#ppt_h/2"/>
                                          </p:val>
                                        </p:tav>
                                        <p:tav tm="100000">
                                          <p:val>
                                            <p:strVal val="#ppt_y"/>
                                          </p:val>
                                        </p:tav>
                                      </p:tavLst>
                                    </p:anim>
                                  </p:childTnLst>
                                </p:cTn>
                              </p:par>
                              <p:par>
                                <p:cTn id="40" presetID="2" presetClass="entr" presetSubtype="6" fill="hold" nodeType="withEffect">
                                  <p:stCondLst>
                                    <p:cond delay="0"/>
                                  </p:stCondLst>
                                  <p:childTnLst>
                                    <p:set>
                                      <p:cBhvr>
                                        <p:cTn id="41" dur="1" fill="hold">
                                          <p:stCondLst>
                                            <p:cond delay="0"/>
                                          </p:stCondLst>
                                        </p:cTn>
                                        <p:tgtEl>
                                          <p:spTgt spid="137"/>
                                        </p:tgtEl>
                                        <p:attrNameLst>
                                          <p:attrName>style.visibility</p:attrName>
                                        </p:attrNameLst>
                                      </p:cBhvr>
                                      <p:to>
                                        <p:strVal val="visible"/>
                                      </p:to>
                                    </p:set>
                                    <p:anim calcmode="lin" valueType="num">
                                      <p:cBhvr additive="base">
                                        <p:cTn id="42" dur="2250" fill="hold"/>
                                        <p:tgtEl>
                                          <p:spTgt spid="137"/>
                                        </p:tgtEl>
                                        <p:attrNameLst>
                                          <p:attrName>ppt_x</p:attrName>
                                        </p:attrNameLst>
                                      </p:cBhvr>
                                      <p:tavLst>
                                        <p:tav tm="0">
                                          <p:val>
                                            <p:strVal val="1+#ppt_w/2"/>
                                          </p:val>
                                        </p:tav>
                                        <p:tav tm="100000">
                                          <p:val>
                                            <p:strVal val="#ppt_x"/>
                                          </p:val>
                                        </p:tav>
                                      </p:tavLst>
                                    </p:anim>
                                    <p:anim calcmode="lin" valueType="num">
                                      <p:cBhvr additive="base">
                                        <p:cTn id="43" dur="2250" fill="hold"/>
                                        <p:tgtEl>
                                          <p:spTgt spid="137"/>
                                        </p:tgtEl>
                                        <p:attrNameLst>
                                          <p:attrName>ppt_y</p:attrName>
                                        </p:attrNameLst>
                                      </p:cBhvr>
                                      <p:tavLst>
                                        <p:tav tm="0">
                                          <p:val>
                                            <p:strVal val="1+#ppt_h/2"/>
                                          </p:val>
                                        </p:tav>
                                        <p:tav tm="100000">
                                          <p:val>
                                            <p:strVal val="#ppt_y"/>
                                          </p:val>
                                        </p:tav>
                                      </p:tavLst>
                                    </p:anim>
                                  </p:childTnLst>
                                </p:cTn>
                              </p:par>
                              <p:par>
                                <p:cTn id="44" presetID="2" presetClass="entr" presetSubtype="6" fill="hold" nodeType="withEffect">
                                  <p:stCondLst>
                                    <p:cond delay="0"/>
                                  </p:stCondLst>
                                  <p:childTnLst>
                                    <p:set>
                                      <p:cBhvr>
                                        <p:cTn id="45" dur="1" fill="hold">
                                          <p:stCondLst>
                                            <p:cond delay="0"/>
                                          </p:stCondLst>
                                        </p:cTn>
                                        <p:tgtEl>
                                          <p:spTgt spid="140"/>
                                        </p:tgtEl>
                                        <p:attrNameLst>
                                          <p:attrName>style.visibility</p:attrName>
                                        </p:attrNameLst>
                                      </p:cBhvr>
                                      <p:to>
                                        <p:strVal val="visible"/>
                                      </p:to>
                                    </p:set>
                                    <p:anim calcmode="lin" valueType="num">
                                      <p:cBhvr additive="base">
                                        <p:cTn id="46" dur="2250" fill="hold"/>
                                        <p:tgtEl>
                                          <p:spTgt spid="140"/>
                                        </p:tgtEl>
                                        <p:attrNameLst>
                                          <p:attrName>ppt_x</p:attrName>
                                        </p:attrNameLst>
                                      </p:cBhvr>
                                      <p:tavLst>
                                        <p:tav tm="0">
                                          <p:val>
                                            <p:strVal val="1+#ppt_w/2"/>
                                          </p:val>
                                        </p:tav>
                                        <p:tav tm="100000">
                                          <p:val>
                                            <p:strVal val="#ppt_x"/>
                                          </p:val>
                                        </p:tav>
                                      </p:tavLst>
                                    </p:anim>
                                    <p:anim calcmode="lin" valueType="num">
                                      <p:cBhvr additive="base">
                                        <p:cTn id="47" dur="2250" fill="hold"/>
                                        <p:tgtEl>
                                          <p:spTgt spid="140"/>
                                        </p:tgtEl>
                                        <p:attrNameLst>
                                          <p:attrName>ppt_y</p:attrName>
                                        </p:attrNameLst>
                                      </p:cBhvr>
                                      <p:tavLst>
                                        <p:tav tm="0">
                                          <p:val>
                                            <p:strVal val="1+#ppt_h/2"/>
                                          </p:val>
                                        </p:tav>
                                        <p:tav tm="100000">
                                          <p:val>
                                            <p:strVal val="#ppt_y"/>
                                          </p:val>
                                        </p:tav>
                                      </p:tavLst>
                                    </p:anim>
                                  </p:childTnLst>
                                </p:cTn>
                              </p:par>
                              <p:par>
                                <p:cTn id="48" presetID="2" presetClass="entr" presetSubtype="6" fill="hold" nodeType="withEffect">
                                  <p:stCondLst>
                                    <p:cond delay="0"/>
                                  </p:stCondLst>
                                  <p:childTnLst>
                                    <p:set>
                                      <p:cBhvr>
                                        <p:cTn id="49" dur="1" fill="hold">
                                          <p:stCondLst>
                                            <p:cond delay="0"/>
                                          </p:stCondLst>
                                        </p:cTn>
                                        <p:tgtEl>
                                          <p:spTgt spid="143"/>
                                        </p:tgtEl>
                                        <p:attrNameLst>
                                          <p:attrName>style.visibility</p:attrName>
                                        </p:attrNameLst>
                                      </p:cBhvr>
                                      <p:to>
                                        <p:strVal val="visible"/>
                                      </p:to>
                                    </p:set>
                                    <p:anim calcmode="lin" valueType="num">
                                      <p:cBhvr additive="base">
                                        <p:cTn id="50" dur="2250" fill="hold"/>
                                        <p:tgtEl>
                                          <p:spTgt spid="143"/>
                                        </p:tgtEl>
                                        <p:attrNameLst>
                                          <p:attrName>ppt_x</p:attrName>
                                        </p:attrNameLst>
                                      </p:cBhvr>
                                      <p:tavLst>
                                        <p:tav tm="0">
                                          <p:val>
                                            <p:strVal val="1+#ppt_w/2"/>
                                          </p:val>
                                        </p:tav>
                                        <p:tav tm="100000">
                                          <p:val>
                                            <p:strVal val="#ppt_x"/>
                                          </p:val>
                                        </p:tav>
                                      </p:tavLst>
                                    </p:anim>
                                    <p:anim calcmode="lin" valueType="num">
                                      <p:cBhvr additive="base">
                                        <p:cTn id="51" dur="2250" fill="hold"/>
                                        <p:tgtEl>
                                          <p:spTgt spid="143"/>
                                        </p:tgtEl>
                                        <p:attrNameLst>
                                          <p:attrName>ppt_y</p:attrName>
                                        </p:attrNameLst>
                                      </p:cBhvr>
                                      <p:tavLst>
                                        <p:tav tm="0">
                                          <p:val>
                                            <p:strVal val="1+#ppt_h/2"/>
                                          </p:val>
                                        </p:tav>
                                        <p:tav tm="100000">
                                          <p:val>
                                            <p:strVal val="#ppt_y"/>
                                          </p:val>
                                        </p:tav>
                                      </p:tavLst>
                                    </p:anim>
                                  </p:childTnLst>
                                </p:cTn>
                              </p:par>
                              <p:par>
                                <p:cTn id="52" presetID="2" presetClass="entr" presetSubtype="6" fill="hold" nodeType="withEffect">
                                  <p:stCondLst>
                                    <p:cond delay="0"/>
                                  </p:stCondLst>
                                  <p:childTnLst>
                                    <p:set>
                                      <p:cBhvr>
                                        <p:cTn id="53" dur="1" fill="hold">
                                          <p:stCondLst>
                                            <p:cond delay="0"/>
                                          </p:stCondLst>
                                        </p:cTn>
                                        <p:tgtEl>
                                          <p:spTgt spid="146"/>
                                        </p:tgtEl>
                                        <p:attrNameLst>
                                          <p:attrName>style.visibility</p:attrName>
                                        </p:attrNameLst>
                                      </p:cBhvr>
                                      <p:to>
                                        <p:strVal val="visible"/>
                                      </p:to>
                                    </p:set>
                                    <p:anim calcmode="lin" valueType="num">
                                      <p:cBhvr additive="base">
                                        <p:cTn id="54" dur="2250" fill="hold"/>
                                        <p:tgtEl>
                                          <p:spTgt spid="146"/>
                                        </p:tgtEl>
                                        <p:attrNameLst>
                                          <p:attrName>ppt_x</p:attrName>
                                        </p:attrNameLst>
                                      </p:cBhvr>
                                      <p:tavLst>
                                        <p:tav tm="0">
                                          <p:val>
                                            <p:strVal val="1+#ppt_w/2"/>
                                          </p:val>
                                        </p:tav>
                                        <p:tav tm="100000">
                                          <p:val>
                                            <p:strVal val="#ppt_x"/>
                                          </p:val>
                                        </p:tav>
                                      </p:tavLst>
                                    </p:anim>
                                    <p:anim calcmode="lin" valueType="num">
                                      <p:cBhvr additive="base">
                                        <p:cTn id="55" dur="2250" fill="hold"/>
                                        <p:tgtEl>
                                          <p:spTgt spid="146"/>
                                        </p:tgtEl>
                                        <p:attrNameLst>
                                          <p:attrName>ppt_y</p:attrName>
                                        </p:attrNameLst>
                                      </p:cBhvr>
                                      <p:tavLst>
                                        <p:tav tm="0">
                                          <p:val>
                                            <p:strVal val="1+#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59"/>
                                        </p:tgtEl>
                                        <p:attrNameLst>
                                          <p:attrName>style.visibility</p:attrName>
                                        </p:attrNameLst>
                                      </p:cBhvr>
                                      <p:to>
                                        <p:strVal val="visible"/>
                                      </p:to>
                                    </p:set>
                                    <p:anim calcmode="lin" valueType="num">
                                      <p:cBhvr additive="base">
                                        <p:cTn id="58" dur="2250" fill="hold"/>
                                        <p:tgtEl>
                                          <p:spTgt spid="59"/>
                                        </p:tgtEl>
                                        <p:attrNameLst>
                                          <p:attrName>ppt_x</p:attrName>
                                        </p:attrNameLst>
                                      </p:cBhvr>
                                      <p:tavLst>
                                        <p:tav tm="0">
                                          <p:val>
                                            <p:strVal val="0-#ppt_w/2"/>
                                          </p:val>
                                        </p:tav>
                                        <p:tav tm="100000">
                                          <p:val>
                                            <p:strVal val="#ppt_x"/>
                                          </p:val>
                                        </p:tav>
                                      </p:tavLst>
                                    </p:anim>
                                    <p:anim calcmode="lin" valueType="num">
                                      <p:cBhvr additive="base">
                                        <p:cTn id="59" dur="2250" fill="hold"/>
                                        <p:tgtEl>
                                          <p:spTgt spid="59"/>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62"/>
                                        </p:tgtEl>
                                        <p:attrNameLst>
                                          <p:attrName>style.visibility</p:attrName>
                                        </p:attrNameLst>
                                      </p:cBhvr>
                                      <p:to>
                                        <p:strVal val="visible"/>
                                      </p:to>
                                    </p:set>
                                    <p:anim calcmode="lin" valueType="num">
                                      <p:cBhvr additive="base">
                                        <p:cTn id="62" dur="2250" fill="hold"/>
                                        <p:tgtEl>
                                          <p:spTgt spid="62"/>
                                        </p:tgtEl>
                                        <p:attrNameLst>
                                          <p:attrName>ppt_x</p:attrName>
                                        </p:attrNameLst>
                                      </p:cBhvr>
                                      <p:tavLst>
                                        <p:tav tm="0">
                                          <p:val>
                                            <p:strVal val="0-#ppt_w/2"/>
                                          </p:val>
                                        </p:tav>
                                        <p:tav tm="100000">
                                          <p:val>
                                            <p:strVal val="#ppt_x"/>
                                          </p:val>
                                        </p:tav>
                                      </p:tavLst>
                                    </p:anim>
                                    <p:anim calcmode="lin" valueType="num">
                                      <p:cBhvr additive="base">
                                        <p:cTn id="63" dur="2250" fill="hold"/>
                                        <p:tgtEl>
                                          <p:spTgt spid="62"/>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65"/>
                                        </p:tgtEl>
                                        <p:attrNameLst>
                                          <p:attrName>style.visibility</p:attrName>
                                        </p:attrNameLst>
                                      </p:cBhvr>
                                      <p:to>
                                        <p:strVal val="visible"/>
                                      </p:to>
                                    </p:set>
                                    <p:anim calcmode="lin" valueType="num">
                                      <p:cBhvr additive="base">
                                        <p:cTn id="66" dur="2250" fill="hold"/>
                                        <p:tgtEl>
                                          <p:spTgt spid="65"/>
                                        </p:tgtEl>
                                        <p:attrNameLst>
                                          <p:attrName>ppt_x</p:attrName>
                                        </p:attrNameLst>
                                      </p:cBhvr>
                                      <p:tavLst>
                                        <p:tav tm="0">
                                          <p:val>
                                            <p:strVal val="0-#ppt_w/2"/>
                                          </p:val>
                                        </p:tav>
                                        <p:tav tm="100000">
                                          <p:val>
                                            <p:strVal val="#ppt_x"/>
                                          </p:val>
                                        </p:tav>
                                      </p:tavLst>
                                    </p:anim>
                                    <p:anim calcmode="lin" valueType="num">
                                      <p:cBhvr additive="base">
                                        <p:cTn id="67" dur="2250" fill="hold"/>
                                        <p:tgtEl>
                                          <p:spTgt spid="65"/>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additive="base">
                                        <p:cTn id="70" dur="2250" fill="hold"/>
                                        <p:tgtEl>
                                          <p:spTgt spid="68"/>
                                        </p:tgtEl>
                                        <p:attrNameLst>
                                          <p:attrName>ppt_x</p:attrName>
                                        </p:attrNameLst>
                                      </p:cBhvr>
                                      <p:tavLst>
                                        <p:tav tm="0">
                                          <p:val>
                                            <p:strVal val="0-#ppt_w/2"/>
                                          </p:val>
                                        </p:tav>
                                        <p:tav tm="100000">
                                          <p:val>
                                            <p:strVal val="#ppt_x"/>
                                          </p:val>
                                        </p:tav>
                                      </p:tavLst>
                                    </p:anim>
                                    <p:anim calcmode="lin" valueType="num">
                                      <p:cBhvr additive="base">
                                        <p:cTn id="71" dur="2250" fill="hold"/>
                                        <p:tgtEl>
                                          <p:spTgt spid="68"/>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71"/>
                                        </p:tgtEl>
                                        <p:attrNameLst>
                                          <p:attrName>style.visibility</p:attrName>
                                        </p:attrNameLst>
                                      </p:cBhvr>
                                      <p:to>
                                        <p:strVal val="visible"/>
                                      </p:to>
                                    </p:set>
                                    <p:anim calcmode="lin" valueType="num">
                                      <p:cBhvr additive="base">
                                        <p:cTn id="74" dur="2250" fill="hold"/>
                                        <p:tgtEl>
                                          <p:spTgt spid="71"/>
                                        </p:tgtEl>
                                        <p:attrNameLst>
                                          <p:attrName>ppt_x</p:attrName>
                                        </p:attrNameLst>
                                      </p:cBhvr>
                                      <p:tavLst>
                                        <p:tav tm="0">
                                          <p:val>
                                            <p:strVal val="0-#ppt_w/2"/>
                                          </p:val>
                                        </p:tav>
                                        <p:tav tm="100000">
                                          <p:val>
                                            <p:strVal val="#ppt_x"/>
                                          </p:val>
                                        </p:tav>
                                      </p:tavLst>
                                    </p:anim>
                                    <p:anim calcmode="lin" valueType="num">
                                      <p:cBhvr additive="base">
                                        <p:cTn id="75" dur="2250" fill="hold"/>
                                        <p:tgtEl>
                                          <p:spTgt spid="71"/>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74"/>
                                        </p:tgtEl>
                                        <p:attrNameLst>
                                          <p:attrName>style.visibility</p:attrName>
                                        </p:attrNameLst>
                                      </p:cBhvr>
                                      <p:to>
                                        <p:strVal val="visible"/>
                                      </p:to>
                                    </p:set>
                                    <p:anim calcmode="lin" valueType="num">
                                      <p:cBhvr additive="base">
                                        <p:cTn id="78" dur="2250" fill="hold"/>
                                        <p:tgtEl>
                                          <p:spTgt spid="74"/>
                                        </p:tgtEl>
                                        <p:attrNameLst>
                                          <p:attrName>ppt_x</p:attrName>
                                        </p:attrNameLst>
                                      </p:cBhvr>
                                      <p:tavLst>
                                        <p:tav tm="0">
                                          <p:val>
                                            <p:strVal val="0-#ppt_w/2"/>
                                          </p:val>
                                        </p:tav>
                                        <p:tav tm="100000">
                                          <p:val>
                                            <p:strVal val="#ppt_x"/>
                                          </p:val>
                                        </p:tav>
                                      </p:tavLst>
                                    </p:anim>
                                    <p:anim calcmode="lin" valueType="num">
                                      <p:cBhvr additive="base">
                                        <p:cTn id="79" dur="2250" fill="hold"/>
                                        <p:tgtEl>
                                          <p:spTgt spid="74"/>
                                        </p:tgtEl>
                                        <p:attrNameLst>
                                          <p:attrName>ppt_y</p:attrName>
                                        </p:attrNameLst>
                                      </p:cBhvr>
                                      <p:tavLst>
                                        <p:tav tm="0">
                                          <p:val>
                                            <p:strVal val="1+#ppt_h/2"/>
                                          </p:val>
                                        </p:tav>
                                        <p:tav tm="100000">
                                          <p:val>
                                            <p:strVal val="#ppt_y"/>
                                          </p:val>
                                        </p:tav>
                                      </p:tavLst>
                                    </p:anim>
                                  </p:childTnLst>
                                </p:cTn>
                              </p:par>
                              <p:par>
                                <p:cTn id="80" presetID="2" presetClass="entr" presetSubtype="12" fill="hold" nodeType="withEffect">
                                  <p:stCondLst>
                                    <p:cond delay="0"/>
                                  </p:stCondLst>
                                  <p:childTnLst>
                                    <p:set>
                                      <p:cBhvr>
                                        <p:cTn id="81" dur="1" fill="hold">
                                          <p:stCondLst>
                                            <p:cond delay="0"/>
                                          </p:stCondLst>
                                        </p:cTn>
                                        <p:tgtEl>
                                          <p:spTgt spid="77"/>
                                        </p:tgtEl>
                                        <p:attrNameLst>
                                          <p:attrName>style.visibility</p:attrName>
                                        </p:attrNameLst>
                                      </p:cBhvr>
                                      <p:to>
                                        <p:strVal val="visible"/>
                                      </p:to>
                                    </p:set>
                                    <p:anim calcmode="lin" valueType="num">
                                      <p:cBhvr additive="base">
                                        <p:cTn id="82" dur="2250" fill="hold"/>
                                        <p:tgtEl>
                                          <p:spTgt spid="77"/>
                                        </p:tgtEl>
                                        <p:attrNameLst>
                                          <p:attrName>ppt_x</p:attrName>
                                        </p:attrNameLst>
                                      </p:cBhvr>
                                      <p:tavLst>
                                        <p:tav tm="0">
                                          <p:val>
                                            <p:strVal val="0-#ppt_w/2"/>
                                          </p:val>
                                        </p:tav>
                                        <p:tav tm="100000">
                                          <p:val>
                                            <p:strVal val="#ppt_x"/>
                                          </p:val>
                                        </p:tav>
                                      </p:tavLst>
                                    </p:anim>
                                    <p:anim calcmode="lin" valueType="num">
                                      <p:cBhvr additive="base">
                                        <p:cTn id="83" dur="2250" fill="hold"/>
                                        <p:tgtEl>
                                          <p:spTgt spid="77"/>
                                        </p:tgtEl>
                                        <p:attrNameLst>
                                          <p:attrName>ppt_y</p:attrName>
                                        </p:attrNameLst>
                                      </p:cBhvr>
                                      <p:tavLst>
                                        <p:tav tm="0">
                                          <p:val>
                                            <p:strVal val="1+#ppt_h/2"/>
                                          </p:val>
                                        </p:tav>
                                        <p:tav tm="100000">
                                          <p:val>
                                            <p:strVal val="#ppt_y"/>
                                          </p:val>
                                        </p:tav>
                                      </p:tavLst>
                                    </p:anim>
                                  </p:childTnLst>
                                </p:cTn>
                              </p:par>
                              <p:par>
                                <p:cTn id="84" presetID="2" presetClass="entr" presetSubtype="12" fill="hold" nodeType="withEffect">
                                  <p:stCondLst>
                                    <p:cond delay="0"/>
                                  </p:stCondLst>
                                  <p:childTnLst>
                                    <p:set>
                                      <p:cBhvr>
                                        <p:cTn id="85" dur="1" fill="hold">
                                          <p:stCondLst>
                                            <p:cond delay="0"/>
                                          </p:stCondLst>
                                        </p:cTn>
                                        <p:tgtEl>
                                          <p:spTgt spid="80"/>
                                        </p:tgtEl>
                                        <p:attrNameLst>
                                          <p:attrName>style.visibility</p:attrName>
                                        </p:attrNameLst>
                                      </p:cBhvr>
                                      <p:to>
                                        <p:strVal val="visible"/>
                                      </p:to>
                                    </p:set>
                                    <p:anim calcmode="lin" valueType="num">
                                      <p:cBhvr additive="base">
                                        <p:cTn id="86" dur="2250" fill="hold"/>
                                        <p:tgtEl>
                                          <p:spTgt spid="80"/>
                                        </p:tgtEl>
                                        <p:attrNameLst>
                                          <p:attrName>ppt_x</p:attrName>
                                        </p:attrNameLst>
                                      </p:cBhvr>
                                      <p:tavLst>
                                        <p:tav tm="0">
                                          <p:val>
                                            <p:strVal val="0-#ppt_w/2"/>
                                          </p:val>
                                        </p:tav>
                                        <p:tav tm="100000">
                                          <p:val>
                                            <p:strVal val="#ppt_x"/>
                                          </p:val>
                                        </p:tav>
                                      </p:tavLst>
                                    </p:anim>
                                    <p:anim calcmode="lin" valueType="num">
                                      <p:cBhvr additive="base">
                                        <p:cTn id="87" dur="2250" fill="hold"/>
                                        <p:tgtEl>
                                          <p:spTgt spid="80"/>
                                        </p:tgtEl>
                                        <p:attrNameLst>
                                          <p:attrName>ppt_y</p:attrName>
                                        </p:attrNameLst>
                                      </p:cBhvr>
                                      <p:tavLst>
                                        <p:tav tm="0">
                                          <p:val>
                                            <p:strVal val="1+#ppt_h/2"/>
                                          </p:val>
                                        </p:tav>
                                        <p:tav tm="100000">
                                          <p:val>
                                            <p:strVal val="#ppt_y"/>
                                          </p:val>
                                        </p:tav>
                                      </p:tavLst>
                                    </p:anim>
                                  </p:childTnLst>
                                </p:cTn>
                              </p:par>
                              <p:par>
                                <p:cTn id="88" presetID="2" presetClass="entr" presetSubtype="12" fill="hold" nodeType="withEffect">
                                  <p:stCondLst>
                                    <p:cond delay="0"/>
                                  </p:stCondLst>
                                  <p:childTnLst>
                                    <p:set>
                                      <p:cBhvr>
                                        <p:cTn id="89" dur="1" fill="hold">
                                          <p:stCondLst>
                                            <p:cond delay="0"/>
                                          </p:stCondLst>
                                        </p:cTn>
                                        <p:tgtEl>
                                          <p:spTgt spid="83"/>
                                        </p:tgtEl>
                                        <p:attrNameLst>
                                          <p:attrName>style.visibility</p:attrName>
                                        </p:attrNameLst>
                                      </p:cBhvr>
                                      <p:to>
                                        <p:strVal val="visible"/>
                                      </p:to>
                                    </p:set>
                                    <p:anim calcmode="lin" valueType="num">
                                      <p:cBhvr additive="base">
                                        <p:cTn id="90" dur="2250" fill="hold"/>
                                        <p:tgtEl>
                                          <p:spTgt spid="83"/>
                                        </p:tgtEl>
                                        <p:attrNameLst>
                                          <p:attrName>ppt_x</p:attrName>
                                        </p:attrNameLst>
                                      </p:cBhvr>
                                      <p:tavLst>
                                        <p:tav tm="0">
                                          <p:val>
                                            <p:strVal val="0-#ppt_w/2"/>
                                          </p:val>
                                        </p:tav>
                                        <p:tav tm="100000">
                                          <p:val>
                                            <p:strVal val="#ppt_x"/>
                                          </p:val>
                                        </p:tav>
                                      </p:tavLst>
                                    </p:anim>
                                    <p:anim calcmode="lin" valueType="num">
                                      <p:cBhvr additive="base">
                                        <p:cTn id="91" dur="2250" fill="hold"/>
                                        <p:tgtEl>
                                          <p:spTgt spid="83"/>
                                        </p:tgtEl>
                                        <p:attrNameLst>
                                          <p:attrName>ppt_y</p:attrName>
                                        </p:attrNameLst>
                                      </p:cBhvr>
                                      <p:tavLst>
                                        <p:tav tm="0">
                                          <p:val>
                                            <p:strVal val="1+#ppt_h/2"/>
                                          </p:val>
                                        </p:tav>
                                        <p:tav tm="100000">
                                          <p:val>
                                            <p:strVal val="#ppt_y"/>
                                          </p:val>
                                        </p:tav>
                                      </p:tavLst>
                                    </p:anim>
                                  </p:childTnLst>
                                </p:cTn>
                              </p:par>
                              <p:par>
                                <p:cTn id="92" presetID="2" presetClass="entr" presetSubtype="12" fill="hold" nodeType="withEffect">
                                  <p:stCondLst>
                                    <p:cond delay="0"/>
                                  </p:stCondLst>
                                  <p:childTnLst>
                                    <p:set>
                                      <p:cBhvr>
                                        <p:cTn id="93" dur="1" fill="hold">
                                          <p:stCondLst>
                                            <p:cond delay="0"/>
                                          </p:stCondLst>
                                        </p:cTn>
                                        <p:tgtEl>
                                          <p:spTgt spid="86"/>
                                        </p:tgtEl>
                                        <p:attrNameLst>
                                          <p:attrName>style.visibility</p:attrName>
                                        </p:attrNameLst>
                                      </p:cBhvr>
                                      <p:to>
                                        <p:strVal val="visible"/>
                                      </p:to>
                                    </p:set>
                                    <p:anim calcmode="lin" valueType="num">
                                      <p:cBhvr additive="base">
                                        <p:cTn id="94" dur="2250" fill="hold"/>
                                        <p:tgtEl>
                                          <p:spTgt spid="86"/>
                                        </p:tgtEl>
                                        <p:attrNameLst>
                                          <p:attrName>ppt_x</p:attrName>
                                        </p:attrNameLst>
                                      </p:cBhvr>
                                      <p:tavLst>
                                        <p:tav tm="0">
                                          <p:val>
                                            <p:strVal val="0-#ppt_w/2"/>
                                          </p:val>
                                        </p:tav>
                                        <p:tav tm="100000">
                                          <p:val>
                                            <p:strVal val="#ppt_x"/>
                                          </p:val>
                                        </p:tav>
                                      </p:tavLst>
                                    </p:anim>
                                    <p:anim calcmode="lin" valueType="num">
                                      <p:cBhvr additive="base">
                                        <p:cTn id="95" dur="2250" fill="hold"/>
                                        <p:tgtEl>
                                          <p:spTgt spid="86"/>
                                        </p:tgtEl>
                                        <p:attrNameLst>
                                          <p:attrName>ppt_y</p:attrName>
                                        </p:attrNameLst>
                                      </p:cBhvr>
                                      <p:tavLst>
                                        <p:tav tm="0">
                                          <p:val>
                                            <p:strVal val="1+#ppt_h/2"/>
                                          </p:val>
                                        </p:tav>
                                        <p:tav tm="100000">
                                          <p:val>
                                            <p:strVal val="#ppt_y"/>
                                          </p:val>
                                        </p:tav>
                                      </p:tavLst>
                                    </p:anim>
                                  </p:childTnLst>
                                </p:cTn>
                              </p:par>
                              <p:par>
                                <p:cTn id="96" presetID="2" presetClass="entr" presetSubtype="12" fill="hold" nodeType="withEffect">
                                  <p:stCondLst>
                                    <p:cond delay="0"/>
                                  </p:stCondLst>
                                  <p:childTnLst>
                                    <p:set>
                                      <p:cBhvr>
                                        <p:cTn id="97" dur="1" fill="hold">
                                          <p:stCondLst>
                                            <p:cond delay="0"/>
                                          </p:stCondLst>
                                        </p:cTn>
                                        <p:tgtEl>
                                          <p:spTgt spid="89"/>
                                        </p:tgtEl>
                                        <p:attrNameLst>
                                          <p:attrName>style.visibility</p:attrName>
                                        </p:attrNameLst>
                                      </p:cBhvr>
                                      <p:to>
                                        <p:strVal val="visible"/>
                                      </p:to>
                                    </p:set>
                                    <p:anim calcmode="lin" valueType="num">
                                      <p:cBhvr additive="base">
                                        <p:cTn id="98" dur="2250" fill="hold"/>
                                        <p:tgtEl>
                                          <p:spTgt spid="89"/>
                                        </p:tgtEl>
                                        <p:attrNameLst>
                                          <p:attrName>ppt_x</p:attrName>
                                        </p:attrNameLst>
                                      </p:cBhvr>
                                      <p:tavLst>
                                        <p:tav tm="0">
                                          <p:val>
                                            <p:strVal val="0-#ppt_w/2"/>
                                          </p:val>
                                        </p:tav>
                                        <p:tav tm="100000">
                                          <p:val>
                                            <p:strVal val="#ppt_x"/>
                                          </p:val>
                                        </p:tav>
                                      </p:tavLst>
                                    </p:anim>
                                    <p:anim calcmode="lin" valueType="num">
                                      <p:cBhvr additive="base">
                                        <p:cTn id="99" dur="2250" fill="hold"/>
                                        <p:tgtEl>
                                          <p:spTgt spid="89"/>
                                        </p:tgtEl>
                                        <p:attrNameLst>
                                          <p:attrName>ppt_y</p:attrName>
                                        </p:attrNameLst>
                                      </p:cBhvr>
                                      <p:tavLst>
                                        <p:tav tm="0">
                                          <p:val>
                                            <p:strVal val="1+#ppt_h/2"/>
                                          </p:val>
                                        </p:tav>
                                        <p:tav tm="100000">
                                          <p:val>
                                            <p:strVal val="#ppt_y"/>
                                          </p:val>
                                        </p:tav>
                                      </p:tavLst>
                                    </p:anim>
                                  </p:childTnLst>
                                </p:cTn>
                              </p:par>
                              <p:par>
                                <p:cTn id="100" presetID="2" presetClass="entr" presetSubtype="12" fill="hold" nodeType="withEffect">
                                  <p:stCondLst>
                                    <p:cond delay="0"/>
                                  </p:stCondLst>
                                  <p:childTnLst>
                                    <p:set>
                                      <p:cBhvr>
                                        <p:cTn id="101" dur="1" fill="hold">
                                          <p:stCondLst>
                                            <p:cond delay="0"/>
                                          </p:stCondLst>
                                        </p:cTn>
                                        <p:tgtEl>
                                          <p:spTgt spid="92"/>
                                        </p:tgtEl>
                                        <p:attrNameLst>
                                          <p:attrName>style.visibility</p:attrName>
                                        </p:attrNameLst>
                                      </p:cBhvr>
                                      <p:to>
                                        <p:strVal val="visible"/>
                                      </p:to>
                                    </p:set>
                                    <p:anim calcmode="lin" valueType="num">
                                      <p:cBhvr additive="base">
                                        <p:cTn id="102" dur="2250" fill="hold"/>
                                        <p:tgtEl>
                                          <p:spTgt spid="92"/>
                                        </p:tgtEl>
                                        <p:attrNameLst>
                                          <p:attrName>ppt_x</p:attrName>
                                        </p:attrNameLst>
                                      </p:cBhvr>
                                      <p:tavLst>
                                        <p:tav tm="0">
                                          <p:val>
                                            <p:strVal val="0-#ppt_w/2"/>
                                          </p:val>
                                        </p:tav>
                                        <p:tav tm="100000">
                                          <p:val>
                                            <p:strVal val="#ppt_x"/>
                                          </p:val>
                                        </p:tav>
                                      </p:tavLst>
                                    </p:anim>
                                    <p:anim calcmode="lin" valueType="num">
                                      <p:cBhvr additive="base">
                                        <p:cTn id="103" dur="2250" fill="hold"/>
                                        <p:tgtEl>
                                          <p:spTgt spid="92"/>
                                        </p:tgtEl>
                                        <p:attrNameLst>
                                          <p:attrName>ppt_y</p:attrName>
                                        </p:attrNameLst>
                                      </p:cBhvr>
                                      <p:tavLst>
                                        <p:tav tm="0">
                                          <p:val>
                                            <p:strVal val="1+#ppt_h/2"/>
                                          </p:val>
                                        </p:tav>
                                        <p:tav tm="100000">
                                          <p:val>
                                            <p:strVal val="#ppt_y"/>
                                          </p:val>
                                        </p:tav>
                                      </p:tavLst>
                                    </p:anim>
                                  </p:childTnLst>
                                </p:cTn>
                              </p:par>
                              <p:par>
                                <p:cTn id="104" presetID="2" presetClass="entr" presetSubtype="3" fill="hold" nodeType="withEffect">
                                  <p:stCondLst>
                                    <p:cond delay="0"/>
                                  </p:stCondLst>
                                  <p:childTnLst>
                                    <p:set>
                                      <p:cBhvr>
                                        <p:cTn id="105" dur="1" fill="hold">
                                          <p:stCondLst>
                                            <p:cond delay="0"/>
                                          </p:stCondLst>
                                        </p:cTn>
                                        <p:tgtEl>
                                          <p:spTgt spid="5"/>
                                        </p:tgtEl>
                                        <p:attrNameLst>
                                          <p:attrName>style.visibility</p:attrName>
                                        </p:attrNameLst>
                                      </p:cBhvr>
                                      <p:to>
                                        <p:strVal val="visible"/>
                                      </p:to>
                                    </p:set>
                                    <p:anim calcmode="lin" valueType="num">
                                      <p:cBhvr additive="base">
                                        <p:cTn id="106" dur="2250" fill="hold"/>
                                        <p:tgtEl>
                                          <p:spTgt spid="5"/>
                                        </p:tgtEl>
                                        <p:attrNameLst>
                                          <p:attrName>ppt_x</p:attrName>
                                        </p:attrNameLst>
                                      </p:cBhvr>
                                      <p:tavLst>
                                        <p:tav tm="0">
                                          <p:val>
                                            <p:strVal val="1+#ppt_w/2"/>
                                          </p:val>
                                        </p:tav>
                                        <p:tav tm="100000">
                                          <p:val>
                                            <p:strVal val="#ppt_x"/>
                                          </p:val>
                                        </p:tav>
                                      </p:tavLst>
                                    </p:anim>
                                    <p:anim calcmode="lin" valueType="num">
                                      <p:cBhvr additive="base">
                                        <p:cTn id="107" dur="2250" fill="hold"/>
                                        <p:tgtEl>
                                          <p:spTgt spid="5"/>
                                        </p:tgtEl>
                                        <p:attrNameLst>
                                          <p:attrName>ppt_y</p:attrName>
                                        </p:attrNameLst>
                                      </p:cBhvr>
                                      <p:tavLst>
                                        <p:tav tm="0">
                                          <p:val>
                                            <p:strVal val="0-#ppt_h/2"/>
                                          </p:val>
                                        </p:tav>
                                        <p:tav tm="100000">
                                          <p:val>
                                            <p:strVal val="#ppt_y"/>
                                          </p:val>
                                        </p:tav>
                                      </p:tavLst>
                                    </p:anim>
                                  </p:childTnLst>
                                </p:cTn>
                              </p:par>
                              <p:par>
                                <p:cTn id="108" presetID="2" presetClass="entr" presetSubtype="3" fill="hold" nodeType="withEffect">
                                  <p:stCondLst>
                                    <p:cond delay="0"/>
                                  </p:stCondLst>
                                  <p:childTnLst>
                                    <p:set>
                                      <p:cBhvr>
                                        <p:cTn id="109" dur="1" fill="hold">
                                          <p:stCondLst>
                                            <p:cond delay="0"/>
                                          </p:stCondLst>
                                        </p:cTn>
                                        <p:tgtEl>
                                          <p:spTgt spid="8"/>
                                        </p:tgtEl>
                                        <p:attrNameLst>
                                          <p:attrName>style.visibility</p:attrName>
                                        </p:attrNameLst>
                                      </p:cBhvr>
                                      <p:to>
                                        <p:strVal val="visible"/>
                                      </p:to>
                                    </p:set>
                                    <p:anim calcmode="lin" valueType="num">
                                      <p:cBhvr additive="base">
                                        <p:cTn id="110" dur="2250" fill="hold"/>
                                        <p:tgtEl>
                                          <p:spTgt spid="8"/>
                                        </p:tgtEl>
                                        <p:attrNameLst>
                                          <p:attrName>ppt_x</p:attrName>
                                        </p:attrNameLst>
                                      </p:cBhvr>
                                      <p:tavLst>
                                        <p:tav tm="0">
                                          <p:val>
                                            <p:strVal val="1+#ppt_w/2"/>
                                          </p:val>
                                        </p:tav>
                                        <p:tav tm="100000">
                                          <p:val>
                                            <p:strVal val="#ppt_x"/>
                                          </p:val>
                                        </p:tav>
                                      </p:tavLst>
                                    </p:anim>
                                    <p:anim calcmode="lin" valueType="num">
                                      <p:cBhvr additive="base">
                                        <p:cTn id="111" dur="2250" fill="hold"/>
                                        <p:tgtEl>
                                          <p:spTgt spid="8"/>
                                        </p:tgtEl>
                                        <p:attrNameLst>
                                          <p:attrName>ppt_y</p:attrName>
                                        </p:attrNameLst>
                                      </p:cBhvr>
                                      <p:tavLst>
                                        <p:tav tm="0">
                                          <p:val>
                                            <p:strVal val="0-#ppt_h/2"/>
                                          </p:val>
                                        </p:tav>
                                        <p:tav tm="100000">
                                          <p:val>
                                            <p:strVal val="#ppt_y"/>
                                          </p:val>
                                        </p:tav>
                                      </p:tavLst>
                                    </p:anim>
                                  </p:childTnLst>
                                </p:cTn>
                              </p:par>
                              <p:par>
                                <p:cTn id="112" presetID="2" presetClass="entr" presetSubtype="3" fill="hold" nodeType="withEffect">
                                  <p:stCondLst>
                                    <p:cond delay="0"/>
                                  </p:stCondLst>
                                  <p:childTnLst>
                                    <p:set>
                                      <p:cBhvr>
                                        <p:cTn id="113" dur="1" fill="hold">
                                          <p:stCondLst>
                                            <p:cond delay="0"/>
                                          </p:stCondLst>
                                        </p:cTn>
                                        <p:tgtEl>
                                          <p:spTgt spid="11"/>
                                        </p:tgtEl>
                                        <p:attrNameLst>
                                          <p:attrName>style.visibility</p:attrName>
                                        </p:attrNameLst>
                                      </p:cBhvr>
                                      <p:to>
                                        <p:strVal val="visible"/>
                                      </p:to>
                                    </p:set>
                                    <p:anim calcmode="lin" valueType="num">
                                      <p:cBhvr additive="base">
                                        <p:cTn id="114" dur="2250" fill="hold"/>
                                        <p:tgtEl>
                                          <p:spTgt spid="11"/>
                                        </p:tgtEl>
                                        <p:attrNameLst>
                                          <p:attrName>ppt_x</p:attrName>
                                        </p:attrNameLst>
                                      </p:cBhvr>
                                      <p:tavLst>
                                        <p:tav tm="0">
                                          <p:val>
                                            <p:strVal val="1+#ppt_w/2"/>
                                          </p:val>
                                        </p:tav>
                                        <p:tav tm="100000">
                                          <p:val>
                                            <p:strVal val="#ppt_x"/>
                                          </p:val>
                                        </p:tav>
                                      </p:tavLst>
                                    </p:anim>
                                    <p:anim calcmode="lin" valueType="num">
                                      <p:cBhvr additive="base">
                                        <p:cTn id="115" dur="2250" fill="hold"/>
                                        <p:tgtEl>
                                          <p:spTgt spid="11"/>
                                        </p:tgtEl>
                                        <p:attrNameLst>
                                          <p:attrName>ppt_y</p:attrName>
                                        </p:attrNameLst>
                                      </p:cBhvr>
                                      <p:tavLst>
                                        <p:tav tm="0">
                                          <p:val>
                                            <p:strVal val="0-#ppt_h/2"/>
                                          </p:val>
                                        </p:tav>
                                        <p:tav tm="100000">
                                          <p:val>
                                            <p:strVal val="#ppt_y"/>
                                          </p:val>
                                        </p:tav>
                                      </p:tavLst>
                                    </p:anim>
                                  </p:childTnLst>
                                </p:cTn>
                              </p:par>
                              <p:par>
                                <p:cTn id="116" presetID="2" presetClass="entr" presetSubtype="3" fill="hold"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2250" fill="hold"/>
                                        <p:tgtEl>
                                          <p:spTgt spid="14"/>
                                        </p:tgtEl>
                                        <p:attrNameLst>
                                          <p:attrName>ppt_x</p:attrName>
                                        </p:attrNameLst>
                                      </p:cBhvr>
                                      <p:tavLst>
                                        <p:tav tm="0">
                                          <p:val>
                                            <p:strVal val="1+#ppt_w/2"/>
                                          </p:val>
                                        </p:tav>
                                        <p:tav tm="100000">
                                          <p:val>
                                            <p:strVal val="#ppt_x"/>
                                          </p:val>
                                        </p:tav>
                                      </p:tavLst>
                                    </p:anim>
                                    <p:anim calcmode="lin" valueType="num">
                                      <p:cBhvr additive="base">
                                        <p:cTn id="119" dur="2250" fill="hold"/>
                                        <p:tgtEl>
                                          <p:spTgt spid="14"/>
                                        </p:tgtEl>
                                        <p:attrNameLst>
                                          <p:attrName>ppt_y</p:attrName>
                                        </p:attrNameLst>
                                      </p:cBhvr>
                                      <p:tavLst>
                                        <p:tav tm="0">
                                          <p:val>
                                            <p:strVal val="0-#ppt_h/2"/>
                                          </p:val>
                                        </p:tav>
                                        <p:tav tm="100000">
                                          <p:val>
                                            <p:strVal val="#ppt_y"/>
                                          </p:val>
                                        </p:tav>
                                      </p:tavLst>
                                    </p:anim>
                                  </p:childTnLst>
                                </p:cTn>
                              </p:par>
                              <p:par>
                                <p:cTn id="120" presetID="2" presetClass="entr" presetSubtype="3" fill="hold" nodeType="withEffect">
                                  <p:stCondLst>
                                    <p:cond delay="0"/>
                                  </p:stCondLst>
                                  <p:childTnLst>
                                    <p:set>
                                      <p:cBhvr>
                                        <p:cTn id="121" dur="1" fill="hold">
                                          <p:stCondLst>
                                            <p:cond delay="0"/>
                                          </p:stCondLst>
                                        </p:cTn>
                                        <p:tgtEl>
                                          <p:spTgt spid="17"/>
                                        </p:tgtEl>
                                        <p:attrNameLst>
                                          <p:attrName>style.visibility</p:attrName>
                                        </p:attrNameLst>
                                      </p:cBhvr>
                                      <p:to>
                                        <p:strVal val="visible"/>
                                      </p:to>
                                    </p:set>
                                    <p:anim calcmode="lin" valueType="num">
                                      <p:cBhvr additive="base">
                                        <p:cTn id="122" dur="2250" fill="hold"/>
                                        <p:tgtEl>
                                          <p:spTgt spid="17"/>
                                        </p:tgtEl>
                                        <p:attrNameLst>
                                          <p:attrName>ppt_x</p:attrName>
                                        </p:attrNameLst>
                                      </p:cBhvr>
                                      <p:tavLst>
                                        <p:tav tm="0">
                                          <p:val>
                                            <p:strVal val="1+#ppt_w/2"/>
                                          </p:val>
                                        </p:tav>
                                        <p:tav tm="100000">
                                          <p:val>
                                            <p:strVal val="#ppt_x"/>
                                          </p:val>
                                        </p:tav>
                                      </p:tavLst>
                                    </p:anim>
                                    <p:anim calcmode="lin" valueType="num">
                                      <p:cBhvr additive="base">
                                        <p:cTn id="123" dur="2250" fill="hold"/>
                                        <p:tgtEl>
                                          <p:spTgt spid="17"/>
                                        </p:tgtEl>
                                        <p:attrNameLst>
                                          <p:attrName>ppt_y</p:attrName>
                                        </p:attrNameLst>
                                      </p:cBhvr>
                                      <p:tavLst>
                                        <p:tav tm="0">
                                          <p:val>
                                            <p:strVal val="0-#ppt_h/2"/>
                                          </p:val>
                                        </p:tav>
                                        <p:tav tm="100000">
                                          <p:val>
                                            <p:strVal val="#ppt_y"/>
                                          </p:val>
                                        </p:tav>
                                      </p:tavLst>
                                    </p:anim>
                                  </p:childTnLst>
                                </p:cTn>
                              </p:par>
                              <p:par>
                                <p:cTn id="124" presetID="2" presetClass="entr" presetSubtype="3" fill="hold"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2250" fill="hold"/>
                                        <p:tgtEl>
                                          <p:spTgt spid="20"/>
                                        </p:tgtEl>
                                        <p:attrNameLst>
                                          <p:attrName>ppt_x</p:attrName>
                                        </p:attrNameLst>
                                      </p:cBhvr>
                                      <p:tavLst>
                                        <p:tav tm="0">
                                          <p:val>
                                            <p:strVal val="1+#ppt_w/2"/>
                                          </p:val>
                                        </p:tav>
                                        <p:tav tm="100000">
                                          <p:val>
                                            <p:strVal val="#ppt_x"/>
                                          </p:val>
                                        </p:tav>
                                      </p:tavLst>
                                    </p:anim>
                                    <p:anim calcmode="lin" valueType="num">
                                      <p:cBhvr additive="base">
                                        <p:cTn id="127" dur="225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3" fill="hold" nodeType="withEffect">
                                  <p:stCondLst>
                                    <p:cond delay="0"/>
                                  </p:stCondLst>
                                  <p:childTnLst>
                                    <p:set>
                                      <p:cBhvr>
                                        <p:cTn id="129" dur="1" fill="hold">
                                          <p:stCondLst>
                                            <p:cond delay="0"/>
                                          </p:stCondLst>
                                        </p:cTn>
                                        <p:tgtEl>
                                          <p:spTgt spid="23"/>
                                        </p:tgtEl>
                                        <p:attrNameLst>
                                          <p:attrName>style.visibility</p:attrName>
                                        </p:attrNameLst>
                                      </p:cBhvr>
                                      <p:to>
                                        <p:strVal val="visible"/>
                                      </p:to>
                                    </p:set>
                                    <p:anim calcmode="lin" valueType="num">
                                      <p:cBhvr additive="base">
                                        <p:cTn id="130" dur="2250" fill="hold"/>
                                        <p:tgtEl>
                                          <p:spTgt spid="23"/>
                                        </p:tgtEl>
                                        <p:attrNameLst>
                                          <p:attrName>ppt_x</p:attrName>
                                        </p:attrNameLst>
                                      </p:cBhvr>
                                      <p:tavLst>
                                        <p:tav tm="0">
                                          <p:val>
                                            <p:strVal val="1+#ppt_w/2"/>
                                          </p:val>
                                        </p:tav>
                                        <p:tav tm="100000">
                                          <p:val>
                                            <p:strVal val="#ppt_x"/>
                                          </p:val>
                                        </p:tav>
                                      </p:tavLst>
                                    </p:anim>
                                    <p:anim calcmode="lin" valueType="num">
                                      <p:cBhvr additive="base">
                                        <p:cTn id="131" dur="2250" fill="hold"/>
                                        <p:tgtEl>
                                          <p:spTgt spid="23"/>
                                        </p:tgtEl>
                                        <p:attrNameLst>
                                          <p:attrName>ppt_y</p:attrName>
                                        </p:attrNameLst>
                                      </p:cBhvr>
                                      <p:tavLst>
                                        <p:tav tm="0">
                                          <p:val>
                                            <p:strVal val="0-#ppt_h/2"/>
                                          </p:val>
                                        </p:tav>
                                        <p:tav tm="100000">
                                          <p:val>
                                            <p:strVal val="#ppt_y"/>
                                          </p:val>
                                        </p:tav>
                                      </p:tavLst>
                                    </p:anim>
                                  </p:childTnLst>
                                </p:cTn>
                              </p:par>
                              <p:par>
                                <p:cTn id="132" presetID="2" presetClass="entr" presetSubtype="3" fill="hold" nodeType="withEffect">
                                  <p:stCondLst>
                                    <p:cond delay="0"/>
                                  </p:stCondLst>
                                  <p:childTnLst>
                                    <p:set>
                                      <p:cBhvr>
                                        <p:cTn id="133" dur="1" fill="hold">
                                          <p:stCondLst>
                                            <p:cond delay="0"/>
                                          </p:stCondLst>
                                        </p:cTn>
                                        <p:tgtEl>
                                          <p:spTgt spid="26"/>
                                        </p:tgtEl>
                                        <p:attrNameLst>
                                          <p:attrName>style.visibility</p:attrName>
                                        </p:attrNameLst>
                                      </p:cBhvr>
                                      <p:to>
                                        <p:strVal val="visible"/>
                                      </p:to>
                                    </p:set>
                                    <p:anim calcmode="lin" valueType="num">
                                      <p:cBhvr additive="base">
                                        <p:cTn id="134" dur="2250" fill="hold"/>
                                        <p:tgtEl>
                                          <p:spTgt spid="26"/>
                                        </p:tgtEl>
                                        <p:attrNameLst>
                                          <p:attrName>ppt_x</p:attrName>
                                        </p:attrNameLst>
                                      </p:cBhvr>
                                      <p:tavLst>
                                        <p:tav tm="0">
                                          <p:val>
                                            <p:strVal val="1+#ppt_w/2"/>
                                          </p:val>
                                        </p:tav>
                                        <p:tav tm="100000">
                                          <p:val>
                                            <p:strVal val="#ppt_x"/>
                                          </p:val>
                                        </p:tav>
                                      </p:tavLst>
                                    </p:anim>
                                    <p:anim calcmode="lin" valueType="num">
                                      <p:cBhvr additive="base">
                                        <p:cTn id="135" dur="2250" fill="hold"/>
                                        <p:tgtEl>
                                          <p:spTgt spid="26"/>
                                        </p:tgtEl>
                                        <p:attrNameLst>
                                          <p:attrName>ppt_y</p:attrName>
                                        </p:attrNameLst>
                                      </p:cBhvr>
                                      <p:tavLst>
                                        <p:tav tm="0">
                                          <p:val>
                                            <p:strVal val="0-#ppt_h/2"/>
                                          </p:val>
                                        </p:tav>
                                        <p:tav tm="100000">
                                          <p:val>
                                            <p:strVal val="#ppt_y"/>
                                          </p:val>
                                        </p:tav>
                                      </p:tavLst>
                                    </p:anim>
                                  </p:childTnLst>
                                </p:cTn>
                              </p:par>
                              <p:par>
                                <p:cTn id="136" presetID="2" presetClass="entr" presetSubtype="3" fill="hold" nodeType="withEffect">
                                  <p:stCondLst>
                                    <p:cond delay="0"/>
                                  </p:stCondLst>
                                  <p:childTnLst>
                                    <p:set>
                                      <p:cBhvr>
                                        <p:cTn id="137" dur="1" fill="hold">
                                          <p:stCondLst>
                                            <p:cond delay="0"/>
                                          </p:stCondLst>
                                        </p:cTn>
                                        <p:tgtEl>
                                          <p:spTgt spid="29"/>
                                        </p:tgtEl>
                                        <p:attrNameLst>
                                          <p:attrName>style.visibility</p:attrName>
                                        </p:attrNameLst>
                                      </p:cBhvr>
                                      <p:to>
                                        <p:strVal val="visible"/>
                                      </p:to>
                                    </p:set>
                                    <p:anim calcmode="lin" valueType="num">
                                      <p:cBhvr additive="base">
                                        <p:cTn id="138" dur="2250" fill="hold"/>
                                        <p:tgtEl>
                                          <p:spTgt spid="29"/>
                                        </p:tgtEl>
                                        <p:attrNameLst>
                                          <p:attrName>ppt_x</p:attrName>
                                        </p:attrNameLst>
                                      </p:cBhvr>
                                      <p:tavLst>
                                        <p:tav tm="0">
                                          <p:val>
                                            <p:strVal val="1+#ppt_w/2"/>
                                          </p:val>
                                        </p:tav>
                                        <p:tav tm="100000">
                                          <p:val>
                                            <p:strVal val="#ppt_x"/>
                                          </p:val>
                                        </p:tav>
                                      </p:tavLst>
                                    </p:anim>
                                    <p:anim calcmode="lin" valueType="num">
                                      <p:cBhvr additive="base">
                                        <p:cTn id="139" dur="2250" fill="hold"/>
                                        <p:tgtEl>
                                          <p:spTgt spid="29"/>
                                        </p:tgtEl>
                                        <p:attrNameLst>
                                          <p:attrName>ppt_y</p:attrName>
                                        </p:attrNameLst>
                                      </p:cBhvr>
                                      <p:tavLst>
                                        <p:tav tm="0">
                                          <p:val>
                                            <p:strVal val="0-#ppt_h/2"/>
                                          </p:val>
                                        </p:tav>
                                        <p:tav tm="100000">
                                          <p:val>
                                            <p:strVal val="#ppt_y"/>
                                          </p:val>
                                        </p:tav>
                                      </p:tavLst>
                                    </p:anim>
                                  </p:childTnLst>
                                </p:cTn>
                              </p:par>
                              <p:par>
                                <p:cTn id="140" presetID="2" presetClass="entr" presetSubtype="3" fill="hold" nodeType="withEffect">
                                  <p:stCondLst>
                                    <p:cond delay="0"/>
                                  </p:stCondLst>
                                  <p:childTnLst>
                                    <p:set>
                                      <p:cBhvr>
                                        <p:cTn id="141" dur="1" fill="hold">
                                          <p:stCondLst>
                                            <p:cond delay="0"/>
                                          </p:stCondLst>
                                        </p:cTn>
                                        <p:tgtEl>
                                          <p:spTgt spid="32"/>
                                        </p:tgtEl>
                                        <p:attrNameLst>
                                          <p:attrName>style.visibility</p:attrName>
                                        </p:attrNameLst>
                                      </p:cBhvr>
                                      <p:to>
                                        <p:strVal val="visible"/>
                                      </p:to>
                                    </p:set>
                                    <p:anim calcmode="lin" valueType="num">
                                      <p:cBhvr additive="base">
                                        <p:cTn id="142" dur="2250" fill="hold"/>
                                        <p:tgtEl>
                                          <p:spTgt spid="32"/>
                                        </p:tgtEl>
                                        <p:attrNameLst>
                                          <p:attrName>ppt_x</p:attrName>
                                        </p:attrNameLst>
                                      </p:cBhvr>
                                      <p:tavLst>
                                        <p:tav tm="0">
                                          <p:val>
                                            <p:strVal val="1+#ppt_w/2"/>
                                          </p:val>
                                        </p:tav>
                                        <p:tav tm="100000">
                                          <p:val>
                                            <p:strVal val="#ppt_x"/>
                                          </p:val>
                                        </p:tav>
                                      </p:tavLst>
                                    </p:anim>
                                    <p:anim calcmode="lin" valueType="num">
                                      <p:cBhvr additive="base">
                                        <p:cTn id="143" dur="2250" fill="hold"/>
                                        <p:tgtEl>
                                          <p:spTgt spid="32"/>
                                        </p:tgtEl>
                                        <p:attrNameLst>
                                          <p:attrName>ppt_y</p:attrName>
                                        </p:attrNameLst>
                                      </p:cBhvr>
                                      <p:tavLst>
                                        <p:tav tm="0">
                                          <p:val>
                                            <p:strVal val="0-#ppt_h/2"/>
                                          </p:val>
                                        </p:tav>
                                        <p:tav tm="100000">
                                          <p:val>
                                            <p:strVal val="#ppt_y"/>
                                          </p:val>
                                        </p:tav>
                                      </p:tavLst>
                                    </p:anim>
                                  </p:childTnLst>
                                </p:cTn>
                              </p:par>
                              <p:par>
                                <p:cTn id="144" presetID="2" presetClass="entr" presetSubtype="3" fill="hold"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additive="base">
                                        <p:cTn id="146" dur="2250" fill="hold"/>
                                        <p:tgtEl>
                                          <p:spTgt spid="35"/>
                                        </p:tgtEl>
                                        <p:attrNameLst>
                                          <p:attrName>ppt_x</p:attrName>
                                        </p:attrNameLst>
                                      </p:cBhvr>
                                      <p:tavLst>
                                        <p:tav tm="0">
                                          <p:val>
                                            <p:strVal val="1+#ppt_w/2"/>
                                          </p:val>
                                        </p:tav>
                                        <p:tav tm="100000">
                                          <p:val>
                                            <p:strVal val="#ppt_x"/>
                                          </p:val>
                                        </p:tav>
                                      </p:tavLst>
                                    </p:anim>
                                    <p:anim calcmode="lin" valueType="num">
                                      <p:cBhvr additive="base">
                                        <p:cTn id="147" dur="2250" fill="hold"/>
                                        <p:tgtEl>
                                          <p:spTgt spid="35"/>
                                        </p:tgtEl>
                                        <p:attrNameLst>
                                          <p:attrName>ppt_y</p:attrName>
                                        </p:attrNameLst>
                                      </p:cBhvr>
                                      <p:tavLst>
                                        <p:tav tm="0">
                                          <p:val>
                                            <p:strVal val="0-#ppt_h/2"/>
                                          </p:val>
                                        </p:tav>
                                        <p:tav tm="100000">
                                          <p:val>
                                            <p:strVal val="#ppt_y"/>
                                          </p:val>
                                        </p:tav>
                                      </p:tavLst>
                                    </p:anim>
                                  </p:childTnLst>
                                </p:cTn>
                              </p:par>
                              <p:par>
                                <p:cTn id="148" presetID="2" presetClass="entr" presetSubtype="3" fill="hold"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2250" fill="hold"/>
                                        <p:tgtEl>
                                          <p:spTgt spid="38"/>
                                        </p:tgtEl>
                                        <p:attrNameLst>
                                          <p:attrName>ppt_x</p:attrName>
                                        </p:attrNameLst>
                                      </p:cBhvr>
                                      <p:tavLst>
                                        <p:tav tm="0">
                                          <p:val>
                                            <p:strVal val="1+#ppt_w/2"/>
                                          </p:val>
                                        </p:tav>
                                        <p:tav tm="100000">
                                          <p:val>
                                            <p:strVal val="#ppt_x"/>
                                          </p:val>
                                        </p:tav>
                                      </p:tavLst>
                                    </p:anim>
                                    <p:anim calcmode="lin" valueType="num">
                                      <p:cBhvr additive="base">
                                        <p:cTn id="151" dur="2250" fill="hold"/>
                                        <p:tgtEl>
                                          <p:spTgt spid="38"/>
                                        </p:tgtEl>
                                        <p:attrNameLst>
                                          <p:attrName>ppt_y</p:attrName>
                                        </p:attrNameLst>
                                      </p:cBhvr>
                                      <p:tavLst>
                                        <p:tav tm="0">
                                          <p:val>
                                            <p:strVal val="0-#ppt_h/2"/>
                                          </p:val>
                                        </p:tav>
                                        <p:tav tm="100000">
                                          <p:val>
                                            <p:strVal val="#ppt_y"/>
                                          </p:val>
                                        </p:tav>
                                      </p:tavLst>
                                    </p:anim>
                                  </p:childTnLst>
                                </p:cTn>
                              </p:par>
                              <p:par>
                                <p:cTn id="152" presetID="2" presetClass="entr" presetSubtype="9" fill="hold"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2250" fill="hold"/>
                                        <p:tgtEl>
                                          <p:spTgt spid="41"/>
                                        </p:tgtEl>
                                        <p:attrNameLst>
                                          <p:attrName>ppt_x</p:attrName>
                                        </p:attrNameLst>
                                      </p:cBhvr>
                                      <p:tavLst>
                                        <p:tav tm="0">
                                          <p:val>
                                            <p:strVal val="0-#ppt_w/2"/>
                                          </p:val>
                                        </p:tav>
                                        <p:tav tm="100000">
                                          <p:val>
                                            <p:strVal val="#ppt_x"/>
                                          </p:val>
                                        </p:tav>
                                      </p:tavLst>
                                    </p:anim>
                                    <p:anim calcmode="lin" valueType="num">
                                      <p:cBhvr additive="base">
                                        <p:cTn id="155" dur="2250" fill="hold"/>
                                        <p:tgtEl>
                                          <p:spTgt spid="41"/>
                                        </p:tgtEl>
                                        <p:attrNameLst>
                                          <p:attrName>ppt_y</p:attrName>
                                        </p:attrNameLst>
                                      </p:cBhvr>
                                      <p:tavLst>
                                        <p:tav tm="0">
                                          <p:val>
                                            <p:strVal val="0-#ppt_h/2"/>
                                          </p:val>
                                        </p:tav>
                                        <p:tav tm="100000">
                                          <p:val>
                                            <p:strVal val="#ppt_y"/>
                                          </p:val>
                                        </p:tav>
                                      </p:tavLst>
                                    </p:anim>
                                  </p:childTnLst>
                                </p:cTn>
                              </p:par>
                              <p:par>
                                <p:cTn id="156" presetID="2" presetClass="entr" presetSubtype="9" fill="hold" nodeType="withEffect">
                                  <p:stCondLst>
                                    <p:cond delay="0"/>
                                  </p:stCondLst>
                                  <p:childTnLst>
                                    <p:set>
                                      <p:cBhvr>
                                        <p:cTn id="157" dur="1" fill="hold">
                                          <p:stCondLst>
                                            <p:cond delay="0"/>
                                          </p:stCondLst>
                                        </p:cTn>
                                        <p:tgtEl>
                                          <p:spTgt spid="44"/>
                                        </p:tgtEl>
                                        <p:attrNameLst>
                                          <p:attrName>style.visibility</p:attrName>
                                        </p:attrNameLst>
                                      </p:cBhvr>
                                      <p:to>
                                        <p:strVal val="visible"/>
                                      </p:to>
                                    </p:set>
                                    <p:anim calcmode="lin" valueType="num">
                                      <p:cBhvr additive="base">
                                        <p:cTn id="158" dur="2250" fill="hold"/>
                                        <p:tgtEl>
                                          <p:spTgt spid="44"/>
                                        </p:tgtEl>
                                        <p:attrNameLst>
                                          <p:attrName>ppt_x</p:attrName>
                                        </p:attrNameLst>
                                      </p:cBhvr>
                                      <p:tavLst>
                                        <p:tav tm="0">
                                          <p:val>
                                            <p:strVal val="0-#ppt_w/2"/>
                                          </p:val>
                                        </p:tav>
                                        <p:tav tm="100000">
                                          <p:val>
                                            <p:strVal val="#ppt_x"/>
                                          </p:val>
                                        </p:tav>
                                      </p:tavLst>
                                    </p:anim>
                                    <p:anim calcmode="lin" valueType="num">
                                      <p:cBhvr additive="base">
                                        <p:cTn id="159" dur="2250" fill="hold"/>
                                        <p:tgtEl>
                                          <p:spTgt spid="44"/>
                                        </p:tgtEl>
                                        <p:attrNameLst>
                                          <p:attrName>ppt_y</p:attrName>
                                        </p:attrNameLst>
                                      </p:cBhvr>
                                      <p:tavLst>
                                        <p:tav tm="0">
                                          <p:val>
                                            <p:strVal val="0-#ppt_h/2"/>
                                          </p:val>
                                        </p:tav>
                                        <p:tav tm="100000">
                                          <p:val>
                                            <p:strVal val="#ppt_y"/>
                                          </p:val>
                                        </p:tav>
                                      </p:tavLst>
                                    </p:anim>
                                  </p:childTnLst>
                                </p:cTn>
                              </p:par>
                              <p:par>
                                <p:cTn id="160" presetID="2" presetClass="entr" presetSubtype="9" fill="hold" nodeType="withEffect">
                                  <p:stCondLst>
                                    <p:cond delay="0"/>
                                  </p:stCondLst>
                                  <p:childTnLst>
                                    <p:set>
                                      <p:cBhvr>
                                        <p:cTn id="161" dur="1" fill="hold">
                                          <p:stCondLst>
                                            <p:cond delay="0"/>
                                          </p:stCondLst>
                                        </p:cTn>
                                        <p:tgtEl>
                                          <p:spTgt spid="47"/>
                                        </p:tgtEl>
                                        <p:attrNameLst>
                                          <p:attrName>style.visibility</p:attrName>
                                        </p:attrNameLst>
                                      </p:cBhvr>
                                      <p:to>
                                        <p:strVal val="visible"/>
                                      </p:to>
                                    </p:set>
                                    <p:anim calcmode="lin" valueType="num">
                                      <p:cBhvr additive="base">
                                        <p:cTn id="162" dur="2250" fill="hold"/>
                                        <p:tgtEl>
                                          <p:spTgt spid="47"/>
                                        </p:tgtEl>
                                        <p:attrNameLst>
                                          <p:attrName>ppt_x</p:attrName>
                                        </p:attrNameLst>
                                      </p:cBhvr>
                                      <p:tavLst>
                                        <p:tav tm="0">
                                          <p:val>
                                            <p:strVal val="0-#ppt_w/2"/>
                                          </p:val>
                                        </p:tav>
                                        <p:tav tm="100000">
                                          <p:val>
                                            <p:strVal val="#ppt_x"/>
                                          </p:val>
                                        </p:tav>
                                      </p:tavLst>
                                    </p:anim>
                                    <p:anim calcmode="lin" valueType="num">
                                      <p:cBhvr additive="base">
                                        <p:cTn id="163" dur="2250" fill="hold"/>
                                        <p:tgtEl>
                                          <p:spTgt spid="47"/>
                                        </p:tgtEl>
                                        <p:attrNameLst>
                                          <p:attrName>ppt_y</p:attrName>
                                        </p:attrNameLst>
                                      </p:cBhvr>
                                      <p:tavLst>
                                        <p:tav tm="0">
                                          <p:val>
                                            <p:strVal val="0-#ppt_h/2"/>
                                          </p:val>
                                        </p:tav>
                                        <p:tav tm="100000">
                                          <p:val>
                                            <p:strVal val="#ppt_y"/>
                                          </p:val>
                                        </p:tav>
                                      </p:tavLst>
                                    </p:anim>
                                  </p:childTnLst>
                                </p:cTn>
                              </p:par>
                              <p:par>
                                <p:cTn id="164" presetID="2" presetClass="entr" presetSubtype="9" fill="hold" nodeType="withEffect">
                                  <p:stCondLst>
                                    <p:cond delay="0"/>
                                  </p:stCondLst>
                                  <p:childTnLst>
                                    <p:set>
                                      <p:cBhvr>
                                        <p:cTn id="165" dur="1" fill="hold">
                                          <p:stCondLst>
                                            <p:cond delay="0"/>
                                          </p:stCondLst>
                                        </p:cTn>
                                        <p:tgtEl>
                                          <p:spTgt spid="50"/>
                                        </p:tgtEl>
                                        <p:attrNameLst>
                                          <p:attrName>style.visibility</p:attrName>
                                        </p:attrNameLst>
                                      </p:cBhvr>
                                      <p:to>
                                        <p:strVal val="visible"/>
                                      </p:to>
                                    </p:set>
                                    <p:anim calcmode="lin" valueType="num">
                                      <p:cBhvr additive="base">
                                        <p:cTn id="166" dur="2250" fill="hold"/>
                                        <p:tgtEl>
                                          <p:spTgt spid="50"/>
                                        </p:tgtEl>
                                        <p:attrNameLst>
                                          <p:attrName>ppt_x</p:attrName>
                                        </p:attrNameLst>
                                      </p:cBhvr>
                                      <p:tavLst>
                                        <p:tav tm="0">
                                          <p:val>
                                            <p:strVal val="0-#ppt_w/2"/>
                                          </p:val>
                                        </p:tav>
                                        <p:tav tm="100000">
                                          <p:val>
                                            <p:strVal val="#ppt_x"/>
                                          </p:val>
                                        </p:tav>
                                      </p:tavLst>
                                    </p:anim>
                                    <p:anim calcmode="lin" valueType="num">
                                      <p:cBhvr additive="base">
                                        <p:cTn id="167" dur="2250" fill="hold"/>
                                        <p:tgtEl>
                                          <p:spTgt spid="50"/>
                                        </p:tgtEl>
                                        <p:attrNameLst>
                                          <p:attrName>ppt_y</p:attrName>
                                        </p:attrNameLst>
                                      </p:cBhvr>
                                      <p:tavLst>
                                        <p:tav tm="0">
                                          <p:val>
                                            <p:strVal val="0-#ppt_h/2"/>
                                          </p:val>
                                        </p:tav>
                                        <p:tav tm="100000">
                                          <p:val>
                                            <p:strVal val="#ppt_y"/>
                                          </p:val>
                                        </p:tav>
                                      </p:tavLst>
                                    </p:anim>
                                  </p:childTnLst>
                                </p:cTn>
                              </p:par>
                              <p:par>
                                <p:cTn id="168" presetID="2" presetClass="entr" presetSubtype="9" fill="hold" nodeType="withEffect">
                                  <p:stCondLst>
                                    <p:cond delay="0"/>
                                  </p:stCondLst>
                                  <p:childTnLst>
                                    <p:set>
                                      <p:cBhvr>
                                        <p:cTn id="169" dur="1" fill="hold">
                                          <p:stCondLst>
                                            <p:cond delay="0"/>
                                          </p:stCondLst>
                                        </p:cTn>
                                        <p:tgtEl>
                                          <p:spTgt spid="53"/>
                                        </p:tgtEl>
                                        <p:attrNameLst>
                                          <p:attrName>style.visibility</p:attrName>
                                        </p:attrNameLst>
                                      </p:cBhvr>
                                      <p:to>
                                        <p:strVal val="visible"/>
                                      </p:to>
                                    </p:set>
                                    <p:anim calcmode="lin" valueType="num">
                                      <p:cBhvr additive="base">
                                        <p:cTn id="170" dur="2250" fill="hold"/>
                                        <p:tgtEl>
                                          <p:spTgt spid="53"/>
                                        </p:tgtEl>
                                        <p:attrNameLst>
                                          <p:attrName>ppt_x</p:attrName>
                                        </p:attrNameLst>
                                      </p:cBhvr>
                                      <p:tavLst>
                                        <p:tav tm="0">
                                          <p:val>
                                            <p:strVal val="0-#ppt_w/2"/>
                                          </p:val>
                                        </p:tav>
                                        <p:tav tm="100000">
                                          <p:val>
                                            <p:strVal val="#ppt_x"/>
                                          </p:val>
                                        </p:tav>
                                      </p:tavLst>
                                    </p:anim>
                                    <p:anim calcmode="lin" valueType="num">
                                      <p:cBhvr additive="base">
                                        <p:cTn id="171" dur="2250" fill="hold"/>
                                        <p:tgtEl>
                                          <p:spTgt spid="53"/>
                                        </p:tgtEl>
                                        <p:attrNameLst>
                                          <p:attrName>ppt_y</p:attrName>
                                        </p:attrNameLst>
                                      </p:cBhvr>
                                      <p:tavLst>
                                        <p:tav tm="0">
                                          <p:val>
                                            <p:strVal val="0-#ppt_h/2"/>
                                          </p:val>
                                        </p:tav>
                                        <p:tav tm="100000">
                                          <p:val>
                                            <p:strVal val="#ppt_y"/>
                                          </p:val>
                                        </p:tav>
                                      </p:tavLst>
                                    </p:anim>
                                  </p:childTnLst>
                                </p:cTn>
                              </p:par>
                              <p:par>
                                <p:cTn id="172" presetID="2" presetClass="entr" presetSubtype="9" fill="hold" nodeType="withEffect">
                                  <p:stCondLst>
                                    <p:cond delay="0"/>
                                  </p:stCondLst>
                                  <p:childTnLst>
                                    <p:set>
                                      <p:cBhvr>
                                        <p:cTn id="173" dur="1" fill="hold">
                                          <p:stCondLst>
                                            <p:cond delay="0"/>
                                          </p:stCondLst>
                                        </p:cTn>
                                        <p:tgtEl>
                                          <p:spTgt spid="56"/>
                                        </p:tgtEl>
                                        <p:attrNameLst>
                                          <p:attrName>style.visibility</p:attrName>
                                        </p:attrNameLst>
                                      </p:cBhvr>
                                      <p:to>
                                        <p:strVal val="visible"/>
                                      </p:to>
                                    </p:set>
                                    <p:anim calcmode="lin" valueType="num">
                                      <p:cBhvr additive="base">
                                        <p:cTn id="174" dur="2250" fill="hold"/>
                                        <p:tgtEl>
                                          <p:spTgt spid="56"/>
                                        </p:tgtEl>
                                        <p:attrNameLst>
                                          <p:attrName>ppt_x</p:attrName>
                                        </p:attrNameLst>
                                      </p:cBhvr>
                                      <p:tavLst>
                                        <p:tav tm="0">
                                          <p:val>
                                            <p:strVal val="0-#ppt_w/2"/>
                                          </p:val>
                                        </p:tav>
                                        <p:tav tm="100000">
                                          <p:val>
                                            <p:strVal val="#ppt_x"/>
                                          </p:val>
                                        </p:tav>
                                      </p:tavLst>
                                    </p:anim>
                                    <p:anim calcmode="lin" valueType="num">
                                      <p:cBhvr additive="base">
                                        <p:cTn id="175" dur="2250" fill="hold"/>
                                        <p:tgtEl>
                                          <p:spTgt spid="56"/>
                                        </p:tgtEl>
                                        <p:attrNameLst>
                                          <p:attrName>ppt_y</p:attrName>
                                        </p:attrNameLst>
                                      </p:cBhvr>
                                      <p:tavLst>
                                        <p:tav tm="0">
                                          <p:val>
                                            <p:strVal val="0-#ppt_h/2"/>
                                          </p:val>
                                        </p:tav>
                                        <p:tav tm="100000">
                                          <p:val>
                                            <p:strVal val="#ppt_y"/>
                                          </p:val>
                                        </p:tav>
                                      </p:tavLst>
                                    </p:anim>
                                  </p:childTnLst>
                                </p:cTn>
                              </p:par>
                              <p:par>
                                <p:cTn id="176" presetID="2" presetClass="entr" presetSubtype="9" fill="hold" nodeType="withEffect">
                                  <p:stCondLst>
                                    <p:cond delay="0"/>
                                  </p:stCondLst>
                                  <p:childTnLst>
                                    <p:set>
                                      <p:cBhvr>
                                        <p:cTn id="177" dur="1" fill="hold">
                                          <p:stCondLst>
                                            <p:cond delay="0"/>
                                          </p:stCondLst>
                                        </p:cTn>
                                        <p:tgtEl>
                                          <p:spTgt spid="95"/>
                                        </p:tgtEl>
                                        <p:attrNameLst>
                                          <p:attrName>style.visibility</p:attrName>
                                        </p:attrNameLst>
                                      </p:cBhvr>
                                      <p:to>
                                        <p:strVal val="visible"/>
                                      </p:to>
                                    </p:set>
                                    <p:anim calcmode="lin" valueType="num">
                                      <p:cBhvr additive="base">
                                        <p:cTn id="178" dur="2250" fill="hold"/>
                                        <p:tgtEl>
                                          <p:spTgt spid="95"/>
                                        </p:tgtEl>
                                        <p:attrNameLst>
                                          <p:attrName>ppt_x</p:attrName>
                                        </p:attrNameLst>
                                      </p:cBhvr>
                                      <p:tavLst>
                                        <p:tav tm="0">
                                          <p:val>
                                            <p:strVal val="0-#ppt_w/2"/>
                                          </p:val>
                                        </p:tav>
                                        <p:tav tm="100000">
                                          <p:val>
                                            <p:strVal val="#ppt_x"/>
                                          </p:val>
                                        </p:tav>
                                      </p:tavLst>
                                    </p:anim>
                                    <p:anim calcmode="lin" valueType="num">
                                      <p:cBhvr additive="base">
                                        <p:cTn id="179" dur="2250" fill="hold"/>
                                        <p:tgtEl>
                                          <p:spTgt spid="95"/>
                                        </p:tgtEl>
                                        <p:attrNameLst>
                                          <p:attrName>ppt_y</p:attrName>
                                        </p:attrNameLst>
                                      </p:cBhvr>
                                      <p:tavLst>
                                        <p:tav tm="0">
                                          <p:val>
                                            <p:strVal val="0-#ppt_h/2"/>
                                          </p:val>
                                        </p:tav>
                                        <p:tav tm="100000">
                                          <p:val>
                                            <p:strVal val="#ppt_y"/>
                                          </p:val>
                                        </p:tav>
                                      </p:tavLst>
                                    </p:anim>
                                  </p:childTnLst>
                                </p:cTn>
                              </p:par>
                              <p:par>
                                <p:cTn id="180" presetID="2" presetClass="entr" presetSubtype="9" fill="hold" nodeType="withEffect">
                                  <p:stCondLst>
                                    <p:cond delay="0"/>
                                  </p:stCondLst>
                                  <p:childTnLst>
                                    <p:set>
                                      <p:cBhvr>
                                        <p:cTn id="181" dur="1" fill="hold">
                                          <p:stCondLst>
                                            <p:cond delay="0"/>
                                          </p:stCondLst>
                                        </p:cTn>
                                        <p:tgtEl>
                                          <p:spTgt spid="98"/>
                                        </p:tgtEl>
                                        <p:attrNameLst>
                                          <p:attrName>style.visibility</p:attrName>
                                        </p:attrNameLst>
                                      </p:cBhvr>
                                      <p:to>
                                        <p:strVal val="visible"/>
                                      </p:to>
                                    </p:set>
                                    <p:anim calcmode="lin" valueType="num">
                                      <p:cBhvr additive="base">
                                        <p:cTn id="182" dur="2250" fill="hold"/>
                                        <p:tgtEl>
                                          <p:spTgt spid="98"/>
                                        </p:tgtEl>
                                        <p:attrNameLst>
                                          <p:attrName>ppt_x</p:attrName>
                                        </p:attrNameLst>
                                      </p:cBhvr>
                                      <p:tavLst>
                                        <p:tav tm="0">
                                          <p:val>
                                            <p:strVal val="0-#ppt_w/2"/>
                                          </p:val>
                                        </p:tav>
                                        <p:tav tm="100000">
                                          <p:val>
                                            <p:strVal val="#ppt_x"/>
                                          </p:val>
                                        </p:tav>
                                      </p:tavLst>
                                    </p:anim>
                                    <p:anim calcmode="lin" valueType="num">
                                      <p:cBhvr additive="base">
                                        <p:cTn id="183" dur="2250" fill="hold"/>
                                        <p:tgtEl>
                                          <p:spTgt spid="98"/>
                                        </p:tgtEl>
                                        <p:attrNameLst>
                                          <p:attrName>ppt_y</p:attrName>
                                        </p:attrNameLst>
                                      </p:cBhvr>
                                      <p:tavLst>
                                        <p:tav tm="0">
                                          <p:val>
                                            <p:strVal val="0-#ppt_h/2"/>
                                          </p:val>
                                        </p:tav>
                                        <p:tav tm="100000">
                                          <p:val>
                                            <p:strVal val="#ppt_y"/>
                                          </p:val>
                                        </p:tav>
                                      </p:tavLst>
                                    </p:anim>
                                  </p:childTnLst>
                                </p:cTn>
                              </p:par>
                              <p:par>
                                <p:cTn id="184" presetID="2" presetClass="entr" presetSubtype="9" fill="hold" nodeType="withEffect">
                                  <p:stCondLst>
                                    <p:cond delay="0"/>
                                  </p:stCondLst>
                                  <p:childTnLst>
                                    <p:set>
                                      <p:cBhvr>
                                        <p:cTn id="185" dur="1" fill="hold">
                                          <p:stCondLst>
                                            <p:cond delay="0"/>
                                          </p:stCondLst>
                                        </p:cTn>
                                        <p:tgtEl>
                                          <p:spTgt spid="101"/>
                                        </p:tgtEl>
                                        <p:attrNameLst>
                                          <p:attrName>style.visibility</p:attrName>
                                        </p:attrNameLst>
                                      </p:cBhvr>
                                      <p:to>
                                        <p:strVal val="visible"/>
                                      </p:to>
                                    </p:set>
                                    <p:anim calcmode="lin" valueType="num">
                                      <p:cBhvr additive="base">
                                        <p:cTn id="186" dur="2250" fill="hold"/>
                                        <p:tgtEl>
                                          <p:spTgt spid="101"/>
                                        </p:tgtEl>
                                        <p:attrNameLst>
                                          <p:attrName>ppt_x</p:attrName>
                                        </p:attrNameLst>
                                      </p:cBhvr>
                                      <p:tavLst>
                                        <p:tav tm="0">
                                          <p:val>
                                            <p:strVal val="0-#ppt_w/2"/>
                                          </p:val>
                                        </p:tav>
                                        <p:tav tm="100000">
                                          <p:val>
                                            <p:strVal val="#ppt_x"/>
                                          </p:val>
                                        </p:tav>
                                      </p:tavLst>
                                    </p:anim>
                                    <p:anim calcmode="lin" valueType="num">
                                      <p:cBhvr additive="base">
                                        <p:cTn id="187" dur="2250" fill="hold"/>
                                        <p:tgtEl>
                                          <p:spTgt spid="101"/>
                                        </p:tgtEl>
                                        <p:attrNameLst>
                                          <p:attrName>ppt_y</p:attrName>
                                        </p:attrNameLst>
                                      </p:cBhvr>
                                      <p:tavLst>
                                        <p:tav tm="0">
                                          <p:val>
                                            <p:strVal val="0-#ppt_h/2"/>
                                          </p:val>
                                        </p:tav>
                                        <p:tav tm="100000">
                                          <p:val>
                                            <p:strVal val="#ppt_y"/>
                                          </p:val>
                                        </p:tav>
                                      </p:tavLst>
                                    </p:anim>
                                  </p:childTnLst>
                                </p:cTn>
                              </p:par>
                              <p:par>
                                <p:cTn id="188" presetID="2" presetClass="entr" presetSubtype="9" fill="hold" nodeType="withEffect">
                                  <p:stCondLst>
                                    <p:cond delay="0"/>
                                  </p:stCondLst>
                                  <p:childTnLst>
                                    <p:set>
                                      <p:cBhvr>
                                        <p:cTn id="189" dur="1" fill="hold">
                                          <p:stCondLst>
                                            <p:cond delay="0"/>
                                          </p:stCondLst>
                                        </p:cTn>
                                        <p:tgtEl>
                                          <p:spTgt spid="104"/>
                                        </p:tgtEl>
                                        <p:attrNameLst>
                                          <p:attrName>style.visibility</p:attrName>
                                        </p:attrNameLst>
                                      </p:cBhvr>
                                      <p:to>
                                        <p:strVal val="visible"/>
                                      </p:to>
                                    </p:set>
                                    <p:anim calcmode="lin" valueType="num">
                                      <p:cBhvr additive="base">
                                        <p:cTn id="190" dur="2250" fill="hold"/>
                                        <p:tgtEl>
                                          <p:spTgt spid="104"/>
                                        </p:tgtEl>
                                        <p:attrNameLst>
                                          <p:attrName>ppt_x</p:attrName>
                                        </p:attrNameLst>
                                      </p:cBhvr>
                                      <p:tavLst>
                                        <p:tav tm="0">
                                          <p:val>
                                            <p:strVal val="0-#ppt_w/2"/>
                                          </p:val>
                                        </p:tav>
                                        <p:tav tm="100000">
                                          <p:val>
                                            <p:strVal val="#ppt_x"/>
                                          </p:val>
                                        </p:tav>
                                      </p:tavLst>
                                    </p:anim>
                                    <p:anim calcmode="lin" valueType="num">
                                      <p:cBhvr additive="base">
                                        <p:cTn id="191" dur="2250" fill="hold"/>
                                        <p:tgtEl>
                                          <p:spTgt spid="104"/>
                                        </p:tgtEl>
                                        <p:attrNameLst>
                                          <p:attrName>ppt_y</p:attrName>
                                        </p:attrNameLst>
                                      </p:cBhvr>
                                      <p:tavLst>
                                        <p:tav tm="0">
                                          <p:val>
                                            <p:strVal val="0-#ppt_h/2"/>
                                          </p:val>
                                        </p:tav>
                                        <p:tav tm="100000">
                                          <p:val>
                                            <p:strVal val="#ppt_y"/>
                                          </p:val>
                                        </p:tav>
                                      </p:tavLst>
                                    </p:anim>
                                  </p:childTnLst>
                                </p:cTn>
                              </p:par>
                              <p:par>
                                <p:cTn id="192" presetID="2" presetClass="entr" presetSubtype="9" fill="hold" nodeType="withEffect">
                                  <p:stCondLst>
                                    <p:cond delay="0"/>
                                  </p:stCondLst>
                                  <p:childTnLst>
                                    <p:set>
                                      <p:cBhvr>
                                        <p:cTn id="193" dur="1" fill="hold">
                                          <p:stCondLst>
                                            <p:cond delay="0"/>
                                          </p:stCondLst>
                                        </p:cTn>
                                        <p:tgtEl>
                                          <p:spTgt spid="107"/>
                                        </p:tgtEl>
                                        <p:attrNameLst>
                                          <p:attrName>style.visibility</p:attrName>
                                        </p:attrNameLst>
                                      </p:cBhvr>
                                      <p:to>
                                        <p:strVal val="visible"/>
                                      </p:to>
                                    </p:set>
                                    <p:anim calcmode="lin" valueType="num">
                                      <p:cBhvr additive="base">
                                        <p:cTn id="194" dur="2250" fill="hold"/>
                                        <p:tgtEl>
                                          <p:spTgt spid="107"/>
                                        </p:tgtEl>
                                        <p:attrNameLst>
                                          <p:attrName>ppt_x</p:attrName>
                                        </p:attrNameLst>
                                      </p:cBhvr>
                                      <p:tavLst>
                                        <p:tav tm="0">
                                          <p:val>
                                            <p:strVal val="0-#ppt_w/2"/>
                                          </p:val>
                                        </p:tav>
                                        <p:tav tm="100000">
                                          <p:val>
                                            <p:strVal val="#ppt_x"/>
                                          </p:val>
                                        </p:tav>
                                      </p:tavLst>
                                    </p:anim>
                                    <p:anim calcmode="lin" valueType="num">
                                      <p:cBhvr additive="base">
                                        <p:cTn id="195" dur="2250" fill="hold"/>
                                        <p:tgtEl>
                                          <p:spTgt spid="107"/>
                                        </p:tgtEl>
                                        <p:attrNameLst>
                                          <p:attrName>ppt_y</p:attrName>
                                        </p:attrNameLst>
                                      </p:cBhvr>
                                      <p:tavLst>
                                        <p:tav tm="0">
                                          <p:val>
                                            <p:strVal val="0-#ppt_h/2"/>
                                          </p:val>
                                        </p:tav>
                                        <p:tav tm="100000">
                                          <p:val>
                                            <p:strVal val="#ppt_y"/>
                                          </p:val>
                                        </p:tav>
                                      </p:tavLst>
                                    </p:anim>
                                  </p:childTnLst>
                                </p:cTn>
                              </p:par>
                              <p:par>
                                <p:cTn id="196" presetID="2" presetClass="entr" presetSubtype="9" fill="hold" nodeType="withEffect">
                                  <p:stCondLst>
                                    <p:cond delay="0"/>
                                  </p:stCondLst>
                                  <p:childTnLst>
                                    <p:set>
                                      <p:cBhvr>
                                        <p:cTn id="197" dur="1" fill="hold">
                                          <p:stCondLst>
                                            <p:cond delay="0"/>
                                          </p:stCondLst>
                                        </p:cTn>
                                        <p:tgtEl>
                                          <p:spTgt spid="110"/>
                                        </p:tgtEl>
                                        <p:attrNameLst>
                                          <p:attrName>style.visibility</p:attrName>
                                        </p:attrNameLst>
                                      </p:cBhvr>
                                      <p:to>
                                        <p:strVal val="visible"/>
                                      </p:to>
                                    </p:set>
                                    <p:anim calcmode="lin" valueType="num">
                                      <p:cBhvr additive="base">
                                        <p:cTn id="198" dur="2250" fill="hold"/>
                                        <p:tgtEl>
                                          <p:spTgt spid="110"/>
                                        </p:tgtEl>
                                        <p:attrNameLst>
                                          <p:attrName>ppt_x</p:attrName>
                                        </p:attrNameLst>
                                      </p:cBhvr>
                                      <p:tavLst>
                                        <p:tav tm="0">
                                          <p:val>
                                            <p:strVal val="0-#ppt_w/2"/>
                                          </p:val>
                                        </p:tav>
                                        <p:tav tm="100000">
                                          <p:val>
                                            <p:strVal val="#ppt_x"/>
                                          </p:val>
                                        </p:tav>
                                      </p:tavLst>
                                    </p:anim>
                                    <p:anim calcmode="lin" valueType="num">
                                      <p:cBhvr additive="base">
                                        <p:cTn id="199" dur="2250" fill="hold"/>
                                        <p:tgtEl>
                                          <p:spTgt spid="110"/>
                                        </p:tgtEl>
                                        <p:attrNameLst>
                                          <p:attrName>ppt_y</p:attrName>
                                        </p:attrNameLst>
                                      </p:cBhvr>
                                      <p:tavLst>
                                        <p:tav tm="0">
                                          <p:val>
                                            <p:strVal val="0-#ppt_h/2"/>
                                          </p:val>
                                        </p:tav>
                                        <p:tav tm="100000">
                                          <p:val>
                                            <p:strVal val="#ppt_y"/>
                                          </p:val>
                                        </p:tav>
                                      </p:tavLst>
                                    </p:anim>
                                  </p:childTnLst>
                                </p:cTn>
                              </p:par>
                              <p:par>
                                <p:cTn id="200" presetID="8" presetClass="emph" presetSubtype="0" fill="hold" nodeType="withEffect">
                                  <p:stCondLst>
                                    <p:cond delay="0"/>
                                  </p:stCondLst>
                                  <p:childTnLst>
                                    <p:animRot by="21600000">
                                      <p:cBhvr>
                                        <p:cTn id="201" dur="2250" fill="hold"/>
                                        <p:tgtEl>
                                          <p:spTgt spid="113"/>
                                        </p:tgtEl>
                                        <p:attrNameLst>
                                          <p:attrName>r</p:attrName>
                                        </p:attrNameLst>
                                      </p:cBhvr>
                                    </p:animRot>
                                  </p:childTnLst>
                                </p:cTn>
                              </p:par>
                              <p:par>
                                <p:cTn id="202" presetID="8" presetClass="emph" presetSubtype="0" fill="hold" nodeType="withEffect">
                                  <p:stCondLst>
                                    <p:cond delay="0"/>
                                  </p:stCondLst>
                                  <p:childTnLst>
                                    <p:animRot by="21600000">
                                      <p:cBhvr>
                                        <p:cTn id="203" dur="2250" fill="hold"/>
                                        <p:tgtEl>
                                          <p:spTgt spid="116"/>
                                        </p:tgtEl>
                                        <p:attrNameLst>
                                          <p:attrName>r</p:attrName>
                                        </p:attrNameLst>
                                      </p:cBhvr>
                                    </p:animRot>
                                  </p:childTnLst>
                                </p:cTn>
                              </p:par>
                              <p:par>
                                <p:cTn id="204" presetID="8" presetClass="emph" presetSubtype="0" fill="hold" nodeType="withEffect">
                                  <p:stCondLst>
                                    <p:cond delay="0"/>
                                  </p:stCondLst>
                                  <p:childTnLst>
                                    <p:animRot by="21600000">
                                      <p:cBhvr>
                                        <p:cTn id="205" dur="2250" fill="hold"/>
                                        <p:tgtEl>
                                          <p:spTgt spid="119"/>
                                        </p:tgtEl>
                                        <p:attrNameLst>
                                          <p:attrName>r</p:attrName>
                                        </p:attrNameLst>
                                      </p:cBhvr>
                                    </p:animRot>
                                  </p:childTnLst>
                                </p:cTn>
                              </p:par>
                              <p:par>
                                <p:cTn id="206" presetID="8" presetClass="emph" presetSubtype="0" fill="hold" nodeType="withEffect">
                                  <p:stCondLst>
                                    <p:cond delay="0"/>
                                  </p:stCondLst>
                                  <p:childTnLst>
                                    <p:animRot by="21600000">
                                      <p:cBhvr>
                                        <p:cTn id="207" dur="2250" fill="hold"/>
                                        <p:tgtEl>
                                          <p:spTgt spid="122"/>
                                        </p:tgtEl>
                                        <p:attrNameLst>
                                          <p:attrName>r</p:attrName>
                                        </p:attrNameLst>
                                      </p:cBhvr>
                                    </p:animRot>
                                  </p:childTnLst>
                                </p:cTn>
                              </p:par>
                              <p:par>
                                <p:cTn id="208" presetID="8" presetClass="emph" presetSubtype="0" fill="hold" nodeType="withEffect">
                                  <p:stCondLst>
                                    <p:cond delay="0"/>
                                  </p:stCondLst>
                                  <p:childTnLst>
                                    <p:animRot by="21600000">
                                      <p:cBhvr>
                                        <p:cTn id="209" dur="2250" fill="hold"/>
                                        <p:tgtEl>
                                          <p:spTgt spid="125"/>
                                        </p:tgtEl>
                                        <p:attrNameLst>
                                          <p:attrName>r</p:attrName>
                                        </p:attrNameLst>
                                      </p:cBhvr>
                                    </p:animRot>
                                  </p:childTnLst>
                                </p:cTn>
                              </p:par>
                              <p:par>
                                <p:cTn id="210" presetID="8" presetClass="emph" presetSubtype="0" fill="hold" nodeType="withEffect">
                                  <p:stCondLst>
                                    <p:cond delay="0"/>
                                  </p:stCondLst>
                                  <p:childTnLst>
                                    <p:animRot by="21600000">
                                      <p:cBhvr>
                                        <p:cTn id="211" dur="2250" fill="hold"/>
                                        <p:tgtEl>
                                          <p:spTgt spid="128"/>
                                        </p:tgtEl>
                                        <p:attrNameLst>
                                          <p:attrName>r</p:attrName>
                                        </p:attrNameLst>
                                      </p:cBhvr>
                                    </p:animRot>
                                  </p:childTnLst>
                                </p:cTn>
                              </p:par>
                              <p:par>
                                <p:cTn id="212" presetID="8" presetClass="emph" presetSubtype="0" fill="hold" nodeType="withEffect">
                                  <p:stCondLst>
                                    <p:cond delay="0"/>
                                  </p:stCondLst>
                                  <p:childTnLst>
                                    <p:animRot by="21600000">
                                      <p:cBhvr>
                                        <p:cTn id="213" dur="2250" fill="hold"/>
                                        <p:tgtEl>
                                          <p:spTgt spid="131"/>
                                        </p:tgtEl>
                                        <p:attrNameLst>
                                          <p:attrName>r</p:attrName>
                                        </p:attrNameLst>
                                      </p:cBhvr>
                                    </p:animRot>
                                  </p:childTnLst>
                                </p:cTn>
                              </p:par>
                              <p:par>
                                <p:cTn id="214" presetID="8" presetClass="emph" presetSubtype="0" fill="hold" nodeType="withEffect">
                                  <p:stCondLst>
                                    <p:cond delay="0"/>
                                  </p:stCondLst>
                                  <p:childTnLst>
                                    <p:animRot by="21600000">
                                      <p:cBhvr>
                                        <p:cTn id="215" dur="2250" fill="hold"/>
                                        <p:tgtEl>
                                          <p:spTgt spid="134"/>
                                        </p:tgtEl>
                                        <p:attrNameLst>
                                          <p:attrName>r</p:attrName>
                                        </p:attrNameLst>
                                      </p:cBhvr>
                                    </p:animRot>
                                  </p:childTnLst>
                                </p:cTn>
                              </p:par>
                              <p:par>
                                <p:cTn id="216" presetID="8" presetClass="emph" presetSubtype="0" fill="hold" nodeType="withEffect">
                                  <p:stCondLst>
                                    <p:cond delay="0"/>
                                  </p:stCondLst>
                                  <p:childTnLst>
                                    <p:animRot by="21600000">
                                      <p:cBhvr>
                                        <p:cTn id="217" dur="2250" fill="hold"/>
                                        <p:tgtEl>
                                          <p:spTgt spid="137"/>
                                        </p:tgtEl>
                                        <p:attrNameLst>
                                          <p:attrName>r</p:attrName>
                                        </p:attrNameLst>
                                      </p:cBhvr>
                                    </p:animRot>
                                  </p:childTnLst>
                                </p:cTn>
                              </p:par>
                              <p:par>
                                <p:cTn id="218" presetID="8" presetClass="emph" presetSubtype="0" fill="hold" nodeType="withEffect">
                                  <p:stCondLst>
                                    <p:cond delay="0"/>
                                  </p:stCondLst>
                                  <p:childTnLst>
                                    <p:animRot by="21600000">
                                      <p:cBhvr>
                                        <p:cTn id="219" dur="2250" fill="hold"/>
                                        <p:tgtEl>
                                          <p:spTgt spid="140"/>
                                        </p:tgtEl>
                                        <p:attrNameLst>
                                          <p:attrName>r</p:attrName>
                                        </p:attrNameLst>
                                      </p:cBhvr>
                                    </p:animRot>
                                  </p:childTnLst>
                                </p:cTn>
                              </p:par>
                              <p:par>
                                <p:cTn id="220" presetID="8" presetClass="emph" presetSubtype="0" fill="hold" nodeType="withEffect">
                                  <p:stCondLst>
                                    <p:cond delay="0"/>
                                  </p:stCondLst>
                                  <p:childTnLst>
                                    <p:animRot by="21600000">
                                      <p:cBhvr>
                                        <p:cTn id="221" dur="2250" fill="hold"/>
                                        <p:tgtEl>
                                          <p:spTgt spid="143"/>
                                        </p:tgtEl>
                                        <p:attrNameLst>
                                          <p:attrName>r</p:attrName>
                                        </p:attrNameLst>
                                      </p:cBhvr>
                                    </p:animRot>
                                  </p:childTnLst>
                                </p:cTn>
                              </p:par>
                              <p:par>
                                <p:cTn id="222" presetID="8" presetClass="emph" presetSubtype="0" fill="hold" nodeType="withEffect">
                                  <p:stCondLst>
                                    <p:cond delay="0"/>
                                  </p:stCondLst>
                                  <p:childTnLst>
                                    <p:animRot by="21600000">
                                      <p:cBhvr>
                                        <p:cTn id="223" dur="2250" fill="hold"/>
                                        <p:tgtEl>
                                          <p:spTgt spid="146"/>
                                        </p:tgtEl>
                                        <p:attrNameLst>
                                          <p:attrName>r</p:attrName>
                                        </p:attrNameLst>
                                      </p:cBhvr>
                                    </p:animRot>
                                  </p:childTnLst>
                                </p:cTn>
                              </p:par>
                              <p:par>
                                <p:cTn id="224" presetID="8" presetClass="emph" presetSubtype="0" fill="hold" nodeType="withEffect">
                                  <p:stCondLst>
                                    <p:cond delay="0"/>
                                  </p:stCondLst>
                                  <p:childTnLst>
                                    <p:animRot by="-21600000">
                                      <p:cBhvr>
                                        <p:cTn id="225" dur="2250" fill="hold"/>
                                        <p:tgtEl>
                                          <p:spTgt spid="59"/>
                                        </p:tgtEl>
                                        <p:attrNameLst>
                                          <p:attrName>r</p:attrName>
                                        </p:attrNameLst>
                                      </p:cBhvr>
                                    </p:animRot>
                                  </p:childTnLst>
                                </p:cTn>
                              </p:par>
                              <p:par>
                                <p:cTn id="226" presetID="8" presetClass="emph" presetSubtype="0" fill="hold" nodeType="withEffect">
                                  <p:stCondLst>
                                    <p:cond delay="0"/>
                                  </p:stCondLst>
                                  <p:childTnLst>
                                    <p:animRot by="-21600000">
                                      <p:cBhvr>
                                        <p:cTn id="227" dur="2250" fill="hold"/>
                                        <p:tgtEl>
                                          <p:spTgt spid="62"/>
                                        </p:tgtEl>
                                        <p:attrNameLst>
                                          <p:attrName>r</p:attrName>
                                        </p:attrNameLst>
                                      </p:cBhvr>
                                    </p:animRot>
                                  </p:childTnLst>
                                </p:cTn>
                              </p:par>
                              <p:par>
                                <p:cTn id="228" presetID="8" presetClass="emph" presetSubtype="0" fill="hold" nodeType="withEffect">
                                  <p:stCondLst>
                                    <p:cond delay="0"/>
                                  </p:stCondLst>
                                  <p:childTnLst>
                                    <p:animRot by="-21600000">
                                      <p:cBhvr>
                                        <p:cTn id="229" dur="2250" fill="hold"/>
                                        <p:tgtEl>
                                          <p:spTgt spid="65"/>
                                        </p:tgtEl>
                                        <p:attrNameLst>
                                          <p:attrName>r</p:attrName>
                                        </p:attrNameLst>
                                      </p:cBhvr>
                                    </p:animRot>
                                  </p:childTnLst>
                                </p:cTn>
                              </p:par>
                              <p:par>
                                <p:cTn id="230" presetID="8" presetClass="emph" presetSubtype="0" fill="hold" nodeType="withEffect">
                                  <p:stCondLst>
                                    <p:cond delay="0"/>
                                  </p:stCondLst>
                                  <p:childTnLst>
                                    <p:animRot by="-21600000">
                                      <p:cBhvr>
                                        <p:cTn id="231" dur="2250" fill="hold"/>
                                        <p:tgtEl>
                                          <p:spTgt spid="68"/>
                                        </p:tgtEl>
                                        <p:attrNameLst>
                                          <p:attrName>r</p:attrName>
                                        </p:attrNameLst>
                                      </p:cBhvr>
                                    </p:animRot>
                                  </p:childTnLst>
                                </p:cTn>
                              </p:par>
                              <p:par>
                                <p:cTn id="232" presetID="8" presetClass="emph" presetSubtype="0" fill="hold" nodeType="withEffect">
                                  <p:stCondLst>
                                    <p:cond delay="0"/>
                                  </p:stCondLst>
                                  <p:childTnLst>
                                    <p:animRot by="-21600000">
                                      <p:cBhvr>
                                        <p:cTn id="233" dur="2250" fill="hold"/>
                                        <p:tgtEl>
                                          <p:spTgt spid="71"/>
                                        </p:tgtEl>
                                        <p:attrNameLst>
                                          <p:attrName>r</p:attrName>
                                        </p:attrNameLst>
                                      </p:cBhvr>
                                    </p:animRot>
                                  </p:childTnLst>
                                </p:cTn>
                              </p:par>
                              <p:par>
                                <p:cTn id="234" presetID="8" presetClass="emph" presetSubtype="0" fill="hold" nodeType="withEffect">
                                  <p:stCondLst>
                                    <p:cond delay="0"/>
                                  </p:stCondLst>
                                  <p:childTnLst>
                                    <p:animRot by="-21600000">
                                      <p:cBhvr>
                                        <p:cTn id="235" dur="2250" fill="hold"/>
                                        <p:tgtEl>
                                          <p:spTgt spid="74"/>
                                        </p:tgtEl>
                                        <p:attrNameLst>
                                          <p:attrName>r</p:attrName>
                                        </p:attrNameLst>
                                      </p:cBhvr>
                                    </p:animRot>
                                  </p:childTnLst>
                                </p:cTn>
                              </p:par>
                              <p:par>
                                <p:cTn id="236" presetID="8" presetClass="emph" presetSubtype="0" fill="hold" nodeType="withEffect">
                                  <p:stCondLst>
                                    <p:cond delay="0"/>
                                  </p:stCondLst>
                                  <p:childTnLst>
                                    <p:animRot by="-21600000">
                                      <p:cBhvr>
                                        <p:cTn id="237" dur="2250" fill="hold"/>
                                        <p:tgtEl>
                                          <p:spTgt spid="77"/>
                                        </p:tgtEl>
                                        <p:attrNameLst>
                                          <p:attrName>r</p:attrName>
                                        </p:attrNameLst>
                                      </p:cBhvr>
                                    </p:animRot>
                                  </p:childTnLst>
                                </p:cTn>
                              </p:par>
                              <p:par>
                                <p:cTn id="238" presetID="8" presetClass="emph" presetSubtype="0" fill="hold" nodeType="withEffect">
                                  <p:stCondLst>
                                    <p:cond delay="0"/>
                                  </p:stCondLst>
                                  <p:childTnLst>
                                    <p:animRot by="-21600000">
                                      <p:cBhvr>
                                        <p:cTn id="239" dur="2250" fill="hold"/>
                                        <p:tgtEl>
                                          <p:spTgt spid="80"/>
                                        </p:tgtEl>
                                        <p:attrNameLst>
                                          <p:attrName>r</p:attrName>
                                        </p:attrNameLst>
                                      </p:cBhvr>
                                    </p:animRot>
                                  </p:childTnLst>
                                </p:cTn>
                              </p:par>
                              <p:par>
                                <p:cTn id="240" presetID="8" presetClass="emph" presetSubtype="0" fill="hold" nodeType="withEffect">
                                  <p:stCondLst>
                                    <p:cond delay="0"/>
                                  </p:stCondLst>
                                  <p:childTnLst>
                                    <p:animRot by="-21600000">
                                      <p:cBhvr>
                                        <p:cTn id="241" dur="2250" fill="hold"/>
                                        <p:tgtEl>
                                          <p:spTgt spid="83"/>
                                        </p:tgtEl>
                                        <p:attrNameLst>
                                          <p:attrName>r</p:attrName>
                                        </p:attrNameLst>
                                      </p:cBhvr>
                                    </p:animRot>
                                  </p:childTnLst>
                                </p:cTn>
                              </p:par>
                              <p:par>
                                <p:cTn id="242" presetID="8" presetClass="emph" presetSubtype="0" fill="hold" nodeType="withEffect">
                                  <p:stCondLst>
                                    <p:cond delay="0"/>
                                  </p:stCondLst>
                                  <p:childTnLst>
                                    <p:animRot by="-21600000">
                                      <p:cBhvr>
                                        <p:cTn id="243" dur="2250" fill="hold"/>
                                        <p:tgtEl>
                                          <p:spTgt spid="86"/>
                                        </p:tgtEl>
                                        <p:attrNameLst>
                                          <p:attrName>r</p:attrName>
                                        </p:attrNameLst>
                                      </p:cBhvr>
                                    </p:animRot>
                                  </p:childTnLst>
                                </p:cTn>
                              </p:par>
                              <p:par>
                                <p:cTn id="244" presetID="8" presetClass="emph" presetSubtype="0" fill="hold" nodeType="withEffect">
                                  <p:stCondLst>
                                    <p:cond delay="0"/>
                                  </p:stCondLst>
                                  <p:childTnLst>
                                    <p:animRot by="-21600000">
                                      <p:cBhvr>
                                        <p:cTn id="245" dur="2250" fill="hold"/>
                                        <p:tgtEl>
                                          <p:spTgt spid="89"/>
                                        </p:tgtEl>
                                        <p:attrNameLst>
                                          <p:attrName>r</p:attrName>
                                        </p:attrNameLst>
                                      </p:cBhvr>
                                    </p:animRot>
                                  </p:childTnLst>
                                </p:cTn>
                              </p:par>
                              <p:par>
                                <p:cTn id="246" presetID="8" presetClass="emph" presetSubtype="0" fill="hold" nodeType="withEffect">
                                  <p:stCondLst>
                                    <p:cond delay="0"/>
                                  </p:stCondLst>
                                  <p:childTnLst>
                                    <p:animRot by="-21600000">
                                      <p:cBhvr>
                                        <p:cTn id="247" dur="2250" fill="hold"/>
                                        <p:tgtEl>
                                          <p:spTgt spid="92"/>
                                        </p:tgtEl>
                                        <p:attrNameLst>
                                          <p:attrName>r</p:attrName>
                                        </p:attrNameLst>
                                      </p:cBhvr>
                                    </p:animRot>
                                  </p:childTnLst>
                                </p:cTn>
                              </p:par>
                              <p:par>
                                <p:cTn id="248" presetID="8" presetClass="emph" presetSubtype="0" fill="hold" nodeType="withEffect">
                                  <p:stCondLst>
                                    <p:cond delay="0"/>
                                  </p:stCondLst>
                                  <p:childTnLst>
                                    <p:animRot by="-21600000">
                                      <p:cBhvr>
                                        <p:cTn id="249" dur="2250" fill="hold"/>
                                        <p:tgtEl>
                                          <p:spTgt spid="5"/>
                                        </p:tgtEl>
                                        <p:attrNameLst>
                                          <p:attrName>r</p:attrName>
                                        </p:attrNameLst>
                                      </p:cBhvr>
                                    </p:animRot>
                                  </p:childTnLst>
                                </p:cTn>
                              </p:par>
                              <p:par>
                                <p:cTn id="250" presetID="8" presetClass="emph" presetSubtype="0" fill="hold" nodeType="withEffect">
                                  <p:stCondLst>
                                    <p:cond delay="0"/>
                                  </p:stCondLst>
                                  <p:childTnLst>
                                    <p:animRot by="-21600000">
                                      <p:cBhvr>
                                        <p:cTn id="251" dur="2250" fill="hold"/>
                                        <p:tgtEl>
                                          <p:spTgt spid="8"/>
                                        </p:tgtEl>
                                        <p:attrNameLst>
                                          <p:attrName>r</p:attrName>
                                        </p:attrNameLst>
                                      </p:cBhvr>
                                    </p:animRot>
                                  </p:childTnLst>
                                </p:cTn>
                              </p:par>
                              <p:par>
                                <p:cTn id="252" presetID="8" presetClass="emph" presetSubtype="0" fill="hold" nodeType="withEffect">
                                  <p:stCondLst>
                                    <p:cond delay="0"/>
                                  </p:stCondLst>
                                  <p:childTnLst>
                                    <p:animRot by="-21600000">
                                      <p:cBhvr>
                                        <p:cTn id="253" dur="2250" fill="hold"/>
                                        <p:tgtEl>
                                          <p:spTgt spid="11"/>
                                        </p:tgtEl>
                                        <p:attrNameLst>
                                          <p:attrName>r</p:attrName>
                                        </p:attrNameLst>
                                      </p:cBhvr>
                                    </p:animRot>
                                  </p:childTnLst>
                                </p:cTn>
                              </p:par>
                              <p:par>
                                <p:cTn id="254" presetID="8" presetClass="emph" presetSubtype="0" fill="hold" nodeType="withEffect">
                                  <p:stCondLst>
                                    <p:cond delay="0"/>
                                  </p:stCondLst>
                                  <p:childTnLst>
                                    <p:animRot by="-21600000">
                                      <p:cBhvr>
                                        <p:cTn id="255" dur="2250" fill="hold"/>
                                        <p:tgtEl>
                                          <p:spTgt spid="14"/>
                                        </p:tgtEl>
                                        <p:attrNameLst>
                                          <p:attrName>r</p:attrName>
                                        </p:attrNameLst>
                                      </p:cBhvr>
                                    </p:animRot>
                                  </p:childTnLst>
                                </p:cTn>
                              </p:par>
                              <p:par>
                                <p:cTn id="256" presetID="8" presetClass="emph" presetSubtype="0" fill="hold" nodeType="withEffect">
                                  <p:stCondLst>
                                    <p:cond delay="0"/>
                                  </p:stCondLst>
                                  <p:childTnLst>
                                    <p:animRot by="-21600000">
                                      <p:cBhvr>
                                        <p:cTn id="257" dur="2250" fill="hold"/>
                                        <p:tgtEl>
                                          <p:spTgt spid="17"/>
                                        </p:tgtEl>
                                        <p:attrNameLst>
                                          <p:attrName>r</p:attrName>
                                        </p:attrNameLst>
                                      </p:cBhvr>
                                    </p:animRot>
                                  </p:childTnLst>
                                </p:cTn>
                              </p:par>
                              <p:par>
                                <p:cTn id="258" presetID="8" presetClass="emph" presetSubtype="0" fill="hold" nodeType="withEffect">
                                  <p:stCondLst>
                                    <p:cond delay="0"/>
                                  </p:stCondLst>
                                  <p:childTnLst>
                                    <p:animRot by="-21600000">
                                      <p:cBhvr>
                                        <p:cTn id="259" dur="2250" fill="hold"/>
                                        <p:tgtEl>
                                          <p:spTgt spid="20"/>
                                        </p:tgtEl>
                                        <p:attrNameLst>
                                          <p:attrName>r</p:attrName>
                                        </p:attrNameLst>
                                      </p:cBhvr>
                                    </p:animRot>
                                  </p:childTnLst>
                                </p:cTn>
                              </p:par>
                              <p:par>
                                <p:cTn id="260" presetID="8" presetClass="emph" presetSubtype="0" fill="hold" nodeType="withEffect">
                                  <p:stCondLst>
                                    <p:cond delay="0"/>
                                  </p:stCondLst>
                                  <p:childTnLst>
                                    <p:animRot by="-21600000">
                                      <p:cBhvr>
                                        <p:cTn id="261" dur="2250" fill="hold"/>
                                        <p:tgtEl>
                                          <p:spTgt spid="23"/>
                                        </p:tgtEl>
                                        <p:attrNameLst>
                                          <p:attrName>r</p:attrName>
                                        </p:attrNameLst>
                                      </p:cBhvr>
                                    </p:animRot>
                                  </p:childTnLst>
                                </p:cTn>
                              </p:par>
                              <p:par>
                                <p:cTn id="262" presetID="8" presetClass="emph" presetSubtype="0" fill="hold" nodeType="withEffect">
                                  <p:stCondLst>
                                    <p:cond delay="0"/>
                                  </p:stCondLst>
                                  <p:childTnLst>
                                    <p:animRot by="-21600000">
                                      <p:cBhvr>
                                        <p:cTn id="263" dur="2250" fill="hold"/>
                                        <p:tgtEl>
                                          <p:spTgt spid="26"/>
                                        </p:tgtEl>
                                        <p:attrNameLst>
                                          <p:attrName>r</p:attrName>
                                        </p:attrNameLst>
                                      </p:cBhvr>
                                    </p:animRot>
                                  </p:childTnLst>
                                </p:cTn>
                              </p:par>
                              <p:par>
                                <p:cTn id="264" presetID="8" presetClass="emph" presetSubtype="0" fill="hold" nodeType="withEffect">
                                  <p:stCondLst>
                                    <p:cond delay="0"/>
                                  </p:stCondLst>
                                  <p:childTnLst>
                                    <p:animRot by="-21600000">
                                      <p:cBhvr>
                                        <p:cTn id="265" dur="2250" fill="hold"/>
                                        <p:tgtEl>
                                          <p:spTgt spid="29"/>
                                        </p:tgtEl>
                                        <p:attrNameLst>
                                          <p:attrName>r</p:attrName>
                                        </p:attrNameLst>
                                      </p:cBhvr>
                                    </p:animRot>
                                  </p:childTnLst>
                                </p:cTn>
                              </p:par>
                              <p:par>
                                <p:cTn id="266" presetID="8" presetClass="emph" presetSubtype="0" fill="hold" nodeType="withEffect">
                                  <p:stCondLst>
                                    <p:cond delay="0"/>
                                  </p:stCondLst>
                                  <p:childTnLst>
                                    <p:animRot by="-21600000">
                                      <p:cBhvr>
                                        <p:cTn id="267" dur="2250" fill="hold"/>
                                        <p:tgtEl>
                                          <p:spTgt spid="32"/>
                                        </p:tgtEl>
                                        <p:attrNameLst>
                                          <p:attrName>r</p:attrName>
                                        </p:attrNameLst>
                                      </p:cBhvr>
                                    </p:animRot>
                                  </p:childTnLst>
                                </p:cTn>
                              </p:par>
                              <p:par>
                                <p:cTn id="268" presetID="8" presetClass="emph" presetSubtype="0" fill="hold" nodeType="withEffect">
                                  <p:stCondLst>
                                    <p:cond delay="0"/>
                                  </p:stCondLst>
                                  <p:childTnLst>
                                    <p:animRot by="-21600000">
                                      <p:cBhvr>
                                        <p:cTn id="269" dur="2250" fill="hold"/>
                                        <p:tgtEl>
                                          <p:spTgt spid="35"/>
                                        </p:tgtEl>
                                        <p:attrNameLst>
                                          <p:attrName>r</p:attrName>
                                        </p:attrNameLst>
                                      </p:cBhvr>
                                    </p:animRot>
                                  </p:childTnLst>
                                </p:cTn>
                              </p:par>
                              <p:par>
                                <p:cTn id="270" presetID="8" presetClass="emph" presetSubtype="0" fill="hold" nodeType="withEffect">
                                  <p:stCondLst>
                                    <p:cond delay="0"/>
                                  </p:stCondLst>
                                  <p:childTnLst>
                                    <p:animRot by="-21600000">
                                      <p:cBhvr>
                                        <p:cTn id="271" dur="2250" fill="hold"/>
                                        <p:tgtEl>
                                          <p:spTgt spid="38"/>
                                        </p:tgtEl>
                                        <p:attrNameLst>
                                          <p:attrName>r</p:attrName>
                                        </p:attrNameLst>
                                      </p:cBhvr>
                                    </p:animRot>
                                  </p:childTnLst>
                                </p:cTn>
                              </p:par>
                              <p:par>
                                <p:cTn id="272" presetID="8" presetClass="emph" presetSubtype="0" fill="hold" nodeType="withEffect">
                                  <p:stCondLst>
                                    <p:cond delay="0"/>
                                  </p:stCondLst>
                                  <p:childTnLst>
                                    <p:animRot by="21600000">
                                      <p:cBhvr>
                                        <p:cTn id="273" dur="2250" fill="hold"/>
                                        <p:tgtEl>
                                          <p:spTgt spid="41"/>
                                        </p:tgtEl>
                                        <p:attrNameLst>
                                          <p:attrName>r</p:attrName>
                                        </p:attrNameLst>
                                      </p:cBhvr>
                                    </p:animRot>
                                  </p:childTnLst>
                                </p:cTn>
                              </p:par>
                              <p:par>
                                <p:cTn id="274" presetID="8" presetClass="emph" presetSubtype="0" fill="hold" nodeType="withEffect">
                                  <p:stCondLst>
                                    <p:cond delay="0"/>
                                  </p:stCondLst>
                                  <p:childTnLst>
                                    <p:animRot by="21600000">
                                      <p:cBhvr>
                                        <p:cTn id="275" dur="2250" fill="hold"/>
                                        <p:tgtEl>
                                          <p:spTgt spid="44"/>
                                        </p:tgtEl>
                                        <p:attrNameLst>
                                          <p:attrName>r</p:attrName>
                                        </p:attrNameLst>
                                      </p:cBhvr>
                                    </p:animRot>
                                  </p:childTnLst>
                                </p:cTn>
                              </p:par>
                              <p:par>
                                <p:cTn id="276" presetID="8" presetClass="emph" presetSubtype="0" fill="hold" nodeType="withEffect">
                                  <p:stCondLst>
                                    <p:cond delay="0"/>
                                  </p:stCondLst>
                                  <p:childTnLst>
                                    <p:animRot by="21600000">
                                      <p:cBhvr>
                                        <p:cTn id="277" dur="2250" fill="hold"/>
                                        <p:tgtEl>
                                          <p:spTgt spid="47"/>
                                        </p:tgtEl>
                                        <p:attrNameLst>
                                          <p:attrName>r</p:attrName>
                                        </p:attrNameLst>
                                      </p:cBhvr>
                                    </p:animRot>
                                  </p:childTnLst>
                                </p:cTn>
                              </p:par>
                              <p:par>
                                <p:cTn id="278" presetID="8" presetClass="emph" presetSubtype="0" fill="hold" nodeType="withEffect">
                                  <p:stCondLst>
                                    <p:cond delay="0"/>
                                  </p:stCondLst>
                                  <p:childTnLst>
                                    <p:animRot by="21600000">
                                      <p:cBhvr>
                                        <p:cTn id="279" dur="2250" fill="hold"/>
                                        <p:tgtEl>
                                          <p:spTgt spid="50"/>
                                        </p:tgtEl>
                                        <p:attrNameLst>
                                          <p:attrName>r</p:attrName>
                                        </p:attrNameLst>
                                      </p:cBhvr>
                                    </p:animRot>
                                  </p:childTnLst>
                                </p:cTn>
                              </p:par>
                              <p:par>
                                <p:cTn id="280" presetID="8" presetClass="emph" presetSubtype="0" fill="hold" nodeType="withEffect">
                                  <p:stCondLst>
                                    <p:cond delay="0"/>
                                  </p:stCondLst>
                                  <p:childTnLst>
                                    <p:animRot by="21600000">
                                      <p:cBhvr>
                                        <p:cTn id="281" dur="2250" fill="hold"/>
                                        <p:tgtEl>
                                          <p:spTgt spid="53"/>
                                        </p:tgtEl>
                                        <p:attrNameLst>
                                          <p:attrName>r</p:attrName>
                                        </p:attrNameLst>
                                      </p:cBhvr>
                                    </p:animRot>
                                  </p:childTnLst>
                                </p:cTn>
                              </p:par>
                              <p:par>
                                <p:cTn id="282" presetID="8" presetClass="emph" presetSubtype="0" fill="hold" nodeType="withEffect">
                                  <p:stCondLst>
                                    <p:cond delay="0"/>
                                  </p:stCondLst>
                                  <p:childTnLst>
                                    <p:animRot by="21600000">
                                      <p:cBhvr>
                                        <p:cTn id="283" dur="2250" fill="hold"/>
                                        <p:tgtEl>
                                          <p:spTgt spid="56"/>
                                        </p:tgtEl>
                                        <p:attrNameLst>
                                          <p:attrName>r</p:attrName>
                                        </p:attrNameLst>
                                      </p:cBhvr>
                                    </p:animRot>
                                  </p:childTnLst>
                                </p:cTn>
                              </p:par>
                              <p:par>
                                <p:cTn id="284" presetID="8" presetClass="emph" presetSubtype="0" fill="hold" nodeType="withEffect">
                                  <p:stCondLst>
                                    <p:cond delay="0"/>
                                  </p:stCondLst>
                                  <p:childTnLst>
                                    <p:animRot by="21600000">
                                      <p:cBhvr>
                                        <p:cTn id="285" dur="2250" fill="hold"/>
                                        <p:tgtEl>
                                          <p:spTgt spid="95"/>
                                        </p:tgtEl>
                                        <p:attrNameLst>
                                          <p:attrName>r</p:attrName>
                                        </p:attrNameLst>
                                      </p:cBhvr>
                                    </p:animRot>
                                  </p:childTnLst>
                                </p:cTn>
                              </p:par>
                              <p:par>
                                <p:cTn id="286" presetID="8" presetClass="emph" presetSubtype="0" fill="hold" nodeType="withEffect">
                                  <p:stCondLst>
                                    <p:cond delay="0"/>
                                  </p:stCondLst>
                                  <p:childTnLst>
                                    <p:animRot by="21600000">
                                      <p:cBhvr>
                                        <p:cTn id="287" dur="2250" fill="hold"/>
                                        <p:tgtEl>
                                          <p:spTgt spid="98"/>
                                        </p:tgtEl>
                                        <p:attrNameLst>
                                          <p:attrName>r</p:attrName>
                                        </p:attrNameLst>
                                      </p:cBhvr>
                                    </p:animRot>
                                  </p:childTnLst>
                                </p:cTn>
                              </p:par>
                              <p:par>
                                <p:cTn id="288" presetID="8" presetClass="emph" presetSubtype="0" fill="hold" nodeType="withEffect">
                                  <p:stCondLst>
                                    <p:cond delay="0"/>
                                  </p:stCondLst>
                                  <p:childTnLst>
                                    <p:animRot by="21600000">
                                      <p:cBhvr>
                                        <p:cTn id="289" dur="2250" fill="hold"/>
                                        <p:tgtEl>
                                          <p:spTgt spid="101"/>
                                        </p:tgtEl>
                                        <p:attrNameLst>
                                          <p:attrName>r</p:attrName>
                                        </p:attrNameLst>
                                      </p:cBhvr>
                                    </p:animRot>
                                  </p:childTnLst>
                                </p:cTn>
                              </p:par>
                              <p:par>
                                <p:cTn id="290" presetID="8" presetClass="emph" presetSubtype="0" fill="hold" nodeType="withEffect">
                                  <p:stCondLst>
                                    <p:cond delay="0"/>
                                  </p:stCondLst>
                                  <p:childTnLst>
                                    <p:animRot by="21600000">
                                      <p:cBhvr>
                                        <p:cTn id="291" dur="2250" fill="hold"/>
                                        <p:tgtEl>
                                          <p:spTgt spid="104"/>
                                        </p:tgtEl>
                                        <p:attrNameLst>
                                          <p:attrName>r</p:attrName>
                                        </p:attrNameLst>
                                      </p:cBhvr>
                                    </p:animRot>
                                  </p:childTnLst>
                                </p:cTn>
                              </p:par>
                              <p:par>
                                <p:cTn id="292" presetID="8" presetClass="emph" presetSubtype="0" fill="hold" nodeType="withEffect">
                                  <p:stCondLst>
                                    <p:cond delay="0"/>
                                  </p:stCondLst>
                                  <p:childTnLst>
                                    <p:animRot by="21600000">
                                      <p:cBhvr>
                                        <p:cTn id="293" dur="2250" fill="hold"/>
                                        <p:tgtEl>
                                          <p:spTgt spid="107"/>
                                        </p:tgtEl>
                                        <p:attrNameLst>
                                          <p:attrName>r</p:attrName>
                                        </p:attrNameLst>
                                      </p:cBhvr>
                                    </p:animRot>
                                  </p:childTnLst>
                                </p:cTn>
                              </p:par>
                              <p:par>
                                <p:cTn id="294" presetID="8" presetClass="emph" presetSubtype="0" fill="hold" nodeType="withEffect">
                                  <p:stCondLst>
                                    <p:cond delay="0"/>
                                  </p:stCondLst>
                                  <p:childTnLst>
                                    <p:animRot by="21600000">
                                      <p:cBhvr>
                                        <p:cTn id="295" dur="2250" fill="hold"/>
                                        <p:tgtEl>
                                          <p:spTgt spid="110"/>
                                        </p:tgtEl>
                                        <p:attrNameLst>
                                          <p:attrName>r</p:attrName>
                                        </p:attrNameLst>
                                      </p:cBhvr>
                                    </p:animRot>
                                  </p:childTnLst>
                                </p:cTn>
                              </p:par>
                            </p:childTnLst>
                          </p:cTn>
                        </p:par>
                        <p:par>
                          <p:cTn id="296" fill="hold">
                            <p:stCondLst>
                              <p:cond delay="2250"/>
                            </p:stCondLst>
                            <p:childTnLst>
                              <p:par>
                                <p:cTn id="297" presetID="2" presetClass="exit" presetSubtype="4" fill="hold" nodeType="afterEffect">
                                  <p:stCondLst>
                                    <p:cond delay="0"/>
                                  </p:stCondLst>
                                  <p:childTnLst>
                                    <p:anim calcmode="lin" valueType="num">
                                      <p:cBhvr additive="base">
                                        <p:cTn id="298" dur="2500"/>
                                        <p:tgtEl>
                                          <p:spTgt spid="113"/>
                                        </p:tgtEl>
                                        <p:attrNameLst>
                                          <p:attrName>ppt_x</p:attrName>
                                        </p:attrNameLst>
                                      </p:cBhvr>
                                      <p:tavLst>
                                        <p:tav tm="0">
                                          <p:val>
                                            <p:strVal val="ppt_x"/>
                                          </p:val>
                                        </p:tav>
                                        <p:tav tm="100000">
                                          <p:val>
                                            <p:strVal val="ppt_x"/>
                                          </p:val>
                                        </p:tav>
                                      </p:tavLst>
                                    </p:anim>
                                    <p:anim calcmode="lin" valueType="num">
                                      <p:cBhvr additive="base">
                                        <p:cTn id="299" dur="2500"/>
                                        <p:tgtEl>
                                          <p:spTgt spid="113"/>
                                        </p:tgtEl>
                                        <p:attrNameLst>
                                          <p:attrName>ppt_y</p:attrName>
                                        </p:attrNameLst>
                                      </p:cBhvr>
                                      <p:tavLst>
                                        <p:tav tm="0">
                                          <p:val>
                                            <p:strVal val="ppt_y"/>
                                          </p:val>
                                        </p:tav>
                                        <p:tav tm="100000">
                                          <p:val>
                                            <p:strVal val="1+ppt_h/2"/>
                                          </p:val>
                                        </p:tav>
                                      </p:tavLst>
                                    </p:anim>
                                    <p:set>
                                      <p:cBhvr>
                                        <p:cTn id="300" dur="1" fill="hold">
                                          <p:stCondLst>
                                            <p:cond delay="2499"/>
                                          </p:stCondLst>
                                        </p:cTn>
                                        <p:tgtEl>
                                          <p:spTgt spid="113"/>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500"/>
                                        <p:tgtEl>
                                          <p:spTgt spid="116"/>
                                        </p:tgtEl>
                                        <p:attrNameLst>
                                          <p:attrName>ppt_x</p:attrName>
                                        </p:attrNameLst>
                                      </p:cBhvr>
                                      <p:tavLst>
                                        <p:tav tm="0">
                                          <p:val>
                                            <p:strVal val="ppt_x"/>
                                          </p:val>
                                        </p:tav>
                                        <p:tav tm="100000">
                                          <p:val>
                                            <p:strVal val="ppt_x"/>
                                          </p:val>
                                        </p:tav>
                                      </p:tavLst>
                                    </p:anim>
                                    <p:anim calcmode="lin" valueType="num">
                                      <p:cBhvr additive="base">
                                        <p:cTn id="303" dur="2500"/>
                                        <p:tgtEl>
                                          <p:spTgt spid="116"/>
                                        </p:tgtEl>
                                        <p:attrNameLst>
                                          <p:attrName>ppt_y</p:attrName>
                                        </p:attrNameLst>
                                      </p:cBhvr>
                                      <p:tavLst>
                                        <p:tav tm="0">
                                          <p:val>
                                            <p:strVal val="ppt_y"/>
                                          </p:val>
                                        </p:tav>
                                        <p:tav tm="100000">
                                          <p:val>
                                            <p:strVal val="1+ppt_h/2"/>
                                          </p:val>
                                        </p:tav>
                                      </p:tavLst>
                                    </p:anim>
                                    <p:set>
                                      <p:cBhvr>
                                        <p:cTn id="304" dur="1" fill="hold">
                                          <p:stCondLst>
                                            <p:cond delay="2499"/>
                                          </p:stCondLst>
                                        </p:cTn>
                                        <p:tgtEl>
                                          <p:spTgt spid="116"/>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500"/>
                                        <p:tgtEl>
                                          <p:spTgt spid="119"/>
                                        </p:tgtEl>
                                        <p:attrNameLst>
                                          <p:attrName>ppt_x</p:attrName>
                                        </p:attrNameLst>
                                      </p:cBhvr>
                                      <p:tavLst>
                                        <p:tav tm="0">
                                          <p:val>
                                            <p:strVal val="ppt_x"/>
                                          </p:val>
                                        </p:tav>
                                        <p:tav tm="100000">
                                          <p:val>
                                            <p:strVal val="ppt_x"/>
                                          </p:val>
                                        </p:tav>
                                      </p:tavLst>
                                    </p:anim>
                                    <p:anim calcmode="lin" valueType="num">
                                      <p:cBhvr additive="base">
                                        <p:cTn id="307" dur="2500"/>
                                        <p:tgtEl>
                                          <p:spTgt spid="119"/>
                                        </p:tgtEl>
                                        <p:attrNameLst>
                                          <p:attrName>ppt_y</p:attrName>
                                        </p:attrNameLst>
                                      </p:cBhvr>
                                      <p:tavLst>
                                        <p:tav tm="0">
                                          <p:val>
                                            <p:strVal val="ppt_y"/>
                                          </p:val>
                                        </p:tav>
                                        <p:tav tm="100000">
                                          <p:val>
                                            <p:strVal val="1+ppt_h/2"/>
                                          </p:val>
                                        </p:tav>
                                      </p:tavLst>
                                    </p:anim>
                                    <p:set>
                                      <p:cBhvr>
                                        <p:cTn id="308" dur="1" fill="hold">
                                          <p:stCondLst>
                                            <p:cond delay="2499"/>
                                          </p:stCondLst>
                                        </p:cTn>
                                        <p:tgtEl>
                                          <p:spTgt spid="119"/>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500"/>
                                        <p:tgtEl>
                                          <p:spTgt spid="122"/>
                                        </p:tgtEl>
                                        <p:attrNameLst>
                                          <p:attrName>ppt_x</p:attrName>
                                        </p:attrNameLst>
                                      </p:cBhvr>
                                      <p:tavLst>
                                        <p:tav tm="0">
                                          <p:val>
                                            <p:strVal val="ppt_x"/>
                                          </p:val>
                                        </p:tav>
                                        <p:tav tm="100000">
                                          <p:val>
                                            <p:strVal val="ppt_x"/>
                                          </p:val>
                                        </p:tav>
                                      </p:tavLst>
                                    </p:anim>
                                    <p:anim calcmode="lin" valueType="num">
                                      <p:cBhvr additive="base">
                                        <p:cTn id="311" dur="2500"/>
                                        <p:tgtEl>
                                          <p:spTgt spid="122"/>
                                        </p:tgtEl>
                                        <p:attrNameLst>
                                          <p:attrName>ppt_y</p:attrName>
                                        </p:attrNameLst>
                                      </p:cBhvr>
                                      <p:tavLst>
                                        <p:tav tm="0">
                                          <p:val>
                                            <p:strVal val="ppt_y"/>
                                          </p:val>
                                        </p:tav>
                                        <p:tav tm="100000">
                                          <p:val>
                                            <p:strVal val="1+ppt_h/2"/>
                                          </p:val>
                                        </p:tav>
                                      </p:tavLst>
                                    </p:anim>
                                    <p:set>
                                      <p:cBhvr>
                                        <p:cTn id="312" dur="1" fill="hold">
                                          <p:stCondLst>
                                            <p:cond delay="2499"/>
                                          </p:stCondLst>
                                        </p:cTn>
                                        <p:tgtEl>
                                          <p:spTgt spid="122"/>
                                        </p:tgtEl>
                                        <p:attrNameLst>
                                          <p:attrName>style.visibility</p:attrName>
                                        </p:attrNameLst>
                                      </p:cBhvr>
                                      <p:to>
                                        <p:strVal val="hidden"/>
                                      </p:to>
                                    </p:set>
                                  </p:childTnLst>
                                </p:cTn>
                              </p:par>
                              <p:par>
                                <p:cTn id="313" presetID="2" presetClass="exit" presetSubtype="4" fill="hold" nodeType="withEffect">
                                  <p:stCondLst>
                                    <p:cond delay="0"/>
                                  </p:stCondLst>
                                  <p:childTnLst>
                                    <p:anim calcmode="lin" valueType="num">
                                      <p:cBhvr additive="base">
                                        <p:cTn id="314" dur="2500"/>
                                        <p:tgtEl>
                                          <p:spTgt spid="125"/>
                                        </p:tgtEl>
                                        <p:attrNameLst>
                                          <p:attrName>ppt_x</p:attrName>
                                        </p:attrNameLst>
                                      </p:cBhvr>
                                      <p:tavLst>
                                        <p:tav tm="0">
                                          <p:val>
                                            <p:strVal val="ppt_x"/>
                                          </p:val>
                                        </p:tav>
                                        <p:tav tm="100000">
                                          <p:val>
                                            <p:strVal val="ppt_x"/>
                                          </p:val>
                                        </p:tav>
                                      </p:tavLst>
                                    </p:anim>
                                    <p:anim calcmode="lin" valueType="num">
                                      <p:cBhvr additive="base">
                                        <p:cTn id="315" dur="2500"/>
                                        <p:tgtEl>
                                          <p:spTgt spid="125"/>
                                        </p:tgtEl>
                                        <p:attrNameLst>
                                          <p:attrName>ppt_y</p:attrName>
                                        </p:attrNameLst>
                                      </p:cBhvr>
                                      <p:tavLst>
                                        <p:tav tm="0">
                                          <p:val>
                                            <p:strVal val="ppt_y"/>
                                          </p:val>
                                        </p:tav>
                                        <p:tav tm="100000">
                                          <p:val>
                                            <p:strVal val="1+ppt_h/2"/>
                                          </p:val>
                                        </p:tav>
                                      </p:tavLst>
                                    </p:anim>
                                    <p:set>
                                      <p:cBhvr>
                                        <p:cTn id="316" dur="1" fill="hold">
                                          <p:stCondLst>
                                            <p:cond delay="2499"/>
                                          </p:stCondLst>
                                        </p:cTn>
                                        <p:tgtEl>
                                          <p:spTgt spid="125"/>
                                        </p:tgtEl>
                                        <p:attrNameLst>
                                          <p:attrName>style.visibility</p:attrName>
                                        </p:attrNameLst>
                                      </p:cBhvr>
                                      <p:to>
                                        <p:strVal val="hidden"/>
                                      </p:to>
                                    </p:set>
                                  </p:childTnLst>
                                </p:cTn>
                              </p:par>
                              <p:par>
                                <p:cTn id="317" presetID="2" presetClass="exit" presetSubtype="4" fill="hold" nodeType="withEffect">
                                  <p:stCondLst>
                                    <p:cond delay="0"/>
                                  </p:stCondLst>
                                  <p:childTnLst>
                                    <p:anim calcmode="lin" valueType="num">
                                      <p:cBhvr additive="base">
                                        <p:cTn id="318" dur="2500"/>
                                        <p:tgtEl>
                                          <p:spTgt spid="128"/>
                                        </p:tgtEl>
                                        <p:attrNameLst>
                                          <p:attrName>ppt_x</p:attrName>
                                        </p:attrNameLst>
                                      </p:cBhvr>
                                      <p:tavLst>
                                        <p:tav tm="0">
                                          <p:val>
                                            <p:strVal val="ppt_x"/>
                                          </p:val>
                                        </p:tav>
                                        <p:tav tm="100000">
                                          <p:val>
                                            <p:strVal val="ppt_x"/>
                                          </p:val>
                                        </p:tav>
                                      </p:tavLst>
                                    </p:anim>
                                    <p:anim calcmode="lin" valueType="num">
                                      <p:cBhvr additive="base">
                                        <p:cTn id="319" dur="2500"/>
                                        <p:tgtEl>
                                          <p:spTgt spid="128"/>
                                        </p:tgtEl>
                                        <p:attrNameLst>
                                          <p:attrName>ppt_y</p:attrName>
                                        </p:attrNameLst>
                                      </p:cBhvr>
                                      <p:tavLst>
                                        <p:tav tm="0">
                                          <p:val>
                                            <p:strVal val="ppt_y"/>
                                          </p:val>
                                        </p:tav>
                                        <p:tav tm="100000">
                                          <p:val>
                                            <p:strVal val="1+ppt_h/2"/>
                                          </p:val>
                                        </p:tav>
                                      </p:tavLst>
                                    </p:anim>
                                    <p:set>
                                      <p:cBhvr>
                                        <p:cTn id="320" dur="1" fill="hold">
                                          <p:stCondLst>
                                            <p:cond delay="2499"/>
                                          </p:stCondLst>
                                        </p:cTn>
                                        <p:tgtEl>
                                          <p:spTgt spid="128"/>
                                        </p:tgtEl>
                                        <p:attrNameLst>
                                          <p:attrName>style.visibility</p:attrName>
                                        </p:attrNameLst>
                                      </p:cBhvr>
                                      <p:to>
                                        <p:strVal val="hidden"/>
                                      </p:to>
                                    </p:set>
                                  </p:childTnLst>
                                </p:cTn>
                              </p:par>
                              <p:par>
                                <p:cTn id="321" presetID="2" presetClass="exit" presetSubtype="4" fill="hold" nodeType="withEffect">
                                  <p:stCondLst>
                                    <p:cond delay="0"/>
                                  </p:stCondLst>
                                  <p:childTnLst>
                                    <p:anim calcmode="lin" valueType="num">
                                      <p:cBhvr additive="base">
                                        <p:cTn id="322" dur="2500"/>
                                        <p:tgtEl>
                                          <p:spTgt spid="131"/>
                                        </p:tgtEl>
                                        <p:attrNameLst>
                                          <p:attrName>ppt_x</p:attrName>
                                        </p:attrNameLst>
                                      </p:cBhvr>
                                      <p:tavLst>
                                        <p:tav tm="0">
                                          <p:val>
                                            <p:strVal val="ppt_x"/>
                                          </p:val>
                                        </p:tav>
                                        <p:tav tm="100000">
                                          <p:val>
                                            <p:strVal val="ppt_x"/>
                                          </p:val>
                                        </p:tav>
                                      </p:tavLst>
                                    </p:anim>
                                    <p:anim calcmode="lin" valueType="num">
                                      <p:cBhvr additive="base">
                                        <p:cTn id="323" dur="2500"/>
                                        <p:tgtEl>
                                          <p:spTgt spid="131"/>
                                        </p:tgtEl>
                                        <p:attrNameLst>
                                          <p:attrName>ppt_y</p:attrName>
                                        </p:attrNameLst>
                                      </p:cBhvr>
                                      <p:tavLst>
                                        <p:tav tm="0">
                                          <p:val>
                                            <p:strVal val="ppt_y"/>
                                          </p:val>
                                        </p:tav>
                                        <p:tav tm="100000">
                                          <p:val>
                                            <p:strVal val="1+ppt_h/2"/>
                                          </p:val>
                                        </p:tav>
                                      </p:tavLst>
                                    </p:anim>
                                    <p:set>
                                      <p:cBhvr>
                                        <p:cTn id="324" dur="1" fill="hold">
                                          <p:stCondLst>
                                            <p:cond delay="2499"/>
                                          </p:stCondLst>
                                        </p:cTn>
                                        <p:tgtEl>
                                          <p:spTgt spid="131"/>
                                        </p:tgtEl>
                                        <p:attrNameLst>
                                          <p:attrName>style.visibility</p:attrName>
                                        </p:attrNameLst>
                                      </p:cBhvr>
                                      <p:to>
                                        <p:strVal val="hidden"/>
                                      </p:to>
                                    </p:set>
                                  </p:childTnLst>
                                </p:cTn>
                              </p:par>
                              <p:par>
                                <p:cTn id="325" presetID="2" presetClass="exit" presetSubtype="4" fill="hold" nodeType="withEffect">
                                  <p:stCondLst>
                                    <p:cond delay="0"/>
                                  </p:stCondLst>
                                  <p:childTnLst>
                                    <p:anim calcmode="lin" valueType="num">
                                      <p:cBhvr additive="base">
                                        <p:cTn id="326" dur="2500"/>
                                        <p:tgtEl>
                                          <p:spTgt spid="134"/>
                                        </p:tgtEl>
                                        <p:attrNameLst>
                                          <p:attrName>ppt_x</p:attrName>
                                        </p:attrNameLst>
                                      </p:cBhvr>
                                      <p:tavLst>
                                        <p:tav tm="0">
                                          <p:val>
                                            <p:strVal val="ppt_x"/>
                                          </p:val>
                                        </p:tav>
                                        <p:tav tm="100000">
                                          <p:val>
                                            <p:strVal val="ppt_x"/>
                                          </p:val>
                                        </p:tav>
                                      </p:tavLst>
                                    </p:anim>
                                    <p:anim calcmode="lin" valueType="num">
                                      <p:cBhvr additive="base">
                                        <p:cTn id="327" dur="2500"/>
                                        <p:tgtEl>
                                          <p:spTgt spid="134"/>
                                        </p:tgtEl>
                                        <p:attrNameLst>
                                          <p:attrName>ppt_y</p:attrName>
                                        </p:attrNameLst>
                                      </p:cBhvr>
                                      <p:tavLst>
                                        <p:tav tm="0">
                                          <p:val>
                                            <p:strVal val="ppt_y"/>
                                          </p:val>
                                        </p:tav>
                                        <p:tav tm="100000">
                                          <p:val>
                                            <p:strVal val="1+ppt_h/2"/>
                                          </p:val>
                                        </p:tav>
                                      </p:tavLst>
                                    </p:anim>
                                    <p:set>
                                      <p:cBhvr>
                                        <p:cTn id="328" dur="1" fill="hold">
                                          <p:stCondLst>
                                            <p:cond delay="2499"/>
                                          </p:stCondLst>
                                        </p:cTn>
                                        <p:tgtEl>
                                          <p:spTgt spid="134"/>
                                        </p:tgtEl>
                                        <p:attrNameLst>
                                          <p:attrName>style.visibility</p:attrName>
                                        </p:attrNameLst>
                                      </p:cBhvr>
                                      <p:to>
                                        <p:strVal val="hidden"/>
                                      </p:to>
                                    </p:set>
                                  </p:childTnLst>
                                </p:cTn>
                              </p:par>
                              <p:par>
                                <p:cTn id="329" presetID="2" presetClass="exit" presetSubtype="4" fill="hold" nodeType="withEffect">
                                  <p:stCondLst>
                                    <p:cond delay="0"/>
                                  </p:stCondLst>
                                  <p:childTnLst>
                                    <p:anim calcmode="lin" valueType="num">
                                      <p:cBhvr additive="base">
                                        <p:cTn id="330" dur="2500"/>
                                        <p:tgtEl>
                                          <p:spTgt spid="137"/>
                                        </p:tgtEl>
                                        <p:attrNameLst>
                                          <p:attrName>ppt_x</p:attrName>
                                        </p:attrNameLst>
                                      </p:cBhvr>
                                      <p:tavLst>
                                        <p:tav tm="0">
                                          <p:val>
                                            <p:strVal val="ppt_x"/>
                                          </p:val>
                                        </p:tav>
                                        <p:tav tm="100000">
                                          <p:val>
                                            <p:strVal val="ppt_x"/>
                                          </p:val>
                                        </p:tav>
                                      </p:tavLst>
                                    </p:anim>
                                    <p:anim calcmode="lin" valueType="num">
                                      <p:cBhvr additive="base">
                                        <p:cTn id="331" dur="2500"/>
                                        <p:tgtEl>
                                          <p:spTgt spid="137"/>
                                        </p:tgtEl>
                                        <p:attrNameLst>
                                          <p:attrName>ppt_y</p:attrName>
                                        </p:attrNameLst>
                                      </p:cBhvr>
                                      <p:tavLst>
                                        <p:tav tm="0">
                                          <p:val>
                                            <p:strVal val="ppt_y"/>
                                          </p:val>
                                        </p:tav>
                                        <p:tav tm="100000">
                                          <p:val>
                                            <p:strVal val="1+ppt_h/2"/>
                                          </p:val>
                                        </p:tav>
                                      </p:tavLst>
                                    </p:anim>
                                    <p:set>
                                      <p:cBhvr>
                                        <p:cTn id="332" dur="1" fill="hold">
                                          <p:stCondLst>
                                            <p:cond delay="2499"/>
                                          </p:stCondLst>
                                        </p:cTn>
                                        <p:tgtEl>
                                          <p:spTgt spid="137"/>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2500"/>
                                        <p:tgtEl>
                                          <p:spTgt spid="140"/>
                                        </p:tgtEl>
                                        <p:attrNameLst>
                                          <p:attrName>ppt_x</p:attrName>
                                        </p:attrNameLst>
                                      </p:cBhvr>
                                      <p:tavLst>
                                        <p:tav tm="0">
                                          <p:val>
                                            <p:strVal val="ppt_x"/>
                                          </p:val>
                                        </p:tav>
                                        <p:tav tm="100000">
                                          <p:val>
                                            <p:strVal val="ppt_x"/>
                                          </p:val>
                                        </p:tav>
                                      </p:tavLst>
                                    </p:anim>
                                    <p:anim calcmode="lin" valueType="num">
                                      <p:cBhvr additive="base">
                                        <p:cTn id="335" dur="2500"/>
                                        <p:tgtEl>
                                          <p:spTgt spid="140"/>
                                        </p:tgtEl>
                                        <p:attrNameLst>
                                          <p:attrName>ppt_y</p:attrName>
                                        </p:attrNameLst>
                                      </p:cBhvr>
                                      <p:tavLst>
                                        <p:tav tm="0">
                                          <p:val>
                                            <p:strVal val="ppt_y"/>
                                          </p:val>
                                        </p:tav>
                                        <p:tav tm="100000">
                                          <p:val>
                                            <p:strVal val="1+ppt_h/2"/>
                                          </p:val>
                                        </p:tav>
                                      </p:tavLst>
                                    </p:anim>
                                    <p:set>
                                      <p:cBhvr>
                                        <p:cTn id="336" dur="1" fill="hold">
                                          <p:stCondLst>
                                            <p:cond delay="2499"/>
                                          </p:stCondLst>
                                        </p:cTn>
                                        <p:tgtEl>
                                          <p:spTgt spid="140"/>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2500"/>
                                        <p:tgtEl>
                                          <p:spTgt spid="143"/>
                                        </p:tgtEl>
                                        <p:attrNameLst>
                                          <p:attrName>ppt_x</p:attrName>
                                        </p:attrNameLst>
                                      </p:cBhvr>
                                      <p:tavLst>
                                        <p:tav tm="0">
                                          <p:val>
                                            <p:strVal val="ppt_x"/>
                                          </p:val>
                                        </p:tav>
                                        <p:tav tm="100000">
                                          <p:val>
                                            <p:strVal val="ppt_x"/>
                                          </p:val>
                                        </p:tav>
                                      </p:tavLst>
                                    </p:anim>
                                    <p:anim calcmode="lin" valueType="num">
                                      <p:cBhvr additive="base">
                                        <p:cTn id="339" dur="2500"/>
                                        <p:tgtEl>
                                          <p:spTgt spid="143"/>
                                        </p:tgtEl>
                                        <p:attrNameLst>
                                          <p:attrName>ppt_y</p:attrName>
                                        </p:attrNameLst>
                                      </p:cBhvr>
                                      <p:tavLst>
                                        <p:tav tm="0">
                                          <p:val>
                                            <p:strVal val="ppt_y"/>
                                          </p:val>
                                        </p:tav>
                                        <p:tav tm="100000">
                                          <p:val>
                                            <p:strVal val="1+ppt_h/2"/>
                                          </p:val>
                                        </p:tav>
                                      </p:tavLst>
                                    </p:anim>
                                    <p:set>
                                      <p:cBhvr>
                                        <p:cTn id="340" dur="1" fill="hold">
                                          <p:stCondLst>
                                            <p:cond delay="2499"/>
                                          </p:stCondLst>
                                        </p:cTn>
                                        <p:tgtEl>
                                          <p:spTgt spid="143"/>
                                        </p:tgtEl>
                                        <p:attrNameLst>
                                          <p:attrName>style.visibility</p:attrName>
                                        </p:attrNameLst>
                                      </p:cBhvr>
                                      <p:to>
                                        <p:strVal val="hidden"/>
                                      </p:to>
                                    </p:set>
                                  </p:childTnLst>
                                </p:cTn>
                              </p:par>
                              <p:par>
                                <p:cTn id="341" presetID="2" presetClass="exit" presetSubtype="4" fill="hold" nodeType="withEffect">
                                  <p:stCondLst>
                                    <p:cond delay="0"/>
                                  </p:stCondLst>
                                  <p:childTnLst>
                                    <p:anim calcmode="lin" valueType="num">
                                      <p:cBhvr additive="base">
                                        <p:cTn id="342" dur="2500"/>
                                        <p:tgtEl>
                                          <p:spTgt spid="146"/>
                                        </p:tgtEl>
                                        <p:attrNameLst>
                                          <p:attrName>ppt_x</p:attrName>
                                        </p:attrNameLst>
                                      </p:cBhvr>
                                      <p:tavLst>
                                        <p:tav tm="0">
                                          <p:val>
                                            <p:strVal val="ppt_x"/>
                                          </p:val>
                                        </p:tav>
                                        <p:tav tm="100000">
                                          <p:val>
                                            <p:strVal val="ppt_x"/>
                                          </p:val>
                                        </p:tav>
                                      </p:tavLst>
                                    </p:anim>
                                    <p:anim calcmode="lin" valueType="num">
                                      <p:cBhvr additive="base">
                                        <p:cTn id="343" dur="2500"/>
                                        <p:tgtEl>
                                          <p:spTgt spid="146"/>
                                        </p:tgtEl>
                                        <p:attrNameLst>
                                          <p:attrName>ppt_y</p:attrName>
                                        </p:attrNameLst>
                                      </p:cBhvr>
                                      <p:tavLst>
                                        <p:tav tm="0">
                                          <p:val>
                                            <p:strVal val="ppt_y"/>
                                          </p:val>
                                        </p:tav>
                                        <p:tav tm="100000">
                                          <p:val>
                                            <p:strVal val="1+ppt_h/2"/>
                                          </p:val>
                                        </p:tav>
                                      </p:tavLst>
                                    </p:anim>
                                    <p:set>
                                      <p:cBhvr>
                                        <p:cTn id="344" dur="1" fill="hold">
                                          <p:stCondLst>
                                            <p:cond delay="2499"/>
                                          </p:stCondLst>
                                        </p:cTn>
                                        <p:tgtEl>
                                          <p:spTgt spid="146"/>
                                        </p:tgtEl>
                                        <p:attrNameLst>
                                          <p:attrName>style.visibility</p:attrName>
                                        </p:attrNameLst>
                                      </p:cBhvr>
                                      <p:to>
                                        <p:strVal val="hidden"/>
                                      </p:to>
                                    </p:set>
                                  </p:childTnLst>
                                </p:cTn>
                              </p:par>
                              <p:par>
                                <p:cTn id="345" presetID="2" presetClass="exit" presetSubtype="4" fill="hold" nodeType="withEffect">
                                  <p:stCondLst>
                                    <p:cond delay="0"/>
                                  </p:stCondLst>
                                  <p:childTnLst>
                                    <p:anim calcmode="lin" valueType="num">
                                      <p:cBhvr additive="base">
                                        <p:cTn id="346" dur="2500"/>
                                        <p:tgtEl>
                                          <p:spTgt spid="59"/>
                                        </p:tgtEl>
                                        <p:attrNameLst>
                                          <p:attrName>ppt_x</p:attrName>
                                        </p:attrNameLst>
                                      </p:cBhvr>
                                      <p:tavLst>
                                        <p:tav tm="0">
                                          <p:val>
                                            <p:strVal val="ppt_x"/>
                                          </p:val>
                                        </p:tav>
                                        <p:tav tm="100000">
                                          <p:val>
                                            <p:strVal val="ppt_x"/>
                                          </p:val>
                                        </p:tav>
                                      </p:tavLst>
                                    </p:anim>
                                    <p:anim calcmode="lin" valueType="num">
                                      <p:cBhvr additive="base">
                                        <p:cTn id="347" dur="2500"/>
                                        <p:tgtEl>
                                          <p:spTgt spid="59"/>
                                        </p:tgtEl>
                                        <p:attrNameLst>
                                          <p:attrName>ppt_y</p:attrName>
                                        </p:attrNameLst>
                                      </p:cBhvr>
                                      <p:tavLst>
                                        <p:tav tm="0">
                                          <p:val>
                                            <p:strVal val="ppt_y"/>
                                          </p:val>
                                        </p:tav>
                                        <p:tav tm="100000">
                                          <p:val>
                                            <p:strVal val="1+ppt_h/2"/>
                                          </p:val>
                                        </p:tav>
                                      </p:tavLst>
                                    </p:anim>
                                    <p:set>
                                      <p:cBhvr>
                                        <p:cTn id="348" dur="1" fill="hold">
                                          <p:stCondLst>
                                            <p:cond delay="2499"/>
                                          </p:stCondLst>
                                        </p:cTn>
                                        <p:tgtEl>
                                          <p:spTgt spid="59"/>
                                        </p:tgtEl>
                                        <p:attrNameLst>
                                          <p:attrName>style.visibility</p:attrName>
                                        </p:attrNameLst>
                                      </p:cBhvr>
                                      <p:to>
                                        <p:strVal val="hidden"/>
                                      </p:to>
                                    </p:set>
                                  </p:childTnLst>
                                </p:cTn>
                              </p:par>
                              <p:par>
                                <p:cTn id="349" presetID="2" presetClass="exit" presetSubtype="4" fill="hold" nodeType="withEffect">
                                  <p:stCondLst>
                                    <p:cond delay="0"/>
                                  </p:stCondLst>
                                  <p:childTnLst>
                                    <p:anim calcmode="lin" valueType="num">
                                      <p:cBhvr additive="base">
                                        <p:cTn id="350" dur="2500"/>
                                        <p:tgtEl>
                                          <p:spTgt spid="62"/>
                                        </p:tgtEl>
                                        <p:attrNameLst>
                                          <p:attrName>ppt_x</p:attrName>
                                        </p:attrNameLst>
                                      </p:cBhvr>
                                      <p:tavLst>
                                        <p:tav tm="0">
                                          <p:val>
                                            <p:strVal val="ppt_x"/>
                                          </p:val>
                                        </p:tav>
                                        <p:tav tm="100000">
                                          <p:val>
                                            <p:strVal val="ppt_x"/>
                                          </p:val>
                                        </p:tav>
                                      </p:tavLst>
                                    </p:anim>
                                    <p:anim calcmode="lin" valueType="num">
                                      <p:cBhvr additive="base">
                                        <p:cTn id="351" dur="2500"/>
                                        <p:tgtEl>
                                          <p:spTgt spid="62"/>
                                        </p:tgtEl>
                                        <p:attrNameLst>
                                          <p:attrName>ppt_y</p:attrName>
                                        </p:attrNameLst>
                                      </p:cBhvr>
                                      <p:tavLst>
                                        <p:tav tm="0">
                                          <p:val>
                                            <p:strVal val="ppt_y"/>
                                          </p:val>
                                        </p:tav>
                                        <p:tav tm="100000">
                                          <p:val>
                                            <p:strVal val="1+ppt_h/2"/>
                                          </p:val>
                                        </p:tav>
                                      </p:tavLst>
                                    </p:anim>
                                    <p:set>
                                      <p:cBhvr>
                                        <p:cTn id="352" dur="1" fill="hold">
                                          <p:stCondLst>
                                            <p:cond delay="2499"/>
                                          </p:stCondLst>
                                        </p:cTn>
                                        <p:tgtEl>
                                          <p:spTgt spid="62"/>
                                        </p:tgtEl>
                                        <p:attrNameLst>
                                          <p:attrName>style.visibility</p:attrName>
                                        </p:attrNameLst>
                                      </p:cBhvr>
                                      <p:to>
                                        <p:strVal val="hidden"/>
                                      </p:to>
                                    </p:set>
                                  </p:childTnLst>
                                </p:cTn>
                              </p:par>
                              <p:par>
                                <p:cTn id="353" presetID="2" presetClass="exit" presetSubtype="4" fill="hold" nodeType="withEffect">
                                  <p:stCondLst>
                                    <p:cond delay="0"/>
                                  </p:stCondLst>
                                  <p:childTnLst>
                                    <p:anim calcmode="lin" valueType="num">
                                      <p:cBhvr additive="base">
                                        <p:cTn id="354" dur="2500"/>
                                        <p:tgtEl>
                                          <p:spTgt spid="65"/>
                                        </p:tgtEl>
                                        <p:attrNameLst>
                                          <p:attrName>ppt_x</p:attrName>
                                        </p:attrNameLst>
                                      </p:cBhvr>
                                      <p:tavLst>
                                        <p:tav tm="0">
                                          <p:val>
                                            <p:strVal val="ppt_x"/>
                                          </p:val>
                                        </p:tav>
                                        <p:tav tm="100000">
                                          <p:val>
                                            <p:strVal val="ppt_x"/>
                                          </p:val>
                                        </p:tav>
                                      </p:tavLst>
                                    </p:anim>
                                    <p:anim calcmode="lin" valueType="num">
                                      <p:cBhvr additive="base">
                                        <p:cTn id="355" dur="2500"/>
                                        <p:tgtEl>
                                          <p:spTgt spid="65"/>
                                        </p:tgtEl>
                                        <p:attrNameLst>
                                          <p:attrName>ppt_y</p:attrName>
                                        </p:attrNameLst>
                                      </p:cBhvr>
                                      <p:tavLst>
                                        <p:tav tm="0">
                                          <p:val>
                                            <p:strVal val="ppt_y"/>
                                          </p:val>
                                        </p:tav>
                                        <p:tav tm="100000">
                                          <p:val>
                                            <p:strVal val="1+ppt_h/2"/>
                                          </p:val>
                                        </p:tav>
                                      </p:tavLst>
                                    </p:anim>
                                    <p:set>
                                      <p:cBhvr>
                                        <p:cTn id="356" dur="1" fill="hold">
                                          <p:stCondLst>
                                            <p:cond delay="2499"/>
                                          </p:stCondLst>
                                        </p:cTn>
                                        <p:tgtEl>
                                          <p:spTgt spid="65"/>
                                        </p:tgtEl>
                                        <p:attrNameLst>
                                          <p:attrName>style.visibility</p:attrName>
                                        </p:attrNameLst>
                                      </p:cBhvr>
                                      <p:to>
                                        <p:strVal val="hidden"/>
                                      </p:to>
                                    </p:set>
                                  </p:childTnLst>
                                </p:cTn>
                              </p:par>
                              <p:par>
                                <p:cTn id="357" presetID="2" presetClass="exit" presetSubtype="4" fill="hold" nodeType="withEffect">
                                  <p:stCondLst>
                                    <p:cond delay="0"/>
                                  </p:stCondLst>
                                  <p:childTnLst>
                                    <p:anim calcmode="lin" valueType="num">
                                      <p:cBhvr additive="base">
                                        <p:cTn id="358" dur="2500"/>
                                        <p:tgtEl>
                                          <p:spTgt spid="68"/>
                                        </p:tgtEl>
                                        <p:attrNameLst>
                                          <p:attrName>ppt_x</p:attrName>
                                        </p:attrNameLst>
                                      </p:cBhvr>
                                      <p:tavLst>
                                        <p:tav tm="0">
                                          <p:val>
                                            <p:strVal val="ppt_x"/>
                                          </p:val>
                                        </p:tav>
                                        <p:tav tm="100000">
                                          <p:val>
                                            <p:strVal val="ppt_x"/>
                                          </p:val>
                                        </p:tav>
                                      </p:tavLst>
                                    </p:anim>
                                    <p:anim calcmode="lin" valueType="num">
                                      <p:cBhvr additive="base">
                                        <p:cTn id="359" dur="2500"/>
                                        <p:tgtEl>
                                          <p:spTgt spid="68"/>
                                        </p:tgtEl>
                                        <p:attrNameLst>
                                          <p:attrName>ppt_y</p:attrName>
                                        </p:attrNameLst>
                                      </p:cBhvr>
                                      <p:tavLst>
                                        <p:tav tm="0">
                                          <p:val>
                                            <p:strVal val="ppt_y"/>
                                          </p:val>
                                        </p:tav>
                                        <p:tav tm="100000">
                                          <p:val>
                                            <p:strVal val="1+ppt_h/2"/>
                                          </p:val>
                                        </p:tav>
                                      </p:tavLst>
                                    </p:anim>
                                    <p:set>
                                      <p:cBhvr>
                                        <p:cTn id="360" dur="1" fill="hold">
                                          <p:stCondLst>
                                            <p:cond delay="2499"/>
                                          </p:stCondLst>
                                        </p:cTn>
                                        <p:tgtEl>
                                          <p:spTgt spid="68"/>
                                        </p:tgtEl>
                                        <p:attrNameLst>
                                          <p:attrName>style.visibility</p:attrName>
                                        </p:attrNameLst>
                                      </p:cBhvr>
                                      <p:to>
                                        <p:strVal val="hidden"/>
                                      </p:to>
                                    </p:set>
                                  </p:childTnLst>
                                </p:cTn>
                              </p:par>
                              <p:par>
                                <p:cTn id="361" presetID="2" presetClass="exit" presetSubtype="4" fill="hold" nodeType="withEffect">
                                  <p:stCondLst>
                                    <p:cond delay="0"/>
                                  </p:stCondLst>
                                  <p:childTnLst>
                                    <p:anim calcmode="lin" valueType="num">
                                      <p:cBhvr additive="base">
                                        <p:cTn id="362" dur="2500"/>
                                        <p:tgtEl>
                                          <p:spTgt spid="71"/>
                                        </p:tgtEl>
                                        <p:attrNameLst>
                                          <p:attrName>ppt_x</p:attrName>
                                        </p:attrNameLst>
                                      </p:cBhvr>
                                      <p:tavLst>
                                        <p:tav tm="0">
                                          <p:val>
                                            <p:strVal val="ppt_x"/>
                                          </p:val>
                                        </p:tav>
                                        <p:tav tm="100000">
                                          <p:val>
                                            <p:strVal val="ppt_x"/>
                                          </p:val>
                                        </p:tav>
                                      </p:tavLst>
                                    </p:anim>
                                    <p:anim calcmode="lin" valueType="num">
                                      <p:cBhvr additive="base">
                                        <p:cTn id="363" dur="2500"/>
                                        <p:tgtEl>
                                          <p:spTgt spid="71"/>
                                        </p:tgtEl>
                                        <p:attrNameLst>
                                          <p:attrName>ppt_y</p:attrName>
                                        </p:attrNameLst>
                                      </p:cBhvr>
                                      <p:tavLst>
                                        <p:tav tm="0">
                                          <p:val>
                                            <p:strVal val="ppt_y"/>
                                          </p:val>
                                        </p:tav>
                                        <p:tav tm="100000">
                                          <p:val>
                                            <p:strVal val="1+ppt_h/2"/>
                                          </p:val>
                                        </p:tav>
                                      </p:tavLst>
                                    </p:anim>
                                    <p:set>
                                      <p:cBhvr>
                                        <p:cTn id="364" dur="1" fill="hold">
                                          <p:stCondLst>
                                            <p:cond delay="2499"/>
                                          </p:stCondLst>
                                        </p:cTn>
                                        <p:tgtEl>
                                          <p:spTgt spid="71"/>
                                        </p:tgtEl>
                                        <p:attrNameLst>
                                          <p:attrName>style.visibility</p:attrName>
                                        </p:attrNameLst>
                                      </p:cBhvr>
                                      <p:to>
                                        <p:strVal val="hidden"/>
                                      </p:to>
                                    </p:set>
                                  </p:childTnLst>
                                </p:cTn>
                              </p:par>
                              <p:par>
                                <p:cTn id="365" presetID="2" presetClass="exit" presetSubtype="4" fill="hold" nodeType="withEffect">
                                  <p:stCondLst>
                                    <p:cond delay="0"/>
                                  </p:stCondLst>
                                  <p:childTnLst>
                                    <p:anim calcmode="lin" valueType="num">
                                      <p:cBhvr additive="base">
                                        <p:cTn id="366" dur="2500"/>
                                        <p:tgtEl>
                                          <p:spTgt spid="74"/>
                                        </p:tgtEl>
                                        <p:attrNameLst>
                                          <p:attrName>ppt_x</p:attrName>
                                        </p:attrNameLst>
                                      </p:cBhvr>
                                      <p:tavLst>
                                        <p:tav tm="0">
                                          <p:val>
                                            <p:strVal val="ppt_x"/>
                                          </p:val>
                                        </p:tav>
                                        <p:tav tm="100000">
                                          <p:val>
                                            <p:strVal val="ppt_x"/>
                                          </p:val>
                                        </p:tav>
                                      </p:tavLst>
                                    </p:anim>
                                    <p:anim calcmode="lin" valueType="num">
                                      <p:cBhvr additive="base">
                                        <p:cTn id="367" dur="2500"/>
                                        <p:tgtEl>
                                          <p:spTgt spid="74"/>
                                        </p:tgtEl>
                                        <p:attrNameLst>
                                          <p:attrName>ppt_y</p:attrName>
                                        </p:attrNameLst>
                                      </p:cBhvr>
                                      <p:tavLst>
                                        <p:tav tm="0">
                                          <p:val>
                                            <p:strVal val="ppt_y"/>
                                          </p:val>
                                        </p:tav>
                                        <p:tav tm="100000">
                                          <p:val>
                                            <p:strVal val="1+ppt_h/2"/>
                                          </p:val>
                                        </p:tav>
                                      </p:tavLst>
                                    </p:anim>
                                    <p:set>
                                      <p:cBhvr>
                                        <p:cTn id="368" dur="1" fill="hold">
                                          <p:stCondLst>
                                            <p:cond delay="2499"/>
                                          </p:stCondLst>
                                        </p:cTn>
                                        <p:tgtEl>
                                          <p:spTgt spid="74"/>
                                        </p:tgtEl>
                                        <p:attrNameLst>
                                          <p:attrName>style.visibility</p:attrName>
                                        </p:attrNameLst>
                                      </p:cBhvr>
                                      <p:to>
                                        <p:strVal val="hidden"/>
                                      </p:to>
                                    </p:set>
                                  </p:childTnLst>
                                </p:cTn>
                              </p:par>
                              <p:par>
                                <p:cTn id="369" presetID="2" presetClass="exit" presetSubtype="4" fill="hold" nodeType="withEffect">
                                  <p:stCondLst>
                                    <p:cond delay="0"/>
                                  </p:stCondLst>
                                  <p:childTnLst>
                                    <p:anim calcmode="lin" valueType="num">
                                      <p:cBhvr additive="base">
                                        <p:cTn id="370" dur="2500"/>
                                        <p:tgtEl>
                                          <p:spTgt spid="77"/>
                                        </p:tgtEl>
                                        <p:attrNameLst>
                                          <p:attrName>ppt_x</p:attrName>
                                        </p:attrNameLst>
                                      </p:cBhvr>
                                      <p:tavLst>
                                        <p:tav tm="0">
                                          <p:val>
                                            <p:strVal val="ppt_x"/>
                                          </p:val>
                                        </p:tav>
                                        <p:tav tm="100000">
                                          <p:val>
                                            <p:strVal val="ppt_x"/>
                                          </p:val>
                                        </p:tav>
                                      </p:tavLst>
                                    </p:anim>
                                    <p:anim calcmode="lin" valueType="num">
                                      <p:cBhvr additive="base">
                                        <p:cTn id="371" dur="2500"/>
                                        <p:tgtEl>
                                          <p:spTgt spid="77"/>
                                        </p:tgtEl>
                                        <p:attrNameLst>
                                          <p:attrName>ppt_y</p:attrName>
                                        </p:attrNameLst>
                                      </p:cBhvr>
                                      <p:tavLst>
                                        <p:tav tm="0">
                                          <p:val>
                                            <p:strVal val="ppt_y"/>
                                          </p:val>
                                        </p:tav>
                                        <p:tav tm="100000">
                                          <p:val>
                                            <p:strVal val="1+ppt_h/2"/>
                                          </p:val>
                                        </p:tav>
                                      </p:tavLst>
                                    </p:anim>
                                    <p:set>
                                      <p:cBhvr>
                                        <p:cTn id="372" dur="1" fill="hold">
                                          <p:stCondLst>
                                            <p:cond delay="2499"/>
                                          </p:stCondLst>
                                        </p:cTn>
                                        <p:tgtEl>
                                          <p:spTgt spid="77"/>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2500"/>
                                        <p:tgtEl>
                                          <p:spTgt spid="80"/>
                                        </p:tgtEl>
                                        <p:attrNameLst>
                                          <p:attrName>ppt_x</p:attrName>
                                        </p:attrNameLst>
                                      </p:cBhvr>
                                      <p:tavLst>
                                        <p:tav tm="0">
                                          <p:val>
                                            <p:strVal val="ppt_x"/>
                                          </p:val>
                                        </p:tav>
                                        <p:tav tm="100000">
                                          <p:val>
                                            <p:strVal val="ppt_x"/>
                                          </p:val>
                                        </p:tav>
                                      </p:tavLst>
                                    </p:anim>
                                    <p:anim calcmode="lin" valueType="num">
                                      <p:cBhvr additive="base">
                                        <p:cTn id="375" dur="2500"/>
                                        <p:tgtEl>
                                          <p:spTgt spid="80"/>
                                        </p:tgtEl>
                                        <p:attrNameLst>
                                          <p:attrName>ppt_y</p:attrName>
                                        </p:attrNameLst>
                                      </p:cBhvr>
                                      <p:tavLst>
                                        <p:tav tm="0">
                                          <p:val>
                                            <p:strVal val="ppt_y"/>
                                          </p:val>
                                        </p:tav>
                                        <p:tav tm="100000">
                                          <p:val>
                                            <p:strVal val="1+ppt_h/2"/>
                                          </p:val>
                                        </p:tav>
                                      </p:tavLst>
                                    </p:anim>
                                    <p:set>
                                      <p:cBhvr>
                                        <p:cTn id="376" dur="1" fill="hold">
                                          <p:stCondLst>
                                            <p:cond delay="2499"/>
                                          </p:stCondLst>
                                        </p:cTn>
                                        <p:tgtEl>
                                          <p:spTgt spid="80"/>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2500"/>
                                        <p:tgtEl>
                                          <p:spTgt spid="83"/>
                                        </p:tgtEl>
                                        <p:attrNameLst>
                                          <p:attrName>ppt_x</p:attrName>
                                        </p:attrNameLst>
                                      </p:cBhvr>
                                      <p:tavLst>
                                        <p:tav tm="0">
                                          <p:val>
                                            <p:strVal val="ppt_x"/>
                                          </p:val>
                                        </p:tav>
                                        <p:tav tm="100000">
                                          <p:val>
                                            <p:strVal val="ppt_x"/>
                                          </p:val>
                                        </p:tav>
                                      </p:tavLst>
                                    </p:anim>
                                    <p:anim calcmode="lin" valueType="num">
                                      <p:cBhvr additive="base">
                                        <p:cTn id="379" dur="2500"/>
                                        <p:tgtEl>
                                          <p:spTgt spid="83"/>
                                        </p:tgtEl>
                                        <p:attrNameLst>
                                          <p:attrName>ppt_y</p:attrName>
                                        </p:attrNameLst>
                                      </p:cBhvr>
                                      <p:tavLst>
                                        <p:tav tm="0">
                                          <p:val>
                                            <p:strVal val="ppt_y"/>
                                          </p:val>
                                        </p:tav>
                                        <p:tav tm="100000">
                                          <p:val>
                                            <p:strVal val="1+ppt_h/2"/>
                                          </p:val>
                                        </p:tav>
                                      </p:tavLst>
                                    </p:anim>
                                    <p:set>
                                      <p:cBhvr>
                                        <p:cTn id="380" dur="1" fill="hold">
                                          <p:stCondLst>
                                            <p:cond delay="2499"/>
                                          </p:stCondLst>
                                        </p:cTn>
                                        <p:tgtEl>
                                          <p:spTgt spid="83"/>
                                        </p:tgtEl>
                                        <p:attrNameLst>
                                          <p:attrName>style.visibility</p:attrName>
                                        </p:attrNameLst>
                                      </p:cBhvr>
                                      <p:to>
                                        <p:strVal val="hidden"/>
                                      </p:to>
                                    </p:set>
                                  </p:childTnLst>
                                </p:cTn>
                              </p:par>
                              <p:par>
                                <p:cTn id="381" presetID="2" presetClass="exit" presetSubtype="4" fill="hold" nodeType="withEffect">
                                  <p:stCondLst>
                                    <p:cond delay="0"/>
                                  </p:stCondLst>
                                  <p:childTnLst>
                                    <p:anim calcmode="lin" valueType="num">
                                      <p:cBhvr additive="base">
                                        <p:cTn id="382" dur="2500"/>
                                        <p:tgtEl>
                                          <p:spTgt spid="86"/>
                                        </p:tgtEl>
                                        <p:attrNameLst>
                                          <p:attrName>ppt_x</p:attrName>
                                        </p:attrNameLst>
                                      </p:cBhvr>
                                      <p:tavLst>
                                        <p:tav tm="0">
                                          <p:val>
                                            <p:strVal val="ppt_x"/>
                                          </p:val>
                                        </p:tav>
                                        <p:tav tm="100000">
                                          <p:val>
                                            <p:strVal val="ppt_x"/>
                                          </p:val>
                                        </p:tav>
                                      </p:tavLst>
                                    </p:anim>
                                    <p:anim calcmode="lin" valueType="num">
                                      <p:cBhvr additive="base">
                                        <p:cTn id="383" dur="2500"/>
                                        <p:tgtEl>
                                          <p:spTgt spid="86"/>
                                        </p:tgtEl>
                                        <p:attrNameLst>
                                          <p:attrName>ppt_y</p:attrName>
                                        </p:attrNameLst>
                                      </p:cBhvr>
                                      <p:tavLst>
                                        <p:tav tm="0">
                                          <p:val>
                                            <p:strVal val="ppt_y"/>
                                          </p:val>
                                        </p:tav>
                                        <p:tav tm="100000">
                                          <p:val>
                                            <p:strVal val="1+ppt_h/2"/>
                                          </p:val>
                                        </p:tav>
                                      </p:tavLst>
                                    </p:anim>
                                    <p:set>
                                      <p:cBhvr>
                                        <p:cTn id="384" dur="1" fill="hold">
                                          <p:stCondLst>
                                            <p:cond delay="2499"/>
                                          </p:stCondLst>
                                        </p:cTn>
                                        <p:tgtEl>
                                          <p:spTgt spid="86"/>
                                        </p:tgtEl>
                                        <p:attrNameLst>
                                          <p:attrName>style.visibility</p:attrName>
                                        </p:attrNameLst>
                                      </p:cBhvr>
                                      <p:to>
                                        <p:strVal val="hidden"/>
                                      </p:to>
                                    </p:set>
                                  </p:childTnLst>
                                </p:cTn>
                              </p:par>
                              <p:par>
                                <p:cTn id="385" presetID="2" presetClass="exit" presetSubtype="4" fill="hold" nodeType="withEffect">
                                  <p:stCondLst>
                                    <p:cond delay="0"/>
                                  </p:stCondLst>
                                  <p:childTnLst>
                                    <p:anim calcmode="lin" valueType="num">
                                      <p:cBhvr additive="base">
                                        <p:cTn id="386" dur="2500"/>
                                        <p:tgtEl>
                                          <p:spTgt spid="89"/>
                                        </p:tgtEl>
                                        <p:attrNameLst>
                                          <p:attrName>ppt_x</p:attrName>
                                        </p:attrNameLst>
                                      </p:cBhvr>
                                      <p:tavLst>
                                        <p:tav tm="0">
                                          <p:val>
                                            <p:strVal val="ppt_x"/>
                                          </p:val>
                                        </p:tav>
                                        <p:tav tm="100000">
                                          <p:val>
                                            <p:strVal val="ppt_x"/>
                                          </p:val>
                                        </p:tav>
                                      </p:tavLst>
                                    </p:anim>
                                    <p:anim calcmode="lin" valueType="num">
                                      <p:cBhvr additive="base">
                                        <p:cTn id="387" dur="2500"/>
                                        <p:tgtEl>
                                          <p:spTgt spid="89"/>
                                        </p:tgtEl>
                                        <p:attrNameLst>
                                          <p:attrName>ppt_y</p:attrName>
                                        </p:attrNameLst>
                                      </p:cBhvr>
                                      <p:tavLst>
                                        <p:tav tm="0">
                                          <p:val>
                                            <p:strVal val="ppt_y"/>
                                          </p:val>
                                        </p:tav>
                                        <p:tav tm="100000">
                                          <p:val>
                                            <p:strVal val="1+ppt_h/2"/>
                                          </p:val>
                                        </p:tav>
                                      </p:tavLst>
                                    </p:anim>
                                    <p:set>
                                      <p:cBhvr>
                                        <p:cTn id="388" dur="1" fill="hold">
                                          <p:stCondLst>
                                            <p:cond delay="2499"/>
                                          </p:stCondLst>
                                        </p:cTn>
                                        <p:tgtEl>
                                          <p:spTgt spid="89"/>
                                        </p:tgtEl>
                                        <p:attrNameLst>
                                          <p:attrName>style.visibility</p:attrName>
                                        </p:attrNameLst>
                                      </p:cBhvr>
                                      <p:to>
                                        <p:strVal val="hidden"/>
                                      </p:to>
                                    </p:set>
                                  </p:childTnLst>
                                </p:cTn>
                              </p:par>
                              <p:par>
                                <p:cTn id="389" presetID="2" presetClass="exit" presetSubtype="4" fill="hold" nodeType="withEffect">
                                  <p:stCondLst>
                                    <p:cond delay="0"/>
                                  </p:stCondLst>
                                  <p:childTnLst>
                                    <p:anim calcmode="lin" valueType="num">
                                      <p:cBhvr additive="base">
                                        <p:cTn id="390" dur="2500"/>
                                        <p:tgtEl>
                                          <p:spTgt spid="92"/>
                                        </p:tgtEl>
                                        <p:attrNameLst>
                                          <p:attrName>ppt_x</p:attrName>
                                        </p:attrNameLst>
                                      </p:cBhvr>
                                      <p:tavLst>
                                        <p:tav tm="0">
                                          <p:val>
                                            <p:strVal val="ppt_x"/>
                                          </p:val>
                                        </p:tav>
                                        <p:tav tm="100000">
                                          <p:val>
                                            <p:strVal val="ppt_x"/>
                                          </p:val>
                                        </p:tav>
                                      </p:tavLst>
                                    </p:anim>
                                    <p:anim calcmode="lin" valueType="num">
                                      <p:cBhvr additive="base">
                                        <p:cTn id="391" dur="2500"/>
                                        <p:tgtEl>
                                          <p:spTgt spid="92"/>
                                        </p:tgtEl>
                                        <p:attrNameLst>
                                          <p:attrName>ppt_y</p:attrName>
                                        </p:attrNameLst>
                                      </p:cBhvr>
                                      <p:tavLst>
                                        <p:tav tm="0">
                                          <p:val>
                                            <p:strVal val="ppt_y"/>
                                          </p:val>
                                        </p:tav>
                                        <p:tav tm="100000">
                                          <p:val>
                                            <p:strVal val="1+ppt_h/2"/>
                                          </p:val>
                                        </p:tav>
                                      </p:tavLst>
                                    </p:anim>
                                    <p:set>
                                      <p:cBhvr>
                                        <p:cTn id="392" dur="1" fill="hold">
                                          <p:stCondLst>
                                            <p:cond delay="2499"/>
                                          </p:stCondLst>
                                        </p:cTn>
                                        <p:tgtEl>
                                          <p:spTgt spid="92"/>
                                        </p:tgtEl>
                                        <p:attrNameLst>
                                          <p:attrName>style.visibility</p:attrName>
                                        </p:attrNameLst>
                                      </p:cBhvr>
                                      <p:to>
                                        <p:strVal val="hidden"/>
                                      </p:to>
                                    </p:set>
                                  </p:childTnLst>
                                </p:cTn>
                              </p:par>
                              <p:par>
                                <p:cTn id="393" presetID="2" presetClass="exit" presetSubtype="1" fill="hold" nodeType="withEffect">
                                  <p:stCondLst>
                                    <p:cond delay="0"/>
                                  </p:stCondLst>
                                  <p:childTnLst>
                                    <p:anim calcmode="lin" valueType="num">
                                      <p:cBhvr additive="base">
                                        <p:cTn id="394" dur="2500"/>
                                        <p:tgtEl>
                                          <p:spTgt spid="5"/>
                                        </p:tgtEl>
                                        <p:attrNameLst>
                                          <p:attrName>ppt_x</p:attrName>
                                        </p:attrNameLst>
                                      </p:cBhvr>
                                      <p:tavLst>
                                        <p:tav tm="0">
                                          <p:val>
                                            <p:strVal val="ppt_x"/>
                                          </p:val>
                                        </p:tav>
                                        <p:tav tm="100000">
                                          <p:val>
                                            <p:strVal val="ppt_x"/>
                                          </p:val>
                                        </p:tav>
                                      </p:tavLst>
                                    </p:anim>
                                    <p:anim calcmode="lin" valueType="num">
                                      <p:cBhvr additive="base">
                                        <p:cTn id="395" dur="2500"/>
                                        <p:tgtEl>
                                          <p:spTgt spid="5"/>
                                        </p:tgtEl>
                                        <p:attrNameLst>
                                          <p:attrName>ppt_y</p:attrName>
                                        </p:attrNameLst>
                                      </p:cBhvr>
                                      <p:tavLst>
                                        <p:tav tm="0">
                                          <p:val>
                                            <p:strVal val="ppt_y"/>
                                          </p:val>
                                        </p:tav>
                                        <p:tav tm="100000">
                                          <p:val>
                                            <p:strVal val="0-ppt_h/2"/>
                                          </p:val>
                                        </p:tav>
                                      </p:tavLst>
                                    </p:anim>
                                    <p:set>
                                      <p:cBhvr>
                                        <p:cTn id="396" dur="1" fill="hold">
                                          <p:stCondLst>
                                            <p:cond delay="2499"/>
                                          </p:stCondLst>
                                        </p:cTn>
                                        <p:tgtEl>
                                          <p:spTgt spid="5"/>
                                        </p:tgtEl>
                                        <p:attrNameLst>
                                          <p:attrName>style.visibility</p:attrName>
                                        </p:attrNameLst>
                                      </p:cBhvr>
                                      <p:to>
                                        <p:strVal val="hidden"/>
                                      </p:to>
                                    </p:set>
                                  </p:childTnLst>
                                </p:cTn>
                              </p:par>
                              <p:par>
                                <p:cTn id="397" presetID="2" presetClass="exit" presetSubtype="1" fill="hold" nodeType="withEffect">
                                  <p:stCondLst>
                                    <p:cond delay="0"/>
                                  </p:stCondLst>
                                  <p:childTnLst>
                                    <p:anim calcmode="lin" valueType="num">
                                      <p:cBhvr additive="base">
                                        <p:cTn id="398" dur="2500"/>
                                        <p:tgtEl>
                                          <p:spTgt spid="8"/>
                                        </p:tgtEl>
                                        <p:attrNameLst>
                                          <p:attrName>ppt_x</p:attrName>
                                        </p:attrNameLst>
                                      </p:cBhvr>
                                      <p:tavLst>
                                        <p:tav tm="0">
                                          <p:val>
                                            <p:strVal val="ppt_x"/>
                                          </p:val>
                                        </p:tav>
                                        <p:tav tm="100000">
                                          <p:val>
                                            <p:strVal val="ppt_x"/>
                                          </p:val>
                                        </p:tav>
                                      </p:tavLst>
                                    </p:anim>
                                    <p:anim calcmode="lin" valueType="num">
                                      <p:cBhvr additive="base">
                                        <p:cTn id="399" dur="2500"/>
                                        <p:tgtEl>
                                          <p:spTgt spid="8"/>
                                        </p:tgtEl>
                                        <p:attrNameLst>
                                          <p:attrName>ppt_y</p:attrName>
                                        </p:attrNameLst>
                                      </p:cBhvr>
                                      <p:tavLst>
                                        <p:tav tm="0">
                                          <p:val>
                                            <p:strVal val="ppt_y"/>
                                          </p:val>
                                        </p:tav>
                                        <p:tav tm="100000">
                                          <p:val>
                                            <p:strVal val="0-ppt_h/2"/>
                                          </p:val>
                                        </p:tav>
                                      </p:tavLst>
                                    </p:anim>
                                    <p:set>
                                      <p:cBhvr>
                                        <p:cTn id="400" dur="1" fill="hold">
                                          <p:stCondLst>
                                            <p:cond delay="2499"/>
                                          </p:stCondLst>
                                        </p:cTn>
                                        <p:tgtEl>
                                          <p:spTgt spid="8"/>
                                        </p:tgtEl>
                                        <p:attrNameLst>
                                          <p:attrName>style.visibility</p:attrName>
                                        </p:attrNameLst>
                                      </p:cBhvr>
                                      <p:to>
                                        <p:strVal val="hidden"/>
                                      </p:to>
                                    </p:set>
                                  </p:childTnLst>
                                </p:cTn>
                              </p:par>
                              <p:par>
                                <p:cTn id="401" presetID="2" presetClass="exit" presetSubtype="1" fill="hold" nodeType="withEffect">
                                  <p:stCondLst>
                                    <p:cond delay="0"/>
                                  </p:stCondLst>
                                  <p:childTnLst>
                                    <p:anim calcmode="lin" valueType="num">
                                      <p:cBhvr additive="base">
                                        <p:cTn id="402" dur="2500"/>
                                        <p:tgtEl>
                                          <p:spTgt spid="11"/>
                                        </p:tgtEl>
                                        <p:attrNameLst>
                                          <p:attrName>ppt_x</p:attrName>
                                        </p:attrNameLst>
                                      </p:cBhvr>
                                      <p:tavLst>
                                        <p:tav tm="0">
                                          <p:val>
                                            <p:strVal val="ppt_x"/>
                                          </p:val>
                                        </p:tav>
                                        <p:tav tm="100000">
                                          <p:val>
                                            <p:strVal val="ppt_x"/>
                                          </p:val>
                                        </p:tav>
                                      </p:tavLst>
                                    </p:anim>
                                    <p:anim calcmode="lin" valueType="num">
                                      <p:cBhvr additive="base">
                                        <p:cTn id="403" dur="2500"/>
                                        <p:tgtEl>
                                          <p:spTgt spid="11"/>
                                        </p:tgtEl>
                                        <p:attrNameLst>
                                          <p:attrName>ppt_y</p:attrName>
                                        </p:attrNameLst>
                                      </p:cBhvr>
                                      <p:tavLst>
                                        <p:tav tm="0">
                                          <p:val>
                                            <p:strVal val="ppt_y"/>
                                          </p:val>
                                        </p:tav>
                                        <p:tav tm="100000">
                                          <p:val>
                                            <p:strVal val="0-ppt_h/2"/>
                                          </p:val>
                                        </p:tav>
                                      </p:tavLst>
                                    </p:anim>
                                    <p:set>
                                      <p:cBhvr>
                                        <p:cTn id="404" dur="1" fill="hold">
                                          <p:stCondLst>
                                            <p:cond delay="2499"/>
                                          </p:stCondLst>
                                        </p:cTn>
                                        <p:tgtEl>
                                          <p:spTgt spid="11"/>
                                        </p:tgtEl>
                                        <p:attrNameLst>
                                          <p:attrName>style.visibility</p:attrName>
                                        </p:attrNameLst>
                                      </p:cBhvr>
                                      <p:to>
                                        <p:strVal val="hidden"/>
                                      </p:to>
                                    </p:set>
                                  </p:childTnLst>
                                </p:cTn>
                              </p:par>
                              <p:par>
                                <p:cTn id="405" presetID="2" presetClass="exit" presetSubtype="1" fill="hold" nodeType="withEffect">
                                  <p:stCondLst>
                                    <p:cond delay="0"/>
                                  </p:stCondLst>
                                  <p:childTnLst>
                                    <p:anim calcmode="lin" valueType="num">
                                      <p:cBhvr additive="base">
                                        <p:cTn id="406" dur="2500"/>
                                        <p:tgtEl>
                                          <p:spTgt spid="14"/>
                                        </p:tgtEl>
                                        <p:attrNameLst>
                                          <p:attrName>ppt_x</p:attrName>
                                        </p:attrNameLst>
                                      </p:cBhvr>
                                      <p:tavLst>
                                        <p:tav tm="0">
                                          <p:val>
                                            <p:strVal val="ppt_x"/>
                                          </p:val>
                                        </p:tav>
                                        <p:tav tm="100000">
                                          <p:val>
                                            <p:strVal val="ppt_x"/>
                                          </p:val>
                                        </p:tav>
                                      </p:tavLst>
                                    </p:anim>
                                    <p:anim calcmode="lin" valueType="num">
                                      <p:cBhvr additive="base">
                                        <p:cTn id="407" dur="2500"/>
                                        <p:tgtEl>
                                          <p:spTgt spid="14"/>
                                        </p:tgtEl>
                                        <p:attrNameLst>
                                          <p:attrName>ppt_y</p:attrName>
                                        </p:attrNameLst>
                                      </p:cBhvr>
                                      <p:tavLst>
                                        <p:tav tm="0">
                                          <p:val>
                                            <p:strVal val="ppt_y"/>
                                          </p:val>
                                        </p:tav>
                                        <p:tav tm="100000">
                                          <p:val>
                                            <p:strVal val="0-ppt_h/2"/>
                                          </p:val>
                                        </p:tav>
                                      </p:tavLst>
                                    </p:anim>
                                    <p:set>
                                      <p:cBhvr>
                                        <p:cTn id="408" dur="1" fill="hold">
                                          <p:stCondLst>
                                            <p:cond delay="2499"/>
                                          </p:stCondLst>
                                        </p:cTn>
                                        <p:tgtEl>
                                          <p:spTgt spid="14"/>
                                        </p:tgtEl>
                                        <p:attrNameLst>
                                          <p:attrName>style.visibility</p:attrName>
                                        </p:attrNameLst>
                                      </p:cBhvr>
                                      <p:to>
                                        <p:strVal val="hidden"/>
                                      </p:to>
                                    </p:set>
                                  </p:childTnLst>
                                </p:cTn>
                              </p:par>
                              <p:par>
                                <p:cTn id="409" presetID="2" presetClass="exit" presetSubtype="1" fill="hold" nodeType="withEffect">
                                  <p:stCondLst>
                                    <p:cond delay="0"/>
                                  </p:stCondLst>
                                  <p:childTnLst>
                                    <p:anim calcmode="lin" valueType="num">
                                      <p:cBhvr additive="base">
                                        <p:cTn id="410" dur="2500"/>
                                        <p:tgtEl>
                                          <p:spTgt spid="17"/>
                                        </p:tgtEl>
                                        <p:attrNameLst>
                                          <p:attrName>ppt_x</p:attrName>
                                        </p:attrNameLst>
                                      </p:cBhvr>
                                      <p:tavLst>
                                        <p:tav tm="0">
                                          <p:val>
                                            <p:strVal val="ppt_x"/>
                                          </p:val>
                                        </p:tav>
                                        <p:tav tm="100000">
                                          <p:val>
                                            <p:strVal val="ppt_x"/>
                                          </p:val>
                                        </p:tav>
                                      </p:tavLst>
                                    </p:anim>
                                    <p:anim calcmode="lin" valueType="num">
                                      <p:cBhvr additive="base">
                                        <p:cTn id="411" dur="2500"/>
                                        <p:tgtEl>
                                          <p:spTgt spid="17"/>
                                        </p:tgtEl>
                                        <p:attrNameLst>
                                          <p:attrName>ppt_y</p:attrName>
                                        </p:attrNameLst>
                                      </p:cBhvr>
                                      <p:tavLst>
                                        <p:tav tm="0">
                                          <p:val>
                                            <p:strVal val="ppt_y"/>
                                          </p:val>
                                        </p:tav>
                                        <p:tav tm="100000">
                                          <p:val>
                                            <p:strVal val="0-ppt_h/2"/>
                                          </p:val>
                                        </p:tav>
                                      </p:tavLst>
                                    </p:anim>
                                    <p:set>
                                      <p:cBhvr>
                                        <p:cTn id="412" dur="1" fill="hold">
                                          <p:stCondLst>
                                            <p:cond delay="2499"/>
                                          </p:stCondLst>
                                        </p:cTn>
                                        <p:tgtEl>
                                          <p:spTgt spid="17"/>
                                        </p:tgtEl>
                                        <p:attrNameLst>
                                          <p:attrName>style.visibility</p:attrName>
                                        </p:attrNameLst>
                                      </p:cBhvr>
                                      <p:to>
                                        <p:strVal val="hidden"/>
                                      </p:to>
                                    </p:set>
                                  </p:childTnLst>
                                </p:cTn>
                              </p:par>
                              <p:par>
                                <p:cTn id="413" presetID="2" presetClass="exit" presetSubtype="1" fill="hold" nodeType="withEffect">
                                  <p:stCondLst>
                                    <p:cond delay="0"/>
                                  </p:stCondLst>
                                  <p:childTnLst>
                                    <p:anim calcmode="lin" valueType="num">
                                      <p:cBhvr additive="base">
                                        <p:cTn id="414" dur="2500"/>
                                        <p:tgtEl>
                                          <p:spTgt spid="20"/>
                                        </p:tgtEl>
                                        <p:attrNameLst>
                                          <p:attrName>ppt_x</p:attrName>
                                        </p:attrNameLst>
                                      </p:cBhvr>
                                      <p:tavLst>
                                        <p:tav tm="0">
                                          <p:val>
                                            <p:strVal val="ppt_x"/>
                                          </p:val>
                                        </p:tav>
                                        <p:tav tm="100000">
                                          <p:val>
                                            <p:strVal val="ppt_x"/>
                                          </p:val>
                                        </p:tav>
                                      </p:tavLst>
                                    </p:anim>
                                    <p:anim calcmode="lin" valueType="num">
                                      <p:cBhvr additive="base">
                                        <p:cTn id="415" dur="2500"/>
                                        <p:tgtEl>
                                          <p:spTgt spid="20"/>
                                        </p:tgtEl>
                                        <p:attrNameLst>
                                          <p:attrName>ppt_y</p:attrName>
                                        </p:attrNameLst>
                                      </p:cBhvr>
                                      <p:tavLst>
                                        <p:tav tm="0">
                                          <p:val>
                                            <p:strVal val="ppt_y"/>
                                          </p:val>
                                        </p:tav>
                                        <p:tav tm="100000">
                                          <p:val>
                                            <p:strVal val="0-ppt_h/2"/>
                                          </p:val>
                                        </p:tav>
                                      </p:tavLst>
                                    </p:anim>
                                    <p:set>
                                      <p:cBhvr>
                                        <p:cTn id="416" dur="1" fill="hold">
                                          <p:stCondLst>
                                            <p:cond delay="2499"/>
                                          </p:stCondLst>
                                        </p:cTn>
                                        <p:tgtEl>
                                          <p:spTgt spid="20"/>
                                        </p:tgtEl>
                                        <p:attrNameLst>
                                          <p:attrName>style.visibility</p:attrName>
                                        </p:attrNameLst>
                                      </p:cBhvr>
                                      <p:to>
                                        <p:strVal val="hidden"/>
                                      </p:to>
                                    </p:set>
                                  </p:childTnLst>
                                </p:cTn>
                              </p:par>
                              <p:par>
                                <p:cTn id="417" presetID="2" presetClass="exit" presetSubtype="1" fill="hold" nodeType="withEffect">
                                  <p:stCondLst>
                                    <p:cond delay="0"/>
                                  </p:stCondLst>
                                  <p:childTnLst>
                                    <p:anim calcmode="lin" valueType="num">
                                      <p:cBhvr additive="base">
                                        <p:cTn id="418" dur="2500"/>
                                        <p:tgtEl>
                                          <p:spTgt spid="23"/>
                                        </p:tgtEl>
                                        <p:attrNameLst>
                                          <p:attrName>ppt_x</p:attrName>
                                        </p:attrNameLst>
                                      </p:cBhvr>
                                      <p:tavLst>
                                        <p:tav tm="0">
                                          <p:val>
                                            <p:strVal val="ppt_x"/>
                                          </p:val>
                                        </p:tav>
                                        <p:tav tm="100000">
                                          <p:val>
                                            <p:strVal val="ppt_x"/>
                                          </p:val>
                                        </p:tav>
                                      </p:tavLst>
                                    </p:anim>
                                    <p:anim calcmode="lin" valueType="num">
                                      <p:cBhvr additive="base">
                                        <p:cTn id="419" dur="2500"/>
                                        <p:tgtEl>
                                          <p:spTgt spid="23"/>
                                        </p:tgtEl>
                                        <p:attrNameLst>
                                          <p:attrName>ppt_y</p:attrName>
                                        </p:attrNameLst>
                                      </p:cBhvr>
                                      <p:tavLst>
                                        <p:tav tm="0">
                                          <p:val>
                                            <p:strVal val="ppt_y"/>
                                          </p:val>
                                        </p:tav>
                                        <p:tav tm="100000">
                                          <p:val>
                                            <p:strVal val="0-ppt_h/2"/>
                                          </p:val>
                                        </p:tav>
                                      </p:tavLst>
                                    </p:anim>
                                    <p:set>
                                      <p:cBhvr>
                                        <p:cTn id="420" dur="1" fill="hold">
                                          <p:stCondLst>
                                            <p:cond delay="2499"/>
                                          </p:stCondLst>
                                        </p:cTn>
                                        <p:tgtEl>
                                          <p:spTgt spid="23"/>
                                        </p:tgtEl>
                                        <p:attrNameLst>
                                          <p:attrName>style.visibility</p:attrName>
                                        </p:attrNameLst>
                                      </p:cBhvr>
                                      <p:to>
                                        <p:strVal val="hidden"/>
                                      </p:to>
                                    </p:set>
                                  </p:childTnLst>
                                </p:cTn>
                              </p:par>
                              <p:par>
                                <p:cTn id="421" presetID="2" presetClass="exit" presetSubtype="1" fill="hold" nodeType="withEffect">
                                  <p:stCondLst>
                                    <p:cond delay="0"/>
                                  </p:stCondLst>
                                  <p:childTnLst>
                                    <p:anim calcmode="lin" valueType="num">
                                      <p:cBhvr additive="base">
                                        <p:cTn id="422" dur="2500"/>
                                        <p:tgtEl>
                                          <p:spTgt spid="26"/>
                                        </p:tgtEl>
                                        <p:attrNameLst>
                                          <p:attrName>ppt_x</p:attrName>
                                        </p:attrNameLst>
                                      </p:cBhvr>
                                      <p:tavLst>
                                        <p:tav tm="0">
                                          <p:val>
                                            <p:strVal val="ppt_x"/>
                                          </p:val>
                                        </p:tav>
                                        <p:tav tm="100000">
                                          <p:val>
                                            <p:strVal val="ppt_x"/>
                                          </p:val>
                                        </p:tav>
                                      </p:tavLst>
                                    </p:anim>
                                    <p:anim calcmode="lin" valueType="num">
                                      <p:cBhvr additive="base">
                                        <p:cTn id="423" dur="2500"/>
                                        <p:tgtEl>
                                          <p:spTgt spid="26"/>
                                        </p:tgtEl>
                                        <p:attrNameLst>
                                          <p:attrName>ppt_y</p:attrName>
                                        </p:attrNameLst>
                                      </p:cBhvr>
                                      <p:tavLst>
                                        <p:tav tm="0">
                                          <p:val>
                                            <p:strVal val="ppt_y"/>
                                          </p:val>
                                        </p:tav>
                                        <p:tav tm="100000">
                                          <p:val>
                                            <p:strVal val="0-ppt_h/2"/>
                                          </p:val>
                                        </p:tav>
                                      </p:tavLst>
                                    </p:anim>
                                    <p:set>
                                      <p:cBhvr>
                                        <p:cTn id="424" dur="1" fill="hold">
                                          <p:stCondLst>
                                            <p:cond delay="2499"/>
                                          </p:stCondLst>
                                        </p:cTn>
                                        <p:tgtEl>
                                          <p:spTgt spid="26"/>
                                        </p:tgtEl>
                                        <p:attrNameLst>
                                          <p:attrName>style.visibility</p:attrName>
                                        </p:attrNameLst>
                                      </p:cBhvr>
                                      <p:to>
                                        <p:strVal val="hidden"/>
                                      </p:to>
                                    </p:set>
                                  </p:childTnLst>
                                </p:cTn>
                              </p:par>
                              <p:par>
                                <p:cTn id="425" presetID="2" presetClass="exit" presetSubtype="1" fill="hold" nodeType="withEffect">
                                  <p:stCondLst>
                                    <p:cond delay="0"/>
                                  </p:stCondLst>
                                  <p:childTnLst>
                                    <p:anim calcmode="lin" valueType="num">
                                      <p:cBhvr additive="base">
                                        <p:cTn id="426" dur="2500"/>
                                        <p:tgtEl>
                                          <p:spTgt spid="29"/>
                                        </p:tgtEl>
                                        <p:attrNameLst>
                                          <p:attrName>ppt_x</p:attrName>
                                        </p:attrNameLst>
                                      </p:cBhvr>
                                      <p:tavLst>
                                        <p:tav tm="0">
                                          <p:val>
                                            <p:strVal val="ppt_x"/>
                                          </p:val>
                                        </p:tav>
                                        <p:tav tm="100000">
                                          <p:val>
                                            <p:strVal val="ppt_x"/>
                                          </p:val>
                                        </p:tav>
                                      </p:tavLst>
                                    </p:anim>
                                    <p:anim calcmode="lin" valueType="num">
                                      <p:cBhvr additive="base">
                                        <p:cTn id="427" dur="2500"/>
                                        <p:tgtEl>
                                          <p:spTgt spid="29"/>
                                        </p:tgtEl>
                                        <p:attrNameLst>
                                          <p:attrName>ppt_y</p:attrName>
                                        </p:attrNameLst>
                                      </p:cBhvr>
                                      <p:tavLst>
                                        <p:tav tm="0">
                                          <p:val>
                                            <p:strVal val="ppt_y"/>
                                          </p:val>
                                        </p:tav>
                                        <p:tav tm="100000">
                                          <p:val>
                                            <p:strVal val="0-ppt_h/2"/>
                                          </p:val>
                                        </p:tav>
                                      </p:tavLst>
                                    </p:anim>
                                    <p:set>
                                      <p:cBhvr>
                                        <p:cTn id="428" dur="1" fill="hold">
                                          <p:stCondLst>
                                            <p:cond delay="2499"/>
                                          </p:stCondLst>
                                        </p:cTn>
                                        <p:tgtEl>
                                          <p:spTgt spid="29"/>
                                        </p:tgtEl>
                                        <p:attrNameLst>
                                          <p:attrName>style.visibility</p:attrName>
                                        </p:attrNameLst>
                                      </p:cBhvr>
                                      <p:to>
                                        <p:strVal val="hidden"/>
                                      </p:to>
                                    </p:set>
                                  </p:childTnLst>
                                </p:cTn>
                              </p:par>
                              <p:par>
                                <p:cTn id="429" presetID="2" presetClass="exit" presetSubtype="1" fill="hold" nodeType="withEffect">
                                  <p:stCondLst>
                                    <p:cond delay="0"/>
                                  </p:stCondLst>
                                  <p:childTnLst>
                                    <p:anim calcmode="lin" valueType="num">
                                      <p:cBhvr additive="base">
                                        <p:cTn id="430" dur="2500"/>
                                        <p:tgtEl>
                                          <p:spTgt spid="32"/>
                                        </p:tgtEl>
                                        <p:attrNameLst>
                                          <p:attrName>ppt_x</p:attrName>
                                        </p:attrNameLst>
                                      </p:cBhvr>
                                      <p:tavLst>
                                        <p:tav tm="0">
                                          <p:val>
                                            <p:strVal val="ppt_x"/>
                                          </p:val>
                                        </p:tav>
                                        <p:tav tm="100000">
                                          <p:val>
                                            <p:strVal val="ppt_x"/>
                                          </p:val>
                                        </p:tav>
                                      </p:tavLst>
                                    </p:anim>
                                    <p:anim calcmode="lin" valueType="num">
                                      <p:cBhvr additive="base">
                                        <p:cTn id="431" dur="2500"/>
                                        <p:tgtEl>
                                          <p:spTgt spid="32"/>
                                        </p:tgtEl>
                                        <p:attrNameLst>
                                          <p:attrName>ppt_y</p:attrName>
                                        </p:attrNameLst>
                                      </p:cBhvr>
                                      <p:tavLst>
                                        <p:tav tm="0">
                                          <p:val>
                                            <p:strVal val="ppt_y"/>
                                          </p:val>
                                        </p:tav>
                                        <p:tav tm="100000">
                                          <p:val>
                                            <p:strVal val="0-ppt_h/2"/>
                                          </p:val>
                                        </p:tav>
                                      </p:tavLst>
                                    </p:anim>
                                    <p:set>
                                      <p:cBhvr>
                                        <p:cTn id="432" dur="1" fill="hold">
                                          <p:stCondLst>
                                            <p:cond delay="2499"/>
                                          </p:stCondLst>
                                        </p:cTn>
                                        <p:tgtEl>
                                          <p:spTgt spid="32"/>
                                        </p:tgtEl>
                                        <p:attrNameLst>
                                          <p:attrName>style.visibility</p:attrName>
                                        </p:attrNameLst>
                                      </p:cBhvr>
                                      <p:to>
                                        <p:strVal val="hidden"/>
                                      </p:to>
                                    </p:set>
                                  </p:childTnLst>
                                </p:cTn>
                              </p:par>
                              <p:par>
                                <p:cTn id="433" presetID="2" presetClass="exit" presetSubtype="1" fill="hold" nodeType="withEffect">
                                  <p:stCondLst>
                                    <p:cond delay="0"/>
                                  </p:stCondLst>
                                  <p:childTnLst>
                                    <p:anim calcmode="lin" valueType="num">
                                      <p:cBhvr additive="base">
                                        <p:cTn id="434" dur="2500"/>
                                        <p:tgtEl>
                                          <p:spTgt spid="35"/>
                                        </p:tgtEl>
                                        <p:attrNameLst>
                                          <p:attrName>ppt_x</p:attrName>
                                        </p:attrNameLst>
                                      </p:cBhvr>
                                      <p:tavLst>
                                        <p:tav tm="0">
                                          <p:val>
                                            <p:strVal val="ppt_x"/>
                                          </p:val>
                                        </p:tav>
                                        <p:tav tm="100000">
                                          <p:val>
                                            <p:strVal val="ppt_x"/>
                                          </p:val>
                                        </p:tav>
                                      </p:tavLst>
                                    </p:anim>
                                    <p:anim calcmode="lin" valueType="num">
                                      <p:cBhvr additive="base">
                                        <p:cTn id="435" dur="2500"/>
                                        <p:tgtEl>
                                          <p:spTgt spid="35"/>
                                        </p:tgtEl>
                                        <p:attrNameLst>
                                          <p:attrName>ppt_y</p:attrName>
                                        </p:attrNameLst>
                                      </p:cBhvr>
                                      <p:tavLst>
                                        <p:tav tm="0">
                                          <p:val>
                                            <p:strVal val="ppt_y"/>
                                          </p:val>
                                        </p:tav>
                                        <p:tav tm="100000">
                                          <p:val>
                                            <p:strVal val="0-ppt_h/2"/>
                                          </p:val>
                                        </p:tav>
                                      </p:tavLst>
                                    </p:anim>
                                    <p:set>
                                      <p:cBhvr>
                                        <p:cTn id="436" dur="1" fill="hold">
                                          <p:stCondLst>
                                            <p:cond delay="2499"/>
                                          </p:stCondLst>
                                        </p:cTn>
                                        <p:tgtEl>
                                          <p:spTgt spid="35"/>
                                        </p:tgtEl>
                                        <p:attrNameLst>
                                          <p:attrName>style.visibility</p:attrName>
                                        </p:attrNameLst>
                                      </p:cBhvr>
                                      <p:to>
                                        <p:strVal val="hidden"/>
                                      </p:to>
                                    </p:set>
                                  </p:childTnLst>
                                </p:cTn>
                              </p:par>
                              <p:par>
                                <p:cTn id="437" presetID="2" presetClass="exit" presetSubtype="1" fill="hold" nodeType="withEffect">
                                  <p:stCondLst>
                                    <p:cond delay="0"/>
                                  </p:stCondLst>
                                  <p:childTnLst>
                                    <p:anim calcmode="lin" valueType="num">
                                      <p:cBhvr additive="base">
                                        <p:cTn id="438" dur="2500"/>
                                        <p:tgtEl>
                                          <p:spTgt spid="38"/>
                                        </p:tgtEl>
                                        <p:attrNameLst>
                                          <p:attrName>ppt_x</p:attrName>
                                        </p:attrNameLst>
                                      </p:cBhvr>
                                      <p:tavLst>
                                        <p:tav tm="0">
                                          <p:val>
                                            <p:strVal val="ppt_x"/>
                                          </p:val>
                                        </p:tav>
                                        <p:tav tm="100000">
                                          <p:val>
                                            <p:strVal val="ppt_x"/>
                                          </p:val>
                                        </p:tav>
                                      </p:tavLst>
                                    </p:anim>
                                    <p:anim calcmode="lin" valueType="num">
                                      <p:cBhvr additive="base">
                                        <p:cTn id="439" dur="2500"/>
                                        <p:tgtEl>
                                          <p:spTgt spid="38"/>
                                        </p:tgtEl>
                                        <p:attrNameLst>
                                          <p:attrName>ppt_y</p:attrName>
                                        </p:attrNameLst>
                                      </p:cBhvr>
                                      <p:tavLst>
                                        <p:tav tm="0">
                                          <p:val>
                                            <p:strVal val="ppt_y"/>
                                          </p:val>
                                        </p:tav>
                                        <p:tav tm="100000">
                                          <p:val>
                                            <p:strVal val="0-ppt_h/2"/>
                                          </p:val>
                                        </p:tav>
                                      </p:tavLst>
                                    </p:anim>
                                    <p:set>
                                      <p:cBhvr>
                                        <p:cTn id="440" dur="1" fill="hold">
                                          <p:stCondLst>
                                            <p:cond delay="2499"/>
                                          </p:stCondLst>
                                        </p:cTn>
                                        <p:tgtEl>
                                          <p:spTgt spid="38"/>
                                        </p:tgtEl>
                                        <p:attrNameLst>
                                          <p:attrName>style.visibility</p:attrName>
                                        </p:attrNameLst>
                                      </p:cBhvr>
                                      <p:to>
                                        <p:strVal val="hidden"/>
                                      </p:to>
                                    </p:set>
                                  </p:childTnLst>
                                </p:cTn>
                              </p:par>
                              <p:par>
                                <p:cTn id="441" presetID="2" presetClass="exit" presetSubtype="1" fill="hold" nodeType="withEffect">
                                  <p:stCondLst>
                                    <p:cond delay="0"/>
                                  </p:stCondLst>
                                  <p:childTnLst>
                                    <p:anim calcmode="lin" valueType="num">
                                      <p:cBhvr additive="base">
                                        <p:cTn id="442" dur="2500"/>
                                        <p:tgtEl>
                                          <p:spTgt spid="41"/>
                                        </p:tgtEl>
                                        <p:attrNameLst>
                                          <p:attrName>ppt_x</p:attrName>
                                        </p:attrNameLst>
                                      </p:cBhvr>
                                      <p:tavLst>
                                        <p:tav tm="0">
                                          <p:val>
                                            <p:strVal val="ppt_x"/>
                                          </p:val>
                                        </p:tav>
                                        <p:tav tm="100000">
                                          <p:val>
                                            <p:strVal val="ppt_x"/>
                                          </p:val>
                                        </p:tav>
                                      </p:tavLst>
                                    </p:anim>
                                    <p:anim calcmode="lin" valueType="num">
                                      <p:cBhvr additive="base">
                                        <p:cTn id="443" dur="2500"/>
                                        <p:tgtEl>
                                          <p:spTgt spid="41"/>
                                        </p:tgtEl>
                                        <p:attrNameLst>
                                          <p:attrName>ppt_y</p:attrName>
                                        </p:attrNameLst>
                                      </p:cBhvr>
                                      <p:tavLst>
                                        <p:tav tm="0">
                                          <p:val>
                                            <p:strVal val="ppt_y"/>
                                          </p:val>
                                        </p:tav>
                                        <p:tav tm="100000">
                                          <p:val>
                                            <p:strVal val="0-ppt_h/2"/>
                                          </p:val>
                                        </p:tav>
                                      </p:tavLst>
                                    </p:anim>
                                    <p:set>
                                      <p:cBhvr>
                                        <p:cTn id="444" dur="1" fill="hold">
                                          <p:stCondLst>
                                            <p:cond delay="2499"/>
                                          </p:stCondLst>
                                        </p:cTn>
                                        <p:tgtEl>
                                          <p:spTgt spid="41"/>
                                        </p:tgtEl>
                                        <p:attrNameLst>
                                          <p:attrName>style.visibility</p:attrName>
                                        </p:attrNameLst>
                                      </p:cBhvr>
                                      <p:to>
                                        <p:strVal val="hidden"/>
                                      </p:to>
                                    </p:set>
                                  </p:childTnLst>
                                </p:cTn>
                              </p:par>
                              <p:par>
                                <p:cTn id="445" presetID="2" presetClass="exit" presetSubtype="1" fill="hold" nodeType="withEffect">
                                  <p:stCondLst>
                                    <p:cond delay="0"/>
                                  </p:stCondLst>
                                  <p:childTnLst>
                                    <p:anim calcmode="lin" valueType="num">
                                      <p:cBhvr additive="base">
                                        <p:cTn id="446" dur="2500"/>
                                        <p:tgtEl>
                                          <p:spTgt spid="44"/>
                                        </p:tgtEl>
                                        <p:attrNameLst>
                                          <p:attrName>ppt_x</p:attrName>
                                        </p:attrNameLst>
                                      </p:cBhvr>
                                      <p:tavLst>
                                        <p:tav tm="0">
                                          <p:val>
                                            <p:strVal val="ppt_x"/>
                                          </p:val>
                                        </p:tav>
                                        <p:tav tm="100000">
                                          <p:val>
                                            <p:strVal val="ppt_x"/>
                                          </p:val>
                                        </p:tav>
                                      </p:tavLst>
                                    </p:anim>
                                    <p:anim calcmode="lin" valueType="num">
                                      <p:cBhvr additive="base">
                                        <p:cTn id="447" dur="2500"/>
                                        <p:tgtEl>
                                          <p:spTgt spid="44"/>
                                        </p:tgtEl>
                                        <p:attrNameLst>
                                          <p:attrName>ppt_y</p:attrName>
                                        </p:attrNameLst>
                                      </p:cBhvr>
                                      <p:tavLst>
                                        <p:tav tm="0">
                                          <p:val>
                                            <p:strVal val="ppt_y"/>
                                          </p:val>
                                        </p:tav>
                                        <p:tav tm="100000">
                                          <p:val>
                                            <p:strVal val="0-ppt_h/2"/>
                                          </p:val>
                                        </p:tav>
                                      </p:tavLst>
                                    </p:anim>
                                    <p:set>
                                      <p:cBhvr>
                                        <p:cTn id="448" dur="1" fill="hold">
                                          <p:stCondLst>
                                            <p:cond delay="2499"/>
                                          </p:stCondLst>
                                        </p:cTn>
                                        <p:tgtEl>
                                          <p:spTgt spid="44"/>
                                        </p:tgtEl>
                                        <p:attrNameLst>
                                          <p:attrName>style.visibility</p:attrName>
                                        </p:attrNameLst>
                                      </p:cBhvr>
                                      <p:to>
                                        <p:strVal val="hidden"/>
                                      </p:to>
                                    </p:set>
                                  </p:childTnLst>
                                </p:cTn>
                              </p:par>
                              <p:par>
                                <p:cTn id="449" presetID="2" presetClass="exit" presetSubtype="1" fill="hold" nodeType="withEffect">
                                  <p:stCondLst>
                                    <p:cond delay="0"/>
                                  </p:stCondLst>
                                  <p:childTnLst>
                                    <p:anim calcmode="lin" valueType="num">
                                      <p:cBhvr additive="base">
                                        <p:cTn id="450" dur="2500"/>
                                        <p:tgtEl>
                                          <p:spTgt spid="47"/>
                                        </p:tgtEl>
                                        <p:attrNameLst>
                                          <p:attrName>ppt_x</p:attrName>
                                        </p:attrNameLst>
                                      </p:cBhvr>
                                      <p:tavLst>
                                        <p:tav tm="0">
                                          <p:val>
                                            <p:strVal val="ppt_x"/>
                                          </p:val>
                                        </p:tav>
                                        <p:tav tm="100000">
                                          <p:val>
                                            <p:strVal val="ppt_x"/>
                                          </p:val>
                                        </p:tav>
                                      </p:tavLst>
                                    </p:anim>
                                    <p:anim calcmode="lin" valueType="num">
                                      <p:cBhvr additive="base">
                                        <p:cTn id="451" dur="2500"/>
                                        <p:tgtEl>
                                          <p:spTgt spid="47"/>
                                        </p:tgtEl>
                                        <p:attrNameLst>
                                          <p:attrName>ppt_y</p:attrName>
                                        </p:attrNameLst>
                                      </p:cBhvr>
                                      <p:tavLst>
                                        <p:tav tm="0">
                                          <p:val>
                                            <p:strVal val="ppt_y"/>
                                          </p:val>
                                        </p:tav>
                                        <p:tav tm="100000">
                                          <p:val>
                                            <p:strVal val="0-ppt_h/2"/>
                                          </p:val>
                                        </p:tav>
                                      </p:tavLst>
                                    </p:anim>
                                    <p:set>
                                      <p:cBhvr>
                                        <p:cTn id="452" dur="1" fill="hold">
                                          <p:stCondLst>
                                            <p:cond delay="2499"/>
                                          </p:stCondLst>
                                        </p:cTn>
                                        <p:tgtEl>
                                          <p:spTgt spid="47"/>
                                        </p:tgtEl>
                                        <p:attrNameLst>
                                          <p:attrName>style.visibility</p:attrName>
                                        </p:attrNameLst>
                                      </p:cBhvr>
                                      <p:to>
                                        <p:strVal val="hidden"/>
                                      </p:to>
                                    </p:set>
                                  </p:childTnLst>
                                </p:cTn>
                              </p:par>
                              <p:par>
                                <p:cTn id="453" presetID="2" presetClass="exit" presetSubtype="1" fill="hold" nodeType="withEffect">
                                  <p:stCondLst>
                                    <p:cond delay="0"/>
                                  </p:stCondLst>
                                  <p:childTnLst>
                                    <p:anim calcmode="lin" valueType="num">
                                      <p:cBhvr additive="base">
                                        <p:cTn id="454" dur="2500"/>
                                        <p:tgtEl>
                                          <p:spTgt spid="50"/>
                                        </p:tgtEl>
                                        <p:attrNameLst>
                                          <p:attrName>ppt_x</p:attrName>
                                        </p:attrNameLst>
                                      </p:cBhvr>
                                      <p:tavLst>
                                        <p:tav tm="0">
                                          <p:val>
                                            <p:strVal val="ppt_x"/>
                                          </p:val>
                                        </p:tav>
                                        <p:tav tm="100000">
                                          <p:val>
                                            <p:strVal val="ppt_x"/>
                                          </p:val>
                                        </p:tav>
                                      </p:tavLst>
                                    </p:anim>
                                    <p:anim calcmode="lin" valueType="num">
                                      <p:cBhvr additive="base">
                                        <p:cTn id="455" dur="2500"/>
                                        <p:tgtEl>
                                          <p:spTgt spid="50"/>
                                        </p:tgtEl>
                                        <p:attrNameLst>
                                          <p:attrName>ppt_y</p:attrName>
                                        </p:attrNameLst>
                                      </p:cBhvr>
                                      <p:tavLst>
                                        <p:tav tm="0">
                                          <p:val>
                                            <p:strVal val="ppt_y"/>
                                          </p:val>
                                        </p:tav>
                                        <p:tav tm="100000">
                                          <p:val>
                                            <p:strVal val="0-ppt_h/2"/>
                                          </p:val>
                                        </p:tav>
                                      </p:tavLst>
                                    </p:anim>
                                    <p:set>
                                      <p:cBhvr>
                                        <p:cTn id="456" dur="1" fill="hold">
                                          <p:stCondLst>
                                            <p:cond delay="2499"/>
                                          </p:stCondLst>
                                        </p:cTn>
                                        <p:tgtEl>
                                          <p:spTgt spid="50"/>
                                        </p:tgtEl>
                                        <p:attrNameLst>
                                          <p:attrName>style.visibility</p:attrName>
                                        </p:attrNameLst>
                                      </p:cBhvr>
                                      <p:to>
                                        <p:strVal val="hidden"/>
                                      </p:to>
                                    </p:set>
                                  </p:childTnLst>
                                </p:cTn>
                              </p:par>
                              <p:par>
                                <p:cTn id="457" presetID="2" presetClass="exit" presetSubtype="1" fill="hold" nodeType="withEffect">
                                  <p:stCondLst>
                                    <p:cond delay="0"/>
                                  </p:stCondLst>
                                  <p:childTnLst>
                                    <p:anim calcmode="lin" valueType="num">
                                      <p:cBhvr additive="base">
                                        <p:cTn id="458" dur="2500"/>
                                        <p:tgtEl>
                                          <p:spTgt spid="53"/>
                                        </p:tgtEl>
                                        <p:attrNameLst>
                                          <p:attrName>ppt_x</p:attrName>
                                        </p:attrNameLst>
                                      </p:cBhvr>
                                      <p:tavLst>
                                        <p:tav tm="0">
                                          <p:val>
                                            <p:strVal val="ppt_x"/>
                                          </p:val>
                                        </p:tav>
                                        <p:tav tm="100000">
                                          <p:val>
                                            <p:strVal val="ppt_x"/>
                                          </p:val>
                                        </p:tav>
                                      </p:tavLst>
                                    </p:anim>
                                    <p:anim calcmode="lin" valueType="num">
                                      <p:cBhvr additive="base">
                                        <p:cTn id="459" dur="2500"/>
                                        <p:tgtEl>
                                          <p:spTgt spid="53"/>
                                        </p:tgtEl>
                                        <p:attrNameLst>
                                          <p:attrName>ppt_y</p:attrName>
                                        </p:attrNameLst>
                                      </p:cBhvr>
                                      <p:tavLst>
                                        <p:tav tm="0">
                                          <p:val>
                                            <p:strVal val="ppt_y"/>
                                          </p:val>
                                        </p:tav>
                                        <p:tav tm="100000">
                                          <p:val>
                                            <p:strVal val="0-ppt_h/2"/>
                                          </p:val>
                                        </p:tav>
                                      </p:tavLst>
                                    </p:anim>
                                    <p:set>
                                      <p:cBhvr>
                                        <p:cTn id="460" dur="1" fill="hold">
                                          <p:stCondLst>
                                            <p:cond delay="2499"/>
                                          </p:stCondLst>
                                        </p:cTn>
                                        <p:tgtEl>
                                          <p:spTgt spid="53"/>
                                        </p:tgtEl>
                                        <p:attrNameLst>
                                          <p:attrName>style.visibility</p:attrName>
                                        </p:attrNameLst>
                                      </p:cBhvr>
                                      <p:to>
                                        <p:strVal val="hidden"/>
                                      </p:to>
                                    </p:set>
                                  </p:childTnLst>
                                </p:cTn>
                              </p:par>
                              <p:par>
                                <p:cTn id="461" presetID="2" presetClass="exit" presetSubtype="1" fill="hold" nodeType="withEffect">
                                  <p:stCondLst>
                                    <p:cond delay="0"/>
                                  </p:stCondLst>
                                  <p:childTnLst>
                                    <p:anim calcmode="lin" valueType="num">
                                      <p:cBhvr additive="base">
                                        <p:cTn id="462" dur="2500"/>
                                        <p:tgtEl>
                                          <p:spTgt spid="56"/>
                                        </p:tgtEl>
                                        <p:attrNameLst>
                                          <p:attrName>ppt_x</p:attrName>
                                        </p:attrNameLst>
                                      </p:cBhvr>
                                      <p:tavLst>
                                        <p:tav tm="0">
                                          <p:val>
                                            <p:strVal val="ppt_x"/>
                                          </p:val>
                                        </p:tav>
                                        <p:tav tm="100000">
                                          <p:val>
                                            <p:strVal val="ppt_x"/>
                                          </p:val>
                                        </p:tav>
                                      </p:tavLst>
                                    </p:anim>
                                    <p:anim calcmode="lin" valueType="num">
                                      <p:cBhvr additive="base">
                                        <p:cTn id="463" dur="2500"/>
                                        <p:tgtEl>
                                          <p:spTgt spid="56"/>
                                        </p:tgtEl>
                                        <p:attrNameLst>
                                          <p:attrName>ppt_y</p:attrName>
                                        </p:attrNameLst>
                                      </p:cBhvr>
                                      <p:tavLst>
                                        <p:tav tm="0">
                                          <p:val>
                                            <p:strVal val="ppt_y"/>
                                          </p:val>
                                        </p:tav>
                                        <p:tav tm="100000">
                                          <p:val>
                                            <p:strVal val="0-ppt_h/2"/>
                                          </p:val>
                                        </p:tav>
                                      </p:tavLst>
                                    </p:anim>
                                    <p:set>
                                      <p:cBhvr>
                                        <p:cTn id="464" dur="1" fill="hold">
                                          <p:stCondLst>
                                            <p:cond delay="2499"/>
                                          </p:stCondLst>
                                        </p:cTn>
                                        <p:tgtEl>
                                          <p:spTgt spid="56"/>
                                        </p:tgtEl>
                                        <p:attrNameLst>
                                          <p:attrName>style.visibility</p:attrName>
                                        </p:attrNameLst>
                                      </p:cBhvr>
                                      <p:to>
                                        <p:strVal val="hidden"/>
                                      </p:to>
                                    </p:set>
                                  </p:childTnLst>
                                </p:cTn>
                              </p:par>
                              <p:par>
                                <p:cTn id="465" presetID="2" presetClass="exit" presetSubtype="1" fill="hold" nodeType="withEffect">
                                  <p:stCondLst>
                                    <p:cond delay="0"/>
                                  </p:stCondLst>
                                  <p:childTnLst>
                                    <p:anim calcmode="lin" valueType="num">
                                      <p:cBhvr additive="base">
                                        <p:cTn id="466" dur="2500"/>
                                        <p:tgtEl>
                                          <p:spTgt spid="95"/>
                                        </p:tgtEl>
                                        <p:attrNameLst>
                                          <p:attrName>ppt_x</p:attrName>
                                        </p:attrNameLst>
                                      </p:cBhvr>
                                      <p:tavLst>
                                        <p:tav tm="0">
                                          <p:val>
                                            <p:strVal val="ppt_x"/>
                                          </p:val>
                                        </p:tav>
                                        <p:tav tm="100000">
                                          <p:val>
                                            <p:strVal val="ppt_x"/>
                                          </p:val>
                                        </p:tav>
                                      </p:tavLst>
                                    </p:anim>
                                    <p:anim calcmode="lin" valueType="num">
                                      <p:cBhvr additive="base">
                                        <p:cTn id="467" dur="2500"/>
                                        <p:tgtEl>
                                          <p:spTgt spid="95"/>
                                        </p:tgtEl>
                                        <p:attrNameLst>
                                          <p:attrName>ppt_y</p:attrName>
                                        </p:attrNameLst>
                                      </p:cBhvr>
                                      <p:tavLst>
                                        <p:tav tm="0">
                                          <p:val>
                                            <p:strVal val="ppt_y"/>
                                          </p:val>
                                        </p:tav>
                                        <p:tav tm="100000">
                                          <p:val>
                                            <p:strVal val="0-ppt_h/2"/>
                                          </p:val>
                                        </p:tav>
                                      </p:tavLst>
                                    </p:anim>
                                    <p:set>
                                      <p:cBhvr>
                                        <p:cTn id="468" dur="1" fill="hold">
                                          <p:stCondLst>
                                            <p:cond delay="2499"/>
                                          </p:stCondLst>
                                        </p:cTn>
                                        <p:tgtEl>
                                          <p:spTgt spid="95"/>
                                        </p:tgtEl>
                                        <p:attrNameLst>
                                          <p:attrName>style.visibility</p:attrName>
                                        </p:attrNameLst>
                                      </p:cBhvr>
                                      <p:to>
                                        <p:strVal val="hidden"/>
                                      </p:to>
                                    </p:set>
                                  </p:childTnLst>
                                </p:cTn>
                              </p:par>
                              <p:par>
                                <p:cTn id="469" presetID="2" presetClass="exit" presetSubtype="1" fill="hold" nodeType="withEffect">
                                  <p:stCondLst>
                                    <p:cond delay="0"/>
                                  </p:stCondLst>
                                  <p:childTnLst>
                                    <p:anim calcmode="lin" valueType="num">
                                      <p:cBhvr additive="base">
                                        <p:cTn id="470" dur="2500"/>
                                        <p:tgtEl>
                                          <p:spTgt spid="98"/>
                                        </p:tgtEl>
                                        <p:attrNameLst>
                                          <p:attrName>ppt_x</p:attrName>
                                        </p:attrNameLst>
                                      </p:cBhvr>
                                      <p:tavLst>
                                        <p:tav tm="0">
                                          <p:val>
                                            <p:strVal val="ppt_x"/>
                                          </p:val>
                                        </p:tav>
                                        <p:tav tm="100000">
                                          <p:val>
                                            <p:strVal val="ppt_x"/>
                                          </p:val>
                                        </p:tav>
                                      </p:tavLst>
                                    </p:anim>
                                    <p:anim calcmode="lin" valueType="num">
                                      <p:cBhvr additive="base">
                                        <p:cTn id="471" dur="2500"/>
                                        <p:tgtEl>
                                          <p:spTgt spid="98"/>
                                        </p:tgtEl>
                                        <p:attrNameLst>
                                          <p:attrName>ppt_y</p:attrName>
                                        </p:attrNameLst>
                                      </p:cBhvr>
                                      <p:tavLst>
                                        <p:tav tm="0">
                                          <p:val>
                                            <p:strVal val="ppt_y"/>
                                          </p:val>
                                        </p:tav>
                                        <p:tav tm="100000">
                                          <p:val>
                                            <p:strVal val="0-ppt_h/2"/>
                                          </p:val>
                                        </p:tav>
                                      </p:tavLst>
                                    </p:anim>
                                    <p:set>
                                      <p:cBhvr>
                                        <p:cTn id="472" dur="1" fill="hold">
                                          <p:stCondLst>
                                            <p:cond delay="2499"/>
                                          </p:stCondLst>
                                        </p:cTn>
                                        <p:tgtEl>
                                          <p:spTgt spid="98"/>
                                        </p:tgtEl>
                                        <p:attrNameLst>
                                          <p:attrName>style.visibility</p:attrName>
                                        </p:attrNameLst>
                                      </p:cBhvr>
                                      <p:to>
                                        <p:strVal val="hidden"/>
                                      </p:to>
                                    </p:set>
                                  </p:childTnLst>
                                </p:cTn>
                              </p:par>
                              <p:par>
                                <p:cTn id="473" presetID="2" presetClass="exit" presetSubtype="1" fill="hold" nodeType="withEffect">
                                  <p:stCondLst>
                                    <p:cond delay="0"/>
                                  </p:stCondLst>
                                  <p:childTnLst>
                                    <p:anim calcmode="lin" valueType="num">
                                      <p:cBhvr additive="base">
                                        <p:cTn id="474" dur="2500"/>
                                        <p:tgtEl>
                                          <p:spTgt spid="101"/>
                                        </p:tgtEl>
                                        <p:attrNameLst>
                                          <p:attrName>ppt_x</p:attrName>
                                        </p:attrNameLst>
                                      </p:cBhvr>
                                      <p:tavLst>
                                        <p:tav tm="0">
                                          <p:val>
                                            <p:strVal val="ppt_x"/>
                                          </p:val>
                                        </p:tav>
                                        <p:tav tm="100000">
                                          <p:val>
                                            <p:strVal val="ppt_x"/>
                                          </p:val>
                                        </p:tav>
                                      </p:tavLst>
                                    </p:anim>
                                    <p:anim calcmode="lin" valueType="num">
                                      <p:cBhvr additive="base">
                                        <p:cTn id="475" dur="2500"/>
                                        <p:tgtEl>
                                          <p:spTgt spid="101"/>
                                        </p:tgtEl>
                                        <p:attrNameLst>
                                          <p:attrName>ppt_y</p:attrName>
                                        </p:attrNameLst>
                                      </p:cBhvr>
                                      <p:tavLst>
                                        <p:tav tm="0">
                                          <p:val>
                                            <p:strVal val="ppt_y"/>
                                          </p:val>
                                        </p:tav>
                                        <p:tav tm="100000">
                                          <p:val>
                                            <p:strVal val="0-ppt_h/2"/>
                                          </p:val>
                                        </p:tav>
                                      </p:tavLst>
                                    </p:anim>
                                    <p:set>
                                      <p:cBhvr>
                                        <p:cTn id="476" dur="1" fill="hold">
                                          <p:stCondLst>
                                            <p:cond delay="2499"/>
                                          </p:stCondLst>
                                        </p:cTn>
                                        <p:tgtEl>
                                          <p:spTgt spid="101"/>
                                        </p:tgtEl>
                                        <p:attrNameLst>
                                          <p:attrName>style.visibility</p:attrName>
                                        </p:attrNameLst>
                                      </p:cBhvr>
                                      <p:to>
                                        <p:strVal val="hidden"/>
                                      </p:to>
                                    </p:set>
                                  </p:childTnLst>
                                </p:cTn>
                              </p:par>
                              <p:par>
                                <p:cTn id="477" presetID="2" presetClass="exit" presetSubtype="1" fill="hold" nodeType="withEffect">
                                  <p:stCondLst>
                                    <p:cond delay="0"/>
                                  </p:stCondLst>
                                  <p:childTnLst>
                                    <p:anim calcmode="lin" valueType="num">
                                      <p:cBhvr additive="base">
                                        <p:cTn id="478" dur="2500"/>
                                        <p:tgtEl>
                                          <p:spTgt spid="104"/>
                                        </p:tgtEl>
                                        <p:attrNameLst>
                                          <p:attrName>ppt_x</p:attrName>
                                        </p:attrNameLst>
                                      </p:cBhvr>
                                      <p:tavLst>
                                        <p:tav tm="0">
                                          <p:val>
                                            <p:strVal val="ppt_x"/>
                                          </p:val>
                                        </p:tav>
                                        <p:tav tm="100000">
                                          <p:val>
                                            <p:strVal val="ppt_x"/>
                                          </p:val>
                                        </p:tav>
                                      </p:tavLst>
                                    </p:anim>
                                    <p:anim calcmode="lin" valueType="num">
                                      <p:cBhvr additive="base">
                                        <p:cTn id="479" dur="2500"/>
                                        <p:tgtEl>
                                          <p:spTgt spid="104"/>
                                        </p:tgtEl>
                                        <p:attrNameLst>
                                          <p:attrName>ppt_y</p:attrName>
                                        </p:attrNameLst>
                                      </p:cBhvr>
                                      <p:tavLst>
                                        <p:tav tm="0">
                                          <p:val>
                                            <p:strVal val="ppt_y"/>
                                          </p:val>
                                        </p:tav>
                                        <p:tav tm="100000">
                                          <p:val>
                                            <p:strVal val="0-ppt_h/2"/>
                                          </p:val>
                                        </p:tav>
                                      </p:tavLst>
                                    </p:anim>
                                    <p:set>
                                      <p:cBhvr>
                                        <p:cTn id="480" dur="1" fill="hold">
                                          <p:stCondLst>
                                            <p:cond delay="2499"/>
                                          </p:stCondLst>
                                        </p:cTn>
                                        <p:tgtEl>
                                          <p:spTgt spid="104"/>
                                        </p:tgtEl>
                                        <p:attrNameLst>
                                          <p:attrName>style.visibility</p:attrName>
                                        </p:attrNameLst>
                                      </p:cBhvr>
                                      <p:to>
                                        <p:strVal val="hidden"/>
                                      </p:to>
                                    </p:set>
                                  </p:childTnLst>
                                </p:cTn>
                              </p:par>
                              <p:par>
                                <p:cTn id="481" presetID="2" presetClass="exit" presetSubtype="1" fill="hold" nodeType="withEffect">
                                  <p:stCondLst>
                                    <p:cond delay="0"/>
                                  </p:stCondLst>
                                  <p:childTnLst>
                                    <p:anim calcmode="lin" valueType="num">
                                      <p:cBhvr additive="base">
                                        <p:cTn id="482" dur="2500"/>
                                        <p:tgtEl>
                                          <p:spTgt spid="107"/>
                                        </p:tgtEl>
                                        <p:attrNameLst>
                                          <p:attrName>ppt_x</p:attrName>
                                        </p:attrNameLst>
                                      </p:cBhvr>
                                      <p:tavLst>
                                        <p:tav tm="0">
                                          <p:val>
                                            <p:strVal val="ppt_x"/>
                                          </p:val>
                                        </p:tav>
                                        <p:tav tm="100000">
                                          <p:val>
                                            <p:strVal val="ppt_x"/>
                                          </p:val>
                                        </p:tav>
                                      </p:tavLst>
                                    </p:anim>
                                    <p:anim calcmode="lin" valueType="num">
                                      <p:cBhvr additive="base">
                                        <p:cTn id="483" dur="2500"/>
                                        <p:tgtEl>
                                          <p:spTgt spid="107"/>
                                        </p:tgtEl>
                                        <p:attrNameLst>
                                          <p:attrName>ppt_y</p:attrName>
                                        </p:attrNameLst>
                                      </p:cBhvr>
                                      <p:tavLst>
                                        <p:tav tm="0">
                                          <p:val>
                                            <p:strVal val="ppt_y"/>
                                          </p:val>
                                        </p:tav>
                                        <p:tav tm="100000">
                                          <p:val>
                                            <p:strVal val="0-ppt_h/2"/>
                                          </p:val>
                                        </p:tav>
                                      </p:tavLst>
                                    </p:anim>
                                    <p:set>
                                      <p:cBhvr>
                                        <p:cTn id="484" dur="1" fill="hold">
                                          <p:stCondLst>
                                            <p:cond delay="2499"/>
                                          </p:stCondLst>
                                        </p:cTn>
                                        <p:tgtEl>
                                          <p:spTgt spid="107"/>
                                        </p:tgtEl>
                                        <p:attrNameLst>
                                          <p:attrName>style.visibility</p:attrName>
                                        </p:attrNameLst>
                                      </p:cBhvr>
                                      <p:to>
                                        <p:strVal val="hidden"/>
                                      </p:to>
                                    </p:set>
                                  </p:childTnLst>
                                </p:cTn>
                              </p:par>
                              <p:par>
                                <p:cTn id="485" presetID="2" presetClass="exit" presetSubtype="1" fill="hold" nodeType="withEffect">
                                  <p:stCondLst>
                                    <p:cond delay="0"/>
                                  </p:stCondLst>
                                  <p:childTnLst>
                                    <p:anim calcmode="lin" valueType="num">
                                      <p:cBhvr additive="base">
                                        <p:cTn id="486" dur="2500"/>
                                        <p:tgtEl>
                                          <p:spTgt spid="110"/>
                                        </p:tgtEl>
                                        <p:attrNameLst>
                                          <p:attrName>ppt_x</p:attrName>
                                        </p:attrNameLst>
                                      </p:cBhvr>
                                      <p:tavLst>
                                        <p:tav tm="0">
                                          <p:val>
                                            <p:strVal val="ppt_x"/>
                                          </p:val>
                                        </p:tav>
                                        <p:tav tm="100000">
                                          <p:val>
                                            <p:strVal val="ppt_x"/>
                                          </p:val>
                                        </p:tav>
                                      </p:tavLst>
                                    </p:anim>
                                    <p:anim calcmode="lin" valueType="num">
                                      <p:cBhvr additive="base">
                                        <p:cTn id="487" dur="2500"/>
                                        <p:tgtEl>
                                          <p:spTgt spid="110"/>
                                        </p:tgtEl>
                                        <p:attrNameLst>
                                          <p:attrName>ppt_y</p:attrName>
                                        </p:attrNameLst>
                                      </p:cBhvr>
                                      <p:tavLst>
                                        <p:tav tm="0">
                                          <p:val>
                                            <p:strVal val="ppt_y"/>
                                          </p:val>
                                        </p:tav>
                                        <p:tav tm="100000">
                                          <p:val>
                                            <p:strVal val="0-ppt_h/2"/>
                                          </p:val>
                                        </p:tav>
                                      </p:tavLst>
                                    </p:anim>
                                    <p:set>
                                      <p:cBhvr>
                                        <p:cTn id="488" dur="1" fill="hold">
                                          <p:stCondLst>
                                            <p:cond delay="2499"/>
                                          </p:stCondLst>
                                        </p:cTn>
                                        <p:tgtEl>
                                          <p:spTgt spid="110"/>
                                        </p:tgtEl>
                                        <p:attrNameLst>
                                          <p:attrName>style.visibility</p:attrName>
                                        </p:attrNameLst>
                                      </p:cBhvr>
                                      <p:to>
                                        <p:strVal val="hidden"/>
                                      </p:to>
                                    </p:set>
                                  </p:childTnLst>
                                </p:cTn>
                              </p:par>
                              <p:par>
                                <p:cTn id="489" presetID="19" presetClass="exit" presetSubtype="10" fill="hold" nodeType="withEffect">
                                  <p:stCondLst>
                                    <p:cond delay="0"/>
                                  </p:stCondLst>
                                  <p:childTnLst>
                                    <p:anim calcmode="lin" valueType="num">
                                      <p:cBhvr>
                                        <p:cTn id="490" dur="2500"/>
                                        <p:tgtEl>
                                          <p:spTgt spid="113"/>
                                        </p:tgtEl>
                                        <p:attrNameLst>
                                          <p:attrName>ppt_h</p:attrName>
                                        </p:attrNameLst>
                                      </p:cBhvr>
                                      <p:tavLst>
                                        <p:tav tm="0">
                                          <p:val>
                                            <p:strVal val="ppt_h"/>
                                          </p:val>
                                        </p:tav>
                                        <p:tav tm="100000">
                                          <p:val>
                                            <p:strVal val="ppt_h"/>
                                          </p:val>
                                        </p:tav>
                                      </p:tavLst>
                                    </p:anim>
                                    <p:anim calcmode="lin" valueType="num">
                                      <p:cBhvr>
                                        <p:cTn id="491" dur="2500"/>
                                        <p:tgtEl>
                                          <p:spTgt spid="1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499"/>
                                          </p:stCondLst>
                                        </p:cTn>
                                        <p:tgtEl>
                                          <p:spTgt spid="113"/>
                                        </p:tgtEl>
                                        <p:attrNameLst>
                                          <p:attrName>style.visibility</p:attrName>
                                        </p:attrNameLst>
                                      </p:cBhvr>
                                      <p:to>
                                        <p:strVal val="hidden"/>
                                      </p:to>
                                    </p:set>
                                  </p:childTnLst>
                                </p:cTn>
                              </p:par>
                              <p:par>
                                <p:cTn id="493" presetID="19" presetClass="exit" presetSubtype="10" fill="hold" nodeType="withEffect">
                                  <p:stCondLst>
                                    <p:cond delay="0"/>
                                  </p:stCondLst>
                                  <p:childTnLst>
                                    <p:anim calcmode="lin" valueType="num">
                                      <p:cBhvr>
                                        <p:cTn id="494" dur="2500"/>
                                        <p:tgtEl>
                                          <p:spTgt spid="116"/>
                                        </p:tgtEl>
                                        <p:attrNameLst>
                                          <p:attrName>ppt_h</p:attrName>
                                        </p:attrNameLst>
                                      </p:cBhvr>
                                      <p:tavLst>
                                        <p:tav tm="0">
                                          <p:val>
                                            <p:strVal val="ppt_h"/>
                                          </p:val>
                                        </p:tav>
                                        <p:tav tm="100000">
                                          <p:val>
                                            <p:strVal val="ppt_h"/>
                                          </p:val>
                                        </p:tav>
                                      </p:tavLst>
                                    </p:anim>
                                    <p:anim calcmode="lin" valueType="num">
                                      <p:cBhvr>
                                        <p:cTn id="495" dur="2500"/>
                                        <p:tgtEl>
                                          <p:spTgt spid="1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499"/>
                                          </p:stCondLst>
                                        </p:cTn>
                                        <p:tgtEl>
                                          <p:spTgt spid="116"/>
                                        </p:tgtEl>
                                        <p:attrNameLst>
                                          <p:attrName>style.visibility</p:attrName>
                                        </p:attrNameLst>
                                      </p:cBhvr>
                                      <p:to>
                                        <p:strVal val="hidden"/>
                                      </p:to>
                                    </p:set>
                                  </p:childTnLst>
                                </p:cTn>
                              </p:par>
                              <p:par>
                                <p:cTn id="497" presetID="19" presetClass="exit" presetSubtype="10" fill="hold" nodeType="withEffect">
                                  <p:stCondLst>
                                    <p:cond delay="0"/>
                                  </p:stCondLst>
                                  <p:childTnLst>
                                    <p:anim calcmode="lin" valueType="num">
                                      <p:cBhvr>
                                        <p:cTn id="498" dur="2500"/>
                                        <p:tgtEl>
                                          <p:spTgt spid="119"/>
                                        </p:tgtEl>
                                        <p:attrNameLst>
                                          <p:attrName>ppt_h</p:attrName>
                                        </p:attrNameLst>
                                      </p:cBhvr>
                                      <p:tavLst>
                                        <p:tav tm="0">
                                          <p:val>
                                            <p:strVal val="ppt_h"/>
                                          </p:val>
                                        </p:tav>
                                        <p:tav tm="100000">
                                          <p:val>
                                            <p:strVal val="ppt_h"/>
                                          </p:val>
                                        </p:tav>
                                      </p:tavLst>
                                    </p:anim>
                                    <p:anim calcmode="lin" valueType="num">
                                      <p:cBhvr>
                                        <p:cTn id="499" dur="2500"/>
                                        <p:tgtEl>
                                          <p:spTgt spid="1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499"/>
                                          </p:stCondLst>
                                        </p:cTn>
                                        <p:tgtEl>
                                          <p:spTgt spid="119"/>
                                        </p:tgtEl>
                                        <p:attrNameLst>
                                          <p:attrName>style.visibility</p:attrName>
                                        </p:attrNameLst>
                                      </p:cBhvr>
                                      <p:to>
                                        <p:strVal val="hidden"/>
                                      </p:to>
                                    </p:set>
                                  </p:childTnLst>
                                </p:cTn>
                              </p:par>
                              <p:par>
                                <p:cTn id="501" presetID="19" presetClass="exit" presetSubtype="10" fill="hold" nodeType="withEffect">
                                  <p:stCondLst>
                                    <p:cond delay="0"/>
                                  </p:stCondLst>
                                  <p:childTnLst>
                                    <p:anim calcmode="lin" valueType="num">
                                      <p:cBhvr>
                                        <p:cTn id="502" dur="2500"/>
                                        <p:tgtEl>
                                          <p:spTgt spid="122"/>
                                        </p:tgtEl>
                                        <p:attrNameLst>
                                          <p:attrName>ppt_h</p:attrName>
                                        </p:attrNameLst>
                                      </p:cBhvr>
                                      <p:tavLst>
                                        <p:tav tm="0">
                                          <p:val>
                                            <p:strVal val="ppt_h"/>
                                          </p:val>
                                        </p:tav>
                                        <p:tav tm="100000">
                                          <p:val>
                                            <p:strVal val="ppt_h"/>
                                          </p:val>
                                        </p:tav>
                                      </p:tavLst>
                                    </p:anim>
                                    <p:anim calcmode="lin" valueType="num">
                                      <p:cBhvr>
                                        <p:cTn id="503" dur="2500"/>
                                        <p:tgtEl>
                                          <p:spTgt spid="1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499"/>
                                          </p:stCondLst>
                                        </p:cTn>
                                        <p:tgtEl>
                                          <p:spTgt spid="122"/>
                                        </p:tgtEl>
                                        <p:attrNameLst>
                                          <p:attrName>style.visibility</p:attrName>
                                        </p:attrNameLst>
                                      </p:cBhvr>
                                      <p:to>
                                        <p:strVal val="hidden"/>
                                      </p:to>
                                    </p:set>
                                  </p:childTnLst>
                                </p:cTn>
                              </p:par>
                              <p:par>
                                <p:cTn id="505" presetID="19" presetClass="exit" presetSubtype="10" fill="hold" nodeType="withEffect">
                                  <p:stCondLst>
                                    <p:cond delay="0"/>
                                  </p:stCondLst>
                                  <p:childTnLst>
                                    <p:anim calcmode="lin" valueType="num">
                                      <p:cBhvr>
                                        <p:cTn id="506" dur="2500"/>
                                        <p:tgtEl>
                                          <p:spTgt spid="125"/>
                                        </p:tgtEl>
                                        <p:attrNameLst>
                                          <p:attrName>ppt_h</p:attrName>
                                        </p:attrNameLst>
                                      </p:cBhvr>
                                      <p:tavLst>
                                        <p:tav tm="0">
                                          <p:val>
                                            <p:strVal val="ppt_h"/>
                                          </p:val>
                                        </p:tav>
                                        <p:tav tm="100000">
                                          <p:val>
                                            <p:strVal val="ppt_h"/>
                                          </p:val>
                                        </p:tav>
                                      </p:tavLst>
                                    </p:anim>
                                    <p:anim calcmode="lin" valueType="num">
                                      <p:cBhvr>
                                        <p:cTn id="507" dur="2500"/>
                                        <p:tgtEl>
                                          <p:spTgt spid="1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499"/>
                                          </p:stCondLst>
                                        </p:cTn>
                                        <p:tgtEl>
                                          <p:spTgt spid="125"/>
                                        </p:tgtEl>
                                        <p:attrNameLst>
                                          <p:attrName>style.visibility</p:attrName>
                                        </p:attrNameLst>
                                      </p:cBhvr>
                                      <p:to>
                                        <p:strVal val="hidden"/>
                                      </p:to>
                                    </p:set>
                                  </p:childTnLst>
                                </p:cTn>
                              </p:par>
                              <p:par>
                                <p:cTn id="509" presetID="19" presetClass="exit" presetSubtype="10" fill="hold" nodeType="withEffect">
                                  <p:stCondLst>
                                    <p:cond delay="0"/>
                                  </p:stCondLst>
                                  <p:childTnLst>
                                    <p:anim calcmode="lin" valueType="num">
                                      <p:cBhvr>
                                        <p:cTn id="510" dur="2500"/>
                                        <p:tgtEl>
                                          <p:spTgt spid="128"/>
                                        </p:tgtEl>
                                        <p:attrNameLst>
                                          <p:attrName>ppt_h</p:attrName>
                                        </p:attrNameLst>
                                      </p:cBhvr>
                                      <p:tavLst>
                                        <p:tav tm="0">
                                          <p:val>
                                            <p:strVal val="ppt_h"/>
                                          </p:val>
                                        </p:tav>
                                        <p:tav tm="100000">
                                          <p:val>
                                            <p:strVal val="ppt_h"/>
                                          </p:val>
                                        </p:tav>
                                      </p:tavLst>
                                    </p:anim>
                                    <p:anim calcmode="lin" valueType="num">
                                      <p:cBhvr>
                                        <p:cTn id="511" dur="2500"/>
                                        <p:tgtEl>
                                          <p:spTgt spid="1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499"/>
                                          </p:stCondLst>
                                        </p:cTn>
                                        <p:tgtEl>
                                          <p:spTgt spid="128"/>
                                        </p:tgtEl>
                                        <p:attrNameLst>
                                          <p:attrName>style.visibility</p:attrName>
                                        </p:attrNameLst>
                                      </p:cBhvr>
                                      <p:to>
                                        <p:strVal val="hidden"/>
                                      </p:to>
                                    </p:set>
                                  </p:childTnLst>
                                </p:cTn>
                              </p:par>
                              <p:par>
                                <p:cTn id="513" presetID="19" presetClass="exit" presetSubtype="10" fill="hold" nodeType="withEffect">
                                  <p:stCondLst>
                                    <p:cond delay="0"/>
                                  </p:stCondLst>
                                  <p:childTnLst>
                                    <p:anim calcmode="lin" valueType="num">
                                      <p:cBhvr>
                                        <p:cTn id="514" dur="2500"/>
                                        <p:tgtEl>
                                          <p:spTgt spid="131"/>
                                        </p:tgtEl>
                                        <p:attrNameLst>
                                          <p:attrName>ppt_h</p:attrName>
                                        </p:attrNameLst>
                                      </p:cBhvr>
                                      <p:tavLst>
                                        <p:tav tm="0">
                                          <p:val>
                                            <p:strVal val="ppt_h"/>
                                          </p:val>
                                        </p:tav>
                                        <p:tav tm="100000">
                                          <p:val>
                                            <p:strVal val="ppt_h"/>
                                          </p:val>
                                        </p:tav>
                                      </p:tavLst>
                                    </p:anim>
                                    <p:anim calcmode="lin" valueType="num">
                                      <p:cBhvr>
                                        <p:cTn id="515" dur="2500"/>
                                        <p:tgtEl>
                                          <p:spTgt spid="1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499"/>
                                          </p:stCondLst>
                                        </p:cTn>
                                        <p:tgtEl>
                                          <p:spTgt spid="131"/>
                                        </p:tgtEl>
                                        <p:attrNameLst>
                                          <p:attrName>style.visibility</p:attrName>
                                        </p:attrNameLst>
                                      </p:cBhvr>
                                      <p:to>
                                        <p:strVal val="hidden"/>
                                      </p:to>
                                    </p:set>
                                  </p:childTnLst>
                                </p:cTn>
                              </p:par>
                              <p:par>
                                <p:cTn id="517" presetID="19" presetClass="exit" presetSubtype="10" fill="hold" nodeType="withEffect">
                                  <p:stCondLst>
                                    <p:cond delay="0"/>
                                  </p:stCondLst>
                                  <p:childTnLst>
                                    <p:anim calcmode="lin" valueType="num">
                                      <p:cBhvr>
                                        <p:cTn id="518" dur="2500"/>
                                        <p:tgtEl>
                                          <p:spTgt spid="134"/>
                                        </p:tgtEl>
                                        <p:attrNameLst>
                                          <p:attrName>ppt_h</p:attrName>
                                        </p:attrNameLst>
                                      </p:cBhvr>
                                      <p:tavLst>
                                        <p:tav tm="0">
                                          <p:val>
                                            <p:strVal val="ppt_h"/>
                                          </p:val>
                                        </p:tav>
                                        <p:tav tm="100000">
                                          <p:val>
                                            <p:strVal val="ppt_h"/>
                                          </p:val>
                                        </p:tav>
                                      </p:tavLst>
                                    </p:anim>
                                    <p:anim calcmode="lin" valueType="num">
                                      <p:cBhvr>
                                        <p:cTn id="519" dur="2500"/>
                                        <p:tgtEl>
                                          <p:spTgt spid="1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499"/>
                                          </p:stCondLst>
                                        </p:cTn>
                                        <p:tgtEl>
                                          <p:spTgt spid="134"/>
                                        </p:tgtEl>
                                        <p:attrNameLst>
                                          <p:attrName>style.visibility</p:attrName>
                                        </p:attrNameLst>
                                      </p:cBhvr>
                                      <p:to>
                                        <p:strVal val="hidden"/>
                                      </p:to>
                                    </p:set>
                                  </p:childTnLst>
                                </p:cTn>
                              </p:par>
                              <p:par>
                                <p:cTn id="521" presetID="19" presetClass="exit" presetSubtype="10" fill="hold" nodeType="withEffect">
                                  <p:stCondLst>
                                    <p:cond delay="0"/>
                                  </p:stCondLst>
                                  <p:childTnLst>
                                    <p:anim calcmode="lin" valueType="num">
                                      <p:cBhvr>
                                        <p:cTn id="522" dur="2500"/>
                                        <p:tgtEl>
                                          <p:spTgt spid="137"/>
                                        </p:tgtEl>
                                        <p:attrNameLst>
                                          <p:attrName>ppt_h</p:attrName>
                                        </p:attrNameLst>
                                      </p:cBhvr>
                                      <p:tavLst>
                                        <p:tav tm="0">
                                          <p:val>
                                            <p:strVal val="ppt_h"/>
                                          </p:val>
                                        </p:tav>
                                        <p:tav tm="100000">
                                          <p:val>
                                            <p:strVal val="ppt_h"/>
                                          </p:val>
                                        </p:tav>
                                      </p:tavLst>
                                    </p:anim>
                                    <p:anim calcmode="lin" valueType="num">
                                      <p:cBhvr>
                                        <p:cTn id="523" dur="2500"/>
                                        <p:tgtEl>
                                          <p:spTgt spid="1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499"/>
                                          </p:stCondLst>
                                        </p:cTn>
                                        <p:tgtEl>
                                          <p:spTgt spid="137"/>
                                        </p:tgtEl>
                                        <p:attrNameLst>
                                          <p:attrName>style.visibility</p:attrName>
                                        </p:attrNameLst>
                                      </p:cBhvr>
                                      <p:to>
                                        <p:strVal val="hidden"/>
                                      </p:to>
                                    </p:set>
                                  </p:childTnLst>
                                </p:cTn>
                              </p:par>
                              <p:par>
                                <p:cTn id="525" presetID="19" presetClass="exit" presetSubtype="10" fill="hold" nodeType="withEffect">
                                  <p:stCondLst>
                                    <p:cond delay="0"/>
                                  </p:stCondLst>
                                  <p:childTnLst>
                                    <p:anim calcmode="lin" valueType="num">
                                      <p:cBhvr>
                                        <p:cTn id="526" dur="2500"/>
                                        <p:tgtEl>
                                          <p:spTgt spid="140"/>
                                        </p:tgtEl>
                                        <p:attrNameLst>
                                          <p:attrName>ppt_h</p:attrName>
                                        </p:attrNameLst>
                                      </p:cBhvr>
                                      <p:tavLst>
                                        <p:tav tm="0">
                                          <p:val>
                                            <p:strVal val="ppt_h"/>
                                          </p:val>
                                        </p:tav>
                                        <p:tav tm="100000">
                                          <p:val>
                                            <p:strVal val="ppt_h"/>
                                          </p:val>
                                        </p:tav>
                                      </p:tavLst>
                                    </p:anim>
                                    <p:anim calcmode="lin" valueType="num">
                                      <p:cBhvr>
                                        <p:cTn id="527" dur="2500"/>
                                        <p:tgtEl>
                                          <p:spTgt spid="1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499"/>
                                          </p:stCondLst>
                                        </p:cTn>
                                        <p:tgtEl>
                                          <p:spTgt spid="140"/>
                                        </p:tgtEl>
                                        <p:attrNameLst>
                                          <p:attrName>style.visibility</p:attrName>
                                        </p:attrNameLst>
                                      </p:cBhvr>
                                      <p:to>
                                        <p:strVal val="hidden"/>
                                      </p:to>
                                    </p:set>
                                  </p:childTnLst>
                                </p:cTn>
                              </p:par>
                              <p:par>
                                <p:cTn id="529" presetID="19" presetClass="exit" presetSubtype="10" fill="hold" nodeType="withEffect">
                                  <p:stCondLst>
                                    <p:cond delay="0"/>
                                  </p:stCondLst>
                                  <p:childTnLst>
                                    <p:anim calcmode="lin" valueType="num">
                                      <p:cBhvr>
                                        <p:cTn id="530" dur="2500"/>
                                        <p:tgtEl>
                                          <p:spTgt spid="143"/>
                                        </p:tgtEl>
                                        <p:attrNameLst>
                                          <p:attrName>ppt_h</p:attrName>
                                        </p:attrNameLst>
                                      </p:cBhvr>
                                      <p:tavLst>
                                        <p:tav tm="0">
                                          <p:val>
                                            <p:strVal val="ppt_h"/>
                                          </p:val>
                                        </p:tav>
                                        <p:tav tm="100000">
                                          <p:val>
                                            <p:strVal val="ppt_h"/>
                                          </p:val>
                                        </p:tav>
                                      </p:tavLst>
                                    </p:anim>
                                    <p:anim calcmode="lin" valueType="num">
                                      <p:cBhvr>
                                        <p:cTn id="531" dur="2500"/>
                                        <p:tgtEl>
                                          <p:spTgt spid="1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499"/>
                                          </p:stCondLst>
                                        </p:cTn>
                                        <p:tgtEl>
                                          <p:spTgt spid="143"/>
                                        </p:tgtEl>
                                        <p:attrNameLst>
                                          <p:attrName>style.visibility</p:attrName>
                                        </p:attrNameLst>
                                      </p:cBhvr>
                                      <p:to>
                                        <p:strVal val="hidden"/>
                                      </p:to>
                                    </p:set>
                                  </p:childTnLst>
                                </p:cTn>
                              </p:par>
                              <p:par>
                                <p:cTn id="533" presetID="19" presetClass="exit" presetSubtype="10" fill="hold" nodeType="withEffect">
                                  <p:stCondLst>
                                    <p:cond delay="0"/>
                                  </p:stCondLst>
                                  <p:childTnLst>
                                    <p:anim calcmode="lin" valueType="num">
                                      <p:cBhvr>
                                        <p:cTn id="534" dur="2500"/>
                                        <p:tgtEl>
                                          <p:spTgt spid="146"/>
                                        </p:tgtEl>
                                        <p:attrNameLst>
                                          <p:attrName>ppt_h</p:attrName>
                                        </p:attrNameLst>
                                      </p:cBhvr>
                                      <p:tavLst>
                                        <p:tav tm="0">
                                          <p:val>
                                            <p:strVal val="ppt_h"/>
                                          </p:val>
                                        </p:tav>
                                        <p:tav tm="100000">
                                          <p:val>
                                            <p:strVal val="ppt_h"/>
                                          </p:val>
                                        </p:tav>
                                      </p:tavLst>
                                    </p:anim>
                                    <p:anim calcmode="lin" valueType="num">
                                      <p:cBhvr>
                                        <p:cTn id="535" dur="2500"/>
                                        <p:tgtEl>
                                          <p:spTgt spid="1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499"/>
                                          </p:stCondLst>
                                        </p:cTn>
                                        <p:tgtEl>
                                          <p:spTgt spid="146"/>
                                        </p:tgtEl>
                                        <p:attrNameLst>
                                          <p:attrName>style.visibility</p:attrName>
                                        </p:attrNameLst>
                                      </p:cBhvr>
                                      <p:to>
                                        <p:strVal val="hidden"/>
                                      </p:to>
                                    </p:set>
                                  </p:childTnLst>
                                </p:cTn>
                              </p:par>
                              <p:par>
                                <p:cTn id="537" presetID="19" presetClass="exit" presetSubtype="10" fill="hold" nodeType="withEffect">
                                  <p:stCondLst>
                                    <p:cond delay="0"/>
                                  </p:stCondLst>
                                  <p:childTnLst>
                                    <p:anim calcmode="lin" valueType="num">
                                      <p:cBhvr>
                                        <p:cTn id="538" dur="2500"/>
                                        <p:tgtEl>
                                          <p:spTgt spid="59"/>
                                        </p:tgtEl>
                                        <p:attrNameLst>
                                          <p:attrName>ppt_h</p:attrName>
                                        </p:attrNameLst>
                                      </p:cBhvr>
                                      <p:tavLst>
                                        <p:tav tm="0">
                                          <p:val>
                                            <p:strVal val="ppt_h"/>
                                          </p:val>
                                        </p:tav>
                                        <p:tav tm="100000">
                                          <p:val>
                                            <p:strVal val="ppt_h"/>
                                          </p:val>
                                        </p:tav>
                                      </p:tavLst>
                                    </p:anim>
                                    <p:anim calcmode="lin" valueType="num">
                                      <p:cBhvr>
                                        <p:cTn id="539" dur="25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499"/>
                                          </p:stCondLst>
                                        </p:cTn>
                                        <p:tgtEl>
                                          <p:spTgt spid="59"/>
                                        </p:tgtEl>
                                        <p:attrNameLst>
                                          <p:attrName>style.visibility</p:attrName>
                                        </p:attrNameLst>
                                      </p:cBhvr>
                                      <p:to>
                                        <p:strVal val="hidden"/>
                                      </p:to>
                                    </p:set>
                                  </p:childTnLst>
                                </p:cTn>
                              </p:par>
                              <p:par>
                                <p:cTn id="541" presetID="19" presetClass="exit" presetSubtype="10" fill="hold" nodeType="withEffect">
                                  <p:stCondLst>
                                    <p:cond delay="0"/>
                                  </p:stCondLst>
                                  <p:childTnLst>
                                    <p:anim calcmode="lin" valueType="num">
                                      <p:cBhvr>
                                        <p:cTn id="542" dur="2500"/>
                                        <p:tgtEl>
                                          <p:spTgt spid="62"/>
                                        </p:tgtEl>
                                        <p:attrNameLst>
                                          <p:attrName>ppt_h</p:attrName>
                                        </p:attrNameLst>
                                      </p:cBhvr>
                                      <p:tavLst>
                                        <p:tav tm="0">
                                          <p:val>
                                            <p:strVal val="ppt_h"/>
                                          </p:val>
                                        </p:tav>
                                        <p:tav tm="100000">
                                          <p:val>
                                            <p:strVal val="ppt_h"/>
                                          </p:val>
                                        </p:tav>
                                      </p:tavLst>
                                    </p:anim>
                                    <p:anim calcmode="lin" valueType="num">
                                      <p:cBhvr>
                                        <p:cTn id="543" dur="25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499"/>
                                          </p:stCondLst>
                                        </p:cTn>
                                        <p:tgtEl>
                                          <p:spTgt spid="62"/>
                                        </p:tgtEl>
                                        <p:attrNameLst>
                                          <p:attrName>style.visibility</p:attrName>
                                        </p:attrNameLst>
                                      </p:cBhvr>
                                      <p:to>
                                        <p:strVal val="hidden"/>
                                      </p:to>
                                    </p:set>
                                  </p:childTnLst>
                                </p:cTn>
                              </p:par>
                              <p:par>
                                <p:cTn id="545" presetID="19" presetClass="exit" presetSubtype="10" fill="hold" nodeType="withEffect">
                                  <p:stCondLst>
                                    <p:cond delay="0"/>
                                  </p:stCondLst>
                                  <p:childTnLst>
                                    <p:anim calcmode="lin" valueType="num">
                                      <p:cBhvr>
                                        <p:cTn id="546" dur="2500"/>
                                        <p:tgtEl>
                                          <p:spTgt spid="65"/>
                                        </p:tgtEl>
                                        <p:attrNameLst>
                                          <p:attrName>ppt_h</p:attrName>
                                        </p:attrNameLst>
                                      </p:cBhvr>
                                      <p:tavLst>
                                        <p:tav tm="0">
                                          <p:val>
                                            <p:strVal val="ppt_h"/>
                                          </p:val>
                                        </p:tav>
                                        <p:tav tm="100000">
                                          <p:val>
                                            <p:strVal val="ppt_h"/>
                                          </p:val>
                                        </p:tav>
                                      </p:tavLst>
                                    </p:anim>
                                    <p:anim calcmode="lin" valueType="num">
                                      <p:cBhvr>
                                        <p:cTn id="547" dur="25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499"/>
                                          </p:stCondLst>
                                        </p:cTn>
                                        <p:tgtEl>
                                          <p:spTgt spid="65"/>
                                        </p:tgtEl>
                                        <p:attrNameLst>
                                          <p:attrName>style.visibility</p:attrName>
                                        </p:attrNameLst>
                                      </p:cBhvr>
                                      <p:to>
                                        <p:strVal val="hidden"/>
                                      </p:to>
                                    </p:set>
                                  </p:childTnLst>
                                </p:cTn>
                              </p:par>
                              <p:par>
                                <p:cTn id="549" presetID="19" presetClass="exit" presetSubtype="10" fill="hold" nodeType="withEffect">
                                  <p:stCondLst>
                                    <p:cond delay="0"/>
                                  </p:stCondLst>
                                  <p:childTnLst>
                                    <p:anim calcmode="lin" valueType="num">
                                      <p:cBhvr>
                                        <p:cTn id="550" dur="2500"/>
                                        <p:tgtEl>
                                          <p:spTgt spid="68"/>
                                        </p:tgtEl>
                                        <p:attrNameLst>
                                          <p:attrName>ppt_h</p:attrName>
                                        </p:attrNameLst>
                                      </p:cBhvr>
                                      <p:tavLst>
                                        <p:tav tm="0">
                                          <p:val>
                                            <p:strVal val="ppt_h"/>
                                          </p:val>
                                        </p:tav>
                                        <p:tav tm="100000">
                                          <p:val>
                                            <p:strVal val="ppt_h"/>
                                          </p:val>
                                        </p:tav>
                                      </p:tavLst>
                                    </p:anim>
                                    <p:anim calcmode="lin" valueType="num">
                                      <p:cBhvr>
                                        <p:cTn id="551" dur="25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499"/>
                                          </p:stCondLst>
                                        </p:cTn>
                                        <p:tgtEl>
                                          <p:spTgt spid="68"/>
                                        </p:tgtEl>
                                        <p:attrNameLst>
                                          <p:attrName>style.visibility</p:attrName>
                                        </p:attrNameLst>
                                      </p:cBhvr>
                                      <p:to>
                                        <p:strVal val="hidden"/>
                                      </p:to>
                                    </p:set>
                                  </p:childTnLst>
                                </p:cTn>
                              </p:par>
                              <p:par>
                                <p:cTn id="553" presetID="19" presetClass="exit" presetSubtype="10" fill="hold" nodeType="withEffect">
                                  <p:stCondLst>
                                    <p:cond delay="0"/>
                                  </p:stCondLst>
                                  <p:childTnLst>
                                    <p:anim calcmode="lin" valueType="num">
                                      <p:cBhvr>
                                        <p:cTn id="554" dur="2500"/>
                                        <p:tgtEl>
                                          <p:spTgt spid="71"/>
                                        </p:tgtEl>
                                        <p:attrNameLst>
                                          <p:attrName>ppt_h</p:attrName>
                                        </p:attrNameLst>
                                      </p:cBhvr>
                                      <p:tavLst>
                                        <p:tav tm="0">
                                          <p:val>
                                            <p:strVal val="ppt_h"/>
                                          </p:val>
                                        </p:tav>
                                        <p:tav tm="100000">
                                          <p:val>
                                            <p:strVal val="ppt_h"/>
                                          </p:val>
                                        </p:tav>
                                      </p:tavLst>
                                    </p:anim>
                                    <p:anim calcmode="lin" valueType="num">
                                      <p:cBhvr>
                                        <p:cTn id="555" dur="25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499"/>
                                          </p:stCondLst>
                                        </p:cTn>
                                        <p:tgtEl>
                                          <p:spTgt spid="71"/>
                                        </p:tgtEl>
                                        <p:attrNameLst>
                                          <p:attrName>style.visibility</p:attrName>
                                        </p:attrNameLst>
                                      </p:cBhvr>
                                      <p:to>
                                        <p:strVal val="hidden"/>
                                      </p:to>
                                    </p:set>
                                  </p:childTnLst>
                                </p:cTn>
                              </p:par>
                              <p:par>
                                <p:cTn id="557" presetID="19" presetClass="exit" presetSubtype="10" fill="hold" nodeType="withEffect">
                                  <p:stCondLst>
                                    <p:cond delay="0"/>
                                  </p:stCondLst>
                                  <p:childTnLst>
                                    <p:anim calcmode="lin" valueType="num">
                                      <p:cBhvr>
                                        <p:cTn id="558" dur="2500"/>
                                        <p:tgtEl>
                                          <p:spTgt spid="74"/>
                                        </p:tgtEl>
                                        <p:attrNameLst>
                                          <p:attrName>ppt_h</p:attrName>
                                        </p:attrNameLst>
                                      </p:cBhvr>
                                      <p:tavLst>
                                        <p:tav tm="0">
                                          <p:val>
                                            <p:strVal val="ppt_h"/>
                                          </p:val>
                                        </p:tav>
                                        <p:tav tm="100000">
                                          <p:val>
                                            <p:strVal val="ppt_h"/>
                                          </p:val>
                                        </p:tav>
                                      </p:tavLst>
                                    </p:anim>
                                    <p:anim calcmode="lin" valueType="num">
                                      <p:cBhvr>
                                        <p:cTn id="559" dur="25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499"/>
                                          </p:stCondLst>
                                        </p:cTn>
                                        <p:tgtEl>
                                          <p:spTgt spid="74"/>
                                        </p:tgtEl>
                                        <p:attrNameLst>
                                          <p:attrName>style.visibility</p:attrName>
                                        </p:attrNameLst>
                                      </p:cBhvr>
                                      <p:to>
                                        <p:strVal val="hidden"/>
                                      </p:to>
                                    </p:set>
                                  </p:childTnLst>
                                </p:cTn>
                              </p:par>
                              <p:par>
                                <p:cTn id="561" presetID="19" presetClass="exit" presetSubtype="10" fill="hold" nodeType="withEffect">
                                  <p:stCondLst>
                                    <p:cond delay="0"/>
                                  </p:stCondLst>
                                  <p:childTnLst>
                                    <p:anim calcmode="lin" valueType="num">
                                      <p:cBhvr>
                                        <p:cTn id="562" dur="2500"/>
                                        <p:tgtEl>
                                          <p:spTgt spid="77"/>
                                        </p:tgtEl>
                                        <p:attrNameLst>
                                          <p:attrName>ppt_h</p:attrName>
                                        </p:attrNameLst>
                                      </p:cBhvr>
                                      <p:tavLst>
                                        <p:tav tm="0">
                                          <p:val>
                                            <p:strVal val="ppt_h"/>
                                          </p:val>
                                        </p:tav>
                                        <p:tav tm="100000">
                                          <p:val>
                                            <p:strVal val="ppt_h"/>
                                          </p:val>
                                        </p:tav>
                                      </p:tavLst>
                                    </p:anim>
                                    <p:anim calcmode="lin" valueType="num">
                                      <p:cBhvr>
                                        <p:cTn id="563" dur="25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499"/>
                                          </p:stCondLst>
                                        </p:cTn>
                                        <p:tgtEl>
                                          <p:spTgt spid="77"/>
                                        </p:tgtEl>
                                        <p:attrNameLst>
                                          <p:attrName>style.visibility</p:attrName>
                                        </p:attrNameLst>
                                      </p:cBhvr>
                                      <p:to>
                                        <p:strVal val="hidden"/>
                                      </p:to>
                                    </p:set>
                                  </p:childTnLst>
                                </p:cTn>
                              </p:par>
                              <p:par>
                                <p:cTn id="565" presetID="19" presetClass="exit" presetSubtype="10" fill="hold" nodeType="withEffect">
                                  <p:stCondLst>
                                    <p:cond delay="0"/>
                                  </p:stCondLst>
                                  <p:childTnLst>
                                    <p:anim calcmode="lin" valueType="num">
                                      <p:cBhvr>
                                        <p:cTn id="566" dur="2500"/>
                                        <p:tgtEl>
                                          <p:spTgt spid="80"/>
                                        </p:tgtEl>
                                        <p:attrNameLst>
                                          <p:attrName>ppt_h</p:attrName>
                                        </p:attrNameLst>
                                      </p:cBhvr>
                                      <p:tavLst>
                                        <p:tav tm="0">
                                          <p:val>
                                            <p:strVal val="ppt_h"/>
                                          </p:val>
                                        </p:tav>
                                        <p:tav tm="100000">
                                          <p:val>
                                            <p:strVal val="ppt_h"/>
                                          </p:val>
                                        </p:tav>
                                      </p:tavLst>
                                    </p:anim>
                                    <p:anim calcmode="lin" valueType="num">
                                      <p:cBhvr>
                                        <p:cTn id="567" dur="25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499"/>
                                          </p:stCondLst>
                                        </p:cTn>
                                        <p:tgtEl>
                                          <p:spTgt spid="80"/>
                                        </p:tgtEl>
                                        <p:attrNameLst>
                                          <p:attrName>style.visibility</p:attrName>
                                        </p:attrNameLst>
                                      </p:cBhvr>
                                      <p:to>
                                        <p:strVal val="hidden"/>
                                      </p:to>
                                    </p:set>
                                  </p:childTnLst>
                                </p:cTn>
                              </p:par>
                              <p:par>
                                <p:cTn id="569" presetID="19" presetClass="exit" presetSubtype="10" fill="hold" nodeType="withEffect">
                                  <p:stCondLst>
                                    <p:cond delay="0"/>
                                  </p:stCondLst>
                                  <p:childTnLst>
                                    <p:anim calcmode="lin" valueType="num">
                                      <p:cBhvr>
                                        <p:cTn id="570" dur="2500"/>
                                        <p:tgtEl>
                                          <p:spTgt spid="83"/>
                                        </p:tgtEl>
                                        <p:attrNameLst>
                                          <p:attrName>ppt_h</p:attrName>
                                        </p:attrNameLst>
                                      </p:cBhvr>
                                      <p:tavLst>
                                        <p:tav tm="0">
                                          <p:val>
                                            <p:strVal val="ppt_h"/>
                                          </p:val>
                                        </p:tav>
                                        <p:tav tm="100000">
                                          <p:val>
                                            <p:strVal val="ppt_h"/>
                                          </p:val>
                                        </p:tav>
                                      </p:tavLst>
                                    </p:anim>
                                    <p:anim calcmode="lin" valueType="num">
                                      <p:cBhvr>
                                        <p:cTn id="571" dur="25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499"/>
                                          </p:stCondLst>
                                        </p:cTn>
                                        <p:tgtEl>
                                          <p:spTgt spid="83"/>
                                        </p:tgtEl>
                                        <p:attrNameLst>
                                          <p:attrName>style.visibility</p:attrName>
                                        </p:attrNameLst>
                                      </p:cBhvr>
                                      <p:to>
                                        <p:strVal val="hidden"/>
                                      </p:to>
                                    </p:set>
                                  </p:childTnLst>
                                </p:cTn>
                              </p:par>
                              <p:par>
                                <p:cTn id="573" presetID="19" presetClass="exit" presetSubtype="10" fill="hold" nodeType="withEffect">
                                  <p:stCondLst>
                                    <p:cond delay="0"/>
                                  </p:stCondLst>
                                  <p:childTnLst>
                                    <p:anim calcmode="lin" valueType="num">
                                      <p:cBhvr>
                                        <p:cTn id="574" dur="2500"/>
                                        <p:tgtEl>
                                          <p:spTgt spid="86"/>
                                        </p:tgtEl>
                                        <p:attrNameLst>
                                          <p:attrName>ppt_h</p:attrName>
                                        </p:attrNameLst>
                                      </p:cBhvr>
                                      <p:tavLst>
                                        <p:tav tm="0">
                                          <p:val>
                                            <p:strVal val="ppt_h"/>
                                          </p:val>
                                        </p:tav>
                                        <p:tav tm="100000">
                                          <p:val>
                                            <p:strVal val="ppt_h"/>
                                          </p:val>
                                        </p:tav>
                                      </p:tavLst>
                                    </p:anim>
                                    <p:anim calcmode="lin" valueType="num">
                                      <p:cBhvr>
                                        <p:cTn id="575" dur="25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499"/>
                                          </p:stCondLst>
                                        </p:cTn>
                                        <p:tgtEl>
                                          <p:spTgt spid="86"/>
                                        </p:tgtEl>
                                        <p:attrNameLst>
                                          <p:attrName>style.visibility</p:attrName>
                                        </p:attrNameLst>
                                      </p:cBhvr>
                                      <p:to>
                                        <p:strVal val="hidden"/>
                                      </p:to>
                                    </p:set>
                                  </p:childTnLst>
                                </p:cTn>
                              </p:par>
                              <p:par>
                                <p:cTn id="577" presetID="19" presetClass="exit" presetSubtype="10" fill="hold" nodeType="withEffect">
                                  <p:stCondLst>
                                    <p:cond delay="0"/>
                                  </p:stCondLst>
                                  <p:childTnLst>
                                    <p:anim calcmode="lin" valueType="num">
                                      <p:cBhvr>
                                        <p:cTn id="578" dur="2500"/>
                                        <p:tgtEl>
                                          <p:spTgt spid="89"/>
                                        </p:tgtEl>
                                        <p:attrNameLst>
                                          <p:attrName>ppt_h</p:attrName>
                                        </p:attrNameLst>
                                      </p:cBhvr>
                                      <p:tavLst>
                                        <p:tav tm="0">
                                          <p:val>
                                            <p:strVal val="ppt_h"/>
                                          </p:val>
                                        </p:tav>
                                        <p:tav tm="100000">
                                          <p:val>
                                            <p:strVal val="ppt_h"/>
                                          </p:val>
                                        </p:tav>
                                      </p:tavLst>
                                    </p:anim>
                                    <p:anim calcmode="lin" valueType="num">
                                      <p:cBhvr>
                                        <p:cTn id="579" dur="25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499"/>
                                          </p:stCondLst>
                                        </p:cTn>
                                        <p:tgtEl>
                                          <p:spTgt spid="89"/>
                                        </p:tgtEl>
                                        <p:attrNameLst>
                                          <p:attrName>style.visibility</p:attrName>
                                        </p:attrNameLst>
                                      </p:cBhvr>
                                      <p:to>
                                        <p:strVal val="hidden"/>
                                      </p:to>
                                    </p:set>
                                  </p:childTnLst>
                                </p:cTn>
                              </p:par>
                              <p:par>
                                <p:cTn id="581" presetID="19" presetClass="exit" presetSubtype="10" fill="hold" nodeType="withEffect">
                                  <p:stCondLst>
                                    <p:cond delay="0"/>
                                  </p:stCondLst>
                                  <p:childTnLst>
                                    <p:anim calcmode="lin" valueType="num">
                                      <p:cBhvr>
                                        <p:cTn id="582" dur="2500"/>
                                        <p:tgtEl>
                                          <p:spTgt spid="92"/>
                                        </p:tgtEl>
                                        <p:attrNameLst>
                                          <p:attrName>ppt_h</p:attrName>
                                        </p:attrNameLst>
                                      </p:cBhvr>
                                      <p:tavLst>
                                        <p:tav tm="0">
                                          <p:val>
                                            <p:strVal val="ppt_h"/>
                                          </p:val>
                                        </p:tav>
                                        <p:tav tm="100000">
                                          <p:val>
                                            <p:strVal val="ppt_h"/>
                                          </p:val>
                                        </p:tav>
                                      </p:tavLst>
                                    </p:anim>
                                    <p:anim calcmode="lin" valueType="num">
                                      <p:cBhvr>
                                        <p:cTn id="583" dur="25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499"/>
                                          </p:stCondLst>
                                        </p:cTn>
                                        <p:tgtEl>
                                          <p:spTgt spid="92"/>
                                        </p:tgtEl>
                                        <p:attrNameLst>
                                          <p:attrName>style.visibility</p:attrName>
                                        </p:attrNameLst>
                                      </p:cBhvr>
                                      <p:to>
                                        <p:strVal val="hidden"/>
                                      </p:to>
                                    </p:set>
                                  </p:childTnLst>
                                </p:cTn>
                              </p:par>
                              <p:par>
                                <p:cTn id="585" presetID="19" presetClass="exit" presetSubtype="10" fill="hold" nodeType="withEffect">
                                  <p:stCondLst>
                                    <p:cond delay="0"/>
                                  </p:stCondLst>
                                  <p:childTnLst>
                                    <p:anim calcmode="lin" valueType="num">
                                      <p:cBhvr>
                                        <p:cTn id="586" dur="2500"/>
                                        <p:tgtEl>
                                          <p:spTgt spid="5"/>
                                        </p:tgtEl>
                                        <p:attrNameLst>
                                          <p:attrName>ppt_h</p:attrName>
                                        </p:attrNameLst>
                                      </p:cBhvr>
                                      <p:tavLst>
                                        <p:tav tm="0">
                                          <p:val>
                                            <p:strVal val="ppt_h"/>
                                          </p:val>
                                        </p:tav>
                                        <p:tav tm="100000">
                                          <p:val>
                                            <p:strVal val="ppt_h"/>
                                          </p:val>
                                        </p:tav>
                                      </p:tavLst>
                                    </p:anim>
                                    <p:anim calcmode="lin" valueType="num">
                                      <p:cBhvr>
                                        <p:cTn id="587" dur="2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499"/>
                                          </p:stCondLst>
                                        </p:cTn>
                                        <p:tgtEl>
                                          <p:spTgt spid="5"/>
                                        </p:tgtEl>
                                        <p:attrNameLst>
                                          <p:attrName>style.visibility</p:attrName>
                                        </p:attrNameLst>
                                      </p:cBhvr>
                                      <p:to>
                                        <p:strVal val="hidden"/>
                                      </p:to>
                                    </p:set>
                                  </p:childTnLst>
                                </p:cTn>
                              </p:par>
                              <p:par>
                                <p:cTn id="589" presetID="19" presetClass="exit" presetSubtype="10" fill="hold" nodeType="withEffect">
                                  <p:stCondLst>
                                    <p:cond delay="0"/>
                                  </p:stCondLst>
                                  <p:childTnLst>
                                    <p:anim calcmode="lin" valueType="num">
                                      <p:cBhvr>
                                        <p:cTn id="590" dur="2500"/>
                                        <p:tgtEl>
                                          <p:spTgt spid="8"/>
                                        </p:tgtEl>
                                        <p:attrNameLst>
                                          <p:attrName>ppt_h</p:attrName>
                                        </p:attrNameLst>
                                      </p:cBhvr>
                                      <p:tavLst>
                                        <p:tav tm="0">
                                          <p:val>
                                            <p:strVal val="ppt_h"/>
                                          </p:val>
                                        </p:tav>
                                        <p:tav tm="100000">
                                          <p:val>
                                            <p:strVal val="ppt_h"/>
                                          </p:val>
                                        </p:tav>
                                      </p:tavLst>
                                    </p:anim>
                                    <p:anim calcmode="lin" valueType="num">
                                      <p:cBhvr>
                                        <p:cTn id="591" dur="2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499"/>
                                          </p:stCondLst>
                                        </p:cTn>
                                        <p:tgtEl>
                                          <p:spTgt spid="8"/>
                                        </p:tgtEl>
                                        <p:attrNameLst>
                                          <p:attrName>style.visibility</p:attrName>
                                        </p:attrNameLst>
                                      </p:cBhvr>
                                      <p:to>
                                        <p:strVal val="hidden"/>
                                      </p:to>
                                    </p:set>
                                  </p:childTnLst>
                                </p:cTn>
                              </p:par>
                              <p:par>
                                <p:cTn id="593" presetID="19" presetClass="exit" presetSubtype="10" fill="hold" nodeType="withEffect">
                                  <p:stCondLst>
                                    <p:cond delay="0"/>
                                  </p:stCondLst>
                                  <p:childTnLst>
                                    <p:anim calcmode="lin" valueType="num">
                                      <p:cBhvr>
                                        <p:cTn id="594" dur="2500"/>
                                        <p:tgtEl>
                                          <p:spTgt spid="11"/>
                                        </p:tgtEl>
                                        <p:attrNameLst>
                                          <p:attrName>ppt_h</p:attrName>
                                        </p:attrNameLst>
                                      </p:cBhvr>
                                      <p:tavLst>
                                        <p:tav tm="0">
                                          <p:val>
                                            <p:strVal val="ppt_h"/>
                                          </p:val>
                                        </p:tav>
                                        <p:tav tm="100000">
                                          <p:val>
                                            <p:strVal val="ppt_h"/>
                                          </p:val>
                                        </p:tav>
                                      </p:tavLst>
                                    </p:anim>
                                    <p:anim calcmode="lin" valueType="num">
                                      <p:cBhvr>
                                        <p:cTn id="595" dur="25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499"/>
                                          </p:stCondLst>
                                        </p:cTn>
                                        <p:tgtEl>
                                          <p:spTgt spid="11"/>
                                        </p:tgtEl>
                                        <p:attrNameLst>
                                          <p:attrName>style.visibility</p:attrName>
                                        </p:attrNameLst>
                                      </p:cBhvr>
                                      <p:to>
                                        <p:strVal val="hidden"/>
                                      </p:to>
                                    </p:set>
                                  </p:childTnLst>
                                </p:cTn>
                              </p:par>
                              <p:par>
                                <p:cTn id="597" presetID="19" presetClass="exit" presetSubtype="10" fill="hold" nodeType="withEffect">
                                  <p:stCondLst>
                                    <p:cond delay="0"/>
                                  </p:stCondLst>
                                  <p:childTnLst>
                                    <p:anim calcmode="lin" valueType="num">
                                      <p:cBhvr>
                                        <p:cTn id="598" dur="2500"/>
                                        <p:tgtEl>
                                          <p:spTgt spid="14"/>
                                        </p:tgtEl>
                                        <p:attrNameLst>
                                          <p:attrName>ppt_h</p:attrName>
                                        </p:attrNameLst>
                                      </p:cBhvr>
                                      <p:tavLst>
                                        <p:tav tm="0">
                                          <p:val>
                                            <p:strVal val="ppt_h"/>
                                          </p:val>
                                        </p:tav>
                                        <p:tav tm="100000">
                                          <p:val>
                                            <p:strVal val="ppt_h"/>
                                          </p:val>
                                        </p:tav>
                                      </p:tavLst>
                                    </p:anim>
                                    <p:anim calcmode="lin" valueType="num">
                                      <p:cBhvr>
                                        <p:cTn id="599" dur="25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499"/>
                                          </p:stCondLst>
                                        </p:cTn>
                                        <p:tgtEl>
                                          <p:spTgt spid="14"/>
                                        </p:tgtEl>
                                        <p:attrNameLst>
                                          <p:attrName>style.visibility</p:attrName>
                                        </p:attrNameLst>
                                      </p:cBhvr>
                                      <p:to>
                                        <p:strVal val="hidden"/>
                                      </p:to>
                                    </p:set>
                                  </p:childTnLst>
                                </p:cTn>
                              </p:par>
                              <p:par>
                                <p:cTn id="601" presetID="19" presetClass="exit" presetSubtype="10" fill="hold" nodeType="withEffect">
                                  <p:stCondLst>
                                    <p:cond delay="0"/>
                                  </p:stCondLst>
                                  <p:childTnLst>
                                    <p:anim calcmode="lin" valueType="num">
                                      <p:cBhvr>
                                        <p:cTn id="602" dur="2500"/>
                                        <p:tgtEl>
                                          <p:spTgt spid="17"/>
                                        </p:tgtEl>
                                        <p:attrNameLst>
                                          <p:attrName>ppt_h</p:attrName>
                                        </p:attrNameLst>
                                      </p:cBhvr>
                                      <p:tavLst>
                                        <p:tav tm="0">
                                          <p:val>
                                            <p:strVal val="ppt_h"/>
                                          </p:val>
                                        </p:tav>
                                        <p:tav tm="100000">
                                          <p:val>
                                            <p:strVal val="ppt_h"/>
                                          </p:val>
                                        </p:tav>
                                      </p:tavLst>
                                    </p:anim>
                                    <p:anim calcmode="lin" valueType="num">
                                      <p:cBhvr>
                                        <p:cTn id="603" dur="25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499"/>
                                          </p:stCondLst>
                                        </p:cTn>
                                        <p:tgtEl>
                                          <p:spTgt spid="17"/>
                                        </p:tgtEl>
                                        <p:attrNameLst>
                                          <p:attrName>style.visibility</p:attrName>
                                        </p:attrNameLst>
                                      </p:cBhvr>
                                      <p:to>
                                        <p:strVal val="hidden"/>
                                      </p:to>
                                    </p:set>
                                  </p:childTnLst>
                                </p:cTn>
                              </p:par>
                              <p:par>
                                <p:cTn id="605" presetID="19" presetClass="exit" presetSubtype="10" fill="hold" nodeType="withEffect">
                                  <p:stCondLst>
                                    <p:cond delay="0"/>
                                  </p:stCondLst>
                                  <p:childTnLst>
                                    <p:anim calcmode="lin" valueType="num">
                                      <p:cBhvr>
                                        <p:cTn id="606" dur="2500"/>
                                        <p:tgtEl>
                                          <p:spTgt spid="20"/>
                                        </p:tgtEl>
                                        <p:attrNameLst>
                                          <p:attrName>ppt_h</p:attrName>
                                        </p:attrNameLst>
                                      </p:cBhvr>
                                      <p:tavLst>
                                        <p:tav tm="0">
                                          <p:val>
                                            <p:strVal val="ppt_h"/>
                                          </p:val>
                                        </p:tav>
                                        <p:tav tm="100000">
                                          <p:val>
                                            <p:strVal val="ppt_h"/>
                                          </p:val>
                                        </p:tav>
                                      </p:tavLst>
                                    </p:anim>
                                    <p:anim calcmode="lin" valueType="num">
                                      <p:cBhvr>
                                        <p:cTn id="607" dur="25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499"/>
                                          </p:stCondLst>
                                        </p:cTn>
                                        <p:tgtEl>
                                          <p:spTgt spid="20"/>
                                        </p:tgtEl>
                                        <p:attrNameLst>
                                          <p:attrName>style.visibility</p:attrName>
                                        </p:attrNameLst>
                                      </p:cBhvr>
                                      <p:to>
                                        <p:strVal val="hidden"/>
                                      </p:to>
                                    </p:set>
                                  </p:childTnLst>
                                </p:cTn>
                              </p:par>
                              <p:par>
                                <p:cTn id="609" presetID="19" presetClass="exit" presetSubtype="10" fill="hold" nodeType="withEffect">
                                  <p:stCondLst>
                                    <p:cond delay="0"/>
                                  </p:stCondLst>
                                  <p:childTnLst>
                                    <p:anim calcmode="lin" valueType="num">
                                      <p:cBhvr>
                                        <p:cTn id="610" dur="2500"/>
                                        <p:tgtEl>
                                          <p:spTgt spid="23"/>
                                        </p:tgtEl>
                                        <p:attrNameLst>
                                          <p:attrName>ppt_h</p:attrName>
                                        </p:attrNameLst>
                                      </p:cBhvr>
                                      <p:tavLst>
                                        <p:tav tm="0">
                                          <p:val>
                                            <p:strVal val="ppt_h"/>
                                          </p:val>
                                        </p:tav>
                                        <p:tav tm="100000">
                                          <p:val>
                                            <p:strVal val="ppt_h"/>
                                          </p:val>
                                        </p:tav>
                                      </p:tavLst>
                                    </p:anim>
                                    <p:anim calcmode="lin" valueType="num">
                                      <p:cBhvr>
                                        <p:cTn id="611" dur="25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499"/>
                                          </p:stCondLst>
                                        </p:cTn>
                                        <p:tgtEl>
                                          <p:spTgt spid="23"/>
                                        </p:tgtEl>
                                        <p:attrNameLst>
                                          <p:attrName>style.visibility</p:attrName>
                                        </p:attrNameLst>
                                      </p:cBhvr>
                                      <p:to>
                                        <p:strVal val="hidden"/>
                                      </p:to>
                                    </p:set>
                                  </p:childTnLst>
                                </p:cTn>
                              </p:par>
                              <p:par>
                                <p:cTn id="613" presetID="19" presetClass="exit" presetSubtype="10" fill="hold" nodeType="withEffect">
                                  <p:stCondLst>
                                    <p:cond delay="0"/>
                                  </p:stCondLst>
                                  <p:childTnLst>
                                    <p:anim calcmode="lin" valueType="num">
                                      <p:cBhvr>
                                        <p:cTn id="614" dur="2500"/>
                                        <p:tgtEl>
                                          <p:spTgt spid="26"/>
                                        </p:tgtEl>
                                        <p:attrNameLst>
                                          <p:attrName>ppt_h</p:attrName>
                                        </p:attrNameLst>
                                      </p:cBhvr>
                                      <p:tavLst>
                                        <p:tav tm="0">
                                          <p:val>
                                            <p:strVal val="ppt_h"/>
                                          </p:val>
                                        </p:tav>
                                        <p:tav tm="100000">
                                          <p:val>
                                            <p:strVal val="ppt_h"/>
                                          </p:val>
                                        </p:tav>
                                      </p:tavLst>
                                    </p:anim>
                                    <p:anim calcmode="lin" valueType="num">
                                      <p:cBhvr>
                                        <p:cTn id="615" dur="25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499"/>
                                          </p:stCondLst>
                                        </p:cTn>
                                        <p:tgtEl>
                                          <p:spTgt spid="26"/>
                                        </p:tgtEl>
                                        <p:attrNameLst>
                                          <p:attrName>style.visibility</p:attrName>
                                        </p:attrNameLst>
                                      </p:cBhvr>
                                      <p:to>
                                        <p:strVal val="hidden"/>
                                      </p:to>
                                    </p:set>
                                  </p:childTnLst>
                                </p:cTn>
                              </p:par>
                              <p:par>
                                <p:cTn id="617" presetID="19" presetClass="exit" presetSubtype="10" fill="hold" nodeType="withEffect">
                                  <p:stCondLst>
                                    <p:cond delay="0"/>
                                  </p:stCondLst>
                                  <p:childTnLst>
                                    <p:anim calcmode="lin" valueType="num">
                                      <p:cBhvr>
                                        <p:cTn id="618" dur="2500"/>
                                        <p:tgtEl>
                                          <p:spTgt spid="29"/>
                                        </p:tgtEl>
                                        <p:attrNameLst>
                                          <p:attrName>ppt_h</p:attrName>
                                        </p:attrNameLst>
                                      </p:cBhvr>
                                      <p:tavLst>
                                        <p:tav tm="0">
                                          <p:val>
                                            <p:strVal val="ppt_h"/>
                                          </p:val>
                                        </p:tav>
                                        <p:tav tm="100000">
                                          <p:val>
                                            <p:strVal val="ppt_h"/>
                                          </p:val>
                                        </p:tav>
                                      </p:tavLst>
                                    </p:anim>
                                    <p:anim calcmode="lin" valueType="num">
                                      <p:cBhvr>
                                        <p:cTn id="619" dur="25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499"/>
                                          </p:stCondLst>
                                        </p:cTn>
                                        <p:tgtEl>
                                          <p:spTgt spid="29"/>
                                        </p:tgtEl>
                                        <p:attrNameLst>
                                          <p:attrName>style.visibility</p:attrName>
                                        </p:attrNameLst>
                                      </p:cBhvr>
                                      <p:to>
                                        <p:strVal val="hidden"/>
                                      </p:to>
                                    </p:set>
                                  </p:childTnLst>
                                </p:cTn>
                              </p:par>
                              <p:par>
                                <p:cTn id="621" presetID="19" presetClass="exit" presetSubtype="10" fill="hold" nodeType="withEffect">
                                  <p:stCondLst>
                                    <p:cond delay="0"/>
                                  </p:stCondLst>
                                  <p:childTnLst>
                                    <p:anim calcmode="lin" valueType="num">
                                      <p:cBhvr>
                                        <p:cTn id="622" dur="2500"/>
                                        <p:tgtEl>
                                          <p:spTgt spid="32"/>
                                        </p:tgtEl>
                                        <p:attrNameLst>
                                          <p:attrName>ppt_h</p:attrName>
                                        </p:attrNameLst>
                                      </p:cBhvr>
                                      <p:tavLst>
                                        <p:tav tm="0">
                                          <p:val>
                                            <p:strVal val="ppt_h"/>
                                          </p:val>
                                        </p:tav>
                                        <p:tav tm="100000">
                                          <p:val>
                                            <p:strVal val="ppt_h"/>
                                          </p:val>
                                        </p:tav>
                                      </p:tavLst>
                                    </p:anim>
                                    <p:anim calcmode="lin" valueType="num">
                                      <p:cBhvr>
                                        <p:cTn id="623" dur="25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499"/>
                                          </p:stCondLst>
                                        </p:cTn>
                                        <p:tgtEl>
                                          <p:spTgt spid="32"/>
                                        </p:tgtEl>
                                        <p:attrNameLst>
                                          <p:attrName>style.visibility</p:attrName>
                                        </p:attrNameLst>
                                      </p:cBhvr>
                                      <p:to>
                                        <p:strVal val="hidden"/>
                                      </p:to>
                                    </p:set>
                                  </p:childTnLst>
                                </p:cTn>
                              </p:par>
                              <p:par>
                                <p:cTn id="625" presetID="19" presetClass="exit" presetSubtype="10" fill="hold" nodeType="withEffect">
                                  <p:stCondLst>
                                    <p:cond delay="0"/>
                                  </p:stCondLst>
                                  <p:childTnLst>
                                    <p:anim calcmode="lin" valueType="num">
                                      <p:cBhvr>
                                        <p:cTn id="626" dur="2500"/>
                                        <p:tgtEl>
                                          <p:spTgt spid="35"/>
                                        </p:tgtEl>
                                        <p:attrNameLst>
                                          <p:attrName>ppt_h</p:attrName>
                                        </p:attrNameLst>
                                      </p:cBhvr>
                                      <p:tavLst>
                                        <p:tav tm="0">
                                          <p:val>
                                            <p:strVal val="ppt_h"/>
                                          </p:val>
                                        </p:tav>
                                        <p:tav tm="100000">
                                          <p:val>
                                            <p:strVal val="ppt_h"/>
                                          </p:val>
                                        </p:tav>
                                      </p:tavLst>
                                    </p:anim>
                                    <p:anim calcmode="lin" valueType="num">
                                      <p:cBhvr>
                                        <p:cTn id="627" dur="25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499"/>
                                          </p:stCondLst>
                                        </p:cTn>
                                        <p:tgtEl>
                                          <p:spTgt spid="35"/>
                                        </p:tgtEl>
                                        <p:attrNameLst>
                                          <p:attrName>style.visibility</p:attrName>
                                        </p:attrNameLst>
                                      </p:cBhvr>
                                      <p:to>
                                        <p:strVal val="hidden"/>
                                      </p:to>
                                    </p:set>
                                  </p:childTnLst>
                                </p:cTn>
                              </p:par>
                              <p:par>
                                <p:cTn id="629" presetID="19" presetClass="exit" presetSubtype="10" fill="hold" nodeType="withEffect">
                                  <p:stCondLst>
                                    <p:cond delay="0"/>
                                  </p:stCondLst>
                                  <p:childTnLst>
                                    <p:anim calcmode="lin" valueType="num">
                                      <p:cBhvr>
                                        <p:cTn id="630" dur="2500"/>
                                        <p:tgtEl>
                                          <p:spTgt spid="38"/>
                                        </p:tgtEl>
                                        <p:attrNameLst>
                                          <p:attrName>ppt_h</p:attrName>
                                        </p:attrNameLst>
                                      </p:cBhvr>
                                      <p:tavLst>
                                        <p:tav tm="0">
                                          <p:val>
                                            <p:strVal val="ppt_h"/>
                                          </p:val>
                                        </p:tav>
                                        <p:tav tm="100000">
                                          <p:val>
                                            <p:strVal val="ppt_h"/>
                                          </p:val>
                                        </p:tav>
                                      </p:tavLst>
                                    </p:anim>
                                    <p:anim calcmode="lin" valueType="num">
                                      <p:cBhvr>
                                        <p:cTn id="631" dur="2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499"/>
                                          </p:stCondLst>
                                        </p:cTn>
                                        <p:tgtEl>
                                          <p:spTgt spid="38"/>
                                        </p:tgtEl>
                                        <p:attrNameLst>
                                          <p:attrName>style.visibility</p:attrName>
                                        </p:attrNameLst>
                                      </p:cBhvr>
                                      <p:to>
                                        <p:strVal val="hidden"/>
                                      </p:to>
                                    </p:set>
                                  </p:childTnLst>
                                </p:cTn>
                              </p:par>
                              <p:par>
                                <p:cTn id="633" presetID="19" presetClass="exit" presetSubtype="10" fill="hold" nodeType="withEffect">
                                  <p:stCondLst>
                                    <p:cond delay="0"/>
                                  </p:stCondLst>
                                  <p:childTnLst>
                                    <p:anim calcmode="lin" valueType="num">
                                      <p:cBhvr>
                                        <p:cTn id="634" dur="2500"/>
                                        <p:tgtEl>
                                          <p:spTgt spid="41"/>
                                        </p:tgtEl>
                                        <p:attrNameLst>
                                          <p:attrName>ppt_h</p:attrName>
                                        </p:attrNameLst>
                                      </p:cBhvr>
                                      <p:tavLst>
                                        <p:tav tm="0">
                                          <p:val>
                                            <p:strVal val="ppt_h"/>
                                          </p:val>
                                        </p:tav>
                                        <p:tav tm="100000">
                                          <p:val>
                                            <p:strVal val="ppt_h"/>
                                          </p:val>
                                        </p:tav>
                                      </p:tavLst>
                                    </p:anim>
                                    <p:anim calcmode="lin" valueType="num">
                                      <p:cBhvr>
                                        <p:cTn id="635" dur="25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499"/>
                                          </p:stCondLst>
                                        </p:cTn>
                                        <p:tgtEl>
                                          <p:spTgt spid="41"/>
                                        </p:tgtEl>
                                        <p:attrNameLst>
                                          <p:attrName>style.visibility</p:attrName>
                                        </p:attrNameLst>
                                      </p:cBhvr>
                                      <p:to>
                                        <p:strVal val="hidden"/>
                                      </p:to>
                                    </p:set>
                                  </p:childTnLst>
                                </p:cTn>
                              </p:par>
                              <p:par>
                                <p:cTn id="637" presetID="19" presetClass="exit" presetSubtype="10" fill="hold" nodeType="withEffect">
                                  <p:stCondLst>
                                    <p:cond delay="0"/>
                                  </p:stCondLst>
                                  <p:childTnLst>
                                    <p:anim calcmode="lin" valueType="num">
                                      <p:cBhvr>
                                        <p:cTn id="638" dur="2500"/>
                                        <p:tgtEl>
                                          <p:spTgt spid="44"/>
                                        </p:tgtEl>
                                        <p:attrNameLst>
                                          <p:attrName>ppt_h</p:attrName>
                                        </p:attrNameLst>
                                      </p:cBhvr>
                                      <p:tavLst>
                                        <p:tav tm="0">
                                          <p:val>
                                            <p:strVal val="ppt_h"/>
                                          </p:val>
                                        </p:tav>
                                        <p:tav tm="100000">
                                          <p:val>
                                            <p:strVal val="ppt_h"/>
                                          </p:val>
                                        </p:tav>
                                      </p:tavLst>
                                    </p:anim>
                                    <p:anim calcmode="lin" valueType="num">
                                      <p:cBhvr>
                                        <p:cTn id="639" dur="2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499"/>
                                          </p:stCondLst>
                                        </p:cTn>
                                        <p:tgtEl>
                                          <p:spTgt spid="44"/>
                                        </p:tgtEl>
                                        <p:attrNameLst>
                                          <p:attrName>style.visibility</p:attrName>
                                        </p:attrNameLst>
                                      </p:cBhvr>
                                      <p:to>
                                        <p:strVal val="hidden"/>
                                      </p:to>
                                    </p:set>
                                  </p:childTnLst>
                                </p:cTn>
                              </p:par>
                              <p:par>
                                <p:cTn id="641" presetID="19" presetClass="exit" presetSubtype="10" fill="hold" nodeType="withEffect">
                                  <p:stCondLst>
                                    <p:cond delay="0"/>
                                  </p:stCondLst>
                                  <p:childTnLst>
                                    <p:anim calcmode="lin" valueType="num">
                                      <p:cBhvr>
                                        <p:cTn id="642" dur="2500"/>
                                        <p:tgtEl>
                                          <p:spTgt spid="47"/>
                                        </p:tgtEl>
                                        <p:attrNameLst>
                                          <p:attrName>ppt_h</p:attrName>
                                        </p:attrNameLst>
                                      </p:cBhvr>
                                      <p:tavLst>
                                        <p:tav tm="0">
                                          <p:val>
                                            <p:strVal val="ppt_h"/>
                                          </p:val>
                                        </p:tav>
                                        <p:tav tm="100000">
                                          <p:val>
                                            <p:strVal val="ppt_h"/>
                                          </p:val>
                                        </p:tav>
                                      </p:tavLst>
                                    </p:anim>
                                    <p:anim calcmode="lin" valueType="num">
                                      <p:cBhvr>
                                        <p:cTn id="643" dur="25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499"/>
                                          </p:stCondLst>
                                        </p:cTn>
                                        <p:tgtEl>
                                          <p:spTgt spid="47"/>
                                        </p:tgtEl>
                                        <p:attrNameLst>
                                          <p:attrName>style.visibility</p:attrName>
                                        </p:attrNameLst>
                                      </p:cBhvr>
                                      <p:to>
                                        <p:strVal val="hidden"/>
                                      </p:to>
                                    </p:set>
                                  </p:childTnLst>
                                </p:cTn>
                              </p:par>
                              <p:par>
                                <p:cTn id="645" presetID="19" presetClass="exit" presetSubtype="10" fill="hold" nodeType="withEffect">
                                  <p:stCondLst>
                                    <p:cond delay="0"/>
                                  </p:stCondLst>
                                  <p:childTnLst>
                                    <p:anim calcmode="lin" valueType="num">
                                      <p:cBhvr>
                                        <p:cTn id="646" dur="2500"/>
                                        <p:tgtEl>
                                          <p:spTgt spid="50"/>
                                        </p:tgtEl>
                                        <p:attrNameLst>
                                          <p:attrName>ppt_h</p:attrName>
                                        </p:attrNameLst>
                                      </p:cBhvr>
                                      <p:tavLst>
                                        <p:tav tm="0">
                                          <p:val>
                                            <p:strVal val="ppt_h"/>
                                          </p:val>
                                        </p:tav>
                                        <p:tav tm="100000">
                                          <p:val>
                                            <p:strVal val="ppt_h"/>
                                          </p:val>
                                        </p:tav>
                                      </p:tavLst>
                                    </p:anim>
                                    <p:anim calcmode="lin" valueType="num">
                                      <p:cBhvr>
                                        <p:cTn id="647" dur="25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499"/>
                                          </p:stCondLst>
                                        </p:cTn>
                                        <p:tgtEl>
                                          <p:spTgt spid="50"/>
                                        </p:tgtEl>
                                        <p:attrNameLst>
                                          <p:attrName>style.visibility</p:attrName>
                                        </p:attrNameLst>
                                      </p:cBhvr>
                                      <p:to>
                                        <p:strVal val="hidden"/>
                                      </p:to>
                                    </p:set>
                                  </p:childTnLst>
                                </p:cTn>
                              </p:par>
                              <p:par>
                                <p:cTn id="649" presetID="19" presetClass="exit" presetSubtype="10" fill="hold" nodeType="withEffect">
                                  <p:stCondLst>
                                    <p:cond delay="0"/>
                                  </p:stCondLst>
                                  <p:childTnLst>
                                    <p:anim calcmode="lin" valueType="num">
                                      <p:cBhvr>
                                        <p:cTn id="650" dur="2500"/>
                                        <p:tgtEl>
                                          <p:spTgt spid="53"/>
                                        </p:tgtEl>
                                        <p:attrNameLst>
                                          <p:attrName>ppt_h</p:attrName>
                                        </p:attrNameLst>
                                      </p:cBhvr>
                                      <p:tavLst>
                                        <p:tav tm="0">
                                          <p:val>
                                            <p:strVal val="ppt_h"/>
                                          </p:val>
                                        </p:tav>
                                        <p:tav tm="100000">
                                          <p:val>
                                            <p:strVal val="ppt_h"/>
                                          </p:val>
                                        </p:tav>
                                      </p:tavLst>
                                    </p:anim>
                                    <p:anim calcmode="lin" valueType="num">
                                      <p:cBhvr>
                                        <p:cTn id="651" dur="25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499"/>
                                          </p:stCondLst>
                                        </p:cTn>
                                        <p:tgtEl>
                                          <p:spTgt spid="53"/>
                                        </p:tgtEl>
                                        <p:attrNameLst>
                                          <p:attrName>style.visibility</p:attrName>
                                        </p:attrNameLst>
                                      </p:cBhvr>
                                      <p:to>
                                        <p:strVal val="hidden"/>
                                      </p:to>
                                    </p:set>
                                  </p:childTnLst>
                                </p:cTn>
                              </p:par>
                              <p:par>
                                <p:cTn id="653" presetID="19" presetClass="exit" presetSubtype="10" fill="hold" nodeType="withEffect">
                                  <p:stCondLst>
                                    <p:cond delay="0"/>
                                  </p:stCondLst>
                                  <p:childTnLst>
                                    <p:anim calcmode="lin" valueType="num">
                                      <p:cBhvr>
                                        <p:cTn id="654" dur="2500"/>
                                        <p:tgtEl>
                                          <p:spTgt spid="56"/>
                                        </p:tgtEl>
                                        <p:attrNameLst>
                                          <p:attrName>ppt_h</p:attrName>
                                        </p:attrNameLst>
                                      </p:cBhvr>
                                      <p:tavLst>
                                        <p:tav tm="0">
                                          <p:val>
                                            <p:strVal val="ppt_h"/>
                                          </p:val>
                                        </p:tav>
                                        <p:tav tm="100000">
                                          <p:val>
                                            <p:strVal val="ppt_h"/>
                                          </p:val>
                                        </p:tav>
                                      </p:tavLst>
                                    </p:anim>
                                    <p:anim calcmode="lin" valueType="num">
                                      <p:cBhvr>
                                        <p:cTn id="655" dur="25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499"/>
                                          </p:stCondLst>
                                        </p:cTn>
                                        <p:tgtEl>
                                          <p:spTgt spid="56"/>
                                        </p:tgtEl>
                                        <p:attrNameLst>
                                          <p:attrName>style.visibility</p:attrName>
                                        </p:attrNameLst>
                                      </p:cBhvr>
                                      <p:to>
                                        <p:strVal val="hidden"/>
                                      </p:to>
                                    </p:set>
                                  </p:childTnLst>
                                </p:cTn>
                              </p:par>
                              <p:par>
                                <p:cTn id="657" presetID="19" presetClass="exit" presetSubtype="10" fill="hold" nodeType="withEffect">
                                  <p:stCondLst>
                                    <p:cond delay="0"/>
                                  </p:stCondLst>
                                  <p:childTnLst>
                                    <p:anim calcmode="lin" valueType="num">
                                      <p:cBhvr>
                                        <p:cTn id="658" dur="2500"/>
                                        <p:tgtEl>
                                          <p:spTgt spid="95"/>
                                        </p:tgtEl>
                                        <p:attrNameLst>
                                          <p:attrName>ppt_h</p:attrName>
                                        </p:attrNameLst>
                                      </p:cBhvr>
                                      <p:tavLst>
                                        <p:tav tm="0">
                                          <p:val>
                                            <p:strVal val="ppt_h"/>
                                          </p:val>
                                        </p:tav>
                                        <p:tav tm="100000">
                                          <p:val>
                                            <p:strVal val="ppt_h"/>
                                          </p:val>
                                        </p:tav>
                                      </p:tavLst>
                                    </p:anim>
                                    <p:anim calcmode="lin" valueType="num">
                                      <p:cBhvr>
                                        <p:cTn id="659" dur="2500"/>
                                        <p:tgtEl>
                                          <p:spTgt spid="9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499"/>
                                          </p:stCondLst>
                                        </p:cTn>
                                        <p:tgtEl>
                                          <p:spTgt spid="95"/>
                                        </p:tgtEl>
                                        <p:attrNameLst>
                                          <p:attrName>style.visibility</p:attrName>
                                        </p:attrNameLst>
                                      </p:cBhvr>
                                      <p:to>
                                        <p:strVal val="hidden"/>
                                      </p:to>
                                    </p:set>
                                  </p:childTnLst>
                                </p:cTn>
                              </p:par>
                              <p:par>
                                <p:cTn id="661" presetID="19" presetClass="exit" presetSubtype="10" fill="hold" nodeType="withEffect">
                                  <p:stCondLst>
                                    <p:cond delay="0"/>
                                  </p:stCondLst>
                                  <p:childTnLst>
                                    <p:anim calcmode="lin" valueType="num">
                                      <p:cBhvr>
                                        <p:cTn id="662" dur="2500"/>
                                        <p:tgtEl>
                                          <p:spTgt spid="98"/>
                                        </p:tgtEl>
                                        <p:attrNameLst>
                                          <p:attrName>ppt_h</p:attrName>
                                        </p:attrNameLst>
                                      </p:cBhvr>
                                      <p:tavLst>
                                        <p:tav tm="0">
                                          <p:val>
                                            <p:strVal val="ppt_h"/>
                                          </p:val>
                                        </p:tav>
                                        <p:tav tm="100000">
                                          <p:val>
                                            <p:strVal val="ppt_h"/>
                                          </p:val>
                                        </p:tav>
                                      </p:tavLst>
                                    </p:anim>
                                    <p:anim calcmode="lin" valueType="num">
                                      <p:cBhvr>
                                        <p:cTn id="663" dur="250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499"/>
                                          </p:stCondLst>
                                        </p:cTn>
                                        <p:tgtEl>
                                          <p:spTgt spid="98"/>
                                        </p:tgtEl>
                                        <p:attrNameLst>
                                          <p:attrName>style.visibility</p:attrName>
                                        </p:attrNameLst>
                                      </p:cBhvr>
                                      <p:to>
                                        <p:strVal val="hidden"/>
                                      </p:to>
                                    </p:set>
                                  </p:childTnLst>
                                </p:cTn>
                              </p:par>
                              <p:par>
                                <p:cTn id="665" presetID="19" presetClass="exit" presetSubtype="10" fill="hold" nodeType="withEffect">
                                  <p:stCondLst>
                                    <p:cond delay="0"/>
                                  </p:stCondLst>
                                  <p:childTnLst>
                                    <p:anim calcmode="lin" valueType="num">
                                      <p:cBhvr>
                                        <p:cTn id="666" dur="2500"/>
                                        <p:tgtEl>
                                          <p:spTgt spid="101"/>
                                        </p:tgtEl>
                                        <p:attrNameLst>
                                          <p:attrName>ppt_h</p:attrName>
                                        </p:attrNameLst>
                                      </p:cBhvr>
                                      <p:tavLst>
                                        <p:tav tm="0">
                                          <p:val>
                                            <p:strVal val="ppt_h"/>
                                          </p:val>
                                        </p:tav>
                                        <p:tav tm="100000">
                                          <p:val>
                                            <p:strVal val="ppt_h"/>
                                          </p:val>
                                        </p:tav>
                                      </p:tavLst>
                                    </p:anim>
                                    <p:anim calcmode="lin" valueType="num">
                                      <p:cBhvr>
                                        <p:cTn id="667" dur="2500"/>
                                        <p:tgtEl>
                                          <p:spTgt spid="10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499"/>
                                          </p:stCondLst>
                                        </p:cTn>
                                        <p:tgtEl>
                                          <p:spTgt spid="101"/>
                                        </p:tgtEl>
                                        <p:attrNameLst>
                                          <p:attrName>style.visibility</p:attrName>
                                        </p:attrNameLst>
                                      </p:cBhvr>
                                      <p:to>
                                        <p:strVal val="hidden"/>
                                      </p:to>
                                    </p:set>
                                  </p:childTnLst>
                                </p:cTn>
                              </p:par>
                              <p:par>
                                <p:cTn id="669" presetID="19" presetClass="exit" presetSubtype="10" fill="hold" nodeType="withEffect">
                                  <p:stCondLst>
                                    <p:cond delay="0"/>
                                  </p:stCondLst>
                                  <p:childTnLst>
                                    <p:anim calcmode="lin" valueType="num">
                                      <p:cBhvr>
                                        <p:cTn id="670" dur="2500"/>
                                        <p:tgtEl>
                                          <p:spTgt spid="104"/>
                                        </p:tgtEl>
                                        <p:attrNameLst>
                                          <p:attrName>ppt_h</p:attrName>
                                        </p:attrNameLst>
                                      </p:cBhvr>
                                      <p:tavLst>
                                        <p:tav tm="0">
                                          <p:val>
                                            <p:strVal val="ppt_h"/>
                                          </p:val>
                                        </p:tav>
                                        <p:tav tm="100000">
                                          <p:val>
                                            <p:strVal val="ppt_h"/>
                                          </p:val>
                                        </p:tav>
                                      </p:tavLst>
                                    </p:anim>
                                    <p:anim calcmode="lin" valueType="num">
                                      <p:cBhvr>
                                        <p:cTn id="671" dur="250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499"/>
                                          </p:stCondLst>
                                        </p:cTn>
                                        <p:tgtEl>
                                          <p:spTgt spid="104"/>
                                        </p:tgtEl>
                                        <p:attrNameLst>
                                          <p:attrName>style.visibility</p:attrName>
                                        </p:attrNameLst>
                                      </p:cBhvr>
                                      <p:to>
                                        <p:strVal val="hidden"/>
                                      </p:to>
                                    </p:set>
                                  </p:childTnLst>
                                </p:cTn>
                              </p:par>
                              <p:par>
                                <p:cTn id="673" presetID="19" presetClass="exit" presetSubtype="10" fill="hold" nodeType="withEffect">
                                  <p:stCondLst>
                                    <p:cond delay="0"/>
                                  </p:stCondLst>
                                  <p:childTnLst>
                                    <p:anim calcmode="lin" valueType="num">
                                      <p:cBhvr>
                                        <p:cTn id="674" dur="2500"/>
                                        <p:tgtEl>
                                          <p:spTgt spid="107"/>
                                        </p:tgtEl>
                                        <p:attrNameLst>
                                          <p:attrName>ppt_h</p:attrName>
                                        </p:attrNameLst>
                                      </p:cBhvr>
                                      <p:tavLst>
                                        <p:tav tm="0">
                                          <p:val>
                                            <p:strVal val="ppt_h"/>
                                          </p:val>
                                        </p:tav>
                                        <p:tav tm="100000">
                                          <p:val>
                                            <p:strVal val="ppt_h"/>
                                          </p:val>
                                        </p:tav>
                                      </p:tavLst>
                                    </p:anim>
                                    <p:anim calcmode="lin" valueType="num">
                                      <p:cBhvr>
                                        <p:cTn id="675" dur="2500"/>
                                        <p:tgtEl>
                                          <p:spTgt spid="10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499"/>
                                          </p:stCondLst>
                                        </p:cTn>
                                        <p:tgtEl>
                                          <p:spTgt spid="107"/>
                                        </p:tgtEl>
                                        <p:attrNameLst>
                                          <p:attrName>style.visibility</p:attrName>
                                        </p:attrNameLst>
                                      </p:cBhvr>
                                      <p:to>
                                        <p:strVal val="hidden"/>
                                      </p:to>
                                    </p:set>
                                  </p:childTnLst>
                                </p:cTn>
                              </p:par>
                              <p:par>
                                <p:cTn id="677" presetID="19" presetClass="exit" presetSubtype="10" fill="hold" nodeType="withEffect">
                                  <p:stCondLst>
                                    <p:cond delay="0"/>
                                  </p:stCondLst>
                                  <p:childTnLst>
                                    <p:anim calcmode="lin" valueType="num">
                                      <p:cBhvr>
                                        <p:cTn id="678" dur="2500"/>
                                        <p:tgtEl>
                                          <p:spTgt spid="110"/>
                                        </p:tgtEl>
                                        <p:attrNameLst>
                                          <p:attrName>ppt_h</p:attrName>
                                        </p:attrNameLst>
                                      </p:cBhvr>
                                      <p:tavLst>
                                        <p:tav tm="0">
                                          <p:val>
                                            <p:strVal val="ppt_h"/>
                                          </p:val>
                                        </p:tav>
                                        <p:tav tm="100000">
                                          <p:val>
                                            <p:strVal val="ppt_h"/>
                                          </p:val>
                                        </p:tav>
                                      </p:tavLst>
                                    </p:anim>
                                    <p:anim calcmode="lin" valueType="num">
                                      <p:cBhvr>
                                        <p:cTn id="679" dur="250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499"/>
                                          </p:stCondLst>
                                        </p:cTn>
                                        <p:tgtEl>
                                          <p:spTgt spid="110"/>
                                        </p:tgtEl>
                                        <p:attrNameLst>
                                          <p:attrName>style.visibility</p:attrName>
                                        </p:attrNameLst>
                                      </p:cBhvr>
                                      <p:to>
                                        <p:strVal val="hidden"/>
                                      </p:to>
                                    </p:set>
                                  </p:childTnLst>
                                </p:cTn>
                              </p:par>
                              <p:par>
                                <p:cTn id="681" presetID="23" presetClass="entr" presetSubtype="288" fill="hold" nodeType="withEffect">
                                  <p:stCondLst>
                                    <p:cond delay="0"/>
                                  </p:stCondLst>
                                  <p:childTnLst>
                                    <p:set>
                                      <p:cBhvr>
                                        <p:cTn id="682" dur="1" fill="hold">
                                          <p:stCondLst>
                                            <p:cond delay="0"/>
                                          </p:stCondLst>
                                        </p:cTn>
                                        <p:tgtEl>
                                          <p:spTgt spid="156"/>
                                        </p:tgtEl>
                                        <p:attrNameLst>
                                          <p:attrName>style.visibility</p:attrName>
                                        </p:attrNameLst>
                                      </p:cBhvr>
                                      <p:to>
                                        <p:strVal val="visible"/>
                                      </p:to>
                                    </p:set>
                                    <p:anim calcmode="lin" valueType="num">
                                      <p:cBhvr>
                                        <p:cTn id="683" dur="2250" fill="hold"/>
                                        <p:tgtEl>
                                          <p:spTgt spid="156"/>
                                        </p:tgtEl>
                                        <p:attrNameLst>
                                          <p:attrName>ppt_w</p:attrName>
                                        </p:attrNameLst>
                                      </p:cBhvr>
                                      <p:tavLst>
                                        <p:tav tm="0">
                                          <p:val>
                                            <p:strVal val="4/3*#ppt_w"/>
                                          </p:val>
                                        </p:tav>
                                        <p:tav tm="100000">
                                          <p:val>
                                            <p:strVal val="#ppt_w"/>
                                          </p:val>
                                        </p:tav>
                                      </p:tavLst>
                                    </p:anim>
                                    <p:anim calcmode="lin" valueType="num">
                                      <p:cBhvr>
                                        <p:cTn id="684" dur="2250" fill="hold"/>
                                        <p:tgtEl>
                                          <p:spTgt spid="156"/>
                                        </p:tgtEl>
                                        <p:attrNameLst>
                                          <p:attrName>ppt_h</p:attrName>
                                        </p:attrNameLst>
                                      </p:cBhvr>
                                      <p:tavLst>
                                        <p:tav tm="0">
                                          <p:val>
                                            <p:strVal val="4/3*#ppt_h"/>
                                          </p:val>
                                        </p:tav>
                                        <p:tav tm="100000">
                                          <p:val>
                                            <p:strVal val="#ppt_h"/>
                                          </p:val>
                                        </p:tav>
                                      </p:tavLst>
                                    </p:anim>
                                  </p:childTnLst>
                                </p:cTn>
                              </p:par>
                              <p:par>
                                <p:cTn id="685" presetID="16" presetClass="entr" presetSubtype="42" fill="hold" nodeType="withEffect">
                                  <p:stCondLst>
                                    <p:cond delay="0"/>
                                  </p:stCondLst>
                                  <p:childTnLst>
                                    <p:set>
                                      <p:cBhvr>
                                        <p:cTn id="686" dur="1" fill="hold">
                                          <p:stCondLst>
                                            <p:cond delay="0"/>
                                          </p:stCondLst>
                                        </p:cTn>
                                        <p:tgtEl>
                                          <p:spTgt spid="156"/>
                                        </p:tgtEl>
                                        <p:attrNameLst>
                                          <p:attrName>style.visibility</p:attrName>
                                        </p:attrNameLst>
                                      </p:cBhvr>
                                      <p:to>
                                        <p:strVal val="visible"/>
                                      </p:to>
                                    </p:set>
                                    <p:animEffect transition="in" filter="barn(outHorizontal)">
                                      <p:cBhvr>
                                        <p:cTn id="687" dur="2250"/>
                                        <p:tgtEl>
                                          <p:spTgt spid="156"/>
                                        </p:tgtEl>
                                      </p:cBhvr>
                                    </p:animEffect>
                                  </p:childTnLst>
                                </p:cTn>
                              </p:par>
                              <p:par>
                                <p:cTn id="688" presetID="23" presetClass="entr" presetSubtype="528" fill="hold" nodeType="withEffect">
                                  <p:stCondLst>
                                    <p:cond delay="750"/>
                                  </p:stCondLst>
                                  <p:childTnLst>
                                    <p:set>
                                      <p:cBhvr>
                                        <p:cTn id="689" dur="1" fill="hold">
                                          <p:stCondLst>
                                            <p:cond delay="0"/>
                                          </p:stCondLst>
                                        </p:cTn>
                                        <p:tgtEl>
                                          <p:spTgt spid="1027"/>
                                        </p:tgtEl>
                                        <p:attrNameLst>
                                          <p:attrName>style.visibility</p:attrName>
                                        </p:attrNameLst>
                                      </p:cBhvr>
                                      <p:to>
                                        <p:strVal val="visible"/>
                                      </p:to>
                                    </p:set>
                                    <p:anim calcmode="lin" valueType="num">
                                      <p:cBhvr>
                                        <p:cTn id="690" dur="1750" fill="hold"/>
                                        <p:tgtEl>
                                          <p:spTgt spid="1027"/>
                                        </p:tgtEl>
                                        <p:attrNameLst>
                                          <p:attrName>ppt_w</p:attrName>
                                        </p:attrNameLst>
                                      </p:cBhvr>
                                      <p:tavLst>
                                        <p:tav tm="0">
                                          <p:val>
                                            <p:fltVal val="0"/>
                                          </p:val>
                                        </p:tav>
                                        <p:tav tm="100000">
                                          <p:val>
                                            <p:strVal val="#ppt_w"/>
                                          </p:val>
                                        </p:tav>
                                      </p:tavLst>
                                    </p:anim>
                                    <p:anim calcmode="lin" valueType="num">
                                      <p:cBhvr>
                                        <p:cTn id="691" dur="1750" fill="hold"/>
                                        <p:tgtEl>
                                          <p:spTgt spid="1027"/>
                                        </p:tgtEl>
                                        <p:attrNameLst>
                                          <p:attrName>ppt_h</p:attrName>
                                        </p:attrNameLst>
                                      </p:cBhvr>
                                      <p:tavLst>
                                        <p:tav tm="0">
                                          <p:val>
                                            <p:fltVal val="0"/>
                                          </p:val>
                                        </p:tav>
                                        <p:tav tm="100000">
                                          <p:val>
                                            <p:strVal val="#ppt_h"/>
                                          </p:val>
                                        </p:tav>
                                      </p:tavLst>
                                    </p:anim>
                                    <p:anim calcmode="lin" valueType="num">
                                      <p:cBhvr>
                                        <p:cTn id="692" dur="1750" fill="hold"/>
                                        <p:tgtEl>
                                          <p:spTgt spid="1027"/>
                                        </p:tgtEl>
                                        <p:attrNameLst>
                                          <p:attrName>ppt_x</p:attrName>
                                        </p:attrNameLst>
                                      </p:cBhvr>
                                      <p:tavLst>
                                        <p:tav tm="0">
                                          <p:val>
                                            <p:fltVal val="0.5"/>
                                          </p:val>
                                        </p:tav>
                                        <p:tav tm="100000">
                                          <p:val>
                                            <p:strVal val="#ppt_x"/>
                                          </p:val>
                                        </p:tav>
                                      </p:tavLst>
                                    </p:anim>
                                    <p:anim calcmode="lin" valueType="num">
                                      <p:cBhvr>
                                        <p:cTn id="693" dur="1750" fill="hold"/>
                                        <p:tgtEl>
                                          <p:spTgt spid="102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52 Grupo"/>
          <p:cNvGrpSpPr/>
          <p:nvPr/>
        </p:nvGrpSpPr>
        <p:grpSpPr>
          <a:xfrm>
            <a:off x="0" y="-863"/>
            <a:ext cx="9144000" cy="5143500"/>
            <a:chOff x="0" y="0"/>
            <a:chExt cx="9144000" cy="5143500"/>
          </a:xfrm>
        </p:grpSpPr>
        <p:sp>
          <p:nvSpPr>
            <p:cNvPr id="54" name="53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3" name="62 Imagen" descr="Diapositiva32"/>
          <p:cNvPicPr>
            <a:picLocks noGrp="1" noChangeAspect="1"/>
          </p:cNvPicPr>
          <p:nvPr isPhoto="1"/>
        </p:nvPicPr>
        <p:blipFill rotWithShape="1">
          <a:blip r:embed="rId3">
            <a:lum/>
            <a:extLst>
              <a:ext uri="{28A0092B-C50C-407E-A947-70E740481C1C}">
                <a14:useLocalDpi xmlns:a14="http://schemas.microsoft.com/office/drawing/2010/main" val="0"/>
              </a:ext>
            </a:extLst>
          </a:blip>
          <a:srcRect t="390" b="390"/>
          <a:stretch/>
        </p:blipFill>
        <p:spPr>
          <a:xfrm>
            <a:off x="0" y="2271"/>
            <a:ext cx="9144000" cy="5141230"/>
          </a:xfrm>
          <a:prstGeom prst="rect">
            <a:avLst/>
          </a:prstGeom>
          <a:noFill/>
          <a:ln>
            <a:noFill/>
          </a:ln>
        </p:spPr>
      </p:pic>
      <p:sp>
        <p:nvSpPr>
          <p:cNvPr id="5" name="Forma libre 20"/>
          <p:cNvSpPr/>
          <p:nvPr/>
        </p:nvSpPr>
        <p:spPr>
          <a:xfrm rot="2534912">
            <a:off x="1484708" y="-220990"/>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2534912">
            <a:off x="1483261" y="1844743"/>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0"/>
          <p:cNvSpPr/>
          <p:nvPr/>
        </p:nvSpPr>
        <p:spPr>
          <a:xfrm rot="2534912">
            <a:off x="1483259" y="838593"/>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0"/>
          <p:cNvSpPr/>
          <p:nvPr/>
        </p:nvSpPr>
        <p:spPr>
          <a:xfrm rot="2534912">
            <a:off x="1481813" y="2904329"/>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0"/>
          <p:cNvSpPr/>
          <p:nvPr/>
        </p:nvSpPr>
        <p:spPr>
          <a:xfrm rot="2534912">
            <a:off x="1508276" y="4006944"/>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0"/>
          <p:cNvSpPr/>
          <p:nvPr/>
        </p:nvSpPr>
        <p:spPr>
          <a:xfrm rot="2534912">
            <a:off x="3176389" y="-19978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0"/>
          <p:cNvSpPr/>
          <p:nvPr/>
        </p:nvSpPr>
        <p:spPr>
          <a:xfrm rot="2534912">
            <a:off x="3174941" y="1865946"/>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20"/>
          <p:cNvSpPr/>
          <p:nvPr/>
        </p:nvSpPr>
        <p:spPr>
          <a:xfrm rot="2534912">
            <a:off x="3174940" y="85979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20"/>
          <p:cNvSpPr/>
          <p:nvPr/>
        </p:nvSpPr>
        <p:spPr>
          <a:xfrm rot="2534912">
            <a:off x="3173493" y="2925531"/>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20"/>
          <p:cNvSpPr/>
          <p:nvPr/>
        </p:nvSpPr>
        <p:spPr>
          <a:xfrm rot="2534912">
            <a:off x="3199956" y="4028147"/>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6" name="Forma libre 20"/>
          <p:cNvSpPr/>
          <p:nvPr/>
        </p:nvSpPr>
        <p:spPr>
          <a:xfrm rot="2534912">
            <a:off x="-209438" y="-220990"/>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7" name="Forma libre 20"/>
          <p:cNvSpPr/>
          <p:nvPr/>
        </p:nvSpPr>
        <p:spPr>
          <a:xfrm rot="2534912">
            <a:off x="-210887" y="1844744"/>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8" name="Forma libre 20"/>
          <p:cNvSpPr/>
          <p:nvPr/>
        </p:nvSpPr>
        <p:spPr>
          <a:xfrm rot="2534912">
            <a:off x="-210887" y="838594"/>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9" name="Forma libre 20"/>
          <p:cNvSpPr/>
          <p:nvPr/>
        </p:nvSpPr>
        <p:spPr>
          <a:xfrm rot="2534912">
            <a:off x="-212334" y="2904330"/>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0" name="Forma libre 20"/>
          <p:cNvSpPr/>
          <p:nvPr/>
        </p:nvSpPr>
        <p:spPr>
          <a:xfrm rot="2534912">
            <a:off x="-185871" y="4006945"/>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8" name="Forma libre 20"/>
          <p:cNvSpPr/>
          <p:nvPr/>
        </p:nvSpPr>
        <p:spPr>
          <a:xfrm rot="19206138" flipH="1">
            <a:off x="6290815" y="-168469"/>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9" name="Forma libre 20"/>
          <p:cNvSpPr/>
          <p:nvPr/>
        </p:nvSpPr>
        <p:spPr>
          <a:xfrm rot="19206138" flipH="1">
            <a:off x="6292265" y="1897265"/>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0" name="Forma libre 20"/>
          <p:cNvSpPr/>
          <p:nvPr/>
        </p:nvSpPr>
        <p:spPr>
          <a:xfrm rot="19206138" flipH="1">
            <a:off x="6292264" y="891116"/>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1" name="Forma libre 20"/>
          <p:cNvSpPr/>
          <p:nvPr/>
        </p:nvSpPr>
        <p:spPr>
          <a:xfrm rot="19206138" flipH="1">
            <a:off x="6293713" y="2956850"/>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2" name="Forma libre 20"/>
          <p:cNvSpPr/>
          <p:nvPr/>
        </p:nvSpPr>
        <p:spPr>
          <a:xfrm rot="19206138" flipH="1">
            <a:off x="6267250" y="4059465"/>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3" name="Forma libre 20"/>
          <p:cNvSpPr/>
          <p:nvPr/>
        </p:nvSpPr>
        <p:spPr>
          <a:xfrm rot="19206138" flipH="1">
            <a:off x="7877887" y="-168468"/>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4" name="Forma libre 20"/>
          <p:cNvSpPr/>
          <p:nvPr/>
        </p:nvSpPr>
        <p:spPr>
          <a:xfrm rot="19206138" flipH="1">
            <a:off x="7879337" y="1897266"/>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5" name="Forma libre 20"/>
          <p:cNvSpPr/>
          <p:nvPr/>
        </p:nvSpPr>
        <p:spPr>
          <a:xfrm rot="19206138" flipH="1">
            <a:off x="7879336" y="89111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6" name="Forma libre 20"/>
          <p:cNvSpPr/>
          <p:nvPr/>
        </p:nvSpPr>
        <p:spPr>
          <a:xfrm rot="19206138" flipH="1">
            <a:off x="7880785" y="2956851"/>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7" name="Forma libre 20"/>
          <p:cNvSpPr/>
          <p:nvPr/>
        </p:nvSpPr>
        <p:spPr>
          <a:xfrm rot="19206138" flipH="1">
            <a:off x="7854322" y="4059466"/>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3" name="Forma libre 20"/>
          <p:cNvSpPr/>
          <p:nvPr/>
        </p:nvSpPr>
        <p:spPr>
          <a:xfrm rot="2534912">
            <a:off x="-1717261" y="-16606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4" name="Forma libre 20"/>
          <p:cNvSpPr/>
          <p:nvPr/>
        </p:nvSpPr>
        <p:spPr>
          <a:xfrm rot="2534912">
            <a:off x="-1718710" y="1899667"/>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5" name="Forma libre 20"/>
          <p:cNvSpPr/>
          <p:nvPr/>
        </p:nvSpPr>
        <p:spPr>
          <a:xfrm rot="2534912">
            <a:off x="-1718710" y="89351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1" name="Forma libre 20"/>
          <p:cNvSpPr/>
          <p:nvPr/>
        </p:nvSpPr>
        <p:spPr>
          <a:xfrm rot="2534912">
            <a:off x="-1720157" y="2959253"/>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2" name="Forma libre 20"/>
          <p:cNvSpPr/>
          <p:nvPr/>
        </p:nvSpPr>
        <p:spPr>
          <a:xfrm rot="2534912">
            <a:off x="-1693694" y="4061868"/>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8" name="Forma libre 20"/>
          <p:cNvSpPr/>
          <p:nvPr/>
        </p:nvSpPr>
        <p:spPr>
          <a:xfrm rot="19206138" flipH="1">
            <a:off x="9407993" y="-18900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9" name="Forma libre 20"/>
          <p:cNvSpPr/>
          <p:nvPr/>
        </p:nvSpPr>
        <p:spPr>
          <a:xfrm rot="19206138" flipH="1">
            <a:off x="9409443" y="1876727"/>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0" name="Forma libre 20"/>
          <p:cNvSpPr/>
          <p:nvPr/>
        </p:nvSpPr>
        <p:spPr>
          <a:xfrm rot="19206138" flipH="1">
            <a:off x="9409442" y="87057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1" name="Forma libre 20"/>
          <p:cNvSpPr/>
          <p:nvPr/>
        </p:nvSpPr>
        <p:spPr>
          <a:xfrm rot="19206138" flipH="1">
            <a:off x="9410890" y="2936312"/>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2" name="Forma libre 20"/>
          <p:cNvSpPr/>
          <p:nvPr/>
        </p:nvSpPr>
        <p:spPr>
          <a:xfrm rot="19206138" flipH="1">
            <a:off x="9384428" y="4038927"/>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4" name="Forma libre 20"/>
          <p:cNvSpPr/>
          <p:nvPr/>
        </p:nvSpPr>
        <p:spPr>
          <a:xfrm rot="19206138" flipH="1">
            <a:off x="4753631" y="-168471"/>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6" name="Forma libre 20"/>
          <p:cNvSpPr/>
          <p:nvPr/>
        </p:nvSpPr>
        <p:spPr>
          <a:xfrm rot="19206138" flipH="1">
            <a:off x="4755081" y="1897263"/>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7" name="Forma libre 20"/>
          <p:cNvSpPr/>
          <p:nvPr/>
        </p:nvSpPr>
        <p:spPr>
          <a:xfrm rot="19206138" flipH="1">
            <a:off x="4755080" y="891114"/>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8" name="Forma libre 20"/>
          <p:cNvSpPr/>
          <p:nvPr/>
        </p:nvSpPr>
        <p:spPr>
          <a:xfrm rot="19206138" flipH="1">
            <a:off x="4756529" y="2956848"/>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9" name="Forma libre 20"/>
          <p:cNvSpPr/>
          <p:nvPr/>
        </p:nvSpPr>
        <p:spPr>
          <a:xfrm rot="19206138" flipH="1">
            <a:off x="4730066" y="4059463"/>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5" name="64 Rectángulo"/>
          <p:cNvSpPr/>
          <p:nvPr/>
        </p:nvSpPr>
        <p:spPr>
          <a:xfrm flipH="1">
            <a:off x="-2124744" y="0"/>
            <a:ext cx="13321480"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CuadroTexto"/>
          <p:cNvSpPr txBox="1"/>
          <p:nvPr/>
        </p:nvSpPr>
        <p:spPr>
          <a:xfrm>
            <a:off x="6084168" y="123478"/>
            <a:ext cx="2736304" cy="646331"/>
          </a:xfrm>
          <a:prstGeom prst="rect">
            <a:avLst/>
          </a:prstGeom>
          <a:noFill/>
          <a:scene3d>
            <a:camera prst="obliqueBottomLeft"/>
            <a:lightRig rig="sunrise" dir="t"/>
          </a:scene3d>
          <a:sp3d>
            <a:bevelT w="165100" prst="coolSlant"/>
          </a:sp3d>
        </p:spPr>
        <p:txBody>
          <a:bodyPr wrap="square" rtlCol="0">
            <a:spAutoFit/>
            <a:sp3d extrusionH="25400">
              <a:extrusionClr>
                <a:srgbClr val="A02A54"/>
              </a:extrusionClr>
            </a:sp3d>
          </a:bodyPr>
          <a:lstStyle/>
          <a:p>
            <a:pPr algn="ctr"/>
            <a:r>
              <a:rPr lang="es-ES" sz="1200" b="1" dirty="0" smtClean="0">
                <a:gradFill flip="none" rotWithShape="1">
                  <a:gsLst>
                    <a:gs pos="100000">
                      <a:srgbClr val="C00000">
                        <a:lumMod val="9000"/>
                      </a:srgbClr>
                    </a:gs>
                    <a:gs pos="27000">
                      <a:srgbClr val="CE0853">
                        <a:lumMod val="83000"/>
                      </a:srgbClr>
                    </a:gs>
                    <a:gs pos="63000">
                      <a:srgbClr val="BD2E45"/>
                    </a:gs>
                    <a:gs pos="100000">
                      <a:srgbClr val="460014"/>
                    </a:gs>
                    <a:gs pos="90000">
                      <a:srgbClr val="990033">
                        <a:lumMod val="81000"/>
                      </a:srgbClr>
                    </a:gs>
                  </a:gsLst>
                  <a:lin ang="5400000" scaled="1"/>
                  <a:tileRect/>
                </a:gradFill>
                <a:effectLst>
                  <a:outerShdw blurRad="50800" dist="50800" dir="5400000" algn="ctr" rotWithShape="0">
                    <a:schemeClr val="tx1"/>
                  </a:outerShdw>
                </a:effectLst>
                <a:latin typeface="Hobo Std" pitchFamily="34" charset="0"/>
              </a:rPr>
              <a:t>DESCUBRE AQUÍ POR QUÉ Y CÓMO INCLUIR LA REMOLACHA EN TU DIETA</a:t>
            </a:r>
            <a:endParaRPr lang="es-ES" sz="1000" b="1" dirty="0">
              <a:gradFill flip="none" rotWithShape="1">
                <a:gsLst>
                  <a:gs pos="100000">
                    <a:srgbClr val="C00000">
                      <a:lumMod val="9000"/>
                    </a:srgbClr>
                  </a:gs>
                  <a:gs pos="27000">
                    <a:srgbClr val="CE0853">
                      <a:lumMod val="83000"/>
                    </a:srgbClr>
                  </a:gs>
                  <a:gs pos="63000">
                    <a:srgbClr val="BD2E45"/>
                  </a:gs>
                  <a:gs pos="100000">
                    <a:srgbClr val="460014"/>
                  </a:gs>
                  <a:gs pos="90000">
                    <a:srgbClr val="990033">
                      <a:lumMod val="81000"/>
                    </a:srgbClr>
                  </a:gs>
                </a:gsLst>
                <a:lin ang="5400000" scaled="1"/>
                <a:tileRect/>
              </a:gradFill>
              <a:effectLst>
                <a:outerShdw blurRad="50800" dist="50800" dir="5400000" algn="ctr" rotWithShape="0">
                  <a:schemeClr val="tx1"/>
                </a:outerShdw>
              </a:effectLst>
              <a:latin typeface="Hobo Std" pitchFamily="34" charset="0"/>
            </a:endParaRPr>
          </a:p>
        </p:txBody>
      </p:sp>
    </p:spTree>
    <p:extLst>
      <p:ext uri="{BB962C8B-B14F-4D97-AF65-F5344CB8AC3E}">
        <p14:creationId xmlns:p14="http://schemas.microsoft.com/office/powerpoint/2010/main" val="3004091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4000" fill="hold"/>
                                        <p:tgtEl>
                                          <p:spTgt spid="5"/>
                                        </p:tgtEl>
                                        <p:attrNameLst>
                                          <p:attrName>ppt_x</p:attrName>
                                        </p:attrNameLst>
                                      </p:cBhvr>
                                      <p:tavLst>
                                        <p:tav tm="0">
                                          <p:val>
                                            <p:strVal val="1+#ppt_w/2"/>
                                          </p:val>
                                        </p:tav>
                                        <p:tav tm="100000">
                                          <p:val>
                                            <p:strVal val="#ppt_x"/>
                                          </p:val>
                                        </p:tav>
                                      </p:tavLst>
                                    </p:anim>
                                    <p:anim calcmode="lin" valueType="num">
                                      <p:cBhvr additive="base">
                                        <p:cTn id="8" dur="4000" fill="hold"/>
                                        <p:tgtEl>
                                          <p:spTgt spid="5"/>
                                        </p:tgtEl>
                                        <p:attrNameLst>
                                          <p:attrName>ppt_y</p:attrName>
                                        </p:attrNameLst>
                                      </p:cBhvr>
                                      <p:tavLst>
                                        <p:tav tm="0">
                                          <p:val>
                                            <p:strVal val="#ppt_y"/>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4000" fill="hold"/>
                                        <p:tgtEl>
                                          <p:spTgt spid="5"/>
                                        </p:tgtEl>
                                        <p:attrNameLst>
                                          <p:attrName>ppt_w</p:attrName>
                                        </p:attrNameLst>
                                      </p:cBhvr>
                                      <p:tavLst>
                                        <p:tav tm="0">
                                          <p:val>
                                            <p:strVal val="#ppt_w"/>
                                          </p:val>
                                        </p:tav>
                                        <p:tav tm="100000">
                                          <p:val>
                                            <p:strVal val="#ppt_w"/>
                                          </p:val>
                                        </p:tav>
                                      </p:tavLst>
                                    </p:anim>
                                    <p:anim calcmode="lin" valueType="num">
                                      <p:cBhvr>
                                        <p:cTn id="12" dur="4000" fill="hold"/>
                                        <p:tgtEl>
                                          <p:spTgt spid="5"/>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4000" fill="hold"/>
                                        <p:tgtEl>
                                          <p:spTgt spid="5"/>
                                        </p:tgtEl>
                                        <p:attrNameLst>
                                          <p:attrName>r</p:attrName>
                                        </p:attrNameLst>
                                      </p:cBhvr>
                                    </p:animRot>
                                  </p:childTnLst>
                                </p:cTn>
                              </p:par>
                              <p:par>
                                <p:cTn id="15" presetID="2" presetClass="exit" presetSubtype="2" fill="hold" grpId="3" nodeType="withEffect">
                                  <p:stCondLst>
                                    <p:cond delay="0"/>
                                  </p:stCondLst>
                                  <p:childTnLst>
                                    <p:anim calcmode="lin" valueType="num">
                                      <p:cBhvr additive="base">
                                        <p:cTn id="16" dur="4000"/>
                                        <p:tgtEl>
                                          <p:spTgt spid="5"/>
                                        </p:tgtEl>
                                        <p:attrNameLst>
                                          <p:attrName>ppt_x</p:attrName>
                                        </p:attrNameLst>
                                      </p:cBhvr>
                                      <p:tavLst>
                                        <p:tav tm="0">
                                          <p:val>
                                            <p:strVal val="ppt_x"/>
                                          </p:val>
                                        </p:tav>
                                        <p:tav tm="100000">
                                          <p:val>
                                            <p:strVal val="1+ppt_w/2"/>
                                          </p:val>
                                        </p:tav>
                                      </p:tavLst>
                                    </p:anim>
                                    <p:anim calcmode="lin" valueType="num">
                                      <p:cBhvr additive="base">
                                        <p:cTn id="17" dur="4000"/>
                                        <p:tgtEl>
                                          <p:spTgt spid="5"/>
                                        </p:tgtEl>
                                        <p:attrNameLst>
                                          <p:attrName>ppt_y</p:attrName>
                                        </p:attrNameLst>
                                      </p:cBhvr>
                                      <p:tavLst>
                                        <p:tav tm="0">
                                          <p:val>
                                            <p:strVal val="ppt_y"/>
                                          </p:val>
                                        </p:tav>
                                        <p:tav tm="100000">
                                          <p:val>
                                            <p:strVal val="ppt_y"/>
                                          </p:val>
                                        </p:tav>
                                      </p:tavLst>
                                    </p:anim>
                                    <p:set>
                                      <p:cBhvr>
                                        <p:cTn id="18" dur="1" fill="hold">
                                          <p:stCondLst>
                                            <p:cond delay="3999"/>
                                          </p:stCondLst>
                                        </p:cTn>
                                        <p:tgtEl>
                                          <p:spTgt spid="5"/>
                                        </p:tgtEl>
                                        <p:attrNameLst>
                                          <p:attrName>style.visibility</p:attrName>
                                        </p:attrNameLst>
                                      </p:cBhvr>
                                      <p:to>
                                        <p:strVal val="hidden"/>
                                      </p:to>
                                    </p:set>
                                  </p:childTnLst>
                                </p:cTn>
                              </p:par>
                              <p:par>
                                <p:cTn id="19" presetID="2" presetClass="entr" presetSubtype="2"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4000" fill="hold"/>
                                        <p:tgtEl>
                                          <p:spTgt spid="7"/>
                                        </p:tgtEl>
                                        <p:attrNameLst>
                                          <p:attrName>ppt_x</p:attrName>
                                        </p:attrNameLst>
                                      </p:cBhvr>
                                      <p:tavLst>
                                        <p:tav tm="0">
                                          <p:val>
                                            <p:strVal val="1+#ppt_w/2"/>
                                          </p:val>
                                        </p:tav>
                                        <p:tav tm="100000">
                                          <p:val>
                                            <p:strVal val="#ppt_x"/>
                                          </p:val>
                                        </p:tav>
                                      </p:tavLst>
                                    </p:anim>
                                    <p:anim calcmode="lin" valueType="num">
                                      <p:cBhvr additive="base">
                                        <p:cTn id="22" dur="4000" fill="hold"/>
                                        <p:tgtEl>
                                          <p:spTgt spid="7"/>
                                        </p:tgtEl>
                                        <p:attrNameLst>
                                          <p:attrName>ppt_y</p:attrName>
                                        </p:attrNameLst>
                                      </p:cBhvr>
                                      <p:tavLst>
                                        <p:tav tm="0">
                                          <p:val>
                                            <p:strVal val="#ppt_y"/>
                                          </p:val>
                                        </p:tav>
                                        <p:tav tm="100000">
                                          <p:val>
                                            <p:strVal val="#ppt_y"/>
                                          </p:val>
                                        </p:tav>
                                      </p:tavLst>
                                    </p:anim>
                                  </p:childTnLst>
                                </p:cTn>
                              </p:par>
                              <p:par>
                                <p:cTn id="23" presetID="19" presetClass="entr" presetSubtype="5" fill="hold" grpId="1"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4000" fill="hold"/>
                                        <p:tgtEl>
                                          <p:spTgt spid="7"/>
                                        </p:tgtEl>
                                        <p:attrNameLst>
                                          <p:attrName>ppt_w</p:attrName>
                                        </p:attrNameLst>
                                      </p:cBhvr>
                                      <p:tavLst>
                                        <p:tav tm="0">
                                          <p:val>
                                            <p:strVal val="#ppt_w"/>
                                          </p:val>
                                        </p:tav>
                                        <p:tav tm="100000">
                                          <p:val>
                                            <p:strVal val="#ppt_w"/>
                                          </p:val>
                                        </p:tav>
                                      </p:tavLst>
                                    </p:anim>
                                    <p:anim calcmode="lin" valueType="num">
                                      <p:cBhvr>
                                        <p:cTn id="26" dur="4000" fill="hold"/>
                                        <p:tgtEl>
                                          <p:spTgt spid="7"/>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grpId="2" nodeType="withEffect">
                                  <p:stCondLst>
                                    <p:cond delay="0"/>
                                  </p:stCondLst>
                                  <p:childTnLst>
                                    <p:animRot by="21600000">
                                      <p:cBhvr>
                                        <p:cTn id="28" dur="4000" fill="hold"/>
                                        <p:tgtEl>
                                          <p:spTgt spid="7"/>
                                        </p:tgtEl>
                                        <p:attrNameLst>
                                          <p:attrName>r</p:attrName>
                                        </p:attrNameLst>
                                      </p:cBhvr>
                                    </p:animRot>
                                  </p:childTnLst>
                                </p:cTn>
                              </p:par>
                              <p:par>
                                <p:cTn id="29" presetID="2" presetClass="exit" presetSubtype="2" fill="hold" grpId="3" nodeType="withEffect">
                                  <p:stCondLst>
                                    <p:cond delay="0"/>
                                  </p:stCondLst>
                                  <p:childTnLst>
                                    <p:anim calcmode="lin" valueType="num">
                                      <p:cBhvr additive="base">
                                        <p:cTn id="30" dur="4000"/>
                                        <p:tgtEl>
                                          <p:spTgt spid="7"/>
                                        </p:tgtEl>
                                        <p:attrNameLst>
                                          <p:attrName>ppt_x</p:attrName>
                                        </p:attrNameLst>
                                      </p:cBhvr>
                                      <p:tavLst>
                                        <p:tav tm="0">
                                          <p:val>
                                            <p:strVal val="ppt_x"/>
                                          </p:val>
                                        </p:tav>
                                        <p:tav tm="100000">
                                          <p:val>
                                            <p:strVal val="1+ppt_w/2"/>
                                          </p:val>
                                        </p:tav>
                                      </p:tavLst>
                                    </p:anim>
                                    <p:anim calcmode="lin" valueType="num">
                                      <p:cBhvr additive="base">
                                        <p:cTn id="31" dur="4000"/>
                                        <p:tgtEl>
                                          <p:spTgt spid="7"/>
                                        </p:tgtEl>
                                        <p:attrNameLst>
                                          <p:attrName>ppt_y</p:attrName>
                                        </p:attrNameLst>
                                      </p:cBhvr>
                                      <p:tavLst>
                                        <p:tav tm="0">
                                          <p:val>
                                            <p:strVal val="ppt_y"/>
                                          </p:val>
                                        </p:tav>
                                        <p:tav tm="100000">
                                          <p:val>
                                            <p:strVal val="ppt_y"/>
                                          </p:val>
                                        </p:tav>
                                      </p:tavLst>
                                    </p:anim>
                                    <p:set>
                                      <p:cBhvr>
                                        <p:cTn id="32" dur="1" fill="hold">
                                          <p:stCondLst>
                                            <p:cond delay="3999"/>
                                          </p:stCondLst>
                                        </p:cTn>
                                        <p:tgtEl>
                                          <p:spTgt spid="7"/>
                                        </p:tgtEl>
                                        <p:attrNameLst>
                                          <p:attrName>style.visibility</p:attrName>
                                        </p:attrNameLst>
                                      </p:cBhvr>
                                      <p:to>
                                        <p:strVal val="hidden"/>
                                      </p:to>
                                    </p:set>
                                  </p:childTnLst>
                                </p:cTn>
                              </p:par>
                              <p:par>
                                <p:cTn id="33" presetID="2" presetClass="entr" presetSubtype="2"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4000" fill="hold"/>
                                        <p:tgtEl>
                                          <p:spTgt spid="11"/>
                                        </p:tgtEl>
                                        <p:attrNameLst>
                                          <p:attrName>ppt_x</p:attrName>
                                        </p:attrNameLst>
                                      </p:cBhvr>
                                      <p:tavLst>
                                        <p:tav tm="0">
                                          <p:val>
                                            <p:strVal val="1+#ppt_w/2"/>
                                          </p:val>
                                        </p:tav>
                                        <p:tav tm="100000">
                                          <p:val>
                                            <p:strVal val="#ppt_x"/>
                                          </p:val>
                                        </p:tav>
                                      </p:tavLst>
                                    </p:anim>
                                    <p:anim calcmode="lin" valueType="num">
                                      <p:cBhvr additive="base">
                                        <p:cTn id="36" dur="4000" fill="hold"/>
                                        <p:tgtEl>
                                          <p:spTgt spid="11"/>
                                        </p:tgtEl>
                                        <p:attrNameLst>
                                          <p:attrName>ppt_y</p:attrName>
                                        </p:attrNameLst>
                                      </p:cBhvr>
                                      <p:tavLst>
                                        <p:tav tm="0">
                                          <p:val>
                                            <p:strVal val="#ppt_y"/>
                                          </p:val>
                                        </p:tav>
                                        <p:tav tm="100000">
                                          <p:val>
                                            <p:strVal val="#ppt_y"/>
                                          </p:val>
                                        </p:tav>
                                      </p:tavLst>
                                    </p:anim>
                                  </p:childTnLst>
                                </p:cTn>
                              </p:par>
                              <p:par>
                                <p:cTn id="37" presetID="19" presetClass="entr" presetSubtype="5" fill="hold" grpId="1"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4000" fill="hold"/>
                                        <p:tgtEl>
                                          <p:spTgt spid="11"/>
                                        </p:tgtEl>
                                        <p:attrNameLst>
                                          <p:attrName>ppt_w</p:attrName>
                                        </p:attrNameLst>
                                      </p:cBhvr>
                                      <p:tavLst>
                                        <p:tav tm="0">
                                          <p:val>
                                            <p:strVal val="#ppt_w"/>
                                          </p:val>
                                        </p:tav>
                                        <p:tav tm="100000">
                                          <p:val>
                                            <p:strVal val="#ppt_w"/>
                                          </p:val>
                                        </p:tav>
                                      </p:tavLst>
                                    </p:anim>
                                    <p:anim calcmode="lin" valueType="num">
                                      <p:cBhvr>
                                        <p:cTn id="40" dur="4000" fill="hold"/>
                                        <p:tgtEl>
                                          <p:spTgt spid="11"/>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grpId="2" nodeType="withEffect">
                                  <p:stCondLst>
                                    <p:cond delay="0"/>
                                  </p:stCondLst>
                                  <p:childTnLst>
                                    <p:animRot by="21600000">
                                      <p:cBhvr>
                                        <p:cTn id="42" dur="4000" fill="hold"/>
                                        <p:tgtEl>
                                          <p:spTgt spid="11"/>
                                        </p:tgtEl>
                                        <p:attrNameLst>
                                          <p:attrName>r</p:attrName>
                                        </p:attrNameLst>
                                      </p:cBhvr>
                                    </p:animRot>
                                  </p:childTnLst>
                                </p:cTn>
                              </p:par>
                              <p:par>
                                <p:cTn id="43" presetID="2" presetClass="exit" presetSubtype="2" fill="hold" grpId="3" nodeType="withEffect">
                                  <p:stCondLst>
                                    <p:cond delay="0"/>
                                  </p:stCondLst>
                                  <p:childTnLst>
                                    <p:anim calcmode="lin" valueType="num">
                                      <p:cBhvr additive="base">
                                        <p:cTn id="44" dur="4000"/>
                                        <p:tgtEl>
                                          <p:spTgt spid="11"/>
                                        </p:tgtEl>
                                        <p:attrNameLst>
                                          <p:attrName>ppt_x</p:attrName>
                                        </p:attrNameLst>
                                      </p:cBhvr>
                                      <p:tavLst>
                                        <p:tav tm="0">
                                          <p:val>
                                            <p:strVal val="ppt_x"/>
                                          </p:val>
                                        </p:tav>
                                        <p:tav tm="100000">
                                          <p:val>
                                            <p:strVal val="1+ppt_w/2"/>
                                          </p:val>
                                        </p:tav>
                                      </p:tavLst>
                                    </p:anim>
                                    <p:anim calcmode="lin" valueType="num">
                                      <p:cBhvr additive="base">
                                        <p:cTn id="45" dur="4000"/>
                                        <p:tgtEl>
                                          <p:spTgt spid="11"/>
                                        </p:tgtEl>
                                        <p:attrNameLst>
                                          <p:attrName>ppt_y</p:attrName>
                                        </p:attrNameLst>
                                      </p:cBhvr>
                                      <p:tavLst>
                                        <p:tav tm="0">
                                          <p:val>
                                            <p:strVal val="ppt_y"/>
                                          </p:val>
                                        </p:tav>
                                        <p:tav tm="100000">
                                          <p:val>
                                            <p:strVal val="ppt_y"/>
                                          </p:val>
                                        </p:tav>
                                      </p:tavLst>
                                    </p:anim>
                                    <p:set>
                                      <p:cBhvr>
                                        <p:cTn id="46" dur="1" fill="hold">
                                          <p:stCondLst>
                                            <p:cond delay="3999"/>
                                          </p:stCondLst>
                                        </p:cTn>
                                        <p:tgtEl>
                                          <p:spTgt spid="11"/>
                                        </p:tgtEl>
                                        <p:attrNameLst>
                                          <p:attrName>style.visibility</p:attrName>
                                        </p:attrNameLst>
                                      </p:cBhvr>
                                      <p:to>
                                        <p:strVal val="hidden"/>
                                      </p:to>
                                    </p:set>
                                  </p:childTnLst>
                                </p:cTn>
                              </p:par>
                              <p:par>
                                <p:cTn id="47" presetID="2" presetClass="entr" presetSubtype="2"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4000" fill="hold"/>
                                        <p:tgtEl>
                                          <p:spTgt spid="13"/>
                                        </p:tgtEl>
                                        <p:attrNameLst>
                                          <p:attrName>ppt_x</p:attrName>
                                        </p:attrNameLst>
                                      </p:cBhvr>
                                      <p:tavLst>
                                        <p:tav tm="0">
                                          <p:val>
                                            <p:strVal val="1+#ppt_w/2"/>
                                          </p:val>
                                        </p:tav>
                                        <p:tav tm="100000">
                                          <p:val>
                                            <p:strVal val="#ppt_x"/>
                                          </p:val>
                                        </p:tav>
                                      </p:tavLst>
                                    </p:anim>
                                    <p:anim calcmode="lin" valueType="num">
                                      <p:cBhvr additive="base">
                                        <p:cTn id="50" dur="4000" fill="hold"/>
                                        <p:tgtEl>
                                          <p:spTgt spid="13"/>
                                        </p:tgtEl>
                                        <p:attrNameLst>
                                          <p:attrName>ppt_y</p:attrName>
                                        </p:attrNameLst>
                                      </p:cBhvr>
                                      <p:tavLst>
                                        <p:tav tm="0">
                                          <p:val>
                                            <p:strVal val="#ppt_y"/>
                                          </p:val>
                                        </p:tav>
                                        <p:tav tm="100000">
                                          <p:val>
                                            <p:strVal val="#ppt_y"/>
                                          </p:val>
                                        </p:tav>
                                      </p:tavLst>
                                    </p:anim>
                                  </p:childTnLst>
                                </p:cTn>
                              </p:par>
                              <p:par>
                                <p:cTn id="51" presetID="19" presetClass="entr" presetSubtype="5"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4000" fill="hold"/>
                                        <p:tgtEl>
                                          <p:spTgt spid="13"/>
                                        </p:tgtEl>
                                        <p:attrNameLst>
                                          <p:attrName>ppt_w</p:attrName>
                                        </p:attrNameLst>
                                      </p:cBhvr>
                                      <p:tavLst>
                                        <p:tav tm="0">
                                          <p:val>
                                            <p:strVal val="#ppt_w"/>
                                          </p:val>
                                        </p:tav>
                                        <p:tav tm="100000">
                                          <p:val>
                                            <p:strVal val="#ppt_w"/>
                                          </p:val>
                                        </p:tav>
                                      </p:tavLst>
                                    </p:anim>
                                    <p:anim calcmode="lin" valueType="num">
                                      <p:cBhvr>
                                        <p:cTn id="54" dur="4000" fill="hold"/>
                                        <p:tgtEl>
                                          <p:spTgt spid="13"/>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grpId="2" nodeType="withEffect">
                                  <p:stCondLst>
                                    <p:cond delay="0"/>
                                  </p:stCondLst>
                                  <p:childTnLst>
                                    <p:animRot by="21600000">
                                      <p:cBhvr>
                                        <p:cTn id="56" dur="4000" fill="hold"/>
                                        <p:tgtEl>
                                          <p:spTgt spid="13"/>
                                        </p:tgtEl>
                                        <p:attrNameLst>
                                          <p:attrName>r</p:attrName>
                                        </p:attrNameLst>
                                      </p:cBhvr>
                                    </p:animRot>
                                  </p:childTnLst>
                                </p:cTn>
                              </p:par>
                              <p:par>
                                <p:cTn id="57" presetID="2" presetClass="exit" presetSubtype="2" fill="hold" grpId="3" nodeType="withEffect">
                                  <p:stCondLst>
                                    <p:cond delay="0"/>
                                  </p:stCondLst>
                                  <p:childTnLst>
                                    <p:anim calcmode="lin" valueType="num">
                                      <p:cBhvr additive="base">
                                        <p:cTn id="58" dur="4000"/>
                                        <p:tgtEl>
                                          <p:spTgt spid="13"/>
                                        </p:tgtEl>
                                        <p:attrNameLst>
                                          <p:attrName>ppt_x</p:attrName>
                                        </p:attrNameLst>
                                      </p:cBhvr>
                                      <p:tavLst>
                                        <p:tav tm="0">
                                          <p:val>
                                            <p:strVal val="ppt_x"/>
                                          </p:val>
                                        </p:tav>
                                        <p:tav tm="100000">
                                          <p:val>
                                            <p:strVal val="1+ppt_w/2"/>
                                          </p:val>
                                        </p:tav>
                                      </p:tavLst>
                                    </p:anim>
                                    <p:anim calcmode="lin" valueType="num">
                                      <p:cBhvr additive="base">
                                        <p:cTn id="59" dur="4000"/>
                                        <p:tgtEl>
                                          <p:spTgt spid="13"/>
                                        </p:tgtEl>
                                        <p:attrNameLst>
                                          <p:attrName>ppt_y</p:attrName>
                                        </p:attrNameLst>
                                      </p:cBhvr>
                                      <p:tavLst>
                                        <p:tav tm="0">
                                          <p:val>
                                            <p:strVal val="ppt_y"/>
                                          </p:val>
                                        </p:tav>
                                        <p:tav tm="100000">
                                          <p:val>
                                            <p:strVal val="ppt_y"/>
                                          </p:val>
                                        </p:tav>
                                      </p:tavLst>
                                    </p:anim>
                                    <p:set>
                                      <p:cBhvr>
                                        <p:cTn id="60" dur="1" fill="hold">
                                          <p:stCondLst>
                                            <p:cond delay="3999"/>
                                          </p:stCondLst>
                                        </p:cTn>
                                        <p:tgtEl>
                                          <p:spTgt spid="13"/>
                                        </p:tgtEl>
                                        <p:attrNameLst>
                                          <p:attrName>style.visibility</p:attrName>
                                        </p:attrNameLst>
                                      </p:cBhvr>
                                      <p:to>
                                        <p:strVal val="hidden"/>
                                      </p:to>
                                    </p:set>
                                  </p:childTnLst>
                                </p:cTn>
                              </p:par>
                              <p:par>
                                <p:cTn id="61" presetID="2" presetClass="entr" presetSubtype="2"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000" fill="hold"/>
                                        <p:tgtEl>
                                          <p:spTgt spid="14"/>
                                        </p:tgtEl>
                                        <p:attrNameLst>
                                          <p:attrName>ppt_x</p:attrName>
                                        </p:attrNameLst>
                                      </p:cBhvr>
                                      <p:tavLst>
                                        <p:tav tm="0">
                                          <p:val>
                                            <p:strVal val="1+#ppt_w/2"/>
                                          </p:val>
                                        </p:tav>
                                        <p:tav tm="100000">
                                          <p:val>
                                            <p:strVal val="#ppt_x"/>
                                          </p:val>
                                        </p:tav>
                                      </p:tavLst>
                                    </p:anim>
                                    <p:anim calcmode="lin" valueType="num">
                                      <p:cBhvr additive="base">
                                        <p:cTn id="64" dur="4000" fill="hold"/>
                                        <p:tgtEl>
                                          <p:spTgt spid="14"/>
                                        </p:tgtEl>
                                        <p:attrNameLst>
                                          <p:attrName>ppt_y</p:attrName>
                                        </p:attrNameLst>
                                      </p:cBhvr>
                                      <p:tavLst>
                                        <p:tav tm="0">
                                          <p:val>
                                            <p:strVal val="#ppt_y"/>
                                          </p:val>
                                        </p:tav>
                                        <p:tav tm="100000">
                                          <p:val>
                                            <p:strVal val="#ppt_y"/>
                                          </p:val>
                                        </p:tav>
                                      </p:tavLst>
                                    </p:anim>
                                  </p:childTnLst>
                                </p:cTn>
                              </p:par>
                              <p:par>
                                <p:cTn id="65" presetID="19" presetClass="entr" presetSubtype="5"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000" fill="hold"/>
                                        <p:tgtEl>
                                          <p:spTgt spid="14"/>
                                        </p:tgtEl>
                                        <p:attrNameLst>
                                          <p:attrName>ppt_w</p:attrName>
                                        </p:attrNameLst>
                                      </p:cBhvr>
                                      <p:tavLst>
                                        <p:tav tm="0">
                                          <p:val>
                                            <p:strVal val="#ppt_w"/>
                                          </p:val>
                                        </p:tav>
                                        <p:tav tm="100000">
                                          <p:val>
                                            <p:strVal val="#ppt_w"/>
                                          </p:val>
                                        </p:tav>
                                      </p:tavLst>
                                    </p:anim>
                                    <p:anim calcmode="lin" valueType="num">
                                      <p:cBhvr>
                                        <p:cTn id="68" dur="400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2" nodeType="withEffect">
                                  <p:stCondLst>
                                    <p:cond delay="0"/>
                                  </p:stCondLst>
                                  <p:childTnLst>
                                    <p:animRot by="21600000">
                                      <p:cBhvr>
                                        <p:cTn id="70" dur="4000" fill="hold"/>
                                        <p:tgtEl>
                                          <p:spTgt spid="14"/>
                                        </p:tgtEl>
                                        <p:attrNameLst>
                                          <p:attrName>r</p:attrName>
                                        </p:attrNameLst>
                                      </p:cBhvr>
                                    </p:animRot>
                                  </p:childTnLst>
                                </p:cTn>
                              </p:par>
                              <p:par>
                                <p:cTn id="71" presetID="2" presetClass="exit" presetSubtype="2" fill="hold" grpId="3" nodeType="withEffect">
                                  <p:stCondLst>
                                    <p:cond delay="0"/>
                                  </p:stCondLst>
                                  <p:childTnLst>
                                    <p:anim calcmode="lin" valueType="num">
                                      <p:cBhvr additive="base">
                                        <p:cTn id="72" dur="4000"/>
                                        <p:tgtEl>
                                          <p:spTgt spid="14"/>
                                        </p:tgtEl>
                                        <p:attrNameLst>
                                          <p:attrName>ppt_x</p:attrName>
                                        </p:attrNameLst>
                                      </p:cBhvr>
                                      <p:tavLst>
                                        <p:tav tm="0">
                                          <p:val>
                                            <p:strVal val="ppt_x"/>
                                          </p:val>
                                        </p:tav>
                                        <p:tav tm="100000">
                                          <p:val>
                                            <p:strVal val="1+ppt_w/2"/>
                                          </p:val>
                                        </p:tav>
                                      </p:tavLst>
                                    </p:anim>
                                    <p:anim calcmode="lin" valueType="num">
                                      <p:cBhvr additive="base">
                                        <p:cTn id="73" dur="4000"/>
                                        <p:tgtEl>
                                          <p:spTgt spid="14"/>
                                        </p:tgtEl>
                                        <p:attrNameLst>
                                          <p:attrName>ppt_y</p:attrName>
                                        </p:attrNameLst>
                                      </p:cBhvr>
                                      <p:tavLst>
                                        <p:tav tm="0">
                                          <p:val>
                                            <p:strVal val="ppt_y"/>
                                          </p:val>
                                        </p:tav>
                                        <p:tav tm="100000">
                                          <p:val>
                                            <p:strVal val="ppt_y"/>
                                          </p:val>
                                        </p:tav>
                                      </p:tavLst>
                                    </p:anim>
                                    <p:set>
                                      <p:cBhvr>
                                        <p:cTn id="74" dur="1" fill="hold">
                                          <p:stCondLst>
                                            <p:cond delay="3999"/>
                                          </p:stCondLst>
                                        </p:cTn>
                                        <p:tgtEl>
                                          <p:spTgt spid="14"/>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4000" fill="hold"/>
                                        <p:tgtEl>
                                          <p:spTgt spid="15"/>
                                        </p:tgtEl>
                                        <p:attrNameLst>
                                          <p:attrName>ppt_x</p:attrName>
                                        </p:attrNameLst>
                                      </p:cBhvr>
                                      <p:tavLst>
                                        <p:tav tm="0">
                                          <p:val>
                                            <p:strVal val="1+#ppt_w/2"/>
                                          </p:val>
                                        </p:tav>
                                        <p:tav tm="100000">
                                          <p:val>
                                            <p:strVal val="#ppt_x"/>
                                          </p:val>
                                        </p:tav>
                                      </p:tavLst>
                                    </p:anim>
                                    <p:anim calcmode="lin" valueType="num">
                                      <p:cBhvr additive="base">
                                        <p:cTn id="78" dur="4000" fill="hold"/>
                                        <p:tgtEl>
                                          <p:spTgt spid="15"/>
                                        </p:tgtEl>
                                        <p:attrNameLst>
                                          <p:attrName>ppt_y</p:attrName>
                                        </p:attrNameLst>
                                      </p:cBhvr>
                                      <p:tavLst>
                                        <p:tav tm="0">
                                          <p:val>
                                            <p:strVal val="#ppt_y"/>
                                          </p:val>
                                        </p:tav>
                                        <p:tav tm="100000">
                                          <p:val>
                                            <p:strVal val="#ppt_y"/>
                                          </p:val>
                                        </p:tav>
                                      </p:tavLst>
                                    </p:anim>
                                  </p:childTnLst>
                                </p:cTn>
                              </p:par>
                              <p:par>
                                <p:cTn id="79" presetID="19" presetClass="entr" presetSubtype="5"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4000" fill="hold"/>
                                        <p:tgtEl>
                                          <p:spTgt spid="15"/>
                                        </p:tgtEl>
                                        <p:attrNameLst>
                                          <p:attrName>ppt_w</p:attrName>
                                        </p:attrNameLst>
                                      </p:cBhvr>
                                      <p:tavLst>
                                        <p:tav tm="0">
                                          <p:val>
                                            <p:strVal val="#ppt_w"/>
                                          </p:val>
                                        </p:tav>
                                        <p:tav tm="100000">
                                          <p:val>
                                            <p:strVal val="#ppt_w"/>
                                          </p:val>
                                        </p:tav>
                                      </p:tavLst>
                                    </p:anim>
                                    <p:anim calcmode="lin" valueType="num">
                                      <p:cBhvr>
                                        <p:cTn id="82" dur="4000" fill="hold"/>
                                        <p:tgtEl>
                                          <p:spTgt spid="15"/>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grpId="2" nodeType="withEffect">
                                  <p:stCondLst>
                                    <p:cond delay="0"/>
                                  </p:stCondLst>
                                  <p:childTnLst>
                                    <p:animRot by="21600000">
                                      <p:cBhvr>
                                        <p:cTn id="84" dur="4000" fill="hold"/>
                                        <p:tgtEl>
                                          <p:spTgt spid="15"/>
                                        </p:tgtEl>
                                        <p:attrNameLst>
                                          <p:attrName>r</p:attrName>
                                        </p:attrNameLst>
                                      </p:cBhvr>
                                    </p:animRot>
                                  </p:childTnLst>
                                </p:cTn>
                              </p:par>
                              <p:par>
                                <p:cTn id="85" presetID="2" presetClass="exit" presetSubtype="2" fill="hold" grpId="3" nodeType="withEffect">
                                  <p:stCondLst>
                                    <p:cond delay="0"/>
                                  </p:stCondLst>
                                  <p:childTnLst>
                                    <p:anim calcmode="lin" valueType="num">
                                      <p:cBhvr additive="base">
                                        <p:cTn id="86" dur="4000"/>
                                        <p:tgtEl>
                                          <p:spTgt spid="15"/>
                                        </p:tgtEl>
                                        <p:attrNameLst>
                                          <p:attrName>ppt_x</p:attrName>
                                        </p:attrNameLst>
                                      </p:cBhvr>
                                      <p:tavLst>
                                        <p:tav tm="0">
                                          <p:val>
                                            <p:strVal val="ppt_x"/>
                                          </p:val>
                                        </p:tav>
                                        <p:tav tm="100000">
                                          <p:val>
                                            <p:strVal val="1+ppt_w/2"/>
                                          </p:val>
                                        </p:tav>
                                      </p:tavLst>
                                    </p:anim>
                                    <p:anim calcmode="lin" valueType="num">
                                      <p:cBhvr additive="base">
                                        <p:cTn id="87" dur="4000"/>
                                        <p:tgtEl>
                                          <p:spTgt spid="15"/>
                                        </p:tgtEl>
                                        <p:attrNameLst>
                                          <p:attrName>ppt_y</p:attrName>
                                        </p:attrNameLst>
                                      </p:cBhvr>
                                      <p:tavLst>
                                        <p:tav tm="0">
                                          <p:val>
                                            <p:strVal val="ppt_y"/>
                                          </p:val>
                                        </p:tav>
                                        <p:tav tm="100000">
                                          <p:val>
                                            <p:strVal val="ppt_y"/>
                                          </p:val>
                                        </p:tav>
                                      </p:tavLst>
                                    </p:anim>
                                    <p:set>
                                      <p:cBhvr>
                                        <p:cTn id="88" dur="1" fill="hold">
                                          <p:stCondLst>
                                            <p:cond delay="3999"/>
                                          </p:stCondLst>
                                        </p:cTn>
                                        <p:tgtEl>
                                          <p:spTgt spid="15"/>
                                        </p:tgtEl>
                                        <p:attrNameLst>
                                          <p:attrName>style.visibility</p:attrName>
                                        </p:attrNameLst>
                                      </p:cBhvr>
                                      <p:to>
                                        <p:strVal val="hidden"/>
                                      </p:to>
                                    </p:se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4000" fill="hold"/>
                                        <p:tgtEl>
                                          <p:spTgt spid="16"/>
                                        </p:tgtEl>
                                        <p:attrNameLst>
                                          <p:attrName>ppt_x</p:attrName>
                                        </p:attrNameLst>
                                      </p:cBhvr>
                                      <p:tavLst>
                                        <p:tav tm="0">
                                          <p:val>
                                            <p:strVal val="1+#ppt_w/2"/>
                                          </p:val>
                                        </p:tav>
                                        <p:tav tm="100000">
                                          <p:val>
                                            <p:strVal val="#ppt_x"/>
                                          </p:val>
                                        </p:tav>
                                      </p:tavLst>
                                    </p:anim>
                                    <p:anim calcmode="lin" valueType="num">
                                      <p:cBhvr additive="base">
                                        <p:cTn id="92" dur="4000" fill="hold"/>
                                        <p:tgtEl>
                                          <p:spTgt spid="16"/>
                                        </p:tgtEl>
                                        <p:attrNameLst>
                                          <p:attrName>ppt_y</p:attrName>
                                        </p:attrNameLst>
                                      </p:cBhvr>
                                      <p:tavLst>
                                        <p:tav tm="0">
                                          <p:val>
                                            <p:strVal val="#ppt_y"/>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p:cTn id="95" dur="4000" fill="hold"/>
                                        <p:tgtEl>
                                          <p:spTgt spid="16"/>
                                        </p:tgtEl>
                                        <p:attrNameLst>
                                          <p:attrName>ppt_w</p:attrName>
                                        </p:attrNameLst>
                                      </p:cBhvr>
                                      <p:tavLst>
                                        <p:tav tm="0">
                                          <p:val>
                                            <p:strVal val="#ppt_w"/>
                                          </p:val>
                                        </p:tav>
                                        <p:tav tm="100000">
                                          <p:val>
                                            <p:strVal val="#ppt_w"/>
                                          </p:val>
                                        </p:tav>
                                      </p:tavLst>
                                    </p:anim>
                                    <p:anim calcmode="lin" valueType="num">
                                      <p:cBhvr>
                                        <p:cTn id="96" dur="4000" fill="hold"/>
                                        <p:tgtEl>
                                          <p:spTgt spid="16"/>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grpId="2" nodeType="withEffect">
                                  <p:stCondLst>
                                    <p:cond delay="0"/>
                                  </p:stCondLst>
                                  <p:childTnLst>
                                    <p:animRot by="21600000">
                                      <p:cBhvr>
                                        <p:cTn id="98" dur="4000" fill="hold"/>
                                        <p:tgtEl>
                                          <p:spTgt spid="16"/>
                                        </p:tgtEl>
                                        <p:attrNameLst>
                                          <p:attrName>r</p:attrName>
                                        </p:attrNameLst>
                                      </p:cBhvr>
                                    </p:animRot>
                                  </p:childTnLst>
                                </p:cTn>
                              </p:par>
                              <p:par>
                                <p:cTn id="99" presetID="2" presetClass="exit" presetSubtype="2" fill="hold" grpId="3" nodeType="withEffect">
                                  <p:stCondLst>
                                    <p:cond delay="0"/>
                                  </p:stCondLst>
                                  <p:childTnLst>
                                    <p:anim calcmode="lin" valueType="num">
                                      <p:cBhvr additive="base">
                                        <p:cTn id="100" dur="4000"/>
                                        <p:tgtEl>
                                          <p:spTgt spid="16"/>
                                        </p:tgtEl>
                                        <p:attrNameLst>
                                          <p:attrName>ppt_x</p:attrName>
                                        </p:attrNameLst>
                                      </p:cBhvr>
                                      <p:tavLst>
                                        <p:tav tm="0">
                                          <p:val>
                                            <p:strVal val="ppt_x"/>
                                          </p:val>
                                        </p:tav>
                                        <p:tav tm="100000">
                                          <p:val>
                                            <p:strVal val="1+ppt_w/2"/>
                                          </p:val>
                                        </p:tav>
                                      </p:tavLst>
                                    </p:anim>
                                    <p:anim calcmode="lin" valueType="num">
                                      <p:cBhvr additive="base">
                                        <p:cTn id="101" dur="4000"/>
                                        <p:tgtEl>
                                          <p:spTgt spid="16"/>
                                        </p:tgtEl>
                                        <p:attrNameLst>
                                          <p:attrName>ppt_y</p:attrName>
                                        </p:attrNameLst>
                                      </p:cBhvr>
                                      <p:tavLst>
                                        <p:tav tm="0">
                                          <p:val>
                                            <p:strVal val="ppt_y"/>
                                          </p:val>
                                        </p:tav>
                                        <p:tav tm="100000">
                                          <p:val>
                                            <p:strVal val="ppt_y"/>
                                          </p:val>
                                        </p:tav>
                                      </p:tavLst>
                                    </p:anim>
                                    <p:set>
                                      <p:cBhvr>
                                        <p:cTn id="102" dur="1" fill="hold">
                                          <p:stCondLst>
                                            <p:cond delay="3999"/>
                                          </p:stCondLst>
                                        </p:cTn>
                                        <p:tgtEl>
                                          <p:spTgt spid="16"/>
                                        </p:tgtEl>
                                        <p:attrNameLst>
                                          <p:attrName>style.visibility</p:attrName>
                                        </p:attrNameLst>
                                      </p:cBhvr>
                                      <p:to>
                                        <p:strVal val="hidden"/>
                                      </p:to>
                                    </p:set>
                                  </p:childTnLst>
                                </p:cTn>
                              </p:par>
                              <p:par>
                                <p:cTn id="103" presetID="2" presetClass="entr" presetSubtype="2" fill="hold" grpId="0" nodeType="withEffect">
                                  <p:stCondLst>
                                    <p:cond delay="0"/>
                                  </p:stCondLst>
                                  <p:childTnLst>
                                    <p:set>
                                      <p:cBhvr>
                                        <p:cTn id="104" dur="1" fill="hold">
                                          <p:stCondLst>
                                            <p:cond delay="0"/>
                                          </p:stCondLst>
                                        </p:cTn>
                                        <p:tgtEl>
                                          <p:spTgt spid="17"/>
                                        </p:tgtEl>
                                        <p:attrNameLst>
                                          <p:attrName>style.visibility</p:attrName>
                                        </p:attrNameLst>
                                      </p:cBhvr>
                                      <p:to>
                                        <p:strVal val="visible"/>
                                      </p:to>
                                    </p:set>
                                    <p:anim calcmode="lin" valueType="num">
                                      <p:cBhvr additive="base">
                                        <p:cTn id="105" dur="4000" fill="hold"/>
                                        <p:tgtEl>
                                          <p:spTgt spid="17"/>
                                        </p:tgtEl>
                                        <p:attrNameLst>
                                          <p:attrName>ppt_x</p:attrName>
                                        </p:attrNameLst>
                                      </p:cBhvr>
                                      <p:tavLst>
                                        <p:tav tm="0">
                                          <p:val>
                                            <p:strVal val="1+#ppt_w/2"/>
                                          </p:val>
                                        </p:tav>
                                        <p:tav tm="100000">
                                          <p:val>
                                            <p:strVal val="#ppt_x"/>
                                          </p:val>
                                        </p:tav>
                                      </p:tavLst>
                                    </p:anim>
                                    <p:anim calcmode="lin" valueType="num">
                                      <p:cBhvr additive="base">
                                        <p:cTn id="106" dur="4000" fill="hold"/>
                                        <p:tgtEl>
                                          <p:spTgt spid="17"/>
                                        </p:tgtEl>
                                        <p:attrNameLst>
                                          <p:attrName>ppt_y</p:attrName>
                                        </p:attrNameLst>
                                      </p:cBhvr>
                                      <p:tavLst>
                                        <p:tav tm="0">
                                          <p:val>
                                            <p:strVal val="#ppt_y"/>
                                          </p:val>
                                        </p:tav>
                                        <p:tav tm="100000">
                                          <p:val>
                                            <p:strVal val="#ppt_y"/>
                                          </p:val>
                                        </p:tav>
                                      </p:tavLst>
                                    </p:anim>
                                  </p:childTnLst>
                                </p:cTn>
                              </p:par>
                              <p:par>
                                <p:cTn id="107" presetID="19" presetClass="entr" presetSubtype="5" fill="hold" grpId="1" nodeType="withEffect">
                                  <p:stCondLst>
                                    <p:cond delay="0"/>
                                  </p:stCondLst>
                                  <p:childTnLst>
                                    <p:set>
                                      <p:cBhvr>
                                        <p:cTn id="108" dur="1" fill="hold">
                                          <p:stCondLst>
                                            <p:cond delay="0"/>
                                          </p:stCondLst>
                                        </p:cTn>
                                        <p:tgtEl>
                                          <p:spTgt spid="17"/>
                                        </p:tgtEl>
                                        <p:attrNameLst>
                                          <p:attrName>style.visibility</p:attrName>
                                        </p:attrNameLst>
                                      </p:cBhvr>
                                      <p:to>
                                        <p:strVal val="visible"/>
                                      </p:to>
                                    </p:set>
                                    <p:anim calcmode="lin" valueType="num">
                                      <p:cBhvr>
                                        <p:cTn id="109" dur="4000" fill="hold"/>
                                        <p:tgtEl>
                                          <p:spTgt spid="17"/>
                                        </p:tgtEl>
                                        <p:attrNameLst>
                                          <p:attrName>ppt_w</p:attrName>
                                        </p:attrNameLst>
                                      </p:cBhvr>
                                      <p:tavLst>
                                        <p:tav tm="0">
                                          <p:val>
                                            <p:strVal val="#ppt_w"/>
                                          </p:val>
                                        </p:tav>
                                        <p:tav tm="100000">
                                          <p:val>
                                            <p:strVal val="#ppt_w"/>
                                          </p:val>
                                        </p:tav>
                                      </p:tavLst>
                                    </p:anim>
                                    <p:anim calcmode="lin" valueType="num">
                                      <p:cBhvr>
                                        <p:cTn id="110" dur="4000" fill="hold"/>
                                        <p:tgtEl>
                                          <p:spTgt spid="17"/>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grpId="2" nodeType="withEffect">
                                  <p:stCondLst>
                                    <p:cond delay="0"/>
                                  </p:stCondLst>
                                  <p:childTnLst>
                                    <p:animRot by="21600000">
                                      <p:cBhvr>
                                        <p:cTn id="112" dur="4000" fill="hold"/>
                                        <p:tgtEl>
                                          <p:spTgt spid="17"/>
                                        </p:tgtEl>
                                        <p:attrNameLst>
                                          <p:attrName>r</p:attrName>
                                        </p:attrNameLst>
                                      </p:cBhvr>
                                    </p:animRot>
                                  </p:childTnLst>
                                </p:cTn>
                              </p:par>
                              <p:par>
                                <p:cTn id="113" presetID="2" presetClass="exit" presetSubtype="2" fill="hold" grpId="3" nodeType="withEffect">
                                  <p:stCondLst>
                                    <p:cond delay="0"/>
                                  </p:stCondLst>
                                  <p:childTnLst>
                                    <p:anim calcmode="lin" valueType="num">
                                      <p:cBhvr additive="base">
                                        <p:cTn id="114" dur="4000"/>
                                        <p:tgtEl>
                                          <p:spTgt spid="17"/>
                                        </p:tgtEl>
                                        <p:attrNameLst>
                                          <p:attrName>ppt_x</p:attrName>
                                        </p:attrNameLst>
                                      </p:cBhvr>
                                      <p:tavLst>
                                        <p:tav tm="0">
                                          <p:val>
                                            <p:strVal val="ppt_x"/>
                                          </p:val>
                                        </p:tav>
                                        <p:tav tm="100000">
                                          <p:val>
                                            <p:strVal val="1+ppt_w/2"/>
                                          </p:val>
                                        </p:tav>
                                      </p:tavLst>
                                    </p:anim>
                                    <p:anim calcmode="lin" valueType="num">
                                      <p:cBhvr additive="base">
                                        <p:cTn id="115" dur="4000"/>
                                        <p:tgtEl>
                                          <p:spTgt spid="17"/>
                                        </p:tgtEl>
                                        <p:attrNameLst>
                                          <p:attrName>ppt_y</p:attrName>
                                        </p:attrNameLst>
                                      </p:cBhvr>
                                      <p:tavLst>
                                        <p:tav tm="0">
                                          <p:val>
                                            <p:strVal val="ppt_y"/>
                                          </p:val>
                                        </p:tav>
                                        <p:tav tm="100000">
                                          <p:val>
                                            <p:strVal val="ppt_y"/>
                                          </p:val>
                                        </p:tav>
                                      </p:tavLst>
                                    </p:anim>
                                    <p:set>
                                      <p:cBhvr>
                                        <p:cTn id="116" dur="1" fill="hold">
                                          <p:stCondLst>
                                            <p:cond delay="3999"/>
                                          </p:stCondLst>
                                        </p:cTn>
                                        <p:tgtEl>
                                          <p:spTgt spid="17"/>
                                        </p:tgtEl>
                                        <p:attrNameLst>
                                          <p:attrName>style.visibility</p:attrName>
                                        </p:attrNameLst>
                                      </p:cBhvr>
                                      <p:to>
                                        <p:strVal val="hidden"/>
                                      </p:to>
                                    </p:set>
                                  </p:childTnLst>
                                </p:cTn>
                              </p:par>
                              <p:par>
                                <p:cTn id="117" presetID="2" presetClass="entr" presetSubtype="2" fill="hold" grpId="0" nodeType="withEffect">
                                  <p:stCondLst>
                                    <p:cond delay="0"/>
                                  </p:stCondLst>
                                  <p:childTnLst>
                                    <p:set>
                                      <p:cBhvr>
                                        <p:cTn id="118" dur="1" fill="hold">
                                          <p:stCondLst>
                                            <p:cond delay="0"/>
                                          </p:stCondLst>
                                        </p:cTn>
                                        <p:tgtEl>
                                          <p:spTgt spid="18"/>
                                        </p:tgtEl>
                                        <p:attrNameLst>
                                          <p:attrName>style.visibility</p:attrName>
                                        </p:attrNameLst>
                                      </p:cBhvr>
                                      <p:to>
                                        <p:strVal val="visible"/>
                                      </p:to>
                                    </p:set>
                                    <p:anim calcmode="lin" valueType="num">
                                      <p:cBhvr additive="base">
                                        <p:cTn id="119" dur="4000" fill="hold"/>
                                        <p:tgtEl>
                                          <p:spTgt spid="18"/>
                                        </p:tgtEl>
                                        <p:attrNameLst>
                                          <p:attrName>ppt_x</p:attrName>
                                        </p:attrNameLst>
                                      </p:cBhvr>
                                      <p:tavLst>
                                        <p:tav tm="0">
                                          <p:val>
                                            <p:strVal val="1+#ppt_w/2"/>
                                          </p:val>
                                        </p:tav>
                                        <p:tav tm="100000">
                                          <p:val>
                                            <p:strVal val="#ppt_x"/>
                                          </p:val>
                                        </p:tav>
                                      </p:tavLst>
                                    </p:anim>
                                    <p:anim calcmode="lin" valueType="num">
                                      <p:cBhvr additive="base">
                                        <p:cTn id="120" dur="4000" fill="hold"/>
                                        <p:tgtEl>
                                          <p:spTgt spid="18"/>
                                        </p:tgtEl>
                                        <p:attrNameLst>
                                          <p:attrName>ppt_y</p:attrName>
                                        </p:attrNameLst>
                                      </p:cBhvr>
                                      <p:tavLst>
                                        <p:tav tm="0">
                                          <p:val>
                                            <p:strVal val="#ppt_y"/>
                                          </p:val>
                                        </p:tav>
                                        <p:tav tm="100000">
                                          <p:val>
                                            <p:strVal val="#ppt_y"/>
                                          </p:val>
                                        </p:tav>
                                      </p:tavLst>
                                    </p:anim>
                                  </p:childTnLst>
                                </p:cTn>
                              </p:par>
                              <p:par>
                                <p:cTn id="121" presetID="19" presetClass="entr" presetSubtype="5" fill="hold" grpId="1" nodeType="withEffect">
                                  <p:stCondLst>
                                    <p:cond delay="0"/>
                                  </p:stCondLst>
                                  <p:childTnLst>
                                    <p:set>
                                      <p:cBhvr>
                                        <p:cTn id="122" dur="1" fill="hold">
                                          <p:stCondLst>
                                            <p:cond delay="0"/>
                                          </p:stCondLst>
                                        </p:cTn>
                                        <p:tgtEl>
                                          <p:spTgt spid="18"/>
                                        </p:tgtEl>
                                        <p:attrNameLst>
                                          <p:attrName>style.visibility</p:attrName>
                                        </p:attrNameLst>
                                      </p:cBhvr>
                                      <p:to>
                                        <p:strVal val="visible"/>
                                      </p:to>
                                    </p:set>
                                    <p:anim calcmode="lin" valueType="num">
                                      <p:cBhvr>
                                        <p:cTn id="123" dur="4000" fill="hold"/>
                                        <p:tgtEl>
                                          <p:spTgt spid="18"/>
                                        </p:tgtEl>
                                        <p:attrNameLst>
                                          <p:attrName>ppt_w</p:attrName>
                                        </p:attrNameLst>
                                      </p:cBhvr>
                                      <p:tavLst>
                                        <p:tav tm="0">
                                          <p:val>
                                            <p:strVal val="#ppt_w"/>
                                          </p:val>
                                        </p:tav>
                                        <p:tav tm="100000">
                                          <p:val>
                                            <p:strVal val="#ppt_w"/>
                                          </p:val>
                                        </p:tav>
                                      </p:tavLst>
                                    </p:anim>
                                    <p:anim calcmode="lin" valueType="num">
                                      <p:cBhvr>
                                        <p:cTn id="124" dur="4000" fill="hold"/>
                                        <p:tgtEl>
                                          <p:spTgt spid="18"/>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grpId="2" nodeType="withEffect">
                                  <p:stCondLst>
                                    <p:cond delay="0"/>
                                  </p:stCondLst>
                                  <p:childTnLst>
                                    <p:animRot by="21600000">
                                      <p:cBhvr>
                                        <p:cTn id="126" dur="4000" fill="hold"/>
                                        <p:tgtEl>
                                          <p:spTgt spid="18"/>
                                        </p:tgtEl>
                                        <p:attrNameLst>
                                          <p:attrName>r</p:attrName>
                                        </p:attrNameLst>
                                      </p:cBhvr>
                                    </p:animRot>
                                  </p:childTnLst>
                                </p:cTn>
                              </p:par>
                              <p:par>
                                <p:cTn id="127" presetID="2" presetClass="exit" presetSubtype="2" fill="hold" grpId="3" nodeType="withEffect">
                                  <p:stCondLst>
                                    <p:cond delay="0"/>
                                  </p:stCondLst>
                                  <p:childTnLst>
                                    <p:anim calcmode="lin" valueType="num">
                                      <p:cBhvr additive="base">
                                        <p:cTn id="128" dur="4000"/>
                                        <p:tgtEl>
                                          <p:spTgt spid="18"/>
                                        </p:tgtEl>
                                        <p:attrNameLst>
                                          <p:attrName>ppt_x</p:attrName>
                                        </p:attrNameLst>
                                      </p:cBhvr>
                                      <p:tavLst>
                                        <p:tav tm="0">
                                          <p:val>
                                            <p:strVal val="ppt_x"/>
                                          </p:val>
                                        </p:tav>
                                        <p:tav tm="100000">
                                          <p:val>
                                            <p:strVal val="1+ppt_w/2"/>
                                          </p:val>
                                        </p:tav>
                                      </p:tavLst>
                                    </p:anim>
                                    <p:anim calcmode="lin" valueType="num">
                                      <p:cBhvr additive="base">
                                        <p:cTn id="129" dur="4000"/>
                                        <p:tgtEl>
                                          <p:spTgt spid="18"/>
                                        </p:tgtEl>
                                        <p:attrNameLst>
                                          <p:attrName>ppt_y</p:attrName>
                                        </p:attrNameLst>
                                      </p:cBhvr>
                                      <p:tavLst>
                                        <p:tav tm="0">
                                          <p:val>
                                            <p:strVal val="ppt_y"/>
                                          </p:val>
                                        </p:tav>
                                        <p:tav tm="100000">
                                          <p:val>
                                            <p:strVal val="ppt_y"/>
                                          </p:val>
                                        </p:tav>
                                      </p:tavLst>
                                    </p:anim>
                                    <p:set>
                                      <p:cBhvr>
                                        <p:cTn id="130" dur="1" fill="hold">
                                          <p:stCondLst>
                                            <p:cond delay="3999"/>
                                          </p:stCondLst>
                                        </p:cTn>
                                        <p:tgtEl>
                                          <p:spTgt spid="18"/>
                                        </p:tgtEl>
                                        <p:attrNameLst>
                                          <p:attrName>style.visibility</p:attrName>
                                        </p:attrNameLst>
                                      </p:cBhvr>
                                      <p:to>
                                        <p:strVal val="hidden"/>
                                      </p:to>
                                    </p:set>
                                  </p:childTnLst>
                                </p:cTn>
                              </p:par>
                              <p:par>
                                <p:cTn id="131" presetID="2" presetClass="entr" presetSubtype="2" fill="hold" grpId="0" nodeType="withEffect">
                                  <p:stCondLst>
                                    <p:cond delay="0"/>
                                  </p:stCondLst>
                                  <p:childTnLst>
                                    <p:set>
                                      <p:cBhvr>
                                        <p:cTn id="132" dur="1" fill="hold">
                                          <p:stCondLst>
                                            <p:cond delay="0"/>
                                          </p:stCondLst>
                                        </p:cTn>
                                        <p:tgtEl>
                                          <p:spTgt spid="19"/>
                                        </p:tgtEl>
                                        <p:attrNameLst>
                                          <p:attrName>style.visibility</p:attrName>
                                        </p:attrNameLst>
                                      </p:cBhvr>
                                      <p:to>
                                        <p:strVal val="visible"/>
                                      </p:to>
                                    </p:set>
                                    <p:anim calcmode="lin" valueType="num">
                                      <p:cBhvr additive="base">
                                        <p:cTn id="133" dur="4000" fill="hold"/>
                                        <p:tgtEl>
                                          <p:spTgt spid="19"/>
                                        </p:tgtEl>
                                        <p:attrNameLst>
                                          <p:attrName>ppt_x</p:attrName>
                                        </p:attrNameLst>
                                      </p:cBhvr>
                                      <p:tavLst>
                                        <p:tav tm="0">
                                          <p:val>
                                            <p:strVal val="1+#ppt_w/2"/>
                                          </p:val>
                                        </p:tav>
                                        <p:tav tm="100000">
                                          <p:val>
                                            <p:strVal val="#ppt_x"/>
                                          </p:val>
                                        </p:tav>
                                      </p:tavLst>
                                    </p:anim>
                                    <p:anim calcmode="lin" valueType="num">
                                      <p:cBhvr additive="base">
                                        <p:cTn id="134" dur="4000" fill="hold"/>
                                        <p:tgtEl>
                                          <p:spTgt spid="19"/>
                                        </p:tgtEl>
                                        <p:attrNameLst>
                                          <p:attrName>ppt_y</p:attrName>
                                        </p:attrNameLst>
                                      </p:cBhvr>
                                      <p:tavLst>
                                        <p:tav tm="0">
                                          <p:val>
                                            <p:strVal val="#ppt_y"/>
                                          </p:val>
                                        </p:tav>
                                        <p:tav tm="100000">
                                          <p:val>
                                            <p:strVal val="#ppt_y"/>
                                          </p:val>
                                        </p:tav>
                                      </p:tavLst>
                                    </p:anim>
                                  </p:childTnLst>
                                </p:cTn>
                              </p:par>
                              <p:par>
                                <p:cTn id="135" presetID="19" presetClass="entr" presetSubtype="5" fill="hold" grpId="1" nodeType="withEffect">
                                  <p:stCondLst>
                                    <p:cond delay="0"/>
                                  </p:stCondLst>
                                  <p:childTnLst>
                                    <p:set>
                                      <p:cBhvr>
                                        <p:cTn id="136" dur="1" fill="hold">
                                          <p:stCondLst>
                                            <p:cond delay="0"/>
                                          </p:stCondLst>
                                        </p:cTn>
                                        <p:tgtEl>
                                          <p:spTgt spid="19"/>
                                        </p:tgtEl>
                                        <p:attrNameLst>
                                          <p:attrName>style.visibility</p:attrName>
                                        </p:attrNameLst>
                                      </p:cBhvr>
                                      <p:to>
                                        <p:strVal val="visible"/>
                                      </p:to>
                                    </p:set>
                                    <p:anim calcmode="lin" valueType="num">
                                      <p:cBhvr>
                                        <p:cTn id="137" dur="4000" fill="hold"/>
                                        <p:tgtEl>
                                          <p:spTgt spid="19"/>
                                        </p:tgtEl>
                                        <p:attrNameLst>
                                          <p:attrName>ppt_w</p:attrName>
                                        </p:attrNameLst>
                                      </p:cBhvr>
                                      <p:tavLst>
                                        <p:tav tm="0">
                                          <p:val>
                                            <p:strVal val="#ppt_w"/>
                                          </p:val>
                                        </p:tav>
                                        <p:tav tm="100000">
                                          <p:val>
                                            <p:strVal val="#ppt_w"/>
                                          </p:val>
                                        </p:tav>
                                      </p:tavLst>
                                    </p:anim>
                                    <p:anim calcmode="lin" valueType="num">
                                      <p:cBhvr>
                                        <p:cTn id="138" dur="4000" fill="hold"/>
                                        <p:tgtEl>
                                          <p:spTgt spid="1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2" nodeType="withEffect">
                                  <p:stCondLst>
                                    <p:cond delay="0"/>
                                  </p:stCondLst>
                                  <p:childTnLst>
                                    <p:animRot by="21600000">
                                      <p:cBhvr>
                                        <p:cTn id="140" dur="4000" fill="hold"/>
                                        <p:tgtEl>
                                          <p:spTgt spid="19"/>
                                        </p:tgtEl>
                                        <p:attrNameLst>
                                          <p:attrName>r</p:attrName>
                                        </p:attrNameLst>
                                      </p:cBhvr>
                                    </p:animRot>
                                  </p:childTnLst>
                                </p:cTn>
                              </p:par>
                              <p:par>
                                <p:cTn id="141" presetID="2" presetClass="exit" presetSubtype="2" fill="hold" grpId="3" nodeType="withEffect">
                                  <p:stCondLst>
                                    <p:cond delay="0"/>
                                  </p:stCondLst>
                                  <p:childTnLst>
                                    <p:anim calcmode="lin" valueType="num">
                                      <p:cBhvr additive="base">
                                        <p:cTn id="142" dur="4000"/>
                                        <p:tgtEl>
                                          <p:spTgt spid="19"/>
                                        </p:tgtEl>
                                        <p:attrNameLst>
                                          <p:attrName>ppt_x</p:attrName>
                                        </p:attrNameLst>
                                      </p:cBhvr>
                                      <p:tavLst>
                                        <p:tav tm="0">
                                          <p:val>
                                            <p:strVal val="ppt_x"/>
                                          </p:val>
                                        </p:tav>
                                        <p:tav tm="100000">
                                          <p:val>
                                            <p:strVal val="1+ppt_w/2"/>
                                          </p:val>
                                        </p:tav>
                                      </p:tavLst>
                                    </p:anim>
                                    <p:anim calcmode="lin" valueType="num">
                                      <p:cBhvr additive="base">
                                        <p:cTn id="143" dur="4000"/>
                                        <p:tgtEl>
                                          <p:spTgt spid="19"/>
                                        </p:tgtEl>
                                        <p:attrNameLst>
                                          <p:attrName>ppt_y</p:attrName>
                                        </p:attrNameLst>
                                      </p:cBhvr>
                                      <p:tavLst>
                                        <p:tav tm="0">
                                          <p:val>
                                            <p:strVal val="ppt_y"/>
                                          </p:val>
                                        </p:tav>
                                        <p:tav tm="100000">
                                          <p:val>
                                            <p:strVal val="ppt_y"/>
                                          </p:val>
                                        </p:tav>
                                      </p:tavLst>
                                    </p:anim>
                                    <p:set>
                                      <p:cBhvr>
                                        <p:cTn id="144" dur="1" fill="hold">
                                          <p:stCondLst>
                                            <p:cond delay="3999"/>
                                          </p:stCondLst>
                                        </p:cTn>
                                        <p:tgtEl>
                                          <p:spTgt spid="19"/>
                                        </p:tgtEl>
                                        <p:attrNameLst>
                                          <p:attrName>style.visibility</p:attrName>
                                        </p:attrNameLst>
                                      </p:cBhvr>
                                      <p:to>
                                        <p:strVal val="hidden"/>
                                      </p:to>
                                    </p:set>
                                  </p:childTnLst>
                                </p:cTn>
                              </p:par>
                              <p:par>
                                <p:cTn id="145" presetID="2" presetClass="entr" presetSubtype="2" fill="hold" grpId="0" nodeType="withEffect">
                                  <p:stCondLst>
                                    <p:cond delay="0"/>
                                  </p:stCondLst>
                                  <p:childTnLst>
                                    <p:set>
                                      <p:cBhvr>
                                        <p:cTn id="146" dur="1" fill="hold">
                                          <p:stCondLst>
                                            <p:cond delay="0"/>
                                          </p:stCondLst>
                                        </p:cTn>
                                        <p:tgtEl>
                                          <p:spTgt spid="46"/>
                                        </p:tgtEl>
                                        <p:attrNameLst>
                                          <p:attrName>style.visibility</p:attrName>
                                        </p:attrNameLst>
                                      </p:cBhvr>
                                      <p:to>
                                        <p:strVal val="visible"/>
                                      </p:to>
                                    </p:set>
                                    <p:anim calcmode="lin" valueType="num">
                                      <p:cBhvr additive="base">
                                        <p:cTn id="147" dur="4000" fill="hold"/>
                                        <p:tgtEl>
                                          <p:spTgt spid="46"/>
                                        </p:tgtEl>
                                        <p:attrNameLst>
                                          <p:attrName>ppt_x</p:attrName>
                                        </p:attrNameLst>
                                      </p:cBhvr>
                                      <p:tavLst>
                                        <p:tav tm="0">
                                          <p:val>
                                            <p:strVal val="1+#ppt_w/2"/>
                                          </p:val>
                                        </p:tav>
                                        <p:tav tm="100000">
                                          <p:val>
                                            <p:strVal val="#ppt_x"/>
                                          </p:val>
                                        </p:tav>
                                      </p:tavLst>
                                    </p:anim>
                                    <p:anim calcmode="lin" valueType="num">
                                      <p:cBhvr additive="base">
                                        <p:cTn id="148" dur="4000" fill="hold"/>
                                        <p:tgtEl>
                                          <p:spTgt spid="46"/>
                                        </p:tgtEl>
                                        <p:attrNameLst>
                                          <p:attrName>ppt_y</p:attrName>
                                        </p:attrNameLst>
                                      </p:cBhvr>
                                      <p:tavLst>
                                        <p:tav tm="0">
                                          <p:val>
                                            <p:strVal val="#ppt_y"/>
                                          </p:val>
                                        </p:tav>
                                        <p:tav tm="100000">
                                          <p:val>
                                            <p:strVal val="#ppt_y"/>
                                          </p:val>
                                        </p:tav>
                                      </p:tavLst>
                                    </p:anim>
                                  </p:childTnLst>
                                </p:cTn>
                              </p:par>
                              <p:par>
                                <p:cTn id="149" presetID="19" presetClass="entr" presetSubtype="5" fill="hold" grpId="1" nodeType="withEffect">
                                  <p:stCondLst>
                                    <p:cond delay="0"/>
                                  </p:stCondLst>
                                  <p:childTnLst>
                                    <p:set>
                                      <p:cBhvr>
                                        <p:cTn id="150" dur="1" fill="hold">
                                          <p:stCondLst>
                                            <p:cond delay="0"/>
                                          </p:stCondLst>
                                        </p:cTn>
                                        <p:tgtEl>
                                          <p:spTgt spid="46"/>
                                        </p:tgtEl>
                                        <p:attrNameLst>
                                          <p:attrName>style.visibility</p:attrName>
                                        </p:attrNameLst>
                                      </p:cBhvr>
                                      <p:to>
                                        <p:strVal val="visible"/>
                                      </p:to>
                                    </p:set>
                                    <p:anim calcmode="lin" valueType="num">
                                      <p:cBhvr>
                                        <p:cTn id="151" dur="4000" fill="hold"/>
                                        <p:tgtEl>
                                          <p:spTgt spid="46"/>
                                        </p:tgtEl>
                                        <p:attrNameLst>
                                          <p:attrName>ppt_w</p:attrName>
                                        </p:attrNameLst>
                                      </p:cBhvr>
                                      <p:tavLst>
                                        <p:tav tm="0">
                                          <p:val>
                                            <p:strVal val="#ppt_w"/>
                                          </p:val>
                                        </p:tav>
                                        <p:tav tm="100000">
                                          <p:val>
                                            <p:strVal val="#ppt_w"/>
                                          </p:val>
                                        </p:tav>
                                      </p:tavLst>
                                    </p:anim>
                                    <p:anim calcmode="lin" valueType="num">
                                      <p:cBhvr>
                                        <p:cTn id="152" dur="4000" fill="hold"/>
                                        <p:tgtEl>
                                          <p:spTgt spid="46"/>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grpId="2" nodeType="withEffect">
                                  <p:stCondLst>
                                    <p:cond delay="0"/>
                                  </p:stCondLst>
                                  <p:childTnLst>
                                    <p:animRot by="21600000">
                                      <p:cBhvr>
                                        <p:cTn id="154" dur="4000" fill="hold"/>
                                        <p:tgtEl>
                                          <p:spTgt spid="46"/>
                                        </p:tgtEl>
                                        <p:attrNameLst>
                                          <p:attrName>r</p:attrName>
                                        </p:attrNameLst>
                                      </p:cBhvr>
                                    </p:animRot>
                                  </p:childTnLst>
                                </p:cTn>
                              </p:par>
                              <p:par>
                                <p:cTn id="155" presetID="2" presetClass="exit" presetSubtype="2" fill="hold" grpId="3" nodeType="withEffect">
                                  <p:stCondLst>
                                    <p:cond delay="0"/>
                                  </p:stCondLst>
                                  <p:childTnLst>
                                    <p:anim calcmode="lin" valueType="num">
                                      <p:cBhvr additive="base">
                                        <p:cTn id="156" dur="4000"/>
                                        <p:tgtEl>
                                          <p:spTgt spid="46"/>
                                        </p:tgtEl>
                                        <p:attrNameLst>
                                          <p:attrName>ppt_x</p:attrName>
                                        </p:attrNameLst>
                                      </p:cBhvr>
                                      <p:tavLst>
                                        <p:tav tm="0">
                                          <p:val>
                                            <p:strVal val="ppt_x"/>
                                          </p:val>
                                        </p:tav>
                                        <p:tav tm="100000">
                                          <p:val>
                                            <p:strVal val="1+ppt_w/2"/>
                                          </p:val>
                                        </p:tav>
                                      </p:tavLst>
                                    </p:anim>
                                    <p:anim calcmode="lin" valueType="num">
                                      <p:cBhvr additive="base">
                                        <p:cTn id="157" dur="4000"/>
                                        <p:tgtEl>
                                          <p:spTgt spid="46"/>
                                        </p:tgtEl>
                                        <p:attrNameLst>
                                          <p:attrName>ppt_y</p:attrName>
                                        </p:attrNameLst>
                                      </p:cBhvr>
                                      <p:tavLst>
                                        <p:tav tm="0">
                                          <p:val>
                                            <p:strVal val="ppt_y"/>
                                          </p:val>
                                        </p:tav>
                                        <p:tav tm="100000">
                                          <p:val>
                                            <p:strVal val="ppt_y"/>
                                          </p:val>
                                        </p:tav>
                                      </p:tavLst>
                                    </p:anim>
                                    <p:set>
                                      <p:cBhvr>
                                        <p:cTn id="158" dur="1" fill="hold">
                                          <p:stCondLst>
                                            <p:cond delay="3999"/>
                                          </p:stCondLst>
                                        </p:cTn>
                                        <p:tgtEl>
                                          <p:spTgt spid="46"/>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47"/>
                                        </p:tgtEl>
                                        <p:attrNameLst>
                                          <p:attrName>style.visibility</p:attrName>
                                        </p:attrNameLst>
                                      </p:cBhvr>
                                      <p:to>
                                        <p:strVal val="visible"/>
                                      </p:to>
                                    </p:set>
                                    <p:anim calcmode="lin" valueType="num">
                                      <p:cBhvr additive="base">
                                        <p:cTn id="161" dur="4000" fill="hold"/>
                                        <p:tgtEl>
                                          <p:spTgt spid="47"/>
                                        </p:tgtEl>
                                        <p:attrNameLst>
                                          <p:attrName>ppt_x</p:attrName>
                                        </p:attrNameLst>
                                      </p:cBhvr>
                                      <p:tavLst>
                                        <p:tav tm="0">
                                          <p:val>
                                            <p:strVal val="1+#ppt_w/2"/>
                                          </p:val>
                                        </p:tav>
                                        <p:tav tm="100000">
                                          <p:val>
                                            <p:strVal val="#ppt_x"/>
                                          </p:val>
                                        </p:tav>
                                      </p:tavLst>
                                    </p:anim>
                                    <p:anim calcmode="lin" valueType="num">
                                      <p:cBhvr additive="base">
                                        <p:cTn id="162" dur="4000" fill="hold"/>
                                        <p:tgtEl>
                                          <p:spTgt spid="47"/>
                                        </p:tgtEl>
                                        <p:attrNameLst>
                                          <p:attrName>ppt_y</p:attrName>
                                        </p:attrNameLst>
                                      </p:cBhvr>
                                      <p:tavLst>
                                        <p:tav tm="0">
                                          <p:val>
                                            <p:strVal val="#ppt_y"/>
                                          </p:val>
                                        </p:tav>
                                        <p:tav tm="100000">
                                          <p:val>
                                            <p:strVal val="#ppt_y"/>
                                          </p:val>
                                        </p:tav>
                                      </p:tavLst>
                                    </p:anim>
                                  </p:childTnLst>
                                </p:cTn>
                              </p:par>
                              <p:par>
                                <p:cTn id="163" presetID="19" presetClass="entr" presetSubtype="5" fill="hold" grpId="1" nodeType="withEffect">
                                  <p:stCondLst>
                                    <p:cond delay="0"/>
                                  </p:stCondLst>
                                  <p:childTnLst>
                                    <p:set>
                                      <p:cBhvr>
                                        <p:cTn id="164" dur="1" fill="hold">
                                          <p:stCondLst>
                                            <p:cond delay="0"/>
                                          </p:stCondLst>
                                        </p:cTn>
                                        <p:tgtEl>
                                          <p:spTgt spid="47"/>
                                        </p:tgtEl>
                                        <p:attrNameLst>
                                          <p:attrName>style.visibility</p:attrName>
                                        </p:attrNameLst>
                                      </p:cBhvr>
                                      <p:to>
                                        <p:strVal val="visible"/>
                                      </p:to>
                                    </p:set>
                                    <p:anim calcmode="lin" valueType="num">
                                      <p:cBhvr>
                                        <p:cTn id="165" dur="4000" fill="hold"/>
                                        <p:tgtEl>
                                          <p:spTgt spid="47"/>
                                        </p:tgtEl>
                                        <p:attrNameLst>
                                          <p:attrName>ppt_w</p:attrName>
                                        </p:attrNameLst>
                                      </p:cBhvr>
                                      <p:tavLst>
                                        <p:tav tm="0">
                                          <p:val>
                                            <p:strVal val="#ppt_w"/>
                                          </p:val>
                                        </p:tav>
                                        <p:tav tm="100000">
                                          <p:val>
                                            <p:strVal val="#ppt_w"/>
                                          </p:val>
                                        </p:tav>
                                      </p:tavLst>
                                    </p:anim>
                                    <p:anim calcmode="lin" valueType="num">
                                      <p:cBhvr>
                                        <p:cTn id="166" dur="4000" fill="hold"/>
                                        <p:tgtEl>
                                          <p:spTgt spid="47"/>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grpId="2" nodeType="withEffect">
                                  <p:stCondLst>
                                    <p:cond delay="0"/>
                                  </p:stCondLst>
                                  <p:childTnLst>
                                    <p:animRot by="21600000">
                                      <p:cBhvr>
                                        <p:cTn id="168" dur="4000" fill="hold"/>
                                        <p:tgtEl>
                                          <p:spTgt spid="47"/>
                                        </p:tgtEl>
                                        <p:attrNameLst>
                                          <p:attrName>r</p:attrName>
                                        </p:attrNameLst>
                                      </p:cBhvr>
                                    </p:animRot>
                                  </p:childTnLst>
                                </p:cTn>
                              </p:par>
                              <p:par>
                                <p:cTn id="169" presetID="2" presetClass="exit" presetSubtype="2" fill="hold" grpId="3" nodeType="withEffect">
                                  <p:stCondLst>
                                    <p:cond delay="0"/>
                                  </p:stCondLst>
                                  <p:childTnLst>
                                    <p:anim calcmode="lin" valueType="num">
                                      <p:cBhvr additive="base">
                                        <p:cTn id="170" dur="4000"/>
                                        <p:tgtEl>
                                          <p:spTgt spid="47"/>
                                        </p:tgtEl>
                                        <p:attrNameLst>
                                          <p:attrName>ppt_x</p:attrName>
                                        </p:attrNameLst>
                                      </p:cBhvr>
                                      <p:tavLst>
                                        <p:tav tm="0">
                                          <p:val>
                                            <p:strVal val="ppt_x"/>
                                          </p:val>
                                        </p:tav>
                                        <p:tav tm="100000">
                                          <p:val>
                                            <p:strVal val="1+ppt_w/2"/>
                                          </p:val>
                                        </p:tav>
                                      </p:tavLst>
                                    </p:anim>
                                    <p:anim calcmode="lin" valueType="num">
                                      <p:cBhvr additive="base">
                                        <p:cTn id="171" dur="4000"/>
                                        <p:tgtEl>
                                          <p:spTgt spid="47"/>
                                        </p:tgtEl>
                                        <p:attrNameLst>
                                          <p:attrName>ppt_y</p:attrName>
                                        </p:attrNameLst>
                                      </p:cBhvr>
                                      <p:tavLst>
                                        <p:tav tm="0">
                                          <p:val>
                                            <p:strVal val="ppt_y"/>
                                          </p:val>
                                        </p:tav>
                                        <p:tav tm="100000">
                                          <p:val>
                                            <p:strVal val="ppt_y"/>
                                          </p:val>
                                        </p:tav>
                                      </p:tavLst>
                                    </p:anim>
                                    <p:set>
                                      <p:cBhvr>
                                        <p:cTn id="172" dur="1" fill="hold">
                                          <p:stCondLst>
                                            <p:cond delay="3999"/>
                                          </p:stCondLst>
                                        </p:cTn>
                                        <p:tgtEl>
                                          <p:spTgt spid="47"/>
                                        </p:tgtEl>
                                        <p:attrNameLst>
                                          <p:attrName>style.visibility</p:attrName>
                                        </p:attrNameLst>
                                      </p:cBhvr>
                                      <p:to>
                                        <p:strVal val="hidden"/>
                                      </p:to>
                                    </p:set>
                                  </p:childTnLst>
                                </p:cTn>
                              </p:par>
                              <p:par>
                                <p:cTn id="173" presetID="2" presetClass="entr" presetSubtype="2" fill="hold" grpId="0" nodeType="withEffect">
                                  <p:stCondLst>
                                    <p:cond delay="0"/>
                                  </p:stCondLst>
                                  <p:childTnLst>
                                    <p:set>
                                      <p:cBhvr>
                                        <p:cTn id="174" dur="1" fill="hold">
                                          <p:stCondLst>
                                            <p:cond delay="0"/>
                                          </p:stCondLst>
                                        </p:cTn>
                                        <p:tgtEl>
                                          <p:spTgt spid="48"/>
                                        </p:tgtEl>
                                        <p:attrNameLst>
                                          <p:attrName>style.visibility</p:attrName>
                                        </p:attrNameLst>
                                      </p:cBhvr>
                                      <p:to>
                                        <p:strVal val="visible"/>
                                      </p:to>
                                    </p:set>
                                    <p:anim calcmode="lin" valueType="num">
                                      <p:cBhvr additive="base">
                                        <p:cTn id="175" dur="4000" fill="hold"/>
                                        <p:tgtEl>
                                          <p:spTgt spid="48"/>
                                        </p:tgtEl>
                                        <p:attrNameLst>
                                          <p:attrName>ppt_x</p:attrName>
                                        </p:attrNameLst>
                                      </p:cBhvr>
                                      <p:tavLst>
                                        <p:tav tm="0">
                                          <p:val>
                                            <p:strVal val="1+#ppt_w/2"/>
                                          </p:val>
                                        </p:tav>
                                        <p:tav tm="100000">
                                          <p:val>
                                            <p:strVal val="#ppt_x"/>
                                          </p:val>
                                        </p:tav>
                                      </p:tavLst>
                                    </p:anim>
                                    <p:anim calcmode="lin" valueType="num">
                                      <p:cBhvr additive="base">
                                        <p:cTn id="176" dur="4000" fill="hold"/>
                                        <p:tgtEl>
                                          <p:spTgt spid="48"/>
                                        </p:tgtEl>
                                        <p:attrNameLst>
                                          <p:attrName>ppt_y</p:attrName>
                                        </p:attrNameLst>
                                      </p:cBhvr>
                                      <p:tavLst>
                                        <p:tav tm="0">
                                          <p:val>
                                            <p:strVal val="#ppt_y"/>
                                          </p:val>
                                        </p:tav>
                                        <p:tav tm="100000">
                                          <p:val>
                                            <p:strVal val="#ppt_y"/>
                                          </p:val>
                                        </p:tav>
                                      </p:tavLst>
                                    </p:anim>
                                  </p:childTnLst>
                                </p:cTn>
                              </p:par>
                              <p:par>
                                <p:cTn id="177" presetID="19" presetClass="entr" presetSubtype="5" fill="hold" grpId="1" nodeType="withEffect">
                                  <p:stCondLst>
                                    <p:cond delay="0"/>
                                  </p:stCondLst>
                                  <p:childTnLst>
                                    <p:set>
                                      <p:cBhvr>
                                        <p:cTn id="178" dur="1" fill="hold">
                                          <p:stCondLst>
                                            <p:cond delay="0"/>
                                          </p:stCondLst>
                                        </p:cTn>
                                        <p:tgtEl>
                                          <p:spTgt spid="48"/>
                                        </p:tgtEl>
                                        <p:attrNameLst>
                                          <p:attrName>style.visibility</p:attrName>
                                        </p:attrNameLst>
                                      </p:cBhvr>
                                      <p:to>
                                        <p:strVal val="visible"/>
                                      </p:to>
                                    </p:set>
                                    <p:anim calcmode="lin" valueType="num">
                                      <p:cBhvr>
                                        <p:cTn id="179" dur="4000" fill="hold"/>
                                        <p:tgtEl>
                                          <p:spTgt spid="48"/>
                                        </p:tgtEl>
                                        <p:attrNameLst>
                                          <p:attrName>ppt_w</p:attrName>
                                        </p:attrNameLst>
                                      </p:cBhvr>
                                      <p:tavLst>
                                        <p:tav tm="0">
                                          <p:val>
                                            <p:strVal val="#ppt_w"/>
                                          </p:val>
                                        </p:tav>
                                        <p:tav tm="100000">
                                          <p:val>
                                            <p:strVal val="#ppt_w"/>
                                          </p:val>
                                        </p:tav>
                                      </p:tavLst>
                                    </p:anim>
                                    <p:anim calcmode="lin" valueType="num">
                                      <p:cBhvr>
                                        <p:cTn id="180" dur="4000" fill="hold"/>
                                        <p:tgtEl>
                                          <p:spTgt spid="48"/>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grpId="2" nodeType="withEffect">
                                  <p:stCondLst>
                                    <p:cond delay="0"/>
                                  </p:stCondLst>
                                  <p:childTnLst>
                                    <p:animRot by="21600000">
                                      <p:cBhvr>
                                        <p:cTn id="182" dur="4000" fill="hold"/>
                                        <p:tgtEl>
                                          <p:spTgt spid="48"/>
                                        </p:tgtEl>
                                        <p:attrNameLst>
                                          <p:attrName>r</p:attrName>
                                        </p:attrNameLst>
                                      </p:cBhvr>
                                    </p:animRot>
                                  </p:childTnLst>
                                </p:cTn>
                              </p:par>
                              <p:par>
                                <p:cTn id="183" presetID="2" presetClass="exit" presetSubtype="2" fill="hold" grpId="3" nodeType="withEffect">
                                  <p:stCondLst>
                                    <p:cond delay="0"/>
                                  </p:stCondLst>
                                  <p:childTnLst>
                                    <p:anim calcmode="lin" valueType="num">
                                      <p:cBhvr additive="base">
                                        <p:cTn id="184" dur="4000"/>
                                        <p:tgtEl>
                                          <p:spTgt spid="48"/>
                                        </p:tgtEl>
                                        <p:attrNameLst>
                                          <p:attrName>ppt_x</p:attrName>
                                        </p:attrNameLst>
                                      </p:cBhvr>
                                      <p:tavLst>
                                        <p:tav tm="0">
                                          <p:val>
                                            <p:strVal val="ppt_x"/>
                                          </p:val>
                                        </p:tav>
                                        <p:tav tm="100000">
                                          <p:val>
                                            <p:strVal val="1+ppt_w/2"/>
                                          </p:val>
                                        </p:tav>
                                      </p:tavLst>
                                    </p:anim>
                                    <p:anim calcmode="lin" valueType="num">
                                      <p:cBhvr additive="base">
                                        <p:cTn id="185" dur="4000"/>
                                        <p:tgtEl>
                                          <p:spTgt spid="48"/>
                                        </p:tgtEl>
                                        <p:attrNameLst>
                                          <p:attrName>ppt_y</p:attrName>
                                        </p:attrNameLst>
                                      </p:cBhvr>
                                      <p:tavLst>
                                        <p:tav tm="0">
                                          <p:val>
                                            <p:strVal val="ppt_y"/>
                                          </p:val>
                                        </p:tav>
                                        <p:tav tm="100000">
                                          <p:val>
                                            <p:strVal val="ppt_y"/>
                                          </p:val>
                                        </p:tav>
                                      </p:tavLst>
                                    </p:anim>
                                    <p:set>
                                      <p:cBhvr>
                                        <p:cTn id="186" dur="1" fill="hold">
                                          <p:stCondLst>
                                            <p:cond delay="3999"/>
                                          </p:stCondLst>
                                        </p:cTn>
                                        <p:tgtEl>
                                          <p:spTgt spid="48"/>
                                        </p:tgtEl>
                                        <p:attrNameLst>
                                          <p:attrName>style.visibility</p:attrName>
                                        </p:attrNameLst>
                                      </p:cBhvr>
                                      <p:to>
                                        <p:strVal val="hidden"/>
                                      </p:to>
                                    </p:set>
                                  </p:childTnLst>
                                </p:cTn>
                              </p:par>
                              <p:par>
                                <p:cTn id="187" presetID="2" presetClass="entr" presetSubtype="2" fill="hold" grpId="0" nodeType="withEffect">
                                  <p:stCondLst>
                                    <p:cond delay="0"/>
                                  </p:stCondLst>
                                  <p:childTnLst>
                                    <p:set>
                                      <p:cBhvr>
                                        <p:cTn id="188" dur="1" fill="hold">
                                          <p:stCondLst>
                                            <p:cond delay="0"/>
                                          </p:stCondLst>
                                        </p:cTn>
                                        <p:tgtEl>
                                          <p:spTgt spid="49"/>
                                        </p:tgtEl>
                                        <p:attrNameLst>
                                          <p:attrName>style.visibility</p:attrName>
                                        </p:attrNameLst>
                                      </p:cBhvr>
                                      <p:to>
                                        <p:strVal val="visible"/>
                                      </p:to>
                                    </p:set>
                                    <p:anim calcmode="lin" valueType="num">
                                      <p:cBhvr additive="base">
                                        <p:cTn id="189" dur="4000" fill="hold"/>
                                        <p:tgtEl>
                                          <p:spTgt spid="49"/>
                                        </p:tgtEl>
                                        <p:attrNameLst>
                                          <p:attrName>ppt_x</p:attrName>
                                        </p:attrNameLst>
                                      </p:cBhvr>
                                      <p:tavLst>
                                        <p:tav tm="0">
                                          <p:val>
                                            <p:strVal val="1+#ppt_w/2"/>
                                          </p:val>
                                        </p:tav>
                                        <p:tav tm="100000">
                                          <p:val>
                                            <p:strVal val="#ppt_x"/>
                                          </p:val>
                                        </p:tav>
                                      </p:tavLst>
                                    </p:anim>
                                    <p:anim calcmode="lin" valueType="num">
                                      <p:cBhvr additive="base">
                                        <p:cTn id="190" dur="4000" fill="hold"/>
                                        <p:tgtEl>
                                          <p:spTgt spid="49"/>
                                        </p:tgtEl>
                                        <p:attrNameLst>
                                          <p:attrName>ppt_y</p:attrName>
                                        </p:attrNameLst>
                                      </p:cBhvr>
                                      <p:tavLst>
                                        <p:tav tm="0">
                                          <p:val>
                                            <p:strVal val="#ppt_y"/>
                                          </p:val>
                                        </p:tav>
                                        <p:tav tm="100000">
                                          <p:val>
                                            <p:strVal val="#ppt_y"/>
                                          </p:val>
                                        </p:tav>
                                      </p:tavLst>
                                    </p:anim>
                                  </p:childTnLst>
                                </p:cTn>
                              </p:par>
                              <p:par>
                                <p:cTn id="191" presetID="19" presetClass="entr" presetSubtype="5" fill="hold" grpId="1" nodeType="withEffect">
                                  <p:stCondLst>
                                    <p:cond delay="0"/>
                                  </p:stCondLst>
                                  <p:childTnLst>
                                    <p:set>
                                      <p:cBhvr>
                                        <p:cTn id="192" dur="1" fill="hold">
                                          <p:stCondLst>
                                            <p:cond delay="0"/>
                                          </p:stCondLst>
                                        </p:cTn>
                                        <p:tgtEl>
                                          <p:spTgt spid="49"/>
                                        </p:tgtEl>
                                        <p:attrNameLst>
                                          <p:attrName>style.visibility</p:attrName>
                                        </p:attrNameLst>
                                      </p:cBhvr>
                                      <p:to>
                                        <p:strVal val="visible"/>
                                      </p:to>
                                    </p:set>
                                    <p:anim calcmode="lin" valueType="num">
                                      <p:cBhvr>
                                        <p:cTn id="193" dur="4000" fill="hold"/>
                                        <p:tgtEl>
                                          <p:spTgt spid="49"/>
                                        </p:tgtEl>
                                        <p:attrNameLst>
                                          <p:attrName>ppt_w</p:attrName>
                                        </p:attrNameLst>
                                      </p:cBhvr>
                                      <p:tavLst>
                                        <p:tav tm="0">
                                          <p:val>
                                            <p:strVal val="#ppt_w"/>
                                          </p:val>
                                        </p:tav>
                                        <p:tav tm="100000">
                                          <p:val>
                                            <p:strVal val="#ppt_w"/>
                                          </p:val>
                                        </p:tav>
                                      </p:tavLst>
                                    </p:anim>
                                    <p:anim calcmode="lin" valueType="num">
                                      <p:cBhvr>
                                        <p:cTn id="194" dur="4000" fill="hold"/>
                                        <p:tgtEl>
                                          <p:spTgt spid="49"/>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grpId="2" nodeType="withEffect">
                                  <p:stCondLst>
                                    <p:cond delay="0"/>
                                  </p:stCondLst>
                                  <p:childTnLst>
                                    <p:animRot by="21600000">
                                      <p:cBhvr>
                                        <p:cTn id="196" dur="4000" fill="hold"/>
                                        <p:tgtEl>
                                          <p:spTgt spid="49"/>
                                        </p:tgtEl>
                                        <p:attrNameLst>
                                          <p:attrName>r</p:attrName>
                                        </p:attrNameLst>
                                      </p:cBhvr>
                                    </p:animRot>
                                  </p:childTnLst>
                                </p:cTn>
                              </p:par>
                              <p:par>
                                <p:cTn id="197" presetID="2" presetClass="exit" presetSubtype="2" fill="hold" grpId="3" nodeType="withEffect">
                                  <p:stCondLst>
                                    <p:cond delay="0"/>
                                  </p:stCondLst>
                                  <p:childTnLst>
                                    <p:anim calcmode="lin" valueType="num">
                                      <p:cBhvr additive="base">
                                        <p:cTn id="198" dur="4000"/>
                                        <p:tgtEl>
                                          <p:spTgt spid="49"/>
                                        </p:tgtEl>
                                        <p:attrNameLst>
                                          <p:attrName>ppt_x</p:attrName>
                                        </p:attrNameLst>
                                      </p:cBhvr>
                                      <p:tavLst>
                                        <p:tav tm="0">
                                          <p:val>
                                            <p:strVal val="ppt_x"/>
                                          </p:val>
                                        </p:tav>
                                        <p:tav tm="100000">
                                          <p:val>
                                            <p:strVal val="1+ppt_w/2"/>
                                          </p:val>
                                        </p:tav>
                                      </p:tavLst>
                                    </p:anim>
                                    <p:anim calcmode="lin" valueType="num">
                                      <p:cBhvr additive="base">
                                        <p:cTn id="199" dur="4000"/>
                                        <p:tgtEl>
                                          <p:spTgt spid="49"/>
                                        </p:tgtEl>
                                        <p:attrNameLst>
                                          <p:attrName>ppt_y</p:attrName>
                                        </p:attrNameLst>
                                      </p:cBhvr>
                                      <p:tavLst>
                                        <p:tav tm="0">
                                          <p:val>
                                            <p:strVal val="ppt_y"/>
                                          </p:val>
                                        </p:tav>
                                        <p:tav tm="100000">
                                          <p:val>
                                            <p:strVal val="ppt_y"/>
                                          </p:val>
                                        </p:tav>
                                      </p:tavLst>
                                    </p:anim>
                                    <p:set>
                                      <p:cBhvr>
                                        <p:cTn id="200" dur="1" fill="hold">
                                          <p:stCondLst>
                                            <p:cond delay="3999"/>
                                          </p:stCondLst>
                                        </p:cTn>
                                        <p:tgtEl>
                                          <p:spTgt spid="49"/>
                                        </p:tgtEl>
                                        <p:attrNameLst>
                                          <p:attrName>style.visibility</p:attrName>
                                        </p:attrNameLst>
                                      </p:cBhvr>
                                      <p:to>
                                        <p:strVal val="hidden"/>
                                      </p:to>
                                    </p:set>
                                  </p:childTnLst>
                                </p:cTn>
                              </p:par>
                              <p:par>
                                <p:cTn id="201" presetID="2" presetClass="entr" presetSubtype="2" fill="hold" grpId="0" nodeType="withEffect">
                                  <p:stCondLst>
                                    <p:cond delay="0"/>
                                  </p:stCondLst>
                                  <p:childTnLst>
                                    <p:set>
                                      <p:cBhvr>
                                        <p:cTn id="202" dur="1" fill="hold">
                                          <p:stCondLst>
                                            <p:cond delay="0"/>
                                          </p:stCondLst>
                                        </p:cTn>
                                        <p:tgtEl>
                                          <p:spTgt spid="50"/>
                                        </p:tgtEl>
                                        <p:attrNameLst>
                                          <p:attrName>style.visibility</p:attrName>
                                        </p:attrNameLst>
                                      </p:cBhvr>
                                      <p:to>
                                        <p:strVal val="visible"/>
                                      </p:to>
                                    </p:set>
                                    <p:anim calcmode="lin" valueType="num">
                                      <p:cBhvr additive="base">
                                        <p:cTn id="203" dur="4000" fill="hold"/>
                                        <p:tgtEl>
                                          <p:spTgt spid="50"/>
                                        </p:tgtEl>
                                        <p:attrNameLst>
                                          <p:attrName>ppt_x</p:attrName>
                                        </p:attrNameLst>
                                      </p:cBhvr>
                                      <p:tavLst>
                                        <p:tav tm="0">
                                          <p:val>
                                            <p:strVal val="1+#ppt_w/2"/>
                                          </p:val>
                                        </p:tav>
                                        <p:tav tm="100000">
                                          <p:val>
                                            <p:strVal val="#ppt_x"/>
                                          </p:val>
                                        </p:tav>
                                      </p:tavLst>
                                    </p:anim>
                                    <p:anim calcmode="lin" valueType="num">
                                      <p:cBhvr additive="base">
                                        <p:cTn id="204" dur="4000" fill="hold"/>
                                        <p:tgtEl>
                                          <p:spTgt spid="50"/>
                                        </p:tgtEl>
                                        <p:attrNameLst>
                                          <p:attrName>ppt_y</p:attrName>
                                        </p:attrNameLst>
                                      </p:cBhvr>
                                      <p:tavLst>
                                        <p:tav tm="0">
                                          <p:val>
                                            <p:strVal val="#ppt_y"/>
                                          </p:val>
                                        </p:tav>
                                        <p:tav tm="100000">
                                          <p:val>
                                            <p:strVal val="#ppt_y"/>
                                          </p:val>
                                        </p:tav>
                                      </p:tavLst>
                                    </p:anim>
                                  </p:childTnLst>
                                </p:cTn>
                              </p:par>
                              <p:par>
                                <p:cTn id="205" presetID="19" presetClass="entr" presetSubtype="5" fill="hold" grpId="1" nodeType="withEffect">
                                  <p:stCondLst>
                                    <p:cond delay="0"/>
                                  </p:stCondLst>
                                  <p:childTnLst>
                                    <p:set>
                                      <p:cBhvr>
                                        <p:cTn id="206" dur="1" fill="hold">
                                          <p:stCondLst>
                                            <p:cond delay="0"/>
                                          </p:stCondLst>
                                        </p:cTn>
                                        <p:tgtEl>
                                          <p:spTgt spid="50"/>
                                        </p:tgtEl>
                                        <p:attrNameLst>
                                          <p:attrName>style.visibility</p:attrName>
                                        </p:attrNameLst>
                                      </p:cBhvr>
                                      <p:to>
                                        <p:strVal val="visible"/>
                                      </p:to>
                                    </p:set>
                                    <p:anim calcmode="lin" valueType="num">
                                      <p:cBhvr>
                                        <p:cTn id="207" dur="4000" fill="hold"/>
                                        <p:tgtEl>
                                          <p:spTgt spid="50"/>
                                        </p:tgtEl>
                                        <p:attrNameLst>
                                          <p:attrName>ppt_w</p:attrName>
                                        </p:attrNameLst>
                                      </p:cBhvr>
                                      <p:tavLst>
                                        <p:tav tm="0">
                                          <p:val>
                                            <p:strVal val="#ppt_w"/>
                                          </p:val>
                                        </p:tav>
                                        <p:tav tm="100000">
                                          <p:val>
                                            <p:strVal val="#ppt_w"/>
                                          </p:val>
                                        </p:tav>
                                      </p:tavLst>
                                    </p:anim>
                                    <p:anim calcmode="lin" valueType="num">
                                      <p:cBhvr>
                                        <p:cTn id="208" dur="4000" fill="hold"/>
                                        <p:tgtEl>
                                          <p:spTgt spid="50"/>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2" nodeType="withEffect">
                                  <p:stCondLst>
                                    <p:cond delay="0"/>
                                  </p:stCondLst>
                                  <p:childTnLst>
                                    <p:animRot by="21600000">
                                      <p:cBhvr>
                                        <p:cTn id="210" dur="4000" fill="hold"/>
                                        <p:tgtEl>
                                          <p:spTgt spid="50"/>
                                        </p:tgtEl>
                                        <p:attrNameLst>
                                          <p:attrName>r</p:attrName>
                                        </p:attrNameLst>
                                      </p:cBhvr>
                                    </p:animRot>
                                  </p:childTnLst>
                                </p:cTn>
                              </p:par>
                              <p:par>
                                <p:cTn id="211" presetID="2" presetClass="exit" presetSubtype="2" fill="hold" grpId="3" nodeType="withEffect">
                                  <p:stCondLst>
                                    <p:cond delay="0"/>
                                  </p:stCondLst>
                                  <p:childTnLst>
                                    <p:anim calcmode="lin" valueType="num">
                                      <p:cBhvr additive="base">
                                        <p:cTn id="212" dur="4000"/>
                                        <p:tgtEl>
                                          <p:spTgt spid="50"/>
                                        </p:tgtEl>
                                        <p:attrNameLst>
                                          <p:attrName>ppt_x</p:attrName>
                                        </p:attrNameLst>
                                      </p:cBhvr>
                                      <p:tavLst>
                                        <p:tav tm="0">
                                          <p:val>
                                            <p:strVal val="ppt_x"/>
                                          </p:val>
                                        </p:tav>
                                        <p:tav tm="100000">
                                          <p:val>
                                            <p:strVal val="1+ppt_w/2"/>
                                          </p:val>
                                        </p:tav>
                                      </p:tavLst>
                                    </p:anim>
                                    <p:anim calcmode="lin" valueType="num">
                                      <p:cBhvr additive="base">
                                        <p:cTn id="213" dur="4000"/>
                                        <p:tgtEl>
                                          <p:spTgt spid="50"/>
                                        </p:tgtEl>
                                        <p:attrNameLst>
                                          <p:attrName>ppt_y</p:attrName>
                                        </p:attrNameLst>
                                      </p:cBhvr>
                                      <p:tavLst>
                                        <p:tav tm="0">
                                          <p:val>
                                            <p:strVal val="ppt_y"/>
                                          </p:val>
                                        </p:tav>
                                        <p:tav tm="100000">
                                          <p:val>
                                            <p:strVal val="ppt_y"/>
                                          </p:val>
                                        </p:tav>
                                      </p:tavLst>
                                    </p:anim>
                                    <p:set>
                                      <p:cBhvr>
                                        <p:cTn id="214" dur="1" fill="hold">
                                          <p:stCondLst>
                                            <p:cond delay="3999"/>
                                          </p:stCondLst>
                                        </p:cTn>
                                        <p:tgtEl>
                                          <p:spTgt spid="50"/>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68"/>
                                        </p:tgtEl>
                                        <p:attrNameLst>
                                          <p:attrName>style.visibility</p:attrName>
                                        </p:attrNameLst>
                                      </p:cBhvr>
                                      <p:to>
                                        <p:strVal val="visible"/>
                                      </p:to>
                                    </p:set>
                                    <p:anim calcmode="lin" valueType="num">
                                      <p:cBhvr additive="base">
                                        <p:cTn id="217" dur="4000" fill="hold"/>
                                        <p:tgtEl>
                                          <p:spTgt spid="68"/>
                                        </p:tgtEl>
                                        <p:attrNameLst>
                                          <p:attrName>ppt_x</p:attrName>
                                        </p:attrNameLst>
                                      </p:cBhvr>
                                      <p:tavLst>
                                        <p:tav tm="0">
                                          <p:val>
                                            <p:strVal val="0-#ppt_w/2"/>
                                          </p:val>
                                        </p:tav>
                                        <p:tav tm="100000">
                                          <p:val>
                                            <p:strVal val="#ppt_x"/>
                                          </p:val>
                                        </p:tav>
                                      </p:tavLst>
                                    </p:anim>
                                    <p:anim calcmode="lin" valueType="num">
                                      <p:cBhvr additive="base">
                                        <p:cTn id="218" dur="4000" fill="hold"/>
                                        <p:tgtEl>
                                          <p:spTgt spid="68"/>
                                        </p:tgtEl>
                                        <p:attrNameLst>
                                          <p:attrName>ppt_y</p:attrName>
                                        </p:attrNameLst>
                                      </p:cBhvr>
                                      <p:tavLst>
                                        <p:tav tm="0">
                                          <p:val>
                                            <p:strVal val="#ppt_y"/>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68"/>
                                        </p:tgtEl>
                                        <p:attrNameLst>
                                          <p:attrName>style.visibility</p:attrName>
                                        </p:attrNameLst>
                                      </p:cBhvr>
                                      <p:to>
                                        <p:strVal val="visible"/>
                                      </p:to>
                                    </p:set>
                                    <p:anim calcmode="lin" valueType="num">
                                      <p:cBhvr>
                                        <p:cTn id="221" dur="4000" fill="hold"/>
                                        <p:tgtEl>
                                          <p:spTgt spid="68"/>
                                        </p:tgtEl>
                                        <p:attrNameLst>
                                          <p:attrName>ppt_w</p:attrName>
                                        </p:attrNameLst>
                                      </p:cBhvr>
                                      <p:tavLst>
                                        <p:tav tm="0">
                                          <p:val>
                                            <p:strVal val="#ppt_w"/>
                                          </p:val>
                                        </p:tav>
                                        <p:tav tm="100000">
                                          <p:val>
                                            <p:strVal val="#ppt_w"/>
                                          </p:val>
                                        </p:tav>
                                      </p:tavLst>
                                    </p:anim>
                                    <p:anim calcmode="lin" valueType="num">
                                      <p:cBhvr>
                                        <p:cTn id="222" dur="4000" fill="hold"/>
                                        <p:tgtEl>
                                          <p:spTgt spid="68"/>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grpId="2" nodeType="withEffect">
                                  <p:stCondLst>
                                    <p:cond delay="0"/>
                                  </p:stCondLst>
                                  <p:childTnLst>
                                    <p:animRot by="-21600000">
                                      <p:cBhvr>
                                        <p:cTn id="224" dur="4000" fill="hold"/>
                                        <p:tgtEl>
                                          <p:spTgt spid="68"/>
                                        </p:tgtEl>
                                        <p:attrNameLst>
                                          <p:attrName>r</p:attrName>
                                        </p:attrNameLst>
                                      </p:cBhvr>
                                    </p:animRot>
                                  </p:childTnLst>
                                </p:cTn>
                              </p:par>
                              <p:par>
                                <p:cTn id="225" presetID="2" presetClass="exit" presetSubtype="8" fill="hold" grpId="3" nodeType="withEffect">
                                  <p:stCondLst>
                                    <p:cond delay="0"/>
                                  </p:stCondLst>
                                  <p:childTnLst>
                                    <p:anim calcmode="lin" valueType="num">
                                      <p:cBhvr additive="base">
                                        <p:cTn id="226" dur="4000"/>
                                        <p:tgtEl>
                                          <p:spTgt spid="68"/>
                                        </p:tgtEl>
                                        <p:attrNameLst>
                                          <p:attrName>ppt_x</p:attrName>
                                        </p:attrNameLst>
                                      </p:cBhvr>
                                      <p:tavLst>
                                        <p:tav tm="0">
                                          <p:val>
                                            <p:strVal val="ppt_x"/>
                                          </p:val>
                                        </p:tav>
                                        <p:tav tm="100000">
                                          <p:val>
                                            <p:strVal val="0-ppt_w/2"/>
                                          </p:val>
                                        </p:tav>
                                      </p:tavLst>
                                    </p:anim>
                                    <p:anim calcmode="lin" valueType="num">
                                      <p:cBhvr additive="base">
                                        <p:cTn id="227" dur="4000"/>
                                        <p:tgtEl>
                                          <p:spTgt spid="68"/>
                                        </p:tgtEl>
                                        <p:attrNameLst>
                                          <p:attrName>ppt_y</p:attrName>
                                        </p:attrNameLst>
                                      </p:cBhvr>
                                      <p:tavLst>
                                        <p:tav tm="0">
                                          <p:val>
                                            <p:strVal val="ppt_y"/>
                                          </p:val>
                                        </p:tav>
                                        <p:tav tm="100000">
                                          <p:val>
                                            <p:strVal val="ppt_y"/>
                                          </p:val>
                                        </p:tav>
                                      </p:tavLst>
                                    </p:anim>
                                    <p:set>
                                      <p:cBhvr>
                                        <p:cTn id="228" dur="1" fill="hold">
                                          <p:stCondLst>
                                            <p:cond delay="3999"/>
                                          </p:stCondLst>
                                        </p:cTn>
                                        <p:tgtEl>
                                          <p:spTgt spid="68"/>
                                        </p:tgtEl>
                                        <p:attrNameLst>
                                          <p:attrName>style.visibility</p:attrName>
                                        </p:attrNameLst>
                                      </p:cBhvr>
                                      <p:to>
                                        <p:strVal val="hidden"/>
                                      </p:to>
                                    </p:set>
                                  </p:childTnLst>
                                </p:cTn>
                              </p:par>
                              <p:par>
                                <p:cTn id="229" presetID="2" presetClass="entr" presetSubtype="8" fill="hold" grpId="0" nodeType="withEffect">
                                  <p:stCondLst>
                                    <p:cond delay="0"/>
                                  </p:stCondLst>
                                  <p:childTnLst>
                                    <p:set>
                                      <p:cBhvr>
                                        <p:cTn id="230" dur="1" fill="hold">
                                          <p:stCondLst>
                                            <p:cond delay="0"/>
                                          </p:stCondLst>
                                        </p:cTn>
                                        <p:tgtEl>
                                          <p:spTgt spid="70"/>
                                        </p:tgtEl>
                                        <p:attrNameLst>
                                          <p:attrName>style.visibility</p:attrName>
                                        </p:attrNameLst>
                                      </p:cBhvr>
                                      <p:to>
                                        <p:strVal val="visible"/>
                                      </p:to>
                                    </p:set>
                                    <p:anim calcmode="lin" valueType="num">
                                      <p:cBhvr additive="base">
                                        <p:cTn id="231" dur="4000" fill="hold"/>
                                        <p:tgtEl>
                                          <p:spTgt spid="70"/>
                                        </p:tgtEl>
                                        <p:attrNameLst>
                                          <p:attrName>ppt_x</p:attrName>
                                        </p:attrNameLst>
                                      </p:cBhvr>
                                      <p:tavLst>
                                        <p:tav tm="0">
                                          <p:val>
                                            <p:strVal val="0-#ppt_w/2"/>
                                          </p:val>
                                        </p:tav>
                                        <p:tav tm="100000">
                                          <p:val>
                                            <p:strVal val="#ppt_x"/>
                                          </p:val>
                                        </p:tav>
                                      </p:tavLst>
                                    </p:anim>
                                    <p:anim calcmode="lin" valueType="num">
                                      <p:cBhvr additive="base">
                                        <p:cTn id="232" dur="4000" fill="hold"/>
                                        <p:tgtEl>
                                          <p:spTgt spid="70"/>
                                        </p:tgtEl>
                                        <p:attrNameLst>
                                          <p:attrName>ppt_y</p:attrName>
                                        </p:attrNameLst>
                                      </p:cBhvr>
                                      <p:tavLst>
                                        <p:tav tm="0">
                                          <p:val>
                                            <p:strVal val="#ppt_y"/>
                                          </p:val>
                                        </p:tav>
                                        <p:tav tm="100000">
                                          <p:val>
                                            <p:strVal val="#ppt_y"/>
                                          </p:val>
                                        </p:tav>
                                      </p:tavLst>
                                    </p:anim>
                                  </p:childTnLst>
                                </p:cTn>
                              </p:par>
                              <p:par>
                                <p:cTn id="233" presetID="19" presetClass="entr" presetSubtype="5" fill="hold" grpId="1" nodeType="withEffect">
                                  <p:stCondLst>
                                    <p:cond delay="0"/>
                                  </p:stCondLst>
                                  <p:childTnLst>
                                    <p:set>
                                      <p:cBhvr>
                                        <p:cTn id="234" dur="1" fill="hold">
                                          <p:stCondLst>
                                            <p:cond delay="0"/>
                                          </p:stCondLst>
                                        </p:cTn>
                                        <p:tgtEl>
                                          <p:spTgt spid="70"/>
                                        </p:tgtEl>
                                        <p:attrNameLst>
                                          <p:attrName>style.visibility</p:attrName>
                                        </p:attrNameLst>
                                      </p:cBhvr>
                                      <p:to>
                                        <p:strVal val="visible"/>
                                      </p:to>
                                    </p:set>
                                    <p:anim calcmode="lin" valueType="num">
                                      <p:cBhvr>
                                        <p:cTn id="235" dur="4000" fill="hold"/>
                                        <p:tgtEl>
                                          <p:spTgt spid="70"/>
                                        </p:tgtEl>
                                        <p:attrNameLst>
                                          <p:attrName>ppt_w</p:attrName>
                                        </p:attrNameLst>
                                      </p:cBhvr>
                                      <p:tavLst>
                                        <p:tav tm="0">
                                          <p:val>
                                            <p:strVal val="#ppt_w"/>
                                          </p:val>
                                        </p:tav>
                                        <p:tav tm="100000">
                                          <p:val>
                                            <p:strVal val="#ppt_w"/>
                                          </p:val>
                                        </p:tav>
                                      </p:tavLst>
                                    </p:anim>
                                    <p:anim calcmode="lin" valueType="num">
                                      <p:cBhvr>
                                        <p:cTn id="236" dur="4000" fill="hold"/>
                                        <p:tgtEl>
                                          <p:spTgt spid="70"/>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grpId="2" nodeType="withEffect">
                                  <p:stCondLst>
                                    <p:cond delay="0"/>
                                  </p:stCondLst>
                                  <p:childTnLst>
                                    <p:animRot by="-21600000">
                                      <p:cBhvr>
                                        <p:cTn id="238" dur="4000" fill="hold"/>
                                        <p:tgtEl>
                                          <p:spTgt spid="70"/>
                                        </p:tgtEl>
                                        <p:attrNameLst>
                                          <p:attrName>r</p:attrName>
                                        </p:attrNameLst>
                                      </p:cBhvr>
                                    </p:animRot>
                                  </p:childTnLst>
                                </p:cTn>
                              </p:par>
                              <p:par>
                                <p:cTn id="239" presetID="2" presetClass="exit" presetSubtype="8" fill="hold" grpId="3" nodeType="withEffect">
                                  <p:stCondLst>
                                    <p:cond delay="0"/>
                                  </p:stCondLst>
                                  <p:childTnLst>
                                    <p:anim calcmode="lin" valueType="num">
                                      <p:cBhvr additive="base">
                                        <p:cTn id="240" dur="4000"/>
                                        <p:tgtEl>
                                          <p:spTgt spid="70"/>
                                        </p:tgtEl>
                                        <p:attrNameLst>
                                          <p:attrName>ppt_x</p:attrName>
                                        </p:attrNameLst>
                                      </p:cBhvr>
                                      <p:tavLst>
                                        <p:tav tm="0">
                                          <p:val>
                                            <p:strVal val="ppt_x"/>
                                          </p:val>
                                        </p:tav>
                                        <p:tav tm="100000">
                                          <p:val>
                                            <p:strVal val="0-ppt_w/2"/>
                                          </p:val>
                                        </p:tav>
                                      </p:tavLst>
                                    </p:anim>
                                    <p:anim calcmode="lin" valueType="num">
                                      <p:cBhvr additive="base">
                                        <p:cTn id="241" dur="4000"/>
                                        <p:tgtEl>
                                          <p:spTgt spid="70"/>
                                        </p:tgtEl>
                                        <p:attrNameLst>
                                          <p:attrName>ppt_y</p:attrName>
                                        </p:attrNameLst>
                                      </p:cBhvr>
                                      <p:tavLst>
                                        <p:tav tm="0">
                                          <p:val>
                                            <p:strVal val="ppt_y"/>
                                          </p:val>
                                        </p:tav>
                                        <p:tav tm="100000">
                                          <p:val>
                                            <p:strVal val="ppt_y"/>
                                          </p:val>
                                        </p:tav>
                                      </p:tavLst>
                                    </p:anim>
                                    <p:set>
                                      <p:cBhvr>
                                        <p:cTn id="242" dur="1" fill="hold">
                                          <p:stCondLst>
                                            <p:cond delay="3999"/>
                                          </p:stCondLst>
                                        </p:cTn>
                                        <p:tgtEl>
                                          <p:spTgt spid="70"/>
                                        </p:tgtEl>
                                        <p:attrNameLst>
                                          <p:attrName>style.visibility</p:attrName>
                                        </p:attrNameLst>
                                      </p:cBhvr>
                                      <p:to>
                                        <p:strVal val="hidden"/>
                                      </p:to>
                                    </p:set>
                                  </p:childTnLst>
                                </p:cTn>
                              </p:par>
                              <p:par>
                                <p:cTn id="243" presetID="2" presetClass="entr" presetSubtype="8" fill="hold" grpId="0" nodeType="withEffect">
                                  <p:stCondLst>
                                    <p:cond delay="0"/>
                                  </p:stCondLst>
                                  <p:childTnLst>
                                    <p:set>
                                      <p:cBhvr>
                                        <p:cTn id="244" dur="1" fill="hold">
                                          <p:stCondLst>
                                            <p:cond delay="0"/>
                                          </p:stCondLst>
                                        </p:cTn>
                                        <p:tgtEl>
                                          <p:spTgt spid="69"/>
                                        </p:tgtEl>
                                        <p:attrNameLst>
                                          <p:attrName>style.visibility</p:attrName>
                                        </p:attrNameLst>
                                      </p:cBhvr>
                                      <p:to>
                                        <p:strVal val="visible"/>
                                      </p:to>
                                    </p:set>
                                    <p:anim calcmode="lin" valueType="num">
                                      <p:cBhvr additive="base">
                                        <p:cTn id="245" dur="4000" fill="hold"/>
                                        <p:tgtEl>
                                          <p:spTgt spid="69"/>
                                        </p:tgtEl>
                                        <p:attrNameLst>
                                          <p:attrName>ppt_x</p:attrName>
                                        </p:attrNameLst>
                                      </p:cBhvr>
                                      <p:tavLst>
                                        <p:tav tm="0">
                                          <p:val>
                                            <p:strVal val="0-#ppt_w/2"/>
                                          </p:val>
                                        </p:tav>
                                        <p:tav tm="100000">
                                          <p:val>
                                            <p:strVal val="#ppt_x"/>
                                          </p:val>
                                        </p:tav>
                                      </p:tavLst>
                                    </p:anim>
                                    <p:anim calcmode="lin" valueType="num">
                                      <p:cBhvr additive="base">
                                        <p:cTn id="246" dur="4000" fill="hold"/>
                                        <p:tgtEl>
                                          <p:spTgt spid="69"/>
                                        </p:tgtEl>
                                        <p:attrNameLst>
                                          <p:attrName>ppt_y</p:attrName>
                                        </p:attrNameLst>
                                      </p:cBhvr>
                                      <p:tavLst>
                                        <p:tav tm="0">
                                          <p:val>
                                            <p:strVal val="#ppt_y"/>
                                          </p:val>
                                        </p:tav>
                                        <p:tav tm="100000">
                                          <p:val>
                                            <p:strVal val="#ppt_y"/>
                                          </p:val>
                                        </p:tav>
                                      </p:tavLst>
                                    </p:anim>
                                  </p:childTnLst>
                                </p:cTn>
                              </p:par>
                              <p:par>
                                <p:cTn id="247" presetID="19" presetClass="entr" presetSubtype="5" fill="hold" grpId="1" nodeType="withEffect">
                                  <p:stCondLst>
                                    <p:cond delay="0"/>
                                  </p:stCondLst>
                                  <p:childTnLst>
                                    <p:set>
                                      <p:cBhvr>
                                        <p:cTn id="248" dur="1" fill="hold">
                                          <p:stCondLst>
                                            <p:cond delay="0"/>
                                          </p:stCondLst>
                                        </p:cTn>
                                        <p:tgtEl>
                                          <p:spTgt spid="69"/>
                                        </p:tgtEl>
                                        <p:attrNameLst>
                                          <p:attrName>style.visibility</p:attrName>
                                        </p:attrNameLst>
                                      </p:cBhvr>
                                      <p:to>
                                        <p:strVal val="visible"/>
                                      </p:to>
                                    </p:set>
                                    <p:anim calcmode="lin" valueType="num">
                                      <p:cBhvr>
                                        <p:cTn id="249" dur="4000" fill="hold"/>
                                        <p:tgtEl>
                                          <p:spTgt spid="69"/>
                                        </p:tgtEl>
                                        <p:attrNameLst>
                                          <p:attrName>ppt_w</p:attrName>
                                        </p:attrNameLst>
                                      </p:cBhvr>
                                      <p:tavLst>
                                        <p:tav tm="0">
                                          <p:val>
                                            <p:strVal val="#ppt_w"/>
                                          </p:val>
                                        </p:tav>
                                        <p:tav tm="100000">
                                          <p:val>
                                            <p:strVal val="#ppt_w"/>
                                          </p:val>
                                        </p:tav>
                                      </p:tavLst>
                                    </p:anim>
                                    <p:anim calcmode="lin" valueType="num">
                                      <p:cBhvr>
                                        <p:cTn id="250" dur="4000" fill="hold"/>
                                        <p:tgtEl>
                                          <p:spTgt spid="69"/>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grpId="2" nodeType="withEffect">
                                  <p:stCondLst>
                                    <p:cond delay="0"/>
                                  </p:stCondLst>
                                  <p:childTnLst>
                                    <p:animRot by="-21600000">
                                      <p:cBhvr>
                                        <p:cTn id="252" dur="4000" fill="hold"/>
                                        <p:tgtEl>
                                          <p:spTgt spid="69"/>
                                        </p:tgtEl>
                                        <p:attrNameLst>
                                          <p:attrName>r</p:attrName>
                                        </p:attrNameLst>
                                      </p:cBhvr>
                                    </p:animRot>
                                  </p:childTnLst>
                                </p:cTn>
                              </p:par>
                              <p:par>
                                <p:cTn id="253" presetID="2" presetClass="exit" presetSubtype="8" fill="hold" grpId="3" nodeType="withEffect">
                                  <p:stCondLst>
                                    <p:cond delay="0"/>
                                  </p:stCondLst>
                                  <p:childTnLst>
                                    <p:anim calcmode="lin" valueType="num">
                                      <p:cBhvr additive="base">
                                        <p:cTn id="254" dur="4000"/>
                                        <p:tgtEl>
                                          <p:spTgt spid="69"/>
                                        </p:tgtEl>
                                        <p:attrNameLst>
                                          <p:attrName>ppt_x</p:attrName>
                                        </p:attrNameLst>
                                      </p:cBhvr>
                                      <p:tavLst>
                                        <p:tav tm="0">
                                          <p:val>
                                            <p:strVal val="ppt_x"/>
                                          </p:val>
                                        </p:tav>
                                        <p:tav tm="100000">
                                          <p:val>
                                            <p:strVal val="0-ppt_w/2"/>
                                          </p:val>
                                        </p:tav>
                                      </p:tavLst>
                                    </p:anim>
                                    <p:anim calcmode="lin" valueType="num">
                                      <p:cBhvr additive="base">
                                        <p:cTn id="255" dur="4000"/>
                                        <p:tgtEl>
                                          <p:spTgt spid="69"/>
                                        </p:tgtEl>
                                        <p:attrNameLst>
                                          <p:attrName>ppt_y</p:attrName>
                                        </p:attrNameLst>
                                      </p:cBhvr>
                                      <p:tavLst>
                                        <p:tav tm="0">
                                          <p:val>
                                            <p:strVal val="ppt_y"/>
                                          </p:val>
                                        </p:tav>
                                        <p:tav tm="100000">
                                          <p:val>
                                            <p:strVal val="ppt_y"/>
                                          </p:val>
                                        </p:tav>
                                      </p:tavLst>
                                    </p:anim>
                                    <p:set>
                                      <p:cBhvr>
                                        <p:cTn id="256" dur="1" fill="hold">
                                          <p:stCondLst>
                                            <p:cond delay="3999"/>
                                          </p:stCondLst>
                                        </p:cTn>
                                        <p:tgtEl>
                                          <p:spTgt spid="69"/>
                                        </p:tgtEl>
                                        <p:attrNameLst>
                                          <p:attrName>style.visibility</p:attrName>
                                        </p:attrNameLst>
                                      </p:cBhvr>
                                      <p:to>
                                        <p:strVal val="hidden"/>
                                      </p:to>
                                    </p:set>
                                  </p:childTnLst>
                                </p:cTn>
                              </p:par>
                              <p:par>
                                <p:cTn id="257" presetID="2" presetClass="entr" presetSubtype="8" fill="hold" grpId="0" nodeType="withEffect">
                                  <p:stCondLst>
                                    <p:cond delay="0"/>
                                  </p:stCondLst>
                                  <p:childTnLst>
                                    <p:set>
                                      <p:cBhvr>
                                        <p:cTn id="258" dur="1" fill="hold">
                                          <p:stCondLst>
                                            <p:cond delay="0"/>
                                          </p:stCondLst>
                                        </p:cTn>
                                        <p:tgtEl>
                                          <p:spTgt spid="71"/>
                                        </p:tgtEl>
                                        <p:attrNameLst>
                                          <p:attrName>style.visibility</p:attrName>
                                        </p:attrNameLst>
                                      </p:cBhvr>
                                      <p:to>
                                        <p:strVal val="visible"/>
                                      </p:to>
                                    </p:set>
                                    <p:anim calcmode="lin" valueType="num">
                                      <p:cBhvr additive="base">
                                        <p:cTn id="259" dur="4000" fill="hold"/>
                                        <p:tgtEl>
                                          <p:spTgt spid="71"/>
                                        </p:tgtEl>
                                        <p:attrNameLst>
                                          <p:attrName>ppt_x</p:attrName>
                                        </p:attrNameLst>
                                      </p:cBhvr>
                                      <p:tavLst>
                                        <p:tav tm="0">
                                          <p:val>
                                            <p:strVal val="0-#ppt_w/2"/>
                                          </p:val>
                                        </p:tav>
                                        <p:tav tm="100000">
                                          <p:val>
                                            <p:strVal val="#ppt_x"/>
                                          </p:val>
                                        </p:tav>
                                      </p:tavLst>
                                    </p:anim>
                                    <p:anim calcmode="lin" valueType="num">
                                      <p:cBhvr additive="base">
                                        <p:cTn id="260" dur="4000" fill="hold"/>
                                        <p:tgtEl>
                                          <p:spTgt spid="71"/>
                                        </p:tgtEl>
                                        <p:attrNameLst>
                                          <p:attrName>ppt_y</p:attrName>
                                        </p:attrNameLst>
                                      </p:cBhvr>
                                      <p:tavLst>
                                        <p:tav tm="0">
                                          <p:val>
                                            <p:strVal val="#ppt_y"/>
                                          </p:val>
                                        </p:tav>
                                        <p:tav tm="100000">
                                          <p:val>
                                            <p:strVal val="#ppt_y"/>
                                          </p:val>
                                        </p:tav>
                                      </p:tavLst>
                                    </p:anim>
                                  </p:childTnLst>
                                </p:cTn>
                              </p:par>
                              <p:par>
                                <p:cTn id="261" presetID="19" presetClass="entr" presetSubtype="5" fill="hold" grpId="1" nodeType="withEffect">
                                  <p:stCondLst>
                                    <p:cond delay="0"/>
                                  </p:stCondLst>
                                  <p:childTnLst>
                                    <p:set>
                                      <p:cBhvr>
                                        <p:cTn id="262" dur="1" fill="hold">
                                          <p:stCondLst>
                                            <p:cond delay="0"/>
                                          </p:stCondLst>
                                        </p:cTn>
                                        <p:tgtEl>
                                          <p:spTgt spid="71"/>
                                        </p:tgtEl>
                                        <p:attrNameLst>
                                          <p:attrName>style.visibility</p:attrName>
                                        </p:attrNameLst>
                                      </p:cBhvr>
                                      <p:to>
                                        <p:strVal val="visible"/>
                                      </p:to>
                                    </p:set>
                                    <p:anim calcmode="lin" valueType="num">
                                      <p:cBhvr>
                                        <p:cTn id="263" dur="4000" fill="hold"/>
                                        <p:tgtEl>
                                          <p:spTgt spid="71"/>
                                        </p:tgtEl>
                                        <p:attrNameLst>
                                          <p:attrName>ppt_w</p:attrName>
                                        </p:attrNameLst>
                                      </p:cBhvr>
                                      <p:tavLst>
                                        <p:tav tm="0">
                                          <p:val>
                                            <p:strVal val="#ppt_w"/>
                                          </p:val>
                                        </p:tav>
                                        <p:tav tm="100000">
                                          <p:val>
                                            <p:strVal val="#ppt_w"/>
                                          </p:val>
                                        </p:tav>
                                      </p:tavLst>
                                    </p:anim>
                                    <p:anim calcmode="lin" valueType="num">
                                      <p:cBhvr>
                                        <p:cTn id="264" dur="4000" fill="hold"/>
                                        <p:tgtEl>
                                          <p:spTgt spid="71"/>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grpId="2" nodeType="withEffect">
                                  <p:stCondLst>
                                    <p:cond delay="0"/>
                                  </p:stCondLst>
                                  <p:childTnLst>
                                    <p:animRot by="-21600000">
                                      <p:cBhvr>
                                        <p:cTn id="266" dur="4000" fill="hold"/>
                                        <p:tgtEl>
                                          <p:spTgt spid="71"/>
                                        </p:tgtEl>
                                        <p:attrNameLst>
                                          <p:attrName>r</p:attrName>
                                        </p:attrNameLst>
                                      </p:cBhvr>
                                    </p:animRot>
                                  </p:childTnLst>
                                </p:cTn>
                              </p:par>
                              <p:par>
                                <p:cTn id="267" presetID="2" presetClass="exit" presetSubtype="8" fill="hold" grpId="3" nodeType="withEffect">
                                  <p:stCondLst>
                                    <p:cond delay="0"/>
                                  </p:stCondLst>
                                  <p:childTnLst>
                                    <p:anim calcmode="lin" valueType="num">
                                      <p:cBhvr additive="base">
                                        <p:cTn id="268" dur="4000"/>
                                        <p:tgtEl>
                                          <p:spTgt spid="71"/>
                                        </p:tgtEl>
                                        <p:attrNameLst>
                                          <p:attrName>ppt_x</p:attrName>
                                        </p:attrNameLst>
                                      </p:cBhvr>
                                      <p:tavLst>
                                        <p:tav tm="0">
                                          <p:val>
                                            <p:strVal val="ppt_x"/>
                                          </p:val>
                                        </p:tav>
                                        <p:tav tm="100000">
                                          <p:val>
                                            <p:strVal val="0-ppt_w/2"/>
                                          </p:val>
                                        </p:tav>
                                      </p:tavLst>
                                    </p:anim>
                                    <p:anim calcmode="lin" valueType="num">
                                      <p:cBhvr additive="base">
                                        <p:cTn id="269" dur="4000"/>
                                        <p:tgtEl>
                                          <p:spTgt spid="71"/>
                                        </p:tgtEl>
                                        <p:attrNameLst>
                                          <p:attrName>ppt_y</p:attrName>
                                        </p:attrNameLst>
                                      </p:cBhvr>
                                      <p:tavLst>
                                        <p:tav tm="0">
                                          <p:val>
                                            <p:strVal val="ppt_y"/>
                                          </p:val>
                                        </p:tav>
                                        <p:tav tm="100000">
                                          <p:val>
                                            <p:strVal val="ppt_y"/>
                                          </p:val>
                                        </p:tav>
                                      </p:tavLst>
                                    </p:anim>
                                    <p:set>
                                      <p:cBhvr>
                                        <p:cTn id="270" dur="1" fill="hold">
                                          <p:stCondLst>
                                            <p:cond delay="3999"/>
                                          </p:stCondLst>
                                        </p:cTn>
                                        <p:tgtEl>
                                          <p:spTgt spid="71"/>
                                        </p:tgtEl>
                                        <p:attrNameLst>
                                          <p:attrName>style.visibility</p:attrName>
                                        </p:attrNameLst>
                                      </p:cBhvr>
                                      <p:to>
                                        <p:strVal val="hidden"/>
                                      </p:to>
                                    </p:set>
                                  </p:childTnLst>
                                </p:cTn>
                              </p:par>
                              <p:par>
                                <p:cTn id="271" presetID="2" presetClass="entr" presetSubtype="8" fill="hold" grpId="0" nodeType="withEffect">
                                  <p:stCondLst>
                                    <p:cond delay="0"/>
                                  </p:stCondLst>
                                  <p:childTnLst>
                                    <p:set>
                                      <p:cBhvr>
                                        <p:cTn id="272" dur="1" fill="hold">
                                          <p:stCondLst>
                                            <p:cond delay="0"/>
                                          </p:stCondLst>
                                        </p:cTn>
                                        <p:tgtEl>
                                          <p:spTgt spid="72"/>
                                        </p:tgtEl>
                                        <p:attrNameLst>
                                          <p:attrName>style.visibility</p:attrName>
                                        </p:attrNameLst>
                                      </p:cBhvr>
                                      <p:to>
                                        <p:strVal val="visible"/>
                                      </p:to>
                                    </p:set>
                                    <p:anim calcmode="lin" valueType="num">
                                      <p:cBhvr additive="base">
                                        <p:cTn id="273" dur="4000" fill="hold"/>
                                        <p:tgtEl>
                                          <p:spTgt spid="72"/>
                                        </p:tgtEl>
                                        <p:attrNameLst>
                                          <p:attrName>ppt_x</p:attrName>
                                        </p:attrNameLst>
                                      </p:cBhvr>
                                      <p:tavLst>
                                        <p:tav tm="0">
                                          <p:val>
                                            <p:strVal val="0-#ppt_w/2"/>
                                          </p:val>
                                        </p:tav>
                                        <p:tav tm="100000">
                                          <p:val>
                                            <p:strVal val="#ppt_x"/>
                                          </p:val>
                                        </p:tav>
                                      </p:tavLst>
                                    </p:anim>
                                    <p:anim calcmode="lin" valueType="num">
                                      <p:cBhvr additive="base">
                                        <p:cTn id="274" dur="4000" fill="hold"/>
                                        <p:tgtEl>
                                          <p:spTgt spid="72"/>
                                        </p:tgtEl>
                                        <p:attrNameLst>
                                          <p:attrName>ppt_y</p:attrName>
                                        </p:attrNameLst>
                                      </p:cBhvr>
                                      <p:tavLst>
                                        <p:tav tm="0">
                                          <p:val>
                                            <p:strVal val="#ppt_y"/>
                                          </p:val>
                                        </p:tav>
                                        <p:tav tm="100000">
                                          <p:val>
                                            <p:strVal val="#ppt_y"/>
                                          </p:val>
                                        </p:tav>
                                      </p:tavLst>
                                    </p:anim>
                                  </p:childTnLst>
                                </p:cTn>
                              </p:par>
                              <p:par>
                                <p:cTn id="275" presetID="19" presetClass="entr" presetSubtype="5" fill="hold" grpId="1" nodeType="withEffect">
                                  <p:stCondLst>
                                    <p:cond delay="0"/>
                                  </p:stCondLst>
                                  <p:childTnLst>
                                    <p:set>
                                      <p:cBhvr>
                                        <p:cTn id="276" dur="1" fill="hold">
                                          <p:stCondLst>
                                            <p:cond delay="0"/>
                                          </p:stCondLst>
                                        </p:cTn>
                                        <p:tgtEl>
                                          <p:spTgt spid="72"/>
                                        </p:tgtEl>
                                        <p:attrNameLst>
                                          <p:attrName>style.visibility</p:attrName>
                                        </p:attrNameLst>
                                      </p:cBhvr>
                                      <p:to>
                                        <p:strVal val="visible"/>
                                      </p:to>
                                    </p:set>
                                    <p:anim calcmode="lin" valueType="num">
                                      <p:cBhvr>
                                        <p:cTn id="277" dur="4000" fill="hold"/>
                                        <p:tgtEl>
                                          <p:spTgt spid="72"/>
                                        </p:tgtEl>
                                        <p:attrNameLst>
                                          <p:attrName>ppt_w</p:attrName>
                                        </p:attrNameLst>
                                      </p:cBhvr>
                                      <p:tavLst>
                                        <p:tav tm="0">
                                          <p:val>
                                            <p:strVal val="#ppt_w"/>
                                          </p:val>
                                        </p:tav>
                                        <p:tav tm="100000">
                                          <p:val>
                                            <p:strVal val="#ppt_w"/>
                                          </p:val>
                                        </p:tav>
                                      </p:tavLst>
                                    </p:anim>
                                    <p:anim calcmode="lin" valueType="num">
                                      <p:cBhvr>
                                        <p:cTn id="278" dur="4000" fill="hold"/>
                                        <p:tgtEl>
                                          <p:spTgt spid="72"/>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2" nodeType="withEffect">
                                  <p:stCondLst>
                                    <p:cond delay="0"/>
                                  </p:stCondLst>
                                  <p:childTnLst>
                                    <p:animRot by="-21600000">
                                      <p:cBhvr>
                                        <p:cTn id="280" dur="4000" fill="hold"/>
                                        <p:tgtEl>
                                          <p:spTgt spid="72"/>
                                        </p:tgtEl>
                                        <p:attrNameLst>
                                          <p:attrName>r</p:attrName>
                                        </p:attrNameLst>
                                      </p:cBhvr>
                                    </p:animRot>
                                  </p:childTnLst>
                                </p:cTn>
                              </p:par>
                              <p:par>
                                <p:cTn id="281" presetID="2" presetClass="exit" presetSubtype="8" fill="hold" grpId="3" nodeType="withEffect">
                                  <p:stCondLst>
                                    <p:cond delay="0"/>
                                  </p:stCondLst>
                                  <p:childTnLst>
                                    <p:anim calcmode="lin" valueType="num">
                                      <p:cBhvr additive="base">
                                        <p:cTn id="282" dur="4000"/>
                                        <p:tgtEl>
                                          <p:spTgt spid="72"/>
                                        </p:tgtEl>
                                        <p:attrNameLst>
                                          <p:attrName>ppt_x</p:attrName>
                                        </p:attrNameLst>
                                      </p:cBhvr>
                                      <p:tavLst>
                                        <p:tav tm="0">
                                          <p:val>
                                            <p:strVal val="ppt_x"/>
                                          </p:val>
                                        </p:tav>
                                        <p:tav tm="100000">
                                          <p:val>
                                            <p:strVal val="0-ppt_w/2"/>
                                          </p:val>
                                        </p:tav>
                                      </p:tavLst>
                                    </p:anim>
                                    <p:anim calcmode="lin" valueType="num">
                                      <p:cBhvr additive="base">
                                        <p:cTn id="283" dur="4000"/>
                                        <p:tgtEl>
                                          <p:spTgt spid="72"/>
                                        </p:tgtEl>
                                        <p:attrNameLst>
                                          <p:attrName>ppt_y</p:attrName>
                                        </p:attrNameLst>
                                      </p:cBhvr>
                                      <p:tavLst>
                                        <p:tav tm="0">
                                          <p:val>
                                            <p:strVal val="ppt_y"/>
                                          </p:val>
                                        </p:tav>
                                        <p:tav tm="100000">
                                          <p:val>
                                            <p:strVal val="ppt_y"/>
                                          </p:val>
                                        </p:tav>
                                      </p:tavLst>
                                    </p:anim>
                                    <p:set>
                                      <p:cBhvr>
                                        <p:cTn id="284" dur="1" fill="hold">
                                          <p:stCondLst>
                                            <p:cond delay="3999"/>
                                          </p:stCondLst>
                                        </p:cTn>
                                        <p:tgtEl>
                                          <p:spTgt spid="72"/>
                                        </p:tgtEl>
                                        <p:attrNameLst>
                                          <p:attrName>style.visibility</p:attrName>
                                        </p:attrNameLst>
                                      </p:cBhvr>
                                      <p:to>
                                        <p:strVal val="hidden"/>
                                      </p:to>
                                    </p:set>
                                  </p:childTnLst>
                                </p:cTn>
                              </p:par>
                              <p:par>
                                <p:cTn id="285" presetID="2" presetClass="entr" presetSubtype="8" fill="hold" grpId="0" nodeType="withEffect">
                                  <p:stCondLst>
                                    <p:cond delay="0"/>
                                  </p:stCondLst>
                                  <p:childTnLst>
                                    <p:set>
                                      <p:cBhvr>
                                        <p:cTn id="286" dur="1" fill="hold">
                                          <p:stCondLst>
                                            <p:cond delay="0"/>
                                          </p:stCondLst>
                                        </p:cTn>
                                        <p:tgtEl>
                                          <p:spTgt spid="83"/>
                                        </p:tgtEl>
                                        <p:attrNameLst>
                                          <p:attrName>style.visibility</p:attrName>
                                        </p:attrNameLst>
                                      </p:cBhvr>
                                      <p:to>
                                        <p:strVal val="visible"/>
                                      </p:to>
                                    </p:set>
                                    <p:anim calcmode="lin" valueType="num">
                                      <p:cBhvr additive="base">
                                        <p:cTn id="287" dur="4000" fill="hold"/>
                                        <p:tgtEl>
                                          <p:spTgt spid="83"/>
                                        </p:tgtEl>
                                        <p:attrNameLst>
                                          <p:attrName>ppt_x</p:attrName>
                                        </p:attrNameLst>
                                      </p:cBhvr>
                                      <p:tavLst>
                                        <p:tav tm="0">
                                          <p:val>
                                            <p:strVal val="0-#ppt_w/2"/>
                                          </p:val>
                                        </p:tav>
                                        <p:tav tm="100000">
                                          <p:val>
                                            <p:strVal val="#ppt_x"/>
                                          </p:val>
                                        </p:tav>
                                      </p:tavLst>
                                    </p:anim>
                                    <p:anim calcmode="lin" valueType="num">
                                      <p:cBhvr additive="base">
                                        <p:cTn id="288" dur="4000" fill="hold"/>
                                        <p:tgtEl>
                                          <p:spTgt spid="83"/>
                                        </p:tgtEl>
                                        <p:attrNameLst>
                                          <p:attrName>ppt_y</p:attrName>
                                        </p:attrNameLst>
                                      </p:cBhvr>
                                      <p:tavLst>
                                        <p:tav tm="0">
                                          <p:val>
                                            <p:strVal val="#ppt_y"/>
                                          </p:val>
                                        </p:tav>
                                        <p:tav tm="100000">
                                          <p:val>
                                            <p:strVal val="#ppt_y"/>
                                          </p:val>
                                        </p:tav>
                                      </p:tavLst>
                                    </p:anim>
                                  </p:childTnLst>
                                </p:cTn>
                              </p:par>
                              <p:par>
                                <p:cTn id="289" presetID="19" presetClass="entr" presetSubtype="5" fill="hold" grpId="1" nodeType="withEffect">
                                  <p:stCondLst>
                                    <p:cond delay="0"/>
                                  </p:stCondLst>
                                  <p:childTnLst>
                                    <p:set>
                                      <p:cBhvr>
                                        <p:cTn id="290" dur="1" fill="hold">
                                          <p:stCondLst>
                                            <p:cond delay="0"/>
                                          </p:stCondLst>
                                        </p:cTn>
                                        <p:tgtEl>
                                          <p:spTgt spid="83"/>
                                        </p:tgtEl>
                                        <p:attrNameLst>
                                          <p:attrName>style.visibility</p:attrName>
                                        </p:attrNameLst>
                                      </p:cBhvr>
                                      <p:to>
                                        <p:strVal val="visible"/>
                                      </p:to>
                                    </p:set>
                                    <p:anim calcmode="lin" valueType="num">
                                      <p:cBhvr>
                                        <p:cTn id="291" dur="4000" fill="hold"/>
                                        <p:tgtEl>
                                          <p:spTgt spid="83"/>
                                        </p:tgtEl>
                                        <p:attrNameLst>
                                          <p:attrName>ppt_w</p:attrName>
                                        </p:attrNameLst>
                                      </p:cBhvr>
                                      <p:tavLst>
                                        <p:tav tm="0">
                                          <p:val>
                                            <p:strVal val="#ppt_w"/>
                                          </p:val>
                                        </p:tav>
                                        <p:tav tm="100000">
                                          <p:val>
                                            <p:strVal val="#ppt_w"/>
                                          </p:val>
                                        </p:tav>
                                      </p:tavLst>
                                    </p:anim>
                                    <p:anim calcmode="lin" valueType="num">
                                      <p:cBhvr>
                                        <p:cTn id="292" dur="4000" fill="hold"/>
                                        <p:tgtEl>
                                          <p:spTgt spid="83"/>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grpId="2" nodeType="withEffect">
                                  <p:stCondLst>
                                    <p:cond delay="0"/>
                                  </p:stCondLst>
                                  <p:childTnLst>
                                    <p:animRot by="-21600000">
                                      <p:cBhvr>
                                        <p:cTn id="294" dur="4000" fill="hold"/>
                                        <p:tgtEl>
                                          <p:spTgt spid="83"/>
                                        </p:tgtEl>
                                        <p:attrNameLst>
                                          <p:attrName>r</p:attrName>
                                        </p:attrNameLst>
                                      </p:cBhvr>
                                    </p:animRot>
                                  </p:childTnLst>
                                </p:cTn>
                              </p:par>
                              <p:par>
                                <p:cTn id="295" presetID="2" presetClass="exit" presetSubtype="8" fill="hold" grpId="3" nodeType="withEffect">
                                  <p:stCondLst>
                                    <p:cond delay="0"/>
                                  </p:stCondLst>
                                  <p:childTnLst>
                                    <p:anim calcmode="lin" valueType="num">
                                      <p:cBhvr additive="base">
                                        <p:cTn id="296" dur="4000"/>
                                        <p:tgtEl>
                                          <p:spTgt spid="83"/>
                                        </p:tgtEl>
                                        <p:attrNameLst>
                                          <p:attrName>ppt_x</p:attrName>
                                        </p:attrNameLst>
                                      </p:cBhvr>
                                      <p:tavLst>
                                        <p:tav tm="0">
                                          <p:val>
                                            <p:strVal val="ppt_x"/>
                                          </p:val>
                                        </p:tav>
                                        <p:tav tm="100000">
                                          <p:val>
                                            <p:strVal val="0-ppt_w/2"/>
                                          </p:val>
                                        </p:tav>
                                      </p:tavLst>
                                    </p:anim>
                                    <p:anim calcmode="lin" valueType="num">
                                      <p:cBhvr additive="base">
                                        <p:cTn id="297" dur="4000"/>
                                        <p:tgtEl>
                                          <p:spTgt spid="83"/>
                                        </p:tgtEl>
                                        <p:attrNameLst>
                                          <p:attrName>ppt_y</p:attrName>
                                        </p:attrNameLst>
                                      </p:cBhvr>
                                      <p:tavLst>
                                        <p:tav tm="0">
                                          <p:val>
                                            <p:strVal val="ppt_y"/>
                                          </p:val>
                                        </p:tav>
                                        <p:tav tm="100000">
                                          <p:val>
                                            <p:strVal val="ppt_y"/>
                                          </p:val>
                                        </p:tav>
                                      </p:tavLst>
                                    </p:anim>
                                    <p:set>
                                      <p:cBhvr>
                                        <p:cTn id="298" dur="1" fill="hold">
                                          <p:stCondLst>
                                            <p:cond delay="3999"/>
                                          </p:stCondLst>
                                        </p:cTn>
                                        <p:tgtEl>
                                          <p:spTgt spid="83"/>
                                        </p:tgtEl>
                                        <p:attrNameLst>
                                          <p:attrName>style.visibility</p:attrName>
                                        </p:attrNameLst>
                                      </p:cBhvr>
                                      <p:to>
                                        <p:strVal val="hidden"/>
                                      </p:to>
                                    </p:set>
                                  </p:childTnLst>
                                </p:cTn>
                              </p:par>
                              <p:par>
                                <p:cTn id="299" presetID="2" presetClass="entr" presetSubtype="8" fill="hold" grpId="0" nodeType="withEffect">
                                  <p:stCondLst>
                                    <p:cond delay="0"/>
                                  </p:stCondLst>
                                  <p:childTnLst>
                                    <p:set>
                                      <p:cBhvr>
                                        <p:cTn id="300" dur="1" fill="hold">
                                          <p:stCondLst>
                                            <p:cond delay="0"/>
                                          </p:stCondLst>
                                        </p:cTn>
                                        <p:tgtEl>
                                          <p:spTgt spid="85"/>
                                        </p:tgtEl>
                                        <p:attrNameLst>
                                          <p:attrName>style.visibility</p:attrName>
                                        </p:attrNameLst>
                                      </p:cBhvr>
                                      <p:to>
                                        <p:strVal val="visible"/>
                                      </p:to>
                                    </p:set>
                                    <p:anim calcmode="lin" valueType="num">
                                      <p:cBhvr additive="base">
                                        <p:cTn id="301" dur="4000" fill="hold"/>
                                        <p:tgtEl>
                                          <p:spTgt spid="85"/>
                                        </p:tgtEl>
                                        <p:attrNameLst>
                                          <p:attrName>ppt_x</p:attrName>
                                        </p:attrNameLst>
                                      </p:cBhvr>
                                      <p:tavLst>
                                        <p:tav tm="0">
                                          <p:val>
                                            <p:strVal val="0-#ppt_w/2"/>
                                          </p:val>
                                        </p:tav>
                                        <p:tav tm="100000">
                                          <p:val>
                                            <p:strVal val="#ppt_x"/>
                                          </p:val>
                                        </p:tav>
                                      </p:tavLst>
                                    </p:anim>
                                    <p:anim calcmode="lin" valueType="num">
                                      <p:cBhvr additive="base">
                                        <p:cTn id="302" dur="4000" fill="hold"/>
                                        <p:tgtEl>
                                          <p:spTgt spid="85"/>
                                        </p:tgtEl>
                                        <p:attrNameLst>
                                          <p:attrName>ppt_y</p:attrName>
                                        </p:attrNameLst>
                                      </p:cBhvr>
                                      <p:tavLst>
                                        <p:tav tm="0">
                                          <p:val>
                                            <p:strVal val="#ppt_y"/>
                                          </p:val>
                                        </p:tav>
                                        <p:tav tm="100000">
                                          <p:val>
                                            <p:strVal val="#ppt_y"/>
                                          </p:val>
                                        </p:tav>
                                      </p:tavLst>
                                    </p:anim>
                                  </p:childTnLst>
                                </p:cTn>
                              </p:par>
                              <p:par>
                                <p:cTn id="303" presetID="19" presetClass="entr" presetSubtype="5" fill="hold" grpId="1" nodeType="withEffect">
                                  <p:stCondLst>
                                    <p:cond delay="0"/>
                                  </p:stCondLst>
                                  <p:childTnLst>
                                    <p:set>
                                      <p:cBhvr>
                                        <p:cTn id="304" dur="1" fill="hold">
                                          <p:stCondLst>
                                            <p:cond delay="0"/>
                                          </p:stCondLst>
                                        </p:cTn>
                                        <p:tgtEl>
                                          <p:spTgt spid="85"/>
                                        </p:tgtEl>
                                        <p:attrNameLst>
                                          <p:attrName>style.visibility</p:attrName>
                                        </p:attrNameLst>
                                      </p:cBhvr>
                                      <p:to>
                                        <p:strVal val="visible"/>
                                      </p:to>
                                    </p:set>
                                    <p:anim calcmode="lin" valueType="num">
                                      <p:cBhvr>
                                        <p:cTn id="305" dur="4000" fill="hold"/>
                                        <p:tgtEl>
                                          <p:spTgt spid="85"/>
                                        </p:tgtEl>
                                        <p:attrNameLst>
                                          <p:attrName>ppt_w</p:attrName>
                                        </p:attrNameLst>
                                      </p:cBhvr>
                                      <p:tavLst>
                                        <p:tav tm="0">
                                          <p:val>
                                            <p:strVal val="#ppt_w"/>
                                          </p:val>
                                        </p:tav>
                                        <p:tav tm="100000">
                                          <p:val>
                                            <p:strVal val="#ppt_w"/>
                                          </p:val>
                                        </p:tav>
                                      </p:tavLst>
                                    </p:anim>
                                    <p:anim calcmode="lin" valueType="num">
                                      <p:cBhvr>
                                        <p:cTn id="306" dur="4000" fill="hold"/>
                                        <p:tgtEl>
                                          <p:spTgt spid="85"/>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grpId="2" nodeType="withEffect">
                                  <p:stCondLst>
                                    <p:cond delay="0"/>
                                  </p:stCondLst>
                                  <p:childTnLst>
                                    <p:animRot by="-21600000">
                                      <p:cBhvr>
                                        <p:cTn id="308" dur="4000" fill="hold"/>
                                        <p:tgtEl>
                                          <p:spTgt spid="85"/>
                                        </p:tgtEl>
                                        <p:attrNameLst>
                                          <p:attrName>r</p:attrName>
                                        </p:attrNameLst>
                                      </p:cBhvr>
                                    </p:animRot>
                                  </p:childTnLst>
                                </p:cTn>
                              </p:par>
                              <p:par>
                                <p:cTn id="309" presetID="2" presetClass="exit" presetSubtype="8" fill="hold" grpId="3" nodeType="withEffect">
                                  <p:stCondLst>
                                    <p:cond delay="0"/>
                                  </p:stCondLst>
                                  <p:childTnLst>
                                    <p:anim calcmode="lin" valueType="num">
                                      <p:cBhvr additive="base">
                                        <p:cTn id="310" dur="4000"/>
                                        <p:tgtEl>
                                          <p:spTgt spid="85"/>
                                        </p:tgtEl>
                                        <p:attrNameLst>
                                          <p:attrName>ppt_x</p:attrName>
                                        </p:attrNameLst>
                                      </p:cBhvr>
                                      <p:tavLst>
                                        <p:tav tm="0">
                                          <p:val>
                                            <p:strVal val="ppt_x"/>
                                          </p:val>
                                        </p:tav>
                                        <p:tav tm="100000">
                                          <p:val>
                                            <p:strVal val="0-ppt_w/2"/>
                                          </p:val>
                                        </p:tav>
                                      </p:tavLst>
                                    </p:anim>
                                    <p:anim calcmode="lin" valueType="num">
                                      <p:cBhvr additive="base">
                                        <p:cTn id="311" dur="4000"/>
                                        <p:tgtEl>
                                          <p:spTgt spid="85"/>
                                        </p:tgtEl>
                                        <p:attrNameLst>
                                          <p:attrName>ppt_y</p:attrName>
                                        </p:attrNameLst>
                                      </p:cBhvr>
                                      <p:tavLst>
                                        <p:tav tm="0">
                                          <p:val>
                                            <p:strVal val="ppt_y"/>
                                          </p:val>
                                        </p:tav>
                                        <p:tav tm="100000">
                                          <p:val>
                                            <p:strVal val="ppt_y"/>
                                          </p:val>
                                        </p:tav>
                                      </p:tavLst>
                                    </p:anim>
                                    <p:set>
                                      <p:cBhvr>
                                        <p:cTn id="312" dur="1" fill="hold">
                                          <p:stCondLst>
                                            <p:cond delay="3999"/>
                                          </p:stCondLst>
                                        </p:cTn>
                                        <p:tgtEl>
                                          <p:spTgt spid="85"/>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84"/>
                                        </p:tgtEl>
                                        <p:attrNameLst>
                                          <p:attrName>style.visibility</p:attrName>
                                        </p:attrNameLst>
                                      </p:cBhvr>
                                      <p:to>
                                        <p:strVal val="visible"/>
                                      </p:to>
                                    </p:set>
                                    <p:anim calcmode="lin" valueType="num">
                                      <p:cBhvr additive="base">
                                        <p:cTn id="315" dur="4000" fill="hold"/>
                                        <p:tgtEl>
                                          <p:spTgt spid="84"/>
                                        </p:tgtEl>
                                        <p:attrNameLst>
                                          <p:attrName>ppt_x</p:attrName>
                                        </p:attrNameLst>
                                      </p:cBhvr>
                                      <p:tavLst>
                                        <p:tav tm="0">
                                          <p:val>
                                            <p:strVal val="0-#ppt_w/2"/>
                                          </p:val>
                                        </p:tav>
                                        <p:tav tm="100000">
                                          <p:val>
                                            <p:strVal val="#ppt_x"/>
                                          </p:val>
                                        </p:tav>
                                      </p:tavLst>
                                    </p:anim>
                                    <p:anim calcmode="lin" valueType="num">
                                      <p:cBhvr additive="base">
                                        <p:cTn id="316" dur="4000" fill="hold"/>
                                        <p:tgtEl>
                                          <p:spTgt spid="84"/>
                                        </p:tgtEl>
                                        <p:attrNameLst>
                                          <p:attrName>ppt_y</p:attrName>
                                        </p:attrNameLst>
                                      </p:cBhvr>
                                      <p:tavLst>
                                        <p:tav tm="0">
                                          <p:val>
                                            <p:strVal val="#ppt_y"/>
                                          </p:val>
                                        </p:tav>
                                        <p:tav tm="100000">
                                          <p:val>
                                            <p:strVal val="#ppt_y"/>
                                          </p:val>
                                        </p:tav>
                                      </p:tavLst>
                                    </p:anim>
                                  </p:childTnLst>
                                </p:cTn>
                              </p:par>
                              <p:par>
                                <p:cTn id="317" presetID="19" presetClass="entr" presetSubtype="5" fill="hold" grpId="1" nodeType="withEffect">
                                  <p:stCondLst>
                                    <p:cond delay="0"/>
                                  </p:stCondLst>
                                  <p:childTnLst>
                                    <p:set>
                                      <p:cBhvr>
                                        <p:cTn id="318" dur="1" fill="hold">
                                          <p:stCondLst>
                                            <p:cond delay="0"/>
                                          </p:stCondLst>
                                        </p:cTn>
                                        <p:tgtEl>
                                          <p:spTgt spid="84"/>
                                        </p:tgtEl>
                                        <p:attrNameLst>
                                          <p:attrName>style.visibility</p:attrName>
                                        </p:attrNameLst>
                                      </p:cBhvr>
                                      <p:to>
                                        <p:strVal val="visible"/>
                                      </p:to>
                                    </p:set>
                                    <p:anim calcmode="lin" valueType="num">
                                      <p:cBhvr>
                                        <p:cTn id="319" dur="4000" fill="hold"/>
                                        <p:tgtEl>
                                          <p:spTgt spid="84"/>
                                        </p:tgtEl>
                                        <p:attrNameLst>
                                          <p:attrName>ppt_w</p:attrName>
                                        </p:attrNameLst>
                                      </p:cBhvr>
                                      <p:tavLst>
                                        <p:tav tm="0">
                                          <p:val>
                                            <p:strVal val="#ppt_w"/>
                                          </p:val>
                                        </p:tav>
                                        <p:tav tm="100000">
                                          <p:val>
                                            <p:strVal val="#ppt_w"/>
                                          </p:val>
                                        </p:tav>
                                      </p:tavLst>
                                    </p:anim>
                                    <p:anim calcmode="lin" valueType="num">
                                      <p:cBhvr>
                                        <p:cTn id="320" dur="4000" fill="hold"/>
                                        <p:tgtEl>
                                          <p:spTgt spid="84"/>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grpId="2" nodeType="withEffect">
                                  <p:stCondLst>
                                    <p:cond delay="0"/>
                                  </p:stCondLst>
                                  <p:childTnLst>
                                    <p:animRot by="-21600000">
                                      <p:cBhvr>
                                        <p:cTn id="322" dur="4000" fill="hold"/>
                                        <p:tgtEl>
                                          <p:spTgt spid="84"/>
                                        </p:tgtEl>
                                        <p:attrNameLst>
                                          <p:attrName>r</p:attrName>
                                        </p:attrNameLst>
                                      </p:cBhvr>
                                    </p:animRot>
                                  </p:childTnLst>
                                </p:cTn>
                              </p:par>
                              <p:par>
                                <p:cTn id="323" presetID="2" presetClass="exit" presetSubtype="8" fill="hold" grpId="3" nodeType="withEffect">
                                  <p:stCondLst>
                                    <p:cond delay="0"/>
                                  </p:stCondLst>
                                  <p:childTnLst>
                                    <p:anim calcmode="lin" valueType="num">
                                      <p:cBhvr additive="base">
                                        <p:cTn id="324" dur="4000"/>
                                        <p:tgtEl>
                                          <p:spTgt spid="84"/>
                                        </p:tgtEl>
                                        <p:attrNameLst>
                                          <p:attrName>ppt_x</p:attrName>
                                        </p:attrNameLst>
                                      </p:cBhvr>
                                      <p:tavLst>
                                        <p:tav tm="0">
                                          <p:val>
                                            <p:strVal val="ppt_x"/>
                                          </p:val>
                                        </p:tav>
                                        <p:tav tm="100000">
                                          <p:val>
                                            <p:strVal val="0-ppt_w/2"/>
                                          </p:val>
                                        </p:tav>
                                      </p:tavLst>
                                    </p:anim>
                                    <p:anim calcmode="lin" valueType="num">
                                      <p:cBhvr additive="base">
                                        <p:cTn id="325" dur="4000"/>
                                        <p:tgtEl>
                                          <p:spTgt spid="84"/>
                                        </p:tgtEl>
                                        <p:attrNameLst>
                                          <p:attrName>ppt_y</p:attrName>
                                        </p:attrNameLst>
                                      </p:cBhvr>
                                      <p:tavLst>
                                        <p:tav tm="0">
                                          <p:val>
                                            <p:strVal val="ppt_y"/>
                                          </p:val>
                                        </p:tav>
                                        <p:tav tm="100000">
                                          <p:val>
                                            <p:strVal val="ppt_y"/>
                                          </p:val>
                                        </p:tav>
                                      </p:tavLst>
                                    </p:anim>
                                    <p:set>
                                      <p:cBhvr>
                                        <p:cTn id="326" dur="1" fill="hold">
                                          <p:stCondLst>
                                            <p:cond delay="3999"/>
                                          </p:stCondLst>
                                        </p:cTn>
                                        <p:tgtEl>
                                          <p:spTgt spid="84"/>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86"/>
                                        </p:tgtEl>
                                        <p:attrNameLst>
                                          <p:attrName>style.visibility</p:attrName>
                                        </p:attrNameLst>
                                      </p:cBhvr>
                                      <p:to>
                                        <p:strVal val="visible"/>
                                      </p:to>
                                    </p:set>
                                    <p:anim calcmode="lin" valueType="num">
                                      <p:cBhvr additive="base">
                                        <p:cTn id="329" dur="4000" fill="hold"/>
                                        <p:tgtEl>
                                          <p:spTgt spid="86"/>
                                        </p:tgtEl>
                                        <p:attrNameLst>
                                          <p:attrName>ppt_x</p:attrName>
                                        </p:attrNameLst>
                                      </p:cBhvr>
                                      <p:tavLst>
                                        <p:tav tm="0">
                                          <p:val>
                                            <p:strVal val="0-#ppt_w/2"/>
                                          </p:val>
                                        </p:tav>
                                        <p:tav tm="100000">
                                          <p:val>
                                            <p:strVal val="#ppt_x"/>
                                          </p:val>
                                        </p:tav>
                                      </p:tavLst>
                                    </p:anim>
                                    <p:anim calcmode="lin" valueType="num">
                                      <p:cBhvr additive="base">
                                        <p:cTn id="330" dur="4000" fill="hold"/>
                                        <p:tgtEl>
                                          <p:spTgt spid="86"/>
                                        </p:tgtEl>
                                        <p:attrNameLst>
                                          <p:attrName>ppt_y</p:attrName>
                                        </p:attrNameLst>
                                      </p:cBhvr>
                                      <p:tavLst>
                                        <p:tav tm="0">
                                          <p:val>
                                            <p:strVal val="#ppt_y"/>
                                          </p:val>
                                        </p:tav>
                                        <p:tav tm="100000">
                                          <p:val>
                                            <p:strVal val="#ppt_y"/>
                                          </p:val>
                                        </p:tav>
                                      </p:tavLst>
                                    </p:anim>
                                  </p:childTnLst>
                                </p:cTn>
                              </p:par>
                              <p:par>
                                <p:cTn id="331" presetID="19" presetClass="entr" presetSubtype="5" fill="hold" grpId="1" nodeType="withEffect">
                                  <p:stCondLst>
                                    <p:cond delay="0"/>
                                  </p:stCondLst>
                                  <p:childTnLst>
                                    <p:set>
                                      <p:cBhvr>
                                        <p:cTn id="332" dur="1" fill="hold">
                                          <p:stCondLst>
                                            <p:cond delay="0"/>
                                          </p:stCondLst>
                                        </p:cTn>
                                        <p:tgtEl>
                                          <p:spTgt spid="86"/>
                                        </p:tgtEl>
                                        <p:attrNameLst>
                                          <p:attrName>style.visibility</p:attrName>
                                        </p:attrNameLst>
                                      </p:cBhvr>
                                      <p:to>
                                        <p:strVal val="visible"/>
                                      </p:to>
                                    </p:set>
                                    <p:anim calcmode="lin" valueType="num">
                                      <p:cBhvr>
                                        <p:cTn id="333" dur="4000" fill="hold"/>
                                        <p:tgtEl>
                                          <p:spTgt spid="86"/>
                                        </p:tgtEl>
                                        <p:attrNameLst>
                                          <p:attrName>ppt_w</p:attrName>
                                        </p:attrNameLst>
                                      </p:cBhvr>
                                      <p:tavLst>
                                        <p:tav tm="0">
                                          <p:val>
                                            <p:strVal val="#ppt_w"/>
                                          </p:val>
                                        </p:tav>
                                        <p:tav tm="100000">
                                          <p:val>
                                            <p:strVal val="#ppt_w"/>
                                          </p:val>
                                        </p:tav>
                                      </p:tavLst>
                                    </p:anim>
                                    <p:anim calcmode="lin" valueType="num">
                                      <p:cBhvr>
                                        <p:cTn id="334" dur="4000" fill="hold"/>
                                        <p:tgtEl>
                                          <p:spTgt spid="86"/>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grpId="2" nodeType="withEffect">
                                  <p:stCondLst>
                                    <p:cond delay="0"/>
                                  </p:stCondLst>
                                  <p:childTnLst>
                                    <p:animRot by="-21600000">
                                      <p:cBhvr>
                                        <p:cTn id="336" dur="4000" fill="hold"/>
                                        <p:tgtEl>
                                          <p:spTgt spid="86"/>
                                        </p:tgtEl>
                                        <p:attrNameLst>
                                          <p:attrName>r</p:attrName>
                                        </p:attrNameLst>
                                      </p:cBhvr>
                                    </p:animRot>
                                  </p:childTnLst>
                                </p:cTn>
                              </p:par>
                              <p:par>
                                <p:cTn id="337" presetID="2" presetClass="exit" presetSubtype="8" fill="hold" grpId="3" nodeType="withEffect">
                                  <p:stCondLst>
                                    <p:cond delay="0"/>
                                  </p:stCondLst>
                                  <p:childTnLst>
                                    <p:anim calcmode="lin" valueType="num">
                                      <p:cBhvr additive="base">
                                        <p:cTn id="338" dur="4000"/>
                                        <p:tgtEl>
                                          <p:spTgt spid="86"/>
                                        </p:tgtEl>
                                        <p:attrNameLst>
                                          <p:attrName>ppt_x</p:attrName>
                                        </p:attrNameLst>
                                      </p:cBhvr>
                                      <p:tavLst>
                                        <p:tav tm="0">
                                          <p:val>
                                            <p:strVal val="ppt_x"/>
                                          </p:val>
                                        </p:tav>
                                        <p:tav tm="100000">
                                          <p:val>
                                            <p:strVal val="0-ppt_w/2"/>
                                          </p:val>
                                        </p:tav>
                                      </p:tavLst>
                                    </p:anim>
                                    <p:anim calcmode="lin" valueType="num">
                                      <p:cBhvr additive="base">
                                        <p:cTn id="339" dur="4000"/>
                                        <p:tgtEl>
                                          <p:spTgt spid="86"/>
                                        </p:tgtEl>
                                        <p:attrNameLst>
                                          <p:attrName>ppt_y</p:attrName>
                                        </p:attrNameLst>
                                      </p:cBhvr>
                                      <p:tavLst>
                                        <p:tav tm="0">
                                          <p:val>
                                            <p:strVal val="ppt_y"/>
                                          </p:val>
                                        </p:tav>
                                        <p:tav tm="100000">
                                          <p:val>
                                            <p:strVal val="ppt_y"/>
                                          </p:val>
                                        </p:tav>
                                      </p:tavLst>
                                    </p:anim>
                                    <p:set>
                                      <p:cBhvr>
                                        <p:cTn id="340" dur="1" fill="hold">
                                          <p:stCondLst>
                                            <p:cond delay="3999"/>
                                          </p:stCondLst>
                                        </p:cTn>
                                        <p:tgtEl>
                                          <p:spTgt spid="86"/>
                                        </p:tgtEl>
                                        <p:attrNameLst>
                                          <p:attrName>style.visibility</p:attrName>
                                        </p:attrNameLst>
                                      </p:cBhvr>
                                      <p:to>
                                        <p:strVal val="hidden"/>
                                      </p:to>
                                    </p:set>
                                  </p:childTnLst>
                                </p:cTn>
                              </p:par>
                              <p:par>
                                <p:cTn id="341" presetID="2" presetClass="entr" presetSubtype="8" fill="hold" grpId="0" nodeType="withEffect">
                                  <p:stCondLst>
                                    <p:cond delay="0"/>
                                  </p:stCondLst>
                                  <p:childTnLst>
                                    <p:set>
                                      <p:cBhvr>
                                        <p:cTn id="342" dur="1" fill="hold">
                                          <p:stCondLst>
                                            <p:cond delay="0"/>
                                          </p:stCondLst>
                                        </p:cTn>
                                        <p:tgtEl>
                                          <p:spTgt spid="87"/>
                                        </p:tgtEl>
                                        <p:attrNameLst>
                                          <p:attrName>style.visibility</p:attrName>
                                        </p:attrNameLst>
                                      </p:cBhvr>
                                      <p:to>
                                        <p:strVal val="visible"/>
                                      </p:to>
                                    </p:set>
                                    <p:anim calcmode="lin" valueType="num">
                                      <p:cBhvr additive="base">
                                        <p:cTn id="343" dur="4000" fill="hold"/>
                                        <p:tgtEl>
                                          <p:spTgt spid="87"/>
                                        </p:tgtEl>
                                        <p:attrNameLst>
                                          <p:attrName>ppt_x</p:attrName>
                                        </p:attrNameLst>
                                      </p:cBhvr>
                                      <p:tavLst>
                                        <p:tav tm="0">
                                          <p:val>
                                            <p:strVal val="0-#ppt_w/2"/>
                                          </p:val>
                                        </p:tav>
                                        <p:tav tm="100000">
                                          <p:val>
                                            <p:strVal val="#ppt_x"/>
                                          </p:val>
                                        </p:tav>
                                      </p:tavLst>
                                    </p:anim>
                                    <p:anim calcmode="lin" valueType="num">
                                      <p:cBhvr additive="base">
                                        <p:cTn id="344" dur="4000" fill="hold"/>
                                        <p:tgtEl>
                                          <p:spTgt spid="87"/>
                                        </p:tgtEl>
                                        <p:attrNameLst>
                                          <p:attrName>ppt_y</p:attrName>
                                        </p:attrNameLst>
                                      </p:cBhvr>
                                      <p:tavLst>
                                        <p:tav tm="0">
                                          <p:val>
                                            <p:strVal val="#ppt_y"/>
                                          </p:val>
                                        </p:tav>
                                        <p:tav tm="100000">
                                          <p:val>
                                            <p:strVal val="#ppt_y"/>
                                          </p:val>
                                        </p:tav>
                                      </p:tavLst>
                                    </p:anim>
                                  </p:childTnLst>
                                </p:cTn>
                              </p:par>
                              <p:par>
                                <p:cTn id="345" presetID="19" presetClass="entr" presetSubtype="5" fill="hold" grpId="1" nodeType="withEffect">
                                  <p:stCondLst>
                                    <p:cond delay="0"/>
                                  </p:stCondLst>
                                  <p:childTnLst>
                                    <p:set>
                                      <p:cBhvr>
                                        <p:cTn id="346" dur="1" fill="hold">
                                          <p:stCondLst>
                                            <p:cond delay="0"/>
                                          </p:stCondLst>
                                        </p:cTn>
                                        <p:tgtEl>
                                          <p:spTgt spid="87"/>
                                        </p:tgtEl>
                                        <p:attrNameLst>
                                          <p:attrName>style.visibility</p:attrName>
                                        </p:attrNameLst>
                                      </p:cBhvr>
                                      <p:to>
                                        <p:strVal val="visible"/>
                                      </p:to>
                                    </p:set>
                                    <p:anim calcmode="lin" valueType="num">
                                      <p:cBhvr>
                                        <p:cTn id="347" dur="4000" fill="hold"/>
                                        <p:tgtEl>
                                          <p:spTgt spid="87"/>
                                        </p:tgtEl>
                                        <p:attrNameLst>
                                          <p:attrName>ppt_w</p:attrName>
                                        </p:attrNameLst>
                                      </p:cBhvr>
                                      <p:tavLst>
                                        <p:tav tm="0">
                                          <p:val>
                                            <p:strVal val="#ppt_w"/>
                                          </p:val>
                                        </p:tav>
                                        <p:tav tm="100000">
                                          <p:val>
                                            <p:strVal val="#ppt_w"/>
                                          </p:val>
                                        </p:tav>
                                      </p:tavLst>
                                    </p:anim>
                                    <p:anim calcmode="lin" valueType="num">
                                      <p:cBhvr>
                                        <p:cTn id="348" dur="4000" fill="hold"/>
                                        <p:tgtEl>
                                          <p:spTgt spid="87"/>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2" nodeType="withEffect">
                                  <p:stCondLst>
                                    <p:cond delay="0"/>
                                  </p:stCondLst>
                                  <p:childTnLst>
                                    <p:animRot by="-21600000">
                                      <p:cBhvr>
                                        <p:cTn id="350" dur="4000" fill="hold"/>
                                        <p:tgtEl>
                                          <p:spTgt spid="87"/>
                                        </p:tgtEl>
                                        <p:attrNameLst>
                                          <p:attrName>r</p:attrName>
                                        </p:attrNameLst>
                                      </p:cBhvr>
                                    </p:animRot>
                                  </p:childTnLst>
                                </p:cTn>
                              </p:par>
                              <p:par>
                                <p:cTn id="351" presetID="2" presetClass="exit" presetSubtype="8" fill="hold" grpId="3" nodeType="withEffect">
                                  <p:stCondLst>
                                    <p:cond delay="0"/>
                                  </p:stCondLst>
                                  <p:childTnLst>
                                    <p:anim calcmode="lin" valueType="num">
                                      <p:cBhvr additive="base">
                                        <p:cTn id="352" dur="4000"/>
                                        <p:tgtEl>
                                          <p:spTgt spid="87"/>
                                        </p:tgtEl>
                                        <p:attrNameLst>
                                          <p:attrName>ppt_x</p:attrName>
                                        </p:attrNameLst>
                                      </p:cBhvr>
                                      <p:tavLst>
                                        <p:tav tm="0">
                                          <p:val>
                                            <p:strVal val="ppt_x"/>
                                          </p:val>
                                        </p:tav>
                                        <p:tav tm="100000">
                                          <p:val>
                                            <p:strVal val="0-ppt_w/2"/>
                                          </p:val>
                                        </p:tav>
                                      </p:tavLst>
                                    </p:anim>
                                    <p:anim calcmode="lin" valueType="num">
                                      <p:cBhvr additive="base">
                                        <p:cTn id="353" dur="4000"/>
                                        <p:tgtEl>
                                          <p:spTgt spid="87"/>
                                        </p:tgtEl>
                                        <p:attrNameLst>
                                          <p:attrName>ppt_y</p:attrName>
                                        </p:attrNameLst>
                                      </p:cBhvr>
                                      <p:tavLst>
                                        <p:tav tm="0">
                                          <p:val>
                                            <p:strVal val="ppt_y"/>
                                          </p:val>
                                        </p:tav>
                                        <p:tav tm="100000">
                                          <p:val>
                                            <p:strVal val="ppt_y"/>
                                          </p:val>
                                        </p:tav>
                                      </p:tavLst>
                                    </p:anim>
                                    <p:set>
                                      <p:cBhvr>
                                        <p:cTn id="354" dur="1" fill="hold">
                                          <p:stCondLst>
                                            <p:cond delay="3999"/>
                                          </p:stCondLst>
                                        </p:cTn>
                                        <p:tgtEl>
                                          <p:spTgt spid="87"/>
                                        </p:tgtEl>
                                        <p:attrNameLst>
                                          <p:attrName>style.visibility</p:attrName>
                                        </p:attrNameLst>
                                      </p:cBhvr>
                                      <p:to>
                                        <p:strVal val="hidden"/>
                                      </p:to>
                                    </p:set>
                                  </p:childTnLst>
                                </p:cTn>
                              </p:par>
                              <p:par>
                                <p:cTn id="355" presetID="2" presetClass="entr" presetSubtype="2" fill="hold" grpId="0" nodeType="withEffect">
                                  <p:stCondLst>
                                    <p:cond delay="0"/>
                                  </p:stCondLst>
                                  <p:childTnLst>
                                    <p:set>
                                      <p:cBhvr>
                                        <p:cTn id="356" dur="1" fill="hold">
                                          <p:stCondLst>
                                            <p:cond delay="0"/>
                                          </p:stCondLst>
                                        </p:cTn>
                                        <p:tgtEl>
                                          <p:spTgt spid="43"/>
                                        </p:tgtEl>
                                        <p:attrNameLst>
                                          <p:attrName>style.visibility</p:attrName>
                                        </p:attrNameLst>
                                      </p:cBhvr>
                                      <p:to>
                                        <p:strVal val="visible"/>
                                      </p:to>
                                    </p:set>
                                    <p:anim calcmode="lin" valueType="num">
                                      <p:cBhvr additive="base">
                                        <p:cTn id="357" dur="4000" fill="hold"/>
                                        <p:tgtEl>
                                          <p:spTgt spid="43"/>
                                        </p:tgtEl>
                                        <p:attrNameLst>
                                          <p:attrName>ppt_x</p:attrName>
                                        </p:attrNameLst>
                                      </p:cBhvr>
                                      <p:tavLst>
                                        <p:tav tm="0">
                                          <p:val>
                                            <p:strVal val="1+#ppt_w/2"/>
                                          </p:val>
                                        </p:tav>
                                        <p:tav tm="100000">
                                          <p:val>
                                            <p:strVal val="#ppt_x"/>
                                          </p:val>
                                        </p:tav>
                                      </p:tavLst>
                                    </p:anim>
                                    <p:anim calcmode="lin" valueType="num">
                                      <p:cBhvr additive="base">
                                        <p:cTn id="358" dur="4000" fill="hold"/>
                                        <p:tgtEl>
                                          <p:spTgt spid="43"/>
                                        </p:tgtEl>
                                        <p:attrNameLst>
                                          <p:attrName>ppt_y</p:attrName>
                                        </p:attrNameLst>
                                      </p:cBhvr>
                                      <p:tavLst>
                                        <p:tav tm="0">
                                          <p:val>
                                            <p:strVal val="#ppt_y"/>
                                          </p:val>
                                        </p:tav>
                                        <p:tav tm="100000">
                                          <p:val>
                                            <p:strVal val="#ppt_y"/>
                                          </p:val>
                                        </p:tav>
                                      </p:tavLst>
                                    </p:anim>
                                  </p:childTnLst>
                                </p:cTn>
                              </p:par>
                              <p:par>
                                <p:cTn id="359" presetID="19" presetClass="entr" presetSubtype="5" fill="hold" grpId="1" nodeType="withEffect">
                                  <p:stCondLst>
                                    <p:cond delay="0"/>
                                  </p:stCondLst>
                                  <p:childTnLst>
                                    <p:set>
                                      <p:cBhvr>
                                        <p:cTn id="360" dur="1" fill="hold">
                                          <p:stCondLst>
                                            <p:cond delay="0"/>
                                          </p:stCondLst>
                                        </p:cTn>
                                        <p:tgtEl>
                                          <p:spTgt spid="43"/>
                                        </p:tgtEl>
                                        <p:attrNameLst>
                                          <p:attrName>style.visibility</p:attrName>
                                        </p:attrNameLst>
                                      </p:cBhvr>
                                      <p:to>
                                        <p:strVal val="visible"/>
                                      </p:to>
                                    </p:set>
                                    <p:anim calcmode="lin" valueType="num">
                                      <p:cBhvr>
                                        <p:cTn id="361" dur="4000" fill="hold"/>
                                        <p:tgtEl>
                                          <p:spTgt spid="43"/>
                                        </p:tgtEl>
                                        <p:attrNameLst>
                                          <p:attrName>ppt_w</p:attrName>
                                        </p:attrNameLst>
                                      </p:cBhvr>
                                      <p:tavLst>
                                        <p:tav tm="0">
                                          <p:val>
                                            <p:strVal val="#ppt_w"/>
                                          </p:val>
                                        </p:tav>
                                        <p:tav tm="100000">
                                          <p:val>
                                            <p:strVal val="#ppt_w"/>
                                          </p:val>
                                        </p:tav>
                                      </p:tavLst>
                                    </p:anim>
                                    <p:anim calcmode="lin" valueType="num">
                                      <p:cBhvr>
                                        <p:cTn id="362" dur="4000" fill="hold"/>
                                        <p:tgtEl>
                                          <p:spTgt spid="43"/>
                                        </p:tgtEl>
                                        <p:attrNameLst>
                                          <p:attrName>ppt_h</p:attrName>
                                        </p:attrNameLst>
                                      </p:cBhvr>
                                      <p:tavLst>
                                        <p:tav tm="0" fmla="#ppt_h*sin(2.5*pi*$)">
                                          <p:val>
                                            <p:fltVal val="0"/>
                                          </p:val>
                                        </p:tav>
                                        <p:tav tm="100000">
                                          <p:val>
                                            <p:fltVal val="1"/>
                                          </p:val>
                                        </p:tav>
                                      </p:tavLst>
                                    </p:anim>
                                  </p:childTnLst>
                                </p:cTn>
                              </p:par>
                              <p:par>
                                <p:cTn id="363" presetID="8" presetClass="emph" presetSubtype="0" repeatCount="indefinite" fill="hold" grpId="2" nodeType="withEffect">
                                  <p:stCondLst>
                                    <p:cond delay="0"/>
                                  </p:stCondLst>
                                  <p:childTnLst>
                                    <p:animRot by="21600000">
                                      <p:cBhvr>
                                        <p:cTn id="364" dur="4000" fill="hold"/>
                                        <p:tgtEl>
                                          <p:spTgt spid="43"/>
                                        </p:tgtEl>
                                        <p:attrNameLst>
                                          <p:attrName>r</p:attrName>
                                        </p:attrNameLst>
                                      </p:cBhvr>
                                    </p:animRot>
                                  </p:childTnLst>
                                </p:cTn>
                              </p:par>
                              <p:par>
                                <p:cTn id="365" presetID="2" presetClass="exit" presetSubtype="2" fill="hold" grpId="3" nodeType="withEffect">
                                  <p:stCondLst>
                                    <p:cond delay="0"/>
                                  </p:stCondLst>
                                  <p:childTnLst>
                                    <p:anim calcmode="lin" valueType="num">
                                      <p:cBhvr additive="base">
                                        <p:cTn id="366" dur="4000"/>
                                        <p:tgtEl>
                                          <p:spTgt spid="43"/>
                                        </p:tgtEl>
                                        <p:attrNameLst>
                                          <p:attrName>ppt_x</p:attrName>
                                        </p:attrNameLst>
                                      </p:cBhvr>
                                      <p:tavLst>
                                        <p:tav tm="0">
                                          <p:val>
                                            <p:strVal val="ppt_x"/>
                                          </p:val>
                                        </p:tav>
                                        <p:tav tm="100000">
                                          <p:val>
                                            <p:strVal val="1+ppt_w/2"/>
                                          </p:val>
                                        </p:tav>
                                      </p:tavLst>
                                    </p:anim>
                                    <p:anim calcmode="lin" valueType="num">
                                      <p:cBhvr additive="base">
                                        <p:cTn id="367" dur="4000"/>
                                        <p:tgtEl>
                                          <p:spTgt spid="43"/>
                                        </p:tgtEl>
                                        <p:attrNameLst>
                                          <p:attrName>ppt_y</p:attrName>
                                        </p:attrNameLst>
                                      </p:cBhvr>
                                      <p:tavLst>
                                        <p:tav tm="0">
                                          <p:val>
                                            <p:strVal val="ppt_y"/>
                                          </p:val>
                                        </p:tav>
                                        <p:tav tm="100000">
                                          <p:val>
                                            <p:strVal val="ppt_y"/>
                                          </p:val>
                                        </p:tav>
                                      </p:tavLst>
                                    </p:anim>
                                    <p:set>
                                      <p:cBhvr>
                                        <p:cTn id="368" dur="1" fill="hold">
                                          <p:stCondLst>
                                            <p:cond delay="3999"/>
                                          </p:stCondLst>
                                        </p:cTn>
                                        <p:tgtEl>
                                          <p:spTgt spid="43"/>
                                        </p:tgtEl>
                                        <p:attrNameLst>
                                          <p:attrName>style.visibility</p:attrName>
                                        </p:attrNameLst>
                                      </p:cBhvr>
                                      <p:to>
                                        <p:strVal val="hidden"/>
                                      </p:to>
                                    </p:set>
                                  </p:childTnLst>
                                </p:cTn>
                              </p:par>
                              <p:par>
                                <p:cTn id="369" presetID="2" presetClass="entr" presetSubtype="2" fill="hold" grpId="0" nodeType="withEffect">
                                  <p:stCondLst>
                                    <p:cond delay="0"/>
                                  </p:stCondLst>
                                  <p:childTnLst>
                                    <p:set>
                                      <p:cBhvr>
                                        <p:cTn id="370" dur="1" fill="hold">
                                          <p:stCondLst>
                                            <p:cond delay="0"/>
                                          </p:stCondLst>
                                        </p:cTn>
                                        <p:tgtEl>
                                          <p:spTgt spid="44"/>
                                        </p:tgtEl>
                                        <p:attrNameLst>
                                          <p:attrName>style.visibility</p:attrName>
                                        </p:attrNameLst>
                                      </p:cBhvr>
                                      <p:to>
                                        <p:strVal val="visible"/>
                                      </p:to>
                                    </p:set>
                                    <p:anim calcmode="lin" valueType="num">
                                      <p:cBhvr additive="base">
                                        <p:cTn id="371" dur="4000" fill="hold"/>
                                        <p:tgtEl>
                                          <p:spTgt spid="44"/>
                                        </p:tgtEl>
                                        <p:attrNameLst>
                                          <p:attrName>ppt_x</p:attrName>
                                        </p:attrNameLst>
                                      </p:cBhvr>
                                      <p:tavLst>
                                        <p:tav tm="0">
                                          <p:val>
                                            <p:strVal val="1+#ppt_w/2"/>
                                          </p:val>
                                        </p:tav>
                                        <p:tav tm="100000">
                                          <p:val>
                                            <p:strVal val="#ppt_x"/>
                                          </p:val>
                                        </p:tav>
                                      </p:tavLst>
                                    </p:anim>
                                    <p:anim calcmode="lin" valueType="num">
                                      <p:cBhvr additive="base">
                                        <p:cTn id="372" dur="4000" fill="hold"/>
                                        <p:tgtEl>
                                          <p:spTgt spid="44"/>
                                        </p:tgtEl>
                                        <p:attrNameLst>
                                          <p:attrName>ppt_y</p:attrName>
                                        </p:attrNameLst>
                                      </p:cBhvr>
                                      <p:tavLst>
                                        <p:tav tm="0">
                                          <p:val>
                                            <p:strVal val="#ppt_y"/>
                                          </p:val>
                                        </p:tav>
                                        <p:tav tm="100000">
                                          <p:val>
                                            <p:strVal val="#ppt_y"/>
                                          </p:val>
                                        </p:tav>
                                      </p:tavLst>
                                    </p:anim>
                                  </p:childTnLst>
                                </p:cTn>
                              </p:par>
                              <p:par>
                                <p:cTn id="373" presetID="19" presetClass="entr" presetSubtype="5" fill="hold" grpId="1" nodeType="withEffect">
                                  <p:stCondLst>
                                    <p:cond delay="0"/>
                                  </p:stCondLst>
                                  <p:childTnLst>
                                    <p:set>
                                      <p:cBhvr>
                                        <p:cTn id="374" dur="1" fill="hold">
                                          <p:stCondLst>
                                            <p:cond delay="0"/>
                                          </p:stCondLst>
                                        </p:cTn>
                                        <p:tgtEl>
                                          <p:spTgt spid="44"/>
                                        </p:tgtEl>
                                        <p:attrNameLst>
                                          <p:attrName>style.visibility</p:attrName>
                                        </p:attrNameLst>
                                      </p:cBhvr>
                                      <p:to>
                                        <p:strVal val="visible"/>
                                      </p:to>
                                    </p:set>
                                    <p:anim calcmode="lin" valueType="num">
                                      <p:cBhvr>
                                        <p:cTn id="375" dur="4000" fill="hold"/>
                                        <p:tgtEl>
                                          <p:spTgt spid="44"/>
                                        </p:tgtEl>
                                        <p:attrNameLst>
                                          <p:attrName>ppt_w</p:attrName>
                                        </p:attrNameLst>
                                      </p:cBhvr>
                                      <p:tavLst>
                                        <p:tav tm="0">
                                          <p:val>
                                            <p:strVal val="#ppt_w"/>
                                          </p:val>
                                        </p:tav>
                                        <p:tav tm="100000">
                                          <p:val>
                                            <p:strVal val="#ppt_w"/>
                                          </p:val>
                                        </p:tav>
                                      </p:tavLst>
                                    </p:anim>
                                    <p:anim calcmode="lin" valueType="num">
                                      <p:cBhvr>
                                        <p:cTn id="376" dur="4000" fill="hold"/>
                                        <p:tgtEl>
                                          <p:spTgt spid="44"/>
                                        </p:tgtEl>
                                        <p:attrNameLst>
                                          <p:attrName>ppt_h</p:attrName>
                                        </p:attrNameLst>
                                      </p:cBhvr>
                                      <p:tavLst>
                                        <p:tav tm="0" fmla="#ppt_h*sin(2.5*pi*$)">
                                          <p:val>
                                            <p:fltVal val="0"/>
                                          </p:val>
                                        </p:tav>
                                        <p:tav tm="100000">
                                          <p:val>
                                            <p:fltVal val="1"/>
                                          </p:val>
                                        </p:tav>
                                      </p:tavLst>
                                    </p:anim>
                                  </p:childTnLst>
                                </p:cTn>
                              </p:par>
                              <p:par>
                                <p:cTn id="377" presetID="8" presetClass="emph" presetSubtype="0" repeatCount="indefinite" fill="hold" grpId="2" nodeType="withEffect">
                                  <p:stCondLst>
                                    <p:cond delay="0"/>
                                  </p:stCondLst>
                                  <p:childTnLst>
                                    <p:animRot by="21600000">
                                      <p:cBhvr>
                                        <p:cTn id="378" dur="4000" fill="hold"/>
                                        <p:tgtEl>
                                          <p:spTgt spid="44"/>
                                        </p:tgtEl>
                                        <p:attrNameLst>
                                          <p:attrName>r</p:attrName>
                                        </p:attrNameLst>
                                      </p:cBhvr>
                                    </p:animRot>
                                  </p:childTnLst>
                                </p:cTn>
                              </p:par>
                              <p:par>
                                <p:cTn id="379" presetID="2" presetClass="exit" presetSubtype="2" fill="hold" grpId="3" nodeType="withEffect">
                                  <p:stCondLst>
                                    <p:cond delay="0"/>
                                  </p:stCondLst>
                                  <p:childTnLst>
                                    <p:anim calcmode="lin" valueType="num">
                                      <p:cBhvr additive="base">
                                        <p:cTn id="380" dur="4000"/>
                                        <p:tgtEl>
                                          <p:spTgt spid="44"/>
                                        </p:tgtEl>
                                        <p:attrNameLst>
                                          <p:attrName>ppt_x</p:attrName>
                                        </p:attrNameLst>
                                      </p:cBhvr>
                                      <p:tavLst>
                                        <p:tav tm="0">
                                          <p:val>
                                            <p:strVal val="ppt_x"/>
                                          </p:val>
                                        </p:tav>
                                        <p:tav tm="100000">
                                          <p:val>
                                            <p:strVal val="1+ppt_w/2"/>
                                          </p:val>
                                        </p:tav>
                                      </p:tavLst>
                                    </p:anim>
                                    <p:anim calcmode="lin" valueType="num">
                                      <p:cBhvr additive="base">
                                        <p:cTn id="381" dur="4000"/>
                                        <p:tgtEl>
                                          <p:spTgt spid="44"/>
                                        </p:tgtEl>
                                        <p:attrNameLst>
                                          <p:attrName>ppt_y</p:attrName>
                                        </p:attrNameLst>
                                      </p:cBhvr>
                                      <p:tavLst>
                                        <p:tav tm="0">
                                          <p:val>
                                            <p:strVal val="ppt_y"/>
                                          </p:val>
                                        </p:tav>
                                        <p:tav tm="100000">
                                          <p:val>
                                            <p:strVal val="ppt_y"/>
                                          </p:val>
                                        </p:tav>
                                      </p:tavLst>
                                    </p:anim>
                                    <p:set>
                                      <p:cBhvr>
                                        <p:cTn id="382" dur="1" fill="hold">
                                          <p:stCondLst>
                                            <p:cond delay="3999"/>
                                          </p:stCondLst>
                                        </p:cTn>
                                        <p:tgtEl>
                                          <p:spTgt spid="44"/>
                                        </p:tgtEl>
                                        <p:attrNameLst>
                                          <p:attrName>style.visibility</p:attrName>
                                        </p:attrNameLst>
                                      </p:cBhvr>
                                      <p:to>
                                        <p:strVal val="hidden"/>
                                      </p:to>
                                    </p:set>
                                  </p:childTnLst>
                                </p:cTn>
                              </p:par>
                              <p:par>
                                <p:cTn id="383" presetID="2" presetClass="entr" presetSubtype="2" fill="hold" grpId="0" nodeType="withEffect">
                                  <p:stCondLst>
                                    <p:cond delay="0"/>
                                  </p:stCondLst>
                                  <p:childTnLst>
                                    <p:set>
                                      <p:cBhvr>
                                        <p:cTn id="384" dur="1" fill="hold">
                                          <p:stCondLst>
                                            <p:cond delay="0"/>
                                          </p:stCondLst>
                                        </p:cTn>
                                        <p:tgtEl>
                                          <p:spTgt spid="45"/>
                                        </p:tgtEl>
                                        <p:attrNameLst>
                                          <p:attrName>style.visibility</p:attrName>
                                        </p:attrNameLst>
                                      </p:cBhvr>
                                      <p:to>
                                        <p:strVal val="visible"/>
                                      </p:to>
                                    </p:set>
                                    <p:anim calcmode="lin" valueType="num">
                                      <p:cBhvr additive="base">
                                        <p:cTn id="385" dur="4000" fill="hold"/>
                                        <p:tgtEl>
                                          <p:spTgt spid="45"/>
                                        </p:tgtEl>
                                        <p:attrNameLst>
                                          <p:attrName>ppt_x</p:attrName>
                                        </p:attrNameLst>
                                      </p:cBhvr>
                                      <p:tavLst>
                                        <p:tav tm="0">
                                          <p:val>
                                            <p:strVal val="1+#ppt_w/2"/>
                                          </p:val>
                                        </p:tav>
                                        <p:tav tm="100000">
                                          <p:val>
                                            <p:strVal val="#ppt_x"/>
                                          </p:val>
                                        </p:tav>
                                      </p:tavLst>
                                    </p:anim>
                                    <p:anim calcmode="lin" valueType="num">
                                      <p:cBhvr additive="base">
                                        <p:cTn id="386" dur="4000" fill="hold"/>
                                        <p:tgtEl>
                                          <p:spTgt spid="45"/>
                                        </p:tgtEl>
                                        <p:attrNameLst>
                                          <p:attrName>ppt_y</p:attrName>
                                        </p:attrNameLst>
                                      </p:cBhvr>
                                      <p:tavLst>
                                        <p:tav tm="0">
                                          <p:val>
                                            <p:strVal val="#ppt_y"/>
                                          </p:val>
                                        </p:tav>
                                        <p:tav tm="100000">
                                          <p:val>
                                            <p:strVal val="#ppt_y"/>
                                          </p:val>
                                        </p:tav>
                                      </p:tavLst>
                                    </p:anim>
                                  </p:childTnLst>
                                </p:cTn>
                              </p:par>
                              <p:par>
                                <p:cTn id="387" presetID="19" presetClass="entr" presetSubtype="5" fill="hold" grpId="1" nodeType="withEffect">
                                  <p:stCondLst>
                                    <p:cond delay="0"/>
                                  </p:stCondLst>
                                  <p:childTnLst>
                                    <p:set>
                                      <p:cBhvr>
                                        <p:cTn id="388" dur="1" fill="hold">
                                          <p:stCondLst>
                                            <p:cond delay="0"/>
                                          </p:stCondLst>
                                        </p:cTn>
                                        <p:tgtEl>
                                          <p:spTgt spid="45"/>
                                        </p:tgtEl>
                                        <p:attrNameLst>
                                          <p:attrName>style.visibility</p:attrName>
                                        </p:attrNameLst>
                                      </p:cBhvr>
                                      <p:to>
                                        <p:strVal val="visible"/>
                                      </p:to>
                                    </p:set>
                                    <p:anim calcmode="lin" valueType="num">
                                      <p:cBhvr>
                                        <p:cTn id="389" dur="4000" fill="hold"/>
                                        <p:tgtEl>
                                          <p:spTgt spid="45"/>
                                        </p:tgtEl>
                                        <p:attrNameLst>
                                          <p:attrName>ppt_w</p:attrName>
                                        </p:attrNameLst>
                                      </p:cBhvr>
                                      <p:tavLst>
                                        <p:tav tm="0">
                                          <p:val>
                                            <p:strVal val="#ppt_w"/>
                                          </p:val>
                                        </p:tav>
                                        <p:tav tm="100000">
                                          <p:val>
                                            <p:strVal val="#ppt_w"/>
                                          </p:val>
                                        </p:tav>
                                      </p:tavLst>
                                    </p:anim>
                                    <p:anim calcmode="lin" valueType="num">
                                      <p:cBhvr>
                                        <p:cTn id="390" dur="4000" fill="hold"/>
                                        <p:tgtEl>
                                          <p:spTgt spid="45"/>
                                        </p:tgtEl>
                                        <p:attrNameLst>
                                          <p:attrName>ppt_h</p:attrName>
                                        </p:attrNameLst>
                                      </p:cBhvr>
                                      <p:tavLst>
                                        <p:tav tm="0" fmla="#ppt_h*sin(2.5*pi*$)">
                                          <p:val>
                                            <p:fltVal val="0"/>
                                          </p:val>
                                        </p:tav>
                                        <p:tav tm="100000">
                                          <p:val>
                                            <p:fltVal val="1"/>
                                          </p:val>
                                        </p:tav>
                                      </p:tavLst>
                                    </p:anim>
                                  </p:childTnLst>
                                </p:cTn>
                              </p:par>
                              <p:par>
                                <p:cTn id="391" presetID="8" presetClass="emph" presetSubtype="0" repeatCount="indefinite" fill="hold" grpId="2" nodeType="withEffect">
                                  <p:stCondLst>
                                    <p:cond delay="0"/>
                                  </p:stCondLst>
                                  <p:childTnLst>
                                    <p:animRot by="21600000">
                                      <p:cBhvr>
                                        <p:cTn id="392" dur="4000" fill="hold"/>
                                        <p:tgtEl>
                                          <p:spTgt spid="45"/>
                                        </p:tgtEl>
                                        <p:attrNameLst>
                                          <p:attrName>r</p:attrName>
                                        </p:attrNameLst>
                                      </p:cBhvr>
                                    </p:animRot>
                                  </p:childTnLst>
                                </p:cTn>
                              </p:par>
                              <p:par>
                                <p:cTn id="393" presetID="2" presetClass="exit" presetSubtype="2" fill="hold" grpId="3" nodeType="withEffect">
                                  <p:stCondLst>
                                    <p:cond delay="0"/>
                                  </p:stCondLst>
                                  <p:childTnLst>
                                    <p:anim calcmode="lin" valueType="num">
                                      <p:cBhvr additive="base">
                                        <p:cTn id="394" dur="4000"/>
                                        <p:tgtEl>
                                          <p:spTgt spid="45"/>
                                        </p:tgtEl>
                                        <p:attrNameLst>
                                          <p:attrName>ppt_x</p:attrName>
                                        </p:attrNameLst>
                                      </p:cBhvr>
                                      <p:tavLst>
                                        <p:tav tm="0">
                                          <p:val>
                                            <p:strVal val="ppt_x"/>
                                          </p:val>
                                        </p:tav>
                                        <p:tav tm="100000">
                                          <p:val>
                                            <p:strVal val="1+ppt_w/2"/>
                                          </p:val>
                                        </p:tav>
                                      </p:tavLst>
                                    </p:anim>
                                    <p:anim calcmode="lin" valueType="num">
                                      <p:cBhvr additive="base">
                                        <p:cTn id="395" dur="4000"/>
                                        <p:tgtEl>
                                          <p:spTgt spid="45"/>
                                        </p:tgtEl>
                                        <p:attrNameLst>
                                          <p:attrName>ppt_y</p:attrName>
                                        </p:attrNameLst>
                                      </p:cBhvr>
                                      <p:tavLst>
                                        <p:tav tm="0">
                                          <p:val>
                                            <p:strVal val="ppt_y"/>
                                          </p:val>
                                        </p:tav>
                                        <p:tav tm="100000">
                                          <p:val>
                                            <p:strVal val="ppt_y"/>
                                          </p:val>
                                        </p:tav>
                                      </p:tavLst>
                                    </p:anim>
                                    <p:set>
                                      <p:cBhvr>
                                        <p:cTn id="396" dur="1" fill="hold">
                                          <p:stCondLst>
                                            <p:cond delay="3999"/>
                                          </p:stCondLst>
                                        </p:cTn>
                                        <p:tgtEl>
                                          <p:spTgt spid="45"/>
                                        </p:tgtEl>
                                        <p:attrNameLst>
                                          <p:attrName>style.visibility</p:attrName>
                                        </p:attrNameLst>
                                      </p:cBhvr>
                                      <p:to>
                                        <p:strVal val="hidden"/>
                                      </p:to>
                                    </p:set>
                                  </p:childTnLst>
                                </p:cTn>
                              </p:par>
                              <p:par>
                                <p:cTn id="397" presetID="2" presetClass="entr" presetSubtype="2" fill="hold" grpId="0" nodeType="withEffect">
                                  <p:stCondLst>
                                    <p:cond delay="0"/>
                                  </p:stCondLst>
                                  <p:childTnLst>
                                    <p:set>
                                      <p:cBhvr>
                                        <p:cTn id="398" dur="1" fill="hold">
                                          <p:stCondLst>
                                            <p:cond delay="0"/>
                                          </p:stCondLst>
                                        </p:cTn>
                                        <p:tgtEl>
                                          <p:spTgt spid="51"/>
                                        </p:tgtEl>
                                        <p:attrNameLst>
                                          <p:attrName>style.visibility</p:attrName>
                                        </p:attrNameLst>
                                      </p:cBhvr>
                                      <p:to>
                                        <p:strVal val="visible"/>
                                      </p:to>
                                    </p:set>
                                    <p:anim calcmode="lin" valueType="num">
                                      <p:cBhvr additive="base">
                                        <p:cTn id="399" dur="4000" fill="hold"/>
                                        <p:tgtEl>
                                          <p:spTgt spid="51"/>
                                        </p:tgtEl>
                                        <p:attrNameLst>
                                          <p:attrName>ppt_x</p:attrName>
                                        </p:attrNameLst>
                                      </p:cBhvr>
                                      <p:tavLst>
                                        <p:tav tm="0">
                                          <p:val>
                                            <p:strVal val="1+#ppt_w/2"/>
                                          </p:val>
                                        </p:tav>
                                        <p:tav tm="100000">
                                          <p:val>
                                            <p:strVal val="#ppt_x"/>
                                          </p:val>
                                        </p:tav>
                                      </p:tavLst>
                                    </p:anim>
                                    <p:anim calcmode="lin" valueType="num">
                                      <p:cBhvr additive="base">
                                        <p:cTn id="400" dur="4000" fill="hold"/>
                                        <p:tgtEl>
                                          <p:spTgt spid="51"/>
                                        </p:tgtEl>
                                        <p:attrNameLst>
                                          <p:attrName>ppt_y</p:attrName>
                                        </p:attrNameLst>
                                      </p:cBhvr>
                                      <p:tavLst>
                                        <p:tav tm="0">
                                          <p:val>
                                            <p:strVal val="#ppt_y"/>
                                          </p:val>
                                        </p:tav>
                                        <p:tav tm="100000">
                                          <p:val>
                                            <p:strVal val="#ppt_y"/>
                                          </p:val>
                                        </p:tav>
                                      </p:tavLst>
                                    </p:anim>
                                  </p:childTnLst>
                                </p:cTn>
                              </p:par>
                              <p:par>
                                <p:cTn id="401" presetID="19" presetClass="entr" presetSubtype="5" fill="hold" grpId="1" nodeType="withEffect">
                                  <p:stCondLst>
                                    <p:cond delay="0"/>
                                  </p:stCondLst>
                                  <p:childTnLst>
                                    <p:set>
                                      <p:cBhvr>
                                        <p:cTn id="402" dur="1" fill="hold">
                                          <p:stCondLst>
                                            <p:cond delay="0"/>
                                          </p:stCondLst>
                                        </p:cTn>
                                        <p:tgtEl>
                                          <p:spTgt spid="51"/>
                                        </p:tgtEl>
                                        <p:attrNameLst>
                                          <p:attrName>style.visibility</p:attrName>
                                        </p:attrNameLst>
                                      </p:cBhvr>
                                      <p:to>
                                        <p:strVal val="visible"/>
                                      </p:to>
                                    </p:set>
                                    <p:anim calcmode="lin" valueType="num">
                                      <p:cBhvr>
                                        <p:cTn id="403" dur="4000" fill="hold"/>
                                        <p:tgtEl>
                                          <p:spTgt spid="51"/>
                                        </p:tgtEl>
                                        <p:attrNameLst>
                                          <p:attrName>ppt_w</p:attrName>
                                        </p:attrNameLst>
                                      </p:cBhvr>
                                      <p:tavLst>
                                        <p:tav tm="0">
                                          <p:val>
                                            <p:strVal val="#ppt_w"/>
                                          </p:val>
                                        </p:tav>
                                        <p:tav tm="100000">
                                          <p:val>
                                            <p:strVal val="#ppt_w"/>
                                          </p:val>
                                        </p:tav>
                                      </p:tavLst>
                                    </p:anim>
                                    <p:anim calcmode="lin" valueType="num">
                                      <p:cBhvr>
                                        <p:cTn id="404" dur="4000" fill="hold"/>
                                        <p:tgtEl>
                                          <p:spTgt spid="51"/>
                                        </p:tgtEl>
                                        <p:attrNameLst>
                                          <p:attrName>ppt_h</p:attrName>
                                        </p:attrNameLst>
                                      </p:cBhvr>
                                      <p:tavLst>
                                        <p:tav tm="0" fmla="#ppt_h*sin(2.5*pi*$)">
                                          <p:val>
                                            <p:fltVal val="0"/>
                                          </p:val>
                                        </p:tav>
                                        <p:tav tm="100000">
                                          <p:val>
                                            <p:fltVal val="1"/>
                                          </p:val>
                                        </p:tav>
                                      </p:tavLst>
                                    </p:anim>
                                  </p:childTnLst>
                                </p:cTn>
                              </p:par>
                              <p:par>
                                <p:cTn id="405" presetID="8" presetClass="emph" presetSubtype="0" repeatCount="indefinite" fill="hold" grpId="2" nodeType="withEffect">
                                  <p:stCondLst>
                                    <p:cond delay="0"/>
                                  </p:stCondLst>
                                  <p:childTnLst>
                                    <p:animRot by="21600000">
                                      <p:cBhvr>
                                        <p:cTn id="406" dur="4000" fill="hold"/>
                                        <p:tgtEl>
                                          <p:spTgt spid="51"/>
                                        </p:tgtEl>
                                        <p:attrNameLst>
                                          <p:attrName>r</p:attrName>
                                        </p:attrNameLst>
                                      </p:cBhvr>
                                    </p:animRot>
                                  </p:childTnLst>
                                </p:cTn>
                              </p:par>
                              <p:par>
                                <p:cTn id="407" presetID="2" presetClass="exit" presetSubtype="2" fill="hold" grpId="3" nodeType="withEffect">
                                  <p:stCondLst>
                                    <p:cond delay="0"/>
                                  </p:stCondLst>
                                  <p:childTnLst>
                                    <p:anim calcmode="lin" valueType="num">
                                      <p:cBhvr additive="base">
                                        <p:cTn id="408" dur="4000"/>
                                        <p:tgtEl>
                                          <p:spTgt spid="51"/>
                                        </p:tgtEl>
                                        <p:attrNameLst>
                                          <p:attrName>ppt_x</p:attrName>
                                        </p:attrNameLst>
                                      </p:cBhvr>
                                      <p:tavLst>
                                        <p:tav tm="0">
                                          <p:val>
                                            <p:strVal val="ppt_x"/>
                                          </p:val>
                                        </p:tav>
                                        <p:tav tm="100000">
                                          <p:val>
                                            <p:strVal val="1+ppt_w/2"/>
                                          </p:val>
                                        </p:tav>
                                      </p:tavLst>
                                    </p:anim>
                                    <p:anim calcmode="lin" valueType="num">
                                      <p:cBhvr additive="base">
                                        <p:cTn id="409" dur="4000"/>
                                        <p:tgtEl>
                                          <p:spTgt spid="51"/>
                                        </p:tgtEl>
                                        <p:attrNameLst>
                                          <p:attrName>ppt_y</p:attrName>
                                        </p:attrNameLst>
                                      </p:cBhvr>
                                      <p:tavLst>
                                        <p:tav tm="0">
                                          <p:val>
                                            <p:strVal val="ppt_y"/>
                                          </p:val>
                                        </p:tav>
                                        <p:tav tm="100000">
                                          <p:val>
                                            <p:strVal val="ppt_y"/>
                                          </p:val>
                                        </p:tav>
                                      </p:tavLst>
                                    </p:anim>
                                    <p:set>
                                      <p:cBhvr>
                                        <p:cTn id="410" dur="1" fill="hold">
                                          <p:stCondLst>
                                            <p:cond delay="3999"/>
                                          </p:stCondLst>
                                        </p:cTn>
                                        <p:tgtEl>
                                          <p:spTgt spid="51"/>
                                        </p:tgtEl>
                                        <p:attrNameLst>
                                          <p:attrName>style.visibility</p:attrName>
                                        </p:attrNameLst>
                                      </p:cBhvr>
                                      <p:to>
                                        <p:strVal val="hidden"/>
                                      </p:to>
                                    </p:set>
                                  </p:childTnLst>
                                </p:cTn>
                              </p:par>
                              <p:par>
                                <p:cTn id="411" presetID="2" presetClass="entr" presetSubtype="2" fill="hold" grpId="0" nodeType="withEffect">
                                  <p:stCondLst>
                                    <p:cond delay="0"/>
                                  </p:stCondLst>
                                  <p:childTnLst>
                                    <p:set>
                                      <p:cBhvr>
                                        <p:cTn id="412" dur="1" fill="hold">
                                          <p:stCondLst>
                                            <p:cond delay="0"/>
                                          </p:stCondLst>
                                        </p:cTn>
                                        <p:tgtEl>
                                          <p:spTgt spid="52"/>
                                        </p:tgtEl>
                                        <p:attrNameLst>
                                          <p:attrName>style.visibility</p:attrName>
                                        </p:attrNameLst>
                                      </p:cBhvr>
                                      <p:to>
                                        <p:strVal val="visible"/>
                                      </p:to>
                                    </p:set>
                                    <p:anim calcmode="lin" valueType="num">
                                      <p:cBhvr additive="base">
                                        <p:cTn id="413" dur="4000" fill="hold"/>
                                        <p:tgtEl>
                                          <p:spTgt spid="52"/>
                                        </p:tgtEl>
                                        <p:attrNameLst>
                                          <p:attrName>ppt_x</p:attrName>
                                        </p:attrNameLst>
                                      </p:cBhvr>
                                      <p:tavLst>
                                        <p:tav tm="0">
                                          <p:val>
                                            <p:strVal val="1+#ppt_w/2"/>
                                          </p:val>
                                        </p:tav>
                                        <p:tav tm="100000">
                                          <p:val>
                                            <p:strVal val="#ppt_x"/>
                                          </p:val>
                                        </p:tav>
                                      </p:tavLst>
                                    </p:anim>
                                    <p:anim calcmode="lin" valueType="num">
                                      <p:cBhvr additive="base">
                                        <p:cTn id="414" dur="4000" fill="hold"/>
                                        <p:tgtEl>
                                          <p:spTgt spid="52"/>
                                        </p:tgtEl>
                                        <p:attrNameLst>
                                          <p:attrName>ppt_y</p:attrName>
                                        </p:attrNameLst>
                                      </p:cBhvr>
                                      <p:tavLst>
                                        <p:tav tm="0">
                                          <p:val>
                                            <p:strVal val="#ppt_y"/>
                                          </p:val>
                                        </p:tav>
                                        <p:tav tm="100000">
                                          <p:val>
                                            <p:strVal val="#ppt_y"/>
                                          </p:val>
                                        </p:tav>
                                      </p:tavLst>
                                    </p:anim>
                                  </p:childTnLst>
                                </p:cTn>
                              </p:par>
                              <p:par>
                                <p:cTn id="415" presetID="19" presetClass="entr" presetSubtype="5" fill="hold" grpId="1" nodeType="withEffect">
                                  <p:stCondLst>
                                    <p:cond delay="0"/>
                                  </p:stCondLst>
                                  <p:childTnLst>
                                    <p:set>
                                      <p:cBhvr>
                                        <p:cTn id="416" dur="1" fill="hold">
                                          <p:stCondLst>
                                            <p:cond delay="0"/>
                                          </p:stCondLst>
                                        </p:cTn>
                                        <p:tgtEl>
                                          <p:spTgt spid="52"/>
                                        </p:tgtEl>
                                        <p:attrNameLst>
                                          <p:attrName>style.visibility</p:attrName>
                                        </p:attrNameLst>
                                      </p:cBhvr>
                                      <p:to>
                                        <p:strVal val="visible"/>
                                      </p:to>
                                    </p:set>
                                    <p:anim calcmode="lin" valueType="num">
                                      <p:cBhvr>
                                        <p:cTn id="417" dur="4000" fill="hold"/>
                                        <p:tgtEl>
                                          <p:spTgt spid="52"/>
                                        </p:tgtEl>
                                        <p:attrNameLst>
                                          <p:attrName>ppt_w</p:attrName>
                                        </p:attrNameLst>
                                      </p:cBhvr>
                                      <p:tavLst>
                                        <p:tav tm="0">
                                          <p:val>
                                            <p:strVal val="#ppt_w"/>
                                          </p:val>
                                        </p:tav>
                                        <p:tav tm="100000">
                                          <p:val>
                                            <p:strVal val="#ppt_w"/>
                                          </p:val>
                                        </p:tav>
                                      </p:tavLst>
                                    </p:anim>
                                    <p:anim calcmode="lin" valueType="num">
                                      <p:cBhvr>
                                        <p:cTn id="418" dur="4000" fill="hold"/>
                                        <p:tgtEl>
                                          <p:spTgt spid="5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2" nodeType="withEffect">
                                  <p:stCondLst>
                                    <p:cond delay="0"/>
                                  </p:stCondLst>
                                  <p:childTnLst>
                                    <p:animRot by="21600000">
                                      <p:cBhvr>
                                        <p:cTn id="420" dur="4000" fill="hold"/>
                                        <p:tgtEl>
                                          <p:spTgt spid="52"/>
                                        </p:tgtEl>
                                        <p:attrNameLst>
                                          <p:attrName>r</p:attrName>
                                        </p:attrNameLst>
                                      </p:cBhvr>
                                    </p:animRot>
                                  </p:childTnLst>
                                </p:cTn>
                              </p:par>
                              <p:par>
                                <p:cTn id="421" presetID="2" presetClass="exit" presetSubtype="2" fill="hold" grpId="3" nodeType="withEffect">
                                  <p:stCondLst>
                                    <p:cond delay="0"/>
                                  </p:stCondLst>
                                  <p:childTnLst>
                                    <p:anim calcmode="lin" valueType="num">
                                      <p:cBhvr additive="base">
                                        <p:cTn id="422" dur="4000"/>
                                        <p:tgtEl>
                                          <p:spTgt spid="52"/>
                                        </p:tgtEl>
                                        <p:attrNameLst>
                                          <p:attrName>ppt_x</p:attrName>
                                        </p:attrNameLst>
                                      </p:cBhvr>
                                      <p:tavLst>
                                        <p:tav tm="0">
                                          <p:val>
                                            <p:strVal val="ppt_x"/>
                                          </p:val>
                                        </p:tav>
                                        <p:tav tm="100000">
                                          <p:val>
                                            <p:strVal val="1+ppt_w/2"/>
                                          </p:val>
                                        </p:tav>
                                      </p:tavLst>
                                    </p:anim>
                                    <p:anim calcmode="lin" valueType="num">
                                      <p:cBhvr additive="base">
                                        <p:cTn id="423" dur="4000"/>
                                        <p:tgtEl>
                                          <p:spTgt spid="52"/>
                                        </p:tgtEl>
                                        <p:attrNameLst>
                                          <p:attrName>ppt_y</p:attrName>
                                        </p:attrNameLst>
                                      </p:cBhvr>
                                      <p:tavLst>
                                        <p:tav tm="0">
                                          <p:val>
                                            <p:strVal val="ppt_y"/>
                                          </p:val>
                                        </p:tav>
                                        <p:tav tm="100000">
                                          <p:val>
                                            <p:strVal val="ppt_y"/>
                                          </p:val>
                                        </p:tav>
                                      </p:tavLst>
                                    </p:anim>
                                    <p:set>
                                      <p:cBhvr>
                                        <p:cTn id="424" dur="1" fill="hold">
                                          <p:stCondLst>
                                            <p:cond delay="3999"/>
                                          </p:stCondLst>
                                        </p:cTn>
                                        <p:tgtEl>
                                          <p:spTgt spid="52"/>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58"/>
                                        </p:tgtEl>
                                        <p:attrNameLst>
                                          <p:attrName>style.visibility</p:attrName>
                                        </p:attrNameLst>
                                      </p:cBhvr>
                                      <p:to>
                                        <p:strVal val="visible"/>
                                      </p:to>
                                    </p:set>
                                    <p:anim calcmode="lin" valueType="num">
                                      <p:cBhvr additive="base">
                                        <p:cTn id="427" dur="4000" fill="hold"/>
                                        <p:tgtEl>
                                          <p:spTgt spid="58"/>
                                        </p:tgtEl>
                                        <p:attrNameLst>
                                          <p:attrName>ppt_x</p:attrName>
                                        </p:attrNameLst>
                                      </p:cBhvr>
                                      <p:tavLst>
                                        <p:tav tm="0">
                                          <p:val>
                                            <p:strVal val="0-#ppt_w/2"/>
                                          </p:val>
                                        </p:tav>
                                        <p:tav tm="100000">
                                          <p:val>
                                            <p:strVal val="#ppt_x"/>
                                          </p:val>
                                        </p:tav>
                                      </p:tavLst>
                                    </p:anim>
                                    <p:anim calcmode="lin" valueType="num">
                                      <p:cBhvr additive="base">
                                        <p:cTn id="428" dur="4000" fill="hold"/>
                                        <p:tgtEl>
                                          <p:spTgt spid="58"/>
                                        </p:tgtEl>
                                        <p:attrNameLst>
                                          <p:attrName>ppt_y</p:attrName>
                                        </p:attrNameLst>
                                      </p:cBhvr>
                                      <p:tavLst>
                                        <p:tav tm="0">
                                          <p:val>
                                            <p:strVal val="#ppt_y"/>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58"/>
                                        </p:tgtEl>
                                        <p:attrNameLst>
                                          <p:attrName>style.visibility</p:attrName>
                                        </p:attrNameLst>
                                      </p:cBhvr>
                                      <p:to>
                                        <p:strVal val="visible"/>
                                      </p:to>
                                    </p:set>
                                    <p:anim calcmode="lin" valueType="num">
                                      <p:cBhvr>
                                        <p:cTn id="431" dur="4000" fill="hold"/>
                                        <p:tgtEl>
                                          <p:spTgt spid="58"/>
                                        </p:tgtEl>
                                        <p:attrNameLst>
                                          <p:attrName>ppt_w</p:attrName>
                                        </p:attrNameLst>
                                      </p:cBhvr>
                                      <p:tavLst>
                                        <p:tav tm="0">
                                          <p:val>
                                            <p:strVal val="#ppt_w"/>
                                          </p:val>
                                        </p:tav>
                                        <p:tav tm="100000">
                                          <p:val>
                                            <p:strVal val="#ppt_w"/>
                                          </p:val>
                                        </p:tav>
                                      </p:tavLst>
                                    </p:anim>
                                    <p:anim calcmode="lin" valueType="num">
                                      <p:cBhvr>
                                        <p:cTn id="432" dur="4000" fill="hold"/>
                                        <p:tgtEl>
                                          <p:spTgt spid="58"/>
                                        </p:tgtEl>
                                        <p:attrNameLst>
                                          <p:attrName>ppt_h</p:attrName>
                                        </p:attrNameLst>
                                      </p:cBhvr>
                                      <p:tavLst>
                                        <p:tav tm="0" fmla="#ppt_h*sin(2.5*pi*$)">
                                          <p:val>
                                            <p:fltVal val="0"/>
                                          </p:val>
                                        </p:tav>
                                        <p:tav tm="100000">
                                          <p:val>
                                            <p:fltVal val="1"/>
                                          </p:val>
                                        </p:tav>
                                      </p:tavLst>
                                    </p:anim>
                                  </p:childTnLst>
                                </p:cTn>
                              </p:par>
                              <p:par>
                                <p:cTn id="433" presetID="8" presetClass="emph" presetSubtype="0" repeatCount="indefinite" fill="hold" grpId="2" nodeType="withEffect">
                                  <p:stCondLst>
                                    <p:cond delay="0"/>
                                  </p:stCondLst>
                                  <p:childTnLst>
                                    <p:animRot by="-21600000">
                                      <p:cBhvr>
                                        <p:cTn id="434" dur="4000" fill="hold"/>
                                        <p:tgtEl>
                                          <p:spTgt spid="58"/>
                                        </p:tgtEl>
                                        <p:attrNameLst>
                                          <p:attrName>r</p:attrName>
                                        </p:attrNameLst>
                                      </p:cBhvr>
                                    </p:animRot>
                                  </p:childTnLst>
                                </p:cTn>
                              </p:par>
                              <p:par>
                                <p:cTn id="435" presetID="2" presetClass="exit" presetSubtype="8" fill="hold" grpId="3" nodeType="withEffect">
                                  <p:stCondLst>
                                    <p:cond delay="0"/>
                                  </p:stCondLst>
                                  <p:childTnLst>
                                    <p:anim calcmode="lin" valueType="num">
                                      <p:cBhvr additive="base">
                                        <p:cTn id="436" dur="4000"/>
                                        <p:tgtEl>
                                          <p:spTgt spid="58"/>
                                        </p:tgtEl>
                                        <p:attrNameLst>
                                          <p:attrName>ppt_x</p:attrName>
                                        </p:attrNameLst>
                                      </p:cBhvr>
                                      <p:tavLst>
                                        <p:tav tm="0">
                                          <p:val>
                                            <p:strVal val="ppt_x"/>
                                          </p:val>
                                        </p:tav>
                                        <p:tav tm="100000">
                                          <p:val>
                                            <p:strVal val="0-ppt_w/2"/>
                                          </p:val>
                                        </p:tav>
                                      </p:tavLst>
                                    </p:anim>
                                    <p:anim calcmode="lin" valueType="num">
                                      <p:cBhvr additive="base">
                                        <p:cTn id="437" dur="4000"/>
                                        <p:tgtEl>
                                          <p:spTgt spid="58"/>
                                        </p:tgtEl>
                                        <p:attrNameLst>
                                          <p:attrName>ppt_y</p:attrName>
                                        </p:attrNameLst>
                                      </p:cBhvr>
                                      <p:tavLst>
                                        <p:tav tm="0">
                                          <p:val>
                                            <p:strVal val="ppt_y"/>
                                          </p:val>
                                        </p:tav>
                                        <p:tav tm="100000">
                                          <p:val>
                                            <p:strVal val="ppt_y"/>
                                          </p:val>
                                        </p:tav>
                                      </p:tavLst>
                                    </p:anim>
                                    <p:set>
                                      <p:cBhvr>
                                        <p:cTn id="438" dur="1" fill="hold">
                                          <p:stCondLst>
                                            <p:cond delay="3999"/>
                                          </p:stCondLst>
                                        </p:cTn>
                                        <p:tgtEl>
                                          <p:spTgt spid="58"/>
                                        </p:tgtEl>
                                        <p:attrNameLst>
                                          <p:attrName>style.visibility</p:attrName>
                                        </p:attrNameLst>
                                      </p:cBhvr>
                                      <p:to>
                                        <p:strVal val="hidden"/>
                                      </p:to>
                                    </p:set>
                                  </p:childTnLst>
                                </p:cTn>
                              </p:par>
                              <p:par>
                                <p:cTn id="439" presetID="2" presetClass="entr" presetSubtype="8" fill="hold" grpId="0" nodeType="withEffect">
                                  <p:stCondLst>
                                    <p:cond delay="0"/>
                                  </p:stCondLst>
                                  <p:childTnLst>
                                    <p:set>
                                      <p:cBhvr>
                                        <p:cTn id="440" dur="1" fill="hold">
                                          <p:stCondLst>
                                            <p:cond delay="0"/>
                                          </p:stCondLst>
                                        </p:cTn>
                                        <p:tgtEl>
                                          <p:spTgt spid="60"/>
                                        </p:tgtEl>
                                        <p:attrNameLst>
                                          <p:attrName>style.visibility</p:attrName>
                                        </p:attrNameLst>
                                      </p:cBhvr>
                                      <p:to>
                                        <p:strVal val="visible"/>
                                      </p:to>
                                    </p:set>
                                    <p:anim calcmode="lin" valueType="num">
                                      <p:cBhvr additive="base">
                                        <p:cTn id="441" dur="4000" fill="hold"/>
                                        <p:tgtEl>
                                          <p:spTgt spid="60"/>
                                        </p:tgtEl>
                                        <p:attrNameLst>
                                          <p:attrName>ppt_x</p:attrName>
                                        </p:attrNameLst>
                                      </p:cBhvr>
                                      <p:tavLst>
                                        <p:tav tm="0">
                                          <p:val>
                                            <p:strVal val="0-#ppt_w/2"/>
                                          </p:val>
                                        </p:tav>
                                        <p:tav tm="100000">
                                          <p:val>
                                            <p:strVal val="#ppt_x"/>
                                          </p:val>
                                        </p:tav>
                                      </p:tavLst>
                                    </p:anim>
                                    <p:anim calcmode="lin" valueType="num">
                                      <p:cBhvr additive="base">
                                        <p:cTn id="442" dur="4000" fill="hold"/>
                                        <p:tgtEl>
                                          <p:spTgt spid="60"/>
                                        </p:tgtEl>
                                        <p:attrNameLst>
                                          <p:attrName>ppt_y</p:attrName>
                                        </p:attrNameLst>
                                      </p:cBhvr>
                                      <p:tavLst>
                                        <p:tav tm="0">
                                          <p:val>
                                            <p:strVal val="#ppt_y"/>
                                          </p:val>
                                        </p:tav>
                                        <p:tav tm="100000">
                                          <p:val>
                                            <p:strVal val="#ppt_y"/>
                                          </p:val>
                                        </p:tav>
                                      </p:tavLst>
                                    </p:anim>
                                  </p:childTnLst>
                                </p:cTn>
                              </p:par>
                              <p:par>
                                <p:cTn id="443" presetID="19" presetClass="entr" presetSubtype="5" fill="hold" grpId="1" nodeType="withEffect">
                                  <p:stCondLst>
                                    <p:cond delay="0"/>
                                  </p:stCondLst>
                                  <p:childTnLst>
                                    <p:set>
                                      <p:cBhvr>
                                        <p:cTn id="444" dur="1" fill="hold">
                                          <p:stCondLst>
                                            <p:cond delay="0"/>
                                          </p:stCondLst>
                                        </p:cTn>
                                        <p:tgtEl>
                                          <p:spTgt spid="60"/>
                                        </p:tgtEl>
                                        <p:attrNameLst>
                                          <p:attrName>style.visibility</p:attrName>
                                        </p:attrNameLst>
                                      </p:cBhvr>
                                      <p:to>
                                        <p:strVal val="visible"/>
                                      </p:to>
                                    </p:set>
                                    <p:anim calcmode="lin" valueType="num">
                                      <p:cBhvr>
                                        <p:cTn id="445" dur="4000" fill="hold"/>
                                        <p:tgtEl>
                                          <p:spTgt spid="60"/>
                                        </p:tgtEl>
                                        <p:attrNameLst>
                                          <p:attrName>ppt_w</p:attrName>
                                        </p:attrNameLst>
                                      </p:cBhvr>
                                      <p:tavLst>
                                        <p:tav tm="0">
                                          <p:val>
                                            <p:strVal val="#ppt_w"/>
                                          </p:val>
                                        </p:tav>
                                        <p:tav tm="100000">
                                          <p:val>
                                            <p:strVal val="#ppt_w"/>
                                          </p:val>
                                        </p:tav>
                                      </p:tavLst>
                                    </p:anim>
                                    <p:anim calcmode="lin" valueType="num">
                                      <p:cBhvr>
                                        <p:cTn id="446" dur="4000" fill="hold"/>
                                        <p:tgtEl>
                                          <p:spTgt spid="60"/>
                                        </p:tgtEl>
                                        <p:attrNameLst>
                                          <p:attrName>ppt_h</p:attrName>
                                        </p:attrNameLst>
                                      </p:cBhvr>
                                      <p:tavLst>
                                        <p:tav tm="0" fmla="#ppt_h*sin(2.5*pi*$)">
                                          <p:val>
                                            <p:fltVal val="0"/>
                                          </p:val>
                                        </p:tav>
                                        <p:tav tm="100000">
                                          <p:val>
                                            <p:fltVal val="1"/>
                                          </p:val>
                                        </p:tav>
                                      </p:tavLst>
                                    </p:anim>
                                  </p:childTnLst>
                                </p:cTn>
                              </p:par>
                              <p:par>
                                <p:cTn id="447" presetID="8" presetClass="emph" presetSubtype="0" repeatCount="indefinite" fill="hold" grpId="2" nodeType="withEffect">
                                  <p:stCondLst>
                                    <p:cond delay="0"/>
                                  </p:stCondLst>
                                  <p:childTnLst>
                                    <p:animRot by="-21600000">
                                      <p:cBhvr>
                                        <p:cTn id="448" dur="4000" fill="hold"/>
                                        <p:tgtEl>
                                          <p:spTgt spid="60"/>
                                        </p:tgtEl>
                                        <p:attrNameLst>
                                          <p:attrName>r</p:attrName>
                                        </p:attrNameLst>
                                      </p:cBhvr>
                                    </p:animRot>
                                  </p:childTnLst>
                                </p:cTn>
                              </p:par>
                              <p:par>
                                <p:cTn id="449" presetID="2" presetClass="exit" presetSubtype="8" fill="hold" grpId="3" nodeType="withEffect">
                                  <p:stCondLst>
                                    <p:cond delay="0"/>
                                  </p:stCondLst>
                                  <p:childTnLst>
                                    <p:anim calcmode="lin" valueType="num">
                                      <p:cBhvr additive="base">
                                        <p:cTn id="450" dur="4000"/>
                                        <p:tgtEl>
                                          <p:spTgt spid="60"/>
                                        </p:tgtEl>
                                        <p:attrNameLst>
                                          <p:attrName>ppt_x</p:attrName>
                                        </p:attrNameLst>
                                      </p:cBhvr>
                                      <p:tavLst>
                                        <p:tav tm="0">
                                          <p:val>
                                            <p:strVal val="ppt_x"/>
                                          </p:val>
                                        </p:tav>
                                        <p:tav tm="100000">
                                          <p:val>
                                            <p:strVal val="0-ppt_w/2"/>
                                          </p:val>
                                        </p:tav>
                                      </p:tavLst>
                                    </p:anim>
                                    <p:anim calcmode="lin" valueType="num">
                                      <p:cBhvr additive="base">
                                        <p:cTn id="451" dur="4000"/>
                                        <p:tgtEl>
                                          <p:spTgt spid="60"/>
                                        </p:tgtEl>
                                        <p:attrNameLst>
                                          <p:attrName>ppt_y</p:attrName>
                                        </p:attrNameLst>
                                      </p:cBhvr>
                                      <p:tavLst>
                                        <p:tav tm="0">
                                          <p:val>
                                            <p:strVal val="ppt_y"/>
                                          </p:val>
                                        </p:tav>
                                        <p:tav tm="100000">
                                          <p:val>
                                            <p:strVal val="ppt_y"/>
                                          </p:val>
                                        </p:tav>
                                      </p:tavLst>
                                    </p:anim>
                                    <p:set>
                                      <p:cBhvr>
                                        <p:cTn id="452" dur="1" fill="hold">
                                          <p:stCondLst>
                                            <p:cond delay="3999"/>
                                          </p:stCondLst>
                                        </p:cTn>
                                        <p:tgtEl>
                                          <p:spTgt spid="60"/>
                                        </p:tgtEl>
                                        <p:attrNameLst>
                                          <p:attrName>style.visibility</p:attrName>
                                        </p:attrNameLst>
                                      </p:cBhvr>
                                      <p:to>
                                        <p:strVal val="hidden"/>
                                      </p:to>
                                    </p:set>
                                  </p:childTnLst>
                                </p:cTn>
                              </p:par>
                              <p:par>
                                <p:cTn id="453" presetID="2" presetClass="entr" presetSubtype="8" fill="hold" grpId="0" nodeType="withEffect">
                                  <p:stCondLst>
                                    <p:cond delay="0"/>
                                  </p:stCondLst>
                                  <p:childTnLst>
                                    <p:set>
                                      <p:cBhvr>
                                        <p:cTn id="454" dur="1" fill="hold">
                                          <p:stCondLst>
                                            <p:cond delay="0"/>
                                          </p:stCondLst>
                                        </p:cTn>
                                        <p:tgtEl>
                                          <p:spTgt spid="59"/>
                                        </p:tgtEl>
                                        <p:attrNameLst>
                                          <p:attrName>style.visibility</p:attrName>
                                        </p:attrNameLst>
                                      </p:cBhvr>
                                      <p:to>
                                        <p:strVal val="visible"/>
                                      </p:to>
                                    </p:set>
                                    <p:anim calcmode="lin" valueType="num">
                                      <p:cBhvr additive="base">
                                        <p:cTn id="455" dur="4000" fill="hold"/>
                                        <p:tgtEl>
                                          <p:spTgt spid="59"/>
                                        </p:tgtEl>
                                        <p:attrNameLst>
                                          <p:attrName>ppt_x</p:attrName>
                                        </p:attrNameLst>
                                      </p:cBhvr>
                                      <p:tavLst>
                                        <p:tav tm="0">
                                          <p:val>
                                            <p:strVal val="0-#ppt_w/2"/>
                                          </p:val>
                                        </p:tav>
                                        <p:tav tm="100000">
                                          <p:val>
                                            <p:strVal val="#ppt_x"/>
                                          </p:val>
                                        </p:tav>
                                      </p:tavLst>
                                    </p:anim>
                                    <p:anim calcmode="lin" valueType="num">
                                      <p:cBhvr additive="base">
                                        <p:cTn id="456" dur="4000" fill="hold"/>
                                        <p:tgtEl>
                                          <p:spTgt spid="59"/>
                                        </p:tgtEl>
                                        <p:attrNameLst>
                                          <p:attrName>ppt_y</p:attrName>
                                        </p:attrNameLst>
                                      </p:cBhvr>
                                      <p:tavLst>
                                        <p:tav tm="0">
                                          <p:val>
                                            <p:strVal val="#ppt_y"/>
                                          </p:val>
                                        </p:tav>
                                        <p:tav tm="100000">
                                          <p:val>
                                            <p:strVal val="#ppt_y"/>
                                          </p:val>
                                        </p:tav>
                                      </p:tavLst>
                                    </p:anim>
                                  </p:childTnLst>
                                </p:cTn>
                              </p:par>
                              <p:par>
                                <p:cTn id="457" presetID="19" presetClass="entr" presetSubtype="5" fill="hold" grpId="1" nodeType="withEffect">
                                  <p:stCondLst>
                                    <p:cond delay="0"/>
                                  </p:stCondLst>
                                  <p:childTnLst>
                                    <p:set>
                                      <p:cBhvr>
                                        <p:cTn id="458" dur="1" fill="hold">
                                          <p:stCondLst>
                                            <p:cond delay="0"/>
                                          </p:stCondLst>
                                        </p:cTn>
                                        <p:tgtEl>
                                          <p:spTgt spid="59"/>
                                        </p:tgtEl>
                                        <p:attrNameLst>
                                          <p:attrName>style.visibility</p:attrName>
                                        </p:attrNameLst>
                                      </p:cBhvr>
                                      <p:to>
                                        <p:strVal val="visible"/>
                                      </p:to>
                                    </p:set>
                                    <p:anim calcmode="lin" valueType="num">
                                      <p:cBhvr>
                                        <p:cTn id="459" dur="4000" fill="hold"/>
                                        <p:tgtEl>
                                          <p:spTgt spid="59"/>
                                        </p:tgtEl>
                                        <p:attrNameLst>
                                          <p:attrName>ppt_w</p:attrName>
                                        </p:attrNameLst>
                                      </p:cBhvr>
                                      <p:tavLst>
                                        <p:tav tm="0">
                                          <p:val>
                                            <p:strVal val="#ppt_w"/>
                                          </p:val>
                                        </p:tav>
                                        <p:tav tm="100000">
                                          <p:val>
                                            <p:strVal val="#ppt_w"/>
                                          </p:val>
                                        </p:tav>
                                      </p:tavLst>
                                    </p:anim>
                                    <p:anim calcmode="lin" valueType="num">
                                      <p:cBhvr>
                                        <p:cTn id="460" dur="4000" fill="hold"/>
                                        <p:tgtEl>
                                          <p:spTgt spid="59"/>
                                        </p:tgtEl>
                                        <p:attrNameLst>
                                          <p:attrName>ppt_h</p:attrName>
                                        </p:attrNameLst>
                                      </p:cBhvr>
                                      <p:tavLst>
                                        <p:tav tm="0" fmla="#ppt_h*sin(2.5*pi*$)">
                                          <p:val>
                                            <p:fltVal val="0"/>
                                          </p:val>
                                        </p:tav>
                                        <p:tav tm="100000">
                                          <p:val>
                                            <p:fltVal val="1"/>
                                          </p:val>
                                        </p:tav>
                                      </p:tavLst>
                                    </p:anim>
                                  </p:childTnLst>
                                </p:cTn>
                              </p:par>
                              <p:par>
                                <p:cTn id="461" presetID="8" presetClass="emph" presetSubtype="0" repeatCount="indefinite" fill="hold" grpId="2" nodeType="withEffect">
                                  <p:stCondLst>
                                    <p:cond delay="0"/>
                                  </p:stCondLst>
                                  <p:childTnLst>
                                    <p:animRot by="-21600000">
                                      <p:cBhvr>
                                        <p:cTn id="462" dur="4000" fill="hold"/>
                                        <p:tgtEl>
                                          <p:spTgt spid="59"/>
                                        </p:tgtEl>
                                        <p:attrNameLst>
                                          <p:attrName>r</p:attrName>
                                        </p:attrNameLst>
                                      </p:cBhvr>
                                    </p:animRot>
                                  </p:childTnLst>
                                </p:cTn>
                              </p:par>
                              <p:par>
                                <p:cTn id="463" presetID="2" presetClass="exit" presetSubtype="8" fill="hold" grpId="3" nodeType="withEffect">
                                  <p:stCondLst>
                                    <p:cond delay="0"/>
                                  </p:stCondLst>
                                  <p:childTnLst>
                                    <p:anim calcmode="lin" valueType="num">
                                      <p:cBhvr additive="base">
                                        <p:cTn id="464" dur="4000"/>
                                        <p:tgtEl>
                                          <p:spTgt spid="59"/>
                                        </p:tgtEl>
                                        <p:attrNameLst>
                                          <p:attrName>ppt_x</p:attrName>
                                        </p:attrNameLst>
                                      </p:cBhvr>
                                      <p:tavLst>
                                        <p:tav tm="0">
                                          <p:val>
                                            <p:strVal val="ppt_x"/>
                                          </p:val>
                                        </p:tav>
                                        <p:tav tm="100000">
                                          <p:val>
                                            <p:strVal val="0-ppt_w/2"/>
                                          </p:val>
                                        </p:tav>
                                      </p:tavLst>
                                    </p:anim>
                                    <p:anim calcmode="lin" valueType="num">
                                      <p:cBhvr additive="base">
                                        <p:cTn id="465" dur="4000"/>
                                        <p:tgtEl>
                                          <p:spTgt spid="59"/>
                                        </p:tgtEl>
                                        <p:attrNameLst>
                                          <p:attrName>ppt_y</p:attrName>
                                        </p:attrNameLst>
                                      </p:cBhvr>
                                      <p:tavLst>
                                        <p:tav tm="0">
                                          <p:val>
                                            <p:strVal val="ppt_y"/>
                                          </p:val>
                                        </p:tav>
                                        <p:tav tm="100000">
                                          <p:val>
                                            <p:strVal val="ppt_y"/>
                                          </p:val>
                                        </p:tav>
                                      </p:tavLst>
                                    </p:anim>
                                    <p:set>
                                      <p:cBhvr>
                                        <p:cTn id="466" dur="1" fill="hold">
                                          <p:stCondLst>
                                            <p:cond delay="3999"/>
                                          </p:stCondLst>
                                        </p:cTn>
                                        <p:tgtEl>
                                          <p:spTgt spid="59"/>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61"/>
                                        </p:tgtEl>
                                        <p:attrNameLst>
                                          <p:attrName>style.visibility</p:attrName>
                                        </p:attrNameLst>
                                      </p:cBhvr>
                                      <p:to>
                                        <p:strVal val="visible"/>
                                      </p:to>
                                    </p:set>
                                    <p:anim calcmode="lin" valueType="num">
                                      <p:cBhvr additive="base">
                                        <p:cTn id="469" dur="4000" fill="hold"/>
                                        <p:tgtEl>
                                          <p:spTgt spid="61"/>
                                        </p:tgtEl>
                                        <p:attrNameLst>
                                          <p:attrName>ppt_x</p:attrName>
                                        </p:attrNameLst>
                                      </p:cBhvr>
                                      <p:tavLst>
                                        <p:tav tm="0">
                                          <p:val>
                                            <p:strVal val="0-#ppt_w/2"/>
                                          </p:val>
                                        </p:tav>
                                        <p:tav tm="100000">
                                          <p:val>
                                            <p:strVal val="#ppt_x"/>
                                          </p:val>
                                        </p:tav>
                                      </p:tavLst>
                                    </p:anim>
                                    <p:anim calcmode="lin" valueType="num">
                                      <p:cBhvr additive="base">
                                        <p:cTn id="470" dur="4000" fill="hold"/>
                                        <p:tgtEl>
                                          <p:spTgt spid="61"/>
                                        </p:tgtEl>
                                        <p:attrNameLst>
                                          <p:attrName>ppt_y</p:attrName>
                                        </p:attrNameLst>
                                      </p:cBhvr>
                                      <p:tavLst>
                                        <p:tav tm="0">
                                          <p:val>
                                            <p:strVal val="#ppt_y"/>
                                          </p:val>
                                        </p:tav>
                                        <p:tav tm="100000">
                                          <p:val>
                                            <p:strVal val="#ppt_y"/>
                                          </p:val>
                                        </p:tav>
                                      </p:tavLst>
                                    </p:anim>
                                  </p:childTnLst>
                                </p:cTn>
                              </p:par>
                              <p:par>
                                <p:cTn id="471" presetID="19" presetClass="entr" presetSubtype="5" fill="hold" grpId="1" nodeType="withEffect">
                                  <p:stCondLst>
                                    <p:cond delay="0"/>
                                  </p:stCondLst>
                                  <p:childTnLst>
                                    <p:set>
                                      <p:cBhvr>
                                        <p:cTn id="472" dur="1" fill="hold">
                                          <p:stCondLst>
                                            <p:cond delay="0"/>
                                          </p:stCondLst>
                                        </p:cTn>
                                        <p:tgtEl>
                                          <p:spTgt spid="61"/>
                                        </p:tgtEl>
                                        <p:attrNameLst>
                                          <p:attrName>style.visibility</p:attrName>
                                        </p:attrNameLst>
                                      </p:cBhvr>
                                      <p:to>
                                        <p:strVal val="visible"/>
                                      </p:to>
                                    </p:set>
                                    <p:anim calcmode="lin" valueType="num">
                                      <p:cBhvr>
                                        <p:cTn id="473" dur="4000" fill="hold"/>
                                        <p:tgtEl>
                                          <p:spTgt spid="61"/>
                                        </p:tgtEl>
                                        <p:attrNameLst>
                                          <p:attrName>ppt_w</p:attrName>
                                        </p:attrNameLst>
                                      </p:cBhvr>
                                      <p:tavLst>
                                        <p:tav tm="0">
                                          <p:val>
                                            <p:strVal val="#ppt_w"/>
                                          </p:val>
                                        </p:tav>
                                        <p:tav tm="100000">
                                          <p:val>
                                            <p:strVal val="#ppt_w"/>
                                          </p:val>
                                        </p:tav>
                                      </p:tavLst>
                                    </p:anim>
                                    <p:anim calcmode="lin" valueType="num">
                                      <p:cBhvr>
                                        <p:cTn id="474" dur="4000" fill="hold"/>
                                        <p:tgtEl>
                                          <p:spTgt spid="61"/>
                                        </p:tgtEl>
                                        <p:attrNameLst>
                                          <p:attrName>ppt_h</p:attrName>
                                        </p:attrNameLst>
                                      </p:cBhvr>
                                      <p:tavLst>
                                        <p:tav tm="0" fmla="#ppt_h*sin(2.5*pi*$)">
                                          <p:val>
                                            <p:fltVal val="0"/>
                                          </p:val>
                                        </p:tav>
                                        <p:tav tm="100000">
                                          <p:val>
                                            <p:fltVal val="1"/>
                                          </p:val>
                                        </p:tav>
                                      </p:tavLst>
                                    </p:anim>
                                  </p:childTnLst>
                                </p:cTn>
                              </p:par>
                              <p:par>
                                <p:cTn id="475" presetID="8" presetClass="emph" presetSubtype="0" repeatCount="indefinite" fill="hold" grpId="2" nodeType="withEffect">
                                  <p:stCondLst>
                                    <p:cond delay="0"/>
                                  </p:stCondLst>
                                  <p:childTnLst>
                                    <p:animRot by="-21600000">
                                      <p:cBhvr>
                                        <p:cTn id="476" dur="4000" fill="hold"/>
                                        <p:tgtEl>
                                          <p:spTgt spid="61"/>
                                        </p:tgtEl>
                                        <p:attrNameLst>
                                          <p:attrName>r</p:attrName>
                                        </p:attrNameLst>
                                      </p:cBhvr>
                                    </p:animRot>
                                  </p:childTnLst>
                                </p:cTn>
                              </p:par>
                              <p:par>
                                <p:cTn id="477" presetID="2" presetClass="exit" presetSubtype="8" fill="hold" grpId="3" nodeType="withEffect">
                                  <p:stCondLst>
                                    <p:cond delay="0"/>
                                  </p:stCondLst>
                                  <p:childTnLst>
                                    <p:anim calcmode="lin" valueType="num">
                                      <p:cBhvr additive="base">
                                        <p:cTn id="478" dur="4000"/>
                                        <p:tgtEl>
                                          <p:spTgt spid="61"/>
                                        </p:tgtEl>
                                        <p:attrNameLst>
                                          <p:attrName>ppt_x</p:attrName>
                                        </p:attrNameLst>
                                      </p:cBhvr>
                                      <p:tavLst>
                                        <p:tav tm="0">
                                          <p:val>
                                            <p:strVal val="ppt_x"/>
                                          </p:val>
                                        </p:tav>
                                        <p:tav tm="100000">
                                          <p:val>
                                            <p:strVal val="0-ppt_w/2"/>
                                          </p:val>
                                        </p:tav>
                                      </p:tavLst>
                                    </p:anim>
                                    <p:anim calcmode="lin" valueType="num">
                                      <p:cBhvr additive="base">
                                        <p:cTn id="479" dur="4000"/>
                                        <p:tgtEl>
                                          <p:spTgt spid="61"/>
                                        </p:tgtEl>
                                        <p:attrNameLst>
                                          <p:attrName>ppt_y</p:attrName>
                                        </p:attrNameLst>
                                      </p:cBhvr>
                                      <p:tavLst>
                                        <p:tav tm="0">
                                          <p:val>
                                            <p:strVal val="ppt_y"/>
                                          </p:val>
                                        </p:tav>
                                        <p:tav tm="100000">
                                          <p:val>
                                            <p:strVal val="ppt_y"/>
                                          </p:val>
                                        </p:tav>
                                      </p:tavLst>
                                    </p:anim>
                                    <p:set>
                                      <p:cBhvr>
                                        <p:cTn id="480" dur="1" fill="hold">
                                          <p:stCondLst>
                                            <p:cond delay="3999"/>
                                          </p:stCondLst>
                                        </p:cTn>
                                        <p:tgtEl>
                                          <p:spTgt spid="61"/>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62"/>
                                        </p:tgtEl>
                                        <p:attrNameLst>
                                          <p:attrName>style.visibility</p:attrName>
                                        </p:attrNameLst>
                                      </p:cBhvr>
                                      <p:to>
                                        <p:strVal val="visible"/>
                                      </p:to>
                                    </p:set>
                                    <p:anim calcmode="lin" valueType="num">
                                      <p:cBhvr additive="base">
                                        <p:cTn id="483" dur="4000" fill="hold"/>
                                        <p:tgtEl>
                                          <p:spTgt spid="62"/>
                                        </p:tgtEl>
                                        <p:attrNameLst>
                                          <p:attrName>ppt_x</p:attrName>
                                        </p:attrNameLst>
                                      </p:cBhvr>
                                      <p:tavLst>
                                        <p:tav tm="0">
                                          <p:val>
                                            <p:strVal val="0-#ppt_w/2"/>
                                          </p:val>
                                        </p:tav>
                                        <p:tav tm="100000">
                                          <p:val>
                                            <p:strVal val="#ppt_x"/>
                                          </p:val>
                                        </p:tav>
                                      </p:tavLst>
                                    </p:anim>
                                    <p:anim calcmode="lin" valueType="num">
                                      <p:cBhvr additive="base">
                                        <p:cTn id="484" dur="4000" fill="hold"/>
                                        <p:tgtEl>
                                          <p:spTgt spid="62"/>
                                        </p:tgtEl>
                                        <p:attrNameLst>
                                          <p:attrName>ppt_y</p:attrName>
                                        </p:attrNameLst>
                                      </p:cBhvr>
                                      <p:tavLst>
                                        <p:tav tm="0">
                                          <p:val>
                                            <p:strVal val="#ppt_y"/>
                                          </p:val>
                                        </p:tav>
                                        <p:tav tm="100000">
                                          <p:val>
                                            <p:strVal val="#ppt_y"/>
                                          </p:val>
                                        </p:tav>
                                      </p:tavLst>
                                    </p:anim>
                                  </p:childTnLst>
                                </p:cTn>
                              </p:par>
                              <p:par>
                                <p:cTn id="485" presetID="19" presetClass="entr" presetSubtype="5" fill="hold" grpId="1" nodeType="withEffect">
                                  <p:stCondLst>
                                    <p:cond delay="0"/>
                                  </p:stCondLst>
                                  <p:childTnLst>
                                    <p:set>
                                      <p:cBhvr>
                                        <p:cTn id="486" dur="1" fill="hold">
                                          <p:stCondLst>
                                            <p:cond delay="0"/>
                                          </p:stCondLst>
                                        </p:cTn>
                                        <p:tgtEl>
                                          <p:spTgt spid="62"/>
                                        </p:tgtEl>
                                        <p:attrNameLst>
                                          <p:attrName>style.visibility</p:attrName>
                                        </p:attrNameLst>
                                      </p:cBhvr>
                                      <p:to>
                                        <p:strVal val="visible"/>
                                      </p:to>
                                    </p:set>
                                    <p:anim calcmode="lin" valueType="num">
                                      <p:cBhvr>
                                        <p:cTn id="487" dur="4000" fill="hold"/>
                                        <p:tgtEl>
                                          <p:spTgt spid="62"/>
                                        </p:tgtEl>
                                        <p:attrNameLst>
                                          <p:attrName>ppt_w</p:attrName>
                                        </p:attrNameLst>
                                      </p:cBhvr>
                                      <p:tavLst>
                                        <p:tav tm="0">
                                          <p:val>
                                            <p:strVal val="#ppt_w"/>
                                          </p:val>
                                        </p:tav>
                                        <p:tav tm="100000">
                                          <p:val>
                                            <p:strVal val="#ppt_w"/>
                                          </p:val>
                                        </p:tav>
                                      </p:tavLst>
                                    </p:anim>
                                    <p:anim calcmode="lin" valueType="num">
                                      <p:cBhvr>
                                        <p:cTn id="488" dur="4000" fill="hold"/>
                                        <p:tgtEl>
                                          <p:spTgt spid="62"/>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2" nodeType="withEffect">
                                  <p:stCondLst>
                                    <p:cond delay="0"/>
                                  </p:stCondLst>
                                  <p:childTnLst>
                                    <p:animRot by="-21600000">
                                      <p:cBhvr>
                                        <p:cTn id="490" dur="4000" fill="hold"/>
                                        <p:tgtEl>
                                          <p:spTgt spid="62"/>
                                        </p:tgtEl>
                                        <p:attrNameLst>
                                          <p:attrName>r</p:attrName>
                                        </p:attrNameLst>
                                      </p:cBhvr>
                                    </p:animRot>
                                  </p:childTnLst>
                                </p:cTn>
                              </p:par>
                              <p:par>
                                <p:cTn id="491" presetID="2" presetClass="exit" presetSubtype="8" fill="hold" grpId="3" nodeType="withEffect">
                                  <p:stCondLst>
                                    <p:cond delay="0"/>
                                  </p:stCondLst>
                                  <p:childTnLst>
                                    <p:anim calcmode="lin" valueType="num">
                                      <p:cBhvr additive="base">
                                        <p:cTn id="492" dur="4000"/>
                                        <p:tgtEl>
                                          <p:spTgt spid="62"/>
                                        </p:tgtEl>
                                        <p:attrNameLst>
                                          <p:attrName>ppt_x</p:attrName>
                                        </p:attrNameLst>
                                      </p:cBhvr>
                                      <p:tavLst>
                                        <p:tav tm="0">
                                          <p:val>
                                            <p:strVal val="ppt_x"/>
                                          </p:val>
                                        </p:tav>
                                        <p:tav tm="100000">
                                          <p:val>
                                            <p:strVal val="0-ppt_w/2"/>
                                          </p:val>
                                        </p:tav>
                                      </p:tavLst>
                                    </p:anim>
                                    <p:anim calcmode="lin" valueType="num">
                                      <p:cBhvr additive="base">
                                        <p:cTn id="493" dur="4000"/>
                                        <p:tgtEl>
                                          <p:spTgt spid="62"/>
                                        </p:tgtEl>
                                        <p:attrNameLst>
                                          <p:attrName>ppt_y</p:attrName>
                                        </p:attrNameLst>
                                      </p:cBhvr>
                                      <p:tavLst>
                                        <p:tav tm="0">
                                          <p:val>
                                            <p:strVal val="ppt_y"/>
                                          </p:val>
                                        </p:tav>
                                        <p:tav tm="100000">
                                          <p:val>
                                            <p:strVal val="ppt_y"/>
                                          </p:val>
                                        </p:tav>
                                      </p:tavLst>
                                    </p:anim>
                                    <p:set>
                                      <p:cBhvr>
                                        <p:cTn id="494" dur="1" fill="hold">
                                          <p:stCondLst>
                                            <p:cond delay="3999"/>
                                          </p:stCondLst>
                                        </p:cTn>
                                        <p:tgtEl>
                                          <p:spTgt spid="62"/>
                                        </p:tgtEl>
                                        <p:attrNameLst>
                                          <p:attrName>style.visibility</p:attrName>
                                        </p:attrNameLst>
                                      </p:cBhvr>
                                      <p:to>
                                        <p:strVal val="hidden"/>
                                      </p:to>
                                    </p:set>
                                  </p:childTnLst>
                                </p:cTn>
                              </p:par>
                              <p:par>
                                <p:cTn id="495" presetID="2" presetClass="entr" presetSubtype="8" fill="hold" grpId="0" nodeType="withEffect">
                                  <p:stCondLst>
                                    <p:cond delay="0"/>
                                  </p:stCondLst>
                                  <p:childTnLst>
                                    <p:set>
                                      <p:cBhvr>
                                        <p:cTn id="496" dur="1" fill="hold">
                                          <p:stCondLst>
                                            <p:cond delay="0"/>
                                          </p:stCondLst>
                                        </p:cTn>
                                        <p:tgtEl>
                                          <p:spTgt spid="64"/>
                                        </p:tgtEl>
                                        <p:attrNameLst>
                                          <p:attrName>style.visibility</p:attrName>
                                        </p:attrNameLst>
                                      </p:cBhvr>
                                      <p:to>
                                        <p:strVal val="visible"/>
                                      </p:to>
                                    </p:set>
                                    <p:anim calcmode="lin" valueType="num">
                                      <p:cBhvr additive="base">
                                        <p:cTn id="497" dur="4000" fill="hold"/>
                                        <p:tgtEl>
                                          <p:spTgt spid="64"/>
                                        </p:tgtEl>
                                        <p:attrNameLst>
                                          <p:attrName>ppt_x</p:attrName>
                                        </p:attrNameLst>
                                      </p:cBhvr>
                                      <p:tavLst>
                                        <p:tav tm="0">
                                          <p:val>
                                            <p:strVal val="0-#ppt_w/2"/>
                                          </p:val>
                                        </p:tav>
                                        <p:tav tm="100000">
                                          <p:val>
                                            <p:strVal val="#ppt_x"/>
                                          </p:val>
                                        </p:tav>
                                      </p:tavLst>
                                    </p:anim>
                                    <p:anim calcmode="lin" valueType="num">
                                      <p:cBhvr additive="base">
                                        <p:cTn id="498" dur="4000" fill="hold"/>
                                        <p:tgtEl>
                                          <p:spTgt spid="64"/>
                                        </p:tgtEl>
                                        <p:attrNameLst>
                                          <p:attrName>ppt_y</p:attrName>
                                        </p:attrNameLst>
                                      </p:cBhvr>
                                      <p:tavLst>
                                        <p:tav tm="0">
                                          <p:val>
                                            <p:strVal val="#ppt_y"/>
                                          </p:val>
                                        </p:tav>
                                        <p:tav tm="100000">
                                          <p:val>
                                            <p:strVal val="#ppt_y"/>
                                          </p:val>
                                        </p:tav>
                                      </p:tavLst>
                                    </p:anim>
                                  </p:childTnLst>
                                </p:cTn>
                              </p:par>
                              <p:par>
                                <p:cTn id="499" presetID="19" presetClass="entr" presetSubtype="5" fill="hold" grpId="1" nodeType="withEffect">
                                  <p:stCondLst>
                                    <p:cond delay="0"/>
                                  </p:stCondLst>
                                  <p:childTnLst>
                                    <p:set>
                                      <p:cBhvr>
                                        <p:cTn id="500" dur="1" fill="hold">
                                          <p:stCondLst>
                                            <p:cond delay="0"/>
                                          </p:stCondLst>
                                        </p:cTn>
                                        <p:tgtEl>
                                          <p:spTgt spid="64"/>
                                        </p:tgtEl>
                                        <p:attrNameLst>
                                          <p:attrName>style.visibility</p:attrName>
                                        </p:attrNameLst>
                                      </p:cBhvr>
                                      <p:to>
                                        <p:strVal val="visible"/>
                                      </p:to>
                                    </p:set>
                                    <p:anim calcmode="lin" valueType="num">
                                      <p:cBhvr>
                                        <p:cTn id="501" dur="4000" fill="hold"/>
                                        <p:tgtEl>
                                          <p:spTgt spid="64"/>
                                        </p:tgtEl>
                                        <p:attrNameLst>
                                          <p:attrName>ppt_w</p:attrName>
                                        </p:attrNameLst>
                                      </p:cBhvr>
                                      <p:tavLst>
                                        <p:tav tm="0">
                                          <p:val>
                                            <p:strVal val="#ppt_w"/>
                                          </p:val>
                                        </p:tav>
                                        <p:tav tm="100000">
                                          <p:val>
                                            <p:strVal val="#ppt_w"/>
                                          </p:val>
                                        </p:tav>
                                      </p:tavLst>
                                    </p:anim>
                                    <p:anim calcmode="lin" valueType="num">
                                      <p:cBhvr>
                                        <p:cTn id="502" dur="4000" fill="hold"/>
                                        <p:tgtEl>
                                          <p:spTgt spid="64"/>
                                        </p:tgtEl>
                                        <p:attrNameLst>
                                          <p:attrName>ppt_h</p:attrName>
                                        </p:attrNameLst>
                                      </p:cBhvr>
                                      <p:tavLst>
                                        <p:tav tm="0" fmla="#ppt_h*sin(2.5*pi*$)">
                                          <p:val>
                                            <p:fltVal val="0"/>
                                          </p:val>
                                        </p:tav>
                                        <p:tav tm="100000">
                                          <p:val>
                                            <p:fltVal val="1"/>
                                          </p:val>
                                        </p:tav>
                                      </p:tavLst>
                                    </p:anim>
                                  </p:childTnLst>
                                </p:cTn>
                              </p:par>
                              <p:par>
                                <p:cTn id="503" presetID="8" presetClass="emph" presetSubtype="0" repeatCount="indefinite" fill="hold" grpId="2" nodeType="withEffect">
                                  <p:stCondLst>
                                    <p:cond delay="0"/>
                                  </p:stCondLst>
                                  <p:childTnLst>
                                    <p:animRot by="-21600000">
                                      <p:cBhvr>
                                        <p:cTn id="504" dur="4000" fill="hold"/>
                                        <p:tgtEl>
                                          <p:spTgt spid="64"/>
                                        </p:tgtEl>
                                        <p:attrNameLst>
                                          <p:attrName>r</p:attrName>
                                        </p:attrNameLst>
                                      </p:cBhvr>
                                    </p:animRot>
                                  </p:childTnLst>
                                </p:cTn>
                              </p:par>
                              <p:par>
                                <p:cTn id="505" presetID="2" presetClass="exit" presetSubtype="8" fill="hold" grpId="3" nodeType="withEffect">
                                  <p:stCondLst>
                                    <p:cond delay="0"/>
                                  </p:stCondLst>
                                  <p:childTnLst>
                                    <p:anim calcmode="lin" valueType="num">
                                      <p:cBhvr additive="base">
                                        <p:cTn id="506" dur="4000"/>
                                        <p:tgtEl>
                                          <p:spTgt spid="64"/>
                                        </p:tgtEl>
                                        <p:attrNameLst>
                                          <p:attrName>ppt_x</p:attrName>
                                        </p:attrNameLst>
                                      </p:cBhvr>
                                      <p:tavLst>
                                        <p:tav tm="0">
                                          <p:val>
                                            <p:strVal val="ppt_x"/>
                                          </p:val>
                                        </p:tav>
                                        <p:tav tm="100000">
                                          <p:val>
                                            <p:strVal val="0-ppt_w/2"/>
                                          </p:val>
                                        </p:tav>
                                      </p:tavLst>
                                    </p:anim>
                                    <p:anim calcmode="lin" valueType="num">
                                      <p:cBhvr additive="base">
                                        <p:cTn id="507" dur="4000"/>
                                        <p:tgtEl>
                                          <p:spTgt spid="64"/>
                                        </p:tgtEl>
                                        <p:attrNameLst>
                                          <p:attrName>ppt_y</p:attrName>
                                        </p:attrNameLst>
                                      </p:cBhvr>
                                      <p:tavLst>
                                        <p:tav tm="0">
                                          <p:val>
                                            <p:strVal val="ppt_y"/>
                                          </p:val>
                                        </p:tav>
                                        <p:tav tm="100000">
                                          <p:val>
                                            <p:strVal val="ppt_y"/>
                                          </p:val>
                                        </p:tav>
                                      </p:tavLst>
                                    </p:anim>
                                    <p:set>
                                      <p:cBhvr>
                                        <p:cTn id="508" dur="1" fill="hold">
                                          <p:stCondLst>
                                            <p:cond delay="3999"/>
                                          </p:stCondLst>
                                        </p:cTn>
                                        <p:tgtEl>
                                          <p:spTgt spid="64"/>
                                        </p:tgtEl>
                                        <p:attrNameLst>
                                          <p:attrName>style.visibility</p:attrName>
                                        </p:attrNameLst>
                                      </p:cBhvr>
                                      <p:to>
                                        <p:strVal val="hidden"/>
                                      </p:to>
                                    </p:set>
                                  </p:childTnLst>
                                </p:cTn>
                              </p:par>
                              <p:par>
                                <p:cTn id="509" presetID="2" presetClass="entr" presetSubtype="8" fill="hold" grpId="0" nodeType="withEffect">
                                  <p:stCondLst>
                                    <p:cond delay="0"/>
                                  </p:stCondLst>
                                  <p:childTnLst>
                                    <p:set>
                                      <p:cBhvr>
                                        <p:cTn id="510" dur="1" fill="hold">
                                          <p:stCondLst>
                                            <p:cond delay="0"/>
                                          </p:stCondLst>
                                        </p:cTn>
                                        <p:tgtEl>
                                          <p:spTgt spid="67"/>
                                        </p:tgtEl>
                                        <p:attrNameLst>
                                          <p:attrName>style.visibility</p:attrName>
                                        </p:attrNameLst>
                                      </p:cBhvr>
                                      <p:to>
                                        <p:strVal val="visible"/>
                                      </p:to>
                                    </p:set>
                                    <p:anim calcmode="lin" valueType="num">
                                      <p:cBhvr additive="base">
                                        <p:cTn id="511" dur="4000" fill="hold"/>
                                        <p:tgtEl>
                                          <p:spTgt spid="67"/>
                                        </p:tgtEl>
                                        <p:attrNameLst>
                                          <p:attrName>ppt_x</p:attrName>
                                        </p:attrNameLst>
                                      </p:cBhvr>
                                      <p:tavLst>
                                        <p:tav tm="0">
                                          <p:val>
                                            <p:strVal val="0-#ppt_w/2"/>
                                          </p:val>
                                        </p:tav>
                                        <p:tav tm="100000">
                                          <p:val>
                                            <p:strVal val="#ppt_x"/>
                                          </p:val>
                                        </p:tav>
                                      </p:tavLst>
                                    </p:anim>
                                    <p:anim calcmode="lin" valueType="num">
                                      <p:cBhvr additive="base">
                                        <p:cTn id="512" dur="4000" fill="hold"/>
                                        <p:tgtEl>
                                          <p:spTgt spid="67"/>
                                        </p:tgtEl>
                                        <p:attrNameLst>
                                          <p:attrName>ppt_y</p:attrName>
                                        </p:attrNameLst>
                                      </p:cBhvr>
                                      <p:tavLst>
                                        <p:tav tm="0">
                                          <p:val>
                                            <p:strVal val="#ppt_y"/>
                                          </p:val>
                                        </p:tav>
                                        <p:tav tm="100000">
                                          <p:val>
                                            <p:strVal val="#ppt_y"/>
                                          </p:val>
                                        </p:tav>
                                      </p:tavLst>
                                    </p:anim>
                                  </p:childTnLst>
                                </p:cTn>
                              </p:par>
                              <p:par>
                                <p:cTn id="513" presetID="19" presetClass="entr" presetSubtype="5" fill="hold" grpId="1" nodeType="withEffect">
                                  <p:stCondLst>
                                    <p:cond delay="0"/>
                                  </p:stCondLst>
                                  <p:childTnLst>
                                    <p:set>
                                      <p:cBhvr>
                                        <p:cTn id="514" dur="1" fill="hold">
                                          <p:stCondLst>
                                            <p:cond delay="0"/>
                                          </p:stCondLst>
                                        </p:cTn>
                                        <p:tgtEl>
                                          <p:spTgt spid="67"/>
                                        </p:tgtEl>
                                        <p:attrNameLst>
                                          <p:attrName>style.visibility</p:attrName>
                                        </p:attrNameLst>
                                      </p:cBhvr>
                                      <p:to>
                                        <p:strVal val="visible"/>
                                      </p:to>
                                    </p:set>
                                    <p:anim calcmode="lin" valueType="num">
                                      <p:cBhvr>
                                        <p:cTn id="515" dur="4000" fill="hold"/>
                                        <p:tgtEl>
                                          <p:spTgt spid="67"/>
                                        </p:tgtEl>
                                        <p:attrNameLst>
                                          <p:attrName>ppt_w</p:attrName>
                                        </p:attrNameLst>
                                      </p:cBhvr>
                                      <p:tavLst>
                                        <p:tav tm="0">
                                          <p:val>
                                            <p:strVal val="#ppt_w"/>
                                          </p:val>
                                        </p:tav>
                                        <p:tav tm="100000">
                                          <p:val>
                                            <p:strVal val="#ppt_w"/>
                                          </p:val>
                                        </p:tav>
                                      </p:tavLst>
                                    </p:anim>
                                    <p:anim calcmode="lin" valueType="num">
                                      <p:cBhvr>
                                        <p:cTn id="516" dur="4000" fill="hold"/>
                                        <p:tgtEl>
                                          <p:spTgt spid="67"/>
                                        </p:tgtEl>
                                        <p:attrNameLst>
                                          <p:attrName>ppt_h</p:attrName>
                                        </p:attrNameLst>
                                      </p:cBhvr>
                                      <p:tavLst>
                                        <p:tav tm="0" fmla="#ppt_h*sin(2.5*pi*$)">
                                          <p:val>
                                            <p:fltVal val="0"/>
                                          </p:val>
                                        </p:tav>
                                        <p:tav tm="100000">
                                          <p:val>
                                            <p:fltVal val="1"/>
                                          </p:val>
                                        </p:tav>
                                      </p:tavLst>
                                    </p:anim>
                                  </p:childTnLst>
                                </p:cTn>
                              </p:par>
                              <p:par>
                                <p:cTn id="517" presetID="8" presetClass="emph" presetSubtype="0" repeatCount="indefinite" fill="hold" grpId="2" nodeType="withEffect">
                                  <p:stCondLst>
                                    <p:cond delay="0"/>
                                  </p:stCondLst>
                                  <p:childTnLst>
                                    <p:animRot by="-21600000">
                                      <p:cBhvr>
                                        <p:cTn id="518" dur="4000" fill="hold"/>
                                        <p:tgtEl>
                                          <p:spTgt spid="67"/>
                                        </p:tgtEl>
                                        <p:attrNameLst>
                                          <p:attrName>r</p:attrName>
                                        </p:attrNameLst>
                                      </p:cBhvr>
                                    </p:animRot>
                                  </p:childTnLst>
                                </p:cTn>
                              </p:par>
                              <p:par>
                                <p:cTn id="519" presetID="2" presetClass="exit" presetSubtype="8" fill="hold" grpId="3" nodeType="withEffect">
                                  <p:stCondLst>
                                    <p:cond delay="0"/>
                                  </p:stCondLst>
                                  <p:childTnLst>
                                    <p:anim calcmode="lin" valueType="num">
                                      <p:cBhvr additive="base">
                                        <p:cTn id="520" dur="4000"/>
                                        <p:tgtEl>
                                          <p:spTgt spid="67"/>
                                        </p:tgtEl>
                                        <p:attrNameLst>
                                          <p:attrName>ppt_x</p:attrName>
                                        </p:attrNameLst>
                                      </p:cBhvr>
                                      <p:tavLst>
                                        <p:tav tm="0">
                                          <p:val>
                                            <p:strVal val="ppt_x"/>
                                          </p:val>
                                        </p:tav>
                                        <p:tav tm="100000">
                                          <p:val>
                                            <p:strVal val="0-ppt_w/2"/>
                                          </p:val>
                                        </p:tav>
                                      </p:tavLst>
                                    </p:anim>
                                    <p:anim calcmode="lin" valueType="num">
                                      <p:cBhvr additive="base">
                                        <p:cTn id="521" dur="4000"/>
                                        <p:tgtEl>
                                          <p:spTgt spid="67"/>
                                        </p:tgtEl>
                                        <p:attrNameLst>
                                          <p:attrName>ppt_y</p:attrName>
                                        </p:attrNameLst>
                                      </p:cBhvr>
                                      <p:tavLst>
                                        <p:tav tm="0">
                                          <p:val>
                                            <p:strVal val="ppt_y"/>
                                          </p:val>
                                        </p:tav>
                                        <p:tav tm="100000">
                                          <p:val>
                                            <p:strVal val="ppt_y"/>
                                          </p:val>
                                        </p:tav>
                                      </p:tavLst>
                                    </p:anim>
                                    <p:set>
                                      <p:cBhvr>
                                        <p:cTn id="522" dur="1" fill="hold">
                                          <p:stCondLst>
                                            <p:cond delay="3999"/>
                                          </p:stCondLst>
                                        </p:cTn>
                                        <p:tgtEl>
                                          <p:spTgt spid="67"/>
                                        </p:tgtEl>
                                        <p:attrNameLst>
                                          <p:attrName>style.visibility</p:attrName>
                                        </p:attrNameLst>
                                      </p:cBhvr>
                                      <p:to>
                                        <p:strVal val="hidden"/>
                                      </p:to>
                                    </p:set>
                                  </p:childTnLst>
                                </p:cTn>
                              </p:par>
                              <p:par>
                                <p:cTn id="523" presetID="2" presetClass="entr" presetSubtype="8" fill="hold" grpId="0" nodeType="withEffect">
                                  <p:stCondLst>
                                    <p:cond delay="0"/>
                                  </p:stCondLst>
                                  <p:childTnLst>
                                    <p:set>
                                      <p:cBhvr>
                                        <p:cTn id="524" dur="1" fill="hold">
                                          <p:stCondLst>
                                            <p:cond delay="0"/>
                                          </p:stCondLst>
                                        </p:cTn>
                                        <p:tgtEl>
                                          <p:spTgt spid="66"/>
                                        </p:tgtEl>
                                        <p:attrNameLst>
                                          <p:attrName>style.visibility</p:attrName>
                                        </p:attrNameLst>
                                      </p:cBhvr>
                                      <p:to>
                                        <p:strVal val="visible"/>
                                      </p:to>
                                    </p:set>
                                    <p:anim calcmode="lin" valueType="num">
                                      <p:cBhvr additive="base">
                                        <p:cTn id="525" dur="4000" fill="hold"/>
                                        <p:tgtEl>
                                          <p:spTgt spid="66"/>
                                        </p:tgtEl>
                                        <p:attrNameLst>
                                          <p:attrName>ppt_x</p:attrName>
                                        </p:attrNameLst>
                                      </p:cBhvr>
                                      <p:tavLst>
                                        <p:tav tm="0">
                                          <p:val>
                                            <p:strVal val="0-#ppt_w/2"/>
                                          </p:val>
                                        </p:tav>
                                        <p:tav tm="100000">
                                          <p:val>
                                            <p:strVal val="#ppt_x"/>
                                          </p:val>
                                        </p:tav>
                                      </p:tavLst>
                                    </p:anim>
                                    <p:anim calcmode="lin" valueType="num">
                                      <p:cBhvr additive="base">
                                        <p:cTn id="526" dur="4000" fill="hold"/>
                                        <p:tgtEl>
                                          <p:spTgt spid="66"/>
                                        </p:tgtEl>
                                        <p:attrNameLst>
                                          <p:attrName>ppt_y</p:attrName>
                                        </p:attrNameLst>
                                      </p:cBhvr>
                                      <p:tavLst>
                                        <p:tav tm="0">
                                          <p:val>
                                            <p:strVal val="#ppt_y"/>
                                          </p:val>
                                        </p:tav>
                                        <p:tav tm="100000">
                                          <p:val>
                                            <p:strVal val="#ppt_y"/>
                                          </p:val>
                                        </p:tav>
                                      </p:tavLst>
                                    </p:anim>
                                  </p:childTnLst>
                                </p:cTn>
                              </p:par>
                              <p:par>
                                <p:cTn id="527" presetID="19" presetClass="entr" presetSubtype="5" fill="hold" grpId="1" nodeType="withEffect">
                                  <p:stCondLst>
                                    <p:cond delay="0"/>
                                  </p:stCondLst>
                                  <p:childTnLst>
                                    <p:set>
                                      <p:cBhvr>
                                        <p:cTn id="528" dur="1" fill="hold">
                                          <p:stCondLst>
                                            <p:cond delay="0"/>
                                          </p:stCondLst>
                                        </p:cTn>
                                        <p:tgtEl>
                                          <p:spTgt spid="66"/>
                                        </p:tgtEl>
                                        <p:attrNameLst>
                                          <p:attrName>style.visibility</p:attrName>
                                        </p:attrNameLst>
                                      </p:cBhvr>
                                      <p:to>
                                        <p:strVal val="visible"/>
                                      </p:to>
                                    </p:set>
                                    <p:anim calcmode="lin" valueType="num">
                                      <p:cBhvr>
                                        <p:cTn id="529" dur="4000" fill="hold"/>
                                        <p:tgtEl>
                                          <p:spTgt spid="66"/>
                                        </p:tgtEl>
                                        <p:attrNameLst>
                                          <p:attrName>ppt_w</p:attrName>
                                        </p:attrNameLst>
                                      </p:cBhvr>
                                      <p:tavLst>
                                        <p:tav tm="0">
                                          <p:val>
                                            <p:strVal val="#ppt_w"/>
                                          </p:val>
                                        </p:tav>
                                        <p:tav tm="100000">
                                          <p:val>
                                            <p:strVal val="#ppt_w"/>
                                          </p:val>
                                        </p:tav>
                                      </p:tavLst>
                                    </p:anim>
                                    <p:anim calcmode="lin" valueType="num">
                                      <p:cBhvr>
                                        <p:cTn id="530" dur="4000" fill="hold"/>
                                        <p:tgtEl>
                                          <p:spTgt spid="66"/>
                                        </p:tgtEl>
                                        <p:attrNameLst>
                                          <p:attrName>ppt_h</p:attrName>
                                        </p:attrNameLst>
                                      </p:cBhvr>
                                      <p:tavLst>
                                        <p:tav tm="0" fmla="#ppt_h*sin(2.5*pi*$)">
                                          <p:val>
                                            <p:fltVal val="0"/>
                                          </p:val>
                                        </p:tav>
                                        <p:tav tm="100000">
                                          <p:val>
                                            <p:fltVal val="1"/>
                                          </p:val>
                                        </p:tav>
                                      </p:tavLst>
                                    </p:anim>
                                  </p:childTnLst>
                                </p:cTn>
                              </p:par>
                              <p:par>
                                <p:cTn id="531" presetID="8" presetClass="emph" presetSubtype="0" repeatCount="indefinite" fill="hold" grpId="2" nodeType="withEffect">
                                  <p:stCondLst>
                                    <p:cond delay="0"/>
                                  </p:stCondLst>
                                  <p:childTnLst>
                                    <p:animRot by="-21600000">
                                      <p:cBhvr>
                                        <p:cTn id="532" dur="4000" fill="hold"/>
                                        <p:tgtEl>
                                          <p:spTgt spid="66"/>
                                        </p:tgtEl>
                                        <p:attrNameLst>
                                          <p:attrName>r</p:attrName>
                                        </p:attrNameLst>
                                      </p:cBhvr>
                                    </p:animRot>
                                  </p:childTnLst>
                                </p:cTn>
                              </p:par>
                              <p:par>
                                <p:cTn id="533" presetID="2" presetClass="exit" presetSubtype="8" fill="hold" grpId="3" nodeType="withEffect">
                                  <p:stCondLst>
                                    <p:cond delay="0"/>
                                  </p:stCondLst>
                                  <p:childTnLst>
                                    <p:anim calcmode="lin" valueType="num">
                                      <p:cBhvr additive="base">
                                        <p:cTn id="534" dur="4000"/>
                                        <p:tgtEl>
                                          <p:spTgt spid="66"/>
                                        </p:tgtEl>
                                        <p:attrNameLst>
                                          <p:attrName>ppt_x</p:attrName>
                                        </p:attrNameLst>
                                      </p:cBhvr>
                                      <p:tavLst>
                                        <p:tav tm="0">
                                          <p:val>
                                            <p:strVal val="ppt_x"/>
                                          </p:val>
                                        </p:tav>
                                        <p:tav tm="100000">
                                          <p:val>
                                            <p:strVal val="0-ppt_w/2"/>
                                          </p:val>
                                        </p:tav>
                                      </p:tavLst>
                                    </p:anim>
                                    <p:anim calcmode="lin" valueType="num">
                                      <p:cBhvr additive="base">
                                        <p:cTn id="535" dur="4000"/>
                                        <p:tgtEl>
                                          <p:spTgt spid="66"/>
                                        </p:tgtEl>
                                        <p:attrNameLst>
                                          <p:attrName>ppt_y</p:attrName>
                                        </p:attrNameLst>
                                      </p:cBhvr>
                                      <p:tavLst>
                                        <p:tav tm="0">
                                          <p:val>
                                            <p:strVal val="ppt_y"/>
                                          </p:val>
                                        </p:tav>
                                        <p:tav tm="100000">
                                          <p:val>
                                            <p:strVal val="ppt_y"/>
                                          </p:val>
                                        </p:tav>
                                      </p:tavLst>
                                    </p:anim>
                                    <p:set>
                                      <p:cBhvr>
                                        <p:cTn id="536" dur="1" fill="hold">
                                          <p:stCondLst>
                                            <p:cond delay="3999"/>
                                          </p:stCondLst>
                                        </p:cTn>
                                        <p:tgtEl>
                                          <p:spTgt spid="66"/>
                                        </p:tgtEl>
                                        <p:attrNameLst>
                                          <p:attrName>style.visibility</p:attrName>
                                        </p:attrNameLst>
                                      </p:cBhvr>
                                      <p:to>
                                        <p:strVal val="hidden"/>
                                      </p:to>
                                    </p:set>
                                  </p:childTnLst>
                                </p:cTn>
                              </p:par>
                              <p:par>
                                <p:cTn id="537" presetID="2" presetClass="entr" presetSubtype="8" fill="hold" grpId="0" nodeType="withEffect">
                                  <p:stCondLst>
                                    <p:cond delay="0"/>
                                  </p:stCondLst>
                                  <p:childTnLst>
                                    <p:set>
                                      <p:cBhvr>
                                        <p:cTn id="538" dur="1" fill="hold">
                                          <p:stCondLst>
                                            <p:cond delay="0"/>
                                          </p:stCondLst>
                                        </p:cTn>
                                        <p:tgtEl>
                                          <p:spTgt spid="88"/>
                                        </p:tgtEl>
                                        <p:attrNameLst>
                                          <p:attrName>style.visibility</p:attrName>
                                        </p:attrNameLst>
                                      </p:cBhvr>
                                      <p:to>
                                        <p:strVal val="visible"/>
                                      </p:to>
                                    </p:set>
                                    <p:anim calcmode="lin" valueType="num">
                                      <p:cBhvr additive="base">
                                        <p:cTn id="539" dur="4000" fill="hold"/>
                                        <p:tgtEl>
                                          <p:spTgt spid="88"/>
                                        </p:tgtEl>
                                        <p:attrNameLst>
                                          <p:attrName>ppt_x</p:attrName>
                                        </p:attrNameLst>
                                      </p:cBhvr>
                                      <p:tavLst>
                                        <p:tav tm="0">
                                          <p:val>
                                            <p:strVal val="0-#ppt_w/2"/>
                                          </p:val>
                                        </p:tav>
                                        <p:tav tm="100000">
                                          <p:val>
                                            <p:strVal val="#ppt_x"/>
                                          </p:val>
                                        </p:tav>
                                      </p:tavLst>
                                    </p:anim>
                                    <p:anim calcmode="lin" valueType="num">
                                      <p:cBhvr additive="base">
                                        <p:cTn id="540" dur="4000" fill="hold"/>
                                        <p:tgtEl>
                                          <p:spTgt spid="88"/>
                                        </p:tgtEl>
                                        <p:attrNameLst>
                                          <p:attrName>ppt_y</p:attrName>
                                        </p:attrNameLst>
                                      </p:cBhvr>
                                      <p:tavLst>
                                        <p:tav tm="0">
                                          <p:val>
                                            <p:strVal val="#ppt_y"/>
                                          </p:val>
                                        </p:tav>
                                        <p:tav tm="100000">
                                          <p:val>
                                            <p:strVal val="#ppt_y"/>
                                          </p:val>
                                        </p:tav>
                                      </p:tavLst>
                                    </p:anim>
                                  </p:childTnLst>
                                </p:cTn>
                              </p:par>
                              <p:par>
                                <p:cTn id="541" presetID="19" presetClass="entr" presetSubtype="5" fill="hold" grpId="1" nodeType="withEffect">
                                  <p:stCondLst>
                                    <p:cond delay="0"/>
                                  </p:stCondLst>
                                  <p:childTnLst>
                                    <p:set>
                                      <p:cBhvr>
                                        <p:cTn id="542" dur="1" fill="hold">
                                          <p:stCondLst>
                                            <p:cond delay="0"/>
                                          </p:stCondLst>
                                        </p:cTn>
                                        <p:tgtEl>
                                          <p:spTgt spid="88"/>
                                        </p:tgtEl>
                                        <p:attrNameLst>
                                          <p:attrName>style.visibility</p:attrName>
                                        </p:attrNameLst>
                                      </p:cBhvr>
                                      <p:to>
                                        <p:strVal val="visible"/>
                                      </p:to>
                                    </p:set>
                                    <p:anim calcmode="lin" valueType="num">
                                      <p:cBhvr>
                                        <p:cTn id="543" dur="4000" fill="hold"/>
                                        <p:tgtEl>
                                          <p:spTgt spid="88"/>
                                        </p:tgtEl>
                                        <p:attrNameLst>
                                          <p:attrName>ppt_w</p:attrName>
                                        </p:attrNameLst>
                                      </p:cBhvr>
                                      <p:tavLst>
                                        <p:tav tm="0">
                                          <p:val>
                                            <p:strVal val="#ppt_w"/>
                                          </p:val>
                                        </p:tav>
                                        <p:tav tm="100000">
                                          <p:val>
                                            <p:strVal val="#ppt_w"/>
                                          </p:val>
                                        </p:tav>
                                      </p:tavLst>
                                    </p:anim>
                                    <p:anim calcmode="lin" valueType="num">
                                      <p:cBhvr>
                                        <p:cTn id="544" dur="4000" fill="hold"/>
                                        <p:tgtEl>
                                          <p:spTgt spid="88"/>
                                        </p:tgtEl>
                                        <p:attrNameLst>
                                          <p:attrName>ppt_h</p:attrName>
                                        </p:attrNameLst>
                                      </p:cBhvr>
                                      <p:tavLst>
                                        <p:tav tm="0" fmla="#ppt_h*sin(2.5*pi*$)">
                                          <p:val>
                                            <p:fltVal val="0"/>
                                          </p:val>
                                        </p:tav>
                                        <p:tav tm="100000">
                                          <p:val>
                                            <p:fltVal val="1"/>
                                          </p:val>
                                        </p:tav>
                                      </p:tavLst>
                                    </p:anim>
                                  </p:childTnLst>
                                </p:cTn>
                              </p:par>
                              <p:par>
                                <p:cTn id="545" presetID="8" presetClass="emph" presetSubtype="0" repeatCount="indefinite" fill="hold" grpId="2" nodeType="withEffect">
                                  <p:stCondLst>
                                    <p:cond delay="0"/>
                                  </p:stCondLst>
                                  <p:childTnLst>
                                    <p:animRot by="-21600000">
                                      <p:cBhvr>
                                        <p:cTn id="546" dur="4000" fill="hold"/>
                                        <p:tgtEl>
                                          <p:spTgt spid="88"/>
                                        </p:tgtEl>
                                        <p:attrNameLst>
                                          <p:attrName>r</p:attrName>
                                        </p:attrNameLst>
                                      </p:cBhvr>
                                    </p:animRot>
                                  </p:childTnLst>
                                </p:cTn>
                              </p:par>
                              <p:par>
                                <p:cTn id="547" presetID="2" presetClass="exit" presetSubtype="8" fill="hold" grpId="3" nodeType="withEffect">
                                  <p:stCondLst>
                                    <p:cond delay="0"/>
                                  </p:stCondLst>
                                  <p:childTnLst>
                                    <p:anim calcmode="lin" valueType="num">
                                      <p:cBhvr additive="base">
                                        <p:cTn id="548" dur="4000"/>
                                        <p:tgtEl>
                                          <p:spTgt spid="88"/>
                                        </p:tgtEl>
                                        <p:attrNameLst>
                                          <p:attrName>ppt_x</p:attrName>
                                        </p:attrNameLst>
                                      </p:cBhvr>
                                      <p:tavLst>
                                        <p:tav tm="0">
                                          <p:val>
                                            <p:strVal val="ppt_x"/>
                                          </p:val>
                                        </p:tav>
                                        <p:tav tm="100000">
                                          <p:val>
                                            <p:strVal val="0-ppt_w/2"/>
                                          </p:val>
                                        </p:tav>
                                      </p:tavLst>
                                    </p:anim>
                                    <p:anim calcmode="lin" valueType="num">
                                      <p:cBhvr additive="base">
                                        <p:cTn id="549" dur="4000"/>
                                        <p:tgtEl>
                                          <p:spTgt spid="88"/>
                                        </p:tgtEl>
                                        <p:attrNameLst>
                                          <p:attrName>ppt_y</p:attrName>
                                        </p:attrNameLst>
                                      </p:cBhvr>
                                      <p:tavLst>
                                        <p:tav tm="0">
                                          <p:val>
                                            <p:strVal val="ppt_y"/>
                                          </p:val>
                                        </p:tav>
                                        <p:tav tm="100000">
                                          <p:val>
                                            <p:strVal val="ppt_y"/>
                                          </p:val>
                                        </p:tav>
                                      </p:tavLst>
                                    </p:anim>
                                    <p:set>
                                      <p:cBhvr>
                                        <p:cTn id="550" dur="1" fill="hold">
                                          <p:stCondLst>
                                            <p:cond delay="3999"/>
                                          </p:stCondLst>
                                        </p:cTn>
                                        <p:tgtEl>
                                          <p:spTgt spid="88"/>
                                        </p:tgtEl>
                                        <p:attrNameLst>
                                          <p:attrName>style.visibility</p:attrName>
                                        </p:attrNameLst>
                                      </p:cBhvr>
                                      <p:to>
                                        <p:strVal val="hidden"/>
                                      </p:to>
                                    </p:set>
                                  </p:childTnLst>
                                </p:cTn>
                              </p:par>
                              <p:par>
                                <p:cTn id="551" presetID="2" presetClass="entr" presetSubtype="8" fill="hold" grpId="0" nodeType="withEffect">
                                  <p:stCondLst>
                                    <p:cond delay="0"/>
                                  </p:stCondLst>
                                  <p:childTnLst>
                                    <p:set>
                                      <p:cBhvr>
                                        <p:cTn id="552" dur="1" fill="hold">
                                          <p:stCondLst>
                                            <p:cond delay="0"/>
                                          </p:stCondLst>
                                        </p:cTn>
                                        <p:tgtEl>
                                          <p:spTgt spid="89"/>
                                        </p:tgtEl>
                                        <p:attrNameLst>
                                          <p:attrName>style.visibility</p:attrName>
                                        </p:attrNameLst>
                                      </p:cBhvr>
                                      <p:to>
                                        <p:strVal val="visible"/>
                                      </p:to>
                                    </p:set>
                                    <p:anim calcmode="lin" valueType="num">
                                      <p:cBhvr additive="base">
                                        <p:cTn id="553" dur="4000" fill="hold"/>
                                        <p:tgtEl>
                                          <p:spTgt spid="89"/>
                                        </p:tgtEl>
                                        <p:attrNameLst>
                                          <p:attrName>ppt_x</p:attrName>
                                        </p:attrNameLst>
                                      </p:cBhvr>
                                      <p:tavLst>
                                        <p:tav tm="0">
                                          <p:val>
                                            <p:strVal val="0-#ppt_w/2"/>
                                          </p:val>
                                        </p:tav>
                                        <p:tav tm="100000">
                                          <p:val>
                                            <p:strVal val="#ppt_x"/>
                                          </p:val>
                                        </p:tav>
                                      </p:tavLst>
                                    </p:anim>
                                    <p:anim calcmode="lin" valueType="num">
                                      <p:cBhvr additive="base">
                                        <p:cTn id="554" dur="4000" fill="hold"/>
                                        <p:tgtEl>
                                          <p:spTgt spid="89"/>
                                        </p:tgtEl>
                                        <p:attrNameLst>
                                          <p:attrName>ppt_y</p:attrName>
                                        </p:attrNameLst>
                                      </p:cBhvr>
                                      <p:tavLst>
                                        <p:tav tm="0">
                                          <p:val>
                                            <p:strVal val="#ppt_y"/>
                                          </p:val>
                                        </p:tav>
                                        <p:tav tm="100000">
                                          <p:val>
                                            <p:strVal val="#ppt_y"/>
                                          </p:val>
                                        </p:tav>
                                      </p:tavLst>
                                    </p:anim>
                                  </p:childTnLst>
                                </p:cTn>
                              </p:par>
                              <p:par>
                                <p:cTn id="555" presetID="19" presetClass="entr" presetSubtype="5" fill="hold" grpId="1" nodeType="withEffect">
                                  <p:stCondLst>
                                    <p:cond delay="0"/>
                                  </p:stCondLst>
                                  <p:childTnLst>
                                    <p:set>
                                      <p:cBhvr>
                                        <p:cTn id="556" dur="1" fill="hold">
                                          <p:stCondLst>
                                            <p:cond delay="0"/>
                                          </p:stCondLst>
                                        </p:cTn>
                                        <p:tgtEl>
                                          <p:spTgt spid="89"/>
                                        </p:tgtEl>
                                        <p:attrNameLst>
                                          <p:attrName>style.visibility</p:attrName>
                                        </p:attrNameLst>
                                      </p:cBhvr>
                                      <p:to>
                                        <p:strVal val="visible"/>
                                      </p:to>
                                    </p:set>
                                    <p:anim calcmode="lin" valueType="num">
                                      <p:cBhvr>
                                        <p:cTn id="557" dur="4000" fill="hold"/>
                                        <p:tgtEl>
                                          <p:spTgt spid="89"/>
                                        </p:tgtEl>
                                        <p:attrNameLst>
                                          <p:attrName>ppt_w</p:attrName>
                                        </p:attrNameLst>
                                      </p:cBhvr>
                                      <p:tavLst>
                                        <p:tav tm="0">
                                          <p:val>
                                            <p:strVal val="#ppt_w"/>
                                          </p:val>
                                        </p:tav>
                                        <p:tav tm="100000">
                                          <p:val>
                                            <p:strVal val="#ppt_w"/>
                                          </p:val>
                                        </p:tav>
                                      </p:tavLst>
                                    </p:anim>
                                    <p:anim calcmode="lin" valueType="num">
                                      <p:cBhvr>
                                        <p:cTn id="558" dur="4000" fill="hold"/>
                                        <p:tgtEl>
                                          <p:spTgt spid="89"/>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2" nodeType="withEffect">
                                  <p:stCondLst>
                                    <p:cond delay="0"/>
                                  </p:stCondLst>
                                  <p:childTnLst>
                                    <p:animRot by="-21600000">
                                      <p:cBhvr>
                                        <p:cTn id="560" dur="4000" fill="hold"/>
                                        <p:tgtEl>
                                          <p:spTgt spid="89"/>
                                        </p:tgtEl>
                                        <p:attrNameLst>
                                          <p:attrName>r</p:attrName>
                                        </p:attrNameLst>
                                      </p:cBhvr>
                                    </p:animRot>
                                  </p:childTnLst>
                                </p:cTn>
                              </p:par>
                              <p:par>
                                <p:cTn id="561" presetID="2" presetClass="exit" presetSubtype="8" fill="hold" grpId="3" nodeType="withEffect">
                                  <p:stCondLst>
                                    <p:cond delay="0"/>
                                  </p:stCondLst>
                                  <p:childTnLst>
                                    <p:anim calcmode="lin" valueType="num">
                                      <p:cBhvr additive="base">
                                        <p:cTn id="562" dur="4000"/>
                                        <p:tgtEl>
                                          <p:spTgt spid="89"/>
                                        </p:tgtEl>
                                        <p:attrNameLst>
                                          <p:attrName>ppt_x</p:attrName>
                                        </p:attrNameLst>
                                      </p:cBhvr>
                                      <p:tavLst>
                                        <p:tav tm="0">
                                          <p:val>
                                            <p:strVal val="ppt_x"/>
                                          </p:val>
                                        </p:tav>
                                        <p:tav tm="100000">
                                          <p:val>
                                            <p:strVal val="0-ppt_w/2"/>
                                          </p:val>
                                        </p:tav>
                                      </p:tavLst>
                                    </p:anim>
                                    <p:anim calcmode="lin" valueType="num">
                                      <p:cBhvr additive="base">
                                        <p:cTn id="563" dur="4000"/>
                                        <p:tgtEl>
                                          <p:spTgt spid="89"/>
                                        </p:tgtEl>
                                        <p:attrNameLst>
                                          <p:attrName>ppt_y</p:attrName>
                                        </p:attrNameLst>
                                      </p:cBhvr>
                                      <p:tavLst>
                                        <p:tav tm="0">
                                          <p:val>
                                            <p:strVal val="ppt_y"/>
                                          </p:val>
                                        </p:tav>
                                        <p:tav tm="100000">
                                          <p:val>
                                            <p:strVal val="ppt_y"/>
                                          </p:val>
                                        </p:tav>
                                      </p:tavLst>
                                    </p:anim>
                                    <p:set>
                                      <p:cBhvr>
                                        <p:cTn id="564" dur="1" fill="hold">
                                          <p:stCondLst>
                                            <p:cond delay="3999"/>
                                          </p:stCondLst>
                                        </p:cTn>
                                        <p:tgtEl>
                                          <p:spTgt spid="89"/>
                                        </p:tgtEl>
                                        <p:attrNameLst>
                                          <p:attrName>style.visibility</p:attrName>
                                        </p:attrNameLst>
                                      </p:cBhvr>
                                      <p:to>
                                        <p:strVal val="hidden"/>
                                      </p:to>
                                    </p:set>
                                  </p:childTnLst>
                                </p:cTn>
                              </p:par>
                              <p:par>
                                <p:cTn id="565" presetID="17" presetClass="entr" presetSubtype="10" fill="hold" nodeType="withEffect">
                                  <p:stCondLst>
                                    <p:cond delay="1000"/>
                                  </p:stCondLst>
                                  <p:childTnLst>
                                    <p:set>
                                      <p:cBhvr>
                                        <p:cTn id="566" dur="1" fill="hold">
                                          <p:stCondLst>
                                            <p:cond delay="0"/>
                                          </p:stCondLst>
                                        </p:cTn>
                                        <p:tgtEl>
                                          <p:spTgt spid="63"/>
                                        </p:tgtEl>
                                        <p:attrNameLst>
                                          <p:attrName>style.visibility</p:attrName>
                                        </p:attrNameLst>
                                      </p:cBhvr>
                                      <p:to>
                                        <p:strVal val="visible"/>
                                      </p:to>
                                    </p:set>
                                    <p:anim calcmode="lin" valueType="num">
                                      <p:cBhvr>
                                        <p:cTn id="567" dur="2750" fill="hold"/>
                                        <p:tgtEl>
                                          <p:spTgt spid="63"/>
                                        </p:tgtEl>
                                        <p:attrNameLst>
                                          <p:attrName>ppt_w</p:attrName>
                                        </p:attrNameLst>
                                      </p:cBhvr>
                                      <p:tavLst>
                                        <p:tav tm="0">
                                          <p:val>
                                            <p:fltVal val="0"/>
                                          </p:val>
                                        </p:tav>
                                        <p:tav tm="100000">
                                          <p:val>
                                            <p:strVal val="#ppt_w"/>
                                          </p:val>
                                        </p:tav>
                                      </p:tavLst>
                                    </p:anim>
                                    <p:anim calcmode="lin" valueType="num">
                                      <p:cBhvr>
                                        <p:cTn id="568" dur="2750" fill="hold"/>
                                        <p:tgtEl>
                                          <p:spTgt spid="63"/>
                                        </p:tgtEl>
                                        <p:attrNameLst>
                                          <p:attrName>ppt_h</p:attrName>
                                        </p:attrNameLst>
                                      </p:cBhvr>
                                      <p:tavLst>
                                        <p:tav tm="0">
                                          <p:val>
                                            <p:strVal val="#ppt_h"/>
                                          </p:val>
                                        </p:tav>
                                        <p:tav tm="100000">
                                          <p:val>
                                            <p:strVal val="#ppt_h"/>
                                          </p:val>
                                        </p:tav>
                                      </p:tavLst>
                                    </p:anim>
                                  </p:childTnLst>
                                </p:cTn>
                              </p:par>
                              <p:par>
                                <p:cTn id="569" presetID="8" presetClass="entr" presetSubtype="32" fill="hold" nodeType="withEffect">
                                  <p:stCondLst>
                                    <p:cond delay="1000"/>
                                  </p:stCondLst>
                                  <p:childTnLst>
                                    <p:set>
                                      <p:cBhvr>
                                        <p:cTn id="570" dur="1" fill="hold">
                                          <p:stCondLst>
                                            <p:cond delay="0"/>
                                          </p:stCondLst>
                                        </p:cTn>
                                        <p:tgtEl>
                                          <p:spTgt spid="63"/>
                                        </p:tgtEl>
                                        <p:attrNameLst>
                                          <p:attrName>style.visibility</p:attrName>
                                        </p:attrNameLst>
                                      </p:cBhvr>
                                      <p:to>
                                        <p:strVal val="visible"/>
                                      </p:to>
                                    </p:set>
                                    <p:animEffect transition="in" filter="diamond(out)">
                                      <p:cBhvr>
                                        <p:cTn id="571" dur="2750"/>
                                        <p:tgtEl>
                                          <p:spTgt spid="63"/>
                                        </p:tgtEl>
                                      </p:cBhvr>
                                    </p:animEffect>
                                  </p:childTnLst>
                                </p:cTn>
                              </p:par>
                              <p:par>
                                <p:cTn id="572" presetID="9" presetClass="emph" presetSubtype="0" grpId="0" nodeType="withEffect">
                                  <p:stCondLst>
                                    <p:cond delay="0"/>
                                  </p:stCondLst>
                                  <p:childTnLst>
                                    <p:set>
                                      <p:cBhvr rctx="PPT">
                                        <p:cTn id="573" dur="indefinite"/>
                                        <p:tgtEl>
                                          <p:spTgt spid="65"/>
                                        </p:tgtEl>
                                        <p:attrNameLst>
                                          <p:attrName>style.opacity</p:attrName>
                                        </p:attrNameLst>
                                      </p:cBhvr>
                                      <p:to>
                                        <p:strVal val="0"/>
                                      </p:to>
                                    </p:set>
                                    <p:animEffect filter="image" prLst="opacity: 0">
                                      <p:cBhvr rctx="IE">
                                        <p:cTn id="574" dur="indefinite"/>
                                        <p:tgtEl>
                                          <p:spTgt spid="65"/>
                                        </p:tgtEl>
                                      </p:cBhvr>
                                    </p:animEffect>
                                  </p:childTnLst>
                                </p:cTn>
                              </p:par>
                              <p:par>
                                <p:cTn id="575" presetID="23" presetClass="entr" presetSubtype="272" fill="hold" grpId="0" nodeType="withEffect">
                                  <p:stCondLst>
                                    <p:cond delay="1500"/>
                                  </p:stCondLst>
                                  <p:childTnLst>
                                    <p:set>
                                      <p:cBhvr>
                                        <p:cTn id="576" dur="1" fill="hold">
                                          <p:stCondLst>
                                            <p:cond delay="0"/>
                                          </p:stCondLst>
                                        </p:cTn>
                                        <p:tgtEl>
                                          <p:spTgt spid="73"/>
                                        </p:tgtEl>
                                        <p:attrNameLst>
                                          <p:attrName>style.visibility</p:attrName>
                                        </p:attrNameLst>
                                      </p:cBhvr>
                                      <p:to>
                                        <p:strVal val="visible"/>
                                      </p:to>
                                    </p:set>
                                    <p:anim calcmode="lin" valueType="num">
                                      <p:cBhvr>
                                        <p:cTn id="577" dur="2250" fill="hold"/>
                                        <p:tgtEl>
                                          <p:spTgt spid="73"/>
                                        </p:tgtEl>
                                        <p:attrNameLst>
                                          <p:attrName>ppt_w</p:attrName>
                                        </p:attrNameLst>
                                      </p:cBhvr>
                                      <p:tavLst>
                                        <p:tav tm="0">
                                          <p:val>
                                            <p:strVal val="2/3*#ppt_w"/>
                                          </p:val>
                                        </p:tav>
                                        <p:tav tm="100000">
                                          <p:val>
                                            <p:strVal val="#ppt_w"/>
                                          </p:val>
                                        </p:tav>
                                      </p:tavLst>
                                    </p:anim>
                                    <p:anim calcmode="lin" valueType="num">
                                      <p:cBhvr>
                                        <p:cTn id="578" dur="2250" fill="hold"/>
                                        <p:tgtEl>
                                          <p:spTgt spid="73"/>
                                        </p:tgtEl>
                                        <p:attrNameLst>
                                          <p:attrName>ppt_h</p:attrName>
                                        </p:attrNameLst>
                                      </p:cBhvr>
                                      <p:tavLst>
                                        <p:tav tm="0">
                                          <p:val>
                                            <p:strVal val="2/3*#ppt_h"/>
                                          </p:val>
                                        </p:tav>
                                        <p:tav tm="100000">
                                          <p:val>
                                            <p:strVal val="#ppt_h"/>
                                          </p:val>
                                        </p:tav>
                                      </p:tavLst>
                                    </p:anim>
                                  </p:childTnLst>
                                </p:cTn>
                              </p:par>
                              <p:par>
                                <p:cTn id="579" presetID="23" presetClass="entr" presetSubtype="528" fill="hold" grpId="1" nodeType="withEffect">
                                  <p:stCondLst>
                                    <p:cond delay="1500"/>
                                  </p:stCondLst>
                                  <p:childTnLst>
                                    <p:set>
                                      <p:cBhvr>
                                        <p:cTn id="580" dur="1" fill="hold">
                                          <p:stCondLst>
                                            <p:cond delay="0"/>
                                          </p:stCondLst>
                                        </p:cTn>
                                        <p:tgtEl>
                                          <p:spTgt spid="73"/>
                                        </p:tgtEl>
                                        <p:attrNameLst>
                                          <p:attrName>style.visibility</p:attrName>
                                        </p:attrNameLst>
                                      </p:cBhvr>
                                      <p:to>
                                        <p:strVal val="visible"/>
                                      </p:to>
                                    </p:set>
                                    <p:anim calcmode="lin" valueType="num">
                                      <p:cBhvr>
                                        <p:cTn id="581" dur="2250" fill="hold"/>
                                        <p:tgtEl>
                                          <p:spTgt spid="73"/>
                                        </p:tgtEl>
                                        <p:attrNameLst>
                                          <p:attrName>ppt_w</p:attrName>
                                        </p:attrNameLst>
                                      </p:cBhvr>
                                      <p:tavLst>
                                        <p:tav tm="0">
                                          <p:val>
                                            <p:fltVal val="0"/>
                                          </p:val>
                                        </p:tav>
                                        <p:tav tm="100000">
                                          <p:val>
                                            <p:strVal val="#ppt_w"/>
                                          </p:val>
                                        </p:tav>
                                      </p:tavLst>
                                    </p:anim>
                                    <p:anim calcmode="lin" valueType="num">
                                      <p:cBhvr>
                                        <p:cTn id="582" dur="2250" fill="hold"/>
                                        <p:tgtEl>
                                          <p:spTgt spid="73"/>
                                        </p:tgtEl>
                                        <p:attrNameLst>
                                          <p:attrName>ppt_h</p:attrName>
                                        </p:attrNameLst>
                                      </p:cBhvr>
                                      <p:tavLst>
                                        <p:tav tm="0">
                                          <p:val>
                                            <p:fltVal val="0"/>
                                          </p:val>
                                        </p:tav>
                                        <p:tav tm="100000">
                                          <p:val>
                                            <p:strVal val="#ppt_h"/>
                                          </p:val>
                                        </p:tav>
                                      </p:tavLst>
                                    </p:anim>
                                    <p:anim calcmode="lin" valueType="num">
                                      <p:cBhvr>
                                        <p:cTn id="583" dur="2250" fill="hold"/>
                                        <p:tgtEl>
                                          <p:spTgt spid="73"/>
                                        </p:tgtEl>
                                        <p:attrNameLst>
                                          <p:attrName>ppt_x</p:attrName>
                                        </p:attrNameLst>
                                      </p:cBhvr>
                                      <p:tavLst>
                                        <p:tav tm="0">
                                          <p:val>
                                            <p:fltVal val="0.5"/>
                                          </p:val>
                                        </p:tav>
                                        <p:tav tm="100000">
                                          <p:val>
                                            <p:strVal val="#ppt_x"/>
                                          </p:val>
                                        </p:tav>
                                      </p:tavLst>
                                    </p:anim>
                                    <p:anim calcmode="lin" valueType="num">
                                      <p:cBhvr>
                                        <p:cTn id="584" dur="2250" fill="hold"/>
                                        <p:tgtEl>
                                          <p:spTgt spid="73"/>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7" grpId="0" animBg="1"/>
      <p:bldP spid="7" grpId="1" animBg="1"/>
      <p:bldP spid="7" grpId="2" animBg="1"/>
      <p:bldP spid="7" grpId="3" animBg="1"/>
      <p:bldP spid="11" grpId="0" animBg="1"/>
      <p:bldP spid="11" grpId="1" animBg="1"/>
      <p:bldP spid="11" grpId="2" animBg="1"/>
      <p:bldP spid="11"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51" grpId="0" animBg="1"/>
      <p:bldP spid="51" grpId="1" animBg="1"/>
      <p:bldP spid="51" grpId="2" animBg="1"/>
      <p:bldP spid="51" grpId="3" animBg="1"/>
      <p:bldP spid="52" grpId="0" animBg="1"/>
      <p:bldP spid="52" grpId="1" animBg="1"/>
      <p:bldP spid="52" grpId="2" animBg="1"/>
      <p:bldP spid="52"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4" grpId="0" animBg="1"/>
      <p:bldP spid="64" grpId="1" animBg="1"/>
      <p:bldP spid="64" grpId="2" animBg="1"/>
      <p:bldP spid="64" grpId="3" animBg="1"/>
      <p:bldP spid="66" grpId="0" animBg="1"/>
      <p:bldP spid="66" grpId="1" animBg="1"/>
      <p:bldP spid="66" grpId="2" animBg="1"/>
      <p:bldP spid="66" grpId="3" animBg="1"/>
      <p:bldP spid="67" grpId="0" animBg="1"/>
      <p:bldP spid="67" grpId="1" animBg="1"/>
      <p:bldP spid="67" grpId="2" animBg="1"/>
      <p:bldP spid="67" grpId="3" animBg="1"/>
      <p:bldP spid="88" grpId="0" animBg="1"/>
      <p:bldP spid="88" grpId="1" animBg="1"/>
      <p:bldP spid="88" grpId="2" animBg="1"/>
      <p:bldP spid="88" grpId="3" animBg="1"/>
      <p:bldP spid="89" grpId="0" animBg="1"/>
      <p:bldP spid="89" grpId="1" animBg="1"/>
      <p:bldP spid="89" grpId="2" animBg="1"/>
      <p:bldP spid="89" grpId="3" animBg="1"/>
      <p:bldP spid="65" grpId="0" animBg="1"/>
      <p:bldP spid="73" grpId="0"/>
      <p:bldP spid="73" grpId="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835696" y="108000"/>
            <a:ext cx="6480720" cy="3108543"/>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b="1" dirty="0" smtClean="0">
                <a:solidFill>
                  <a:srgbClr val="660033"/>
                </a:solidFill>
                <a:latin typeface="Hobo Std" pitchFamily="34" charset="0"/>
              </a:rPr>
              <a:t>La remolacha un alimento singular:</a:t>
            </a:r>
          </a:p>
          <a:p>
            <a:pPr algn="ctr"/>
            <a:endParaRPr lang="es-ES" b="1" dirty="0" smtClean="0">
              <a:solidFill>
                <a:srgbClr val="660033"/>
              </a:solidFill>
              <a:latin typeface="Hobo Std" pitchFamily="34" charset="0"/>
            </a:endParaRPr>
          </a:p>
          <a:p>
            <a:pPr algn="ctr"/>
            <a:r>
              <a:rPr lang="es-ES" sz="1600" dirty="0" smtClean="0">
                <a:solidFill>
                  <a:srgbClr val="660033"/>
                </a:solidFill>
                <a:latin typeface="Hobo Std" pitchFamily="34" charset="0"/>
              </a:rPr>
              <a:t>Podemos </a:t>
            </a:r>
            <a:r>
              <a:rPr lang="es-ES" sz="1600" dirty="0">
                <a:solidFill>
                  <a:srgbClr val="660033"/>
                </a:solidFill>
                <a:latin typeface="Hobo Std" pitchFamily="34" charset="0"/>
              </a:rPr>
              <a:t>encontrar remolacha en diferentes variedades, entre las que destacan la remolacha blanca y la remolacha roja, si bien ambas son muy consumidas, de las cuales aprovechamos tanto la raíz como las hojas, la remolacha roja es la que encontramos normalmente para consumo cotidiano y la blanca suele ir destinada a la producción de azúcar o alimentación de ganado.</a:t>
            </a:r>
          </a:p>
          <a:p>
            <a:pPr algn="ctr"/>
            <a:r>
              <a:rPr lang="es-ES" sz="1600" dirty="0" smtClean="0">
                <a:solidFill>
                  <a:srgbClr val="660033"/>
                </a:solidFill>
                <a:latin typeface="Hobo Std" pitchFamily="34" charset="0"/>
              </a:rPr>
              <a:t>A continuación una completa </a:t>
            </a:r>
            <a:r>
              <a:rPr lang="es-ES" sz="1600" dirty="0">
                <a:solidFill>
                  <a:srgbClr val="660033"/>
                </a:solidFill>
                <a:latin typeface="Hobo Std" pitchFamily="34" charset="0"/>
              </a:rPr>
              <a:t>descripción de las propiedades saludables de este alimento tan común de nuestra gastronomía y al mismo tiempo tan particular.</a:t>
            </a:r>
          </a:p>
        </p:txBody>
      </p:sp>
    </p:spTree>
    <p:extLst>
      <p:ext uri="{BB962C8B-B14F-4D97-AF65-F5344CB8AC3E}">
        <p14:creationId xmlns:p14="http://schemas.microsoft.com/office/powerpoint/2010/main" val="3805684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53 Grupo"/>
          <p:cNvGrpSpPr/>
          <p:nvPr/>
        </p:nvGrpSpPr>
        <p:grpSpPr>
          <a:xfrm>
            <a:off x="0" y="-21654"/>
            <a:ext cx="9144000" cy="5143500"/>
            <a:chOff x="-10117632" y="1707654"/>
            <a:chExt cx="9144000" cy="5109858"/>
          </a:xfrm>
        </p:grpSpPr>
        <p:sp>
          <p:nvSpPr>
            <p:cNvPr id="58" name="57 Rectángulo"/>
            <p:cNvSpPr/>
            <p:nvPr/>
          </p:nvSpPr>
          <p:spPr>
            <a:xfrm rot="10800000">
              <a:off x="-10117632" y="4227934"/>
              <a:ext cx="9144000" cy="2589578"/>
            </a:xfrm>
            <a:prstGeom prst="rect">
              <a:avLst/>
            </a:prstGeom>
            <a:gradFill>
              <a:gsLst>
                <a:gs pos="3000">
                  <a:srgbClr val="FF6600"/>
                </a:gs>
                <a:gs pos="24000">
                  <a:srgbClr val="103B00">
                    <a:lumMod val="0"/>
                  </a:srgbClr>
                </a:gs>
                <a:gs pos="14000">
                  <a:srgbClr val="CC0066"/>
                </a:gs>
                <a:gs pos="89000">
                  <a:srgbClr val="8CFF58">
                    <a:lumMod val="2000"/>
                  </a:srgbClr>
                </a:gs>
                <a:gs pos="9000">
                  <a:srgbClr val="00CC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10117632" y="1707654"/>
              <a:ext cx="9144000" cy="2589578"/>
            </a:xfrm>
            <a:prstGeom prst="rect">
              <a:avLst/>
            </a:prstGeom>
            <a:gradFill flip="none" rotWithShape="1">
              <a:gsLst>
                <a:gs pos="3000">
                  <a:srgbClr val="FF6600"/>
                </a:gs>
                <a:gs pos="24000">
                  <a:srgbClr val="103B00">
                    <a:lumMod val="0"/>
                  </a:srgbClr>
                </a:gs>
                <a:gs pos="14000">
                  <a:srgbClr val="CC0066"/>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7" name="56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Forma libre"/>
          <p:cNvSpPr/>
          <p:nvPr/>
        </p:nvSpPr>
        <p:spPr>
          <a:xfrm rot="10800000" flipV="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800000" flipV="1">
            <a:off x="288819"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1008899"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172047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44905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16913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3808705"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4537291"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5257371"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5968945"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6697531"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8129185"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flipV="1">
            <a:off x="-396551" y="2629318"/>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flipV="1">
            <a:off x="332036"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flipV="1">
            <a:off x="1052116"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flipV="1">
            <a:off x="1763689"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flipV="1">
            <a:off x="2492276"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flipV="1">
            <a:off x="3212354"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flipV="1">
            <a:off x="3851922"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flipV="1">
            <a:off x="458050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flipV="1">
            <a:off x="530058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flipV="1">
            <a:off x="6012162"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flipV="1">
            <a:off x="674074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flipV="1">
            <a:off x="746082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flipV="1">
            <a:off x="8172402"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60494"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780574"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1492147"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222073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V="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V="1">
            <a:off x="3580380"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V="1">
            <a:off x="430896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V="1">
            <a:off x="502904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V="1">
            <a:off x="5740620"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V="1">
            <a:off x="646920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V="1">
            <a:off x="718928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V="1">
            <a:off x="7900860"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flipV="1">
            <a:off x="-624877" y="2574593"/>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flipV="1">
            <a:off x="103711"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flipV="1">
            <a:off x="823791"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flipV="1">
            <a:off x="1535365"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flipV="1">
            <a:off x="2263951"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flipV="1">
            <a:off x="2984031"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flipV="1">
            <a:off x="3623597"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flipV="1">
            <a:off x="4352183"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flipV="1">
            <a:off x="5072263"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flipV="1">
            <a:off x="5783837"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flipV="1">
            <a:off x="6512421"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flipV="1">
            <a:off x="7232503"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flipV="1">
            <a:off x="7944077"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solidFill>
              <a:srgbClr val="D7136C"/>
            </a:soli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9" name="58 Rectángulo"/>
          <p:cNvSpPr/>
          <p:nvPr/>
        </p:nvSpPr>
        <p:spPr>
          <a:xfrm flipH="1">
            <a:off x="-468560" y="-308570"/>
            <a:ext cx="10369152"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54208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9" presetClass="emph" presetSubtype="0" grpId="0" nodeType="withEffect">
                                  <p:stCondLst>
                                    <p:cond delay="0"/>
                                  </p:stCondLst>
                                  <p:childTnLst>
                                    <p:set>
                                      <p:cBhvr rctx="PPT">
                                        <p:cTn id="422" dur="indefinite"/>
                                        <p:tgtEl>
                                          <p:spTgt spid="59"/>
                                        </p:tgtEl>
                                        <p:attrNameLst>
                                          <p:attrName>style.opacity</p:attrName>
                                        </p:attrNameLst>
                                      </p:cBhvr>
                                      <p:to>
                                        <p:strVal val="0"/>
                                      </p:to>
                                    </p:set>
                                    <p:animEffect filter="image" prLst="opacity: 0">
                                      <p:cBhvr rctx="IE">
                                        <p:cTn id="423" dur="indefinite"/>
                                        <p:tgtEl>
                                          <p:spTgt spid="59"/>
                                        </p:tgtEl>
                                      </p:cBhvr>
                                    </p:animEffect>
                                  </p:childTnLst>
                                </p:cTn>
                              </p:par>
                              <p:par>
                                <p:cTn id="424" presetID="2" presetClass="exit" presetSubtype="4" fill="hold" grpId="2" nodeType="withEffect">
                                  <p:stCondLst>
                                    <p:cond delay="0"/>
                                  </p:stCondLst>
                                  <p:childTnLst>
                                    <p:anim calcmode="lin" valueType="num">
                                      <p:cBhvr additive="base">
                                        <p:cTn id="425" dur="3500"/>
                                        <p:tgtEl>
                                          <p:spTgt spid="2"/>
                                        </p:tgtEl>
                                        <p:attrNameLst>
                                          <p:attrName>ppt_x</p:attrName>
                                        </p:attrNameLst>
                                      </p:cBhvr>
                                      <p:tavLst>
                                        <p:tav tm="0">
                                          <p:val>
                                            <p:strVal val="ppt_x"/>
                                          </p:val>
                                        </p:tav>
                                        <p:tav tm="100000">
                                          <p:val>
                                            <p:strVal val="ppt_x"/>
                                          </p:val>
                                        </p:tav>
                                      </p:tavLst>
                                    </p:anim>
                                    <p:anim calcmode="lin" valueType="num">
                                      <p:cBhvr additive="base">
                                        <p:cTn id="426" dur="3500"/>
                                        <p:tgtEl>
                                          <p:spTgt spid="2"/>
                                        </p:tgtEl>
                                        <p:attrNameLst>
                                          <p:attrName>ppt_y</p:attrName>
                                        </p:attrNameLst>
                                      </p:cBhvr>
                                      <p:tavLst>
                                        <p:tav tm="0">
                                          <p:val>
                                            <p:strVal val="ppt_y"/>
                                          </p:val>
                                        </p:tav>
                                        <p:tav tm="100000">
                                          <p:val>
                                            <p:strVal val="1+ppt_h/2"/>
                                          </p:val>
                                        </p:tav>
                                      </p:tavLst>
                                    </p:anim>
                                    <p:set>
                                      <p:cBhvr>
                                        <p:cTn id="427" dur="1" fill="hold">
                                          <p:stCondLst>
                                            <p:cond delay="3499"/>
                                          </p:stCondLst>
                                        </p:cTn>
                                        <p:tgtEl>
                                          <p:spTgt spid="2"/>
                                        </p:tgtEl>
                                        <p:attrNameLst>
                                          <p:attrName>style.visibility</p:attrName>
                                        </p:attrNameLst>
                                      </p:cBhvr>
                                      <p:to>
                                        <p:strVal val="hidden"/>
                                      </p:to>
                                    </p:set>
                                  </p:childTnLst>
                                </p:cTn>
                              </p:par>
                              <p:par>
                                <p:cTn id="428" presetID="2" presetClass="exit" presetSubtype="4" fill="hold" grpId="2" nodeType="withEffect">
                                  <p:stCondLst>
                                    <p:cond delay="0"/>
                                  </p:stCondLst>
                                  <p:childTnLst>
                                    <p:anim calcmode="lin" valueType="num">
                                      <p:cBhvr additive="base">
                                        <p:cTn id="429" dur="3500"/>
                                        <p:tgtEl>
                                          <p:spTgt spid="3"/>
                                        </p:tgtEl>
                                        <p:attrNameLst>
                                          <p:attrName>ppt_x</p:attrName>
                                        </p:attrNameLst>
                                      </p:cBhvr>
                                      <p:tavLst>
                                        <p:tav tm="0">
                                          <p:val>
                                            <p:strVal val="ppt_x"/>
                                          </p:val>
                                        </p:tav>
                                        <p:tav tm="100000">
                                          <p:val>
                                            <p:strVal val="ppt_x"/>
                                          </p:val>
                                        </p:tav>
                                      </p:tavLst>
                                    </p:anim>
                                    <p:anim calcmode="lin" valueType="num">
                                      <p:cBhvr additive="base">
                                        <p:cTn id="430" dur="3500"/>
                                        <p:tgtEl>
                                          <p:spTgt spid="3"/>
                                        </p:tgtEl>
                                        <p:attrNameLst>
                                          <p:attrName>ppt_y</p:attrName>
                                        </p:attrNameLst>
                                      </p:cBhvr>
                                      <p:tavLst>
                                        <p:tav tm="0">
                                          <p:val>
                                            <p:strVal val="ppt_y"/>
                                          </p:val>
                                        </p:tav>
                                        <p:tav tm="100000">
                                          <p:val>
                                            <p:strVal val="1+ppt_h/2"/>
                                          </p:val>
                                        </p:tav>
                                      </p:tavLst>
                                    </p:anim>
                                    <p:set>
                                      <p:cBhvr>
                                        <p:cTn id="431" dur="1" fill="hold">
                                          <p:stCondLst>
                                            <p:cond delay="3499"/>
                                          </p:stCondLst>
                                        </p:cTn>
                                        <p:tgtEl>
                                          <p:spTgt spid="3"/>
                                        </p:tgtEl>
                                        <p:attrNameLst>
                                          <p:attrName>style.visibility</p:attrName>
                                        </p:attrNameLst>
                                      </p:cBhvr>
                                      <p:to>
                                        <p:strVal val="hidden"/>
                                      </p:to>
                                    </p:set>
                                  </p:childTnLst>
                                </p:cTn>
                              </p:par>
                              <p:par>
                                <p:cTn id="432" presetID="2" presetClass="exit" presetSubtype="4" fill="hold" grpId="2" nodeType="withEffect">
                                  <p:stCondLst>
                                    <p:cond delay="0"/>
                                  </p:stCondLst>
                                  <p:childTnLst>
                                    <p:anim calcmode="lin" valueType="num">
                                      <p:cBhvr additive="base">
                                        <p:cTn id="433" dur="3500"/>
                                        <p:tgtEl>
                                          <p:spTgt spid="4"/>
                                        </p:tgtEl>
                                        <p:attrNameLst>
                                          <p:attrName>ppt_x</p:attrName>
                                        </p:attrNameLst>
                                      </p:cBhvr>
                                      <p:tavLst>
                                        <p:tav tm="0">
                                          <p:val>
                                            <p:strVal val="ppt_x"/>
                                          </p:val>
                                        </p:tav>
                                        <p:tav tm="100000">
                                          <p:val>
                                            <p:strVal val="ppt_x"/>
                                          </p:val>
                                        </p:tav>
                                      </p:tavLst>
                                    </p:anim>
                                    <p:anim calcmode="lin" valueType="num">
                                      <p:cBhvr additive="base">
                                        <p:cTn id="434" dur="3500"/>
                                        <p:tgtEl>
                                          <p:spTgt spid="4"/>
                                        </p:tgtEl>
                                        <p:attrNameLst>
                                          <p:attrName>ppt_y</p:attrName>
                                        </p:attrNameLst>
                                      </p:cBhvr>
                                      <p:tavLst>
                                        <p:tav tm="0">
                                          <p:val>
                                            <p:strVal val="ppt_y"/>
                                          </p:val>
                                        </p:tav>
                                        <p:tav tm="100000">
                                          <p:val>
                                            <p:strVal val="1+ppt_h/2"/>
                                          </p:val>
                                        </p:tav>
                                      </p:tavLst>
                                    </p:anim>
                                    <p:set>
                                      <p:cBhvr>
                                        <p:cTn id="435" dur="1" fill="hold">
                                          <p:stCondLst>
                                            <p:cond delay="3499"/>
                                          </p:stCondLst>
                                        </p:cTn>
                                        <p:tgtEl>
                                          <p:spTgt spid="4"/>
                                        </p:tgtEl>
                                        <p:attrNameLst>
                                          <p:attrName>style.visibility</p:attrName>
                                        </p:attrNameLst>
                                      </p:cBhvr>
                                      <p:to>
                                        <p:strVal val="hidden"/>
                                      </p:to>
                                    </p:set>
                                  </p:childTnLst>
                                </p:cTn>
                              </p:par>
                              <p:par>
                                <p:cTn id="436" presetID="2" presetClass="exit" presetSubtype="4" fill="hold" grpId="2" nodeType="withEffect">
                                  <p:stCondLst>
                                    <p:cond delay="0"/>
                                  </p:stCondLst>
                                  <p:childTnLst>
                                    <p:anim calcmode="lin" valueType="num">
                                      <p:cBhvr additive="base">
                                        <p:cTn id="437" dur="3500"/>
                                        <p:tgtEl>
                                          <p:spTgt spid="5"/>
                                        </p:tgtEl>
                                        <p:attrNameLst>
                                          <p:attrName>ppt_x</p:attrName>
                                        </p:attrNameLst>
                                      </p:cBhvr>
                                      <p:tavLst>
                                        <p:tav tm="0">
                                          <p:val>
                                            <p:strVal val="ppt_x"/>
                                          </p:val>
                                        </p:tav>
                                        <p:tav tm="100000">
                                          <p:val>
                                            <p:strVal val="ppt_x"/>
                                          </p:val>
                                        </p:tav>
                                      </p:tavLst>
                                    </p:anim>
                                    <p:anim calcmode="lin" valueType="num">
                                      <p:cBhvr additive="base">
                                        <p:cTn id="438" dur="3500"/>
                                        <p:tgtEl>
                                          <p:spTgt spid="5"/>
                                        </p:tgtEl>
                                        <p:attrNameLst>
                                          <p:attrName>ppt_y</p:attrName>
                                        </p:attrNameLst>
                                      </p:cBhvr>
                                      <p:tavLst>
                                        <p:tav tm="0">
                                          <p:val>
                                            <p:strVal val="ppt_y"/>
                                          </p:val>
                                        </p:tav>
                                        <p:tav tm="100000">
                                          <p:val>
                                            <p:strVal val="1+ppt_h/2"/>
                                          </p:val>
                                        </p:tav>
                                      </p:tavLst>
                                    </p:anim>
                                    <p:set>
                                      <p:cBhvr>
                                        <p:cTn id="439" dur="1" fill="hold">
                                          <p:stCondLst>
                                            <p:cond delay="3499"/>
                                          </p:stCondLst>
                                        </p:cTn>
                                        <p:tgtEl>
                                          <p:spTgt spid="5"/>
                                        </p:tgtEl>
                                        <p:attrNameLst>
                                          <p:attrName>style.visibility</p:attrName>
                                        </p:attrNameLst>
                                      </p:cBhvr>
                                      <p:to>
                                        <p:strVal val="hidden"/>
                                      </p:to>
                                    </p:set>
                                  </p:childTnLst>
                                </p:cTn>
                              </p:par>
                              <p:par>
                                <p:cTn id="440" presetID="2" presetClass="exit" presetSubtype="4" fill="hold" grpId="2" nodeType="withEffect">
                                  <p:stCondLst>
                                    <p:cond delay="0"/>
                                  </p:stCondLst>
                                  <p:childTnLst>
                                    <p:anim calcmode="lin" valueType="num">
                                      <p:cBhvr additive="base">
                                        <p:cTn id="441" dur="3500"/>
                                        <p:tgtEl>
                                          <p:spTgt spid="6"/>
                                        </p:tgtEl>
                                        <p:attrNameLst>
                                          <p:attrName>ppt_x</p:attrName>
                                        </p:attrNameLst>
                                      </p:cBhvr>
                                      <p:tavLst>
                                        <p:tav tm="0">
                                          <p:val>
                                            <p:strVal val="ppt_x"/>
                                          </p:val>
                                        </p:tav>
                                        <p:tav tm="100000">
                                          <p:val>
                                            <p:strVal val="ppt_x"/>
                                          </p:val>
                                        </p:tav>
                                      </p:tavLst>
                                    </p:anim>
                                    <p:anim calcmode="lin" valueType="num">
                                      <p:cBhvr additive="base">
                                        <p:cTn id="442" dur="3500"/>
                                        <p:tgtEl>
                                          <p:spTgt spid="6"/>
                                        </p:tgtEl>
                                        <p:attrNameLst>
                                          <p:attrName>ppt_y</p:attrName>
                                        </p:attrNameLst>
                                      </p:cBhvr>
                                      <p:tavLst>
                                        <p:tav tm="0">
                                          <p:val>
                                            <p:strVal val="ppt_y"/>
                                          </p:val>
                                        </p:tav>
                                        <p:tav tm="100000">
                                          <p:val>
                                            <p:strVal val="1+ppt_h/2"/>
                                          </p:val>
                                        </p:tav>
                                      </p:tavLst>
                                    </p:anim>
                                    <p:set>
                                      <p:cBhvr>
                                        <p:cTn id="443" dur="1" fill="hold">
                                          <p:stCondLst>
                                            <p:cond delay="3499"/>
                                          </p:stCondLst>
                                        </p:cTn>
                                        <p:tgtEl>
                                          <p:spTgt spid="6"/>
                                        </p:tgtEl>
                                        <p:attrNameLst>
                                          <p:attrName>style.visibility</p:attrName>
                                        </p:attrNameLst>
                                      </p:cBhvr>
                                      <p:to>
                                        <p:strVal val="hidden"/>
                                      </p:to>
                                    </p:set>
                                  </p:childTnLst>
                                </p:cTn>
                              </p:par>
                              <p:par>
                                <p:cTn id="444" presetID="2" presetClass="exit" presetSubtype="4" fill="hold" grpId="2" nodeType="withEffect">
                                  <p:stCondLst>
                                    <p:cond delay="0"/>
                                  </p:stCondLst>
                                  <p:childTnLst>
                                    <p:anim calcmode="lin" valueType="num">
                                      <p:cBhvr additive="base">
                                        <p:cTn id="445" dur="3500"/>
                                        <p:tgtEl>
                                          <p:spTgt spid="7"/>
                                        </p:tgtEl>
                                        <p:attrNameLst>
                                          <p:attrName>ppt_x</p:attrName>
                                        </p:attrNameLst>
                                      </p:cBhvr>
                                      <p:tavLst>
                                        <p:tav tm="0">
                                          <p:val>
                                            <p:strVal val="ppt_x"/>
                                          </p:val>
                                        </p:tav>
                                        <p:tav tm="100000">
                                          <p:val>
                                            <p:strVal val="ppt_x"/>
                                          </p:val>
                                        </p:tav>
                                      </p:tavLst>
                                    </p:anim>
                                    <p:anim calcmode="lin" valueType="num">
                                      <p:cBhvr additive="base">
                                        <p:cTn id="446" dur="3500"/>
                                        <p:tgtEl>
                                          <p:spTgt spid="7"/>
                                        </p:tgtEl>
                                        <p:attrNameLst>
                                          <p:attrName>ppt_y</p:attrName>
                                        </p:attrNameLst>
                                      </p:cBhvr>
                                      <p:tavLst>
                                        <p:tav tm="0">
                                          <p:val>
                                            <p:strVal val="ppt_y"/>
                                          </p:val>
                                        </p:tav>
                                        <p:tav tm="100000">
                                          <p:val>
                                            <p:strVal val="1+ppt_h/2"/>
                                          </p:val>
                                        </p:tav>
                                      </p:tavLst>
                                    </p:anim>
                                    <p:set>
                                      <p:cBhvr>
                                        <p:cTn id="447" dur="1" fill="hold">
                                          <p:stCondLst>
                                            <p:cond delay="3499"/>
                                          </p:stCondLst>
                                        </p:cTn>
                                        <p:tgtEl>
                                          <p:spTgt spid="7"/>
                                        </p:tgtEl>
                                        <p:attrNameLst>
                                          <p:attrName>style.visibility</p:attrName>
                                        </p:attrNameLst>
                                      </p:cBhvr>
                                      <p:to>
                                        <p:strVal val="hidden"/>
                                      </p:to>
                                    </p:set>
                                  </p:childTnLst>
                                </p:cTn>
                              </p:par>
                              <p:par>
                                <p:cTn id="448" presetID="2" presetClass="exit" presetSubtype="4" fill="hold" grpId="2" nodeType="withEffect">
                                  <p:stCondLst>
                                    <p:cond delay="0"/>
                                  </p:stCondLst>
                                  <p:childTnLst>
                                    <p:anim calcmode="lin" valueType="num">
                                      <p:cBhvr additive="base">
                                        <p:cTn id="449" dur="3500"/>
                                        <p:tgtEl>
                                          <p:spTgt spid="8"/>
                                        </p:tgtEl>
                                        <p:attrNameLst>
                                          <p:attrName>ppt_x</p:attrName>
                                        </p:attrNameLst>
                                      </p:cBhvr>
                                      <p:tavLst>
                                        <p:tav tm="0">
                                          <p:val>
                                            <p:strVal val="ppt_x"/>
                                          </p:val>
                                        </p:tav>
                                        <p:tav tm="100000">
                                          <p:val>
                                            <p:strVal val="ppt_x"/>
                                          </p:val>
                                        </p:tav>
                                      </p:tavLst>
                                    </p:anim>
                                    <p:anim calcmode="lin" valueType="num">
                                      <p:cBhvr additive="base">
                                        <p:cTn id="450" dur="3500"/>
                                        <p:tgtEl>
                                          <p:spTgt spid="8"/>
                                        </p:tgtEl>
                                        <p:attrNameLst>
                                          <p:attrName>ppt_y</p:attrName>
                                        </p:attrNameLst>
                                      </p:cBhvr>
                                      <p:tavLst>
                                        <p:tav tm="0">
                                          <p:val>
                                            <p:strVal val="ppt_y"/>
                                          </p:val>
                                        </p:tav>
                                        <p:tav tm="100000">
                                          <p:val>
                                            <p:strVal val="1+ppt_h/2"/>
                                          </p:val>
                                        </p:tav>
                                      </p:tavLst>
                                    </p:anim>
                                    <p:set>
                                      <p:cBhvr>
                                        <p:cTn id="451" dur="1" fill="hold">
                                          <p:stCondLst>
                                            <p:cond delay="3499"/>
                                          </p:stCondLst>
                                        </p:cTn>
                                        <p:tgtEl>
                                          <p:spTgt spid="8"/>
                                        </p:tgtEl>
                                        <p:attrNameLst>
                                          <p:attrName>style.visibility</p:attrName>
                                        </p:attrNameLst>
                                      </p:cBhvr>
                                      <p:to>
                                        <p:strVal val="hidden"/>
                                      </p:to>
                                    </p:set>
                                  </p:childTnLst>
                                </p:cTn>
                              </p:par>
                              <p:par>
                                <p:cTn id="452" presetID="2" presetClass="exit" presetSubtype="4" fill="hold" grpId="2" nodeType="withEffect">
                                  <p:stCondLst>
                                    <p:cond delay="0"/>
                                  </p:stCondLst>
                                  <p:childTnLst>
                                    <p:anim calcmode="lin" valueType="num">
                                      <p:cBhvr additive="base">
                                        <p:cTn id="453" dur="3500"/>
                                        <p:tgtEl>
                                          <p:spTgt spid="9"/>
                                        </p:tgtEl>
                                        <p:attrNameLst>
                                          <p:attrName>ppt_x</p:attrName>
                                        </p:attrNameLst>
                                      </p:cBhvr>
                                      <p:tavLst>
                                        <p:tav tm="0">
                                          <p:val>
                                            <p:strVal val="ppt_x"/>
                                          </p:val>
                                        </p:tav>
                                        <p:tav tm="100000">
                                          <p:val>
                                            <p:strVal val="ppt_x"/>
                                          </p:val>
                                        </p:tav>
                                      </p:tavLst>
                                    </p:anim>
                                    <p:anim calcmode="lin" valueType="num">
                                      <p:cBhvr additive="base">
                                        <p:cTn id="454" dur="3500"/>
                                        <p:tgtEl>
                                          <p:spTgt spid="9"/>
                                        </p:tgtEl>
                                        <p:attrNameLst>
                                          <p:attrName>ppt_y</p:attrName>
                                        </p:attrNameLst>
                                      </p:cBhvr>
                                      <p:tavLst>
                                        <p:tav tm="0">
                                          <p:val>
                                            <p:strVal val="ppt_y"/>
                                          </p:val>
                                        </p:tav>
                                        <p:tav tm="100000">
                                          <p:val>
                                            <p:strVal val="1+ppt_h/2"/>
                                          </p:val>
                                        </p:tav>
                                      </p:tavLst>
                                    </p:anim>
                                    <p:set>
                                      <p:cBhvr>
                                        <p:cTn id="455" dur="1" fill="hold">
                                          <p:stCondLst>
                                            <p:cond delay="3499"/>
                                          </p:stCondLst>
                                        </p:cTn>
                                        <p:tgtEl>
                                          <p:spTgt spid="9"/>
                                        </p:tgtEl>
                                        <p:attrNameLst>
                                          <p:attrName>style.visibility</p:attrName>
                                        </p:attrNameLst>
                                      </p:cBhvr>
                                      <p:to>
                                        <p:strVal val="hidden"/>
                                      </p:to>
                                    </p:set>
                                  </p:childTnLst>
                                </p:cTn>
                              </p:par>
                              <p:par>
                                <p:cTn id="456" presetID="2" presetClass="exit" presetSubtype="4" fill="hold" grpId="2" nodeType="withEffect">
                                  <p:stCondLst>
                                    <p:cond delay="0"/>
                                  </p:stCondLst>
                                  <p:childTnLst>
                                    <p:anim calcmode="lin" valueType="num">
                                      <p:cBhvr additive="base">
                                        <p:cTn id="457" dur="3500"/>
                                        <p:tgtEl>
                                          <p:spTgt spid="10"/>
                                        </p:tgtEl>
                                        <p:attrNameLst>
                                          <p:attrName>ppt_x</p:attrName>
                                        </p:attrNameLst>
                                      </p:cBhvr>
                                      <p:tavLst>
                                        <p:tav tm="0">
                                          <p:val>
                                            <p:strVal val="ppt_x"/>
                                          </p:val>
                                        </p:tav>
                                        <p:tav tm="100000">
                                          <p:val>
                                            <p:strVal val="ppt_x"/>
                                          </p:val>
                                        </p:tav>
                                      </p:tavLst>
                                    </p:anim>
                                    <p:anim calcmode="lin" valueType="num">
                                      <p:cBhvr additive="base">
                                        <p:cTn id="458" dur="3500"/>
                                        <p:tgtEl>
                                          <p:spTgt spid="10"/>
                                        </p:tgtEl>
                                        <p:attrNameLst>
                                          <p:attrName>ppt_y</p:attrName>
                                        </p:attrNameLst>
                                      </p:cBhvr>
                                      <p:tavLst>
                                        <p:tav tm="0">
                                          <p:val>
                                            <p:strVal val="ppt_y"/>
                                          </p:val>
                                        </p:tav>
                                        <p:tav tm="100000">
                                          <p:val>
                                            <p:strVal val="1+ppt_h/2"/>
                                          </p:val>
                                        </p:tav>
                                      </p:tavLst>
                                    </p:anim>
                                    <p:set>
                                      <p:cBhvr>
                                        <p:cTn id="459" dur="1" fill="hold">
                                          <p:stCondLst>
                                            <p:cond delay="3499"/>
                                          </p:stCondLst>
                                        </p:cTn>
                                        <p:tgtEl>
                                          <p:spTgt spid="10"/>
                                        </p:tgtEl>
                                        <p:attrNameLst>
                                          <p:attrName>style.visibility</p:attrName>
                                        </p:attrNameLst>
                                      </p:cBhvr>
                                      <p:to>
                                        <p:strVal val="hidden"/>
                                      </p:to>
                                    </p:set>
                                  </p:childTnLst>
                                </p:cTn>
                              </p:par>
                              <p:par>
                                <p:cTn id="460" presetID="2" presetClass="exit" presetSubtype="4" fill="hold" grpId="2" nodeType="withEffect">
                                  <p:stCondLst>
                                    <p:cond delay="0"/>
                                  </p:stCondLst>
                                  <p:childTnLst>
                                    <p:anim calcmode="lin" valueType="num">
                                      <p:cBhvr additive="base">
                                        <p:cTn id="461" dur="3500"/>
                                        <p:tgtEl>
                                          <p:spTgt spid="11"/>
                                        </p:tgtEl>
                                        <p:attrNameLst>
                                          <p:attrName>ppt_x</p:attrName>
                                        </p:attrNameLst>
                                      </p:cBhvr>
                                      <p:tavLst>
                                        <p:tav tm="0">
                                          <p:val>
                                            <p:strVal val="ppt_x"/>
                                          </p:val>
                                        </p:tav>
                                        <p:tav tm="100000">
                                          <p:val>
                                            <p:strVal val="ppt_x"/>
                                          </p:val>
                                        </p:tav>
                                      </p:tavLst>
                                    </p:anim>
                                    <p:anim calcmode="lin" valueType="num">
                                      <p:cBhvr additive="base">
                                        <p:cTn id="462" dur="3500"/>
                                        <p:tgtEl>
                                          <p:spTgt spid="11"/>
                                        </p:tgtEl>
                                        <p:attrNameLst>
                                          <p:attrName>ppt_y</p:attrName>
                                        </p:attrNameLst>
                                      </p:cBhvr>
                                      <p:tavLst>
                                        <p:tav tm="0">
                                          <p:val>
                                            <p:strVal val="ppt_y"/>
                                          </p:val>
                                        </p:tav>
                                        <p:tav tm="100000">
                                          <p:val>
                                            <p:strVal val="1+ppt_h/2"/>
                                          </p:val>
                                        </p:tav>
                                      </p:tavLst>
                                    </p:anim>
                                    <p:set>
                                      <p:cBhvr>
                                        <p:cTn id="463" dur="1" fill="hold">
                                          <p:stCondLst>
                                            <p:cond delay="3499"/>
                                          </p:stCondLst>
                                        </p:cTn>
                                        <p:tgtEl>
                                          <p:spTgt spid="11"/>
                                        </p:tgtEl>
                                        <p:attrNameLst>
                                          <p:attrName>style.visibility</p:attrName>
                                        </p:attrNameLst>
                                      </p:cBhvr>
                                      <p:to>
                                        <p:strVal val="hidden"/>
                                      </p:to>
                                    </p:set>
                                  </p:childTnLst>
                                </p:cTn>
                              </p:par>
                              <p:par>
                                <p:cTn id="464" presetID="2" presetClass="exit" presetSubtype="4" fill="hold" grpId="2" nodeType="withEffect">
                                  <p:stCondLst>
                                    <p:cond delay="0"/>
                                  </p:stCondLst>
                                  <p:childTnLst>
                                    <p:anim calcmode="lin" valueType="num">
                                      <p:cBhvr additive="base">
                                        <p:cTn id="465" dur="3500"/>
                                        <p:tgtEl>
                                          <p:spTgt spid="12"/>
                                        </p:tgtEl>
                                        <p:attrNameLst>
                                          <p:attrName>ppt_x</p:attrName>
                                        </p:attrNameLst>
                                      </p:cBhvr>
                                      <p:tavLst>
                                        <p:tav tm="0">
                                          <p:val>
                                            <p:strVal val="ppt_x"/>
                                          </p:val>
                                        </p:tav>
                                        <p:tav tm="100000">
                                          <p:val>
                                            <p:strVal val="ppt_x"/>
                                          </p:val>
                                        </p:tav>
                                      </p:tavLst>
                                    </p:anim>
                                    <p:anim calcmode="lin" valueType="num">
                                      <p:cBhvr additive="base">
                                        <p:cTn id="466" dur="3500"/>
                                        <p:tgtEl>
                                          <p:spTgt spid="12"/>
                                        </p:tgtEl>
                                        <p:attrNameLst>
                                          <p:attrName>ppt_y</p:attrName>
                                        </p:attrNameLst>
                                      </p:cBhvr>
                                      <p:tavLst>
                                        <p:tav tm="0">
                                          <p:val>
                                            <p:strVal val="ppt_y"/>
                                          </p:val>
                                        </p:tav>
                                        <p:tav tm="100000">
                                          <p:val>
                                            <p:strVal val="1+ppt_h/2"/>
                                          </p:val>
                                        </p:tav>
                                      </p:tavLst>
                                    </p:anim>
                                    <p:set>
                                      <p:cBhvr>
                                        <p:cTn id="467" dur="1" fill="hold">
                                          <p:stCondLst>
                                            <p:cond delay="3499"/>
                                          </p:stCondLst>
                                        </p:cTn>
                                        <p:tgtEl>
                                          <p:spTgt spid="12"/>
                                        </p:tgtEl>
                                        <p:attrNameLst>
                                          <p:attrName>style.visibility</p:attrName>
                                        </p:attrNameLst>
                                      </p:cBhvr>
                                      <p:to>
                                        <p:strVal val="hidden"/>
                                      </p:to>
                                    </p:set>
                                  </p:childTnLst>
                                </p:cTn>
                              </p:par>
                              <p:par>
                                <p:cTn id="468" presetID="2" presetClass="exit" presetSubtype="4" fill="hold" grpId="2" nodeType="withEffect">
                                  <p:stCondLst>
                                    <p:cond delay="0"/>
                                  </p:stCondLst>
                                  <p:childTnLst>
                                    <p:anim calcmode="lin" valueType="num">
                                      <p:cBhvr additive="base">
                                        <p:cTn id="469" dur="3500"/>
                                        <p:tgtEl>
                                          <p:spTgt spid="13"/>
                                        </p:tgtEl>
                                        <p:attrNameLst>
                                          <p:attrName>ppt_x</p:attrName>
                                        </p:attrNameLst>
                                      </p:cBhvr>
                                      <p:tavLst>
                                        <p:tav tm="0">
                                          <p:val>
                                            <p:strVal val="ppt_x"/>
                                          </p:val>
                                        </p:tav>
                                        <p:tav tm="100000">
                                          <p:val>
                                            <p:strVal val="ppt_x"/>
                                          </p:val>
                                        </p:tav>
                                      </p:tavLst>
                                    </p:anim>
                                    <p:anim calcmode="lin" valueType="num">
                                      <p:cBhvr additive="base">
                                        <p:cTn id="470" dur="3500"/>
                                        <p:tgtEl>
                                          <p:spTgt spid="13"/>
                                        </p:tgtEl>
                                        <p:attrNameLst>
                                          <p:attrName>ppt_y</p:attrName>
                                        </p:attrNameLst>
                                      </p:cBhvr>
                                      <p:tavLst>
                                        <p:tav tm="0">
                                          <p:val>
                                            <p:strVal val="ppt_y"/>
                                          </p:val>
                                        </p:tav>
                                        <p:tav tm="100000">
                                          <p:val>
                                            <p:strVal val="1+ppt_h/2"/>
                                          </p:val>
                                        </p:tav>
                                      </p:tavLst>
                                    </p:anim>
                                    <p:set>
                                      <p:cBhvr>
                                        <p:cTn id="471" dur="1" fill="hold">
                                          <p:stCondLst>
                                            <p:cond delay="3499"/>
                                          </p:stCondLst>
                                        </p:cTn>
                                        <p:tgtEl>
                                          <p:spTgt spid="13"/>
                                        </p:tgtEl>
                                        <p:attrNameLst>
                                          <p:attrName>style.visibility</p:attrName>
                                        </p:attrNameLst>
                                      </p:cBhvr>
                                      <p:to>
                                        <p:strVal val="hidden"/>
                                      </p:to>
                                    </p:set>
                                  </p:childTnLst>
                                </p:cTn>
                              </p:par>
                              <p:par>
                                <p:cTn id="472" presetID="2" presetClass="exit" presetSubtype="4" fill="hold" grpId="2" nodeType="withEffect">
                                  <p:stCondLst>
                                    <p:cond delay="0"/>
                                  </p:stCondLst>
                                  <p:childTnLst>
                                    <p:anim calcmode="lin" valueType="num">
                                      <p:cBhvr additive="base">
                                        <p:cTn id="473" dur="3500"/>
                                        <p:tgtEl>
                                          <p:spTgt spid="14"/>
                                        </p:tgtEl>
                                        <p:attrNameLst>
                                          <p:attrName>ppt_x</p:attrName>
                                        </p:attrNameLst>
                                      </p:cBhvr>
                                      <p:tavLst>
                                        <p:tav tm="0">
                                          <p:val>
                                            <p:strVal val="ppt_x"/>
                                          </p:val>
                                        </p:tav>
                                        <p:tav tm="100000">
                                          <p:val>
                                            <p:strVal val="ppt_x"/>
                                          </p:val>
                                        </p:tav>
                                      </p:tavLst>
                                    </p:anim>
                                    <p:anim calcmode="lin" valueType="num">
                                      <p:cBhvr additive="base">
                                        <p:cTn id="474" dur="3500"/>
                                        <p:tgtEl>
                                          <p:spTgt spid="14"/>
                                        </p:tgtEl>
                                        <p:attrNameLst>
                                          <p:attrName>ppt_y</p:attrName>
                                        </p:attrNameLst>
                                      </p:cBhvr>
                                      <p:tavLst>
                                        <p:tav tm="0">
                                          <p:val>
                                            <p:strVal val="ppt_y"/>
                                          </p:val>
                                        </p:tav>
                                        <p:tav tm="100000">
                                          <p:val>
                                            <p:strVal val="1+ppt_h/2"/>
                                          </p:val>
                                        </p:tav>
                                      </p:tavLst>
                                    </p:anim>
                                    <p:set>
                                      <p:cBhvr>
                                        <p:cTn id="475" dur="1" fill="hold">
                                          <p:stCondLst>
                                            <p:cond delay="3499"/>
                                          </p:stCondLst>
                                        </p:cTn>
                                        <p:tgtEl>
                                          <p:spTgt spid="14"/>
                                        </p:tgtEl>
                                        <p:attrNameLst>
                                          <p:attrName>style.visibility</p:attrName>
                                        </p:attrNameLst>
                                      </p:cBhvr>
                                      <p:to>
                                        <p:strVal val="hidden"/>
                                      </p:to>
                                    </p:set>
                                  </p:childTnLst>
                                </p:cTn>
                              </p:par>
                              <p:par>
                                <p:cTn id="476" presetID="2" presetClass="exit" presetSubtype="4" fill="hold" grpId="2" nodeType="withEffect">
                                  <p:stCondLst>
                                    <p:cond delay="0"/>
                                  </p:stCondLst>
                                  <p:childTnLst>
                                    <p:anim calcmode="lin" valueType="num">
                                      <p:cBhvr additive="base">
                                        <p:cTn id="477" dur="3500"/>
                                        <p:tgtEl>
                                          <p:spTgt spid="28"/>
                                        </p:tgtEl>
                                        <p:attrNameLst>
                                          <p:attrName>ppt_x</p:attrName>
                                        </p:attrNameLst>
                                      </p:cBhvr>
                                      <p:tavLst>
                                        <p:tav tm="0">
                                          <p:val>
                                            <p:strVal val="ppt_x"/>
                                          </p:val>
                                        </p:tav>
                                        <p:tav tm="100000">
                                          <p:val>
                                            <p:strVal val="ppt_x"/>
                                          </p:val>
                                        </p:tav>
                                      </p:tavLst>
                                    </p:anim>
                                    <p:anim calcmode="lin" valueType="num">
                                      <p:cBhvr additive="base">
                                        <p:cTn id="478" dur="3500"/>
                                        <p:tgtEl>
                                          <p:spTgt spid="28"/>
                                        </p:tgtEl>
                                        <p:attrNameLst>
                                          <p:attrName>ppt_y</p:attrName>
                                        </p:attrNameLst>
                                      </p:cBhvr>
                                      <p:tavLst>
                                        <p:tav tm="0">
                                          <p:val>
                                            <p:strVal val="ppt_y"/>
                                          </p:val>
                                        </p:tav>
                                        <p:tav tm="100000">
                                          <p:val>
                                            <p:strVal val="1+ppt_h/2"/>
                                          </p:val>
                                        </p:tav>
                                      </p:tavLst>
                                    </p:anim>
                                    <p:set>
                                      <p:cBhvr>
                                        <p:cTn id="479" dur="1" fill="hold">
                                          <p:stCondLst>
                                            <p:cond delay="3499"/>
                                          </p:stCondLst>
                                        </p:cTn>
                                        <p:tgtEl>
                                          <p:spTgt spid="28"/>
                                        </p:tgtEl>
                                        <p:attrNameLst>
                                          <p:attrName>style.visibility</p:attrName>
                                        </p:attrNameLst>
                                      </p:cBhvr>
                                      <p:to>
                                        <p:strVal val="hidden"/>
                                      </p:to>
                                    </p:set>
                                  </p:childTnLst>
                                </p:cTn>
                              </p:par>
                              <p:par>
                                <p:cTn id="480" presetID="2" presetClass="exit" presetSubtype="4" fill="hold" grpId="2" nodeType="withEffect">
                                  <p:stCondLst>
                                    <p:cond delay="0"/>
                                  </p:stCondLst>
                                  <p:childTnLst>
                                    <p:anim calcmode="lin" valueType="num">
                                      <p:cBhvr additive="base">
                                        <p:cTn id="481" dur="3500"/>
                                        <p:tgtEl>
                                          <p:spTgt spid="29"/>
                                        </p:tgtEl>
                                        <p:attrNameLst>
                                          <p:attrName>ppt_x</p:attrName>
                                        </p:attrNameLst>
                                      </p:cBhvr>
                                      <p:tavLst>
                                        <p:tav tm="0">
                                          <p:val>
                                            <p:strVal val="ppt_x"/>
                                          </p:val>
                                        </p:tav>
                                        <p:tav tm="100000">
                                          <p:val>
                                            <p:strVal val="ppt_x"/>
                                          </p:val>
                                        </p:tav>
                                      </p:tavLst>
                                    </p:anim>
                                    <p:anim calcmode="lin" valueType="num">
                                      <p:cBhvr additive="base">
                                        <p:cTn id="482" dur="3500"/>
                                        <p:tgtEl>
                                          <p:spTgt spid="29"/>
                                        </p:tgtEl>
                                        <p:attrNameLst>
                                          <p:attrName>ppt_y</p:attrName>
                                        </p:attrNameLst>
                                      </p:cBhvr>
                                      <p:tavLst>
                                        <p:tav tm="0">
                                          <p:val>
                                            <p:strVal val="ppt_y"/>
                                          </p:val>
                                        </p:tav>
                                        <p:tav tm="100000">
                                          <p:val>
                                            <p:strVal val="1+ppt_h/2"/>
                                          </p:val>
                                        </p:tav>
                                      </p:tavLst>
                                    </p:anim>
                                    <p:set>
                                      <p:cBhvr>
                                        <p:cTn id="483" dur="1" fill="hold">
                                          <p:stCondLst>
                                            <p:cond delay="3499"/>
                                          </p:stCondLst>
                                        </p:cTn>
                                        <p:tgtEl>
                                          <p:spTgt spid="29"/>
                                        </p:tgtEl>
                                        <p:attrNameLst>
                                          <p:attrName>style.visibility</p:attrName>
                                        </p:attrNameLst>
                                      </p:cBhvr>
                                      <p:to>
                                        <p:strVal val="hidden"/>
                                      </p:to>
                                    </p:set>
                                  </p:childTnLst>
                                </p:cTn>
                              </p:par>
                              <p:par>
                                <p:cTn id="484" presetID="2" presetClass="exit" presetSubtype="4" fill="hold" grpId="2" nodeType="withEffect">
                                  <p:stCondLst>
                                    <p:cond delay="0"/>
                                  </p:stCondLst>
                                  <p:childTnLst>
                                    <p:anim calcmode="lin" valueType="num">
                                      <p:cBhvr additive="base">
                                        <p:cTn id="485" dur="3500"/>
                                        <p:tgtEl>
                                          <p:spTgt spid="30"/>
                                        </p:tgtEl>
                                        <p:attrNameLst>
                                          <p:attrName>ppt_x</p:attrName>
                                        </p:attrNameLst>
                                      </p:cBhvr>
                                      <p:tavLst>
                                        <p:tav tm="0">
                                          <p:val>
                                            <p:strVal val="ppt_x"/>
                                          </p:val>
                                        </p:tav>
                                        <p:tav tm="100000">
                                          <p:val>
                                            <p:strVal val="ppt_x"/>
                                          </p:val>
                                        </p:tav>
                                      </p:tavLst>
                                    </p:anim>
                                    <p:anim calcmode="lin" valueType="num">
                                      <p:cBhvr additive="base">
                                        <p:cTn id="486" dur="3500"/>
                                        <p:tgtEl>
                                          <p:spTgt spid="30"/>
                                        </p:tgtEl>
                                        <p:attrNameLst>
                                          <p:attrName>ppt_y</p:attrName>
                                        </p:attrNameLst>
                                      </p:cBhvr>
                                      <p:tavLst>
                                        <p:tav tm="0">
                                          <p:val>
                                            <p:strVal val="ppt_y"/>
                                          </p:val>
                                        </p:tav>
                                        <p:tav tm="100000">
                                          <p:val>
                                            <p:strVal val="1+ppt_h/2"/>
                                          </p:val>
                                        </p:tav>
                                      </p:tavLst>
                                    </p:anim>
                                    <p:set>
                                      <p:cBhvr>
                                        <p:cTn id="487" dur="1" fill="hold">
                                          <p:stCondLst>
                                            <p:cond delay="3499"/>
                                          </p:stCondLst>
                                        </p:cTn>
                                        <p:tgtEl>
                                          <p:spTgt spid="30"/>
                                        </p:tgtEl>
                                        <p:attrNameLst>
                                          <p:attrName>style.visibility</p:attrName>
                                        </p:attrNameLst>
                                      </p:cBhvr>
                                      <p:to>
                                        <p:strVal val="hidden"/>
                                      </p:to>
                                    </p:set>
                                  </p:childTnLst>
                                </p:cTn>
                              </p:par>
                              <p:par>
                                <p:cTn id="488" presetID="2" presetClass="exit" presetSubtype="4" fill="hold" grpId="2" nodeType="withEffect">
                                  <p:stCondLst>
                                    <p:cond delay="0"/>
                                  </p:stCondLst>
                                  <p:childTnLst>
                                    <p:anim calcmode="lin" valueType="num">
                                      <p:cBhvr additive="base">
                                        <p:cTn id="489" dur="3500"/>
                                        <p:tgtEl>
                                          <p:spTgt spid="31"/>
                                        </p:tgtEl>
                                        <p:attrNameLst>
                                          <p:attrName>ppt_x</p:attrName>
                                        </p:attrNameLst>
                                      </p:cBhvr>
                                      <p:tavLst>
                                        <p:tav tm="0">
                                          <p:val>
                                            <p:strVal val="ppt_x"/>
                                          </p:val>
                                        </p:tav>
                                        <p:tav tm="100000">
                                          <p:val>
                                            <p:strVal val="ppt_x"/>
                                          </p:val>
                                        </p:tav>
                                      </p:tavLst>
                                    </p:anim>
                                    <p:anim calcmode="lin" valueType="num">
                                      <p:cBhvr additive="base">
                                        <p:cTn id="490" dur="3500"/>
                                        <p:tgtEl>
                                          <p:spTgt spid="31"/>
                                        </p:tgtEl>
                                        <p:attrNameLst>
                                          <p:attrName>ppt_y</p:attrName>
                                        </p:attrNameLst>
                                      </p:cBhvr>
                                      <p:tavLst>
                                        <p:tav tm="0">
                                          <p:val>
                                            <p:strVal val="ppt_y"/>
                                          </p:val>
                                        </p:tav>
                                        <p:tav tm="100000">
                                          <p:val>
                                            <p:strVal val="1+ppt_h/2"/>
                                          </p:val>
                                        </p:tav>
                                      </p:tavLst>
                                    </p:anim>
                                    <p:set>
                                      <p:cBhvr>
                                        <p:cTn id="491" dur="1" fill="hold">
                                          <p:stCondLst>
                                            <p:cond delay="3499"/>
                                          </p:stCondLst>
                                        </p:cTn>
                                        <p:tgtEl>
                                          <p:spTgt spid="31"/>
                                        </p:tgtEl>
                                        <p:attrNameLst>
                                          <p:attrName>style.visibility</p:attrName>
                                        </p:attrNameLst>
                                      </p:cBhvr>
                                      <p:to>
                                        <p:strVal val="hidden"/>
                                      </p:to>
                                    </p:set>
                                  </p:childTnLst>
                                </p:cTn>
                              </p:par>
                              <p:par>
                                <p:cTn id="492" presetID="2" presetClass="exit" presetSubtype="4" fill="hold" grpId="2" nodeType="withEffect">
                                  <p:stCondLst>
                                    <p:cond delay="0"/>
                                  </p:stCondLst>
                                  <p:childTnLst>
                                    <p:anim calcmode="lin" valueType="num">
                                      <p:cBhvr additive="base">
                                        <p:cTn id="493" dur="3500"/>
                                        <p:tgtEl>
                                          <p:spTgt spid="32"/>
                                        </p:tgtEl>
                                        <p:attrNameLst>
                                          <p:attrName>ppt_x</p:attrName>
                                        </p:attrNameLst>
                                      </p:cBhvr>
                                      <p:tavLst>
                                        <p:tav tm="0">
                                          <p:val>
                                            <p:strVal val="ppt_x"/>
                                          </p:val>
                                        </p:tav>
                                        <p:tav tm="100000">
                                          <p:val>
                                            <p:strVal val="ppt_x"/>
                                          </p:val>
                                        </p:tav>
                                      </p:tavLst>
                                    </p:anim>
                                    <p:anim calcmode="lin" valueType="num">
                                      <p:cBhvr additive="base">
                                        <p:cTn id="494" dur="3500"/>
                                        <p:tgtEl>
                                          <p:spTgt spid="32"/>
                                        </p:tgtEl>
                                        <p:attrNameLst>
                                          <p:attrName>ppt_y</p:attrName>
                                        </p:attrNameLst>
                                      </p:cBhvr>
                                      <p:tavLst>
                                        <p:tav tm="0">
                                          <p:val>
                                            <p:strVal val="ppt_y"/>
                                          </p:val>
                                        </p:tav>
                                        <p:tav tm="100000">
                                          <p:val>
                                            <p:strVal val="1+ppt_h/2"/>
                                          </p:val>
                                        </p:tav>
                                      </p:tavLst>
                                    </p:anim>
                                    <p:set>
                                      <p:cBhvr>
                                        <p:cTn id="495" dur="1" fill="hold">
                                          <p:stCondLst>
                                            <p:cond delay="3499"/>
                                          </p:stCondLst>
                                        </p:cTn>
                                        <p:tgtEl>
                                          <p:spTgt spid="32"/>
                                        </p:tgtEl>
                                        <p:attrNameLst>
                                          <p:attrName>style.visibility</p:attrName>
                                        </p:attrNameLst>
                                      </p:cBhvr>
                                      <p:to>
                                        <p:strVal val="hidden"/>
                                      </p:to>
                                    </p:set>
                                  </p:childTnLst>
                                </p:cTn>
                              </p:par>
                              <p:par>
                                <p:cTn id="496" presetID="2" presetClass="exit" presetSubtype="4" fill="hold" grpId="2" nodeType="withEffect">
                                  <p:stCondLst>
                                    <p:cond delay="0"/>
                                  </p:stCondLst>
                                  <p:childTnLst>
                                    <p:anim calcmode="lin" valueType="num">
                                      <p:cBhvr additive="base">
                                        <p:cTn id="497" dur="3500"/>
                                        <p:tgtEl>
                                          <p:spTgt spid="33"/>
                                        </p:tgtEl>
                                        <p:attrNameLst>
                                          <p:attrName>ppt_x</p:attrName>
                                        </p:attrNameLst>
                                      </p:cBhvr>
                                      <p:tavLst>
                                        <p:tav tm="0">
                                          <p:val>
                                            <p:strVal val="ppt_x"/>
                                          </p:val>
                                        </p:tav>
                                        <p:tav tm="100000">
                                          <p:val>
                                            <p:strVal val="ppt_x"/>
                                          </p:val>
                                        </p:tav>
                                      </p:tavLst>
                                    </p:anim>
                                    <p:anim calcmode="lin" valueType="num">
                                      <p:cBhvr additive="base">
                                        <p:cTn id="498" dur="3500"/>
                                        <p:tgtEl>
                                          <p:spTgt spid="33"/>
                                        </p:tgtEl>
                                        <p:attrNameLst>
                                          <p:attrName>ppt_y</p:attrName>
                                        </p:attrNameLst>
                                      </p:cBhvr>
                                      <p:tavLst>
                                        <p:tav tm="0">
                                          <p:val>
                                            <p:strVal val="ppt_y"/>
                                          </p:val>
                                        </p:tav>
                                        <p:tav tm="100000">
                                          <p:val>
                                            <p:strVal val="1+ppt_h/2"/>
                                          </p:val>
                                        </p:tav>
                                      </p:tavLst>
                                    </p:anim>
                                    <p:set>
                                      <p:cBhvr>
                                        <p:cTn id="499" dur="1" fill="hold">
                                          <p:stCondLst>
                                            <p:cond delay="3499"/>
                                          </p:stCondLst>
                                        </p:cTn>
                                        <p:tgtEl>
                                          <p:spTgt spid="33"/>
                                        </p:tgtEl>
                                        <p:attrNameLst>
                                          <p:attrName>style.visibility</p:attrName>
                                        </p:attrNameLst>
                                      </p:cBhvr>
                                      <p:to>
                                        <p:strVal val="hidden"/>
                                      </p:to>
                                    </p:set>
                                  </p:childTnLst>
                                </p:cTn>
                              </p:par>
                              <p:par>
                                <p:cTn id="500" presetID="2" presetClass="exit" presetSubtype="4" fill="hold" grpId="2" nodeType="withEffect">
                                  <p:stCondLst>
                                    <p:cond delay="0"/>
                                  </p:stCondLst>
                                  <p:childTnLst>
                                    <p:anim calcmode="lin" valueType="num">
                                      <p:cBhvr additive="base">
                                        <p:cTn id="501" dur="3500"/>
                                        <p:tgtEl>
                                          <p:spTgt spid="34"/>
                                        </p:tgtEl>
                                        <p:attrNameLst>
                                          <p:attrName>ppt_x</p:attrName>
                                        </p:attrNameLst>
                                      </p:cBhvr>
                                      <p:tavLst>
                                        <p:tav tm="0">
                                          <p:val>
                                            <p:strVal val="ppt_x"/>
                                          </p:val>
                                        </p:tav>
                                        <p:tav tm="100000">
                                          <p:val>
                                            <p:strVal val="ppt_x"/>
                                          </p:val>
                                        </p:tav>
                                      </p:tavLst>
                                    </p:anim>
                                    <p:anim calcmode="lin" valueType="num">
                                      <p:cBhvr additive="base">
                                        <p:cTn id="502" dur="3500"/>
                                        <p:tgtEl>
                                          <p:spTgt spid="34"/>
                                        </p:tgtEl>
                                        <p:attrNameLst>
                                          <p:attrName>ppt_y</p:attrName>
                                        </p:attrNameLst>
                                      </p:cBhvr>
                                      <p:tavLst>
                                        <p:tav tm="0">
                                          <p:val>
                                            <p:strVal val="ppt_y"/>
                                          </p:val>
                                        </p:tav>
                                        <p:tav tm="100000">
                                          <p:val>
                                            <p:strVal val="1+ppt_h/2"/>
                                          </p:val>
                                        </p:tav>
                                      </p:tavLst>
                                    </p:anim>
                                    <p:set>
                                      <p:cBhvr>
                                        <p:cTn id="503" dur="1" fill="hold">
                                          <p:stCondLst>
                                            <p:cond delay="3499"/>
                                          </p:stCondLst>
                                        </p:cTn>
                                        <p:tgtEl>
                                          <p:spTgt spid="34"/>
                                        </p:tgtEl>
                                        <p:attrNameLst>
                                          <p:attrName>style.visibility</p:attrName>
                                        </p:attrNameLst>
                                      </p:cBhvr>
                                      <p:to>
                                        <p:strVal val="hidden"/>
                                      </p:to>
                                    </p:set>
                                  </p:childTnLst>
                                </p:cTn>
                              </p:par>
                              <p:par>
                                <p:cTn id="504" presetID="2" presetClass="exit" presetSubtype="4" fill="hold" grpId="2" nodeType="withEffect">
                                  <p:stCondLst>
                                    <p:cond delay="0"/>
                                  </p:stCondLst>
                                  <p:childTnLst>
                                    <p:anim calcmode="lin" valueType="num">
                                      <p:cBhvr additive="base">
                                        <p:cTn id="505" dur="3500"/>
                                        <p:tgtEl>
                                          <p:spTgt spid="35"/>
                                        </p:tgtEl>
                                        <p:attrNameLst>
                                          <p:attrName>ppt_x</p:attrName>
                                        </p:attrNameLst>
                                      </p:cBhvr>
                                      <p:tavLst>
                                        <p:tav tm="0">
                                          <p:val>
                                            <p:strVal val="ppt_x"/>
                                          </p:val>
                                        </p:tav>
                                        <p:tav tm="100000">
                                          <p:val>
                                            <p:strVal val="ppt_x"/>
                                          </p:val>
                                        </p:tav>
                                      </p:tavLst>
                                    </p:anim>
                                    <p:anim calcmode="lin" valueType="num">
                                      <p:cBhvr additive="base">
                                        <p:cTn id="506" dur="3500"/>
                                        <p:tgtEl>
                                          <p:spTgt spid="35"/>
                                        </p:tgtEl>
                                        <p:attrNameLst>
                                          <p:attrName>ppt_y</p:attrName>
                                        </p:attrNameLst>
                                      </p:cBhvr>
                                      <p:tavLst>
                                        <p:tav tm="0">
                                          <p:val>
                                            <p:strVal val="ppt_y"/>
                                          </p:val>
                                        </p:tav>
                                        <p:tav tm="100000">
                                          <p:val>
                                            <p:strVal val="1+ppt_h/2"/>
                                          </p:val>
                                        </p:tav>
                                      </p:tavLst>
                                    </p:anim>
                                    <p:set>
                                      <p:cBhvr>
                                        <p:cTn id="507" dur="1" fill="hold">
                                          <p:stCondLst>
                                            <p:cond delay="3499"/>
                                          </p:stCondLst>
                                        </p:cTn>
                                        <p:tgtEl>
                                          <p:spTgt spid="35"/>
                                        </p:tgtEl>
                                        <p:attrNameLst>
                                          <p:attrName>style.visibility</p:attrName>
                                        </p:attrNameLst>
                                      </p:cBhvr>
                                      <p:to>
                                        <p:strVal val="hidden"/>
                                      </p:to>
                                    </p:set>
                                  </p:childTnLst>
                                </p:cTn>
                              </p:par>
                              <p:par>
                                <p:cTn id="508" presetID="2" presetClass="exit" presetSubtype="4" fill="hold" grpId="2" nodeType="withEffect">
                                  <p:stCondLst>
                                    <p:cond delay="0"/>
                                  </p:stCondLst>
                                  <p:childTnLst>
                                    <p:anim calcmode="lin" valueType="num">
                                      <p:cBhvr additive="base">
                                        <p:cTn id="509" dur="3500"/>
                                        <p:tgtEl>
                                          <p:spTgt spid="36"/>
                                        </p:tgtEl>
                                        <p:attrNameLst>
                                          <p:attrName>ppt_x</p:attrName>
                                        </p:attrNameLst>
                                      </p:cBhvr>
                                      <p:tavLst>
                                        <p:tav tm="0">
                                          <p:val>
                                            <p:strVal val="ppt_x"/>
                                          </p:val>
                                        </p:tav>
                                        <p:tav tm="100000">
                                          <p:val>
                                            <p:strVal val="ppt_x"/>
                                          </p:val>
                                        </p:tav>
                                      </p:tavLst>
                                    </p:anim>
                                    <p:anim calcmode="lin" valueType="num">
                                      <p:cBhvr additive="base">
                                        <p:cTn id="510" dur="3500"/>
                                        <p:tgtEl>
                                          <p:spTgt spid="36"/>
                                        </p:tgtEl>
                                        <p:attrNameLst>
                                          <p:attrName>ppt_y</p:attrName>
                                        </p:attrNameLst>
                                      </p:cBhvr>
                                      <p:tavLst>
                                        <p:tav tm="0">
                                          <p:val>
                                            <p:strVal val="ppt_y"/>
                                          </p:val>
                                        </p:tav>
                                        <p:tav tm="100000">
                                          <p:val>
                                            <p:strVal val="1+ppt_h/2"/>
                                          </p:val>
                                        </p:tav>
                                      </p:tavLst>
                                    </p:anim>
                                    <p:set>
                                      <p:cBhvr>
                                        <p:cTn id="511" dur="1" fill="hold">
                                          <p:stCondLst>
                                            <p:cond delay="3499"/>
                                          </p:stCondLst>
                                        </p:cTn>
                                        <p:tgtEl>
                                          <p:spTgt spid="36"/>
                                        </p:tgtEl>
                                        <p:attrNameLst>
                                          <p:attrName>style.visibility</p:attrName>
                                        </p:attrNameLst>
                                      </p:cBhvr>
                                      <p:to>
                                        <p:strVal val="hidden"/>
                                      </p:to>
                                    </p:set>
                                  </p:childTnLst>
                                </p:cTn>
                              </p:par>
                              <p:par>
                                <p:cTn id="512" presetID="2" presetClass="exit" presetSubtype="4" fill="hold" grpId="2" nodeType="withEffect">
                                  <p:stCondLst>
                                    <p:cond delay="0"/>
                                  </p:stCondLst>
                                  <p:childTnLst>
                                    <p:anim calcmode="lin" valueType="num">
                                      <p:cBhvr additive="base">
                                        <p:cTn id="513" dur="3500"/>
                                        <p:tgtEl>
                                          <p:spTgt spid="37"/>
                                        </p:tgtEl>
                                        <p:attrNameLst>
                                          <p:attrName>ppt_x</p:attrName>
                                        </p:attrNameLst>
                                      </p:cBhvr>
                                      <p:tavLst>
                                        <p:tav tm="0">
                                          <p:val>
                                            <p:strVal val="ppt_x"/>
                                          </p:val>
                                        </p:tav>
                                        <p:tav tm="100000">
                                          <p:val>
                                            <p:strVal val="ppt_x"/>
                                          </p:val>
                                        </p:tav>
                                      </p:tavLst>
                                    </p:anim>
                                    <p:anim calcmode="lin" valueType="num">
                                      <p:cBhvr additive="base">
                                        <p:cTn id="514" dur="3500"/>
                                        <p:tgtEl>
                                          <p:spTgt spid="37"/>
                                        </p:tgtEl>
                                        <p:attrNameLst>
                                          <p:attrName>ppt_y</p:attrName>
                                        </p:attrNameLst>
                                      </p:cBhvr>
                                      <p:tavLst>
                                        <p:tav tm="0">
                                          <p:val>
                                            <p:strVal val="ppt_y"/>
                                          </p:val>
                                        </p:tav>
                                        <p:tav tm="100000">
                                          <p:val>
                                            <p:strVal val="1+ppt_h/2"/>
                                          </p:val>
                                        </p:tav>
                                      </p:tavLst>
                                    </p:anim>
                                    <p:set>
                                      <p:cBhvr>
                                        <p:cTn id="515" dur="1" fill="hold">
                                          <p:stCondLst>
                                            <p:cond delay="3499"/>
                                          </p:stCondLst>
                                        </p:cTn>
                                        <p:tgtEl>
                                          <p:spTgt spid="37"/>
                                        </p:tgtEl>
                                        <p:attrNameLst>
                                          <p:attrName>style.visibility</p:attrName>
                                        </p:attrNameLst>
                                      </p:cBhvr>
                                      <p:to>
                                        <p:strVal val="hidden"/>
                                      </p:to>
                                    </p:set>
                                  </p:childTnLst>
                                </p:cTn>
                              </p:par>
                              <p:par>
                                <p:cTn id="516" presetID="2" presetClass="exit" presetSubtype="4" fill="hold" grpId="2" nodeType="withEffect">
                                  <p:stCondLst>
                                    <p:cond delay="0"/>
                                  </p:stCondLst>
                                  <p:childTnLst>
                                    <p:anim calcmode="lin" valueType="num">
                                      <p:cBhvr additive="base">
                                        <p:cTn id="517" dur="3500"/>
                                        <p:tgtEl>
                                          <p:spTgt spid="38"/>
                                        </p:tgtEl>
                                        <p:attrNameLst>
                                          <p:attrName>ppt_x</p:attrName>
                                        </p:attrNameLst>
                                      </p:cBhvr>
                                      <p:tavLst>
                                        <p:tav tm="0">
                                          <p:val>
                                            <p:strVal val="ppt_x"/>
                                          </p:val>
                                        </p:tav>
                                        <p:tav tm="100000">
                                          <p:val>
                                            <p:strVal val="ppt_x"/>
                                          </p:val>
                                        </p:tav>
                                      </p:tavLst>
                                    </p:anim>
                                    <p:anim calcmode="lin" valueType="num">
                                      <p:cBhvr additive="base">
                                        <p:cTn id="518" dur="3500"/>
                                        <p:tgtEl>
                                          <p:spTgt spid="38"/>
                                        </p:tgtEl>
                                        <p:attrNameLst>
                                          <p:attrName>ppt_y</p:attrName>
                                        </p:attrNameLst>
                                      </p:cBhvr>
                                      <p:tavLst>
                                        <p:tav tm="0">
                                          <p:val>
                                            <p:strVal val="ppt_y"/>
                                          </p:val>
                                        </p:tav>
                                        <p:tav tm="100000">
                                          <p:val>
                                            <p:strVal val="1+ppt_h/2"/>
                                          </p:val>
                                        </p:tav>
                                      </p:tavLst>
                                    </p:anim>
                                    <p:set>
                                      <p:cBhvr>
                                        <p:cTn id="519" dur="1" fill="hold">
                                          <p:stCondLst>
                                            <p:cond delay="3499"/>
                                          </p:stCondLst>
                                        </p:cTn>
                                        <p:tgtEl>
                                          <p:spTgt spid="38"/>
                                        </p:tgtEl>
                                        <p:attrNameLst>
                                          <p:attrName>style.visibility</p:attrName>
                                        </p:attrNameLst>
                                      </p:cBhvr>
                                      <p:to>
                                        <p:strVal val="hidden"/>
                                      </p:to>
                                    </p:set>
                                  </p:childTnLst>
                                </p:cTn>
                              </p:par>
                              <p:par>
                                <p:cTn id="520" presetID="2" presetClass="exit" presetSubtype="4" fill="hold" grpId="2" nodeType="withEffect">
                                  <p:stCondLst>
                                    <p:cond delay="0"/>
                                  </p:stCondLst>
                                  <p:childTnLst>
                                    <p:anim calcmode="lin" valueType="num">
                                      <p:cBhvr additive="base">
                                        <p:cTn id="521" dur="3500"/>
                                        <p:tgtEl>
                                          <p:spTgt spid="39"/>
                                        </p:tgtEl>
                                        <p:attrNameLst>
                                          <p:attrName>ppt_x</p:attrName>
                                        </p:attrNameLst>
                                      </p:cBhvr>
                                      <p:tavLst>
                                        <p:tav tm="0">
                                          <p:val>
                                            <p:strVal val="ppt_x"/>
                                          </p:val>
                                        </p:tav>
                                        <p:tav tm="100000">
                                          <p:val>
                                            <p:strVal val="ppt_x"/>
                                          </p:val>
                                        </p:tav>
                                      </p:tavLst>
                                    </p:anim>
                                    <p:anim calcmode="lin" valueType="num">
                                      <p:cBhvr additive="base">
                                        <p:cTn id="522" dur="3500"/>
                                        <p:tgtEl>
                                          <p:spTgt spid="39"/>
                                        </p:tgtEl>
                                        <p:attrNameLst>
                                          <p:attrName>ppt_y</p:attrName>
                                        </p:attrNameLst>
                                      </p:cBhvr>
                                      <p:tavLst>
                                        <p:tav tm="0">
                                          <p:val>
                                            <p:strVal val="ppt_y"/>
                                          </p:val>
                                        </p:tav>
                                        <p:tav tm="100000">
                                          <p:val>
                                            <p:strVal val="1+ppt_h/2"/>
                                          </p:val>
                                        </p:tav>
                                      </p:tavLst>
                                    </p:anim>
                                    <p:set>
                                      <p:cBhvr>
                                        <p:cTn id="523" dur="1" fill="hold">
                                          <p:stCondLst>
                                            <p:cond delay="3499"/>
                                          </p:stCondLst>
                                        </p:cTn>
                                        <p:tgtEl>
                                          <p:spTgt spid="39"/>
                                        </p:tgtEl>
                                        <p:attrNameLst>
                                          <p:attrName>style.visibility</p:attrName>
                                        </p:attrNameLst>
                                      </p:cBhvr>
                                      <p:to>
                                        <p:strVal val="hidden"/>
                                      </p:to>
                                    </p:set>
                                  </p:childTnLst>
                                </p:cTn>
                              </p:par>
                              <p:par>
                                <p:cTn id="524" presetID="2" presetClass="exit" presetSubtype="4" fill="hold" grpId="2" nodeType="withEffect">
                                  <p:stCondLst>
                                    <p:cond delay="0"/>
                                  </p:stCondLst>
                                  <p:childTnLst>
                                    <p:anim calcmode="lin" valueType="num">
                                      <p:cBhvr additive="base">
                                        <p:cTn id="525" dur="3500"/>
                                        <p:tgtEl>
                                          <p:spTgt spid="40"/>
                                        </p:tgtEl>
                                        <p:attrNameLst>
                                          <p:attrName>ppt_x</p:attrName>
                                        </p:attrNameLst>
                                      </p:cBhvr>
                                      <p:tavLst>
                                        <p:tav tm="0">
                                          <p:val>
                                            <p:strVal val="ppt_x"/>
                                          </p:val>
                                        </p:tav>
                                        <p:tav tm="100000">
                                          <p:val>
                                            <p:strVal val="ppt_x"/>
                                          </p:val>
                                        </p:tav>
                                      </p:tavLst>
                                    </p:anim>
                                    <p:anim calcmode="lin" valueType="num">
                                      <p:cBhvr additive="base">
                                        <p:cTn id="526" dur="3500"/>
                                        <p:tgtEl>
                                          <p:spTgt spid="40"/>
                                        </p:tgtEl>
                                        <p:attrNameLst>
                                          <p:attrName>ppt_y</p:attrName>
                                        </p:attrNameLst>
                                      </p:cBhvr>
                                      <p:tavLst>
                                        <p:tav tm="0">
                                          <p:val>
                                            <p:strVal val="ppt_y"/>
                                          </p:val>
                                        </p:tav>
                                        <p:tav tm="100000">
                                          <p:val>
                                            <p:strVal val="1+ppt_h/2"/>
                                          </p:val>
                                        </p:tav>
                                      </p:tavLst>
                                    </p:anim>
                                    <p:set>
                                      <p:cBhvr>
                                        <p:cTn id="527" dur="1" fill="hold">
                                          <p:stCondLst>
                                            <p:cond delay="3499"/>
                                          </p:stCondLst>
                                        </p:cTn>
                                        <p:tgtEl>
                                          <p:spTgt spid="40"/>
                                        </p:tgtEl>
                                        <p:attrNameLst>
                                          <p:attrName>style.visibility</p:attrName>
                                        </p:attrNameLst>
                                      </p:cBhvr>
                                      <p:to>
                                        <p:strVal val="hidden"/>
                                      </p:to>
                                    </p:set>
                                  </p:childTnLst>
                                </p:cTn>
                              </p:par>
                              <p:par>
                                <p:cTn id="528" presetID="2" presetClass="exit" presetSubtype="1" fill="hold" grpId="2" nodeType="withEffect">
                                  <p:stCondLst>
                                    <p:cond delay="0"/>
                                  </p:stCondLst>
                                  <p:childTnLst>
                                    <p:anim calcmode="lin" valueType="num">
                                      <p:cBhvr additive="base">
                                        <p:cTn id="529" dur="3500"/>
                                        <p:tgtEl>
                                          <p:spTgt spid="15"/>
                                        </p:tgtEl>
                                        <p:attrNameLst>
                                          <p:attrName>ppt_x</p:attrName>
                                        </p:attrNameLst>
                                      </p:cBhvr>
                                      <p:tavLst>
                                        <p:tav tm="0">
                                          <p:val>
                                            <p:strVal val="ppt_x"/>
                                          </p:val>
                                        </p:tav>
                                        <p:tav tm="100000">
                                          <p:val>
                                            <p:strVal val="ppt_x"/>
                                          </p:val>
                                        </p:tav>
                                      </p:tavLst>
                                    </p:anim>
                                    <p:anim calcmode="lin" valueType="num">
                                      <p:cBhvr additive="base">
                                        <p:cTn id="530" dur="3500"/>
                                        <p:tgtEl>
                                          <p:spTgt spid="15"/>
                                        </p:tgtEl>
                                        <p:attrNameLst>
                                          <p:attrName>ppt_y</p:attrName>
                                        </p:attrNameLst>
                                      </p:cBhvr>
                                      <p:tavLst>
                                        <p:tav tm="0">
                                          <p:val>
                                            <p:strVal val="ppt_y"/>
                                          </p:val>
                                        </p:tav>
                                        <p:tav tm="100000">
                                          <p:val>
                                            <p:strVal val="0-ppt_h/2"/>
                                          </p:val>
                                        </p:tav>
                                      </p:tavLst>
                                    </p:anim>
                                    <p:set>
                                      <p:cBhvr>
                                        <p:cTn id="531" dur="1" fill="hold">
                                          <p:stCondLst>
                                            <p:cond delay="3499"/>
                                          </p:stCondLst>
                                        </p:cTn>
                                        <p:tgtEl>
                                          <p:spTgt spid="15"/>
                                        </p:tgtEl>
                                        <p:attrNameLst>
                                          <p:attrName>style.visibility</p:attrName>
                                        </p:attrNameLst>
                                      </p:cBhvr>
                                      <p:to>
                                        <p:strVal val="hidden"/>
                                      </p:to>
                                    </p:set>
                                  </p:childTnLst>
                                </p:cTn>
                              </p:par>
                              <p:par>
                                <p:cTn id="532" presetID="2" presetClass="exit" presetSubtype="1" fill="hold" grpId="2" nodeType="withEffect">
                                  <p:stCondLst>
                                    <p:cond delay="0"/>
                                  </p:stCondLst>
                                  <p:childTnLst>
                                    <p:anim calcmode="lin" valueType="num">
                                      <p:cBhvr additive="base">
                                        <p:cTn id="533" dur="3500"/>
                                        <p:tgtEl>
                                          <p:spTgt spid="16"/>
                                        </p:tgtEl>
                                        <p:attrNameLst>
                                          <p:attrName>ppt_x</p:attrName>
                                        </p:attrNameLst>
                                      </p:cBhvr>
                                      <p:tavLst>
                                        <p:tav tm="0">
                                          <p:val>
                                            <p:strVal val="ppt_x"/>
                                          </p:val>
                                        </p:tav>
                                        <p:tav tm="100000">
                                          <p:val>
                                            <p:strVal val="ppt_x"/>
                                          </p:val>
                                        </p:tav>
                                      </p:tavLst>
                                    </p:anim>
                                    <p:anim calcmode="lin" valueType="num">
                                      <p:cBhvr additive="base">
                                        <p:cTn id="534" dur="3500"/>
                                        <p:tgtEl>
                                          <p:spTgt spid="16"/>
                                        </p:tgtEl>
                                        <p:attrNameLst>
                                          <p:attrName>ppt_y</p:attrName>
                                        </p:attrNameLst>
                                      </p:cBhvr>
                                      <p:tavLst>
                                        <p:tav tm="0">
                                          <p:val>
                                            <p:strVal val="ppt_y"/>
                                          </p:val>
                                        </p:tav>
                                        <p:tav tm="100000">
                                          <p:val>
                                            <p:strVal val="0-ppt_h/2"/>
                                          </p:val>
                                        </p:tav>
                                      </p:tavLst>
                                    </p:anim>
                                    <p:set>
                                      <p:cBhvr>
                                        <p:cTn id="535" dur="1" fill="hold">
                                          <p:stCondLst>
                                            <p:cond delay="3499"/>
                                          </p:stCondLst>
                                        </p:cTn>
                                        <p:tgtEl>
                                          <p:spTgt spid="16"/>
                                        </p:tgtEl>
                                        <p:attrNameLst>
                                          <p:attrName>style.visibility</p:attrName>
                                        </p:attrNameLst>
                                      </p:cBhvr>
                                      <p:to>
                                        <p:strVal val="hidden"/>
                                      </p:to>
                                    </p:set>
                                  </p:childTnLst>
                                </p:cTn>
                              </p:par>
                              <p:par>
                                <p:cTn id="536" presetID="2" presetClass="exit" presetSubtype="1" fill="hold" grpId="2" nodeType="withEffect">
                                  <p:stCondLst>
                                    <p:cond delay="0"/>
                                  </p:stCondLst>
                                  <p:childTnLst>
                                    <p:anim calcmode="lin" valueType="num">
                                      <p:cBhvr additive="base">
                                        <p:cTn id="537" dur="3500"/>
                                        <p:tgtEl>
                                          <p:spTgt spid="17"/>
                                        </p:tgtEl>
                                        <p:attrNameLst>
                                          <p:attrName>ppt_x</p:attrName>
                                        </p:attrNameLst>
                                      </p:cBhvr>
                                      <p:tavLst>
                                        <p:tav tm="0">
                                          <p:val>
                                            <p:strVal val="ppt_x"/>
                                          </p:val>
                                        </p:tav>
                                        <p:tav tm="100000">
                                          <p:val>
                                            <p:strVal val="ppt_x"/>
                                          </p:val>
                                        </p:tav>
                                      </p:tavLst>
                                    </p:anim>
                                    <p:anim calcmode="lin" valueType="num">
                                      <p:cBhvr additive="base">
                                        <p:cTn id="538" dur="3500"/>
                                        <p:tgtEl>
                                          <p:spTgt spid="17"/>
                                        </p:tgtEl>
                                        <p:attrNameLst>
                                          <p:attrName>ppt_y</p:attrName>
                                        </p:attrNameLst>
                                      </p:cBhvr>
                                      <p:tavLst>
                                        <p:tav tm="0">
                                          <p:val>
                                            <p:strVal val="ppt_y"/>
                                          </p:val>
                                        </p:tav>
                                        <p:tav tm="100000">
                                          <p:val>
                                            <p:strVal val="0-ppt_h/2"/>
                                          </p:val>
                                        </p:tav>
                                      </p:tavLst>
                                    </p:anim>
                                    <p:set>
                                      <p:cBhvr>
                                        <p:cTn id="539" dur="1" fill="hold">
                                          <p:stCondLst>
                                            <p:cond delay="3499"/>
                                          </p:stCondLst>
                                        </p:cTn>
                                        <p:tgtEl>
                                          <p:spTgt spid="17"/>
                                        </p:tgtEl>
                                        <p:attrNameLst>
                                          <p:attrName>style.visibility</p:attrName>
                                        </p:attrNameLst>
                                      </p:cBhvr>
                                      <p:to>
                                        <p:strVal val="hidden"/>
                                      </p:to>
                                    </p:set>
                                  </p:childTnLst>
                                </p:cTn>
                              </p:par>
                              <p:par>
                                <p:cTn id="540" presetID="2" presetClass="exit" presetSubtype="1" fill="hold" grpId="2" nodeType="withEffect">
                                  <p:stCondLst>
                                    <p:cond delay="0"/>
                                  </p:stCondLst>
                                  <p:childTnLst>
                                    <p:anim calcmode="lin" valueType="num">
                                      <p:cBhvr additive="base">
                                        <p:cTn id="541" dur="3500"/>
                                        <p:tgtEl>
                                          <p:spTgt spid="18"/>
                                        </p:tgtEl>
                                        <p:attrNameLst>
                                          <p:attrName>ppt_x</p:attrName>
                                        </p:attrNameLst>
                                      </p:cBhvr>
                                      <p:tavLst>
                                        <p:tav tm="0">
                                          <p:val>
                                            <p:strVal val="ppt_x"/>
                                          </p:val>
                                        </p:tav>
                                        <p:tav tm="100000">
                                          <p:val>
                                            <p:strVal val="ppt_x"/>
                                          </p:val>
                                        </p:tav>
                                      </p:tavLst>
                                    </p:anim>
                                    <p:anim calcmode="lin" valueType="num">
                                      <p:cBhvr additive="base">
                                        <p:cTn id="542" dur="3500"/>
                                        <p:tgtEl>
                                          <p:spTgt spid="18"/>
                                        </p:tgtEl>
                                        <p:attrNameLst>
                                          <p:attrName>ppt_y</p:attrName>
                                        </p:attrNameLst>
                                      </p:cBhvr>
                                      <p:tavLst>
                                        <p:tav tm="0">
                                          <p:val>
                                            <p:strVal val="ppt_y"/>
                                          </p:val>
                                        </p:tav>
                                        <p:tav tm="100000">
                                          <p:val>
                                            <p:strVal val="0-ppt_h/2"/>
                                          </p:val>
                                        </p:tav>
                                      </p:tavLst>
                                    </p:anim>
                                    <p:set>
                                      <p:cBhvr>
                                        <p:cTn id="543" dur="1" fill="hold">
                                          <p:stCondLst>
                                            <p:cond delay="3499"/>
                                          </p:stCondLst>
                                        </p:cTn>
                                        <p:tgtEl>
                                          <p:spTgt spid="18"/>
                                        </p:tgtEl>
                                        <p:attrNameLst>
                                          <p:attrName>style.visibility</p:attrName>
                                        </p:attrNameLst>
                                      </p:cBhvr>
                                      <p:to>
                                        <p:strVal val="hidden"/>
                                      </p:to>
                                    </p:set>
                                  </p:childTnLst>
                                </p:cTn>
                              </p:par>
                              <p:par>
                                <p:cTn id="544" presetID="2" presetClass="exit" presetSubtype="1" fill="hold" grpId="2" nodeType="withEffect">
                                  <p:stCondLst>
                                    <p:cond delay="0"/>
                                  </p:stCondLst>
                                  <p:childTnLst>
                                    <p:anim calcmode="lin" valueType="num">
                                      <p:cBhvr additive="base">
                                        <p:cTn id="545" dur="3500"/>
                                        <p:tgtEl>
                                          <p:spTgt spid="19"/>
                                        </p:tgtEl>
                                        <p:attrNameLst>
                                          <p:attrName>ppt_x</p:attrName>
                                        </p:attrNameLst>
                                      </p:cBhvr>
                                      <p:tavLst>
                                        <p:tav tm="0">
                                          <p:val>
                                            <p:strVal val="ppt_x"/>
                                          </p:val>
                                        </p:tav>
                                        <p:tav tm="100000">
                                          <p:val>
                                            <p:strVal val="ppt_x"/>
                                          </p:val>
                                        </p:tav>
                                      </p:tavLst>
                                    </p:anim>
                                    <p:anim calcmode="lin" valueType="num">
                                      <p:cBhvr additive="base">
                                        <p:cTn id="546" dur="3500"/>
                                        <p:tgtEl>
                                          <p:spTgt spid="19"/>
                                        </p:tgtEl>
                                        <p:attrNameLst>
                                          <p:attrName>ppt_y</p:attrName>
                                        </p:attrNameLst>
                                      </p:cBhvr>
                                      <p:tavLst>
                                        <p:tav tm="0">
                                          <p:val>
                                            <p:strVal val="ppt_y"/>
                                          </p:val>
                                        </p:tav>
                                        <p:tav tm="100000">
                                          <p:val>
                                            <p:strVal val="0-ppt_h/2"/>
                                          </p:val>
                                        </p:tav>
                                      </p:tavLst>
                                    </p:anim>
                                    <p:set>
                                      <p:cBhvr>
                                        <p:cTn id="547" dur="1" fill="hold">
                                          <p:stCondLst>
                                            <p:cond delay="3499"/>
                                          </p:stCondLst>
                                        </p:cTn>
                                        <p:tgtEl>
                                          <p:spTgt spid="19"/>
                                        </p:tgtEl>
                                        <p:attrNameLst>
                                          <p:attrName>style.visibility</p:attrName>
                                        </p:attrNameLst>
                                      </p:cBhvr>
                                      <p:to>
                                        <p:strVal val="hidden"/>
                                      </p:to>
                                    </p:set>
                                  </p:childTnLst>
                                </p:cTn>
                              </p:par>
                              <p:par>
                                <p:cTn id="548" presetID="2" presetClass="exit" presetSubtype="1" fill="hold" grpId="2" nodeType="withEffect">
                                  <p:stCondLst>
                                    <p:cond delay="0"/>
                                  </p:stCondLst>
                                  <p:childTnLst>
                                    <p:anim calcmode="lin" valueType="num">
                                      <p:cBhvr additive="base">
                                        <p:cTn id="549" dur="3500"/>
                                        <p:tgtEl>
                                          <p:spTgt spid="20"/>
                                        </p:tgtEl>
                                        <p:attrNameLst>
                                          <p:attrName>ppt_x</p:attrName>
                                        </p:attrNameLst>
                                      </p:cBhvr>
                                      <p:tavLst>
                                        <p:tav tm="0">
                                          <p:val>
                                            <p:strVal val="ppt_x"/>
                                          </p:val>
                                        </p:tav>
                                        <p:tav tm="100000">
                                          <p:val>
                                            <p:strVal val="ppt_x"/>
                                          </p:val>
                                        </p:tav>
                                      </p:tavLst>
                                    </p:anim>
                                    <p:anim calcmode="lin" valueType="num">
                                      <p:cBhvr additive="base">
                                        <p:cTn id="550" dur="3500"/>
                                        <p:tgtEl>
                                          <p:spTgt spid="20"/>
                                        </p:tgtEl>
                                        <p:attrNameLst>
                                          <p:attrName>ppt_y</p:attrName>
                                        </p:attrNameLst>
                                      </p:cBhvr>
                                      <p:tavLst>
                                        <p:tav tm="0">
                                          <p:val>
                                            <p:strVal val="ppt_y"/>
                                          </p:val>
                                        </p:tav>
                                        <p:tav tm="100000">
                                          <p:val>
                                            <p:strVal val="0-ppt_h/2"/>
                                          </p:val>
                                        </p:tav>
                                      </p:tavLst>
                                    </p:anim>
                                    <p:set>
                                      <p:cBhvr>
                                        <p:cTn id="551" dur="1" fill="hold">
                                          <p:stCondLst>
                                            <p:cond delay="3499"/>
                                          </p:stCondLst>
                                        </p:cTn>
                                        <p:tgtEl>
                                          <p:spTgt spid="20"/>
                                        </p:tgtEl>
                                        <p:attrNameLst>
                                          <p:attrName>style.visibility</p:attrName>
                                        </p:attrNameLst>
                                      </p:cBhvr>
                                      <p:to>
                                        <p:strVal val="hidden"/>
                                      </p:to>
                                    </p:set>
                                  </p:childTnLst>
                                </p:cTn>
                              </p:par>
                              <p:par>
                                <p:cTn id="552" presetID="2" presetClass="exit" presetSubtype="1" fill="hold" grpId="2" nodeType="withEffect">
                                  <p:stCondLst>
                                    <p:cond delay="0"/>
                                  </p:stCondLst>
                                  <p:childTnLst>
                                    <p:anim calcmode="lin" valueType="num">
                                      <p:cBhvr additive="base">
                                        <p:cTn id="553" dur="3500"/>
                                        <p:tgtEl>
                                          <p:spTgt spid="21"/>
                                        </p:tgtEl>
                                        <p:attrNameLst>
                                          <p:attrName>ppt_x</p:attrName>
                                        </p:attrNameLst>
                                      </p:cBhvr>
                                      <p:tavLst>
                                        <p:tav tm="0">
                                          <p:val>
                                            <p:strVal val="ppt_x"/>
                                          </p:val>
                                        </p:tav>
                                        <p:tav tm="100000">
                                          <p:val>
                                            <p:strVal val="ppt_x"/>
                                          </p:val>
                                        </p:tav>
                                      </p:tavLst>
                                    </p:anim>
                                    <p:anim calcmode="lin" valueType="num">
                                      <p:cBhvr additive="base">
                                        <p:cTn id="554" dur="3500"/>
                                        <p:tgtEl>
                                          <p:spTgt spid="21"/>
                                        </p:tgtEl>
                                        <p:attrNameLst>
                                          <p:attrName>ppt_y</p:attrName>
                                        </p:attrNameLst>
                                      </p:cBhvr>
                                      <p:tavLst>
                                        <p:tav tm="0">
                                          <p:val>
                                            <p:strVal val="ppt_y"/>
                                          </p:val>
                                        </p:tav>
                                        <p:tav tm="100000">
                                          <p:val>
                                            <p:strVal val="0-ppt_h/2"/>
                                          </p:val>
                                        </p:tav>
                                      </p:tavLst>
                                    </p:anim>
                                    <p:set>
                                      <p:cBhvr>
                                        <p:cTn id="555" dur="1" fill="hold">
                                          <p:stCondLst>
                                            <p:cond delay="3499"/>
                                          </p:stCondLst>
                                        </p:cTn>
                                        <p:tgtEl>
                                          <p:spTgt spid="21"/>
                                        </p:tgtEl>
                                        <p:attrNameLst>
                                          <p:attrName>style.visibility</p:attrName>
                                        </p:attrNameLst>
                                      </p:cBhvr>
                                      <p:to>
                                        <p:strVal val="hidden"/>
                                      </p:to>
                                    </p:set>
                                  </p:childTnLst>
                                </p:cTn>
                              </p:par>
                              <p:par>
                                <p:cTn id="556" presetID="2" presetClass="exit" presetSubtype="1" fill="hold" grpId="2" nodeType="withEffect">
                                  <p:stCondLst>
                                    <p:cond delay="0"/>
                                  </p:stCondLst>
                                  <p:childTnLst>
                                    <p:anim calcmode="lin" valueType="num">
                                      <p:cBhvr additive="base">
                                        <p:cTn id="557" dur="3500"/>
                                        <p:tgtEl>
                                          <p:spTgt spid="22"/>
                                        </p:tgtEl>
                                        <p:attrNameLst>
                                          <p:attrName>ppt_x</p:attrName>
                                        </p:attrNameLst>
                                      </p:cBhvr>
                                      <p:tavLst>
                                        <p:tav tm="0">
                                          <p:val>
                                            <p:strVal val="ppt_x"/>
                                          </p:val>
                                        </p:tav>
                                        <p:tav tm="100000">
                                          <p:val>
                                            <p:strVal val="ppt_x"/>
                                          </p:val>
                                        </p:tav>
                                      </p:tavLst>
                                    </p:anim>
                                    <p:anim calcmode="lin" valueType="num">
                                      <p:cBhvr additive="base">
                                        <p:cTn id="558" dur="3500"/>
                                        <p:tgtEl>
                                          <p:spTgt spid="22"/>
                                        </p:tgtEl>
                                        <p:attrNameLst>
                                          <p:attrName>ppt_y</p:attrName>
                                        </p:attrNameLst>
                                      </p:cBhvr>
                                      <p:tavLst>
                                        <p:tav tm="0">
                                          <p:val>
                                            <p:strVal val="ppt_y"/>
                                          </p:val>
                                        </p:tav>
                                        <p:tav tm="100000">
                                          <p:val>
                                            <p:strVal val="0-ppt_h/2"/>
                                          </p:val>
                                        </p:tav>
                                      </p:tavLst>
                                    </p:anim>
                                    <p:set>
                                      <p:cBhvr>
                                        <p:cTn id="559" dur="1" fill="hold">
                                          <p:stCondLst>
                                            <p:cond delay="3499"/>
                                          </p:stCondLst>
                                        </p:cTn>
                                        <p:tgtEl>
                                          <p:spTgt spid="22"/>
                                        </p:tgtEl>
                                        <p:attrNameLst>
                                          <p:attrName>style.visibility</p:attrName>
                                        </p:attrNameLst>
                                      </p:cBhvr>
                                      <p:to>
                                        <p:strVal val="hidden"/>
                                      </p:to>
                                    </p:set>
                                  </p:childTnLst>
                                </p:cTn>
                              </p:par>
                              <p:par>
                                <p:cTn id="560" presetID="2" presetClass="exit" presetSubtype="1" fill="hold" grpId="2" nodeType="withEffect">
                                  <p:stCondLst>
                                    <p:cond delay="0"/>
                                  </p:stCondLst>
                                  <p:childTnLst>
                                    <p:anim calcmode="lin" valueType="num">
                                      <p:cBhvr additive="base">
                                        <p:cTn id="561" dur="3500"/>
                                        <p:tgtEl>
                                          <p:spTgt spid="23"/>
                                        </p:tgtEl>
                                        <p:attrNameLst>
                                          <p:attrName>ppt_x</p:attrName>
                                        </p:attrNameLst>
                                      </p:cBhvr>
                                      <p:tavLst>
                                        <p:tav tm="0">
                                          <p:val>
                                            <p:strVal val="ppt_x"/>
                                          </p:val>
                                        </p:tav>
                                        <p:tav tm="100000">
                                          <p:val>
                                            <p:strVal val="ppt_x"/>
                                          </p:val>
                                        </p:tav>
                                      </p:tavLst>
                                    </p:anim>
                                    <p:anim calcmode="lin" valueType="num">
                                      <p:cBhvr additive="base">
                                        <p:cTn id="562" dur="3500"/>
                                        <p:tgtEl>
                                          <p:spTgt spid="23"/>
                                        </p:tgtEl>
                                        <p:attrNameLst>
                                          <p:attrName>ppt_y</p:attrName>
                                        </p:attrNameLst>
                                      </p:cBhvr>
                                      <p:tavLst>
                                        <p:tav tm="0">
                                          <p:val>
                                            <p:strVal val="ppt_y"/>
                                          </p:val>
                                        </p:tav>
                                        <p:tav tm="100000">
                                          <p:val>
                                            <p:strVal val="0-ppt_h/2"/>
                                          </p:val>
                                        </p:tav>
                                      </p:tavLst>
                                    </p:anim>
                                    <p:set>
                                      <p:cBhvr>
                                        <p:cTn id="563" dur="1" fill="hold">
                                          <p:stCondLst>
                                            <p:cond delay="3499"/>
                                          </p:stCondLst>
                                        </p:cTn>
                                        <p:tgtEl>
                                          <p:spTgt spid="23"/>
                                        </p:tgtEl>
                                        <p:attrNameLst>
                                          <p:attrName>style.visibility</p:attrName>
                                        </p:attrNameLst>
                                      </p:cBhvr>
                                      <p:to>
                                        <p:strVal val="hidden"/>
                                      </p:to>
                                    </p:set>
                                  </p:childTnLst>
                                </p:cTn>
                              </p:par>
                              <p:par>
                                <p:cTn id="564" presetID="2" presetClass="exit" presetSubtype="1" fill="hold" grpId="2" nodeType="withEffect">
                                  <p:stCondLst>
                                    <p:cond delay="0"/>
                                  </p:stCondLst>
                                  <p:childTnLst>
                                    <p:anim calcmode="lin" valueType="num">
                                      <p:cBhvr additive="base">
                                        <p:cTn id="565" dur="3500"/>
                                        <p:tgtEl>
                                          <p:spTgt spid="24"/>
                                        </p:tgtEl>
                                        <p:attrNameLst>
                                          <p:attrName>ppt_x</p:attrName>
                                        </p:attrNameLst>
                                      </p:cBhvr>
                                      <p:tavLst>
                                        <p:tav tm="0">
                                          <p:val>
                                            <p:strVal val="ppt_x"/>
                                          </p:val>
                                        </p:tav>
                                        <p:tav tm="100000">
                                          <p:val>
                                            <p:strVal val="ppt_x"/>
                                          </p:val>
                                        </p:tav>
                                      </p:tavLst>
                                    </p:anim>
                                    <p:anim calcmode="lin" valueType="num">
                                      <p:cBhvr additive="base">
                                        <p:cTn id="566" dur="3500"/>
                                        <p:tgtEl>
                                          <p:spTgt spid="24"/>
                                        </p:tgtEl>
                                        <p:attrNameLst>
                                          <p:attrName>ppt_y</p:attrName>
                                        </p:attrNameLst>
                                      </p:cBhvr>
                                      <p:tavLst>
                                        <p:tav tm="0">
                                          <p:val>
                                            <p:strVal val="ppt_y"/>
                                          </p:val>
                                        </p:tav>
                                        <p:tav tm="100000">
                                          <p:val>
                                            <p:strVal val="0-ppt_h/2"/>
                                          </p:val>
                                        </p:tav>
                                      </p:tavLst>
                                    </p:anim>
                                    <p:set>
                                      <p:cBhvr>
                                        <p:cTn id="567" dur="1" fill="hold">
                                          <p:stCondLst>
                                            <p:cond delay="3499"/>
                                          </p:stCondLst>
                                        </p:cTn>
                                        <p:tgtEl>
                                          <p:spTgt spid="24"/>
                                        </p:tgtEl>
                                        <p:attrNameLst>
                                          <p:attrName>style.visibility</p:attrName>
                                        </p:attrNameLst>
                                      </p:cBhvr>
                                      <p:to>
                                        <p:strVal val="hidden"/>
                                      </p:to>
                                    </p:set>
                                  </p:childTnLst>
                                </p:cTn>
                              </p:par>
                              <p:par>
                                <p:cTn id="568" presetID="2" presetClass="exit" presetSubtype="1" fill="hold" grpId="2" nodeType="withEffect">
                                  <p:stCondLst>
                                    <p:cond delay="0"/>
                                  </p:stCondLst>
                                  <p:childTnLst>
                                    <p:anim calcmode="lin" valueType="num">
                                      <p:cBhvr additive="base">
                                        <p:cTn id="569" dur="3500"/>
                                        <p:tgtEl>
                                          <p:spTgt spid="25"/>
                                        </p:tgtEl>
                                        <p:attrNameLst>
                                          <p:attrName>ppt_x</p:attrName>
                                        </p:attrNameLst>
                                      </p:cBhvr>
                                      <p:tavLst>
                                        <p:tav tm="0">
                                          <p:val>
                                            <p:strVal val="ppt_x"/>
                                          </p:val>
                                        </p:tav>
                                        <p:tav tm="100000">
                                          <p:val>
                                            <p:strVal val="ppt_x"/>
                                          </p:val>
                                        </p:tav>
                                      </p:tavLst>
                                    </p:anim>
                                    <p:anim calcmode="lin" valueType="num">
                                      <p:cBhvr additive="base">
                                        <p:cTn id="570" dur="3500"/>
                                        <p:tgtEl>
                                          <p:spTgt spid="25"/>
                                        </p:tgtEl>
                                        <p:attrNameLst>
                                          <p:attrName>ppt_y</p:attrName>
                                        </p:attrNameLst>
                                      </p:cBhvr>
                                      <p:tavLst>
                                        <p:tav tm="0">
                                          <p:val>
                                            <p:strVal val="ppt_y"/>
                                          </p:val>
                                        </p:tav>
                                        <p:tav tm="100000">
                                          <p:val>
                                            <p:strVal val="0-ppt_h/2"/>
                                          </p:val>
                                        </p:tav>
                                      </p:tavLst>
                                    </p:anim>
                                    <p:set>
                                      <p:cBhvr>
                                        <p:cTn id="571" dur="1" fill="hold">
                                          <p:stCondLst>
                                            <p:cond delay="3499"/>
                                          </p:stCondLst>
                                        </p:cTn>
                                        <p:tgtEl>
                                          <p:spTgt spid="25"/>
                                        </p:tgtEl>
                                        <p:attrNameLst>
                                          <p:attrName>style.visibility</p:attrName>
                                        </p:attrNameLst>
                                      </p:cBhvr>
                                      <p:to>
                                        <p:strVal val="hidden"/>
                                      </p:to>
                                    </p:set>
                                  </p:childTnLst>
                                </p:cTn>
                              </p:par>
                              <p:par>
                                <p:cTn id="572" presetID="2" presetClass="exit" presetSubtype="1" fill="hold" grpId="2" nodeType="withEffect">
                                  <p:stCondLst>
                                    <p:cond delay="0"/>
                                  </p:stCondLst>
                                  <p:childTnLst>
                                    <p:anim calcmode="lin" valueType="num">
                                      <p:cBhvr additive="base">
                                        <p:cTn id="573" dur="3500"/>
                                        <p:tgtEl>
                                          <p:spTgt spid="26"/>
                                        </p:tgtEl>
                                        <p:attrNameLst>
                                          <p:attrName>ppt_x</p:attrName>
                                        </p:attrNameLst>
                                      </p:cBhvr>
                                      <p:tavLst>
                                        <p:tav tm="0">
                                          <p:val>
                                            <p:strVal val="ppt_x"/>
                                          </p:val>
                                        </p:tav>
                                        <p:tav tm="100000">
                                          <p:val>
                                            <p:strVal val="ppt_x"/>
                                          </p:val>
                                        </p:tav>
                                      </p:tavLst>
                                    </p:anim>
                                    <p:anim calcmode="lin" valueType="num">
                                      <p:cBhvr additive="base">
                                        <p:cTn id="574" dur="3500"/>
                                        <p:tgtEl>
                                          <p:spTgt spid="26"/>
                                        </p:tgtEl>
                                        <p:attrNameLst>
                                          <p:attrName>ppt_y</p:attrName>
                                        </p:attrNameLst>
                                      </p:cBhvr>
                                      <p:tavLst>
                                        <p:tav tm="0">
                                          <p:val>
                                            <p:strVal val="ppt_y"/>
                                          </p:val>
                                        </p:tav>
                                        <p:tav tm="100000">
                                          <p:val>
                                            <p:strVal val="0-ppt_h/2"/>
                                          </p:val>
                                        </p:tav>
                                      </p:tavLst>
                                    </p:anim>
                                    <p:set>
                                      <p:cBhvr>
                                        <p:cTn id="575" dur="1" fill="hold">
                                          <p:stCondLst>
                                            <p:cond delay="3499"/>
                                          </p:stCondLst>
                                        </p:cTn>
                                        <p:tgtEl>
                                          <p:spTgt spid="26"/>
                                        </p:tgtEl>
                                        <p:attrNameLst>
                                          <p:attrName>style.visibility</p:attrName>
                                        </p:attrNameLst>
                                      </p:cBhvr>
                                      <p:to>
                                        <p:strVal val="hidden"/>
                                      </p:to>
                                    </p:set>
                                  </p:childTnLst>
                                </p:cTn>
                              </p:par>
                              <p:par>
                                <p:cTn id="576" presetID="2" presetClass="exit" presetSubtype="1" fill="hold" grpId="2" nodeType="withEffect">
                                  <p:stCondLst>
                                    <p:cond delay="0"/>
                                  </p:stCondLst>
                                  <p:childTnLst>
                                    <p:anim calcmode="lin" valueType="num">
                                      <p:cBhvr additive="base">
                                        <p:cTn id="577" dur="3500"/>
                                        <p:tgtEl>
                                          <p:spTgt spid="27"/>
                                        </p:tgtEl>
                                        <p:attrNameLst>
                                          <p:attrName>ppt_x</p:attrName>
                                        </p:attrNameLst>
                                      </p:cBhvr>
                                      <p:tavLst>
                                        <p:tav tm="0">
                                          <p:val>
                                            <p:strVal val="ppt_x"/>
                                          </p:val>
                                        </p:tav>
                                        <p:tav tm="100000">
                                          <p:val>
                                            <p:strVal val="ppt_x"/>
                                          </p:val>
                                        </p:tav>
                                      </p:tavLst>
                                    </p:anim>
                                    <p:anim calcmode="lin" valueType="num">
                                      <p:cBhvr additive="base">
                                        <p:cTn id="578" dur="3500"/>
                                        <p:tgtEl>
                                          <p:spTgt spid="27"/>
                                        </p:tgtEl>
                                        <p:attrNameLst>
                                          <p:attrName>ppt_y</p:attrName>
                                        </p:attrNameLst>
                                      </p:cBhvr>
                                      <p:tavLst>
                                        <p:tav tm="0">
                                          <p:val>
                                            <p:strVal val="ppt_y"/>
                                          </p:val>
                                        </p:tav>
                                        <p:tav tm="100000">
                                          <p:val>
                                            <p:strVal val="0-ppt_h/2"/>
                                          </p:val>
                                        </p:tav>
                                      </p:tavLst>
                                    </p:anim>
                                    <p:set>
                                      <p:cBhvr>
                                        <p:cTn id="579" dur="1" fill="hold">
                                          <p:stCondLst>
                                            <p:cond delay="3499"/>
                                          </p:stCondLst>
                                        </p:cTn>
                                        <p:tgtEl>
                                          <p:spTgt spid="27"/>
                                        </p:tgtEl>
                                        <p:attrNameLst>
                                          <p:attrName>style.visibility</p:attrName>
                                        </p:attrNameLst>
                                      </p:cBhvr>
                                      <p:to>
                                        <p:strVal val="hidden"/>
                                      </p:to>
                                    </p:set>
                                  </p:childTnLst>
                                </p:cTn>
                              </p:par>
                              <p:par>
                                <p:cTn id="580" presetID="2" presetClass="exit" presetSubtype="1" fill="hold" grpId="2" nodeType="withEffect">
                                  <p:stCondLst>
                                    <p:cond delay="0"/>
                                  </p:stCondLst>
                                  <p:childTnLst>
                                    <p:anim calcmode="lin" valueType="num">
                                      <p:cBhvr additive="base">
                                        <p:cTn id="581" dur="3500"/>
                                        <p:tgtEl>
                                          <p:spTgt spid="41"/>
                                        </p:tgtEl>
                                        <p:attrNameLst>
                                          <p:attrName>ppt_x</p:attrName>
                                        </p:attrNameLst>
                                      </p:cBhvr>
                                      <p:tavLst>
                                        <p:tav tm="0">
                                          <p:val>
                                            <p:strVal val="ppt_x"/>
                                          </p:val>
                                        </p:tav>
                                        <p:tav tm="100000">
                                          <p:val>
                                            <p:strVal val="ppt_x"/>
                                          </p:val>
                                        </p:tav>
                                      </p:tavLst>
                                    </p:anim>
                                    <p:anim calcmode="lin" valueType="num">
                                      <p:cBhvr additive="base">
                                        <p:cTn id="582" dur="3500"/>
                                        <p:tgtEl>
                                          <p:spTgt spid="41"/>
                                        </p:tgtEl>
                                        <p:attrNameLst>
                                          <p:attrName>ppt_y</p:attrName>
                                        </p:attrNameLst>
                                      </p:cBhvr>
                                      <p:tavLst>
                                        <p:tav tm="0">
                                          <p:val>
                                            <p:strVal val="ppt_y"/>
                                          </p:val>
                                        </p:tav>
                                        <p:tav tm="100000">
                                          <p:val>
                                            <p:strVal val="0-ppt_h/2"/>
                                          </p:val>
                                        </p:tav>
                                      </p:tavLst>
                                    </p:anim>
                                    <p:set>
                                      <p:cBhvr>
                                        <p:cTn id="583" dur="1" fill="hold">
                                          <p:stCondLst>
                                            <p:cond delay="3499"/>
                                          </p:stCondLst>
                                        </p:cTn>
                                        <p:tgtEl>
                                          <p:spTgt spid="41"/>
                                        </p:tgtEl>
                                        <p:attrNameLst>
                                          <p:attrName>style.visibility</p:attrName>
                                        </p:attrNameLst>
                                      </p:cBhvr>
                                      <p:to>
                                        <p:strVal val="hidden"/>
                                      </p:to>
                                    </p:set>
                                  </p:childTnLst>
                                </p:cTn>
                              </p:par>
                              <p:par>
                                <p:cTn id="584" presetID="2" presetClass="exit" presetSubtype="1" fill="hold" grpId="2" nodeType="withEffect">
                                  <p:stCondLst>
                                    <p:cond delay="0"/>
                                  </p:stCondLst>
                                  <p:childTnLst>
                                    <p:anim calcmode="lin" valueType="num">
                                      <p:cBhvr additive="base">
                                        <p:cTn id="585" dur="3500"/>
                                        <p:tgtEl>
                                          <p:spTgt spid="42"/>
                                        </p:tgtEl>
                                        <p:attrNameLst>
                                          <p:attrName>ppt_x</p:attrName>
                                        </p:attrNameLst>
                                      </p:cBhvr>
                                      <p:tavLst>
                                        <p:tav tm="0">
                                          <p:val>
                                            <p:strVal val="ppt_x"/>
                                          </p:val>
                                        </p:tav>
                                        <p:tav tm="100000">
                                          <p:val>
                                            <p:strVal val="ppt_x"/>
                                          </p:val>
                                        </p:tav>
                                      </p:tavLst>
                                    </p:anim>
                                    <p:anim calcmode="lin" valueType="num">
                                      <p:cBhvr additive="base">
                                        <p:cTn id="586" dur="3500"/>
                                        <p:tgtEl>
                                          <p:spTgt spid="42"/>
                                        </p:tgtEl>
                                        <p:attrNameLst>
                                          <p:attrName>ppt_y</p:attrName>
                                        </p:attrNameLst>
                                      </p:cBhvr>
                                      <p:tavLst>
                                        <p:tav tm="0">
                                          <p:val>
                                            <p:strVal val="ppt_y"/>
                                          </p:val>
                                        </p:tav>
                                        <p:tav tm="100000">
                                          <p:val>
                                            <p:strVal val="0-ppt_h/2"/>
                                          </p:val>
                                        </p:tav>
                                      </p:tavLst>
                                    </p:anim>
                                    <p:set>
                                      <p:cBhvr>
                                        <p:cTn id="587" dur="1" fill="hold">
                                          <p:stCondLst>
                                            <p:cond delay="3499"/>
                                          </p:stCondLst>
                                        </p:cTn>
                                        <p:tgtEl>
                                          <p:spTgt spid="42"/>
                                        </p:tgtEl>
                                        <p:attrNameLst>
                                          <p:attrName>style.visibility</p:attrName>
                                        </p:attrNameLst>
                                      </p:cBhvr>
                                      <p:to>
                                        <p:strVal val="hidden"/>
                                      </p:to>
                                    </p:set>
                                  </p:childTnLst>
                                </p:cTn>
                              </p:par>
                              <p:par>
                                <p:cTn id="588" presetID="2" presetClass="exit" presetSubtype="1" fill="hold" grpId="2" nodeType="withEffect">
                                  <p:stCondLst>
                                    <p:cond delay="0"/>
                                  </p:stCondLst>
                                  <p:childTnLst>
                                    <p:anim calcmode="lin" valueType="num">
                                      <p:cBhvr additive="base">
                                        <p:cTn id="589" dur="3500"/>
                                        <p:tgtEl>
                                          <p:spTgt spid="43"/>
                                        </p:tgtEl>
                                        <p:attrNameLst>
                                          <p:attrName>ppt_x</p:attrName>
                                        </p:attrNameLst>
                                      </p:cBhvr>
                                      <p:tavLst>
                                        <p:tav tm="0">
                                          <p:val>
                                            <p:strVal val="ppt_x"/>
                                          </p:val>
                                        </p:tav>
                                        <p:tav tm="100000">
                                          <p:val>
                                            <p:strVal val="ppt_x"/>
                                          </p:val>
                                        </p:tav>
                                      </p:tavLst>
                                    </p:anim>
                                    <p:anim calcmode="lin" valueType="num">
                                      <p:cBhvr additive="base">
                                        <p:cTn id="590" dur="3500"/>
                                        <p:tgtEl>
                                          <p:spTgt spid="43"/>
                                        </p:tgtEl>
                                        <p:attrNameLst>
                                          <p:attrName>ppt_y</p:attrName>
                                        </p:attrNameLst>
                                      </p:cBhvr>
                                      <p:tavLst>
                                        <p:tav tm="0">
                                          <p:val>
                                            <p:strVal val="ppt_y"/>
                                          </p:val>
                                        </p:tav>
                                        <p:tav tm="100000">
                                          <p:val>
                                            <p:strVal val="0-ppt_h/2"/>
                                          </p:val>
                                        </p:tav>
                                      </p:tavLst>
                                    </p:anim>
                                    <p:set>
                                      <p:cBhvr>
                                        <p:cTn id="591" dur="1" fill="hold">
                                          <p:stCondLst>
                                            <p:cond delay="3499"/>
                                          </p:stCondLst>
                                        </p:cTn>
                                        <p:tgtEl>
                                          <p:spTgt spid="43"/>
                                        </p:tgtEl>
                                        <p:attrNameLst>
                                          <p:attrName>style.visibility</p:attrName>
                                        </p:attrNameLst>
                                      </p:cBhvr>
                                      <p:to>
                                        <p:strVal val="hidden"/>
                                      </p:to>
                                    </p:set>
                                  </p:childTnLst>
                                </p:cTn>
                              </p:par>
                              <p:par>
                                <p:cTn id="592" presetID="2" presetClass="exit" presetSubtype="1" fill="hold" grpId="2" nodeType="withEffect">
                                  <p:stCondLst>
                                    <p:cond delay="0"/>
                                  </p:stCondLst>
                                  <p:childTnLst>
                                    <p:anim calcmode="lin" valueType="num">
                                      <p:cBhvr additive="base">
                                        <p:cTn id="593" dur="3500"/>
                                        <p:tgtEl>
                                          <p:spTgt spid="44"/>
                                        </p:tgtEl>
                                        <p:attrNameLst>
                                          <p:attrName>ppt_x</p:attrName>
                                        </p:attrNameLst>
                                      </p:cBhvr>
                                      <p:tavLst>
                                        <p:tav tm="0">
                                          <p:val>
                                            <p:strVal val="ppt_x"/>
                                          </p:val>
                                        </p:tav>
                                        <p:tav tm="100000">
                                          <p:val>
                                            <p:strVal val="ppt_x"/>
                                          </p:val>
                                        </p:tav>
                                      </p:tavLst>
                                    </p:anim>
                                    <p:anim calcmode="lin" valueType="num">
                                      <p:cBhvr additive="base">
                                        <p:cTn id="594" dur="3500"/>
                                        <p:tgtEl>
                                          <p:spTgt spid="44"/>
                                        </p:tgtEl>
                                        <p:attrNameLst>
                                          <p:attrName>ppt_y</p:attrName>
                                        </p:attrNameLst>
                                      </p:cBhvr>
                                      <p:tavLst>
                                        <p:tav tm="0">
                                          <p:val>
                                            <p:strVal val="ppt_y"/>
                                          </p:val>
                                        </p:tav>
                                        <p:tav tm="100000">
                                          <p:val>
                                            <p:strVal val="0-ppt_h/2"/>
                                          </p:val>
                                        </p:tav>
                                      </p:tavLst>
                                    </p:anim>
                                    <p:set>
                                      <p:cBhvr>
                                        <p:cTn id="595" dur="1" fill="hold">
                                          <p:stCondLst>
                                            <p:cond delay="3499"/>
                                          </p:stCondLst>
                                        </p:cTn>
                                        <p:tgtEl>
                                          <p:spTgt spid="44"/>
                                        </p:tgtEl>
                                        <p:attrNameLst>
                                          <p:attrName>style.visibility</p:attrName>
                                        </p:attrNameLst>
                                      </p:cBhvr>
                                      <p:to>
                                        <p:strVal val="hidden"/>
                                      </p:to>
                                    </p:set>
                                  </p:childTnLst>
                                </p:cTn>
                              </p:par>
                              <p:par>
                                <p:cTn id="596" presetID="2" presetClass="exit" presetSubtype="1" fill="hold" grpId="2" nodeType="withEffect">
                                  <p:stCondLst>
                                    <p:cond delay="0"/>
                                  </p:stCondLst>
                                  <p:childTnLst>
                                    <p:anim calcmode="lin" valueType="num">
                                      <p:cBhvr additive="base">
                                        <p:cTn id="597" dur="3500"/>
                                        <p:tgtEl>
                                          <p:spTgt spid="45"/>
                                        </p:tgtEl>
                                        <p:attrNameLst>
                                          <p:attrName>ppt_x</p:attrName>
                                        </p:attrNameLst>
                                      </p:cBhvr>
                                      <p:tavLst>
                                        <p:tav tm="0">
                                          <p:val>
                                            <p:strVal val="ppt_x"/>
                                          </p:val>
                                        </p:tav>
                                        <p:tav tm="100000">
                                          <p:val>
                                            <p:strVal val="ppt_x"/>
                                          </p:val>
                                        </p:tav>
                                      </p:tavLst>
                                    </p:anim>
                                    <p:anim calcmode="lin" valueType="num">
                                      <p:cBhvr additive="base">
                                        <p:cTn id="598" dur="3500"/>
                                        <p:tgtEl>
                                          <p:spTgt spid="45"/>
                                        </p:tgtEl>
                                        <p:attrNameLst>
                                          <p:attrName>ppt_y</p:attrName>
                                        </p:attrNameLst>
                                      </p:cBhvr>
                                      <p:tavLst>
                                        <p:tav tm="0">
                                          <p:val>
                                            <p:strVal val="ppt_y"/>
                                          </p:val>
                                        </p:tav>
                                        <p:tav tm="100000">
                                          <p:val>
                                            <p:strVal val="0-ppt_h/2"/>
                                          </p:val>
                                        </p:tav>
                                      </p:tavLst>
                                    </p:anim>
                                    <p:set>
                                      <p:cBhvr>
                                        <p:cTn id="599" dur="1" fill="hold">
                                          <p:stCondLst>
                                            <p:cond delay="3499"/>
                                          </p:stCondLst>
                                        </p:cTn>
                                        <p:tgtEl>
                                          <p:spTgt spid="45"/>
                                        </p:tgtEl>
                                        <p:attrNameLst>
                                          <p:attrName>style.visibility</p:attrName>
                                        </p:attrNameLst>
                                      </p:cBhvr>
                                      <p:to>
                                        <p:strVal val="hidden"/>
                                      </p:to>
                                    </p:set>
                                  </p:childTnLst>
                                </p:cTn>
                              </p:par>
                              <p:par>
                                <p:cTn id="600" presetID="2" presetClass="exit" presetSubtype="1" fill="hold" grpId="2" nodeType="withEffect">
                                  <p:stCondLst>
                                    <p:cond delay="0"/>
                                  </p:stCondLst>
                                  <p:childTnLst>
                                    <p:anim calcmode="lin" valueType="num">
                                      <p:cBhvr additive="base">
                                        <p:cTn id="601" dur="3500"/>
                                        <p:tgtEl>
                                          <p:spTgt spid="46"/>
                                        </p:tgtEl>
                                        <p:attrNameLst>
                                          <p:attrName>ppt_x</p:attrName>
                                        </p:attrNameLst>
                                      </p:cBhvr>
                                      <p:tavLst>
                                        <p:tav tm="0">
                                          <p:val>
                                            <p:strVal val="ppt_x"/>
                                          </p:val>
                                        </p:tav>
                                        <p:tav tm="100000">
                                          <p:val>
                                            <p:strVal val="ppt_x"/>
                                          </p:val>
                                        </p:tav>
                                      </p:tavLst>
                                    </p:anim>
                                    <p:anim calcmode="lin" valueType="num">
                                      <p:cBhvr additive="base">
                                        <p:cTn id="602" dur="3500"/>
                                        <p:tgtEl>
                                          <p:spTgt spid="46"/>
                                        </p:tgtEl>
                                        <p:attrNameLst>
                                          <p:attrName>ppt_y</p:attrName>
                                        </p:attrNameLst>
                                      </p:cBhvr>
                                      <p:tavLst>
                                        <p:tav tm="0">
                                          <p:val>
                                            <p:strVal val="ppt_y"/>
                                          </p:val>
                                        </p:tav>
                                        <p:tav tm="100000">
                                          <p:val>
                                            <p:strVal val="0-ppt_h/2"/>
                                          </p:val>
                                        </p:tav>
                                      </p:tavLst>
                                    </p:anim>
                                    <p:set>
                                      <p:cBhvr>
                                        <p:cTn id="603" dur="1" fill="hold">
                                          <p:stCondLst>
                                            <p:cond delay="3499"/>
                                          </p:stCondLst>
                                        </p:cTn>
                                        <p:tgtEl>
                                          <p:spTgt spid="46"/>
                                        </p:tgtEl>
                                        <p:attrNameLst>
                                          <p:attrName>style.visibility</p:attrName>
                                        </p:attrNameLst>
                                      </p:cBhvr>
                                      <p:to>
                                        <p:strVal val="hidden"/>
                                      </p:to>
                                    </p:set>
                                  </p:childTnLst>
                                </p:cTn>
                              </p:par>
                              <p:par>
                                <p:cTn id="604" presetID="2" presetClass="exit" presetSubtype="1" fill="hold" grpId="2" nodeType="withEffect">
                                  <p:stCondLst>
                                    <p:cond delay="0"/>
                                  </p:stCondLst>
                                  <p:childTnLst>
                                    <p:anim calcmode="lin" valueType="num">
                                      <p:cBhvr additive="base">
                                        <p:cTn id="605" dur="3500"/>
                                        <p:tgtEl>
                                          <p:spTgt spid="47"/>
                                        </p:tgtEl>
                                        <p:attrNameLst>
                                          <p:attrName>ppt_x</p:attrName>
                                        </p:attrNameLst>
                                      </p:cBhvr>
                                      <p:tavLst>
                                        <p:tav tm="0">
                                          <p:val>
                                            <p:strVal val="ppt_x"/>
                                          </p:val>
                                        </p:tav>
                                        <p:tav tm="100000">
                                          <p:val>
                                            <p:strVal val="ppt_x"/>
                                          </p:val>
                                        </p:tav>
                                      </p:tavLst>
                                    </p:anim>
                                    <p:anim calcmode="lin" valueType="num">
                                      <p:cBhvr additive="base">
                                        <p:cTn id="606" dur="3500"/>
                                        <p:tgtEl>
                                          <p:spTgt spid="47"/>
                                        </p:tgtEl>
                                        <p:attrNameLst>
                                          <p:attrName>ppt_y</p:attrName>
                                        </p:attrNameLst>
                                      </p:cBhvr>
                                      <p:tavLst>
                                        <p:tav tm="0">
                                          <p:val>
                                            <p:strVal val="ppt_y"/>
                                          </p:val>
                                        </p:tav>
                                        <p:tav tm="100000">
                                          <p:val>
                                            <p:strVal val="0-ppt_h/2"/>
                                          </p:val>
                                        </p:tav>
                                      </p:tavLst>
                                    </p:anim>
                                    <p:set>
                                      <p:cBhvr>
                                        <p:cTn id="607" dur="1" fill="hold">
                                          <p:stCondLst>
                                            <p:cond delay="3499"/>
                                          </p:stCondLst>
                                        </p:cTn>
                                        <p:tgtEl>
                                          <p:spTgt spid="47"/>
                                        </p:tgtEl>
                                        <p:attrNameLst>
                                          <p:attrName>style.visibility</p:attrName>
                                        </p:attrNameLst>
                                      </p:cBhvr>
                                      <p:to>
                                        <p:strVal val="hidden"/>
                                      </p:to>
                                    </p:set>
                                  </p:childTnLst>
                                </p:cTn>
                              </p:par>
                              <p:par>
                                <p:cTn id="608" presetID="2" presetClass="exit" presetSubtype="1" fill="hold" grpId="2" nodeType="withEffect">
                                  <p:stCondLst>
                                    <p:cond delay="0"/>
                                  </p:stCondLst>
                                  <p:childTnLst>
                                    <p:anim calcmode="lin" valueType="num">
                                      <p:cBhvr additive="base">
                                        <p:cTn id="609" dur="3500"/>
                                        <p:tgtEl>
                                          <p:spTgt spid="48"/>
                                        </p:tgtEl>
                                        <p:attrNameLst>
                                          <p:attrName>ppt_x</p:attrName>
                                        </p:attrNameLst>
                                      </p:cBhvr>
                                      <p:tavLst>
                                        <p:tav tm="0">
                                          <p:val>
                                            <p:strVal val="ppt_x"/>
                                          </p:val>
                                        </p:tav>
                                        <p:tav tm="100000">
                                          <p:val>
                                            <p:strVal val="ppt_x"/>
                                          </p:val>
                                        </p:tav>
                                      </p:tavLst>
                                    </p:anim>
                                    <p:anim calcmode="lin" valueType="num">
                                      <p:cBhvr additive="base">
                                        <p:cTn id="610" dur="3500"/>
                                        <p:tgtEl>
                                          <p:spTgt spid="48"/>
                                        </p:tgtEl>
                                        <p:attrNameLst>
                                          <p:attrName>ppt_y</p:attrName>
                                        </p:attrNameLst>
                                      </p:cBhvr>
                                      <p:tavLst>
                                        <p:tav tm="0">
                                          <p:val>
                                            <p:strVal val="ppt_y"/>
                                          </p:val>
                                        </p:tav>
                                        <p:tav tm="100000">
                                          <p:val>
                                            <p:strVal val="0-ppt_h/2"/>
                                          </p:val>
                                        </p:tav>
                                      </p:tavLst>
                                    </p:anim>
                                    <p:set>
                                      <p:cBhvr>
                                        <p:cTn id="611" dur="1" fill="hold">
                                          <p:stCondLst>
                                            <p:cond delay="3499"/>
                                          </p:stCondLst>
                                        </p:cTn>
                                        <p:tgtEl>
                                          <p:spTgt spid="48"/>
                                        </p:tgtEl>
                                        <p:attrNameLst>
                                          <p:attrName>style.visibility</p:attrName>
                                        </p:attrNameLst>
                                      </p:cBhvr>
                                      <p:to>
                                        <p:strVal val="hidden"/>
                                      </p:to>
                                    </p:set>
                                  </p:childTnLst>
                                </p:cTn>
                              </p:par>
                              <p:par>
                                <p:cTn id="612" presetID="2" presetClass="exit" presetSubtype="1" fill="hold" grpId="2" nodeType="withEffect">
                                  <p:stCondLst>
                                    <p:cond delay="0"/>
                                  </p:stCondLst>
                                  <p:childTnLst>
                                    <p:anim calcmode="lin" valueType="num">
                                      <p:cBhvr additive="base">
                                        <p:cTn id="613" dur="3500"/>
                                        <p:tgtEl>
                                          <p:spTgt spid="49"/>
                                        </p:tgtEl>
                                        <p:attrNameLst>
                                          <p:attrName>ppt_x</p:attrName>
                                        </p:attrNameLst>
                                      </p:cBhvr>
                                      <p:tavLst>
                                        <p:tav tm="0">
                                          <p:val>
                                            <p:strVal val="ppt_x"/>
                                          </p:val>
                                        </p:tav>
                                        <p:tav tm="100000">
                                          <p:val>
                                            <p:strVal val="ppt_x"/>
                                          </p:val>
                                        </p:tav>
                                      </p:tavLst>
                                    </p:anim>
                                    <p:anim calcmode="lin" valueType="num">
                                      <p:cBhvr additive="base">
                                        <p:cTn id="614" dur="3500"/>
                                        <p:tgtEl>
                                          <p:spTgt spid="49"/>
                                        </p:tgtEl>
                                        <p:attrNameLst>
                                          <p:attrName>ppt_y</p:attrName>
                                        </p:attrNameLst>
                                      </p:cBhvr>
                                      <p:tavLst>
                                        <p:tav tm="0">
                                          <p:val>
                                            <p:strVal val="ppt_y"/>
                                          </p:val>
                                        </p:tav>
                                        <p:tav tm="100000">
                                          <p:val>
                                            <p:strVal val="0-ppt_h/2"/>
                                          </p:val>
                                        </p:tav>
                                      </p:tavLst>
                                    </p:anim>
                                    <p:set>
                                      <p:cBhvr>
                                        <p:cTn id="615" dur="1" fill="hold">
                                          <p:stCondLst>
                                            <p:cond delay="3499"/>
                                          </p:stCondLst>
                                        </p:cTn>
                                        <p:tgtEl>
                                          <p:spTgt spid="49"/>
                                        </p:tgtEl>
                                        <p:attrNameLst>
                                          <p:attrName>style.visibility</p:attrName>
                                        </p:attrNameLst>
                                      </p:cBhvr>
                                      <p:to>
                                        <p:strVal val="hidden"/>
                                      </p:to>
                                    </p:set>
                                  </p:childTnLst>
                                </p:cTn>
                              </p:par>
                              <p:par>
                                <p:cTn id="616" presetID="2" presetClass="exit" presetSubtype="1" fill="hold" grpId="2" nodeType="withEffect">
                                  <p:stCondLst>
                                    <p:cond delay="0"/>
                                  </p:stCondLst>
                                  <p:childTnLst>
                                    <p:anim calcmode="lin" valueType="num">
                                      <p:cBhvr additive="base">
                                        <p:cTn id="617" dur="3500"/>
                                        <p:tgtEl>
                                          <p:spTgt spid="50"/>
                                        </p:tgtEl>
                                        <p:attrNameLst>
                                          <p:attrName>ppt_x</p:attrName>
                                        </p:attrNameLst>
                                      </p:cBhvr>
                                      <p:tavLst>
                                        <p:tav tm="0">
                                          <p:val>
                                            <p:strVal val="ppt_x"/>
                                          </p:val>
                                        </p:tav>
                                        <p:tav tm="100000">
                                          <p:val>
                                            <p:strVal val="ppt_x"/>
                                          </p:val>
                                        </p:tav>
                                      </p:tavLst>
                                    </p:anim>
                                    <p:anim calcmode="lin" valueType="num">
                                      <p:cBhvr additive="base">
                                        <p:cTn id="618" dur="3500"/>
                                        <p:tgtEl>
                                          <p:spTgt spid="50"/>
                                        </p:tgtEl>
                                        <p:attrNameLst>
                                          <p:attrName>ppt_y</p:attrName>
                                        </p:attrNameLst>
                                      </p:cBhvr>
                                      <p:tavLst>
                                        <p:tav tm="0">
                                          <p:val>
                                            <p:strVal val="ppt_y"/>
                                          </p:val>
                                        </p:tav>
                                        <p:tav tm="100000">
                                          <p:val>
                                            <p:strVal val="0-ppt_h/2"/>
                                          </p:val>
                                        </p:tav>
                                      </p:tavLst>
                                    </p:anim>
                                    <p:set>
                                      <p:cBhvr>
                                        <p:cTn id="619" dur="1" fill="hold">
                                          <p:stCondLst>
                                            <p:cond delay="3499"/>
                                          </p:stCondLst>
                                        </p:cTn>
                                        <p:tgtEl>
                                          <p:spTgt spid="50"/>
                                        </p:tgtEl>
                                        <p:attrNameLst>
                                          <p:attrName>style.visibility</p:attrName>
                                        </p:attrNameLst>
                                      </p:cBhvr>
                                      <p:to>
                                        <p:strVal val="hidden"/>
                                      </p:to>
                                    </p:set>
                                  </p:childTnLst>
                                </p:cTn>
                              </p:par>
                              <p:par>
                                <p:cTn id="620" presetID="2" presetClass="exit" presetSubtype="1" fill="hold" grpId="2" nodeType="withEffect">
                                  <p:stCondLst>
                                    <p:cond delay="0"/>
                                  </p:stCondLst>
                                  <p:childTnLst>
                                    <p:anim calcmode="lin" valueType="num">
                                      <p:cBhvr additive="base">
                                        <p:cTn id="621" dur="3500"/>
                                        <p:tgtEl>
                                          <p:spTgt spid="51"/>
                                        </p:tgtEl>
                                        <p:attrNameLst>
                                          <p:attrName>ppt_x</p:attrName>
                                        </p:attrNameLst>
                                      </p:cBhvr>
                                      <p:tavLst>
                                        <p:tav tm="0">
                                          <p:val>
                                            <p:strVal val="ppt_x"/>
                                          </p:val>
                                        </p:tav>
                                        <p:tav tm="100000">
                                          <p:val>
                                            <p:strVal val="ppt_x"/>
                                          </p:val>
                                        </p:tav>
                                      </p:tavLst>
                                    </p:anim>
                                    <p:anim calcmode="lin" valueType="num">
                                      <p:cBhvr additive="base">
                                        <p:cTn id="622" dur="3500"/>
                                        <p:tgtEl>
                                          <p:spTgt spid="51"/>
                                        </p:tgtEl>
                                        <p:attrNameLst>
                                          <p:attrName>ppt_y</p:attrName>
                                        </p:attrNameLst>
                                      </p:cBhvr>
                                      <p:tavLst>
                                        <p:tav tm="0">
                                          <p:val>
                                            <p:strVal val="ppt_y"/>
                                          </p:val>
                                        </p:tav>
                                        <p:tav tm="100000">
                                          <p:val>
                                            <p:strVal val="0-ppt_h/2"/>
                                          </p:val>
                                        </p:tav>
                                      </p:tavLst>
                                    </p:anim>
                                    <p:set>
                                      <p:cBhvr>
                                        <p:cTn id="623" dur="1" fill="hold">
                                          <p:stCondLst>
                                            <p:cond delay="3499"/>
                                          </p:stCondLst>
                                        </p:cTn>
                                        <p:tgtEl>
                                          <p:spTgt spid="51"/>
                                        </p:tgtEl>
                                        <p:attrNameLst>
                                          <p:attrName>style.visibility</p:attrName>
                                        </p:attrNameLst>
                                      </p:cBhvr>
                                      <p:to>
                                        <p:strVal val="hidden"/>
                                      </p:to>
                                    </p:set>
                                  </p:childTnLst>
                                </p:cTn>
                              </p:par>
                              <p:par>
                                <p:cTn id="624" presetID="2" presetClass="exit" presetSubtype="1" fill="hold" grpId="2" nodeType="withEffect">
                                  <p:stCondLst>
                                    <p:cond delay="0"/>
                                  </p:stCondLst>
                                  <p:childTnLst>
                                    <p:anim calcmode="lin" valueType="num">
                                      <p:cBhvr additive="base">
                                        <p:cTn id="625" dur="3500"/>
                                        <p:tgtEl>
                                          <p:spTgt spid="52"/>
                                        </p:tgtEl>
                                        <p:attrNameLst>
                                          <p:attrName>ppt_x</p:attrName>
                                        </p:attrNameLst>
                                      </p:cBhvr>
                                      <p:tavLst>
                                        <p:tav tm="0">
                                          <p:val>
                                            <p:strVal val="ppt_x"/>
                                          </p:val>
                                        </p:tav>
                                        <p:tav tm="100000">
                                          <p:val>
                                            <p:strVal val="ppt_x"/>
                                          </p:val>
                                        </p:tav>
                                      </p:tavLst>
                                    </p:anim>
                                    <p:anim calcmode="lin" valueType="num">
                                      <p:cBhvr additive="base">
                                        <p:cTn id="626" dur="3500"/>
                                        <p:tgtEl>
                                          <p:spTgt spid="52"/>
                                        </p:tgtEl>
                                        <p:attrNameLst>
                                          <p:attrName>ppt_y</p:attrName>
                                        </p:attrNameLst>
                                      </p:cBhvr>
                                      <p:tavLst>
                                        <p:tav tm="0">
                                          <p:val>
                                            <p:strVal val="ppt_y"/>
                                          </p:val>
                                        </p:tav>
                                        <p:tav tm="100000">
                                          <p:val>
                                            <p:strVal val="0-ppt_h/2"/>
                                          </p:val>
                                        </p:tav>
                                      </p:tavLst>
                                    </p:anim>
                                    <p:set>
                                      <p:cBhvr>
                                        <p:cTn id="627" dur="1" fill="hold">
                                          <p:stCondLst>
                                            <p:cond delay="3499"/>
                                          </p:stCondLst>
                                        </p:cTn>
                                        <p:tgtEl>
                                          <p:spTgt spid="52"/>
                                        </p:tgtEl>
                                        <p:attrNameLst>
                                          <p:attrName>style.visibility</p:attrName>
                                        </p:attrNameLst>
                                      </p:cBhvr>
                                      <p:to>
                                        <p:strVal val="hidden"/>
                                      </p:to>
                                    </p:set>
                                  </p:childTnLst>
                                </p:cTn>
                              </p:par>
                              <p:par>
                                <p:cTn id="628" presetID="2" presetClass="exit" presetSubtype="1" fill="hold" grpId="2" nodeType="withEffect">
                                  <p:stCondLst>
                                    <p:cond delay="0"/>
                                  </p:stCondLst>
                                  <p:childTnLst>
                                    <p:anim calcmode="lin" valueType="num">
                                      <p:cBhvr additive="base">
                                        <p:cTn id="629" dur="3500"/>
                                        <p:tgtEl>
                                          <p:spTgt spid="53"/>
                                        </p:tgtEl>
                                        <p:attrNameLst>
                                          <p:attrName>ppt_x</p:attrName>
                                        </p:attrNameLst>
                                      </p:cBhvr>
                                      <p:tavLst>
                                        <p:tav tm="0">
                                          <p:val>
                                            <p:strVal val="ppt_x"/>
                                          </p:val>
                                        </p:tav>
                                        <p:tav tm="100000">
                                          <p:val>
                                            <p:strVal val="ppt_x"/>
                                          </p:val>
                                        </p:tav>
                                      </p:tavLst>
                                    </p:anim>
                                    <p:anim calcmode="lin" valueType="num">
                                      <p:cBhvr additive="base">
                                        <p:cTn id="630" dur="3500"/>
                                        <p:tgtEl>
                                          <p:spTgt spid="53"/>
                                        </p:tgtEl>
                                        <p:attrNameLst>
                                          <p:attrName>ppt_y</p:attrName>
                                        </p:attrNameLst>
                                      </p:cBhvr>
                                      <p:tavLst>
                                        <p:tav tm="0">
                                          <p:val>
                                            <p:strVal val="ppt_y"/>
                                          </p:val>
                                        </p:tav>
                                        <p:tav tm="100000">
                                          <p:val>
                                            <p:strVal val="0-ppt_h/2"/>
                                          </p:val>
                                        </p:tav>
                                      </p:tavLst>
                                    </p:anim>
                                    <p:set>
                                      <p:cBhvr>
                                        <p:cTn id="631" dur="1" fill="hold">
                                          <p:stCondLst>
                                            <p:cond delay="3499"/>
                                          </p:stCondLst>
                                        </p:cTn>
                                        <p:tgtEl>
                                          <p:spTgt spid="53"/>
                                        </p:tgtEl>
                                        <p:attrNameLst>
                                          <p:attrName>style.visibility</p:attrName>
                                        </p:attrNameLst>
                                      </p:cBhvr>
                                      <p:to>
                                        <p:strVal val="hidden"/>
                                      </p:to>
                                    </p:set>
                                  </p:childTnLst>
                                </p:cTn>
                              </p:par>
                              <p:par>
                                <p:cTn id="632" presetID="8" presetClass="emph" presetSubtype="0" repeatCount="indefinite" fill="hold" grpId="3" nodeType="withEffect">
                                  <p:stCondLst>
                                    <p:cond delay="0"/>
                                  </p:stCondLst>
                                  <p:childTnLst>
                                    <p:animRot by="21600000">
                                      <p:cBhvr>
                                        <p:cTn id="633" dur="2500" fill="hold"/>
                                        <p:tgtEl>
                                          <p:spTgt spid="2"/>
                                        </p:tgtEl>
                                        <p:attrNameLst>
                                          <p:attrName>r</p:attrName>
                                        </p:attrNameLst>
                                      </p:cBhvr>
                                    </p:animRot>
                                  </p:childTnLst>
                                </p:cTn>
                              </p:par>
                              <p:par>
                                <p:cTn id="634" presetID="8" presetClass="emph" presetSubtype="0" repeatCount="indefinite" fill="hold" grpId="3" nodeType="withEffect">
                                  <p:stCondLst>
                                    <p:cond delay="0"/>
                                  </p:stCondLst>
                                  <p:childTnLst>
                                    <p:animRot by="21600000">
                                      <p:cBhvr>
                                        <p:cTn id="635" dur="2500" fill="hold"/>
                                        <p:tgtEl>
                                          <p:spTgt spid="3"/>
                                        </p:tgtEl>
                                        <p:attrNameLst>
                                          <p:attrName>r</p:attrName>
                                        </p:attrNameLst>
                                      </p:cBhvr>
                                    </p:animRot>
                                  </p:childTnLst>
                                </p:cTn>
                              </p:par>
                              <p:par>
                                <p:cTn id="636" presetID="8" presetClass="emph" presetSubtype="0" repeatCount="indefinite" fill="hold" grpId="3" nodeType="withEffect">
                                  <p:stCondLst>
                                    <p:cond delay="0"/>
                                  </p:stCondLst>
                                  <p:childTnLst>
                                    <p:animRot by="21600000">
                                      <p:cBhvr>
                                        <p:cTn id="637" dur="2500" fill="hold"/>
                                        <p:tgtEl>
                                          <p:spTgt spid="4"/>
                                        </p:tgtEl>
                                        <p:attrNameLst>
                                          <p:attrName>r</p:attrName>
                                        </p:attrNameLst>
                                      </p:cBhvr>
                                    </p:animRot>
                                  </p:childTnLst>
                                </p:cTn>
                              </p:par>
                              <p:par>
                                <p:cTn id="638" presetID="8" presetClass="emph" presetSubtype="0" repeatCount="indefinite" fill="hold" grpId="3" nodeType="withEffect">
                                  <p:stCondLst>
                                    <p:cond delay="0"/>
                                  </p:stCondLst>
                                  <p:childTnLst>
                                    <p:animRot by="21600000">
                                      <p:cBhvr>
                                        <p:cTn id="639" dur="2500" fill="hold"/>
                                        <p:tgtEl>
                                          <p:spTgt spid="5"/>
                                        </p:tgtEl>
                                        <p:attrNameLst>
                                          <p:attrName>r</p:attrName>
                                        </p:attrNameLst>
                                      </p:cBhvr>
                                    </p:animRot>
                                  </p:childTnLst>
                                </p:cTn>
                              </p:par>
                              <p:par>
                                <p:cTn id="640" presetID="8" presetClass="emph" presetSubtype="0" repeatCount="indefinite" fill="hold" grpId="3" nodeType="withEffect">
                                  <p:stCondLst>
                                    <p:cond delay="0"/>
                                  </p:stCondLst>
                                  <p:childTnLst>
                                    <p:animRot by="21600000">
                                      <p:cBhvr>
                                        <p:cTn id="641" dur="2500" fill="hold"/>
                                        <p:tgtEl>
                                          <p:spTgt spid="6"/>
                                        </p:tgtEl>
                                        <p:attrNameLst>
                                          <p:attrName>r</p:attrName>
                                        </p:attrNameLst>
                                      </p:cBhvr>
                                    </p:animRot>
                                  </p:childTnLst>
                                </p:cTn>
                              </p:par>
                              <p:par>
                                <p:cTn id="642" presetID="8" presetClass="emph" presetSubtype="0" repeatCount="indefinite" fill="hold" grpId="3" nodeType="withEffect">
                                  <p:stCondLst>
                                    <p:cond delay="0"/>
                                  </p:stCondLst>
                                  <p:childTnLst>
                                    <p:animRot by="21600000">
                                      <p:cBhvr>
                                        <p:cTn id="643" dur="2500" fill="hold"/>
                                        <p:tgtEl>
                                          <p:spTgt spid="7"/>
                                        </p:tgtEl>
                                        <p:attrNameLst>
                                          <p:attrName>r</p:attrName>
                                        </p:attrNameLst>
                                      </p:cBhvr>
                                    </p:animRot>
                                  </p:childTnLst>
                                </p:cTn>
                              </p:par>
                              <p:par>
                                <p:cTn id="644" presetID="8" presetClass="emph" presetSubtype="0" repeatCount="indefinite" fill="hold" grpId="3" nodeType="withEffect">
                                  <p:stCondLst>
                                    <p:cond delay="0"/>
                                  </p:stCondLst>
                                  <p:childTnLst>
                                    <p:animRot by="21600000">
                                      <p:cBhvr>
                                        <p:cTn id="645" dur="2500" fill="hold"/>
                                        <p:tgtEl>
                                          <p:spTgt spid="8"/>
                                        </p:tgtEl>
                                        <p:attrNameLst>
                                          <p:attrName>r</p:attrName>
                                        </p:attrNameLst>
                                      </p:cBhvr>
                                    </p:animRot>
                                  </p:childTnLst>
                                </p:cTn>
                              </p:par>
                              <p:par>
                                <p:cTn id="646" presetID="8" presetClass="emph" presetSubtype="0" repeatCount="indefinite" fill="hold" grpId="3" nodeType="withEffect">
                                  <p:stCondLst>
                                    <p:cond delay="0"/>
                                  </p:stCondLst>
                                  <p:childTnLst>
                                    <p:animRot by="21600000">
                                      <p:cBhvr>
                                        <p:cTn id="647" dur="2500" fill="hold"/>
                                        <p:tgtEl>
                                          <p:spTgt spid="9"/>
                                        </p:tgtEl>
                                        <p:attrNameLst>
                                          <p:attrName>r</p:attrName>
                                        </p:attrNameLst>
                                      </p:cBhvr>
                                    </p:animRot>
                                  </p:childTnLst>
                                </p:cTn>
                              </p:par>
                              <p:par>
                                <p:cTn id="648" presetID="8" presetClass="emph" presetSubtype="0" repeatCount="indefinite" fill="hold" grpId="3" nodeType="withEffect">
                                  <p:stCondLst>
                                    <p:cond delay="0"/>
                                  </p:stCondLst>
                                  <p:childTnLst>
                                    <p:animRot by="21600000">
                                      <p:cBhvr>
                                        <p:cTn id="649" dur="2500" fill="hold"/>
                                        <p:tgtEl>
                                          <p:spTgt spid="10"/>
                                        </p:tgtEl>
                                        <p:attrNameLst>
                                          <p:attrName>r</p:attrName>
                                        </p:attrNameLst>
                                      </p:cBhvr>
                                    </p:animRot>
                                  </p:childTnLst>
                                </p:cTn>
                              </p:par>
                              <p:par>
                                <p:cTn id="650" presetID="8" presetClass="emph" presetSubtype="0" repeatCount="indefinite" fill="hold" grpId="3" nodeType="withEffect">
                                  <p:stCondLst>
                                    <p:cond delay="0"/>
                                  </p:stCondLst>
                                  <p:childTnLst>
                                    <p:animRot by="21600000">
                                      <p:cBhvr>
                                        <p:cTn id="651" dur="2500" fill="hold"/>
                                        <p:tgtEl>
                                          <p:spTgt spid="11"/>
                                        </p:tgtEl>
                                        <p:attrNameLst>
                                          <p:attrName>r</p:attrName>
                                        </p:attrNameLst>
                                      </p:cBhvr>
                                    </p:animRot>
                                  </p:childTnLst>
                                </p:cTn>
                              </p:par>
                              <p:par>
                                <p:cTn id="652" presetID="8" presetClass="emph" presetSubtype="0" repeatCount="indefinite" fill="hold" grpId="3" nodeType="withEffect">
                                  <p:stCondLst>
                                    <p:cond delay="0"/>
                                  </p:stCondLst>
                                  <p:childTnLst>
                                    <p:animRot by="21600000">
                                      <p:cBhvr>
                                        <p:cTn id="653" dur="2500" fill="hold"/>
                                        <p:tgtEl>
                                          <p:spTgt spid="12"/>
                                        </p:tgtEl>
                                        <p:attrNameLst>
                                          <p:attrName>r</p:attrName>
                                        </p:attrNameLst>
                                      </p:cBhvr>
                                    </p:animRot>
                                  </p:childTnLst>
                                </p:cTn>
                              </p:par>
                              <p:par>
                                <p:cTn id="654" presetID="8" presetClass="emph" presetSubtype="0" repeatCount="indefinite" fill="hold" grpId="3" nodeType="withEffect">
                                  <p:stCondLst>
                                    <p:cond delay="0"/>
                                  </p:stCondLst>
                                  <p:childTnLst>
                                    <p:animRot by="21600000">
                                      <p:cBhvr>
                                        <p:cTn id="655" dur="2500" fill="hold"/>
                                        <p:tgtEl>
                                          <p:spTgt spid="13"/>
                                        </p:tgtEl>
                                        <p:attrNameLst>
                                          <p:attrName>r</p:attrName>
                                        </p:attrNameLst>
                                      </p:cBhvr>
                                    </p:animRot>
                                  </p:childTnLst>
                                </p:cTn>
                              </p:par>
                              <p:par>
                                <p:cTn id="656" presetID="8" presetClass="emph" presetSubtype="0" repeatCount="indefinite" fill="hold" grpId="3" nodeType="withEffect">
                                  <p:stCondLst>
                                    <p:cond delay="0"/>
                                  </p:stCondLst>
                                  <p:childTnLst>
                                    <p:animRot by="21600000">
                                      <p:cBhvr>
                                        <p:cTn id="657" dur="2500" fill="hold"/>
                                        <p:tgtEl>
                                          <p:spTgt spid="14"/>
                                        </p:tgtEl>
                                        <p:attrNameLst>
                                          <p:attrName>r</p:attrName>
                                        </p:attrNameLst>
                                      </p:cBhvr>
                                    </p:animRot>
                                  </p:childTnLst>
                                </p:cTn>
                              </p:par>
                              <p:par>
                                <p:cTn id="658" presetID="8" presetClass="emph" presetSubtype="0" repeatCount="indefinite" fill="hold" grpId="3" nodeType="withEffect">
                                  <p:stCondLst>
                                    <p:cond delay="0"/>
                                  </p:stCondLst>
                                  <p:childTnLst>
                                    <p:animRot by="21600000">
                                      <p:cBhvr>
                                        <p:cTn id="659" dur="2500" fill="hold"/>
                                        <p:tgtEl>
                                          <p:spTgt spid="15"/>
                                        </p:tgtEl>
                                        <p:attrNameLst>
                                          <p:attrName>r</p:attrName>
                                        </p:attrNameLst>
                                      </p:cBhvr>
                                    </p:animRot>
                                  </p:childTnLst>
                                </p:cTn>
                              </p:par>
                              <p:par>
                                <p:cTn id="660" presetID="8" presetClass="emph" presetSubtype="0" repeatCount="indefinite" fill="hold" grpId="3" nodeType="withEffect">
                                  <p:stCondLst>
                                    <p:cond delay="0"/>
                                  </p:stCondLst>
                                  <p:childTnLst>
                                    <p:animRot by="21600000">
                                      <p:cBhvr>
                                        <p:cTn id="661" dur="2500" fill="hold"/>
                                        <p:tgtEl>
                                          <p:spTgt spid="16"/>
                                        </p:tgtEl>
                                        <p:attrNameLst>
                                          <p:attrName>r</p:attrName>
                                        </p:attrNameLst>
                                      </p:cBhvr>
                                    </p:animRot>
                                  </p:childTnLst>
                                </p:cTn>
                              </p:par>
                              <p:par>
                                <p:cTn id="662" presetID="8" presetClass="emph" presetSubtype="0" repeatCount="indefinite" fill="hold" grpId="3" nodeType="withEffect">
                                  <p:stCondLst>
                                    <p:cond delay="0"/>
                                  </p:stCondLst>
                                  <p:childTnLst>
                                    <p:animRot by="21600000">
                                      <p:cBhvr>
                                        <p:cTn id="663" dur="2500" fill="hold"/>
                                        <p:tgtEl>
                                          <p:spTgt spid="17"/>
                                        </p:tgtEl>
                                        <p:attrNameLst>
                                          <p:attrName>r</p:attrName>
                                        </p:attrNameLst>
                                      </p:cBhvr>
                                    </p:animRot>
                                  </p:childTnLst>
                                </p:cTn>
                              </p:par>
                              <p:par>
                                <p:cTn id="664" presetID="8" presetClass="emph" presetSubtype="0" repeatCount="indefinite" fill="hold" grpId="3" nodeType="withEffect">
                                  <p:stCondLst>
                                    <p:cond delay="0"/>
                                  </p:stCondLst>
                                  <p:childTnLst>
                                    <p:animRot by="21600000">
                                      <p:cBhvr>
                                        <p:cTn id="665" dur="2500" fill="hold"/>
                                        <p:tgtEl>
                                          <p:spTgt spid="18"/>
                                        </p:tgtEl>
                                        <p:attrNameLst>
                                          <p:attrName>r</p:attrName>
                                        </p:attrNameLst>
                                      </p:cBhvr>
                                    </p:animRot>
                                  </p:childTnLst>
                                </p:cTn>
                              </p:par>
                              <p:par>
                                <p:cTn id="666" presetID="8" presetClass="emph" presetSubtype="0" repeatCount="indefinite" fill="hold" grpId="3" nodeType="withEffect">
                                  <p:stCondLst>
                                    <p:cond delay="0"/>
                                  </p:stCondLst>
                                  <p:childTnLst>
                                    <p:animRot by="21600000">
                                      <p:cBhvr>
                                        <p:cTn id="667" dur="2500" fill="hold"/>
                                        <p:tgtEl>
                                          <p:spTgt spid="19"/>
                                        </p:tgtEl>
                                        <p:attrNameLst>
                                          <p:attrName>r</p:attrName>
                                        </p:attrNameLst>
                                      </p:cBhvr>
                                    </p:animRot>
                                  </p:childTnLst>
                                </p:cTn>
                              </p:par>
                              <p:par>
                                <p:cTn id="668" presetID="8" presetClass="emph" presetSubtype="0" repeatCount="indefinite" fill="hold" grpId="3" nodeType="withEffect">
                                  <p:stCondLst>
                                    <p:cond delay="0"/>
                                  </p:stCondLst>
                                  <p:childTnLst>
                                    <p:animRot by="21600000">
                                      <p:cBhvr>
                                        <p:cTn id="669" dur="2500" fill="hold"/>
                                        <p:tgtEl>
                                          <p:spTgt spid="20"/>
                                        </p:tgtEl>
                                        <p:attrNameLst>
                                          <p:attrName>r</p:attrName>
                                        </p:attrNameLst>
                                      </p:cBhvr>
                                    </p:animRot>
                                  </p:childTnLst>
                                </p:cTn>
                              </p:par>
                              <p:par>
                                <p:cTn id="670" presetID="8" presetClass="emph" presetSubtype="0" repeatCount="indefinite" fill="hold" grpId="3" nodeType="withEffect">
                                  <p:stCondLst>
                                    <p:cond delay="0"/>
                                  </p:stCondLst>
                                  <p:childTnLst>
                                    <p:animRot by="21600000">
                                      <p:cBhvr>
                                        <p:cTn id="671" dur="2500" fill="hold"/>
                                        <p:tgtEl>
                                          <p:spTgt spid="21"/>
                                        </p:tgtEl>
                                        <p:attrNameLst>
                                          <p:attrName>r</p:attrName>
                                        </p:attrNameLst>
                                      </p:cBhvr>
                                    </p:animRot>
                                  </p:childTnLst>
                                </p:cTn>
                              </p:par>
                              <p:par>
                                <p:cTn id="672" presetID="8" presetClass="emph" presetSubtype="0" repeatCount="indefinite" fill="hold" grpId="3" nodeType="withEffect">
                                  <p:stCondLst>
                                    <p:cond delay="0"/>
                                  </p:stCondLst>
                                  <p:childTnLst>
                                    <p:animRot by="21600000">
                                      <p:cBhvr>
                                        <p:cTn id="673" dur="2500" fill="hold"/>
                                        <p:tgtEl>
                                          <p:spTgt spid="22"/>
                                        </p:tgtEl>
                                        <p:attrNameLst>
                                          <p:attrName>r</p:attrName>
                                        </p:attrNameLst>
                                      </p:cBhvr>
                                    </p:animRot>
                                  </p:childTnLst>
                                </p:cTn>
                              </p:par>
                              <p:par>
                                <p:cTn id="674" presetID="8" presetClass="emph" presetSubtype="0" repeatCount="indefinite" fill="hold" grpId="3" nodeType="withEffect">
                                  <p:stCondLst>
                                    <p:cond delay="0"/>
                                  </p:stCondLst>
                                  <p:childTnLst>
                                    <p:animRot by="21600000">
                                      <p:cBhvr>
                                        <p:cTn id="675" dur="2500" fill="hold"/>
                                        <p:tgtEl>
                                          <p:spTgt spid="23"/>
                                        </p:tgtEl>
                                        <p:attrNameLst>
                                          <p:attrName>r</p:attrName>
                                        </p:attrNameLst>
                                      </p:cBhvr>
                                    </p:animRot>
                                  </p:childTnLst>
                                </p:cTn>
                              </p:par>
                              <p:par>
                                <p:cTn id="676" presetID="8" presetClass="emph" presetSubtype="0" repeatCount="indefinite" fill="hold" grpId="3" nodeType="withEffect">
                                  <p:stCondLst>
                                    <p:cond delay="0"/>
                                  </p:stCondLst>
                                  <p:childTnLst>
                                    <p:animRot by="21600000">
                                      <p:cBhvr>
                                        <p:cTn id="677" dur="2500" fill="hold"/>
                                        <p:tgtEl>
                                          <p:spTgt spid="24"/>
                                        </p:tgtEl>
                                        <p:attrNameLst>
                                          <p:attrName>r</p:attrName>
                                        </p:attrNameLst>
                                      </p:cBhvr>
                                    </p:animRot>
                                  </p:childTnLst>
                                </p:cTn>
                              </p:par>
                              <p:par>
                                <p:cTn id="678" presetID="8" presetClass="emph" presetSubtype="0" repeatCount="indefinite" fill="hold" grpId="3" nodeType="withEffect">
                                  <p:stCondLst>
                                    <p:cond delay="0"/>
                                  </p:stCondLst>
                                  <p:childTnLst>
                                    <p:animRot by="21600000">
                                      <p:cBhvr>
                                        <p:cTn id="679" dur="2500" fill="hold"/>
                                        <p:tgtEl>
                                          <p:spTgt spid="25"/>
                                        </p:tgtEl>
                                        <p:attrNameLst>
                                          <p:attrName>r</p:attrName>
                                        </p:attrNameLst>
                                      </p:cBhvr>
                                    </p:animRot>
                                  </p:childTnLst>
                                </p:cTn>
                              </p:par>
                              <p:par>
                                <p:cTn id="680" presetID="8" presetClass="emph" presetSubtype="0" repeatCount="indefinite" fill="hold" grpId="3" nodeType="withEffect">
                                  <p:stCondLst>
                                    <p:cond delay="0"/>
                                  </p:stCondLst>
                                  <p:childTnLst>
                                    <p:animRot by="21600000">
                                      <p:cBhvr>
                                        <p:cTn id="681" dur="2500" fill="hold"/>
                                        <p:tgtEl>
                                          <p:spTgt spid="26"/>
                                        </p:tgtEl>
                                        <p:attrNameLst>
                                          <p:attrName>r</p:attrName>
                                        </p:attrNameLst>
                                      </p:cBhvr>
                                    </p:animRot>
                                  </p:childTnLst>
                                </p:cTn>
                              </p:par>
                              <p:par>
                                <p:cTn id="682" presetID="8" presetClass="emph" presetSubtype="0" repeatCount="indefinite" fill="hold" grpId="3" nodeType="withEffect">
                                  <p:stCondLst>
                                    <p:cond delay="0"/>
                                  </p:stCondLst>
                                  <p:childTnLst>
                                    <p:animRot by="21600000">
                                      <p:cBhvr>
                                        <p:cTn id="683" dur="2500" fill="hold"/>
                                        <p:tgtEl>
                                          <p:spTgt spid="27"/>
                                        </p:tgtEl>
                                        <p:attrNameLst>
                                          <p:attrName>r</p:attrName>
                                        </p:attrNameLst>
                                      </p:cBhvr>
                                    </p:animRot>
                                  </p:childTnLst>
                                </p:cTn>
                              </p:par>
                              <p:par>
                                <p:cTn id="684" presetID="8" presetClass="emph" presetSubtype="0" repeatCount="indefinite" fill="hold" grpId="3" nodeType="withEffect">
                                  <p:stCondLst>
                                    <p:cond delay="0"/>
                                  </p:stCondLst>
                                  <p:childTnLst>
                                    <p:animRot by="21600000">
                                      <p:cBhvr>
                                        <p:cTn id="685" dur="2500" fill="hold"/>
                                        <p:tgtEl>
                                          <p:spTgt spid="28"/>
                                        </p:tgtEl>
                                        <p:attrNameLst>
                                          <p:attrName>r</p:attrName>
                                        </p:attrNameLst>
                                      </p:cBhvr>
                                    </p:animRot>
                                  </p:childTnLst>
                                </p:cTn>
                              </p:par>
                              <p:par>
                                <p:cTn id="686" presetID="8" presetClass="emph" presetSubtype="0" repeatCount="indefinite" fill="hold" grpId="3" nodeType="withEffect">
                                  <p:stCondLst>
                                    <p:cond delay="0"/>
                                  </p:stCondLst>
                                  <p:childTnLst>
                                    <p:animRot by="21600000">
                                      <p:cBhvr>
                                        <p:cTn id="687" dur="2500" fill="hold"/>
                                        <p:tgtEl>
                                          <p:spTgt spid="29"/>
                                        </p:tgtEl>
                                        <p:attrNameLst>
                                          <p:attrName>r</p:attrName>
                                        </p:attrNameLst>
                                      </p:cBhvr>
                                    </p:animRot>
                                  </p:childTnLst>
                                </p:cTn>
                              </p:par>
                              <p:par>
                                <p:cTn id="688" presetID="8" presetClass="emph" presetSubtype="0" repeatCount="indefinite" fill="hold" grpId="3" nodeType="withEffect">
                                  <p:stCondLst>
                                    <p:cond delay="0"/>
                                  </p:stCondLst>
                                  <p:childTnLst>
                                    <p:animRot by="21600000">
                                      <p:cBhvr>
                                        <p:cTn id="689" dur="2500" fill="hold"/>
                                        <p:tgtEl>
                                          <p:spTgt spid="30"/>
                                        </p:tgtEl>
                                        <p:attrNameLst>
                                          <p:attrName>r</p:attrName>
                                        </p:attrNameLst>
                                      </p:cBhvr>
                                    </p:animRot>
                                  </p:childTnLst>
                                </p:cTn>
                              </p:par>
                              <p:par>
                                <p:cTn id="690" presetID="8" presetClass="emph" presetSubtype="0" repeatCount="indefinite" fill="hold" grpId="3" nodeType="withEffect">
                                  <p:stCondLst>
                                    <p:cond delay="0"/>
                                  </p:stCondLst>
                                  <p:childTnLst>
                                    <p:animRot by="21600000">
                                      <p:cBhvr>
                                        <p:cTn id="691" dur="2500" fill="hold"/>
                                        <p:tgtEl>
                                          <p:spTgt spid="31"/>
                                        </p:tgtEl>
                                        <p:attrNameLst>
                                          <p:attrName>r</p:attrName>
                                        </p:attrNameLst>
                                      </p:cBhvr>
                                    </p:animRot>
                                  </p:childTnLst>
                                </p:cTn>
                              </p:par>
                              <p:par>
                                <p:cTn id="692" presetID="8" presetClass="emph" presetSubtype="0" repeatCount="indefinite" fill="hold" grpId="3" nodeType="withEffect">
                                  <p:stCondLst>
                                    <p:cond delay="0"/>
                                  </p:stCondLst>
                                  <p:childTnLst>
                                    <p:animRot by="21600000">
                                      <p:cBhvr>
                                        <p:cTn id="693" dur="2500" fill="hold"/>
                                        <p:tgtEl>
                                          <p:spTgt spid="32"/>
                                        </p:tgtEl>
                                        <p:attrNameLst>
                                          <p:attrName>r</p:attrName>
                                        </p:attrNameLst>
                                      </p:cBhvr>
                                    </p:animRot>
                                  </p:childTnLst>
                                </p:cTn>
                              </p:par>
                              <p:par>
                                <p:cTn id="694" presetID="8" presetClass="emph" presetSubtype="0" repeatCount="indefinite" fill="hold" grpId="3" nodeType="withEffect">
                                  <p:stCondLst>
                                    <p:cond delay="0"/>
                                  </p:stCondLst>
                                  <p:childTnLst>
                                    <p:animRot by="21600000">
                                      <p:cBhvr>
                                        <p:cTn id="695" dur="2500" fill="hold"/>
                                        <p:tgtEl>
                                          <p:spTgt spid="33"/>
                                        </p:tgtEl>
                                        <p:attrNameLst>
                                          <p:attrName>r</p:attrName>
                                        </p:attrNameLst>
                                      </p:cBhvr>
                                    </p:animRot>
                                  </p:childTnLst>
                                </p:cTn>
                              </p:par>
                              <p:par>
                                <p:cTn id="696" presetID="8" presetClass="emph" presetSubtype="0" repeatCount="indefinite" fill="hold" grpId="3" nodeType="withEffect">
                                  <p:stCondLst>
                                    <p:cond delay="0"/>
                                  </p:stCondLst>
                                  <p:childTnLst>
                                    <p:animRot by="21600000">
                                      <p:cBhvr>
                                        <p:cTn id="697" dur="2500" fill="hold"/>
                                        <p:tgtEl>
                                          <p:spTgt spid="34"/>
                                        </p:tgtEl>
                                        <p:attrNameLst>
                                          <p:attrName>r</p:attrName>
                                        </p:attrNameLst>
                                      </p:cBhvr>
                                    </p:animRot>
                                  </p:childTnLst>
                                </p:cTn>
                              </p:par>
                              <p:par>
                                <p:cTn id="698" presetID="8" presetClass="emph" presetSubtype="0" repeatCount="indefinite" fill="hold" grpId="3" nodeType="withEffect">
                                  <p:stCondLst>
                                    <p:cond delay="0"/>
                                  </p:stCondLst>
                                  <p:childTnLst>
                                    <p:animRot by="21600000">
                                      <p:cBhvr>
                                        <p:cTn id="699" dur="2500" fill="hold"/>
                                        <p:tgtEl>
                                          <p:spTgt spid="35"/>
                                        </p:tgtEl>
                                        <p:attrNameLst>
                                          <p:attrName>r</p:attrName>
                                        </p:attrNameLst>
                                      </p:cBhvr>
                                    </p:animRot>
                                  </p:childTnLst>
                                </p:cTn>
                              </p:par>
                              <p:par>
                                <p:cTn id="700" presetID="8" presetClass="emph" presetSubtype="0" repeatCount="indefinite" fill="hold" grpId="3" nodeType="withEffect">
                                  <p:stCondLst>
                                    <p:cond delay="0"/>
                                  </p:stCondLst>
                                  <p:childTnLst>
                                    <p:animRot by="21600000">
                                      <p:cBhvr>
                                        <p:cTn id="701" dur="2500" fill="hold"/>
                                        <p:tgtEl>
                                          <p:spTgt spid="36"/>
                                        </p:tgtEl>
                                        <p:attrNameLst>
                                          <p:attrName>r</p:attrName>
                                        </p:attrNameLst>
                                      </p:cBhvr>
                                    </p:animRot>
                                  </p:childTnLst>
                                </p:cTn>
                              </p:par>
                              <p:par>
                                <p:cTn id="702" presetID="8" presetClass="emph" presetSubtype="0" repeatCount="indefinite" fill="hold" grpId="3" nodeType="withEffect">
                                  <p:stCondLst>
                                    <p:cond delay="0"/>
                                  </p:stCondLst>
                                  <p:childTnLst>
                                    <p:animRot by="21600000">
                                      <p:cBhvr>
                                        <p:cTn id="703" dur="2500" fill="hold"/>
                                        <p:tgtEl>
                                          <p:spTgt spid="37"/>
                                        </p:tgtEl>
                                        <p:attrNameLst>
                                          <p:attrName>r</p:attrName>
                                        </p:attrNameLst>
                                      </p:cBhvr>
                                    </p:animRot>
                                  </p:childTnLst>
                                </p:cTn>
                              </p:par>
                              <p:par>
                                <p:cTn id="704" presetID="8" presetClass="emph" presetSubtype="0" repeatCount="indefinite" fill="hold" grpId="3" nodeType="withEffect">
                                  <p:stCondLst>
                                    <p:cond delay="0"/>
                                  </p:stCondLst>
                                  <p:childTnLst>
                                    <p:animRot by="21600000">
                                      <p:cBhvr>
                                        <p:cTn id="705" dur="2500" fill="hold"/>
                                        <p:tgtEl>
                                          <p:spTgt spid="38"/>
                                        </p:tgtEl>
                                        <p:attrNameLst>
                                          <p:attrName>r</p:attrName>
                                        </p:attrNameLst>
                                      </p:cBhvr>
                                    </p:animRot>
                                  </p:childTnLst>
                                </p:cTn>
                              </p:par>
                              <p:par>
                                <p:cTn id="706" presetID="8" presetClass="emph" presetSubtype="0" repeatCount="indefinite" fill="hold" grpId="3" nodeType="withEffect">
                                  <p:stCondLst>
                                    <p:cond delay="0"/>
                                  </p:stCondLst>
                                  <p:childTnLst>
                                    <p:animRot by="21600000">
                                      <p:cBhvr>
                                        <p:cTn id="707" dur="2500" fill="hold"/>
                                        <p:tgtEl>
                                          <p:spTgt spid="39"/>
                                        </p:tgtEl>
                                        <p:attrNameLst>
                                          <p:attrName>r</p:attrName>
                                        </p:attrNameLst>
                                      </p:cBhvr>
                                    </p:animRot>
                                  </p:childTnLst>
                                </p:cTn>
                              </p:par>
                              <p:par>
                                <p:cTn id="708" presetID="8" presetClass="emph" presetSubtype="0" repeatCount="indefinite" fill="hold" grpId="3" nodeType="withEffect">
                                  <p:stCondLst>
                                    <p:cond delay="0"/>
                                  </p:stCondLst>
                                  <p:childTnLst>
                                    <p:animRot by="21600000">
                                      <p:cBhvr>
                                        <p:cTn id="709" dur="2500" fill="hold"/>
                                        <p:tgtEl>
                                          <p:spTgt spid="40"/>
                                        </p:tgtEl>
                                        <p:attrNameLst>
                                          <p:attrName>r</p:attrName>
                                        </p:attrNameLst>
                                      </p:cBhvr>
                                    </p:animRot>
                                  </p:childTnLst>
                                </p:cTn>
                              </p:par>
                              <p:par>
                                <p:cTn id="710" presetID="8" presetClass="emph" presetSubtype="0" repeatCount="indefinite" fill="hold" grpId="3" nodeType="withEffect">
                                  <p:stCondLst>
                                    <p:cond delay="0"/>
                                  </p:stCondLst>
                                  <p:childTnLst>
                                    <p:animRot by="21600000">
                                      <p:cBhvr>
                                        <p:cTn id="711" dur="2500" fill="hold"/>
                                        <p:tgtEl>
                                          <p:spTgt spid="41"/>
                                        </p:tgtEl>
                                        <p:attrNameLst>
                                          <p:attrName>r</p:attrName>
                                        </p:attrNameLst>
                                      </p:cBhvr>
                                    </p:animRot>
                                  </p:childTnLst>
                                </p:cTn>
                              </p:par>
                              <p:par>
                                <p:cTn id="712" presetID="8" presetClass="emph" presetSubtype="0" repeatCount="indefinite" fill="hold" grpId="3" nodeType="withEffect">
                                  <p:stCondLst>
                                    <p:cond delay="0"/>
                                  </p:stCondLst>
                                  <p:childTnLst>
                                    <p:animRot by="21600000">
                                      <p:cBhvr>
                                        <p:cTn id="713" dur="2500" fill="hold"/>
                                        <p:tgtEl>
                                          <p:spTgt spid="42"/>
                                        </p:tgtEl>
                                        <p:attrNameLst>
                                          <p:attrName>r</p:attrName>
                                        </p:attrNameLst>
                                      </p:cBhvr>
                                    </p:animRot>
                                  </p:childTnLst>
                                </p:cTn>
                              </p:par>
                              <p:par>
                                <p:cTn id="714" presetID="8" presetClass="emph" presetSubtype="0" repeatCount="indefinite" fill="hold" grpId="3" nodeType="withEffect">
                                  <p:stCondLst>
                                    <p:cond delay="0"/>
                                  </p:stCondLst>
                                  <p:childTnLst>
                                    <p:animRot by="21600000">
                                      <p:cBhvr>
                                        <p:cTn id="715" dur="2500" fill="hold"/>
                                        <p:tgtEl>
                                          <p:spTgt spid="43"/>
                                        </p:tgtEl>
                                        <p:attrNameLst>
                                          <p:attrName>r</p:attrName>
                                        </p:attrNameLst>
                                      </p:cBhvr>
                                    </p:animRot>
                                  </p:childTnLst>
                                </p:cTn>
                              </p:par>
                              <p:par>
                                <p:cTn id="716" presetID="8" presetClass="emph" presetSubtype="0" repeatCount="indefinite" fill="hold" grpId="3" nodeType="withEffect">
                                  <p:stCondLst>
                                    <p:cond delay="0"/>
                                  </p:stCondLst>
                                  <p:childTnLst>
                                    <p:animRot by="21600000">
                                      <p:cBhvr>
                                        <p:cTn id="717" dur="2500" fill="hold"/>
                                        <p:tgtEl>
                                          <p:spTgt spid="44"/>
                                        </p:tgtEl>
                                        <p:attrNameLst>
                                          <p:attrName>r</p:attrName>
                                        </p:attrNameLst>
                                      </p:cBhvr>
                                    </p:animRot>
                                  </p:childTnLst>
                                </p:cTn>
                              </p:par>
                              <p:par>
                                <p:cTn id="718" presetID="8" presetClass="emph" presetSubtype="0" repeatCount="indefinite" fill="hold" grpId="3" nodeType="withEffect">
                                  <p:stCondLst>
                                    <p:cond delay="0"/>
                                  </p:stCondLst>
                                  <p:childTnLst>
                                    <p:animRot by="21600000">
                                      <p:cBhvr>
                                        <p:cTn id="719" dur="2500" fill="hold"/>
                                        <p:tgtEl>
                                          <p:spTgt spid="45"/>
                                        </p:tgtEl>
                                        <p:attrNameLst>
                                          <p:attrName>r</p:attrName>
                                        </p:attrNameLst>
                                      </p:cBhvr>
                                    </p:animRot>
                                  </p:childTnLst>
                                </p:cTn>
                              </p:par>
                              <p:par>
                                <p:cTn id="720" presetID="8" presetClass="emph" presetSubtype="0" repeatCount="indefinite" fill="hold" grpId="3" nodeType="withEffect">
                                  <p:stCondLst>
                                    <p:cond delay="0"/>
                                  </p:stCondLst>
                                  <p:childTnLst>
                                    <p:animRot by="21600000">
                                      <p:cBhvr>
                                        <p:cTn id="721" dur="2500" fill="hold"/>
                                        <p:tgtEl>
                                          <p:spTgt spid="46"/>
                                        </p:tgtEl>
                                        <p:attrNameLst>
                                          <p:attrName>r</p:attrName>
                                        </p:attrNameLst>
                                      </p:cBhvr>
                                    </p:animRot>
                                  </p:childTnLst>
                                </p:cTn>
                              </p:par>
                              <p:par>
                                <p:cTn id="722" presetID="8" presetClass="emph" presetSubtype="0" repeatCount="indefinite" fill="hold" grpId="3" nodeType="withEffect">
                                  <p:stCondLst>
                                    <p:cond delay="0"/>
                                  </p:stCondLst>
                                  <p:childTnLst>
                                    <p:animRot by="21600000">
                                      <p:cBhvr>
                                        <p:cTn id="723" dur="2500" fill="hold"/>
                                        <p:tgtEl>
                                          <p:spTgt spid="47"/>
                                        </p:tgtEl>
                                        <p:attrNameLst>
                                          <p:attrName>r</p:attrName>
                                        </p:attrNameLst>
                                      </p:cBhvr>
                                    </p:animRot>
                                  </p:childTnLst>
                                </p:cTn>
                              </p:par>
                              <p:par>
                                <p:cTn id="724" presetID="8" presetClass="emph" presetSubtype="0" repeatCount="indefinite" fill="hold" grpId="3" nodeType="withEffect">
                                  <p:stCondLst>
                                    <p:cond delay="0"/>
                                  </p:stCondLst>
                                  <p:childTnLst>
                                    <p:animRot by="21600000">
                                      <p:cBhvr>
                                        <p:cTn id="725" dur="2500" fill="hold"/>
                                        <p:tgtEl>
                                          <p:spTgt spid="48"/>
                                        </p:tgtEl>
                                        <p:attrNameLst>
                                          <p:attrName>r</p:attrName>
                                        </p:attrNameLst>
                                      </p:cBhvr>
                                    </p:animRot>
                                  </p:childTnLst>
                                </p:cTn>
                              </p:par>
                              <p:par>
                                <p:cTn id="726" presetID="8" presetClass="emph" presetSubtype="0" repeatCount="indefinite" fill="hold" grpId="3" nodeType="withEffect">
                                  <p:stCondLst>
                                    <p:cond delay="0"/>
                                  </p:stCondLst>
                                  <p:childTnLst>
                                    <p:animRot by="21600000">
                                      <p:cBhvr>
                                        <p:cTn id="727" dur="2500" fill="hold"/>
                                        <p:tgtEl>
                                          <p:spTgt spid="49"/>
                                        </p:tgtEl>
                                        <p:attrNameLst>
                                          <p:attrName>r</p:attrName>
                                        </p:attrNameLst>
                                      </p:cBhvr>
                                    </p:animRot>
                                  </p:childTnLst>
                                </p:cTn>
                              </p:par>
                              <p:par>
                                <p:cTn id="728" presetID="8" presetClass="emph" presetSubtype="0" repeatCount="indefinite" fill="hold" grpId="3" nodeType="withEffect">
                                  <p:stCondLst>
                                    <p:cond delay="0"/>
                                  </p:stCondLst>
                                  <p:childTnLst>
                                    <p:animRot by="21600000">
                                      <p:cBhvr>
                                        <p:cTn id="729" dur="2500" fill="hold"/>
                                        <p:tgtEl>
                                          <p:spTgt spid="50"/>
                                        </p:tgtEl>
                                        <p:attrNameLst>
                                          <p:attrName>r</p:attrName>
                                        </p:attrNameLst>
                                      </p:cBhvr>
                                    </p:animRot>
                                  </p:childTnLst>
                                </p:cTn>
                              </p:par>
                              <p:par>
                                <p:cTn id="730" presetID="8" presetClass="emph" presetSubtype="0" repeatCount="indefinite" fill="hold" grpId="3" nodeType="withEffect">
                                  <p:stCondLst>
                                    <p:cond delay="0"/>
                                  </p:stCondLst>
                                  <p:childTnLst>
                                    <p:animRot by="21600000">
                                      <p:cBhvr>
                                        <p:cTn id="731" dur="2500" fill="hold"/>
                                        <p:tgtEl>
                                          <p:spTgt spid="51"/>
                                        </p:tgtEl>
                                        <p:attrNameLst>
                                          <p:attrName>r</p:attrName>
                                        </p:attrNameLst>
                                      </p:cBhvr>
                                    </p:animRot>
                                  </p:childTnLst>
                                </p:cTn>
                              </p:par>
                              <p:par>
                                <p:cTn id="732" presetID="8" presetClass="emph" presetSubtype="0" repeatCount="indefinite" fill="hold" grpId="3" nodeType="withEffect">
                                  <p:stCondLst>
                                    <p:cond delay="0"/>
                                  </p:stCondLst>
                                  <p:childTnLst>
                                    <p:animRot by="21600000">
                                      <p:cBhvr>
                                        <p:cTn id="733" dur="2500" fill="hold"/>
                                        <p:tgtEl>
                                          <p:spTgt spid="52"/>
                                        </p:tgtEl>
                                        <p:attrNameLst>
                                          <p:attrName>r</p:attrName>
                                        </p:attrNameLst>
                                      </p:cBhvr>
                                    </p:animRot>
                                  </p:childTnLst>
                                </p:cTn>
                              </p:par>
                              <p:par>
                                <p:cTn id="734" presetID="8" presetClass="emph" presetSubtype="0" repeatCount="indefinite" fill="hold" grpId="3" nodeType="withEffect">
                                  <p:stCondLst>
                                    <p:cond delay="0"/>
                                  </p:stCondLst>
                                  <p:childTnLst>
                                    <p:animRot by="21600000">
                                      <p:cBhvr>
                                        <p:cTn id="735" dur="2500" fill="hold"/>
                                        <p:tgtEl>
                                          <p:spTgt spid="53"/>
                                        </p:tgtEl>
                                        <p:attrNameLst>
                                          <p:attrName>r</p:attrName>
                                        </p:attrNameLst>
                                      </p:cBhvr>
                                    </p:animRot>
                                  </p:childTnLst>
                                </p:cTn>
                              </p:par>
                              <p:par>
                                <p:cTn id="736" presetID="23" presetClass="entr" presetSubtype="288" fill="hold" nodeType="withEffect">
                                  <p:stCondLst>
                                    <p:cond delay="1000"/>
                                  </p:stCondLst>
                                  <p:childTnLst>
                                    <p:set>
                                      <p:cBhvr>
                                        <p:cTn id="737" dur="1" fill="hold">
                                          <p:stCondLst>
                                            <p:cond delay="0"/>
                                          </p:stCondLst>
                                        </p:cTn>
                                        <p:tgtEl>
                                          <p:spTgt spid="57"/>
                                        </p:tgtEl>
                                        <p:attrNameLst>
                                          <p:attrName>style.visibility</p:attrName>
                                        </p:attrNameLst>
                                      </p:cBhvr>
                                      <p:to>
                                        <p:strVal val="visible"/>
                                      </p:to>
                                    </p:set>
                                    <p:anim calcmode="lin" valueType="num">
                                      <p:cBhvr>
                                        <p:cTn id="738" dur="2500" fill="hold"/>
                                        <p:tgtEl>
                                          <p:spTgt spid="57"/>
                                        </p:tgtEl>
                                        <p:attrNameLst>
                                          <p:attrName>ppt_w</p:attrName>
                                        </p:attrNameLst>
                                      </p:cBhvr>
                                      <p:tavLst>
                                        <p:tav tm="0">
                                          <p:val>
                                            <p:strVal val="4/3*#ppt_w"/>
                                          </p:val>
                                        </p:tav>
                                        <p:tav tm="100000">
                                          <p:val>
                                            <p:strVal val="#ppt_w"/>
                                          </p:val>
                                        </p:tav>
                                      </p:tavLst>
                                    </p:anim>
                                    <p:anim calcmode="lin" valueType="num">
                                      <p:cBhvr>
                                        <p:cTn id="739" dur="2500" fill="hold"/>
                                        <p:tgtEl>
                                          <p:spTgt spid="57"/>
                                        </p:tgtEl>
                                        <p:attrNameLst>
                                          <p:attrName>ppt_h</p:attrName>
                                        </p:attrNameLst>
                                      </p:cBhvr>
                                      <p:tavLst>
                                        <p:tav tm="0">
                                          <p:val>
                                            <p:strVal val="4/3*#ppt_h"/>
                                          </p:val>
                                        </p:tav>
                                        <p:tav tm="100000">
                                          <p:val>
                                            <p:strVal val="#ppt_h"/>
                                          </p:val>
                                        </p:tav>
                                      </p:tavLst>
                                    </p:anim>
                                  </p:childTnLst>
                                </p:cTn>
                              </p:par>
                              <p:par>
                                <p:cTn id="740" presetID="16" presetClass="entr" presetSubtype="42" fill="hold" nodeType="withEffect">
                                  <p:stCondLst>
                                    <p:cond delay="1000"/>
                                  </p:stCondLst>
                                  <p:childTnLst>
                                    <p:set>
                                      <p:cBhvr>
                                        <p:cTn id="741" dur="1" fill="hold">
                                          <p:stCondLst>
                                            <p:cond delay="0"/>
                                          </p:stCondLst>
                                        </p:cTn>
                                        <p:tgtEl>
                                          <p:spTgt spid="57"/>
                                        </p:tgtEl>
                                        <p:attrNameLst>
                                          <p:attrName>style.visibility</p:attrName>
                                        </p:attrNameLst>
                                      </p:cBhvr>
                                      <p:to>
                                        <p:strVal val="visible"/>
                                      </p:to>
                                    </p:set>
                                    <p:animEffect transition="in" filter="barn(outHorizontal)">
                                      <p:cBhvr>
                                        <p:cTn id="742" dur="2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242 Rectángulo"/>
          <p:cNvSpPr/>
          <p:nvPr/>
        </p:nvSpPr>
        <p:spPr>
          <a:xfrm>
            <a:off x="-3653" y="1"/>
            <a:ext cx="9144000" cy="5114437"/>
          </a:xfrm>
          <a:prstGeom prst="rect">
            <a:avLst/>
          </a:prstGeom>
          <a:gradFill flip="none" rotWithShape="1">
            <a:gsLst>
              <a:gs pos="74989">
                <a:srgbClr val="600000">
                  <a:lumMod val="16000"/>
                </a:srgbClr>
              </a:gs>
              <a:gs pos="29000">
                <a:srgbClr val="600000">
                  <a:lumMod val="17000"/>
                </a:srgbClr>
              </a:gs>
              <a:gs pos="51000">
                <a:schemeClr val="bg1">
                  <a:lumMod val="13000"/>
                </a:schemeClr>
              </a:gs>
              <a:gs pos="6000">
                <a:srgbClr val="3A001B">
                  <a:lumMod val="32000"/>
                </a:srgbClr>
              </a:gs>
              <a:gs pos="93000">
                <a:srgbClr val="600000">
                  <a:lumMod val="43000"/>
                </a:srgbClr>
              </a:gs>
              <a:gs pos="99000">
                <a:srgbClr val="8A0052"/>
              </a:gs>
              <a:gs pos="0">
                <a:srgbClr val="8A0052"/>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42" name="241 Imagen" descr="Diapositiva14"/>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grpSp>
        <p:nvGrpSpPr>
          <p:cNvPr id="2" name="1 Grupo"/>
          <p:cNvGrpSpPr/>
          <p:nvPr/>
        </p:nvGrpSpPr>
        <p:grpSpPr>
          <a:xfrm>
            <a:off x="119921" y="11099"/>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 name="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315350" y="48403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 name="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502689" y="94710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 name="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733775" y="145110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 name="1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a:off x="1003654" y="193478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8" name="1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2080158" y="6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1" name="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884729" y="53551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4" name="2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697390" y="99857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7" name="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1466305" y="150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 name="2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1196425" y="198626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a:off x="2274818" y="6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5" name="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2470247" y="53551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a:off x="2657586" y="99857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1" name="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a:off x="2888671" y="150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59" name="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3158551" y="198626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flipH="1">
            <a:off x="4238551" y="6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68 Grupo"/>
          <p:cNvGrpSpPr/>
          <p:nvPr/>
        </p:nvGrpSpPr>
        <p:grpSpPr>
          <a:xfrm flipH="1">
            <a:off x="4043122" y="53551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9" name="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flipH="1">
            <a:off x="3855783" y="99857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7" name="7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H="1">
            <a:off x="3624698" y="150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 name="71 Grupo"/>
          <p:cNvGrpSpPr/>
          <p:nvPr/>
        </p:nvGrpSpPr>
        <p:grpSpPr>
          <a:xfrm flipH="1">
            <a:off x="3354818" y="198626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3" name="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4" name="83 Grupo"/>
          <p:cNvGrpSpPr/>
          <p:nvPr/>
        </p:nvGrpSpPr>
        <p:grpSpPr>
          <a:xfrm>
            <a:off x="4433447" y="351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85" name="8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a:off x="4628876" y="5081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88" name="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0" name="89 Grupo"/>
          <p:cNvGrpSpPr/>
          <p:nvPr/>
        </p:nvGrpSpPr>
        <p:grpSpPr>
          <a:xfrm>
            <a:off x="4816215" y="9711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1" name="9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a:off x="5047301" y="14751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4" name="9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6" name="95 Grupo"/>
          <p:cNvGrpSpPr/>
          <p:nvPr/>
        </p:nvGrpSpPr>
        <p:grpSpPr>
          <a:xfrm>
            <a:off x="5317180" y="195888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7" name="9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flipH="1">
            <a:off x="6393684" y="8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13" name="1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flipH="1">
            <a:off x="6198255" y="55960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flipH="1">
            <a:off x="6010916" y="1022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09" name="10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5779831" y="152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07" name="1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flipH="1">
            <a:off x="5509951" y="201035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a:off x="6588344" y="8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9" name="12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6783773" y="55960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7" name="1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a:off x="6971112" y="1022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5" name="1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a:off x="7202197" y="152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3" name="12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0" name="119 Grupo"/>
          <p:cNvGrpSpPr/>
          <p:nvPr/>
        </p:nvGrpSpPr>
        <p:grpSpPr>
          <a:xfrm>
            <a:off x="7472077" y="201035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1" name="1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flipH="1">
            <a:off x="8552077" y="8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45" name="1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flipH="1">
            <a:off x="8356648" y="55960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43" name="14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8169309" y="1022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41" name="14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938224" y="152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39" name="1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flipH="1">
            <a:off x="7668344" y="201035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37" name="13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3" name="272 Grupo"/>
          <p:cNvGrpSpPr/>
          <p:nvPr/>
        </p:nvGrpSpPr>
        <p:grpSpPr>
          <a:xfrm rot="10800000">
            <a:off x="8539660" y="47150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74" name="2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6" name="275 Grupo"/>
          <p:cNvGrpSpPr/>
          <p:nvPr/>
        </p:nvGrpSpPr>
        <p:grpSpPr>
          <a:xfrm rot="10800000">
            <a:off x="8344231" y="42420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9" name="278 Grupo"/>
          <p:cNvGrpSpPr/>
          <p:nvPr/>
        </p:nvGrpSpPr>
        <p:grpSpPr>
          <a:xfrm rot="10800000">
            <a:off x="8156892" y="37790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0" name="27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2" name="281 Grupo"/>
          <p:cNvGrpSpPr/>
          <p:nvPr/>
        </p:nvGrpSpPr>
        <p:grpSpPr>
          <a:xfrm rot="10800000">
            <a:off x="7925806" y="32750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5" name="284 Grupo"/>
          <p:cNvGrpSpPr/>
          <p:nvPr/>
        </p:nvGrpSpPr>
        <p:grpSpPr>
          <a:xfrm rot="10800000">
            <a:off x="7655927" y="2791339"/>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6" name="2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rot="10800000" flipH="1">
            <a:off x="6579423" y="466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1" name="290 Grupo"/>
          <p:cNvGrpSpPr/>
          <p:nvPr/>
        </p:nvGrpSpPr>
        <p:grpSpPr>
          <a:xfrm rot="10800000" flipH="1">
            <a:off x="6774852" y="419061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92" name="2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4" name="293 Grupo"/>
          <p:cNvGrpSpPr/>
          <p:nvPr/>
        </p:nvGrpSpPr>
        <p:grpSpPr>
          <a:xfrm rot="10800000" flipH="1">
            <a:off x="6962191" y="3727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7" name="296 Grupo"/>
          <p:cNvGrpSpPr/>
          <p:nvPr/>
        </p:nvGrpSpPr>
        <p:grpSpPr>
          <a:xfrm rot="10800000" flipH="1">
            <a:off x="7193276" y="322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98" name="2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0" name="299 Grupo"/>
          <p:cNvGrpSpPr/>
          <p:nvPr/>
        </p:nvGrpSpPr>
        <p:grpSpPr>
          <a:xfrm rot="10800000" flipH="1">
            <a:off x="7463156" y="273986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3" name="302 Grupo"/>
          <p:cNvGrpSpPr/>
          <p:nvPr/>
        </p:nvGrpSpPr>
        <p:grpSpPr>
          <a:xfrm rot="10800000">
            <a:off x="6384763" y="466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4" name="3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10800000">
            <a:off x="6189334" y="419061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7" name="3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10800000">
            <a:off x="6001995" y="3727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0" name="3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10800000">
            <a:off x="5770910" y="322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3" name="3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10800000">
            <a:off x="5501030" y="273986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6" name="31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10800000" flipH="1">
            <a:off x="4421030" y="466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9" name="31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10800000" flipH="1">
            <a:off x="4616459" y="419061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22" name="32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10800000" flipH="1">
            <a:off x="4803798" y="3727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25" name="3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10800000" flipH="1">
            <a:off x="5034883" y="322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28" name="32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10800000" flipH="1">
            <a:off x="5304763" y="273986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1" name="33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10800000">
            <a:off x="4226134" y="469093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4" name="33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6" name="335 Grupo"/>
          <p:cNvGrpSpPr/>
          <p:nvPr/>
        </p:nvGrpSpPr>
        <p:grpSpPr>
          <a:xfrm rot="10800000">
            <a:off x="4030705" y="421799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7" name="33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rot="10800000">
            <a:off x="3843366" y="375493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2" name="341 Grupo"/>
          <p:cNvGrpSpPr/>
          <p:nvPr/>
        </p:nvGrpSpPr>
        <p:grpSpPr>
          <a:xfrm rot="10800000">
            <a:off x="3612280" y="325093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3" name="34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5" name="344 Grupo"/>
          <p:cNvGrpSpPr/>
          <p:nvPr/>
        </p:nvGrpSpPr>
        <p:grpSpPr>
          <a:xfrm rot="10800000">
            <a:off x="3342401" y="276724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8" name="347 Grupo"/>
          <p:cNvGrpSpPr/>
          <p:nvPr/>
        </p:nvGrpSpPr>
        <p:grpSpPr>
          <a:xfrm rot="10800000" flipH="1">
            <a:off x="2265897" y="463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9" name="3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1" name="350 Grupo"/>
          <p:cNvGrpSpPr/>
          <p:nvPr/>
        </p:nvGrpSpPr>
        <p:grpSpPr>
          <a:xfrm rot="10800000" flipH="1">
            <a:off x="2461326" y="416652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4" name="353 Grupo"/>
          <p:cNvGrpSpPr/>
          <p:nvPr/>
        </p:nvGrpSpPr>
        <p:grpSpPr>
          <a:xfrm rot="10800000" flipH="1">
            <a:off x="2648665" y="3703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55" name="3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rot="10800000" flipH="1">
            <a:off x="2879750" y="319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rot="10800000" flipH="1">
            <a:off x="3149630" y="271576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rot="10800000">
            <a:off x="2071237" y="463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rot="10800000">
            <a:off x="1875808" y="416652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67" name="3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9" name="368 Grupo"/>
          <p:cNvGrpSpPr/>
          <p:nvPr/>
        </p:nvGrpSpPr>
        <p:grpSpPr>
          <a:xfrm rot="10800000">
            <a:off x="1688469" y="3703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rot="10800000">
            <a:off x="1457384" y="319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3" name="3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5" name="374 Grupo"/>
          <p:cNvGrpSpPr/>
          <p:nvPr/>
        </p:nvGrpSpPr>
        <p:grpSpPr>
          <a:xfrm rot="10800000">
            <a:off x="1187504" y="271576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8" name="377 Grupo"/>
          <p:cNvGrpSpPr/>
          <p:nvPr/>
        </p:nvGrpSpPr>
        <p:grpSpPr>
          <a:xfrm rot="10800000" flipH="1">
            <a:off x="107504" y="463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9" name="3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3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rot="10800000" flipH="1">
            <a:off x="302933" y="416652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4" name="383 Grupo"/>
          <p:cNvGrpSpPr/>
          <p:nvPr/>
        </p:nvGrpSpPr>
        <p:grpSpPr>
          <a:xfrm rot="10800000" flipH="1">
            <a:off x="490272" y="3703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85" name="3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rot="10800000" flipH="1">
            <a:off x="721357" y="319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rot="10800000" flipH="1">
            <a:off x="991237" y="271576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91" name="3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44" name="243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06386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xit" presetSubtype="4" fill="hold" nodeType="withEffect">
                                  <p:stCondLst>
                                    <p:cond delay="0"/>
                                  </p:stCondLst>
                                  <p:childTnLst>
                                    <p:anim calcmode="lin" valueType="num">
                                      <p:cBhvr additive="base">
                                        <p:cTn id="10" dur="3000"/>
                                        <p:tgtEl>
                                          <p:spTgt spid="2"/>
                                        </p:tgtEl>
                                        <p:attrNameLst>
                                          <p:attrName>ppt_x</p:attrName>
                                        </p:attrNameLst>
                                      </p:cBhvr>
                                      <p:tavLst>
                                        <p:tav tm="0">
                                          <p:val>
                                            <p:strVal val="ppt_x"/>
                                          </p:val>
                                        </p:tav>
                                        <p:tav tm="100000">
                                          <p:val>
                                            <p:strVal val="ppt_x"/>
                                          </p:val>
                                        </p:tav>
                                      </p:tavLst>
                                    </p:anim>
                                    <p:anim calcmode="lin" valueType="num">
                                      <p:cBhvr additive="base">
                                        <p:cTn id="11" dur="3000"/>
                                        <p:tgtEl>
                                          <p:spTgt spid="2"/>
                                        </p:tgtEl>
                                        <p:attrNameLst>
                                          <p:attrName>ppt_y</p:attrName>
                                        </p:attrNameLst>
                                      </p:cBhvr>
                                      <p:tavLst>
                                        <p:tav tm="0">
                                          <p:val>
                                            <p:strVal val="ppt_y"/>
                                          </p:val>
                                        </p:tav>
                                        <p:tav tm="100000">
                                          <p:val>
                                            <p:strVal val="1+ppt_h/2"/>
                                          </p:val>
                                        </p:tav>
                                      </p:tavLst>
                                    </p:anim>
                                    <p:set>
                                      <p:cBhvr>
                                        <p:cTn id="12" dur="1" fill="hold">
                                          <p:stCondLst>
                                            <p:cond delay="2999"/>
                                          </p:stCondLst>
                                        </p:cTn>
                                        <p:tgtEl>
                                          <p:spTgt spid="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3000" fill="hold"/>
                                        <p:tgtEl>
                                          <p:spTgt spid="2"/>
                                        </p:tgtEl>
                                        <p:attrNameLst>
                                          <p:attrName>r</p:attrName>
                                        </p:attrNameLst>
                                      </p:cBhvr>
                                    </p:animRot>
                                  </p:childTnLst>
                                </p:cTn>
                              </p:par>
                              <p:par>
                                <p:cTn id="15" presetID="2" presetClass="entr" presetSubtype="1"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000" fill="hold"/>
                                        <p:tgtEl>
                                          <p:spTgt spid="5"/>
                                        </p:tgtEl>
                                        <p:attrNameLst>
                                          <p:attrName>ppt_x</p:attrName>
                                        </p:attrNameLst>
                                      </p:cBhvr>
                                      <p:tavLst>
                                        <p:tav tm="0">
                                          <p:val>
                                            <p:strVal val="#ppt_x"/>
                                          </p:val>
                                        </p:tav>
                                        <p:tav tm="100000">
                                          <p:val>
                                            <p:strVal val="#ppt_x"/>
                                          </p:val>
                                        </p:tav>
                                      </p:tavLst>
                                    </p:anim>
                                    <p:anim calcmode="lin" valueType="num">
                                      <p:cBhvr additive="base">
                                        <p:cTn id="18" dur="2000" fill="hold"/>
                                        <p:tgtEl>
                                          <p:spTgt spid="5"/>
                                        </p:tgtEl>
                                        <p:attrNameLst>
                                          <p:attrName>ppt_y</p:attrName>
                                        </p:attrNameLst>
                                      </p:cBhvr>
                                      <p:tavLst>
                                        <p:tav tm="0">
                                          <p:val>
                                            <p:strVal val="0-#ppt_h/2"/>
                                          </p:val>
                                        </p:tav>
                                        <p:tav tm="100000">
                                          <p:val>
                                            <p:strVal val="#ppt_y"/>
                                          </p:val>
                                        </p:tav>
                                      </p:tavLst>
                                    </p:anim>
                                  </p:childTnLst>
                                </p:cTn>
                              </p:par>
                              <p:par>
                                <p:cTn id="19" presetID="2" presetClass="exit" presetSubtype="4" fill="hold" nodeType="withEffect">
                                  <p:stCondLst>
                                    <p:cond delay="0"/>
                                  </p:stCondLst>
                                  <p:childTnLst>
                                    <p:anim calcmode="lin" valueType="num">
                                      <p:cBhvr additive="base">
                                        <p:cTn id="20" dur="3000"/>
                                        <p:tgtEl>
                                          <p:spTgt spid="5"/>
                                        </p:tgtEl>
                                        <p:attrNameLst>
                                          <p:attrName>ppt_x</p:attrName>
                                        </p:attrNameLst>
                                      </p:cBhvr>
                                      <p:tavLst>
                                        <p:tav tm="0">
                                          <p:val>
                                            <p:strVal val="ppt_x"/>
                                          </p:val>
                                        </p:tav>
                                        <p:tav tm="100000">
                                          <p:val>
                                            <p:strVal val="ppt_x"/>
                                          </p:val>
                                        </p:tav>
                                      </p:tavLst>
                                    </p:anim>
                                    <p:anim calcmode="lin" valueType="num">
                                      <p:cBhvr additive="base">
                                        <p:cTn id="21" dur="3000"/>
                                        <p:tgtEl>
                                          <p:spTgt spid="5"/>
                                        </p:tgtEl>
                                        <p:attrNameLst>
                                          <p:attrName>ppt_y</p:attrName>
                                        </p:attrNameLst>
                                      </p:cBhvr>
                                      <p:tavLst>
                                        <p:tav tm="0">
                                          <p:val>
                                            <p:strVal val="ppt_y"/>
                                          </p:val>
                                        </p:tav>
                                        <p:tav tm="100000">
                                          <p:val>
                                            <p:strVal val="1+ppt_h/2"/>
                                          </p:val>
                                        </p:tav>
                                      </p:tavLst>
                                    </p:anim>
                                    <p:set>
                                      <p:cBhvr>
                                        <p:cTn id="22" dur="1" fill="hold">
                                          <p:stCondLst>
                                            <p:cond delay="2999"/>
                                          </p:stCondLst>
                                        </p:cTn>
                                        <p:tgtEl>
                                          <p:spTgt spid="5"/>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3000" fill="hold"/>
                                        <p:tgtEl>
                                          <p:spTgt spid="5"/>
                                        </p:tgtEl>
                                        <p:attrNameLst>
                                          <p:attrName>r</p:attrName>
                                        </p:attrNameLst>
                                      </p:cBhvr>
                                    </p:animRot>
                                  </p:childTnLst>
                                </p:cTn>
                              </p:par>
                              <p:par>
                                <p:cTn id="25" presetID="2" presetClass="entr" presetSubtype="1"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0-#ppt_h/2"/>
                                          </p:val>
                                        </p:tav>
                                        <p:tav tm="100000">
                                          <p:val>
                                            <p:strVal val="#ppt_y"/>
                                          </p:val>
                                        </p:tav>
                                      </p:tavLst>
                                    </p:anim>
                                  </p:childTnLst>
                                </p:cTn>
                              </p:par>
                              <p:par>
                                <p:cTn id="29" presetID="2" presetClass="exit" presetSubtype="4" fill="hold" nodeType="withEffect">
                                  <p:stCondLst>
                                    <p:cond delay="0"/>
                                  </p:stCondLst>
                                  <p:childTnLst>
                                    <p:anim calcmode="lin" valueType="num">
                                      <p:cBhvr additive="base">
                                        <p:cTn id="30" dur="3000"/>
                                        <p:tgtEl>
                                          <p:spTgt spid="8"/>
                                        </p:tgtEl>
                                        <p:attrNameLst>
                                          <p:attrName>ppt_x</p:attrName>
                                        </p:attrNameLst>
                                      </p:cBhvr>
                                      <p:tavLst>
                                        <p:tav tm="0">
                                          <p:val>
                                            <p:strVal val="ppt_x"/>
                                          </p:val>
                                        </p:tav>
                                        <p:tav tm="100000">
                                          <p:val>
                                            <p:strVal val="ppt_x"/>
                                          </p:val>
                                        </p:tav>
                                      </p:tavLst>
                                    </p:anim>
                                    <p:anim calcmode="lin" valueType="num">
                                      <p:cBhvr additive="base">
                                        <p:cTn id="31" dur="3000"/>
                                        <p:tgtEl>
                                          <p:spTgt spid="8"/>
                                        </p:tgtEl>
                                        <p:attrNameLst>
                                          <p:attrName>ppt_y</p:attrName>
                                        </p:attrNameLst>
                                      </p:cBhvr>
                                      <p:tavLst>
                                        <p:tav tm="0">
                                          <p:val>
                                            <p:strVal val="ppt_y"/>
                                          </p:val>
                                        </p:tav>
                                        <p:tav tm="100000">
                                          <p:val>
                                            <p:strVal val="1+ppt_h/2"/>
                                          </p:val>
                                        </p:tav>
                                      </p:tavLst>
                                    </p:anim>
                                    <p:set>
                                      <p:cBhvr>
                                        <p:cTn id="32" dur="1" fill="hold">
                                          <p:stCondLst>
                                            <p:cond delay="2999"/>
                                          </p:stCondLst>
                                        </p:cTn>
                                        <p:tgtEl>
                                          <p:spTgt spid="8"/>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1"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000" fill="hold"/>
                                        <p:tgtEl>
                                          <p:spTgt spid="11"/>
                                        </p:tgtEl>
                                        <p:attrNameLst>
                                          <p:attrName>ppt_x</p:attrName>
                                        </p:attrNameLst>
                                      </p:cBhvr>
                                      <p:tavLst>
                                        <p:tav tm="0">
                                          <p:val>
                                            <p:strVal val="#ppt_x"/>
                                          </p:val>
                                        </p:tav>
                                        <p:tav tm="100000">
                                          <p:val>
                                            <p:strVal val="#ppt_x"/>
                                          </p:val>
                                        </p:tav>
                                      </p:tavLst>
                                    </p:anim>
                                    <p:anim calcmode="lin" valueType="num">
                                      <p:cBhvr additive="base">
                                        <p:cTn id="38" dur="2000" fill="hold"/>
                                        <p:tgtEl>
                                          <p:spTgt spid="11"/>
                                        </p:tgtEl>
                                        <p:attrNameLst>
                                          <p:attrName>ppt_y</p:attrName>
                                        </p:attrNameLst>
                                      </p:cBhvr>
                                      <p:tavLst>
                                        <p:tav tm="0">
                                          <p:val>
                                            <p:strVal val="0-#ppt_h/2"/>
                                          </p:val>
                                        </p:tav>
                                        <p:tav tm="100000">
                                          <p:val>
                                            <p:strVal val="#ppt_y"/>
                                          </p:val>
                                        </p:tav>
                                      </p:tavLst>
                                    </p:anim>
                                  </p:childTnLst>
                                </p:cTn>
                              </p:par>
                              <p:par>
                                <p:cTn id="39" presetID="2" presetClass="exit" presetSubtype="4" fill="hold" nodeType="withEffect">
                                  <p:stCondLst>
                                    <p:cond delay="0"/>
                                  </p:stCondLst>
                                  <p:childTnLst>
                                    <p:anim calcmode="lin" valueType="num">
                                      <p:cBhvr additive="base">
                                        <p:cTn id="40" dur="3000"/>
                                        <p:tgtEl>
                                          <p:spTgt spid="11"/>
                                        </p:tgtEl>
                                        <p:attrNameLst>
                                          <p:attrName>ppt_x</p:attrName>
                                        </p:attrNameLst>
                                      </p:cBhvr>
                                      <p:tavLst>
                                        <p:tav tm="0">
                                          <p:val>
                                            <p:strVal val="ppt_x"/>
                                          </p:val>
                                        </p:tav>
                                        <p:tav tm="100000">
                                          <p:val>
                                            <p:strVal val="ppt_x"/>
                                          </p:val>
                                        </p:tav>
                                      </p:tavLst>
                                    </p:anim>
                                    <p:anim calcmode="lin" valueType="num">
                                      <p:cBhvr additive="base">
                                        <p:cTn id="41" dur="3000"/>
                                        <p:tgtEl>
                                          <p:spTgt spid="11"/>
                                        </p:tgtEl>
                                        <p:attrNameLst>
                                          <p:attrName>ppt_y</p:attrName>
                                        </p:attrNameLst>
                                      </p:cBhvr>
                                      <p:tavLst>
                                        <p:tav tm="0">
                                          <p:val>
                                            <p:strVal val="ppt_y"/>
                                          </p:val>
                                        </p:tav>
                                        <p:tav tm="100000">
                                          <p:val>
                                            <p:strVal val="1+ppt_h/2"/>
                                          </p:val>
                                        </p:tav>
                                      </p:tavLst>
                                    </p:anim>
                                    <p:set>
                                      <p:cBhvr>
                                        <p:cTn id="42" dur="1" fill="hold">
                                          <p:stCondLst>
                                            <p:cond delay="2999"/>
                                          </p:stCondLst>
                                        </p:cTn>
                                        <p:tgtEl>
                                          <p:spTgt spid="11"/>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11"/>
                                        </p:tgtEl>
                                        <p:attrNameLst>
                                          <p:attrName>r</p:attrName>
                                        </p:attrNameLst>
                                      </p:cBhvr>
                                    </p:animRot>
                                  </p:childTnLst>
                                </p:cTn>
                              </p:par>
                              <p:par>
                                <p:cTn id="45" presetID="2" presetClass="entr" presetSubtype="1" fill="hold"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000" fill="hold"/>
                                        <p:tgtEl>
                                          <p:spTgt spid="32"/>
                                        </p:tgtEl>
                                        <p:attrNameLst>
                                          <p:attrName>ppt_x</p:attrName>
                                        </p:attrNameLst>
                                      </p:cBhvr>
                                      <p:tavLst>
                                        <p:tav tm="0">
                                          <p:val>
                                            <p:strVal val="#ppt_x"/>
                                          </p:val>
                                        </p:tav>
                                        <p:tav tm="100000">
                                          <p:val>
                                            <p:strVal val="#ppt_x"/>
                                          </p:val>
                                        </p:tav>
                                      </p:tavLst>
                                    </p:anim>
                                    <p:anim calcmode="lin" valueType="num">
                                      <p:cBhvr additive="base">
                                        <p:cTn id="48" dur="2000" fill="hold"/>
                                        <p:tgtEl>
                                          <p:spTgt spid="32"/>
                                        </p:tgtEl>
                                        <p:attrNameLst>
                                          <p:attrName>ppt_y</p:attrName>
                                        </p:attrNameLst>
                                      </p:cBhvr>
                                      <p:tavLst>
                                        <p:tav tm="0">
                                          <p:val>
                                            <p:strVal val="0-#ppt_h/2"/>
                                          </p:val>
                                        </p:tav>
                                        <p:tav tm="100000">
                                          <p:val>
                                            <p:strVal val="#ppt_y"/>
                                          </p:val>
                                        </p:tav>
                                      </p:tavLst>
                                    </p:anim>
                                  </p:childTnLst>
                                </p:cTn>
                              </p:par>
                              <p:par>
                                <p:cTn id="49" presetID="2" presetClass="exit" presetSubtype="4" fill="hold" nodeType="withEffect">
                                  <p:stCondLst>
                                    <p:cond delay="0"/>
                                  </p:stCondLst>
                                  <p:childTnLst>
                                    <p:anim calcmode="lin" valueType="num">
                                      <p:cBhvr additive="base">
                                        <p:cTn id="50" dur="3000"/>
                                        <p:tgtEl>
                                          <p:spTgt spid="32"/>
                                        </p:tgtEl>
                                        <p:attrNameLst>
                                          <p:attrName>ppt_x</p:attrName>
                                        </p:attrNameLst>
                                      </p:cBhvr>
                                      <p:tavLst>
                                        <p:tav tm="0">
                                          <p:val>
                                            <p:strVal val="ppt_x"/>
                                          </p:val>
                                        </p:tav>
                                        <p:tav tm="100000">
                                          <p:val>
                                            <p:strVal val="ppt_x"/>
                                          </p:val>
                                        </p:tav>
                                      </p:tavLst>
                                    </p:anim>
                                    <p:anim calcmode="lin" valueType="num">
                                      <p:cBhvr additive="base">
                                        <p:cTn id="51" dur="3000"/>
                                        <p:tgtEl>
                                          <p:spTgt spid="32"/>
                                        </p:tgtEl>
                                        <p:attrNameLst>
                                          <p:attrName>ppt_y</p:attrName>
                                        </p:attrNameLst>
                                      </p:cBhvr>
                                      <p:tavLst>
                                        <p:tav tm="0">
                                          <p:val>
                                            <p:strVal val="ppt_y"/>
                                          </p:val>
                                        </p:tav>
                                        <p:tav tm="100000">
                                          <p:val>
                                            <p:strVal val="1+ppt_h/2"/>
                                          </p:val>
                                        </p:tav>
                                      </p:tavLst>
                                    </p:anim>
                                    <p:set>
                                      <p:cBhvr>
                                        <p:cTn id="52" dur="1" fill="hold">
                                          <p:stCondLst>
                                            <p:cond delay="2999"/>
                                          </p:stCondLst>
                                        </p:cTn>
                                        <p:tgtEl>
                                          <p:spTgt spid="32"/>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3000" fill="hold"/>
                                        <p:tgtEl>
                                          <p:spTgt spid="32"/>
                                        </p:tgtEl>
                                        <p:attrNameLst>
                                          <p:attrName>r</p:attrName>
                                        </p:attrNameLst>
                                      </p:cBhvr>
                                    </p:animRot>
                                  </p:childTnLst>
                                </p:cTn>
                              </p:par>
                              <p:par>
                                <p:cTn id="55" presetID="2" presetClass="entr" presetSubtype="1"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2000" fill="hold"/>
                                        <p:tgtEl>
                                          <p:spTgt spid="17"/>
                                        </p:tgtEl>
                                        <p:attrNameLst>
                                          <p:attrName>ppt_x</p:attrName>
                                        </p:attrNameLst>
                                      </p:cBhvr>
                                      <p:tavLst>
                                        <p:tav tm="0">
                                          <p:val>
                                            <p:strVal val="#ppt_x"/>
                                          </p:val>
                                        </p:tav>
                                        <p:tav tm="100000">
                                          <p:val>
                                            <p:strVal val="#ppt_x"/>
                                          </p:val>
                                        </p:tav>
                                      </p:tavLst>
                                    </p:anim>
                                    <p:anim calcmode="lin" valueType="num">
                                      <p:cBhvr additive="base">
                                        <p:cTn id="58" dur="2000" fill="hold"/>
                                        <p:tgtEl>
                                          <p:spTgt spid="17"/>
                                        </p:tgtEl>
                                        <p:attrNameLst>
                                          <p:attrName>ppt_y</p:attrName>
                                        </p:attrNameLst>
                                      </p:cBhvr>
                                      <p:tavLst>
                                        <p:tav tm="0">
                                          <p:val>
                                            <p:strVal val="0-#ppt_h/2"/>
                                          </p:val>
                                        </p:tav>
                                        <p:tav tm="100000">
                                          <p:val>
                                            <p:strVal val="#ppt_y"/>
                                          </p:val>
                                        </p:tav>
                                      </p:tavLst>
                                    </p:anim>
                                  </p:childTnLst>
                                </p:cTn>
                              </p:par>
                              <p:par>
                                <p:cTn id="59" presetID="2" presetClass="exit" presetSubtype="4" fill="hold" nodeType="withEffect">
                                  <p:stCondLst>
                                    <p:cond delay="0"/>
                                  </p:stCondLst>
                                  <p:childTnLst>
                                    <p:anim calcmode="lin" valueType="num">
                                      <p:cBhvr additive="base">
                                        <p:cTn id="60" dur="3000"/>
                                        <p:tgtEl>
                                          <p:spTgt spid="17"/>
                                        </p:tgtEl>
                                        <p:attrNameLst>
                                          <p:attrName>ppt_x</p:attrName>
                                        </p:attrNameLst>
                                      </p:cBhvr>
                                      <p:tavLst>
                                        <p:tav tm="0">
                                          <p:val>
                                            <p:strVal val="ppt_x"/>
                                          </p:val>
                                        </p:tav>
                                        <p:tav tm="100000">
                                          <p:val>
                                            <p:strVal val="ppt_x"/>
                                          </p:val>
                                        </p:tav>
                                      </p:tavLst>
                                    </p:anim>
                                    <p:anim calcmode="lin" valueType="num">
                                      <p:cBhvr additive="base">
                                        <p:cTn id="61" dur="3000"/>
                                        <p:tgtEl>
                                          <p:spTgt spid="17"/>
                                        </p:tgtEl>
                                        <p:attrNameLst>
                                          <p:attrName>ppt_y</p:attrName>
                                        </p:attrNameLst>
                                      </p:cBhvr>
                                      <p:tavLst>
                                        <p:tav tm="0">
                                          <p:val>
                                            <p:strVal val="ppt_y"/>
                                          </p:val>
                                        </p:tav>
                                        <p:tav tm="100000">
                                          <p:val>
                                            <p:strVal val="1+ppt_h/2"/>
                                          </p:val>
                                        </p:tav>
                                      </p:tavLst>
                                    </p:anim>
                                    <p:set>
                                      <p:cBhvr>
                                        <p:cTn id="62" dur="1" fill="hold">
                                          <p:stCondLst>
                                            <p:cond delay="2999"/>
                                          </p:stCondLst>
                                        </p:cTn>
                                        <p:tgtEl>
                                          <p:spTgt spid="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3000" fill="hold"/>
                                        <p:tgtEl>
                                          <p:spTgt spid="17"/>
                                        </p:tgtEl>
                                        <p:attrNameLst>
                                          <p:attrName>r</p:attrName>
                                        </p:attrNameLst>
                                      </p:cBhvr>
                                    </p:animRot>
                                  </p:childTnLst>
                                </p:cTn>
                              </p:par>
                              <p:par>
                                <p:cTn id="65" presetID="2" presetClass="entr" presetSubtype="1" fill="hold" nodeType="withEffect">
                                  <p:stCondLst>
                                    <p:cond delay="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000" fill="hold"/>
                                        <p:tgtEl>
                                          <p:spTgt spid="29"/>
                                        </p:tgtEl>
                                        <p:attrNameLst>
                                          <p:attrName>ppt_x</p:attrName>
                                        </p:attrNameLst>
                                      </p:cBhvr>
                                      <p:tavLst>
                                        <p:tav tm="0">
                                          <p:val>
                                            <p:strVal val="#ppt_x"/>
                                          </p:val>
                                        </p:tav>
                                        <p:tav tm="100000">
                                          <p:val>
                                            <p:strVal val="#ppt_x"/>
                                          </p:val>
                                        </p:tav>
                                      </p:tavLst>
                                    </p:anim>
                                    <p:anim calcmode="lin" valueType="num">
                                      <p:cBhvr additive="base">
                                        <p:cTn id="68" dur="2000" fill="hold"/>
                                        <p:tgtEl>
                                          <p:spTgt spid="29"/>
                                        </p:tgtEl>
                                        <p:attrNameLst>
                                          <p:attrName>ppt_y</p:attrName>
                                        </p:attrNameLst>
                                      </p:cBhvr>
                                      <p:tavLst>
                                        <p:tav tm="0">
                                          <p:val>
                                            <p:strVal val="0-#ppt_h/2"/>
                                          </p:val>
                                        </p:tav>
                                        <p:tav tm="100000">
                                          <p:val>
                                            <p:strVal val="#ppt_y"/>
                                          </p:val>
                                        </p:tav>
                                      </p:tavLst>
                                    </p:anim>
                                  </p:childTnLst>
                                </p:cTn>
                              </p:par>
                              <p:par>
                                <p:cTn id="69" presetID="2" presetClass="exit" presetSubtype="4" fill="hold" nodeType="withEffect">
                                  <p:stCondLst>
                                    <p:cond delay="0"/>
                                  </p:stCondLst>
                                  <p:childTnLst>
                                    <p:anim calcmode="lin" valueType="num">
                                      <p:cBhvr additive="base">
                                        <p:cTn id="70" dur="3000"/>
                                        <p:tgtEl>
                                          <p:spTgt spid="29"/>
                                        </p:tgtEl>
                                        <p:attrNameLst>
                                          <p:attrName>ppt_x</p:attrName>
                                        </p:attrNameLst>
                                      </p:cBhvr>
                                      <p:tavLst>
                                        <p:tav tm="0">
                                          <p:val>
                                            <p:strVal val="ppt_x"/>
                                          </p:val>
                                        </p:tav>
                                        <p:tav tm="100000">
                                          <p:val>
                                            <p:strVal val="ppt_x"/>
                                          </p:val>
                                        </p:tav>
                                      </p:tavLst>
                                    </p:anim>
                                    <p:anim calcmode="lin" valueType="num">
                                      <p:cBhvr additive="base">
                                        <p:cTn id="71" dur="3000"/>
                                        <p:tgtEl>
                                          <p:spTgt spid="29"/>
                                        </p:tgtEl>
                                        <p:attrNameLst>
                                          <p:attrName>ppt_y</p:attrName>
                                        </p:attrNameLst>
                                      </p:cBhvr>
                                      <p:tavLst>
                                        <p:tav tm="0">
                                          <p:val>
                                            <p:strVal val="ppt_y"/>
                                          </p:val>
                                        </p:tav>
                                        <p:tav tm="100000">
                                          <p:val>
                                            <p:strVal val="1+ppt_h/2"/>
                                          </p:val>
                                        </p:tav>
                                      </p:tavLst>
                                    </p:anim>
                                    <p:set>
                                      <p:cBhvr>
                                        <p:cTn id="72" dur="1" fill="hold">
                                          <p:stCondLst>
                                            <p:cond delay="2999"/>
                                          </p:stCondLst>
                                        </p:cTn>
                                        <p:tgtEl>
                                          <p:spTgt spid="29"/>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3000" fill="hold"/>
                                        <p:tgtEl>
                                          <p:spTgt spid="29"/>
                                        </p:tgtEl>
                                        <p:attrNameLst>
                                          <p:attrName>r</p:attrName>
                                        </p:attrNameLst>
                                      </p:cBhvr>
                                    </p:animRot>
                                  </p:childTnLst>
                                </p:cTn>
                              </p:par>
                              <p:par>
                                <p:cTn id="75" presetID="2" presetClass="entr" presetSubtype="1"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000" fill="hold"/>
                                        <p:tgtEl>
                                          <p:spTgt spid="26"/>
                                        </p:tgtEl>
                                        <p:attrNameLst>
                                          <p:attrName>ppt_x</p:attrName>
                                        </p:attrNameLst>
                                      </p:cBhvr>
                                      <p:tavLst>
                                        <p:tav tm="0">
                                          <p:val>
                                            <p:strVal val="#ppt_x"/>
                                          </p:val>
                                        </p:tav>
                                        <p:tav tm="100000">
                                          <p:val>
                                            <p:strVal val="#ppt_x"/>
                                          </p:val>
                                        </p:tav>
                                      </p:tavLst>
                                    </p:anim>
                                    <p:anim calcmode="lin" valueType="num">
                                      <p:cBhvr additive="base">
                                        <p:cTn id="78" dur="2000" fill="hold"/>
                                        <p:tgtEl>
                                          <p:spTgt spid="26"/>
                                        </p:tgtEl>
                                        <p:attrNameLst>
                                          <p:attrName>ppt_y</p:attrName>
                                        </p:attrNameLst>
                                      </p:cBhvr>
                                      <p:tavLst>
                                        <p:tav tm="0">
                                          <p:val>
                                            <p:strVal val="0-#ppt_h/2"/>
                                          </p:val>
                                        </p:tav>
                                        <p:tav tm="100000">
                                          <p:val>
                                            <p:strVal val="#ppt_y"/>
                                          </p:val>
                                        </p:tav>
                                      </p:tavLst>
                                    </p:anim>
                                  </p:childTnLst>
                                </p:cTn>
                              </p:par>
                              <p:par>
                                <p:cTn id="79" presetID="2" presetClass="exit" presetSubtype="4" fill="hold" nodeType="withEffect">
                                  <p:stCondLst>
                                    <p:cond delay="0"/>
                                  </p:stCondLst>
                                  <p:childTnLst>
                                    <p:anim calcmode="lin" valueType="num">
                                      <p:cBhvr additive="base">
                                        <p:cTn id="80" dur="3000"/>
                                        <p:tgtEl>
                                          <p:spTgt spid="26"/>
                                        </p:tgtEl>
                                        <p:attrNameLst>
                                          <p:attrName>ppt_x</p:attrName>
                                        </p:attrNameLst>
                                      </p:cBhvr>
                                      <p:tavLst>
                                        <p:tav tm="0">
                                          <p:val>
                                            <p:strVal val="ppt_x"/>
                                          </p:val>
                                        </p:tav>
                                        <p:tav tm="100000">
                                          <p:val>
                                            <p:strVal val="ppt_x"/>
                                          </p:val>
                                        </p:tav>
                                      </p:tavLst>
                                    </p:anim>
                                    <p:anim calcmode="lin" valueType="num">
                                      <p:cBhvr additive="base">
                                        <p:cTn id="81" dur="3000"/>
                                        <p:tgtEl>
                                          <p:spTgt spid="26"/>
                                        </p:tgtEl>
                                        <p:attrNameLst>
                                          <p:attrName>ppt_y</p:attrName>
                                        </p:attrNameLst>
                                      </p:cBhvr>
                                      <p:tavLst>
                                        <p:tav tm="0">
                                          <p:val>
                                            <p:strVal val="ppt_y"/>
                                          </p:val>
                                        </p:tav>
                                        <p:tav tm="100000">
                                          <p:val>
                                            <p:strVal val="1+ppt_h/2"/>
                                          </p:val>
                                        </p:tav>
                                      </p:tavLst>
                                    </p:anim>
                                    <p:set>
                                      <p:cBhvr>
                                        <p:cTn id="82" dur="1" fill="hold">
                                          <p:stCondLst>
                                            <p:cond delay="2999"/>
                                          </p:stCondLst>
                                        </p:cTn>
                                        <p:tgtEl>
                                          <p:spTgt spid="26"/>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000" fill="hold"/>
                                        <p:tgtEl>
                                          <p:spTgt spid="26"/>
                                        </p:tgtEl>
                                        <p:attrNameLst>
                                          <p:attrName>r</p:attrName>
                                        </p:attrNameLst>
                                      </p:cBhvr>
                                    </p:animRot>
                                  </p:childTnLst>
                                </p:cTn>
                              </p:par>
                              <p:par>
                                <p:cTn id="85" presetID="2" presetClass="entr" presetSubtype="1"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000" fill="hold"/>
                                        <p:tgtEl>
                                          <p:spTgt spid="23"/>
                                        </p:tgtEl>
                                        <p:attrNameLst>
                                          <p:attrName>ppt_x</p:attrName>
                                        </p:attrNameLst>
                                      </p:cBhvr>
                                      <p:tavLst>
                                        <p:tav tm="0">
                                          <p:val>
                                            <p:strVal val="#ppt_x"/>
                                          </p:val>
                                        </p:tav>
                                        <p:tav tm="100000">
                                          <p:val>
                                            <p:strVal val="#ppt_x"/>
                                          </p:val>
                                        </p:tav>
                                      </p:tavLst>
                                    </p:anim>
                                    <p:anim calcmode="lin" valueType="num">
                                      <p:cBhvr additive="base">
                                        <p:cTn id="88" dur="20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nodeType="withEffect">
                                  <p:stCondLst>
                                    <p:cond delay="0"/>
                                  </p:stCondLst>
                                  <p:childTnLst>
                                    <p:anim calcmode="lin" valueType="num">
                                      <p:cBhvr additive="base">
                                        <p:cTn id="90" dur="3000"/>
                                        <p:tgtEl>
                                          <p:spTgt spid="23"/>
                                        </p:tgtEl>
                                        <p:attrNameLst>
                                          <p:attrName>ppt_x</p:attrName>
                                        </p:attrNameLst>
                                      </p:cBhvr>
                                      <p:tavLst>
                                        <p:tav tm="0">
                                          <p:val>
                                            <p:strVal val="ppt_x"/>
                                          </p:val>
                                        </p:tav>
                                        <p:tav tm="100000">
                                          <p:val>
                                            <p:strVal val="ppt_x"/>
                                          </p:val>
                                        </p:tav>
                                      </p:tavLst>
                                    </p:anim>
                                    <p:anim calcmode="lin" valueType="num">
                                      <p:cBhvr additive="base">
                                        <p:cTn id="91" dur="3000"/>
                                        <p:tgtEl>
                                          <p:spTgt spid="23"/>
                                        </p:tgtEl>
                                        <p:attrNameLst>
                                          <p:attrName>ppt_y</p:attrName>
                                        </p:attrNameLst>
                                      </p:cBhvr>
                                      <p:tavLst>
                                        <p:tav tm="0">
                                          <p:val>
                                            <p:strVal val="ppt_y"/>
                                          </p:val>
                                        </p:tav>
                                        <p:tav tm="100000">
                                          <p:val>
                                            <p:strVal val="1+ppt_h/2"/>
                                          </p:val>
                                        </p:tav>
                                      </p:tavLst>
                                    </p:anim>
                                    <p:set>
                                      <p:cBhvr>
                                        <p:cTn id="92" dur="1" fill="hold">
                                          <p:stCondLst>
                                            <p:cond delay="2999"/>
                                          </p:stCondLst>
                                        </p:cTn>
                                        <p:tgtEl>
                                          <p:spTgt spid="23"/>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3000" fill="hold"/>
                                        <p:tgtEl>
                                          <p:spTgt spid="23"/>
                                        </p:tgtEl>
                                        <p:attrNameLst>
                                          <p:attrName>r</p:attrName>
                                        </p:attrNameLst>
                                      </p:cBhvr>
                                    </p:animRot>
                                  </p:childTnLst>
                                </p:cTn>
                              </p:par>
                              <p:par>
                                <p:cTn id="95" presetID="2" presetClass="entr" presetSubtype="1" fill="hold" nodeType="withEffect">
                                  <p:stCondLst>
                                    <p:cond delay="0"/>
                                  </p:stCondLst>
                                  <p:childTnLst>
                                    <p:set>
                                      <p:cBhvr>
                                        <p:cTn id="96" dur="1" fill="hold">
                                          <p:stCondLst>
                                            <p:cond delay="0"/>
                                          </p:stCondLst>
                                        </p:cTn>
                                        <p:tgtEl>
                                          <p:spTgt spid="20"/>
                                        </p:tgtEl>
                                        <p:attrNameLst>
                                          <p:attrName>style.visibility</p:attrName>
                                        </p:attrNameLst>
                                      </p:cBhvr>
                                      <p:to>
                                        <p:strVal val="visible"/>
                                      </p:to>
                                    </p:set>
                                    <p:anim calcmode="lin" valueType="num">
                                      <p:cBhvr additive="base">
                                        <p:cTn id="97" dur="2000" fill="hold"/>
                                        <p:tgtEl>
                                          <p:spTgt spid="20"/>
                                        </p:tgtEl>
                                        <p:attrNameLst>
                                          <p:attrName>ppt_x</p:attrName>
                                        </p:attrNameLst>
                                      </p:cBhvr>
                                      <p:tavLst>
                                        <p:tav tm="0">
                                          <p:val>
                                            <p:strVal val="#ppt_x"/>
                                          </p:val>
                                        </p:tav>
                                        <p:tav tm="100000">
                                          <p:val>
                                            <p:strVal val="#ppt_x"/>
                                          </p:val>
                                        </p:tav>
                                      </p:tavLst>
                                    </p:anim>
                                    <p:anim calcmode="lin" valueType="num">
                                      <p:cBhvr additive="base">
                                        <p:cTn id="98" dur="2000" fill="hold"/>
                                        <p:tgtEl>
                                          <p:spTgt spid="20"/>
                                        </p:tgtEl>
                                        <p:attrNameLst>
                                          <p:attrName>ppt_y</p:attrName>
                                        </p:attrNameLst>
                                      </p:cBhvr>
                                      <p:tavLst>
                                        <p:tav tm="0">
                                          <p:val>
                                            <p:strVal val="0-#ppt_h/2"/>
                                          </p:val>
                                        </p:tav>
                                        <p:tav tm="100000">
                                          <p:val>
                                            <p:strVal val="#ppt_y"/>
                                          </p:val>
                                        </p:tav>
                                      </p:tavLst>
                                    </p:anim>
                                  </p:childTnLst>
                                </p:cTn>
                              </p:par>
                              <p:par>
                                <p:cTn id="99" presetID="2" presetClass="exit" presetSubtype="4" fill="hold" nodeType="withEffect">
                                  <p:stCondLst>
                                    <p:cond delay="0"/>
                                  </p:stCondLst>
                                  <p:childTnLst>
                                    <p:anim calcmode="lin" valueType="num">
                                      <p:cBhvr additive="base">
                                        <p:cTn id="100" dur="3000"/>
                                        <p:tgtEl>
                                          <p:spTgt spid="20"/>
                                        </p:tgtEl>
                                        <p:attrNameLst>
                                          <p:attrName>ppt_x</p:attrName>
                                        </p:attrNameLst>
                                      </p:cBhvr>
                                      <p:tavLst>
                                        <p:tav tm="0">
                                          <p:val>
                                            <p:strVal val="ppt_x"/>
                                          </p:val>
                                        </p:tav>
                                        <p:tav tm="100000">
                                          <p:val>
                                            <p:strVal val="ppt_x"/>
                                          </p:val>
                                        </p:tav>
                                      </p:tavLst>
                                    </p:anim>
                                    <p:anim calcmode="lin" valueType="num">
                                      <p:cBhvr additive="base">
                                        <p:cTn id="101" dur="3000"/>
                                        <p:tgtEl>
                                          <p:spTgt spid="20"/>
                                        </p:tgtEl>
                                        <p:attrNameLst>
                                          <p:attrName>ppt_y</p:attrName>
                                        </p:attrNameLst>
                                      </p:cBhvr>
                                      <p:tavLst>
                                        <p:tav tm="0">
                                          <p:val>
                                            <p:strVal val="ppt_y"/>
                                          </p:val>
                                        </p:tav>
                                        <p:tav tm="100000">
                                          <p:val>
                                            <p:strVal val="1+ppt_h/2"/>
                                          </p:val>
                                        </p:tav>
                                      </p:tavLst>
                                    </p:anim>
                                    <p:set>
                                      <p:cBhvr>
                                        <p:cTn id="102" dur="1" fill="hold">
                                          <p:stCondLst>
                                            <p:cond delay="2999"/>
                                          </p:stCondLst>
                                        </p:cTn>
                                        <p:tgtEl>
                                          <p:spTgt spid="20"/>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3000" fill="hold"/>
                                        <p:tgtEl>
                                          <p:spTgt spid="20"/>
                                        </p:tgtEl>
                                        <p:attrNameLst>
                                          <p:attrName>r</p:attrName>
                                        </p:attrNameLst>
                                      </p:cBhvr>
                                    </p:animRot>
                                  </p:childTnLst>
                                </p:cTn>
                              </p:par>
                              <p:par>
                                <p:cTn id="105" presetID="2" presetClass="entr" presetSubtype="1" fill="hold"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additive="base">
                                        <p:cTn id="107" dur="2000" fill="hold"/>
                                        <p:tgtEl>
                                          <p:spTgt spid="52"/>
                                        </p:tgtEl>
                                        <p:attrNameLst>
                                          <p:attrName>ppt_x</p:attrName>
                                        </p:attrNameLst>
                                      </p:cBhvr>
                                      <p:tavLst>
                                        <p:tav tm="0">
                                          <p:val>
                                            <p:strVal val="#ppt_x"/>
                                          </p:val>
                                        </p:tav>
                                        <p:tav tm="100000">
                                          <p:val>
                                            <p:strVal val="#ppt_x"/>
                                          </p:val>
                                        </p:tav>
                                      </p:tavLst>
                                    </p:anim>
                                    <p:anim calcmode="lin" valueType="num">
                                      <p:cBhvr additive="base">
                                        <p:cTn id="108" dur="2000" fill="hold"/>
                                        <p:tgtEl>
                                          <p:spTgt spid="52"/>
                                        </p:tgtEl>
                                        <p:attrNameLst>
                                          <p:attrName>ppt_y</p:attrName>
                                        </p:attrNameLst>
                                      </p:cBhvr>
                                      <p:tavLst>
                                        <p:tav tm="0">
                                          <p:val>
                                            <p:strVal val="0-#ppt_h/2"/>
                                          </p:val>
                                        </p:tav>
                                        <p:tav tm="100000">
                                          <p:val>
                                            <p:strVal val="#ppt_y"/>
                                          </p:val>
                                        </p:tav>
                                      </p:tavLst>
                                    </p:anim>
                                  </p:childTnLst>
                                </p:cTn>
                              </p:par>
                              <p:par>
                                <p:cTn id="109" presetID="2" presetClass="exit" presetSubtype="4" fill="hold" nodeType="withEffect">
                                  <p:stCondLst>
                                    <p:cond delay="0"/>
                                  </p:stCondLst>
                                  <p:childTnLst>
                                    <p:anim calcmode="lin" valueType="num">
                                      <p:cBhvr additive="base">
                                        <p:cTn id="110" dur="3000"/>
                                        <p:tgtEl>
                                          <p:spTgt spid="52"/>
                                        </p:tgtEl>
                                        <p:attrNameLst>
                                          <p:attrName>ppt_x</p:attrName>
                                        </p:attrNameLst>
                                      </p:cBhvr>
                                      <p:tavLst>
                                        <p:tav tm="0">
                                          <p:val>
                                            <p:strVal val="ppt_x"/>
                                          </p:val>
                                        </p:tav>
                                        <p:tav tm="100000">
                                          <p:val>
                                            <p:strVal val="ppt_x"/>
                                          </p:val>
                                        </p:tav>
                                      </p:tavLst>
                                    </p:anim>
                                    <p:anim calcmode="lin" valueType="num">
                                      <p:cBhvr additive="base">
                                        <p:cTn id="111" dur="3000"/>
                                        <p:tgtEl>
                                          <p:spTgt spid="52"/>
                                        </p:tgtEl>
                                        <p:attrNameLst>
                                          <p:attrName>ppt_y</p:attrName>
                                        </p:attrNameLst>
                                      </p:cBhvr>
                                      <p:tavLst>
                                        <p:tav tm="0">
                                          <p:val>
                                            <p:strVal val="ppt_y"/>
                                          </p:val>
                                        </p:tav>
                                        <p:tav tm="100000">
                                          <p:val>
                                            <p:strVal val="1+ppt_h/2"/>
                                          </p:val>
                                        </p:tav>
                                      </p:tavLst>
                                    </p:anim>
                                    <p:set>
                                      <p:cBhvr>
                                        <p:cTn id="112" dur="1" fill="hold">
                                          <p:stCondLst>
                                            <p:cond delay="2999"/>
                                          </p:stCondLst>
                                        </p:cTn>
                                        <p:tgtEl>
                                          <p:spTgt spid="52"/>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3000" fill="hold"/>
                                        <p:tgtEl>
                                          <p:spTgt spid="52"/>
                                        </p:tgtEl>
                                        <p:attrNameLst>
                                          <p:attrName>r</p:attrName>
                                        </p:attrNameLst>
                                      </p:cBhvr>
                                    </p:animRot>
                                  </p:childTnLst>
                                </p:cTn>
                              </p:par>
                              <p:par>
                                <p:cTn id="115" presetID="2" presetClass="entr" presetSubtype="1" fill="hold"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additive="base">
                                        <p:cTn id="117" dur="2000" fill="hold"/>
                                        <p:tgtEl>
                                          <p:spTgt spid="53"/>
                                        </p:tgtEl>
                                        <p:attrNameLst>
                                          <p:attrName>ppt_x</p:attrName>
                                        </p:attrNameLst>
                                      </p:cBhvr>
                                      <p:tavLst>
                                        <p:tav tm="0">
                                          <p:val>
                                            <p:strVal val="#ppt_x"/>
                                          </p:val>
                                        </p:tav>
                                        <p:tav tm="100000">
                                          <p:val>
                                            <p:strVal val="#ppt_x"/>
                                          </p:val>
                                        </p:tav>
                                      </p:tavLst>
                                    </p:anim>
                                    <p:anim calcmode="lin" valueType="num">
                                      <p:cBhvr additive="base">
                                        <p:cTn id="118" dur="2000" fill="hold"/>
                                        <p:tgtEl>
                                          <p:spTgt spid="53"/>
                                        </p:tgtEl>
                                        <p:attrNameLst>
                                          <p:attrName>ppt_y</p:attrName>
                                        </p:attrNameLst>
                                      </p:cBhvr>
                                      <p:tavLst>
                                        <p:tav tm="0">
                                          <p:val>
                                            <p:strVal val="0-#ppt_h/2"/>
                                          </p:val>
                                        </p:tav>
                                        <p:tav tm="100000">
                                          <p:val>
                                            <p:strVal val="#ppt_y"/>
                                          </p:val>
                                        </p:tav>
                                      </p:tavLst>
                                    </p:anim>
                                  </p:childTnLst>
                                </p:cTn>
                              </p:par>
                              <p:par>
                                <p:cTn id="119" presetID="2" presetClass="exit" presetSubtype="4" fill="hold" nodeType="withEffect">
                                  <p:stCondLst>
                                    <p:cond delay="0"/>
                                  </p:stCondLst>
                                  <p:childTnLst>
                                    <p:anim calcmode="lin" valueType="num">
                                      <p:cBhvr additive="base">
                                        <p:cTn id="120" dur="3000"/>
                                        <p:tgtEl>
                                          <p:spTgt spid="53"/>
                                        </p:tgtEl>
                                        <p:attrNameLst>
                                          <p:attrName>ppt_x</p:attrName>
                                        </p:attrNameLst>
                                      </p:cBhvr>
                                      <p:tavLst>
                                        <p:tav tm="0">
                                          <p:val>
                                            <p:strVal val="ppt_x"/>
                                          </p:val>
                                        </p:tav>
                                        <p:tav tm="100000">
                                          <p:val>
                                            <p:strVal val="ppt_x"/>
                                          </p:val>
                                        </p:tav>
                                      </p:tavLst>
                                    </p:anim>
                                    <p:anim calcmode="lin" valueType="num">
                                      <p:cBhvr additive="base">
                                        <p:cTn id="121" dur="3000"/>
                                        <p:tgtEl>
                                          <p:spTgt spid="53"/>
                                        </p:tgtEl>
                                        <p:attrNameLst>
                                          <p:attrName>ppt_y</p:attrName>
                                        </p:attrNameLst>
                                      </p:cBhvr>
                                      <p:tavLst>
                                        <p:tav tm="0">
                                          <p:val>
                                            <p:strVal val="ppt_y"/>
                                          </p:val>
                                        </p:tav>
                                        <p:tav tm="100000">
                                          <p:val>
                                            <p:strVal val="1+ppt_h/2"/>
                                          </p:val>
                                        </p:tav>
                                      </p:tavLst>
                                    </p:anim>
                                    <p:set>
                                      <p:cBhvr>
                                        <p:cTn id="122" dur="1" fill="hold">
                                          <p:stCondLst>
                                            <p:cond delay="2999"/>
                                          </p:stCondLst>
                                        </p:cTn>
                                        <p:tgtEl>
                                          <p:spTgt spid="53"/>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3000" fill="hold"/>
                                        <p:tgtEl>
                                          <p:spTgt spid="53"/>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2000" fill="hold"/>
                                        <p:tgtEl>
                                          <p:spTgt spid="54"/>
                                        </p:tgtEl>
                                        <p:attrNameLst>
                                          <p:attrName>ppt_x</p:attrName>
                                        </p:attrNameLst>
                                      </p:cBhvr>
                                      <p:tavLst>
                                        <p:tav tm="0">
                                          <p:val>
                                            <p:strVal val="#ppt_x"/>
                                          </p:val>
                                        </p:tav>
                                        <p:tav tm="100000">
                                          <p:val>
                                            <p:strVal val="#ppt_x"/>
                                          </p:val>
                                        </p:tav>
                                      </p:tavLst>
                                    </p:anim>
                                    <p:anim calcmode="lin" valueType="num">
                                      <p:cBhvr additive="base">
                                        <p:cTn id="128" dur="2000" fill="hold"/>
                                        <p:tgtEl>
                                          <p:spTgt spid="54"/>
                                        </p:tgtEl>
                                        <p:attrNameLst>
                                          <p:attrName>ppt_y</p:attrName>
                                        </p:attrNameLst>
                                      </p:cBhvr>
                                      <p:tavLst>
                                        <p:tav tm="0">
                                          <p:val>
                                            <p:strVal val="0-#ppt_h/2"/>
                                          </p:val>
                                        </p:tav>
                                        <p:tav tm="100000">
                                          <p:val>
                                            <p:strVal val="#ppt_y"/>
                                          </p:val>
                                        </p:tav>
                                      </p:tavLst>
                                    </p:anim>
                                  </p:childTnLst>
                                </p:cTn>
                              </p:par>
                              <p:par>
                                <p:cTn id="129" presetID="2" presetClass="exit" presetSubtype="4" fill="hold" nodeType="withEffect">
                                  <p:stCondLst>
                                    <p:cond delay="0"/>
                                  </p:stCondLst>
                                  <p:childTnLst>
                                    <p:anim calcmode="lin" valueType="num">
                                      <p:cBhvr additive="base">
                                        <p:cTn id="130" dur="3000"/>
                                        <p:tgtEl>
                                          <p:spTgt spid="54"/>
                                        </p:tgtEl>
                                        <p:attrNameLst>
                                          <p:attrName>ppt_x</p:attrName>
                                        </p:attrNameLst>
                                      </p:cBhvr>
                                      <p:tavLst>
                                        <p:tav tm="0">
                                          <p:val>
                                            <p:strVal val="ppt_x"/>
                                          </p:val>
                                        </p:tav>
                                        <p:tav tm="100000">
                                          <p:val>
                                            <p:strVal val="ppt_x"/>
                                          </p:val>
                                        </p:tav>
                                      </p:tavLst>
                                    </p:anim>
                                    <p:anim calcmode="lin" valueType="num">
                                      <p:cBhvr additive="base">
                                        <p:cTn id="131" dur="3000"/>
                                        <p:tgtEl>
                                          <p:spTgt spid="54"/>
                                        </p:tgtEl>
                                        <p:attrNameLst>
                                          <p:attrName>ppt_y</p:attrName>
                                        </p:attrNameLst>
                                      </p:cBhvr>
                                      <p:tavLst>
                                        <p:tav tm="0">
                                          <p:val>
                                            <p:strVal val="ppt_y"/>
                                          </p:val>
                                        </p:tav>
                                        <p:tav tm="100000">
                                          <p:val>
                                            <p:strVal val="1+ppt_h/2"/>
                                          </p:val>
                                        </p:tav>
                                      </p:tavLst>
                                    </p:anim>
                                    <p:set>
                                      <p:cBhvr>
                                        <p:cTn id="132" dur="1" fill="hold">
                                          <p:stCondLst>
                                            <p:cond delay="2999"/>
                                          </p:stCondLst>
                                        </p:cTn>
                                        <p:tgtEl>
                                          <p:spTgt spid="54"/>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3000" fill="hold"/>
                                        <p:tgtEl>
                                          <p:spTgt spid="54"/>
                                        </p:tgtEl>
                                        <p:attrNameLst>
                                          <p:attrName>r</p:attrName>
                                        </p:attrNameLst>
                                      </p:cBhvr>
                                    </p:animRot>
                                  </p:childTnLst>
                                </p:cTn>
                              </p:par>
                              <p:par>
                                <p:cTn id="135" presetID="2" presetClass="entr" presetSubtype="1" fill="hold" nodeType="withEffect">
                                  <p:stCondLst>
                                    <p:cond delay="0"/>
                                  </p:stCondLst>
                                  <p:childTnLst>
                                    <p:set>
                                      <p:cBhvr>
                                        <p:cTn id="136" dur="1" fill="hold">
                                          <p:stCondLst>
                                            <p:cond delay="0"/>
                                          </p:stCondLst>
                                        </p:cTn>
                                        <p:tgtEl>
                                          <p:spTgt spid="55"/>
                                        </p:tgtEl>
                                        <p:attrNameLst>
                                          <p:attrName>style.visibility</p:attrName>
                                        </p:attrNameLst>
                                      </p:cBhvr>
                                      <p:to>
                                        <p:strVal val="visible"/>
                                      </p:to>
                                    </p:set>
                                    <p:anim calcmode="lin" valueType="num">
                                      <p:cBhvr additive="base">
                                        <p:cTn id="137" dur="2000" fill="hold"/>
                                        <p:tgtEl>
                                          <p:spTgt spid="55"/>
                                        </p:tgtEl>
                                        <p:attrNameLst>
                                          <p:attrName>ppt_x</p:attrName>
                                        </p:attrNameLst>
                                      </p:cBhvr>
                                      <p:tavLst>
                                        <p:tav tm="0">
                                          <p:val>
                                            <p:strVal val="#ppt_x"/>
                                          </p:val>
                                        </p:tav>
                                        <p:tav tm="100000">
                                          <p:val>
                                            <p:strVal val="#ppt_x"/>
                                          </p:val>
                                        </p:tav>
                                      </p:tavLst>
                                    </p:anim>
                                    <p:anim calcmode="lin" valueType="num">
                                      <p:cBhvr additive="base">
                                        <p:cTn id="138" dur="2000" fill="hold"/>
                                        <p:tgtEl>
                                          <p:spTgt spid="55"/>
                                        </p:tgtEl>
                                        <p:attrNameLst>
                                          <p:attrName>ppt_y</p:attrName>
                                        </p:attrNameLst>
                                      </p:cBhvr>
                                      <p:tavLst>
                                        <p:tav tm="0">
                                          <p:val>
                                            <p:strVal val="0-#ppt_h/2"/>
                                          </p:val>
                                        </p:tav>
                                        <p:tav tm="100000">
                                          <p:val>
                                            <p:strVal val="#ppt_y"/>
                                          </p:val>
                                        </p:tav>
                                      </p:tavLst>
                                    </p:anim>
                                  </p:childTnLst>
                                </p:cTn>
                              </p:par>
                              <p:par>
                                <p:cTn id="139" presetID="2" presetClass="exit" presetSubtype="4" fill="hold" nodeType="withEffect">
                                  <p:stCondLst>
                                    <p:cond delay="0"/>
                                  </p:stCondLst>
                                  <p:childTnLst>
                                    <p:anim calcmode="lin" valueType="num">
                                      <p:cBhvr additive="base">
                                        <p:cTn id="140" dur="3000"/>
                                        <p:tgtEl>
                                          <p:spTgt spid="55"/>
                                        </p:tgtEl>
                                        <p:attrNameLst>
                                          <p:attrName>ppt_x</p:attrName>
                                        </p:attrNameLst>
                                      </p:cBhvr>
                                      <p:tavLst>
                                        <p:tav tm="0">
                                          <p:val>
                                            <p:strVal val="ppt_x"/>
                                          </p:val>
                                        </p:tav>
                                        <p:tav tm="100000">
                                          <p:val>
                                            <p:strVal val="ppt_x"/>
                                          </p:val>
                                        </p:tav>
                                      </p:tavLst>
                                    </p:anim>
                                    <p:anim calcmode="lin" valueType="num">
                                      <p:cBhvr additive="base">
                                        <p:cTn id="141" dur="3000"/>
                                        <p:tgtEl>
                                          <p:spTgt spid="55"/>
                                        </p:tgtEl>
                                        <p:attrNameLst>
                                          <p:attrName>ppt_y</p:attrName>
                                        </p:attrNameLst>
                                      </p:cBhvr>
                                      <p:tavLst>
                                        <p:tav tm="0">
                                          <p:val>
                                            <p:strVal val="ppt_y"/>
                                          </p:val>
                                        </p:tav>
                                        <p:tav tm="100000">
                                          <p:val>
                                            <p:strVal val="1+ppt_h/2"/>
                                          </p:val>
                                        </p:tav>
                                      </p:tavLst>
                                    </p:anim>
                                    <p:set>
                                      <p:cBhvr>
                                        <p:cTn id="142" dur="1" fill="hold">
                                          <p:stCondLst>
                                            <p:cond delay="2999"/>
                                          </p:stCondLst>
                                        </p:cTn>
                                        <p:tgtEl>
                                          <p:spTgt spid="55"/>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3000" fill="hold"/>
                                        <p:tgtEl>
                                          <p:spTgt spid="55"/>
                                        </p:tgtEl>
                                        <p:attrNameLst>
                                          <p:attrName>r</p:attrName>
                                        </p:attrNameLst>
                                      </p:cBhvr>
                                    </p:animRot>
                                  </p:childTnLst>
                                </p:cTn>
                              </p:par>
                              <p:par>
                                <p:cTn id="145" presetID="2" presetClass="entr" presetSubtype="1" fill="hold" nodeType="withEffect">
                                  <p:stCondLst>
                                    <p:cond delay="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2000" fill="hold"/>
                                        <p:tgtEl>
                                          <p:spTgt spid="72"/>
                                        </p:tgtEl>
                                        <p:attrNameLst>
                                          <p:attrName>ppt_x</p:attrName>
                                        </p:attrNameLst>
                                      </p:cBhvr>
                                      <p:tavLst>
                                        <p:tav tm="0">
                                          <p:val>
                                            <p:strVal val="#ppt_x"/>
                                          </p:val>
                                        </p:tav>
                                        <p:tav tm="100000">
                                          <p:val>
                                            <p:strVal val="#ppt_x"/>
                                          </p:val>
                                        </p:tav>
                                      </p:tavLst>
                                    </p:anim>
                                    <p:anim calcmode="lin" valueType="num">
                                      <p:cBhvr additive="base">
                                        <p:cTn id="148" dur="2000" fill="hold"/>
                                        <p:tgtEl>
                                          <p:spTgt spid="72"/>
                                        </p:tgtEl>
                                        <p:attrNameLst>
                                          <p:attrName>ppt_y</p:attrName>
                                        </p:attrNameLst>
                                      </p:cBhvr>
                                      <p:tavLst>
                                        <p:tav tm="0">
                                          <p:val>
                                            <p:strVal val="0-#ppt_h/2"/>
                                          </p:val>
                                        </p:tav>
                                        <p:tav tm="100000">
                                          <p:val>
                                            <p:strVal val="#ppt_y"/>
                                          </p:val>
                                        </p:tav>
                                      </p:tavLst>
                                    </p:anim>
                                  </p:childTnLst>
                                </p:cTn>
                              </p:par>
                              <p:par>
                                <p:cTn id="149" presetID="2" presetClass="exit" presetSubtype="4" fill="hold" nodeType="withEffect">
                                  <p:stCondLst>
                                    <p:cond delay="0"/>
                                  </p:stCondLst>
                                  <p:childTnLst>
                                    <p:anim calcmode="lin" valueType="num">
                                      <p:cBhvr additive="base">
                                        <p:cTn id="150" dur="3000"/>
                                        <p:tgtEl>
                                          <p:spTgt spid="72"/>
                                        </p:tgtEl>
                                        <p:attrNameLst>
                                          <p:attrName>ppt_x</p:attrName>
                                        </p:attrNameLst>
                                      </p:cBhvr>
                                      <p:tavLst>
                                        <p:tav tm="0">
                                          <p:val>
                                            <p:strVal val="ppt_x"/>
                                          </p:val>
                                        </p:tav>
                                        <p:tav tm="100000">
                                          <p:val>
                                            <p:strVal val="ppt_x"/>
                                          </p:val>
                                        </p:tav>
                                      </p:tavLst>
                                    </p:anim>
                                    <p:anim calcmode="lin" valueType="num">
                                      <p:cBhvr additive="base">
                                        <p:cTn id="151" dur="3000"/>
                                        <p:tgtEl>
                                          <p:spTgt spid="72"/>
                                        </p:tgtEl>
                                        <p:attrNameLst>
                                          <p:attrName>ppt_y</p:attrName>
                                        </p:attrNameLst>
                                      </p:cBhvr>
                                      <p:tavLst>
                                        <p:tav tm="0">
                                          <p:val>
                                            <p:strVal val="ppt_y"/>
                                          </p:val>
                                        </p:tav>
                                        <p:tav tm="100000">
                                          <p:val>
                                            <p:strVal val="1+ppt_h/2"/>
                                          </p:val>
                                        </p:tav>
                                      </p:tavLst>
                                    </p:anim>
                                    <p:set>
                                      <p:cBhvr>
                                        <p:cTn id="152" dur="1" fill="hold">
                                          <p:stCondLst>
                                            <p:cond delay="2999"/>
                                          </p:stCondLst>
                                        </p:cTn>
                                        <p:tgtEl>
                                          <p:spTgt spid="72"/>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3000" fill="hold"/>
                                        <p:tgtEl>
                                          <p:spTgt spid="72"/>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2000" fill="hold"/>
                                        <p:tgtEl>
                                          <p:spTgt spid="56"/>
                                        </p:tgtEl>
                                        <p:attrNameLst>
                                          <p:attrName>ppt_x</p:attrName>
                                        </p:attrNameLst>
                                      </p:cBhvr>
                                      <p:tavLst>
                                        <p:tav tm="0">
                                          <p:val>
                                            <p:strVal val="#ppt_x"/>
                                          </p:val>
                                        </p:tav>
                                        <p:tav tm="100000">
                                          <p:val>
                                            <p:strVal val="#ppt_x"/>
                                          </p:val>
                                        </p:tav>
                                      </p:tavLst>
                                    </p:anim>
                                    <p:anim calcmode="lin" valueType="num">
                                      <p:cBhvr additive="base">
                                        <p:cTn id="158" dur="2000" fill="hold"/>
                                        <p:tgtEl>
                                          <p:spTgt spid="56"/>
                                        </p:tgtEl>
                                        <p:attrNameLst>
                                          <p:attrName>ppt_y</p:attrName>
                                        </p:attrNameLst>
                                      </p:cBhvr>
                                      <p:tavLst>
                                        <p:tav tm="0">
                                          <p:val>
                                            <p:strVal val="0-#ppt_h/2"/>
                                          </p:val>
                                        </p:tav>
                                        <p:tav tm="100000">
                                          <p:val>
                                            <p:strVal val="#ppt_y"/>
                                          </p:val>
                                        </p:tav>
                                      </p:tavLst>
                                    </p:anim>
                                  </p:childTnLst>
                                </p:cTn>
                              </p:par>
                              <p:par>
                                <p:cTn id="159" presetID="2" presetClass="exit" presetSubtype="4" fill="hold" nodeType="withEffect">
                                  <p:stCondLst>
                                    <p:cond delay="0"/>
                                  </p:stCondLst>
                                  <p:childTnLst>
                                    <p:anim calcmode="lin" valueType="num">
                                      <p:cBhvr additive="base">
                                        <p:cTn id="160" dur="3000"/>
                                        <p:tgtEl>
                                          <p:spTgt spid="56"/>
                                        </p:tgtEl>
                                        <p:attrNameLst>
                                          <p:attrName>ppt_x</p:attrName>
                                        </p:attrNameLst>
                                      </p:cBhvr>
                                      <p:tavLst>
                                        <p:tav tm="0">
                                          <p:val>
                                            <p:strVal val="ppt_x"/>
                                          </p:val>
                                        </p:tav>
                                        <p:tav tm="100000">
                                          <p:val>
                                            <p:strVal val="ppt_x"/>
                                          </p:val>
                                        </p:tav>
                                      </p:tavLst>
                                    </p:anim>
                                    <p:anim calcmode="lin" valueType="num">
                                      <p:cBhvr additive="base">
                                        <p:cTn id="161" dur="3000"/>
                                        <p:tgtEl>
                                          <p:spTgt spid="56"/>
                                        </p:tgtEl>
                                        <p:attrNameLst>
                                          <p:attrName>ppt_y</p:attrName>
                                        </p:attrNameLst>
                                      </p:cBhvr>
                                      <p:tavLst>
                                        <p:tav tm="0">
                                          <p:val>
                                            <p:strVal val="ppt_y"/>
                                          </p:val>
                                        </p:tav>
                                        <p:tav tm="100000">
                                          <p:val>
                                            <p:strVal val="1+ppt_h/2"/>
                                          </p:val>
                                        </p:tav>
                                      </p:tavLst>
                                    </p:anim>
                                    <p:set>
                                      <p:cBhvr>
                                        <p:cTn id="162" dur="1" fill="hold">
                                          <p:stCondLst>
                                            <p:cond delay="2999"/>
                                          </p:stCondLst>
                                        </p:cTn>
                                        <p:tgtEl>
                                          <p:spTgt spid="56"/>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3000" fill="hold"/>
                                        <p:tgtEl>
                                          <p:spTgt spid="56"/>
                                        </p:tgtEl>
                                        <p:attrNameLst>
                                          <p:attrName>r</p:attrName>
                                        </p:attrNameLst>
                                      </p:cBhvr>
                                    </p:animRot>
                                  </p:childTnLst>
                                </p:cTn>
                              </p:par>
                              <p:par>
                                <p:cTn id="165" presetID="2" presetClass="entr" presetSubtype="1" fill="hold" nodeType="with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2000" fill="hold"/>
                                        <p:tgtEl>
                                          <p:spTgt spid="71"/>
                                        </p:tgtEl>
                                        <p:attrNameLst>
                                          <p:attrName>ppt_x</p:attrName>
                                        </p:attrNameLst>
                                      </p:cBhvr>
                                      <p:tavLst>
                                        <p:tav tm="0">
                                          <p:val>
                                            <p:strVal val="#ppt_x"/>
                                          </p:val>
                                        </p:tav>
                                        <p:tav tm="100000">
                                          <p:val>
                                            <p:strVal val="#ppt_x"/>
                                          </p:val>
                                        </p:tav>
                                      </p:tavLst>
                                    </p:anim>
                                    <p:anim calcmode="lin" valueType="num">
                                      <p:cBhvr additive="base">
                                        <p:cTn id="168" dur="2000" fill="hold"/>
                                        <p:tgtEl>
                                          <p:spTgt spid="71"/>
                                        </p:tgtEl>
                                        <p:attrNameLst>
                                          <p:attrName>ppt_y</p:attrName>
                                        </p:attrNameLst>
                                      </p:cBhvr>
                                      <p:tavLst>
                                        <p:tav tm="0">
                                          <p:val>
                                            <p:strVal val="0-#ppt_h/2"/>
                                          </p:val>
                                        </p:tav>
                                        <p:tav tm="100000">
                                          <p:val>
                                            <p:strVal val="#ppt_y"/>
                                          </p:val>
                                        </p:tav>
                                      </p:tavLst>
                                    </p:anim>
                                  </p:childTnLst>
                                </p:cTn>
                              </p:par>
                              <p:par>
                                <p:cTn id="169" presetID="2" presetClass="exit" presetSubtype="4" fill="hold" nodeType="withEffect">
                                  <p:stCondLst>
                                    <p:cond delay="0"/>
                                  </p:stCondLst>
                                  <p:childTnLst>
                                    <p:anim calcmode="lin" valueType="num">
                                      <p:cBhvr additive="base">
                                        <p:cTn id="170" dur="3000"/>
                                        <p:tgtEl>
                                          <p:spTgt spid="71"/>
                                        </p:tgtEl>
                                        <p:attrNameLst>
                                          <p:attrName>ppt_x</p:attrName>
                                        </p:attrNameLst>
                                      </p:cBhvr>
                                      <p:tavLst>
                                        <p:tav tm="0">
                                          <p:val>
                                            <p:strVal val="ppt_x"/>
                                          </p:val>
                                        </p:tav>
                                        <p:tav tm="100000">
                                          <p:val>
                                            <p:strVal val="ppt_x"/>
                                          </p:val>
                                        </p:tav>
                                      </p:tavLst>
                                    </p:anim>
                                    <p:anim calcmode="lin" valueType="num">
                                      <p:cBhvr additive="base">
                                        <p:cTn id="171" dur="3000"/>
                                        <p:tgtEl>
                                          <p:spTgt spid="71"/>
                                        </p:tgtEl>
                                        <p:attrNameLst>
                                          <p:attrName>ppt_y</p:attrName>
                                        </p:attrNameLst>
                                      </p:cBhvr>
                                      <p:tavLst>
                                        <p:tav tm="0">
                                          <p:val>
                                            <p:strVal val="ppt_y"/>
                                          </p:val>
                                        </p:tav>
                                        <p:tav tm="100000">
                                          <p:val>
                                            <p:strVal val="1+ppt_h/2"/>
                                          </p:val>
                                        </p:tav>
                                      </p:tavLst>
                                    </p:anim>
                                    <p:set>
                                      <p:cBhvr>
                                        <p:cTn id="172" dur="1" fill="hold">
                                          <p:stCondLst>
                                            <p:cond delay="2999"/>
                                          </p:stCondLst>
                                        </p:cTn>
                                        <p:tgtEl>
                                          <p:spTgt spid="71"/>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3000" fill="hold"/>
                                        <p:tgtEl>
                                          <p:spTgt spid="71"/>
                                        </p:tgtEl>
                                        <p:attrNameLst>
                                          <p:attrName>r</p:attrName>
                                        </p:attrNameLst>
                                      </p:cBhvr>
                                    </p:animRot>
                                  </p:childTnLst>
                                </p:cTn>
                              </p:par>
                              <p:par>
                                <p:cTn id="175" presetID="2" presetClass="entr" presetSubtype="1" fill="hold"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additive="base">
                                        <p:cTn id="177" dur="2000" fill="hold"/>
                                        <p:tgtEl>
                                          <p:spTgt spid="70"/>
                                        </p:tgtEl>
                                        <p:attrNameLst>
                                          <p:attrName>ppt_x</p:attrName>
                                        </p:attrNameLst>
                                      </p:cBhvr>
                                      <p:tavLst>
                                        <p:tav tm="0">
                                          <p:val>
                                            <p:strVal val="#ppt_x"/>
                                          </p:val>
                                        </p:tav>
                                        <p:tav tm="100000">
                                          <p:val>
                                            <p:strVal val="#ppt_x"/>
                                          </p:val>
                                        </p:tav>
                                      </p:tavLst>
                                    </p:anim>
                                    <p:anim calcmode="lin" valueType="num">
                                      <p:cBhvr additive="base">
                                        <p:cTn id="178" dur="2000" fill="hold"/>
                                        <p:tgtEl>
                                          <p:spTgt spid="70"/>
                                        </p:tgtEl>
                                        <p:attrNameLst>
                                          <p:attrName>ppt_y</p:attrName>
                                        </p:attrNameLst>
                                      </p:cBhvr>
                                      <p:tavLst>
                                        <p:tav tm="0">
                                          <p:val>
                                            <p:strVal val="0-#ppt_h/2"/>
                                          </p:val>
                                        </p:tav>
                                        <p:tav tm="100000">
                                          <p:val>
                                            <p:strVal val="#ppt_y"/>
                                          </p:val>
                                        </p:tav>
                                      </p:tavLst>
                                    </p:anim>
                                  </p:childTnLst>
                                </p:cTn>
                              </p:par>
                              <p:par>
                                <p:cTn id="179" presetID="2" presetClass="exit" presetSubtype="4" fill="hold" nodeType="withEffect">
                                  <p:stCondLst>
                                    <p:cond delay="0"/>
                                  </p:stCondLst>
                                  <p:childTnLst>
                                    <p:anim calcmode="lin" valueType="num">
                                      <p:cBhvr additive="base">
                                        <p:cTn id="180" dur="3000"/>
                                        <p:tgtEl>
                                          <p:spTgt spid="70"/>
                                        </p:tgtEl>
                                        <p:attrNameLst>
                                          <p:attrName>ppt_x</p:attrName>
                                        </p:attrNameLst>
                                      </p:cBhvr>
                                      <p:tavLst>
                                        <p:tav tm="0">
                                          <p:val>
                                            <p:strVal val="ppt_x"/>
                                          </p:val>
                                        </p:tav>
                                        <p:tav tm="100000">
                                          <p:val>
                                            <p:strVal val="ppt_x"/>
                                          </p:val>
                                        </p:tav>
                                      </p:tavLst>
                                    </p:anim>
                                    <p:anim calcmode="lin" valueType="num">
                                      <p:cBhvr additive="base">
                                        <p:cTn id="181" dur="3000"/>
                                        <p:tgtEl>
                                          <p:spTgt spid="70"/>
                                        </p:tgtEl>
                                        <p:attrNameLst>
                                          <p:attrName>ppt_y</p:attrName>
                                        </p:attrNameLst>
                                      </p:cBhvr>
                                      <p:tavLst>
                                        <p:tav tm="0">
                                          <p:val>
                                            <p:strVal val="ppt_y"/>
                                          </p:val>
                                        </p:tav>
                                        <p:tav tm="100000">
                                          <p:val>
                                            <p:strVal val="1+ppt_h/2"/>
                                          </p:val>
                                        </p:tav>
                                      </p:tavLst>
                                    </p:anim>
                                    <p:set>
                                      <p:cBhvr>
                                        <p:cTn id="182" dur="1" fill="hold">
                                          <p:stCondLst>
                                            <p:cond delay="2999"/>
                                          </p:stCondLst>
                                        </p:cTn>
                                        <p:tgtEl>
                                          <p:spTgt spid="70"/>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3000" fill="hold"/>
                                        <p:tgtEl>
                                          <p:spTgt spid="70"/>
                                        </p:tgtEl>
                                        <p:attrNameLst>
                                          <p:attrName>r</p:attrName>
                                        </p:attrNameLst>
                                      </p:cBhvr>
                                    </p:animRot>
                                  </p:childTnLst>
                                </p:cTn>
                              </p:par>
                              <p:par>
                                <p:cTn id="185" presetID="2" presetClass="entr" presetSubtype="1" fill="hold" nodeType="withEffect">
                                  <p:stCondLst>
                                    <p:cond delay="0"/>
                                  </p:stCondLst>
                                  <p:childTnLst>
                                    <p:set>
                                      <p:cBhvr>
                                        <p:cTn id="186" dur="1" fill="hold">
                                          <p:stCondLst>
                                            <p:cond delay="0"/>
                                          </p:stCondLst>
                                        </p:cTn>
                                        <p:tgtEl>
                                          <p:spTgt spid="69"/>
                                        </p:tgtEl>
                                        <p:attrNameLst>
                                          <p:attrName>style.visibility</p:attrName>
                                        </p:attrNameLst>
                                      </p:cBhvr>
                                      <p:to>
                                        <p:strVal val="visible"/>
                                      </p:to>
                                    </p:set>
                                    <p:anim calcmode="lin" valueType="num">
                                      <p:cBhvr additive="base">
                                        <p:cTn id="187" dur="2000" fill="hold"/>
                                        <p:tgtEl>
                                          <p:spTgt spid="69"/>
                                        </p:tgtEl>
                                        <p:attrNameLst>
                                          <p:attrName>ppt_x</p:attrName>
                                        </p:attrNameLst>
                                      </p:cBhvr>
                                      <p:tavLst>
                                        <p:tav tm="0">
                                          <p:val>
                                            <p:strVal val="#ppt_x"/>
                                          </p:val>
                                        </p:tav>
                                        <p:tav tm="100000">
                                          <p:val>
                                            <p:strVal val="#ppt_x"/>
                                          </p:val>
                                        </p:tav>
                                      </p:tavLst>
                                    </p:anim>
                                    <p:anim calcmode="lin" valueType="num">
                                      <p:cBhvr additive="base">
                                        <p:cTn id="188" dur="2000" fill="hold"/>
                                        <p:tgtEl>
                                          <p:spTgt spid="69"/>
                                        </p:tgtEl>
                                        <p:attrNameLst>
                                          <p:attrName>ppt_y</p:attrName>
                                        </p:attrNameLst>
                                      </p:cBhvr>
                                      <p:tavLst>
                                        <p:tav tm="0">
                                          <p:val>
                                            <p:strVal val="0-#ppt_h/2"/>
                                          </p:val>
                                        </p:tav>
                                        <p:tav tm="100000">
                                          <p:val>
                                            <p:strVal val="#ppt_y"/>
                                          </p:val>
                                        </p:tav>
                                      </p:tavLst>
                                    </p:anim>
                                  </p:childTnLst>
                                </p:cTn>
                              </p:par>
                              <p:par>
                                <p:cTn id="189" presetID="2" presetClass="exit" presetSubtype="4" fill="hold" nodeType="withEffect">
                                  <p:stCondLst>
                                    <p:cond delay="0"/>
                                  </p:stCondLst>
                                  <p:childTnLst>
                                    <p:anim calcmode="lin" valueType="num">
                                      <p:cBhvr additive="base">
                                        <p:cTn id="190" dur="3000"/>
                                        <p:tgtEl>
                                          <p:spTgt spid="69"/>
                                        </p:tgtEl>
                                        <p:attrNameLst>
                                          <p:attrName>ppt_x</p:attrName>
                                        </p:attrNameLst>
                                      </p:cBhvr>
                                      <p:tavLst>
                                        <p:tav tm="0">
                                          <p:val>
                                            <p:strVal val="ppt_x"/>
                                          </p:val>
                                        </p:tav>
                                        <p:tav tm="100000">
                                          <p:val>
                                            <p:strVal val="ppt_x"/>
                                          </p:val>
                                        </p:tav>
                                      </p:tavLst>
                                    </p:anim>
                                    <p:anim calcmode="lin" valueType="num">
                                      <p:cBhvr additive="base">
                                        <p:cTn id="191" dur="3000"/>
                                        <p:tgtEl>
                                          <p:spTgt spid="69"/>
                                        </p:tgtEl>
                                        <p:attrNameLst>
                                          <p:attrName>ppt_y</p:attrName>
                                        </p:attrNameLst>
                                      </p:cBhvr>
                                      <p:tavLst>
                                        <p:tav tm="0">
                                          <p:val>
                                            <p:strVal val="ppt_y"/>
                                          </p:val>
                                        </p:tav>
                                        <p:tav tm="100000">
                                          <p:val>
                                            <p:strVal val="1+ppt_h/2"/>
                                          </p:val>
                                        </p:tav>
                                      </p:tavLst>
                                    </p:anim>
                                    <p:set>
                                      <p:cBhvr>
                                        <p:cTn id="192" dur="1" fill="hold">
                                          <p:stCondLst>
                                            <p:cond delay="2999"/>
                                          </p:stCondLst>
                                        </p:cTn>
                                        <p:tgtEl>
                                          <p:spTgt spid="69"/>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3000" fill="hold"/>
                                        <p:tgtEl>
                                          <p:spTgt spid="69"/>
                                        </p:tgtEl>
                                        <p:attrNameLst>
                                          <p:attrName>r</p:attrName>
                                        </p:attrNameLst>
                                      </p:cBhvr>
                                    </p:animRot>
                                  </p:childTnLst>
                                </p:cTn>
                              </p:par>
                              <p:par>
                                <p:cTn id="195" presetID="2" presetClass="entr" presetSubtype="1" fill="hold" nodeType="withEffect">
                                  <p:stCondLst>
                                    <p:cond delay="0"/>
                                  </p:stCondLst>
                                  <p:childTnLst>
                                    <p:set>
                                      <p:cBhvr>
                                        <p:cTn id="196" dur="1" fill="hold">
                                          <p:stCondLst>
                                            <p:cond delay="0"/>
                                          </p:stCondLst>
                                        </p:cTn>
                                        <p:tgtEl>
                                          <p:spTgt spid="68"/>
                                        </p:tgtEl>
                                        <p:attrNameLst>
                                          <p:attrName>style.visibility</p:attrName>
                                        </p:attrNameLst>
                                      </p:cBhvr>
                                      <p:to>
                                        <p:strVal val="visible"/>
                                      </p:to>
                                    </p:set>
                                    <p:anim calcmode="lin" valueType="num">
                                      <p:cBhvr additive="base">
                                        <p:cTn id="197" dur="2000" fill="hold"/>
                                        <p:tgtEl>
                                          <p:spTgt spid="68"/>
                                        </p:tgtEl>
                                        <p:attrNameLst>
                                          <p:attrName>ppt_x</p:attrName>
                                        </p:attrNameLst>
                                      </p:cBhvr>
                                      <p:tavLst>
                                        <p:tav tm="0">
                                          <p:val>
                                            <p:strVal val="#ppt_x"/>
                                          </p:val>
                                        </p:tav>
                                        <p:tav tm="100000">
                                          <p:val>
                                            <p:strVal val="#ppt_x"/>
                                          </p:val>
                                        </p:tav>
                                      </p:tavLst>
                                    </p:anim>
                                    <p:anim calcmode="lin" valueType="num">
                                      <p:cBhvr additive="base">
                                        <p:cTn id="198" dur="2000" fill="hold"/>
                                        <p:tgtEl>
                                          <p:spTgt spid="68"/>
                                        </p:tgtEl>
                                        <p:attrNameLst>
                                          <p:attrName>ppt_y</p:attrName>
                                        </p:attrNameLst>
                                      </p:cBhvr>
                                      <p:tavLst>
                                        <p:tav tm="0">
                                          <p:val>
                                            <p:strVal val="0-#ppt_h/2"/>
                                          </p:val>
                                        </p:tav>
                                        <p:tav tm="100000">
                                          <p:val>
                                            <p:strVal val="#ppt_y"/>
                                          </p:val>
                                        </p:tav>
                                      </p:tavLst>
                                    </p:anim>
                                  </p:childTnLst>
                                </p:cTn>
                              </p:par>
                              <p:par>
                                <p:cTn id="199" presetID="2" presetClass="exit" presetSubtype="4" fill="hold" nodeType="withEffect">
                                  <p:stCondLst>
                                    <p:cond delay="0"/>
                                  </p:stCondLst>
                                  <p:childTnLst>
                                    <p:anim calcmode="lin" valueType="num">
                                      <p:cBhvr additive="base">
                                        <p:cTn id="200" dur="3000"/>
                                        <p:tgtEl>
                                          <p:spTgt spid="68"/>
                                        </p:tgtEl>
                                        <p:attrNameLst>
                                          <p:attrName>ppt_x</p:attrName>
                                        </p:attrNameLst>
                                      </p:cBhvr>
                                      <p:tavLst>
                                        <p:tav tm="0">
                                          <p:val>
                                            <p:strVal val="ppt_x"/>
                                          </p:val>
                                        </p:tav>
                                        <p:tav tm="100000">
                                          <p:val>
                                            <p:strVal val="ppt_x"/>
                                          </p:val>
                                        </p:tav>
                                      </p:tavLst>
                                    </p:anim>
                                    <p:anim calcmode="lin" valueType="num">
                                      <p:cBhvr additive="base">
                                        <p:cTn id="201" dur="3000"/>
                                        <p:tgtEl>
                                          <p:spTgt spid="68"/>
                                        </p:tgtEl>
                                        <p:attrNameLst>
                                          <p:attrName>ppt_y</p:attrName>
                                        </p:attrNameLst>
                                      </p:cBhvr>
                                      <p:tavLst>
                                        <p:tav tm="0">
                                          <p:val>
                                            <p:strVal val="ppt_y"/>
                                          </p:val>
                                        </p:tav>
                                        <p:tav tm="100000">
                                          <p:val>
                                            <p:strVal val="1+ppt_h/2"/>
                                          </p:val>
                                        </p:tav>
                                      </p:tavLst>
                                    </p:anim>
                                    <p:set>
                                      <p:cBhvr>
                                        <p:cTn id="202" dur="1" fill="hold">
                                          <p:stCondLst>
                                            <p:cond delay="2999"/>
                                          </p:stCondLst>
                                        </p:cTn>
                                        <p:tgtEl>
                                          <p:spTgt spid="68"/>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3000" fill="hold"/>
                                        <p:tgtEl>
                                          <p:spTgt spid="68"/>
                                        </p:tgtEl>
                                        <p:attrNameLst>
                                          <p:attrName>r</p:attrName>
                                        </p:attrNameLst>
                                      </p:cBhvr>
                                    </p:animRot>
                                  </p:childTnLst>
                                </p:cTn>
                              </p:par>
                              <p:par>
                                <p:cTn id="205" presetID="2" presetClass="entr" presetSubtype="1" fill="hold" nodeType="withEffect">
                                  <p:stCondLst>
                                    <p:cond delay="0"/>
                                  </p:stCondLst>
                                  <p:childTnLst>
                                    <p:set>
                                      <p:cBhvr>
                                        <p:cTn id="206" dur="1" fill="hold">
                                          <p:stCondLst>
                                            <p:cond delay="0"/>
                                          </p:stCondLst>
                                        </p:cTn>
                                        <p:tgtEl>
                                          <p:spTgt spid="84"/>
                                        </p:tgtEl>
                                        <p:attrNameLst>
                                          <p:attrName>style.visibility</p:attrName>
                                        </p:attrNameLst>
                                      </p:cBhvr>
                                      <p:to>
                                        <p:strVal val="visible"/>
                                      </p:to>
                                    </p:set>
                                    <p:anim calcmode="lin" valueType="num">
                                      <p:cBhvr additive="base">
                                        <p:cTn id="207" dur="2000" fill="hold"/>
                                        <p:tgtEl>
                                          <p:spTgt spid="84"/>
                                        </p:tgtEl>
                                        <p:attrNameLst>
                                          <p:attrName>ppt_x</p:attrName>
                                        </p:attrNameLst>
                                      </p:cBhvr>
                                      <p:tavLst>
                                        <p:tav tm="0">
                                          <p:val>
                                            <p:strVal val="#ppt_x"/>
                                          </p:val>
                                        </p:tav>
                                        <p:tav tm="100000">
                                          <p:val>
                                            <p:strVal val="#ppt_x"/>
                                          </p:val>
                                        </p:tav>
                                      </p:tavLst>
                                    </p:anim>
                                    <p:anim calcmode="lin" valueType="num">
                                      <p:cBhvr additive="base">
                                        <p:cTn id="208" dur="2000" fill="hold"/>
                                        <p:tgtEl>
                                          <p:spTgt spid="84"/>
                                        </p:tgtEl>
                                        <p:attrNameLst>
                                          <p:attrName>ppt_y</p:attrName>
                                        </p:attrNameLst>
                                      </p:cBhvr>
                                      <p:tavLst>
                                        <p:tav tm="0">
                                          <p:val>
                                            <p:strVal val="0-#ppt_h/2"/>
                                          </p:val>
                                        </p:tav>
                                        <p:tav tm="100000">
                                          <p:val>
                                            <p:strVal val="#ppt_y"/>
                                          </p:val>
                                        </p:tav>
                                      </p:tavLst>
                                    </p:anim>
                                  </p:childTnLst>
                                </p:cTn>
                              </p:par>
                              <p:par>
                                <p:cTn id="209" presetID="2" presetClass="exit" presetSubtype="4" fill="hold" nodeType="withEffect">
                                  <p:stCondLst>
                                    <p:cond delay="0"/>
                                  </p:stCondLst>
                                  <p:childTnLst>
                                    <p:anim calcmode="lin" valueType="num">
                                      <p:cBhvr additive="base">
                                        <p:cTn id="210" dur="3000"/>
                                        <p:tgtEl>
                                          <p:spTgt spid="84"/>
                                        </p:tgtEl>
                                        <p:attrNameLst>
                                          <p:attrName>ppt_x</p:attrName>
                                        </p:attrNameLst>
                                      </p:cBhvr>
                                      <p:tavLst>
                                        <p:tav tm="0">
                                          <p:val>
                                            <p:strVal val="ppt_x"/>
                                          </p:val>
                                        </p:tav>
                                        <p:tav tm="100000">
                                          <p:val>
                                            <p:strVal val="ppt_x"/>
                                          </p:val>
                                        </p:tav>
                                      </p:tavLst>
                                    </p:anim>
                                    <p:anim calcmode="lin" valueType="num">
                                      <p:cBhvr additive="base">
                                        <p:cTn id="211" dur="3000"/>
                                        <p:tgtEl>
                                          <p:spTgt spid="84"/>
                                        </p:tgtEl>
                                        <p:attrNameLst>
                                          <p:attrName>ppt_y</p:attrName>
                                        </p:attrNameLst>
                                      </p:cBhvr>
                                      <p:tavLst>
                                        <p:tav tm="0">
                                          <p:val>
                                            <p:strVal val="ppt_y"/>
                                          </p:val>
                                        </p:tav>
                                        <p:tav tm="100000">
                                          <p:val>
                                            <p:strVal val="1+ppt_h/2"/>
                                          </p:val>
                                        </p:tav>
                                      </p:tavLst>
                                    </p:anim>
                                    <p:set>
                                      <p:cBhvr>
                                        <p:cTn id="212" dur="1" fill="hold">
                                          <p:stCondLst>
                                            <p:cond delay="2999"/>
                                          </p:stCondLst>
                                        </p:cTn>
                                        <p:tgtEl>
                                          <p:spTgt spid="84"/>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3000" fill="hold"/>
                                        <p:tgtEl>
                                          <p:spTgt spid="84"/>
                                        </p:tgtEl>
                                        <p:attrNameLst>
                                          <p:attrName>r</p:attrName>
                                        </p:attrNameLst>
                                      </p:cBhvr>
                                    </p:animRot>
                                  </p:childTnLst>
                                </p:cTn>
                              </p:par>
                              <p:par>
                                <p:cTn id="215" presetID="2" presetClass="entr" presetSubtype="1" fill="hold" nodeType="withEffect">
                                  <p:stCondLst>
                                    <p:cond delay="0"/>
                                  </p:stCondLst>
                                  <p:childTnLst>
                                    <p:set>
                                      <p:cBhvr>
                                        <p:cTn id="216" dur="1" fill="hold">
                                          <p:stCondLst>
                                            <p:cond delay="0"/>
                                          </p:stCondLst>
                                        </p:cTn>
                                        <p:tgtEl>
                                          <p:spTgt spid="87"/>
                                        </p:tgtEl>
                                        <p:attrNameLst>
                                          <p:attrName>style.visibility</p:attrName>
                                        </p:attrNameLst>
                                      </p:cBhvr>
                                      <p:to>
                                        <p:strVal val="visible"/>
                                      </p:to>
                                    </p:set>
                                    <p:anim calcmode="lin" valueType="num">
                                      <p:cBhvr additive="base">
                                        <p:cTn id="217" dur="2000" fill="hold"/>
                                        <p:tgtEl>
                                          <p:spTgt spid="87"/>
                                        </p:tgtEl>
                                        <p:attrNameLst>
                                          <p:attrName>ppt_x</p:attrName>
                                        </p:attrNameLst>
                                      </p:cBhvr>
                                      <p:tavLst>
                                        <p:tav tm="0">
                                          <p:val>
                                            <p:strVal val="#ppt_x"/>
                                          </p:val>
                                        </p:tav>
                                        <p:tav tm="100000">
                                          <p:val>
                                            <p:strVal val="#ppt_x"/>
                                          </p:val>
                                        </p:tav>
                                      </p:tavLst>
                                    </p:anim>
                                    <p:anim calcmode="lin" valueType="num">
                                      <p:cBhvr additive="base">
                                        <p:cTn id="218" dur="2000" fill="hold"/>
                                        <p:tgtEl>
                                          <p:spTgt spid="87"/>
                                        </p:tgtEl>
                                        <p:attrNameLst>
                                          <p:attrName>ppt_y</p:attrName>
                                        </p:attrNameLst>
                                      </p:cBhvr>
                                      <p:tavLst>
                                        <p:tav tm="0">
                                          <p:val>
                                            <p:strVal val="0-#ppt_h/2"/>
                                          </p:val>
                                        </p:tav>
                                        <p:tav tm="100000">
                                          <p:val>
                                            <p:strVal val="#ppt_y"/>
                                          </p:val>
                                        </p:tav>
                                      </p:tavLst>
                                    </p:anim>
                                  </p:childTnLst>
                                </p:cTn>
                              </p:par>
                              <p:par>
                                <p:cTn id="219" presetID="2" presetClass="exit" presetSubtype="4" fill="hold" nodeType="withEffect">
                                  <p:stCondLst>
                                    <p:cond delay="0"/>
                                  </p:stCondLst>
                                  <p:childTnLst>
                                    <p:anim calcmode="lin" valueType="num">
                                      <p:cBhvr additive="base">
                                        <p:cTn id="220" dur="3000"/>
                                        <p:tgtEl>
                                          <p:spTgt spid="87"/>
                                        </p:tgtEl>
                                        <p:attrNameLst>
                                          <p:attrName>ppt_x</p:attrName>
                                        </p:attrNameLst>
                                      </p:cBhvr>
                                      <p:tavLst>
                                        <p:tav tm="0">
                                          <p:val>
                                            <p:strVal val="ppt_x"/>
                                          </p:val>
                                        </p:tav>
                                        <p:tav tm="100000">
                                          <p:val>
                                            <p:strVal val="ppt_x"/>
                                          </p:val>
                                        </p:tav>
                                      </p:tavLst>
                                    </p:anim>
                                    <p:anim calcmode="lin" valueType="num">
                                      <p:cBhvr additive="base">
                                        <p:cTn id="221" dur="3000"/>
                                        <p:tgtEl>
                                          <p:spTgt spid="87"/>
                                        </p:tgtEl>
                                        <p:attrNameLst>
                                          <p:attrName>ppt_y</p:attrName>
                                        </p:attrNameLst>
                                      </p:cBhvr>
                                      <p:tavLst>
                                        <p:tav tm="0">
                                          <p:val>
                                            <p:strVal val="ppt_y"/>
                                          </p:val>
                                        </p:tav>
                                        <p:tav tm="100000">
                                          <p:val>
                                            <p:strVal val="1+ppt_h/2"/>
                                          </p:val>
                                        </p:tav>
                                      </p:tavLst>
                                    </p:anim>
                                    <p:set>
                                      <p:cBhvr>
                                        <p:cTn id="222" dur="1" fill="hold">
                                          <p:stCondLst>
                                            <p:cond delay="2999"/>
                                          </p:stCondLst>
                                        </p:cTn>
                                        <p:tgtEl>
                                          <p:spTgt spid="87"/>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3000" fill="hold"/>
                                        <p:tgtEl>
                                          <p:spTgt spid="87"/>
                                        </p:tgtEl>
                                        <p:attrNameLst>
                                          <p:attrName>r</p:attrName>
                                        </p:attrNameLst>
                                      </p:cBhvr>
                                    </p:animRot>
                                  </p:childTnLst>
                                </p:cTn>
                              </p:par>
                              <p:par>
                                <p:cTn id="225" presetID="2" presetClass="entr" presetSubtype="1" fill="hold"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2000" fill="hold"/>
                                        <p:tgtEl>
                                          <p:spTgt spid="90"/>
                                        </p:tgtEl>
                                        <p:attrNameLst>
                                          <p:attrName>ppt_x</p:attrName>
                                        </p:attrNameLst>
                                      </p:cBhvr>
                                      <p:tavLst>
                                        <p:tav tm="0">
                                          <p:val>
                                            <p:strVal val="#ppt_x"/>
                                          </p:val>
                                        </p:tav>
                                        <p:tav tm="100000">
                                          <p:val>
                                            <p:strVal val="#ppt_x"/>
                                          </p:val>
                                        </p:tav>
                                      </p:tavLst>
                                    </p:anim>
                                    <p:anim calcmode="lin" valueType="num">
                                      <p:cBhvr additive="base">
                                        <p:cTn id="228" dur="2000" fill="hold"/>
                                        <p:tgtEl>
                                          <p:spTgt spid="90"/>
                                        </p:tgtEl>
                                        <p:attrNameLst>
                                          <p:attrName>ppt_y</p:attrName>
                                        </p:attrNameLst>
                                      </p:cBhvr>
                                      <p:tavLst>
                                        <p:tav tm="0">
                                          <p:val>
                                            <p:strVal val="0-#ppt_h/2"/>
                                          </p:val>
                                        </p:tav>
                                        <p:tav tm="100000">
                                          <p:val>
                                            <p:strVal val="#ppt_y"/>
                                          </p:val>
                                        </p:tav>
                                      </p:tavLst>
                                    </p:anim>
                                  </p:childTnLst>
                                </p:cTn>
                              </p:par>
                              <p:par>
                                <p:cTn id="229" presetID="2" presetClass="exit" presetSubtype="4" fill="hold" nodeType="withEffect">
                                  <p:stCondLst>
                                    <p:cond delay="0"/>
                                  </p:stCondLst>
                                  <p:childTnLst>
                                    <p:anim calcmode="lin" valueType="num">
                                      <p:cBhvr additive="base">
                                        <p:cTn id="230" dur="3000"/>
                                        <p:tgtEl>
                                          <p:spTgt spid="90"/>
                                        </p:tgtEl>
                                        <p:attrNameLst>
                                          <p:attrName>ppt_x</p:attrName>
                                        </p:attrNameLst>
                                      </p:cBhvr>
                                      <p:tavLst>
                                        <p:tav tm="0">
                                          <p:val>
                                            <p:strVal val="ppt_x"/>
                                          </p:val>
                                        </p:tav>
                                        <p:tav tm="100000">
                                          <p:val>
                                            <p:strVal val="ppt_x"/>
                                          </p:val>
                                        </p:tav>
                                      </p:tavLst>
                                    </p:anim>
                                    <p:anim calcmode="lin" valueType="num">
                                      <p:cBhvr additive="base">
                                        <p:cTn id="231" dur="3000"/>
                                        <p:tgtEl>
                                          <p:spTgt spid="90"/>
                                        </p:tgtEl>
                                        <p:attrNameLst>
                                          <p:attrName>ppt_y</p:attrName>
                                        </p:attrNameLst>
                                      </p:cBhvr>
                                      <p:tavLst>
                                        <p:tav tm="0">
                                          <p:val>
                                            <p:strVal val="ppt_y"/>
                                          </p:val>
                                        </p:tav>
                                        <p:tav tm="100000">
                                          <p:val>
                                            <p:strVal val="1+ppt_h/2"/>
                                          </p:val>
                                        </p:tav>
                                      </p:tavLst>
                                    </p:anim>
                                    <p:set>
                                      <p:cBhvr>
                                        <p:cTn id="232" dur="1" fill="hold">
                                          <p:stCondLst>
                                            <p:cond delay="2999"/>
                                          </p:stCondLst>
                                        </p:cTn>
                                        <p:tgtEl>
                                          <p:spTgt spid="90"/>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3000" fill="hold"/>
                                        <p:tgtEl>
                                          <p:spTgt spid="90"/>
                                        </p:tgtEl>
                                        <p:attrNameLst>
                                          <p:attrName>r</p:attrName>
                                        </p:attrNameLst>
                                      </p:cBhvr>
                                    </p:animRot>
                                  </p:childTnLst>
                                </p:cTn>
                              </p:par>
                              <p:par>
                                <p:cTn id="235" presetID="2" presetClass="entr" presetSubtype="1" fill="hold" nodeType="withEffect">
                                  <p:stCondLst>
                                    <p:cond delay="0"/>
                                  </p:stCondLst>
                                  <p:childTnLst>
                                    <p:set>
                                      <p:cBhvr>
                                        <p:cTn id="236" dur="1" fill="hold">
                                          <p:stCondLst>
                                            <p:cond delay="0"/>
                                          </p:stCondLst>
                                        </p:cTn>
                                        <p:tgtEl>
                                          <p:spTgt spid="93"/>
                                        </p:tgtEl>
                                        <p:attrNameLst>
                                          <p:attrName>style.visibility</p:attrName>
                                        </p:attrNameLst>
                                      </p:cBhvr>
                                      <p:to>
                                        <p:strVal val="visible"/>
                                      </p:to>
                                    </p:set>
                                    <p:anim calcmode="lin" valueType="num">
                                      <p:cBhvr additive="base">
                                        <p:cTn id="237" dur="2000" fill="hold"/>
                                        <p:tgtEl>
                                          <p:spTgt spid="93"/>
                                        </p:tgtEl>
                                        <p:attrNameLst>
                                          <p:attrName>ppt_x</p:attrName>
                                        </p:attrNameLst>
                                      </p:cBhvr>
                                      <p:tavLst>
                                        <p:tav tm="0">
                                          <p:val>
                                            <p:strVal val="#ppt_x"/>
                                          </p:val>
                                        </p:tav>
                                        <p:tav tm="100000">
                                          <p:val>
                                            <p:strVal val="#ppt_x"/>
                                          </p:val>
                                        </p:tav>
                                      </p:tavLst>
                                    </p:anim>
                                    <p:anim calcmode="lin" valueType="num">
                                      <p:cBhvr additive="base">
                                        <p:cTn id="238" dur="2000" fill="hold"/>
                                        <p:tgtEl>
                                          <p:spTgt spid="93"/>
                                        </p:tgtEl>
                                        <p:attrNameLst>
                                          <p:attrName>ppt_y</p:attrName>
                                        </p:attrNameLst>
                                      </p:cBhvr>
                                      <p:tavLst>
                                        <p:tav tm="0">
                                          <p:val>
                                            <p:strVal val="0-#ppt_h/2"/>
                                          </p:val>
                                        </p:tav>
                                        <p:tav tm="100000">
                                          <p:val>
                                            <p:strVal val="#ppt_y"/>
                                          </p:val>
                                        </p:tav>
                                      </p:tavLst>
                                    </p:anim>
                                  </p:childTnLst>
                                </p:cTn>
                              </p:par>
                              <p:par>
                                <p:cTn id="239" presetID="2" presetClass="exit" presetSubtype="4" fill="hold" nodeType="withEffect">
                                  <p:stCondLst>
                                    <p:cond delay="0"/>
                                  </p:stCondLst>
                                  <p:childTnLst>
                                    <p:anim calcmode="lin" valueType="num">
                                      <p:cBhvr additive="base">
                                        <p:cTn id="240" dur="3000"/>
                                        <p:tgtEl>
                                          <p:spTgt spid="93"/>
                                        </p:tgtEl>
                                        <p:attrNameLst>
                                          <p:attrName>ppt_x</p:attrName>
                                        </p:attrNameLst>
                                      </p:cBhvr>
                                      <p:tavLst>
                                        <p:tav tm="0">
                                          <p:val>
                                            <p:strVal val="ppt_x"/>
                                          </p:val>
                                        </p:tav>
                                        <p:tav tm="100000">
                                          <p:val>
                                            <p:strVal val="ppt_x"/>
                                          </p:val>
                                        </p:tav>
                                      </p:tavLst>
                                    </p:anim>
                                    <p:anim calcmode="lin" valueType="num">
                                      <p:cBhvr additive="base">
                                        <p:cTn id="241" dur="3000"/>
                                        <p:tgtEl>
                                          <p:spTgt spid="93"/>
                                        </p:tgtEl>
                                        <p:attrNameLst>
                                          <p:attrName>ppt_y</p:attrName>
                                        </p:attrNameLst>
                                      </p:cBhvr>
                                      <p:tavLst>
                                        <p:tav tm="0">
                                          <p:val>
                                            <p:strVal val="ppt_y"/>
                                          </p:val>
                                        </p:tav>
                                        <p:tav tm="100000">
                                          <p:val>
                                            <p:strVal val="1+ppt_h/2"/>
                                          </p:val>
                                        </p:tav>
                                      </p:tavLst>
                                    </p:anim>
                                    <p:set>
                                      <p:cBhvr>
                                        <p:cTn id="242" dur="1" fill="hold">
                                          <p:stCondLst>
                                            <p:cond delay="2999"/>
                                          </p:stCondLst>
                                        </p:cTn>
                                        <p:tgtEl>
                                          <p:spTgt spid="93"/>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3000" fill="hold"/>
                                        <p:tgtEl>
                                          <p:spTgt spid="93"/>
                                        </p:tgtEl>
                                        <p:attrNameLst>
                                          <p:attrName>r</p:attrName>
                                        </p:attrNameLst>
                                      </p:cBhvr>
                                    </p:animRot>
                                  </p:childTnLst>
                                </p:cTn>
                              </p:par>
                              <p:par>
                                <p:cTn id="245" presetID="2" presetClass="entr" presetSubtype="1" fill="hold" nodeType="withEffect">
                                  <p:stCondLst>
                                    <p:cond delay="0"/>
                                  </p:stCondLst>
                                  <p:childTnLst>
                                    <p:set>
                                      <p:cBhvr>
                                        <p:cTn id="246" dur="1" fill="hold">
                                          <p:stCondLst>
                                            <p:cond delay="0"/>
                                          </p:stCondLst>
                                        </p:cTn>
                                        <p:tgtEl>
                                          <p:spTgt spid="104"/>
                                        </p:tgtEl>
                                        <p:attrNameLst>
                                          <p:attrName>style.visibility</p:attrName>
                                        </p:attrNameLst>
                                      </p:cBhvr>
                                      <p:to>
                                        <p:strVal val="visible"/>
                                      </p:to>
                                    </p:set>
                                    <p:anim calcmode="lin" valueType="num">
                                      <p:cBhvr additive="base">
                                        <p:cTn id="247" dur="2000" fill="hold"/>
                                        <p:tgtEl>
                                          <p:spTgt spid="104"/>
                                        </p:tgtEl>
                                        <p:attrNameLst>
                                          <p:attrName>ppt_x</p:attrName>
                                        </p:attrNameLst>
                                      </p:cBhvr>
                                      <p:tavLst>
                                        <p:tav tm="0">
                                          <p:val>
                                            <p:strVal val="#ppt_x"/>
                                          </p:val>
                                        </p:tav>
                                        <p:tav tm="100000">
                                          <p:val>
                                            <p:strVal val="#ppt_x"/>
                                          </p:val>
                                        </p:tav>
                                      </p:tavLst>
                                    </p:anim>
                                    <p:anim calcmode="lin" valueType="num">
                                      <p:cBhvr additive="base">
                                        <p:cTn id="248" dur="2000" fill="hold"/>
                                        <p:tgtEl>
                                          <p:spTgt spid="104"/>
                                        </p:tgtEl>
                                        <p:attrNameLst>
                                          <p:attrName>ppt_y</p:attrName>
                                        </p:attrNameLst>
                                      </p:cBhvr>
                                      <p:tavLst>
                                        <p:tav tm="0">
                                          <p:val>
                                            <p:strVal val="0-#ppt_h/2"/>
                                          </p:val>
                                        </p:tav>
                                        <p:tav tm="100000">
                                          <p:val>
                                            <p:strVal val="#ppt_y"/>
                                          </p:val>
                                        </p:tav>
                                      </p:tavLst>
                                    </p:anim>
                                  </p:childTnLst>
                                </p:cTn>
                              </p:par>
                              <p:par>
                                <p:cTn id="249" presetID="2" presetClass="exit" presetSubtype="4" fill="hold" nodeType="withEffect">
                                  <p:stCondLst>
                                    <p:cond delay="0"/>
                                  </p:stCondLst>
                                  <p:childTnLst>
                                    <p:anim calcmode="lin" valueType="num">
                                      <p:cBhvr additive="base">
                                        <p:cTn id="250" dur="3000"/>
                                        <p:tgtEl>
                                          <p:spTgt spid="104"/>
                                        </p:tgtEl>
                                        <p:attrNameLst>
                                          <p:attrName>ppt_x</p:attrName>
                                        </p:attrNameLst>
                                      </p:cBhvr>
                                      <p:tavLst>
                                        <p:tav tm="0">
                                          <p:val>
                                            <p:strVal val="ppt_x"/>
                                          </p:val>
                                        </p:tav>
                                        <p:tav tm="100000">
                                          <p:val>
                                            <p:strVal val="ppt_x"/>
                                          </p:val>
                                        </p:tav>
                                      </p:tavLst>
                                    </p:anim>
                                    <p:anim calcmode="lin" valueType="num">
                                      <p:cBhvr additive="base">
                                        <p:cTn id="251" dur="3000"/>
                                        <p:tgtEl>
                                          <p:spTgt spid="104"/>
                                        </p:tgtEl>
                                        <p:attrNameLst>
                                          <p:attrName>ppt_y</p:attrName>
                                        </p:attrNameLst>
                                      </p:cBhvr>
                                      <p:tavLst>
                                        <p:tav tm="0">
                                          <p:val>
                                            <p:strVal val="ppt_y"/>
                                          </p:val>
                                        </p:tav>
                                        <p:tav tm="100000">
                                          <p:val>
                                            <p:strVal val="1+ppt_h/2"/>
                                          </p:val>
                                        </p:tav>
                                      </p:tavLst>
                                    </p:anim>
                                    <p:set>
                                      <p:cBhvr>
                                        <p:cTn id="252" dur="1" fill="hold">
                                          <p:stCondLst>
                                            <p:cond delay="2999"/>
                                          </p:stCondLst>
                                        </p:cTn>
                                        <p:tgtEl>
                                          <p:spTgt spid="104"/>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3000" fill="hold"/>
                                        <p:tgtEl>
                                          <p:spTgt spid="104"/>
                                        </p:tgtEl>
                                        <p:attrNameLst>
                                          <p:attrName>r</p:attrName>
                                        </p:attrNameLst>
                                      </p:cBhvr>
                                    </p:animRot>
                                  </p:childTnLst>
                                </p:cTn>
                              </p:par>
                              <p:par>
                                <p:cTn id="255" presetID="2" presetClass="entr" presetSubtype="1" fill="hold" nodeType="withEffect">
                                  <p:stCondLst>
                                    <p:cond delay="0"/>
                                  </p:stCondLst>
                                  <p:childTnLst>
                                    <p:set>
                                      <p:cBhvr>
                                        <p:cTn id="256" dur="1" fill="hold">
                                          <p:stCondLst>
                                            <p:cond delay="0"/>
                                          </p:stCondLst>
                                        </p:cTn>
                                        <p:tgtEl>
                                          <p:spTgt spid="96"/>
                                        </p:tgtEl>
                                        <p:attrNameLst>
                                          <p:attrName>style.visibility</p:attrName>
                                        </p:attrNameLst>
                                      </p:cBhvr>
                                      <p:to>
                                        <p:strVal val="visible"/>
                                      </p:to>
                                    </p:set>
                                    <p:anim calcmode="lin" valueType="num">
                                      <p:cBhvr additive="base">
                                        <p:cTn id="257" dur="2000" fill="hold"/>
                                        <p:tgtEl>
                                          <p:spTgt spid="96"/>
                                        </p:tgtEl>
                                        <p:attrNameLst>
                                          <p:attrName>ppt_x</p:attrName>
                                        </p:attrNameLst>
                                      </p:cBhvr>
                                      <p:tavLst>
                                        <p:tav tm="0">
                                          <p:val>
                                            <p:strVal val="#ppt_x"/>
                                          </p:val>
                                        </p:tav>
                                        <p:tav tm="100000">
                                          <p:val>
                                            <p:strVal val="#ppt_x"/>
                                          </p:val>
                                        </p:tav>
                                      </p:tavLst>
                                    </p:anim>
                                    <p:anim calcmode="lin" valueType="num">
                                      <p:cBhvr additive="base">
                                        <p:cTn id="258" dur="2000" fill="hold"/>
                                        <p:tgtEl>
                                          <p:spTgt spid="96"/>
                                        </p:tgtEl>
                                        <p:attrNameLst>
                                          <p:attrName>ppt_y</p:attrName>
                                        </p:attrNameLst>
                                      </p:cBhvr>
                                      <p:tavLst>
                                        <p:tav tm="0">
                                          <p:val>
                                            <p:strVal val="0-#ppt_h/2"/>
                                          </p:val>
                                        </p:tav>
                                        <p:tav tm="100000">
                                          <p:val>
                                            <p:strVal val="#ppt_y"/>
                                          </p:val>
                                        </p:tav>
                                      </p:tavLst>
                                    </p:anim>
                                  </p:childTnLst>
                                </p:cTn>
                              </p:par>
                              <p:par>
                                <p:cTn id="259" presetID="2" presetClass="exit" presetSubtype="4" fill="hold" nodeType="withEffect">
                                  <p:stCondLst>
                                    <p:cond delay="0"/>
                                  </p:stCondLst>
                                  <p:childTnLst>
                                    <p:anim calcmode="lin" valueType="num">
                                      <p:cBhvr additive="base">
                                        <p:cTn id="260" dur="3000"/>
                                        <p:tgtEl>
                                          <p:spTgt spid="96"/>
                                        </p:tgtEl>
                                        <p:attrNameLst>
                                          <p:attrName>ppt_x</p:attrName>
                                        </p:attrNameLst>
                                      </p:cBhvr>
                                      <p:tavLst>
                                        <p:tav tm="0">
                                          <p:val>
                                            <p:strVal val="ppt_x"/>
                                          </p:val>
                                        </p:tav>
                                        <p:tav tm="100000">
                                          <p:val>
                                            <p:strVal val="ppt_x"/>
                                          </p:val>
                                        </p:tav>
                                      </p:tavLst>
                                    </p:anim>
                                    <p:anim calcmode="lin" valueType="num">
                                      <p:cBhvr additive="base">
                                        <p:cTn id="261" dur="3000"/>
                                        <p:tgtEl>
                                          <p:spTgt spid="96"/>
                                        </p:tgtEl>
                                        <p:attrNameLst>
                                          <p:attrName>ppt_y</p:attrName>
                                        </p:attrNameLst>
                                      </p:cBhvr>
                                      <p:tavLst>
                                        <p:tav tm="0">
                                          <p:val>
                                            <p:strVal val="ppt_y"/>
                                          </p:val>
                                        </p:tav>
                                        <p:tav tm="100000">
                                          <p:val>
                                            <p:strVal val="1+ppt_h/2"/>
                                          </p:val>
                                        </p:tav>
                                      </p:tavLst>
                                    </p:anim>
                                    <p:set>
                                      <p:cBhvr>
                                        <p:cTn id="262" dur="1" fill="hold">
                                          <p:stCondLst>
                                            <p:cond delay="2999"/>
                                          </p:stCondLst>
                                        </p:cTn>
                                        <p:tgtEl>
                                          <p:spTgt spid="96"/>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3000" fill="hold"/>
                                        <p:tgtEl>
                                          <p:spTgt spid="96"/>
                                        </p:tgtEl>
                                        <p:attrNameLst>
                                          <p:attrName>r</p:attrName>
                                        </p:attrNameLst>
                                      </p:cBhvr>
                                    </p:animRot>
                                  </p:childTnLst>
                                </p:cTn>
                              </p:par>
                              <p:par>
                                <p:cTn id="265" presetID="2" presetClass="entr" presetSubtype="1" fill="hold" nodeType="withEffect">
                                  <p:stCondLst>
                                    <p:cond delay="0"/>
                                  </p:stCondLst>
                                  <p:childTnLst>
                                    <p:set>
                                      <p:cBhvr>
                                        <p:cTn id="266" dur="1" fill="hold">
                                          <p:stCondLst>
                                            <p:cond delay="0"/>
                                          </p:stCondLst>
                                        </p:cTn>
                                        <p:tgtEl>
                                          <p:spTgt spid="103"/>
                                        </p:tgtEl>
                                        <p:attrNameLst>
                                          <p:attrName>style.visibility</p:attrName>
                                        </p:attrNameLst>
                                      </p:cBhvr>
                                      <p:to>
                                        <p:strVal val="visible"/>
                                      </p:to>
                                    </p:set>
                                    <p:anim calcmode="lin" valueType="num">
                                      <p:cBhvr additive="base">
                                        <p:cTn id="267" dur="2000" fill="hold"/>
                                        <p:tgtEl>
                                          <p:spTgt spid="103"/>
                                        </p:tgtEl>
                                        <p:attrNameLst>
                                          <p:attrName>ppt_x</p:attrName>
                                        </p:attrNameLst>
                                      </p:cBhvr>
                                      <p:tavLst>
                                        <p:tav tm="0">
                                          <p:val>
                                            <p:strVal val="#ppt_x"/>
                                          </p:val>
                                        </p:tav>
                                        <p:tav tm="100000">
                                          <p:val>
                                            <p:strVal val="#ppt_x"/>
                                          </p:val>
                                        </p:tav>
                                      </p:tavLst>
                                    </p:anim>
                                    <p:anim calcmode="lin" valueType="num">
                                      <p:cBhvr additive="base">
                                        <p:cTn id="268" dur="2000" fill="hold"/>
                                        <p:tgtEl>
                                          <p:spTgt spid="103"/>
                                        </p:tgtEl>
                                        <p:attrNameLst>
                                          <p:attrName>ppt_y</p:attrName>
                                        </p:attrNameLst>
                                      </p:cBhvr>
                                      <p:tavLst>
                                        <p:tav tm="0">
                                          <p:val>
                                            <p:strVal val="0-#ppt_h/2"/>
                                          </p:val>
                                        </p:tav>
                                        <p:tav tm="100000">
                                          <p:val>
                                            <p:strVal val="#ppt_y"/>
                                          </p:val>
                                        </p:tav>
                                      </p:tavLst>
                                    </p:anim>
                                  </p:childTnLst>
                                </p:cTn>
                              </p:par>
                              <p:par>
                                <p:cTn id="269" presetID="2" presetClass="exit" presetSubtype="4" fill="hold" nodeType="withEffect">
                                  <p:stCondLst>
                                    <p:cond delay="0"/>
                                  </p:stCondLst>
                                  <p:childTnLst>
                                    <p:anim calcmode="lin" valueType="num">
                                      <p:cBhvr additive="base">
                                        <p:cTn id="270" dur="3000"/>
                                        <p:tgtEl>
                                          <p:spTgt spid="103"/>
                                        </p:tgtEl>
                                        <p:attrNameLst>
                                          <p:attrName>ppt_x</p:attrName>
                                        </p:attrNameLst>
                                      </p:cBhvr>
                                      <p:tavLst>
                                        <p:tav tm="0">
                                          <p:val>
                                            <p:strVal val="ppt_x"/>
                                          </p:val>
                                        </p:tav>
                                        <p:tav tm="100000">
                                          <p:val>
                                            <p:strVal val="ppt_x"/>
                                          </p:val>
                                        </p:tav>
                                      </p:tavLst>
                                    </p:anim>
                                    <p:anim calcmode="lin" valueType="num">
                                      <p:cBhvr additive="base">
                                        <p:cTn id="271" dur="3000"/>
                                        <p:tgtEl>
                                          <p:spTgt spid="103"/>
                                        </p:tgtEl>
                                        <p:attrNameLst>
                                          <p:attrName>ppt_y</p:attrName>
                                        </p:attrNameLst>
                                      </p:cBhvr>
                                      <p:tavLst>
                                        <p:tav tm="0">
                                          <p:val>
                                            <p:strVal val="ppt_y"/>
                                          </p:val>
                                        </p:tav>
                                        <p:tav tm="100000">
                                          <p:val>
                                            <p:strVal val="1+ppt_h/2"/>
                                          </p:val>
                                        </p:tav>
                                      </p:tavLst>
                                    </p:anim>
                                    <p:set>
                                      <p:cBhvr>
                                        <p:cTn id="272" dur="1" fill="hold">
                                          <p:stCondLst>
                                            <p:cond delay="2999"/>
                                          </p:stCondLst>
                                        </p:cTn>
                                        <p:tgtEl>
                                          <p:spTgt spid="103"/>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3000" fill="hold"/>
                                        <p:tgtEl>
                                          <p:spTgt spid="103"/>
                                        </p:tgtEl>
                                        <p:attrNameLst>
                                          <p:attrName>r</p:attrName>
                                        </p:attrNameLst>
                                      </p:cBhvr>
                                    </p:animRot>
                                  </p:childTnLst>
                                </p:cTn>
                              </p:par>
                              <p:par>
                                <p:cTn id="275" presetID="2" presetClass="entr" presetSubtype="1" fill="hold" nodeType="withEffect">
                                  <p:stCondLst>
                                    <p:cond delay="0"/>
                                  </p:stCondLst>
                                  <p:childTnLst>
                                    <p:set>
                                      <p:cBhvr>
                                        <p:cTn id="276" dur="1" fill="hold">
                                          <p:stCondLst>
                                            <p:cond delay="0"/>
                                          </p:stCondLst>
                                        </p:cTn>
                                        <p:tgtEl>
                                          <p:spTgt spid="102"/>
                                        </p:tgtEl>
                                        <p:attrNameLst>
                                          <p:attrName>style.visibility</p:attrName>
                                        </p:attrNameLst>
                                      </p:cBhvr>
                                      <p:to>
                                        <p:strVal val="visible"/>
                                      </p:to>
                                    </p:set>
                                    <p:anim calcmode="lin" valueType="num">
                                      <p:cBhvr additive="base">
                                        <p:cTn id="277" dur="2000" fill="hold"/>
                                        <p:tgtEl>
                                          <p:spTgt spid="102"/>
                                        </p:tgtEl>
                                        <p:attrNameLst>
                                          <p:attrName>ppt_x</p:attrName>
                                        </p:attrNameLst>
                                      </p:cBhvr>
                                      <p:tavLst>
                                        <p:tav tm="0">
                                          <p:val>
                                            <p:strVal val="#ppt_x"/>
                                          </p:val>
                                        </p:tav>
                                        <p:tav tm="100000">
                                          <p:val>
                                            <p:strVal val="#ppt_x"/>
                                          </p:val>
                                        </p:tav>
                                      </p:tavLst>
                                    </p:anim>
                                    <p:anim calcmode="lin" valueType="num">
                                      <p:cBhvr additive="base">
                                        <p:cTn id="278" dur="2000" fill="hold"/>
                                        <p:tgtEl>
                                          <p:spTgt spid="102"/>
                                        </p:tgtEl>
                                        <p:attrNameLst>
                                          <p:attrName>ppt_y</p:attrName>
                                        </p:attrNameLst>
                                      </p:cBhvr>
                                      <p:tavLst>
                                        <p:tav tm="0">
                                          <p:val>
                                            <p:strVal val="0-#ppt_h/2"/>
                                          </p:val>
                                        </p:tav>
                                        <p:tav tm="100000">
                                          <p:val>
                                            <p:strVal val="#ppt_y"/>
                                          </p:val>
                                        </p:tav>
                                      </p:tavLst>
                                    </p:anim>
                                  </p:childTnLst>
                                </p:cTn>
                              </p:par>
                              <p:par>
                                <p:cTn id="279" presetID="2" presetClass="exit" presetSubtype="4" fill="hold" nodeType="withEffect">
                                  <p:stCondLst>
                                    <p:cond delay="0"/>
                                  </p:stCondLst>
                                  <p:childTnLst>
                                    <p:anim calcmode="lin" valueType="num">
                                      <p:cBhvr additive="base">
                                        <p:cTn id="280" dur="3000"/>
                                        <p:tgtEl>
                                          <p:spTgt spid="102"/>
                                        </p:tgtEl>
                                        <p:attrNameLst>
                                          <p:attrName>ppt_x</p:attrName>
                                        </p:attrNameLst>
                                      </p:cBhvr>
                                      <p:tavLst>
                                        <p:tav tm="0">
                                          <p:val>
                                            <p:strVal val="ppt_x"/>
                                          </p:val>
                                        </p:tav>
                                        <p:tav tm="100000">
                                          <p:val>
                                            <p:strVal val="ppt_x"/>
                                          </p:val>
                                        </p:tav>
                                      </p:tavLst>
                                    </p:anim>
                                    <p:anim calcmode="lin" valueType="num">
                                      <p:cBhvr additive="base">
                                        <p:cTn id="281" dur="3000"/>
                                        <p:tgtEl>
                                          <p:spTgt spid="102"/>
                                        </p:tgtEl>
                                        <p:attrNameLst>
                                          <p:attrName>ppt_y</p:attrName>
                                        </p:attrNameLst>
                                      </p:cBhvr>
                                      <p:tavLst>
                                        <p:tav tm="0">
                                          <p:val>
                                            <p:strVal val="ppt_y"/>
                                          </p:val>
                                        </p:tav>
                                        <p:tav tm="100000">
                                          <p:val>
                                            <p:strVal val="1+ppt_h/2"/>
                                          </p:val>
                                        </p:tav>
                                      </p:tavLst>
                                    </p:anim>
                                    <p:set>
                                      <p:cBhvr>
                                        <p:cTn id="282" dur="1" fill="hold">
                                          <p:stCondLst>
                                            <p:cond delay="2999"/>
                                          </p:stCondLst>
                                        </p:cTn>
                                        <p:tgtEl>
                                          <p:spTgt spid="102"/>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3000" fill="hold"/>
                                        <p:tgtEl>
                                          <p:spTgt spid="102"/>
                                        </p:tgtEl>
                                        <p:attrNameLst>
                                          <p:attrName>r</p:attrName>
                                        </p:attrNameLst>
                                      </p:cBhvr>
                                    </p:animRot>
                                  </p:childTnLst>
                                </p:cTn>
                              </p:par>
                              <p:par>
                                <p:cTn id="285" presetID="2" presetClass="entr" presetSubtype="1" fill="hold" nodeType="withEffect">
                                  <p:stCondLst>
                                    <p:cond delay="0"/>
                                  </p:stCondLst>
                                  <p:childTnLst>
                                    <p:set>
                                      <p:cBhvr>
                                        <p:cTn id="286" dur="1" fill="hold">
                                          <p:stCondLst>
                                            <p:cond delay="0"/>
                                          </p:stCondLst>
                                        </p:cTn>
                                        <p:tgtEl>
                                          <p:spTgt spid="101"/>
                                        </p:tgtEl>
                                        <p:attrNameLst>
                                          <p:attrName>style.visibility</p:attrName>
                                        </p:attrNameLst>
                                      </p:cBhvr>
                                      <p:to>
                                        <p:strVal val="visible"/>
                                      </p:to>
                                    </p:set>
                                    <p:anim calcmode="lin" valueType="num">
                                      <p:cBhvr additive="base">
                                        <p:cTn id="287" dur="2000" fill="hold"/>
                                        <p:tgtEl>
                                          <p:spTgt spid="101"/>
                                        </p:tgtEl>
                                        <p:attrNameLst>
                                          <p:attrName>ppt_x</p:attrName>
                                        </p:attrNameLst>
                                      </p:cBhvr>
                                      <p:tavLst>
                                        <p:tav tm="0">
                                          <p:val>
                                            <p:strVal val="#ppt_x"/>
                                          </p:val>
                                        </p:tav>
                                        <p:tav tm="100000">
                                          <p:val>
                                            <p:strVal val="#ppt_x"/>
                                          </p:val>
                                        </p:tav>
                                      </p:tavLst>
                                    </p:anim>
                                    <p:anim calcmode="lin" valueType="num">
                                      <p:cBhvr additive="base">
                                        <p:cTn id="288" dur="2000" fill="hold"/>
                                        <p:tgtEl>
                                          <p:spTgt spid="101"/>
                                        </p:tgtEl>
                                        <p:attrNameLst>
                                          <p:attrName>ppt_y</p:attrName>
                                        </p:attrNameLst>
                                      </p:cBhvr>
                                      <p:tavLst>
                                        <p:tav tm="0">
                                          <p:val>
                                            <p:strVal val="0-#ppt_h/2"/>
                                          </p:val>
                                        </p:tav>
                                        <p:tav tm="100000">
                                          <p:val>
                                            <p:strVal val="#ppt_y"/>
                                          </p:val>
                                        </p:tav>
                                      </p:tavLst>
                                    </p:anim>
                                  </p:childTnLst>
                                </p:cTn>
                              </p:par>
                              <p:par>
                                <p:cTn id="289" presetID="2" presetClass="exit" presetSubtype="4" fill="hold" nodeType="withEffect">
                                  <p:stCondLst>
                                    <p:cond delay="0"/>
                                  </p:stCondLst>
                                  <p:childTnLst>
                                    <p:anim calcmode="lin" valueType="num">
                                      <p:cBhvr additive="base">
                                        <p:cTn id="290" dur="3000"/>
                                        <p:tgtEl>
                                          <p:spTgt spid="101"/>
                                        </p:tgtEl>
                                        <p:attrNameLst>
                                          <p:attrName>ppt_x</p:attrName>
                                        </p:attrNameLst>
                                      </p:cBhvr>
                                      <p:tavLst>
                                        <p:tav tm="0">
                                          <p:val>
                                            <p:strVal val="ppt_x"/>
                                          </p:val>
                                        </p:tav>
                                        <p:tav tm="100000">
                                          <p:val>
                                            <p:strVal val="ppt_x"/>
                                          </p:val>
                                        </p:tav>
                                      </p:tavLst>
                                    </p:anim>
                                    <p:anim calcmode="lin" valueType="num">
                                      <p:cBhvr additive="base">
                                        <p:cTn id="291" dur="3000"/>
                                        <p:tgtEl>
                                          <p:spTgt spid="101"/>
                                        </p:tgtEl>
                                        <p:attrNameLst>
                                          <p:attrName>ppt_y</p:attrName>
                                        </p:attrNameLst>
                                      </p:cBhvr>
                                      <p:tavLst>
                                        <p:tav tm="0">
                                          <p:val>
                                            <p:strVal val="ppt_y"/>
                                          </p:val>
                                        </p:tav>
                                        <p:tav tm="100000">
                                          <p:val>
                                            <p:strVal val="1+ppt_h/2"/>
                                          </p:val>
                                        </p:tav>
                                      </p:tavLst>
                                    </p:anim>
                                    <p:set>
                                      <p:cBhvr>
                                        <p:cTn id="292" dur="1" fill="hold">
                                          <p:stCondLst>
                                            <p:cond delay="2999"/>
                                          </p:stCondLst>
                                        </p:cTn>
                                        <p:tgtEl>
                                          <p:spTgt spid="101"/>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3000" fill="hold"/>
                                        <p:tgtEl>
                                          <p:spTgt spid="101"/>
                                        </p:tgtEl>
                                        <p:attrNameLst>
                                          <p:attrName>r</p:attrName>
                                        </p:attrNameLst>
                                      </p:cBhvr>
                                    </p:animRot>
                                  </p:childTnLst>
                                </p:cTn>
                              </p:par>
                              <p:par>
                                <p:cTn id="295" presetID="2" presetClass="entr" presetSubtype="1" fill="hold" nodeType="withEffect">
                                  <p:stCondLst>
                                    <p:cond delay="0"/>
                                  </p:stCondLst>
                                  <p:childTnLst>
                                    <p:set>
                                      <p:cBhvr>
                                        <p:cTn id="296" dur="1" fill="hold">
                                          <p:stCondLst>
                                            <p:cond delay="0"/>
                                          </p:stCondLst>
                                        </p:cTn>
                                        <p:tgtEl>
                                          <p:spTgt spid="100"/>
                                        </p:tgtEl>
                                        <p:attrNameLst>
                                          <p:attrName>style.visibility</p:attrName>
                                        </p:attrNameLst>
                                      </p:cBhvr>
                                      <p:to>
                                        <p:strVal val="visible"/>
                                      </p:to>
                                    </p:set>
                                    <p:anim calcmode="lin" valueType="num">
                                      <p:cBhvr additive="base">
                                        <p:cTn id="297" dur="2000" fill="hold"/>
                                        <p:tgtEl>
                                          <p:spTgt spid="100"/>
                                        </p:tgtEl>
                                        <p:attrNameLst>
                                          <p:attrName>ppt_x</p:attrName>
                                        </p:attrNameLst>
                                      </p:cBhvr>
                                      <p:tavLst>
                                        <p:tav tm="0">
                                          <p:val>
                                            <p:strVal val="#ppt_x"/>
                                          </p:val>
                                        </p:tav>
                                        <p:tav tm="100000">
                                          <p:val>
                                            <p:strVal val="#ppt_x"/>
                                          </p:val>
                                        </p:tav>
                                      </p:tavLst>
                                    </p:anim>
                                    <p:anim calcmode="lin" valueType="num">
                                      <p:cBhvr additive="base">
                                        <p:cTn id="298" dur="2000" fill="hold"/>
                                        <p:tgtEl>
                                          <p:spTgt spid="100"/>
                                        </p:tgtEl>
                                        <p:attrNameLst>
                                          <p:attrName>ppt_y</p:attrName>
                                        </p:attrNameLst>
                                      </p:cBhvr>
                                      <p:tavLst>
                                        <p:tav tm="0">
                                          <p:val>
                                            <p:strVal val="0-#ppt_h/2"/>
                                          </p:val>
                                        </p:tav>
                                        <p:tav tm="100000">
                                          <p:val>
                                            <p:strVal val="#ppt_y"/>
                                          </p:val>
                                        </p:tav>
                                      </p:tavLst>
                                    </p:anim>
                                  </p:childTnLst>
                                </p:cTn>
                              </p:par>
                              <p:par>
                                <p:cTn id="299" presetID="2" presetClass="exit" presetSubtype="4" fill="hold" nodeType="withEffect">
                                  <p:stCondLst>
                                    <p:cond delay="0"/>
                                  </p:stCondLst>
                                  <p:childTnLst>
                                    <p:anim calcmode="lin" valueType="num">
                                      <p:cBhvr additive="base">
                                        <p:cTn id="300" dur="3000"/>
                                        <p:tgtEl>
                                          <p:spTgt spid="100"/>
                                        </p:tgtEl>
                                        <p:attrNameLst>
                                          <p:attrName>ppt_x</p:attrName>
                                        </p:attrNameLst>
                                      </p:cBhvr>
                                      <p:tavLst>
                                        <p:tav tm="0">
                                          <p:val>
                                            <p:strVal val="ppt_x"/>
                                          </p:val>
                                        </p:tav>
                                        <p:tav tm="100000">
                                          <p:val>
                                            <p:strVal val="ppt_x"/>
                                          </p:val>
                                        </p:tav>
                                      </p:tavLst>
                                    </p:anim>
                                    <p:anim calcmode="lin" valueType="num">
                                      <p:cBhvr additive="base">
                                        <p:cTn id="301" dur="3000"/>
                                        <p:tgtEl>
                                          <p:spTgt spid="100"/>
                                        </p:tgtEl>
                                        <p:attrNameLst>
                                          <p:attrName>ppt_y</p:attrName>
                                        </p:attrNameLst>
                                      </p:cBhvr>
                                      <p:tavLst>
                                        <p:tav tm="0">
                                          <p:val>
                                            <p:strVal val="ppt_y"/>
                                          </p:val>
                                        </p:tav>
                                        <p:tav tm="100000">
                                          <p:val>
                                            <p:strVal val="1+ppt_h/2"/>
                                          </p:val>
                                        </p:tav>
                                      </p:tavLst>
                                    </p:anim>
                                    <p:set>
                                      <p:cBhvr>
                                        <p:cTn id="302" dur="1" fill="hold">
                                          <p:stCondLst>
                                            <p:cond delay="2999"/>
                                          </p:stCondLst>
                                        </p:cTn>
                                        <p:tgtEl>
                                          <p:spTgt spid="100"/>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3000" fill="hold"/>
                                        <p:tgtEl>
                                          <p:spTgt spid="100"/>
                                        </p:tgtEl>
                                        <p:attrNameLst>
                                          <p:attrName>r</p:attrName>
                                        </p:attrNameLst>
                                      </p:cBhvr>
                                    </p:animRot>
                                  </p:childTnLst>
                                </p:cTn>
                              </p:par>
                              <p:par>
                                <p:cTn id="305" presetID="2" presetClass="entr" presetSubtype="1" fill="hold" nodeType="withEffect">
                                  <p:stCondLst>
                                    <p:cond delay="0"/>
                                  </p:stCondLst>
                                  <p:childTnLst>
                                    <p:set>
                                      <p:cBhvr>
                                        <p:cTn id="306" dur="1" fill="hold">
                                          <p:stCondLst>
                                            <p:cond delay="0"/>
                                          </p:stCondLst>
                                        </p:cTn>
                                        <p:tgtEl>
                                          <p:spTgt spid="116"/>
                                        </p:tgtEl>
                                        <p:attrNameLst>
                                          <p:attrName>style.visibility</p:attrName>
                                        </p:attrNameLst>
                                      </p:cBhvr>
                                      <p:to>
                                        <p:strVal val="visible"/>
                                      </p:to>
                                    </p:set>
                                    <p:anim calcmode="lin" valueType="num">
                                      <p:cBhvr additive="base">
                                        <p:cTn id="307" dur="2000" fill="hold"/>
                                        <p:tgtEl>
                                          <p:spTgt spid="116"/>
                                        </p:tgtEl>
                                        <p:attrNameLst>
                                          <p:attrName>ppt_x</p:attrName>
                                        </p:attrNameLst>
                                      </p:cBhvr>
                                      <p:tavLst>
                                        <p:tav tm="0">
                                          <p:val>
                                            <p:strVal val="#ppt_x"/>
                                          </p:val>
                                        </p:tav>
                                        <p:tav tm="100000">
                                          <p:val>
                                            <p:strVal val="#ppt_x"/>
                                          </p:val>
                                        </p:tav>
                                      </p:tavLst>
                                    </p:anim>
                                    <p:anim calcmode="lin" valueType="num">
                                      <p:cBhvr additive="base">
                                        <p:cTn id="308" dur="2000" fill="hold"/>
                                        <p:tgtEl>
                                          <p:spTgt spid="116"/>
                                        </p:tgtEl>
                                        <p:attrNameLst>
                                          <p:attrName>ppt_y</p:attrName>
                                        </p:attrNameLst>
                                      </p:cBhvr>
                                      <p:tavLst>
                                        <p:tav tm="0">
                                          <p:val>
                                            <p:strVal val="0-#ppt_h/2"/>
                                          </p:val>
                                        </p:tav>
                                        <p:tav tm="100000">
                                          <p:val>
                                            <p:strVal val="#ppt_y"/>
                                          </p:val>
                                        </p:tav>
                                      </p:tavLst>
                                    </p:anim>
                                  </p:childTnLst>
                                </p:cTn>
                              </p:par>
                              <p:par>
                                <p:cTn id="309" presetID="2" presetClass="exit" presetSubtype="4" fill="hold" nodeType="withEffect">
                                  <p:stCondLst>
                                    <p:cond delay="0"/>
                                  </p:stCondLst>
                                  <p:childTnLst>
                                    <p:anim calcmode="lin" valueType="num">
                                      <p:cBhvr additive="base">
                                        <p:cTn id="310" dur="3000"/>
                                        <p:tgtEl>
                                          <p:spTgt spid="116"/>
                                        </p:tgtEl>
                                        <p:attrNameLst>
                                          <p:attrName>ppt_x</p:attrName>
                                        </p:attrNameLst>
                                      </p:cBhvr>
                                      <p:tavLst>
                                        <p:tav tm="0">
                                          <p:val>
                                            <p:strVal val="ppt_x"/>
                                          </p:val>
                                        </p:tav>
                                        <p:tav tm="100000">
                                          <p:val>
                                            <p:strVal val="ppt_x"/>
                                          </p:val>
                                        </p:tav>
                                      </p:tavLst>
                                    </p:anim>
                                    <p:anim calcmode="lin" valueType="num">
                                      <p:cBhvr additive="base">
                                        <p:cTn id="311" dur="3000"/>
                                        <p:tgtEl>
                                          <p:spTgt spid="116"/>
                                        </p:tgtEl>
                                        <p:attrNameLst>
                                          <p:attrName>ppt_y</p:attrName>
                                        </p:attrNameLst>
                                      </p:cBhvr>
                                      <p:tavLst>
                                        <p:tav tm="0">
                                          <p:val>
                                            <p:strVal val="ppt_y"/>
                                          </p:val>
                                        </p:tav>
                                        <p:tav tm="100000">
                                          <p:val>
                                            <p:strVal val="1+ppt_h/2"/>
                                          </p:val>
                                        </p:tav>
                                      </p:tavLst>
                                    </p:anim>
                                    <p:set>
                                      <p:cBhvr>
                                        <p:cTn id="312" dur="1" fill="hold">
                                          <p:stCondLst>
                                            <p:cond delay="2999"/>
                                          </p:stCondLst>
                                        </p:cTn>
                                        <p:tgtEl>
                                          <p:spTgt spid="11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3000" fill="hold"/>
                                        <p:tgtEl>
                                          <p:spTgt spid="116"/>
                                        </p:tgtEl>
                                        <p:attrNameLst>
                                          <p:attrName>r</p:attrName>
                                        </p:attrNameLst>
                                      </p:cBhvr>
                                    </p:animRot>
                                  </p:childTnLst>
                                </p:cTn>
                              </p:par>
                              <p:par>
                                <p:cTn id="315" presetID="2" presetClass="entr" presetSubtype="1" fill="hold" nodeType="withEffect">
                                  <p:stCondLst>
                                    <p:cond delay="0"/>
                                  </p:stCondLst>
                                  <p:childTnLst>
                                    <p:set>
                                      <p:cBhvr>
                                        <p:cTn id="316" dur="1" fill="hold">
                                          <p:stCondLst>
                                            <p:cond delay="0"/>
                                          </p:stCondLst>
                                        </p:cTn>
                                        <p:tgtEl>
                                          <p:spTgt spid="117"/>
                                        </p:tgtEl>
                                        <p:attrNameLst>
                                          <p:attrName>style.visibility</p:attrName>
                                        </p:attrNameLst>
                                      </p:cBhvr>
                                      <p:to>
                                        <p:strVal val="visible"/>
                                      </p:to>
                                    </p:set>
                                    <p:anim calcmode="lin" valueType="num">
                                      <p:cBhvr additive="base">
                                        <p:cTn id="317" dur="2000" fill="hold"/>
                                        <p:tgtEl>
                                          <p:spTgt spid="117"/>
                                        </p:tgtEl>
                                        <p:attrNameLst>
                                          <p:attrName>ppt_x</p:attrName>
                                        </p:attrNameLst>
                                      </p:cBhvr>
                                      <p:tavLst>
                                        <p:tav tm="0">
                                          <p:val>
                                            <p:strVal val="#ppt_x"/>
                                          </p:val>
                                        </p:tav>
                                        <p:tav tm="100000">
                                          <p:val>
                                            <p:strVal val="#ppt_x"/>
                                          </p:val>
                                        </p:tav>
                                      </p:tavLst>
                                    </p:anim>
                                    <p:anim calcmode="lin" valueType="num">
                                      <p:cBhvr additive="base">
                                        <p:cTn id="318" dur="2000" fill="hold"/>
                                        <p:tgtEl>
                                          <p:spTgt spid="117"/>
                                        </p:tgtEl>
                                        <p:attrNameLst>
                                          <p:attrName>ppt_y</p:attrName>
                                        </p:attrNameLst>
                                      </p:cBhvr>
                                      <p:tavLst>
                                        <p:tav tm="0">
                                          <p:val>
                                            <p:strVal val="0-#ppt_h/2"/>
                                          </p:val>
                                        </p:tav>
                                        <p:tav tm="100000">
                                          <p:val>
                                            <p:strVal val="#ppt_y"/>
                                          </p:val>
                                        </p:tav>
                                      </p:tavLst>
                                    </p:anim>
                                  </p:childTnLst>
                                </p:cTn>
                              </p:par>
                              <p:par>
                                <p:cTn id="319" presetID="2" presetClass="exit" presetSubtype="4" fill="hold" nodeType="withEffect">
                                  <p:stCondLst>
                                    <p:cond delay="0"/>
                                  </p:stCondLst>
                                  <p:childTnLst>
                                    <p:anim calcmode="lin" valueType="num">
                                      <p:cBhvr additive="base">
                                        <p:cTn id="320" dur="3000"/>
                                        <p:tgtEl>
                                          <p:spTgt spid="117"/>
                                        </p:tgtEl>
                                        <p:attrNameLst>
                                          <p:attrName>ppt_x</p:attrName>
                                        </p:attrNameLst>
                                      </p:cBhvr>
                                      <p:tavLst>
                                        <p:tav tm="0">
                                          <p:val>
                                            <p:strVal val="ppt_x"/>
                                          </p:val>
                                        </p:tav>
                                        <p:tav tm="100000">
                                          <p:val>
                                            <p:strVal val="ppt_x"/>
                                          </p:val>
                                        </p:tav>
                                      </p:tavLst>
                                    </p:anim>
                                    <p:anim calcmode="lin" valueType="num">
                                      <p:cBhvr additive="base">
                                        <p:cTn id="321" dur="3000"/>
                                        <p:tgtEl>
                                          <p:spTgt spid="117"/>
                                        </p:tgtEl>
                                        <p:attrNameLst>
                                          <p:attrName>ppt_y</p:attrName>
                                        </p:attrNameLst>
                                      </p:cBhvr>
                                      <p:tavLst>
                                        <p:tav tm="0">
                                          <p:val>
                                            <p:strVal val="ppt_y"/>
                                          </p:val>
                                        </p:tav>
                                        <p:tav tm="100000">
                                          <p:val>
                                            <p:strVal val="1+ppt_h/2"/>
                                          </p:val>
                                        </p:tav>
                                      </p:tavLst>
                                    </p:anim>
                                    <p:set>
                                      <p:cBhvr>
                                        <p:cTn id="322" dur="1" fill="hold">
                                          <p:stCondLst>
                                            <p:cond delay="2999"/>
                                          </p:stCondLst>
                                        </p:cTn>
                                        <p:tgtEl>
                                          <p:spTgt spid="117"/>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3000" fill="hold"/>
                                        <p:tgtEl>
                                          <p:spTgt spid="117"/>
                                        </p:tgtEl>
                                        <p:attrNameLst>
                                          <p:attrName>r</p:attrName>
                                        </p:attrNameLst>
                                      </p:cBhvr>
                                    </p:animRot>
                                  </p:childTnLst>
                                </p:cTn>
                              </p:par>
                              <p:par>
                                <p:cTn id="325" presetID="2" presetClass="entr" presetSubtype="1" fill="hold" nodeType="withEffect">
                                  <p:stCondLst>
                                    <p:cond delay="0"/>
                                  </p:stCondLst>
                                  <p:childTnLst>
                                    <p:set>
                                      <p:cBhvr>
                                        <p:cTn id="326" dur="1" fill="hold">
                                          <p:stCondLst>
                                            <p:cond delay="0"/>
                                          </p:stCondLst>
                                        </p:cTn>
                                        <p:tgtEl>
                                          <p:spTgt spid="118"/>
                                        </p:tgtEl>
                                        <p:attrNameLst>
                                          <p:attrName>style.visibility</p:attrName>
                                        </p:attrNameLst>
                                      </p:cBhvr>
                                      <p:to>
                                        <p:strVal val="visible"/>
                                      </p:to>
                                    </p:set>
                                    <p:anim calcmode="lin" valueType="num">
                                      <p:cBhvr additive="base">
                                        <p:cTn id="327" dur="2000" fill="hold"/>
                                        <p:tgtEl>
                                          <p:spTgt spid="118"/>
                                        </p:tgtEl>
                                        <p:attrNameLst>
                                          <p:attrName>ppt_x</p:attrName>
                                        </p:attrNameLst>
                                      </p:cBhvr>
                                      <p:tavLst>
                                        <p:tav tm="0">
                                          <p:val>
                                            <p:strVal val="#ppt_x"/>
                                          </p:val>
                                        </p:tav>
                                        <p:tav tm="100000">
                                          <p:val>
                                            <p:strVal val="#ppt_x"/>
                                          </p:val>
                                        </p:tav>
                                      </p:tavLst>
                                    </p:anim>
                                    <p:anim calcmode="lin" valueType="num">
                                      <p:cBhvr additive="base">
                                        <p:cTn id="328" dur="2000" fill="hold"/>
                                        <p:tgtEl>
                                          <p:spTgt spid="118"/>
                                        </p:tgtEl>
                                        <p:attrNameLst>
                                          <p:attrName>ppt_y</p:attrName>
                                        </p:attrNameLst>
                                      </p:cBhvr>
                                      <p:tavLst>
                                        <p:tav tm="0">
                                          <p:val>
                                            <p:strVal val="0-#ppt_h/2"/>
                                          </p:val>
                                        </p:tav>
                                        <p:tav tm="100000">
                                          <p:val>
                                            <p:strVal val="#ppt_y"/>
                                          </p:val>
                                        </p:tav>
                                      </p:tavLst>
                                    </p:anim>
                                  </p:childTnLst>
                                </p:cTn>
                              </p:par>
                              <p:par>
                                <p:cTn id="329" presetID="2" presetClass="exit" presetSubtype="4" fill="hold" nodeType="withEffect">
                                  <p:stCondLst>
                                    <p:cond delay="0"/>
                                  </p:stCondLst>
                                  <p:childTnLst>
                                    <p:anim calcmode="lin" valueType="num">
                                      <p:cBhvr additive="base">
                                        <p:cTn id="330" dur="3000"/>
                                        <p:tgtEl>
                                          <p:spTgt spid="118"/>
                                        </p:tgtEl>
                                        <p:attrNameLst>
                                          <p:attrName>ppt_x</p:attrName>
                                        </p:attrNameLst>
                                      </p:cBhvr>
                                      <p:tavLst>
                                        <p:tav tm="0">
                                          <p:val>
                                            <p:strVal val="ppt_x"/>
                                          </p:val>
                                        </p:tav>
                                        <p:tav tm="100000">
                                          <p:val>
                                            <p:strVal val="ppt_x"/>
                                          </p:val>
                                        </p:tav>
                                      </p:tavLst>
                                    </p:anim>
                                    <p:anim calcmode="lin" valueType="num">
                                      <p:cBhvr additive="base">
                                        <p:cTn id="331" dur="3000"/>
                                        <p:tgtEl>
                                          <p:spTgt spid="118"/>
                                        </p:tgtEl>
                                        <p:attrNameLst>
                                          <p:attrName>ppt_y</p:attrName>
                                        </p:attrNameLst>
                                      </p:cBhvr>
                                      <p:tavLst>
                                        <p:tav tm="0">
                                          <p:val>
                                            <p:strVal val="ppt_y"/>
                                          </p:val>
                                        </p:tav>
                                        <p:tav tm="100000">
                                          <p:val>
                                            <p:strVal val="1+ppt_h/2"/>
                                          </p:val>
                                        </p:tav>
                                      </p:tavLst>
                                    </p:anim>
                                    <p:set>
                                      <p:cBhvr>
                                        <p:cTn id="332" dur="1" fill="hold">
                                          <p:stCondLst>
                                            <p:cond delay="2999"/>
                                          </p:stCondLst>
                                        </p:cTn>
                                        <p:tgtEl>
                                          <p:spTgt spid="118"/>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3000" fill="hold"/>
                                        <p:tgtEl>
                                          <p:spTgt spid="118"/>
                                        </p:tgtEl>
                                        <p:attrNameLst>
                                          <p:attrName>r</p:attrName>
                                        </p:attrNameLst>
                                      </p:cBhvr>
                                    </p:animRot>
                                  </p:childTnLst>
                                </p:cTn>
                              </p:par>
                              <p:par>
                                <p:cTn id="335" presetID="2" presetClass="entr" presetSubtype="1" fill="hold" nodeType="withEffect">
                                  <p:stCondLst>
                                    <p:cond delay="0"/>
                                  </p:stCondLst>
                                  <p:childTnLst>
                                    <p:set>
                                      <p:cBhvr>
                                        <p:cTn id="336" dur="1" fill="hold">
                                          <p:stCondLst>
                                            <p:cond delay="0"/>
                                          </p:stCondLst>
                                        </p:cTn>
                                        <p:tgtEl>
                                          <p:spTgt spid="119"/>
                                        </p:tgtEl>
                                        <p:attrNameLst>
                                          <p:attrName>style.visibility</p:attrName>
                                        </p:attrNameLst>
                                      </p:cBhvr>
                                      <p:to>
                                        <p:strVal val="visible"/>
                                      </p:to>
                                    </p:set>
                                    <p:anim calcmode="lin" valueType="num">
                                      <p:cBhvr additive="base">
                                        <p:cTn id="337" dur="2000" fill="hold"/>
                                        <p:tgtEl>
                                          <p:spTgt spid="119"/>
                                        </p:tgtEl>
                                        <p:attrNameLst>
                                          <p:attrName>ppt_x</p:attrName>
                                        </p:attrNameLst>
                                      </p:cBhvr>
                                      <p:tavLst>
                                        <p:tav tm="0">
                                          <p:val>
                                            <p:strVal val="#ppt_x"/>
                                          </p:val>
                                        </p:tav>
                                        <p:tav tm="100000">
                                          <p:val>
                                            <p:strVal val="#ppt_x"/>
                                          </p:val>
                                        </p:tav>
                                      </p:tavLst>
                                    </p:anim>
                                    <p:anim calcmode="lin" valueType="num">
                                      <p:cBhvr additive="base">
                                        <p:cTn id="338" dur="2000" fill="hold"/>
                                        <p:tgtEl>
                                          <p:spTgt spid="119"/>
                                        </p:tgtEl>
                                        <p:attrNameLst>
                                          <p:attrName>ppt_y</p:attrName>
                                        </p:attrNameLst>
                                      </p:cBhvr>
                                      <p:tavLst>
                                        <p:tav tm="0">
                                          <p:val>
                                            <p:strVal val="0-#ppt_h/2"/>
                                          </p:val>
                                        </p:tav>
                                        <p:tav tm="100000">
                                          <p:val>
                                            <p:strVal val="#ppt_y"/>
                                          </p:val>
                                        </p:tav>
                                      </p:tavLst>
                                    </p:anim>
                                  </p:childTnLst>
                                </p:cTn>
                              </p:par>
                              <p:par>
                                <p:cTn id="339" presetID="2" presetClass="exit" presetSubtype="4" fill="hold" nodeType="withEffect">
                                  <p:stCondLst>
                                    <p:cond delay="0"/>
                                  </p:stCondLst>
                                  <p:childTnLst>
                                    <p:anim calcmode="lin" valueType="num">
                                      <p:cBhvr additive="base">
                                        <p:cTn id="340" dur="3000"/>
                                        <p:tgtEl>
                                          <p:spTgt spid="119"/>
                                        </p:tgtEl>
                                        <p:attrNameLst>
                                          <p:attrName>ppt_x</p:attrName>
                                        </p:attrNameLst>
                                      </p:cBhvr>
                                      <p:tavLst>
                                        <p:tav tm="0">
                                          <p:val>
                                            <p:strVal val="ppt_x"/>
                                          </p:val>
                                        </p:tav>
                                        <p:tav tm="100000">
                                          <p:val>
                                            <p:strVal val="ppt_x"/>
                                          </p:val>
                                        </p:tav>
                                      </p:tavLst>
                                    </p:anim>
                                    <p:anim calcmode="lin" valueType="num">
                                      <p:cBhvr additive="base">
                                        <p:cTn id="341" dur="3000"/>
                                        <p:tgtEl>
                                          <p:spTgt spid="119"/>
                                        </p:tgtEl>
                                        <p:attrNameLst>
                                          <p:attrName>ppt_y</p:attrName>
                                        </p:attrNameLst>
                                      </p:cBhvr>
                                      <p:tavLst>
                                        <p:tav tm="0">
                                          <p:val>
                                            <p:strVal val="ppt_y"/>
                                          </p:val>
                                        </p:tav>
                                        <p:tav tm="100000">
                                          <p:val>
                                            <p:strVal val="1+ppt_h/2"/>
                                          </p:val>
                                        </p:tav>
                                      </p:tavLst>
                                    </p:anim>
                                    <p:set>
                                      <p:cBhvr>
                                        <p:cTn id="342" dur="1" fill="hold">
                                          <p:stCondLst>
                                            <p:cond delay="2999"/>
                                          </p:stCondLst>
                                        </p:cTn>
                                        <p:tgtEl>
                                          <p:spTgt spid="11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3000" fill="hold"/>
                                        <p:tgtEl>
                                          <p:spTgt spid="119"/>
                                        </p:tgtEl>
                                        <p:attrNameLst>
                                          <p:attrName>r</p:attrName>
                                        </p:attrNameLst>
                                      </p:cBhvr>
                                    </p:animRot>
                                  </p:childTnLst>
                                </p:cTn>
                              </p:par>
                              <p:par>
                                <p:cTn id="345" presetID="2" presetClass="entr" presetSubtype="1" fill="hold" nodeType="withEffect">
                                  <p:stCondLst>
                                    <p:cond delay="0"/>
                                  </p:stCondLst>
                                  <p:childTnLst>
                                    <p:set>
                                      <p:cBhvr>
                                        <p:cTn id="346" dur="1" fill="hold">
                                          <p:stCondLst>
                                            <p:cond delay="0"/>
                                          </p:stCondLst>
                                        </p:cTn>
                                        <p:tgtEl>
                                          <p:spTgt spid="136"/>
                                        </p:tgtEl>
                                        <p:attrNameLst>
                                          <p:attrName>style.visibility</p:attrName>
                                        </p:attrNameLst>
                                      </p:cBhvr>
                                      <p:to>
                                        <p:strVal val="visible"/>
                                      </p:to>
                                    </p:set>
                                    <p:anim calcmode="lin" valueType="num">
                                      <p:cBhvr additive="base">
                                        <p:cTn id="347" dur="2000" fill="hold"/>
                                        <p:tgtEl>
                                          <p:spTgt spid="136"/>
                                        </p:tgtEl>
                                        <p:attrNameLst>
                                          <p:attrName>ppt_x</p:attrName>
                                        </p:attrNameLst>
                                      </p:cBhvr>
                                      <p:tavLst>
                                        <p:tav tm="0">
                                          <p:val>
                                            <p:strVal val="#ppt_x"/>
                                          </p:val>
                                        </p:tav>
                                        <p:tav tm="100000">
                                          <p:val>
                                            <p:strVal val="#ppt_x"/>
                                          </p:val>
                                        </p:tav>
                                      </p:tavLst>
                                    </p:anim>
                                    <p:anim calcmode="lin" valueType="num">
                                      <p:cBhvr additive="base">
                                        <p:cTn id="348" dur="2000" fill="hold"/>
                                        <p:tgtEl>
                                          <p:spTgt spid="136"/>
                                        </p:tgtEl>
                                        <p:attrNameLst>
                                          <p:attrName>ppt_y</p:attrName>
                                        </p:attrNameLst>
                                      </p:cBhvr>
                                      <p:tavLst>
                                        <p:tav tm="0">
                                          <p:val>
                                            <p:strVal val="0-#ppt_h/2"/>
                                          </p:val>
                                        </p:tav>
                                        <p:tav tm="100000">
                                          <p:val>
                                            <p:strVal val="#ppt_y"/>
                                          </p:val>
                                        </p:tav>
                                      </p:tavLst>
                                    </p:anim>
                                  </p:childTnLst>
                                </p:cTn>
                              </p:par>
                              <p:par>
                                <p:cTn id="349" presetID="2" presetClass="exit" presetSubtype="4" fill="hold" nodeType="withEffect">
                                  <p:stCondLst>
                                    <p:cond delay="0"/>
                                  </p:stCondLst>
                                  <p:childTnLst>
                                    <p:anim calcmode="lin" valueType="num">
                                      <p:cBhvr additive="base">
                                        <p:cTn id="350" dur="3000"/>
                                        <p:tgtEl>
                                          <p:spTgt spid="136"/>
                                        </p:tgtEl>
                                        <p:attrNameLst>
                                          <p:attrName>ppt_x</p:attrName>
                                        </p:attrNameLst>
                                      </p:cBhvr>
                                      <p:tavLst>
                                        <p:tav tm="0">
                                          <p:val>
                                            <p:strVal val="ppt_x"/>
                                          </p:val>
                                        </p:tav>
                                        <p:tav tm="100000">
                                          <p:val>
                                            <p:strVal val="ppt_x"/>
                                          </p:val>
                                        </p:tav>
                                      </p:tavLst>
                                    </p:anim>
                                    <p:anim calcmode="lin" valueType="num">
                                      <p:cBhvr additive="base">
                                        <p:cTn id="351" dur="3000"/>
                                        <p:tgtEl>
                                          <p:spTgt spid="136"/>
                                        </p:tgtEl>
                                        <p:attrNameLst>
                                          <p:attrName>ppt_y</p:attrName>
                                        </p:attrNameLst>
                                      </p:cBhvr>
                                      <p:tavLst>
                                        <p:tav tm="0">
                                          <p:val>
                                            <p:strVal val="ppt_y"/>
                                          </p:val>
                                        </p:tav>
                                        <p:tav tm="100000">
                                          <p:val>
                                            <p:strVal val="1+ppt_h/2"/>
                                          </p:val>
                                        </p:tav>
                                      </p:tavLst>
                                    </p:anim>
                                    <p:set>
                                      <p:cBhvr>
                                        <p:cTn id="352" dur="1" fill="hold">
                                          <p:stCondLst>
                                            <p:cond delay="2999"/>
                                          </p:stCondLst>
                                        </p:cTn>
                                        <p:tgtEl>
                                          <p:spTgt spid="13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3000" fill="hold"/>
                                        <p:tgtEl>
                                          <p:spTgt spid="136"/>
                                        </p:tgtEl>
                                        <p:attrNameLst>
                                          <p:attrName>r</p:attrName>
                                        </p:attrNameLst>
                                      </p:cBhvr>
                                    </p:animRot>
                                  </p:childTnLst>
                                </p:cTn>
                              </p:par>
                              <p:par>
                                <p:cTn id="355" presetID="2" presetClass="entr" presetSubtype="1" fill="hold" nodeType="withEffect">
                                  <p:stCondLst>
                                    <p:cond delay="0"/>
                                  </p:stCondLst>
                                  <p:childTnLst>
                                    <p:set>
                                      <p:cBhvr>
                                        <p:cTn id="356" dur="1" fill="hold">
                                          <p:stCondLst>
                                            <p:cond delay="0"/>
                                          </p:stCondLst>
                                        </p:cTn>
                                        <p:tgtEl>
                                          <p:spTgt spid="120"/>
                                        </p:tgtEl>
                                        <p:attrNameLst>
                                          <p:attrName>style.visibility</p:attrName>
                                        </p:attrNameLst>
                                      </p:cBhvr>
                                      <p:to>
                                        <p:strVal val="visible"/>
                                      </p:to>
                                    </p:set>
                                    <p:anim calcmode="lin" valueType="num">
                                      <p:cBhvr additive="base">
                                        <p:cTn id="357" dur="2000" fill="hold"/>
                                        <p:tgtEl>
                                          <p:spTgt spid="120"/>
                                        </p:tgtEl>
                                        <p:attrNameLst>
                                          <p:attrName>ppt_x</p:attrName>
                                        </p:attrNameLst>
                                      </p:cBhvr>
                                      <p:tavLst>
                                        <p:tav tm="0">
                                          <p:val>
                                            <p:strVal val="#ppt_x"/>
                                          </p:val>
                                        </p:tav>
                                        <p:tav tm="100000">
                                          <p:val>
                                            <p:strVal val="#ppt_x"/>
                                          </p:val>
                                        </p:tav>
                                      </p:tavLst>
                                    </p:anim>
                                    <p:anim calcmode="lin" valueType="num">
                                      <p:cBhvr additive="base">
                                        <p:cTn id="358" dur="2000" fill="hold"/>
                                        <p:tgtEl>
                                          <p:spTgt spid="120"/>
                                        </p:tgtEl>
                                        <p:attrNameLst>
                                          <p:attrName>ppt_y</p:attrName>
                                        </p:attrNameLst>
                                      </p:cBhvr>
                                      <p:tavLst>
                                        <p:tav tm="0">
                                          <p:val>
                                            <p:strVal val="0-#ppt_h/2"/>
                                          </p:val>
                                        </p:tav>
                                        <p:tav tm="100000">
                                          <p:val>
                                            <p:strVal val="#ppt_y"/>
                                          </p:val>
                                        </p:tav>
                                      </p:tavLst>
                                    </p:anim>
                                  </p:childTnLst>
                                </p:cTn>
                              </p:par>
                              <p:par>
                                <p:cTn id="359" presetID="2" presetClass="exit" presetSubtype="4" fill="hold" nodeType="withEffect">
                                  <p:stCondLst>
                                    <p:cond delay="0"/>
                                  </p:stCondLst>
                                  <p:childTnLst>
                                    <p:anim calcmode="lin" valueType="num">
                                      <p:cBhvr additive="base">
                                        <p:cTn id="360" dur="3000"/>
                                        <p:tgtEl>
                                          <p:spTgt spid="120"/>
                                        </p:tgtEl>
                                        <p:attrNameLst>
                                          <p:attrName>ppt_x</p:attrName>
                                        </p:attrNameLst>
                                      </p:cBhvr>
                                      <p:tavLst>
                                        <p:tav tm="0">
                                          <p:val>
                                            <p:strVal val="ppt_x"/>
                                          </p:val>
                                        </p:tav>
                                        <p:tav tm="100000">
                                          <p:val>
                                            <p:strVal val="ppt_x"/>
                                          </p:val>
                                        </p:tav>
                                      </p:tavLst>
                                    </p:anim>
                                    <p:anim calcmode="lin" valueType="num">
                                      <p:cBhvr additive="base">
                                        <p:cTn id="361" dur="3000"/>
                                        <p:tgtEl>
                                          <p:spTgt spid="120"/>
                                        </p:tgtEl>
                                        <p:attrNameLst>
                                          <p:attrName>ppt_y</p:attrName>
                                        </p:attrNameLst>
                                      </p:cBhvr>
                                      <p:tavLst>
                                        <p:tav tm="0">
                                          <p:val>
                                            <p:strVal val="ppt_y"/>
                                          </p:val>
                                        </p:tav>
                                        <p:tav tm="100000">
                                          <p:val>
                                            <p:strVal val="1+ppt_h/2"/>
                                          </p:val>
                                        </p:tav>
                                      </p:tavLst>
                                    </p:anim>
                                    <p:set>
                                      <p:cBhvr>
                                        <p:cTn id="362" dur="1" fill="hold">
                                          <p:stCondLst>
                                            <p:cond delay="2999"/>
                                          </p:stCondLst>
                                        </p:cTn>
                                        <p:tgtEl>
                                          <p:spTgt spid="120"/>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3000" fill="hold"/>
                                        <p:tgtEl>
                                          <p:spTgt spid="120"/>
                                        </p:tgtEl>
                                        <p:attrNameLst>
                                          <p:attrName>r</p:attrName>
                                        </p:attrNameLst>
                                      </p:cBhvr>
                                    </p:animRot>
                                  </p:childTnLst>
                                </p:cTn>
                              </p:par>
                              <p:par>
                                <p:cTn id="365" presetID="2" presetClass="entr" presetSubtype="1" fill="hold" nodeType="withEffect">
                                  <p:stCondLst>
                                    <p:cond delay="0"/>
                                  </p:stCondLst>
                                  <p:childTnLst>
                                    <p:set>
                                      <p:cBhvr>
                                        <p:cTn id="366" dur="1" fill="hold">
                                          <p:stCondLst>
                                            <p:cond delay="0"/>
                                          </p:stCondLst>
                                        </p:cTn>
                                        <p:tgtEl>
                                          <p:spTgt spid="135"/>
                                        </p:tgtEl>
                                        <p:attrNameLst>
                                          <p:attrName>style.visibility</p:attrName>
                                        </p:attrNameLst>
                                      </p:cBhvr>
                                      <p:to>
                                        <p:strVal val="visible"/>
                                      </p:to>
                                    </p:set>
                                    <p:anim calcmode="lin" valueType="num">
                                      <p:cBhvr additive="base">
                                        <p:cTn id="367" dur="2000" fill="hold"/>
                                        <p:tgtEl>
                                          <p:spTgt spid="135"/>
                                        </p:tgtEl>
                                        <p:attrNameLst>
                                          <p:attrName>ppt_x</p:attrName>
                                        </p:attrNameLst>
                                      </p:cBhvr>
                                      <p:tavLst>
                                        <p:tav tm="0">
                                          <p:val>
                                            <p:strVal val="#ppt_x"/>
                                          </p:val>
                                        </p:tav>
                                        <p:tav tm="100000">
                                          <p:val>
                                            <p:strVal val="#ppt_x"/>
                                          </p:val>
                                        </p:tav>
                                      </p:tavLst>
                                    </p:anim>
                                    <p:anim calcmode="lin" valueType="num">
                                      <p:cBhvr additive="base">
                                        <p:cTn id="368" dur="2000" fill="hold"/>
                                        <p:tgtEl>
                                          <p:spTgt spid="135"/>
                                        </p:tgtEl>
                                        <p:attrNameLst>
                                          <p:attrName>ppt_y</p:attrName>
                                        </p:attrNameLst>
                                      </p:cBhvr>
                                      <p:tavLst>
                                        <p:tav tm="0">
                                          <p:val>
                                            <p:strVal val="0-#ppt_h/2"/>
                                          </p:val>
                                        </p:tav>
                                        <p:tav tm="100000">
                                          <p:val>
                                            <p:strVal val="#ppt_y"/>
                                          </p:val>
                                        </p:tav>
                                      </p:tavLst>
                                    </p:anim>
                                  </p:childTnLst>
                                </p:cTn>
                              </p:par>
                              <p:par>
                                <p:cTn id="369" presetID="2" presetClass="exit" presetSubtype="4" fill="hold" nodeType="withEffect">
                                  <p:stCondLst>
                                    <p:cond delay="0"/>
                                  </p:stCondLst>
                                  <p:childTnLst>
                                    <p:anim calcmode="lin" valueType="num">
                                      <p:cBhvr additive="base">
                                        <p:cTn id="370" dur="3000"/>
                                        <p:tgtEl>
                                          <p:spTgt spid="135"/>
                                        </p:tgtEl>
                                        <p:attrNameLst>
                                          <p:attrName>ppt_x</p:attrName>
                                        </p:attrNameLst>
                                      </p:cBhvr>
                                      <p:tavLst>
                                        <p:tav tm="0">
                                          <p:val>
                                            <p:strVal val="ppt_x"/>
                                          </p:val>
                                        </p:tav>
                                        <p:tav tm="100000">
                                          <p:val>
                                            <p:strVal val="ppt_x"/>
                                          </p:val>
                                        </p:tav>
                                      </p:tavLst>
                                    </p:anim>
                                    <p:anim calcmode="lin" valueType="num">
                                      <p:cBhvr additive="base">
                                        <p:cTn id="371" dur="3000"/>
                                        <p:tgtEl>
                                          <p:spTgt spid="135"/>
                                        </p:tgtEl>
                                        <p:attrNameLst>
                                          <p:attrName>ppt_y</p:attrName>
                                        </p:attrNameLst>
                                      </p:cBhvr>
                                      <p:tavLst>
                                        <p:tav tm="0">
                                          <p:val>
                                            <p:strVal val="ppt_y"/>
                                          </p:val>
                                        </p:tav>
                                        <p:tav tm="100000">
                                          <p:val>
                                            <p:strVal val="1+ppt_h/2"/>
                                          </p:val>
                                        </p:tav>
                                      </p:tavLst>
                                    </p:anim>
                                    <p:set>
                                      <p:cBhvr>
                                        <p:cTn id="372" dur="1" fill="hold">
                                          <p:stCondLst>
                                            <p:cond delay="2999"/>
                                          </p:stCondLst>
                                        </p:cTn>
                                        <p:tgtEl>
                                          <p:spTgt spid="135"/>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3000" fill="hold"/>
                                        <p:tgtEl>
                                          <p:spTgt spid="135"/>
                                        </p:tgtEl>
                                        <p:attrNameLst>
                                          <p:attrName>r</p:attrName>
                                        </p:attrNameLst>
                                      </p:cBhvr>
                                    </p:animRot>
                                  </p:childTnLst>
                                </p:cTn>
                              </p:par>
                              <p:par>
                                <p:cTn id="375" presetID="2" presetClass="entr" presetSubtype="1" fill="hold" nodeType="withEffect">
                                  <p:stCondLst>
                                    <p:cond delay="0"/>
                                  </p:stCondLst>
                                  <p:childTnLst>
                                    <p:set>
                                      <p:cBhvr>
                                        <p:cTn id="376" dur="1" fill="hold">
                                          <p:stCondLst>
                                            <p:cond delay="0"/>
                                          </p:stCondLst>
                                        </p:cTn>
                                        <p:tgtEl>
                                          <p:spTgt spid="134"/>
                                        </p:tgtEl>
                                        <p:attrNameLst>
                                          <p:attrName>style.visibility</p:attrName>
                                        </p:attrNameLst>
                                      </p:cBhvr>
                                      <p:to>
                                        <p:strVal val="visible"/>
                                      </p:to>
                                    </p:set>
                                    <p:anim calcmode="lin" valueType="num">
                                      <p:cBhvr additive="base">
                                        <p:cTn id="377" dur="2000" fill="hold"/>
                                        <p:tgtEl>
                                          <p:spTgt spid="134"/>
                                        </p:tgtEl>
                                        <p:attrNameLst>
                                          <p:attrName>ppt_x</p:attrName>
                                        </p:attrNameLst>
                                      </p:cBhvr>
                                      <p:tavLst>
                                        <p:tav tm="0">
                                          <p:val>
                                            <p:strVal val="#ppt_x"/>
                                          </p:val>
                                        </p:tav>
                                        <p:tav tm="100000">
                                          <p:val>
                                            <p:strVal val="#ppt_x"/>
                                          </p:val>
                                        </p:tav>
                                      </p:tavLst>
                                    </p:anim>
                                    <p:anim calcmode="lin" valueType="num">
                                      <p:cBhvr additive="base">
                                        <p:cTn id="378" dur="2000" fill="hold"/>
                                        <p:tgtEl>
                                          <p:spTgt spid="134"/>
                                        </p:tgtEl>
                                        <p:attrNameLst>
                                          <p:attrName>ppt_y</p:attrName>
                                        </p:attrNameLst>
                                      </p:cBhvr>
                                      <p:tavLst>
                                        <p:tav tm="0">
                                          <p:val>
                                            <p:strVal val="0-#ppt_h/2"/>
                                          </p:val>
                                        </p:tav>
                                        <p:tav tm="100000">
                                          <p:val>
                                            <p:strVal val="#ppt_y"/>
                                          </p:val>
                                        </p:tav>
                                      </p:tavLst>
                                    </p:anim>
                                  </p:childTnLst>
                                </p:cTn>
                              </p:par>
                              <p:par>
                                <p:cTn id="379" presetID="2" presetClass="exit" presetSubtype="4" fill="hold" nodeType="withEffect">
                                  <p:stCondLst>
                                    <p:cond delay="0"/>
                                  </p:stCondLst>
                                  <p:childTnLst>
                                    <p:anim calcmode="lin" valueType="num">
                                      <p:cBhvr additive="base">
                                        <p:cTn id="380" dur="3000"/>
                                        <p:tgtEl>
                                          <p:spTgt spid="134"/>
                                        </p:tgtEl>
                                        <p:attrNameLst>
                                          <p:attrName>ppt_x</p:attrName>
                                        </p:attrNameLst>
                                      </p:cBhvr>
                                      <p:tavLst>
                                        <p:tav tm="0">
                                          <p:val>
                                            <p:strVal val="ppt_x"/>
                                          </p:val>
                                        </p:tav>
                                        <p:tav tm="100000">
                                          <p:val>
                                            <p:strVal val="ppt_x"/>
                                          </p:val>
                                        </p:tav>
                                      </p:tavLst>
                                    </p:anim>
                                    <p:anim calcmode="lin" valueType="num">
                                      <p:cBhvr additive="base">
                                        <p:cTn id="381" dur="3000"/>
                                        <p:tgtEl>
                                          <p:spTgt spid="134"/>
                                        </p:tgtEl>
                                        <p:attrNameLst>
                                          <p:attrName>ppt_y</p:attrName>
                                        </p:attrNameLst>
                                      </p:cBhvr>
                                      <p:tavLst>
                                        <p:tav tm="0">
                                          <p:val>
                                            <p:strVal val="ppt_y"/>
                                          </p:val>
                                        </p:tav>
                                        <p:tav tm="100000">
                                          <p:val>
                                            <p:strVal val="1+ppt_h/2"/>
                                          </p:val>
                                        </p:tav>
                                      </p:tavLst>
                                    </p:anim>
                                    <p:set>
                                      <p:cBhvr>
                                        <p:cTn id="382" dur="1" fill="hold">
                                          <p:stCondLst>
                                            <p:cond delay="2999"/>
                                          </p:stCondLst>
                                        </p:cTn>
                                        <p:tgtEl>
                                          <p:spTgt spid="134"/>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3000" fill="hold"/>
                                        <p:tgtEl>
                                          <p:spTgt spid="134"/>
                                        </p:tgtEl>
                                        <p:attrNameLst>
                                          <p:attrName>r</p:attrName>
                                        </p:attrNameLst>
                                      </p:cBhvr>
                                    </p:animRot>
                                  </p:childTnLst>
                                </p:cTn>
                              </p:par>
                              <p:par>
                                <p:cTn id="385" presetID="2" presetClass="entr" presetSubtype="1" fill="hold" nodeType="withEffect">
                                  <p:stCondLst>
                                    <p:cond delay="0"/>
                                  </p:stCondLst>
                                  <p:childTnLst>
                                    <p:set>
                                      <p:cBhvr>
                                        <p:cTn id="386" dur="1" fill="hold">
                                          <p:stCondLst>
                                            <p:cond delay="0"/>
                                          </p:stCondLst>
                                        </p:cTn>
                                        <p:tgtEl>
                                          <p:spTgt spid="133"/>
                                        </p:tgtEl>
                                        <p:attrNameLst>
                                          <p:attrName>style.visibility</p:attrName>
                                        </p:attrNameLst>
                                      </p:cBhvr>
                                      <p:to>
                                        <p:strVal val="visible"/>
                                      </p:to>
                                    </p:set>
                                    <p:anim calcmode="lin" valueType="num">
                                      <p:cBhvr additive="base">
                                        <p:cTn id="387" dur="2000" fill="hold"/>
                                        <p:tgtEl>
                                          <p:spTgt spid="133"/>
                                        </p:tgtEl>
                                        <p:attrNameLst>
                                          <p:attrName>ppt_x</p:attrName>
                                        </p:attrNameLst>
                                      </p:cBhvr>
                                      <p:tavLst>
                                        <p:tav tm="0">
                                          <p:val>
                                            <p:strVal val="#ppt_x"/>
                                          </p:val>
                                        </p:tav>
                                        <p:tav tm="100000">
                                          <p:val>
                                            <p:strVal val="#ppt_x"/>
                                          </p:val>
                                        </p:tav>
                                      </p:tavLst>
                                    </p:anim>
                                    <p:anim calcmode="lin" valueType="num">
                                      <p:cBhvr additive="base">
                                        <p:cTn id="388" dur="2000" fill="hold"/>
                                        <p:tgtEl>
                                          <p:spTgt spid="133"/>
                                        </p:tgtEl>
                                        <p:attrNameLst>
                                          <p:attrName>ppt_y</p:attrName>
                                        </p:attrNameLst>
                                      </p:cBhvr>
                                      <p:tavLst>
                                        <p:tav tm="0">
                                          <p:val>
                                            <p:strVal val="0-#ppt_h/2"/>
                                          </p:val>
                                        </p:tav>
                                        <p:tav tm="100000">
                                          <p:val>
                                            <p:strVal val="#ppt_y"/>
                                          </p:val>
                                        </p:tav>
                                      </p:tavLst>
                                    </p:anim>
                                  </p:childTnLst>
                                </p:cTn>
                              </p:par>
                              <p:par>
                                <p:cTn id="389" presetID="2" presetClass="exit" presetSubtype="4" fill="hold" nodeType="withEffect">
                                  <p:stCondLst>
                                    <p:cond delay="0"/>
                                  </p:stCondLst>
                                  <p:childTnLst>
                                    <p:anim calcmode="lin" valueType="num">
                                      <p:cBhvr additive="base">
                                        <p:cTn id="390" dur="3000"/>
                                        <p:tgtEl>
                                          <p:spTgt spid="133"/>
                                        </p:tgtEl>
                                        <p:attrNameLst>
                                          <p:attrName>ppt_x</p:attrName>
                                        </p:attrNameLst>
                                      </p:cBhvr>
                                      <p:tavLst>
                                        <p:tav tm="0">
                                          <p:val>
                                            <p:strVal val="ppt_x"/>
                                          </p:val>
                                        </p:tav>
                                        <p:tav tm="100000">
                                          <p:val>
                                            <p:strVal val="ppt_x"/>
                                          </p:val>
                                        </p:tav>
                                      </p:tavLst>
                                    </p:anim>
                                    <p:anim calcmode="lin" valueType="num">
                                      <p:cBhvr additive="base">
                                        <p:cTn id="391" dur="3000"/>
                                        <p:tgtEl>
                                          <p:spTgt spid="133"/>
                                        </p:tgtEl>
                                        <p:attrNameLst>
                                          <p:attrName>ppt_y</p:attrName>
                                        </p:attrNameLst>
                                      </p:cBhvr>
                                      <p:tavLst>
                                        <p:tav tm="0">
                                          <p:val>
                                            <p:strVal val="ppt_y"/>
                                          </p:val>
                                        </p:tav>
                                        <p:tav tm="100000">
                                          <p:val>
                                            <p:strVal val="1+ppt_h/2"/>
                                          </p:val>
                                        </p:tav>
                                      </p:tavLst>
                                    </p:anim>
                                    <p:set>
                                      <p:cBhvr>
                                        <p:cTn id="392" dur="1" fill="hold">
                                          <p:stCondLst>
                                            <p:cond delay="2999"/>
                                          </p:stCondLst>
                                        </p:cTn>
                                        <p:tgtEl>
                                          <p:spTgt spid="13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3000" fill="hold"/>
                                        <p:tgtEl>
                                          <p:spTgt spid="133"/>
                                        </p:tgtEl>
                                        <p:attrNameLst>
                                          <p:attrName>r</p:attrName>
                                        </p:attrNameLst>
                                      </p:cBhvr>
                                    </p:animRot>
                                  </p:childTnLst>
                                </p:cTn>
                              </p:par>
                              <p:par>
                                <p:cTn id="395" presetID="2" presetClass="entr" presetSubtype="1" fill="hold" nodeType="withEffect">
                                  <p:stCondLst>
                                    <p:cond delay="0"/>
                                  </p:stCondLst>
                                  <p:childTnLst>
                                    <p:set>
                                      <p:cBhvr>
                                        <p:cTn id="396" dur="1" fill="hold">
                                          <p:stCondLst>
                                            <p:cond delay="0"/>
                                          </p:stCondLst>
                                        </p:cTn>
                                        <p:tgtEl>
                                          <p:spTgt spid="132"/>
                                        </p:tgtEl>
                                        <p:attrNameLst>
                                          <p:attrName>style.visibility</p:attrName>
                                        </p:attrNameLst>
                                      </p:cBhvr>
                                      <p:to>
                                        <p:strVal val="visible"/>
                                      </p:to>
                                    </p:set>
                                    <p:anim calcmode="lin" valueType="num">
                                      <p:cBhvr additive="base">
                                        <p:cTn id="397" dur="2000" fill="hold"/>
                                        <p:tgtEl>
                                          <p:spTgt spid="132"/>
                                        </p:tgtEl>
                                        <p:attrNameLst>
                                          <p:attrName>ppt_x</p:attrName>
                                        </p:attrNameLst>
                                      </p:cBhvr>
                                      <p:tavLst>
                                        <p:tav tm="0">
                                          <p:val>
                                            <p:strVal val="#ppt_x"/>
                                          </p:val>
                                        </p:tav>
                                        <p:tav tm="100000">
                                          <p:val>
                                            <p:strVal val="#ppt_x"/>
                                          </p:val>
                                        </p:tav>
                                      </p:tavLst>
                                    </p:anim>
                                    <p:anim calcmode="lin" valueType="num">
                                      <p:cBhvr additive="base">
                                        <p:cTn id="398" dur="2000" fill="hold"/>
                                        <p:tgtEl>
                                          <p:spTgt spid="132"/>
                                        </p:tgtEl>
                                        <p:attrNameLst>
                                          <p:attrName>ppt_y</p:attrName>
                                        </p:attrNameLst>
                                      </p:cBhvr>
                                      <p:tavLst>
                                        <p:tav tm="0">
                                          <p:val>
                                            <p:strVal val="0-#ppt_h/2"/>
                                          </p:val>
                                        </p:tav>
                                        <p:tav tm="100000">
                                          <p:val>
                                            <p:strVal val="#ppt_y"/>
                                          </p:val>
                                        </p:tav>
                                      </p:tavLst>
                                    </p:anim>
                                  </p:childTnLst>
                                </p:cTn>
                              </p:par>
                              <p:par>
                                <p:cTn id="399" presetID="2" presetClass="exit" presetSubtype="4" fill="hold" nodeType="withEffect">
                                  <p:stCondLst>
                                    <p:cond delay="0"/>
                                  </p:stCondLst>
                                  <p:childTnLst>
                                    <p:anim calcmode="lin" valueType="num">
                                      <p:cBhvr additive="base">
                                        <p:cTn id="400" dur="3000"/>
                                        <p:tgtEl>
                                          <p:spTgt spid="132"/>
                                        </p:tgtEl>
                                        <p:attrNameLst>
                                          <p:attrName>ppt_x</p:attrName>
                                        </p:attrNameLst>
                                      </p:cBhvr>
                                      <p:tavLst>
                                        <p:tav tm="0">
                                          <p:val>
                                            <p:strVal val="ppt_x"/>
                                          </p:val>
                                        </p:tav>
                                        <p:tav tm="100000">
                                          <p:val>
                                            <p:strVal val="ppt_x"/>
                                          </p:val>
                                        </p:tav>
                                      </p:tavLst>
                                    </p:anim>
                                    <p:anim calcmode="lin" valueType="num">
                                      <p:cBhvr additive="base">
                                        <p:cTn id="401" dur="3000"/>
                                        <p:tgtEl>
                                          <p:spTgt spid="132"/>
                                        </p:tgtEl>
                                        <p:attrNameLst>
                                          <p:attrName>ppt_y</p:attrName>
                                        </p:attrNameLst>
                                      </p:cBhvr>
                                      <p:tavLst>
                                        <p:tav tm="0">
                                          <p:val>
                                            <p:strVal val="ppt_y"/>
                                          </p:val>
                                        </p:tav>
                                        <p:tav tm="100000">
                                          <p:val>
                                            <p:strVal val="1+ppt_h/2"/>
                                          </p:val>
                                        </p:tav>
                                      </p:tavLst>
                                    </p:anim>
                                    <p:set>
                                      <p:cBhvr>
                                        <p:cTn id="402" dur="1" fill="hold">
                                          <p:stCondLst>
                                            <p:cond delay="2999"/>
                                          </p:stCondLst>
                                        </p:cTn>
                                        <p:tgtEl>
                                          <p:spTgt spid="132"/>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3000" fill="hold"/>
                                        <p:tgtEl>
                                          <p:spTgt spid="132"/>
                                        </p:tgtEl>
                                        <p:attrNameLst>
                                          <p:attrName>r</p:attrName>
                                        </p:attrNameLst>
                                      </p:cBhvr>
                                    </p:animRot>
                                  </p:childTnLst>
                                </p:cTn>
                              </p:par>
                              <p:par>
                                <p:cTn id="405" presetID="2" presetClass="entr" presetSubtype="4" fill="hold" nodeType="withEffect">
                                  <p:stCondLst>
                                    <p:cond delay="0"/>
                                  </p:stCondLst>
                                  <p:childTnLst>
                                    <p:set>
                                      <p:cBhvr>
                                        <p:cTn id="406" dur="1" fill="hold">
                                          <p:stCondLst>
                                            <p:cond delay="0"/>
                                          </p:stCondLst>
                                        </p:cTn>
                                        <p:tgtEl>
                                          <p:spTgt spid="273"/>
                                        </p:tgtEl>
                                        <p:attrNameLst>
                                          <p:attrName>style.visibility</p:attrName>
                                        </p:attrNameLst>
                                      </p:cBhvr>
                                      <p:to>
                                        <p:strVal val="visible"/>
                                      </p:to>
                                    </p:set>
                                    <p:anim calcmode="lin" valueType="num">
                                      <p:cBhvr additive="base">
                                        <p:cTn id="407" dur="2000" fill="hold"/>
                                        <p:tgtEl>
                                          <p:spTgt spid="273"/>
                                        </p:tgtEl>
                                        <p:attrNameLst>
                                          <p:attrName>ppt_x</p:attrName>
                                        </p:attrNameLst>
                                      </p:cBhvr>
                                      <p:tavLst>
                                        <p:tav tm="0">
                                          <p:val>
                                            <p:strVal val="#ppt_x"/>
                                          </p:val>
                                        </p:tav>
                                        <p:tav tm="100000">
                                          <p:val>
                                            <p:strVal val="#ppt_x"/>
                                          </p:val>
                                        </p:tav>
                                      </p:tavLst>
                                    </p:anim>
                                    <p:anim calcmode="lin" valueType="num">
                                      <p:cBhvr additive="base">
                                        <p:cTn id="408" dur="2000" fill="hold"/>
                                        <p:tgtEl>
                                          <p:spTgt spid="273"/>
                                        </p:tgtEl>
                                        <p:attrNameLst>
                                          <p:attrName>ppt_y</p:attrName>
                                        </p:attrNameLst>
                                      </p:cBhvr>
                                      <p:tavLst>
                                        <p:tav tm="0">
                                          <p:val>
                                            <p:strVal val="1+#ppt_h/2"/>
                                          </p:val>
                                        </p:tav>
                                        <p:tav tm="100000">
                                          <p:val>
                                            <p:strVal val="#ppt_y"/>
                                          </p:val>
                                        </p:tav>
                                      </p:tavLst>
                                    </p:anim>
                                  </p:childTnLst>
                                </p:cTn>
                              </p:par>
                              <p:par>
                                <p:cTn id="409" presetID="2" presetClass="entr" presetSubtype="4" fill="hold" nodeType="withEffect">
                                  <p:stCondLst>
                                    <p:cond delay="0"/>
                                  </p:stCondLst>
                                  <p:childTnLst>
                                    <p:set>
                                      <p:cBhvr>
                                        <p:cTn id="410" dur="1" fill="hold">
                                          <p:stCondLst>
                                            <p:cond delay="0"/>
                                          </p:stCondLst>
                                        </p:cTn>
                                        <p:tgtEl>
                                          <p:spTgt spid="276"/>
                                        </p:tgtEl>
                                        <p:attrNameLst>
                                          <p:attrName>style.visibility</p:attrName>
                                        </p:attrNameLst>
                                      </p:cBhvr>
                                      <p:to>
                                        <p:strVal val="visible"/>
                                      </p:to>
                                    </p:set>
                                    <p:anim calcmode="lin" valueType="num">
                                      <p:cBhvr additive="base">
                                        <p:cTn id="411" dur="2000" fill="hold"/>
                                        <p:tgtEl>
                                          <p:spTgt spid="276"/>
                                        </p:tgtEl>
                                        <p:attrNameLst>
                                          <p:attrName>ppt_x</p:attrName>
                                        </p:attrNameLst>
                                      </p:cBhvr>
                                      <p:tavLst>
                                        <p:tav tm="0">
                                          <p:val>
                                            <p:strVal val="#ppt_x"/>
                                          </p:val>
                                        </p:tav>
                                        <p:tav tm="100000">
                                          <p:val>
                                            <p:strVal val="#ppt_x"/>
                                          </p:val>
                                        </p:tav>
                                      </p:tavLst>
                                    </p:anim>
                                    <p:anim calcmode="lin" valueType="num">
                                      <p:cBhvr additive="base">
                                        <p:cTn id="412" dur="2000" fill="hold"/>
                                        <p:tgtEl>
                                          <p:spTgt spid="276"/>
                                        </p:tgtEl>
                                        <p:attrNameLst>
                                          <p:attrName>ppt_y</p:attrName>
                                        </p:attrNameLst>
                                      </p:cBhvr>
                                      <p:tavLst>
                                        <p:tav tm="0">
                                          <p:val>
                                            <p:strVal val="1+#ppt_h/2"/>
                                          </p:val>
                                        </p:tav>
                                        <p:tav tm="100000">
                                          <p:val>
                                            <p:strVal val="#ppt_y"/>
                                          </p:val>
                                        </p:tav>
                                      </p:tavLst>
                                    </p:anim>
                                  </p:childTnLst>
                                </p:cTn>
                              </p:par>
                              <p:par>
                                <p:cTn id="413" presetID="2" presetClass="entr" presetSubtype="4" fill="hold" nodeType="withEffect">
                                  <p:stCondLst>
                                    <p:cond delay="0"/>
                                  </p:stCondLst>
                                  <p:childTnLst>
                                    <p:set>
                                      <p:cBhvr>
                                        <p:cTn id="414" dur="1" fill="hold">
                                          <p:stCondLst>
                                            <p:cond delay="0"/>
                                          </p:stCondLst>
                                        </p:cTn>
                                        <p:tgtEl>
                                          <p:spTgt spid="279"/>
                                        </p:tgtEl>
                                        <p:attrNameLst>
                                          <p:attrName>style.visibility</p:attrName>
                                        </p:attrNameLst>
                                      </p:cBhvr>
                                      <p:to>
                                        <p:strVal val="visible"/>
                                      </p:to>
                                    </p:set>
                                    <p:anim calcmode="lin" valueType="num">
                                      <p:cBhvr additive="base">
                                        <p:cTn id="415" dur="2000" fill="hold"/>
                                        <p:tgtEl>
                                          <p:spTgt spid="279"/>
                                        </p:tgtEl>
                                        <p:attrNameLst>
                                          <p:attrName>ppt_x</p:attrName>
                                        </p:attrNameLst>
                                      </p:cBhvr>
                                      <p:tavLst>
                                        <p:tav tm="0">
                                          <p:val>
                                            <p:strVal val="#ppt_x"/>
                                          </p:val>
                                        </p:tav>
                                        <p:tav tm="100000">
                                          <p:val>
                                            <p:strVal val="#ppt_x"/>
                                          </p:val>
                                        </p:tav>
                                      </p:tavLst>
                                    </p:anim>
                                    <p:anim calcmode="lin" valueType="num">
                                      <p:cBhvr additive="base">
                                        <p:cTn id="416" dur="2000" fill="hold"/>
                                        <p:tgtEl>
                                          <p:spTgt spid="279"/>
                                        </p:tgtEl>
                                        <p:attrNameLst>
                                          <p:attrName>ppt_y</p:attrName>
                                        </p:attrNameLst>
                                      </p:cBhvr>
                                      <p:tavLst>
                                        <p:tav tm="0">
                                          <p:val>
                                            <p:strVal val="1+#ppt_h/2"/>
                                          </p:val>
                                        </p:tav>
                                        <p:tav tm="100000">
                                          <p:val>
                                            <p:strVal val="#ppt_y"/>
                                          </p:val>
                                        </p:tav>
                                      </p:tavLst>
                                    </p:anim>
                                  </p:childTnLst>
                                </p:cTn>
                              </p:par>
                              <p:par>
                                <p:cTn id="417" presetID="2" presetClass="entr" presetSubtype="4" fill="hold" nodeType="withEffect">
                                  <p:stCondLst>
                                    <p:cond delay="0"/>
                                  </p:stCondLst>
                                  <p:childTnLst>
                                    <p:set>
                                      <p:cBhvr>
                                        <p:cTn id="418" dur="1" fill="hold">
                                          <p:stCondLst>
                                            <p:cond delay="0"/>
                                          </p:stCondLst>
                                        </p:cTn>
                                        <p:tgtEl>
                                          <p:spTgt spid="282"/>
                                        </p:tgtEl>
                                        <p:attrNameLst>
                                          <p:attrName>style.visibility</p:attrName>
                                        </p:attrNameLst>
                                      </p:cBhvr>
                                      <p:to>
                                        <p:strVal val="visible"/>
                                      </p:to>
                                    </p:set>
                                    <p:anim calcmode="lin" valueType="num">
                                      <p:cBhvr additive="base">
                                        <p:cTn id="419" dur="2000" fill="hold"/>
                                        <p:tgtEl>
                                          <p:spTgt spid="282"/>
                                        </p:tgtEl>
                                        <p:attrNameLst>
                                          <p:attrName>ppt_x</p:attrName>
                                        </p:attrNameLst>
                                      </p:cBhvr>
                                      <p:tavLst>
                                        <p:tav tm="0">
                                          <p:val>
                                            <p:strVal val="#ppt_x"/>
                                          </p:val>
                                        </p:tav>
                                        <p:tav tm="100000">
                                          <p:val>
                                            <p:strVal val="#ppt_x"/>
                                          </p:val>
                                        </p:tav>
                                      </p:tavLst>
                                    </p:anim>
                                    <p:anim calcmode="lin" valueType="num">
                                      <p:cBhvr additive="base">
                                        <p:cTn id="420" dur="2000" fill="hold"/>
                                        <p:tgtEl>
                                          <p:spTgt spid="282"/>
                                        </p:tgtEl>
                                        <p:attrNameLst>
                                          <p:attrName>ppt_y</p:attrName>
                                        </p:attrNameLst>
                                      </p:cBhvr>
                                      <p:tavLst>
                                        <p:tav tm="0">
                                          <p:val>
                                            <p:strVal val="1+#ppt_h/2"/>
                                          </p:val>
                                        </p:tav>
                                        <p:tav tm="100000">
                                          <p:val>
                                            <p:strVal val="#ppt_y"/>
                                          </p:val>
                                        </p:tav>
                                      </p:tavLst>
                                    </p:anim>
                                  </p:childTnLst>
                                </p:cTn>
                              </p:par>
                              <p:par>
                                <p:cTn id="421" presetID="2" presetClass="entr" presetSubtype="4" fill="hold" nodeType="withEffect">
                                  <p:stCondLst>
                                    <p:cond delay="0"/>
                                  </p:stCondLst>
                                  <p:childTnLst>
                                    <p:set>
                                      <p:cBhvr>
                                        <p:cTn id="422" dur="1" fill="hold">
                                          <p:stCondLst>
                                            <p:cond delay="0"/>
                                          </p:stCondLst>
                                        </p:cTn>
                                        <p:tgtEl>
                                          <p:spTgt spid="285"/>
                                        </p:tgtEl>
                                        <p:attrNameLst>
                                          <p:attrName>style.visibility</p:attrName>
                                        </p:attrNameLst>
                                      </p:cBhvr>
                                      <p:to>
                                        <p:strVal val="visible"/>
                                      </p:to>
                                    </p:set>
                                    <p:anim calcmode="lin" valueType="num">
                                      <p:cBhvr additive="base">
                                        <p:cTn id="423" dur="2000" fill="hold"/>
                                        <p:tgtEl>
                                          <p:spTgt spid="285"/>
                                        </p:tgtEl>
                                        <p:attrNameLst>
                                          <p:attrName>ppt_x</p:attrName>
                                        </p:attrNameLst>
                                      </p:cBhvr>
                                      <p:tavLst>
                                        <p:tav tm="0">
                                          <p:val>
                                            <p:strVal val="#ppt_x"/>
                                          </p:val>
                                        </p:tav>
                                        <p:tav tm="100000">
                                          <p:val>
                                            <p:strVal val="#ppt_x"/>
                                          </p:val>
                                        </p:tav>
                                      </p:tavLst>
                                    </p:anim>
                                    <p:anim calcmode="lin" valueType="num">
                                      <p:cBhvr additive="base">
                                        <p:cTn id="424" dur="2000" fill="hold"/>
                                        <p:tgtEl>
                                          <p:spTgt spid="285"/>
                                        </p:tgtEl>
                                        <p:attrNameLst>
                                          <p:attrName>ppt_y</p:attrName>
                                        </p:attrNameLst>
                                      </p:cBhvr>
                                      <p:tavLst>
                                        <p:tav tm="0">
                                          <p:val>
                                            <p:strVal val="1+#ppt_h/2"/>
                                          </p:val>
                                        </p:tav>
                                        <p:tav tm="100000">
                                          <p:val>
                                            <p:strVal val="#ppt_y"/>
                                          </p:val>
                                        </p:tav>
                                      </p:tavLst>
                                    </p:anim>
                                  </p:childTnLst>
                                </p:cTn>
                              </p:par>
                              <p:par>
                                <p:cTn id="425" presetID="2" presetClass="entr" presetSubtype="4" fill="hold" nodeType="withEffect">
                                  <p:stCondLst>
                                    <p:cond delay="0"/>
                                  </p:stCondLst>
                                  <p:childTnLst>
                                    <p:set>
                                      <p:cBhvr>
                                        <p:cTn id="426" dur="1" fill="hold">
                                          <p:stCondLst>
                                            <p:cond delay="0"/>
                                          </p:stCondLst>
                                        </p:cTn>
                                        <p:tgtEl>
                                          <p:spTgt spid="288"/>
                                        </p:tgtEl>
                                        <p:attrNameLst>
                                          <p:attrName>style.visibility</p:attrName>
                                        </p:attrNameLst>
                                      </p:cBhvr>
                                      <p:to>
                                        <p:strVal val="visible"/>
                                      </p:to>
                                    </p:set>
                                    <p:anim calcmode="lin" valueType="num">
                                      <p:cBhvr additive="base">
                                        <p:cTn id="427" dur="2000" fill="hold"/>
                                        <p:tgtEl>
                                          <p:spTgt spid="288"/>
                                        </p:tgtEl>
                                        <p:attrNameLst>
                                          <p:attrName>ppt_x</p:attrName>
                                        </p:attrNameLst>
                                      </p:cBhvr>
                                      <p:tavLst>
                                        <p:tav tm="0">
                                          <p:val>
                                            <p:strVal val="#ppt_x"/>
                                          </p:val>
                                        </p:tav>
                                        <p:tav tm="100000">
                                          <p:val>
                                            <p:strVal val="#ppt_x"/>
                                          </p:val>
                                        </p:tav>
                                      </p:tavLst>
                                    </p:anim>
                                    <p:anim calcmode="lin" valueType="num">
                                      <p:cBhvr additive="base">
                                        <p:cTn id="428" dur="2000" fill="hold"/>
                                        <p:tgtEl>
                                          <p:spTgt spid="288"/>
                                        </p:tgtEl>
                                        <p:attrNameLst>
                                          <p:attrName>ppt_y</p:attrName>
                                        </p:attrNameLst>
                                      </p:cBhvr>
                                      <p:tavLst>
                                        <p:tav tm="0">
                                          <p:val>
                                            <p:strVal val="1+#ppt_h/2"/>
                                          </p:val>
                                        </p:tav>
                                        <p:tav tm="100000">
                                          <p:val>
                                            <p:strVal val="#ppt_y"/>
                                          </p:val>
                                        </p:tav>
                                      </p:tavLst>
                                    </p:anim>
                                  </p:childTnLst>
                                </p:cTn>
                              </p:par>
                              <p:par>
                                <p:cTn id="429" presetID="2" presetClass="entr" presetSubtype="4" fill="hold" nodeType="withEffect">
                                  <p:stCondLst>
                                    <p:cond delay="0"/>
                                  </p:stCondLst>
                                  <p:childTnLst>
                                    <p:set>
                                      <p:cBhvr>
                                        <p:cTn id="430" dur="1" fill="hold">
                                          <p:stCondLst>
                                            <p:cond delay="0"/>
                                          </p:stCondLst>
                                        </p:cTn>
                                        <p:tgtEl>
                                          <p:spTgt spid="291"/>
                                        </p:tgtEl>
                                        <p:attrNameLst>
                                          <p:attrName>style.visibility</p:attrName>
                                        </p:attrNameLst>
                                      </p:cBhvr>
                                      <p:to>
                                        <p:strVal val="visible"/>
                                      </p:to>
                                    </p:set>
                                    <p:anim calcmode="lin" valueType="num">
                                      <p:cBhvr additive="base">
                                        <p:cTn id="431" dur="2000" fill="hold"/>
                                        <p:tgtEl>
                                          <p:spTgt spid="291"/>
                                        </p:tgtEl>
                                        <p:attrNameLst>
                                          <p:attrName>ppt_x</p:attrName>
                                        </p:attrNameLst>
                                      </p:cBhvr>
                                      <p:tavLst>
                                        <p:tav tm="0">
                                          <p:val>
                                            <p:strVal val="#ppt_x"/>
                                          </p:val>
                                        </p:tav>
                                        <p:tav tm="100000">
                                          <p:val>
                                            <p:strVal val="#ppt_x"/>
                                          </p:val>
                                        </p:tav>
                                      </p:tavLst>
                                    </p:anim>
                                    <p:anim calcmode="lin" valueType="num">
                                      <p:cBhvr additive="base">
                                        <p:cTn id="432" dur="2000" fill="hold"/>
                                        <p:tgtEl>
                                          <p:spTgt spid="291"/>
                                        </p:tgtEl>
                                        <p:attrNameLst>
                                          <p:attrName>ppt_y</p:attrName>
                                        </p:attrNameLst>
                                      </p:cBhvr>
                                      <p:tavLst>
                                        <p:tav tm="0">
                                          <p:val>
                                            <p:strVal val="1+#ppt_h/2"/>
                                          </p:val>
                                        </p:tav>
                                        <p:tav tm="100000">
                                          <p:val>
                                            <p:strVal val="#ppt_y"/>
                                          </p:val>
                                        </p:tav>
                                      </p:tavLst>
                                    </p:anim>
                                  </p:childTnLst>
                                </p:cTn>
                              </p:par>
                              <p:par>
                                <p:cTn id="433" presetID="2" presetClass="entr" presetSubtype="4" fill="hold" nodeType="withEffect">
                                  <p:stCondLst>
                                    <p:cond delay="0"/>
                                  </p:stCondLst>
                                  <p:childTnLst>
                                    <p:set>
                                      <p:cBhvr>
                                        <p:cTn id="434" dur="1" fill="hold">
                                          <p:stCondLst>
                                            <p:cond delay="0"/>
                                          </p:stCondLst>
                                        </p:cTn>
                                        <p:tgtEl>
                                          <p:spTgt spid="294"/>
                                        </p:tgtEl>
                                        <p:attrNameLst>
                                          <p:attrName>style.visibility</p:attrName>
                                        </p:attrNameLst>
                                      </p:cBhvr>
                                      <p:to>
                                        <p:strVal val="visible"/>
                                      </p:to>
                                    </p:set>
                                    <p:anim calcmode="lin" valueType="num">
                                      <p:cBhvr additive="base">
                                        <p:cTn id="435" dur="2000" fill="hold"/>
                                        <p:tgtEl>
                                          <p:spTgt spid="294"/>
                                        </p:tgtEl>
                                        <p:attrNameLst>
                                          <p:attrName>ppt_x</p:attrName>
                                        </p:attrNameLst>
                                      </p:cBhvr>
                                      <p:tavLst>
                                        <p:tav tm="0">
                                          <p:val>
                                            <p:strVal val="#ppt_x"/>
                                          </p:val>
                                        </p:tav>
                                        <p:tav tm="100000">
                                          <p:val>
                                            <p:strVal val="#ppt_x"/>
                                          </p:val>
                                        </p:tav>
                                      </p:tavLst>
                                    </p:anim>
                                    <p:anim calcmode="lin" valueType="num">
                                      <p:cBhvr additive="base">
                                        <p:cTn id="436" dur="2000" fill="hold"/>
                                        <p:tgtEl>
                                          <p:spTgt spid="294"/>
                                        </p:tgtEl>
                                        <p:attrNameLst>
                                          <p:attrName>ppt_y</p:attrName>
                                        </p:attrNameLst>
                                      </p:cBhvr>
                                      <p:tavLst>
                                        <p:tav tm="0">
                                          <p:val>
                                            <p:strVal val="1+#ppt_h/2"/>
                                          </p:val>
                                        </p:tav>
                                        <p:tav tm="100000">
                                          <p:val>
                                            <p:strVal val="#ppt_y"/>
                                          </p:val>
                                        </p:tav>
                                      </p:tavLst>
                                    </p:anim>
                                  </p:childTnLst>
                                </p:cTn>
                              </p:par>
                              <p:par>
                                <p:cTn id="437" presetID="2" presetClass="entr" presetSubtype="4" fill="hold" nodeType="withEffect">
                                  <p:stCondLst>
                                    <p:cond delay="0"/>
                                  </p:stCondLst>
                                  <p:childTnLst>
                                    <p:set>
                                      <p:cBhvr>
                                        <p:cTn id="438" dur="1" fill="hold">
                                          <p:stCondLst>
                                            <p:cond delay="0"/>
                                          </p:stCondLst>
                                        </p:cTn>
                                        <p:tgtEl>
                                          <p:spTgt spid="297"/>
                                        </p:tgtEl>
                                        <p:attrNameLst>
                                          <p:attrName>style.visibility</p:attrName>
                                        </p:attrNameLst>
                                      </p:cBhvr>
                                      <p:to>
                                        <p:strVal val="visible"/>
                                      </p:to>
                                    </p:set>
                                    <p:anim calcmode="lin" valueType="num">
                                      <p:cBhvr additive="base">
                                        <p:cTn id="439" dur="2000" fill="hold"/>
                                        <p:tgtEl>
                                          <p:spTgt spid="297"/>
                                        </p:tgtEl>
                                        <p:attrNameLst>
                                          <p:attrName>ppt_x</p:attrName>
                                        </p:attrNameLst>
                                      </p:cBhvr>
                                      <p:tavLst>
                                        <p:tav tm="0">
                                          <p:val>
                                            <p:strVal val="#ppt_x"/>
                                          </p:val>
                                        </p:tav>
                                        <p:tav tm="100000">
                                          <p:val>
                                            <p:strVal val="#ppt_x"/>
                                          </p:val>
                                        </p:tav>
                                      </p:tavLst>
                                    </p:anim>
                                    <p:anim calcmode="lin" valueType="num">
                                      <p:cBhvr additive="base">
                                        <p:cTn id="440" dur="2000" fill="hold"/>
                                        <p:tgtEl>
                                          <p:spTgt spid="297"/>
                                        </p:tgtEl>
                                        <p:attrNameLst>
                                          <p:attrName>ppt_y</p:attrName>
                                        </p:attrNameLst>
                                      </p:cBhvr>
                                      <p:tavLst>
                                        <p:tav tm="0">
                                          <p:val>
                                            <p:strVal val="1+#ppt_h/2"/>
                                          </p:val>
                                        </p:tav>
                                        <p:tav tm="100000">
                                          <p:val>
                                            <p:strVal val="#ppt_y"/>
                                          </p:val>
                                        </p:tav>
                                      </p:tavLst>
                                    </p:anim>
                                  </p:childTnLst>
                                </p:cTn>
                              </p:par>
                              <p:par>
                                <p:cTn id="441" presetID="2" presetClass="entr" presetSubtype="4" fill="hold" nodeType="withEffect">
                                  <p:stCondLst>
                                    <p:cond delay="0"/>
                                  </p:stCondLst>
                                  <p:childTnLst>
                                    <p:set>
                                      <p:cBhvr>
                                        <p:cTn id="442" dur="1" fill="hold">
                                          <p:stCondLst>
                                            <p:cond delay="0"/>
                                          </p:stCondLst>
                                        </p:cTn>
                                        <p:tgtEl>
                                          <p:spTgt spid="300"/>
                                        </p:tgtEl>
                                        <p:attrNameLst>
                                          <p:attrName>style.visibility</p:attrName>
                                        </p:attrNameLst>
                                      </p:cBhvr>
                                      <p:to>
                                        <p:strVal val="visible"/>
                                      </p:to>
                                    </p:set>
                                    <p:anim calcmode="lin" valueType="num">
                                      <p:cBhvr additive="base">
                                        <p:cTn id="443" dur="2000" fill="hold"/>
                                        <p:tgtEl>
                                          <p:spTgt spid="300"/>
                                        </p:tgtEl>
                                        <p:attrNameLst>
                                          <p:attrName>ppt_x</p:attrName>
                                        </p:attrNameLst>
                                      </p:cBhvr>
                                      <p:tavLst>
                                        <p:tav tm="0">
                                          <p:val>
                                            <p:strVal val="#ppt_x"/>
                                          </p:val>
                                        </p:tav>
                                        <p:tav tm="100000">
                                          <p:val>
                                            <p:strVal val="#ppt_x"/>
                                          </p:val>
                                        </p:tav>
                                      </p:tavLst>
                                    </p:anim>
                                    <p:anim calcmode="lin" valueType="num">
                                      <p:cBhvr additive="base">
                                        <p:cTn id="444" dur="2000" fill="hold"/>
                                        <p:tgtEl>
                                          <p:spTgt spid="300"/>
                                        </p:tgtEl>
                                        <p:attrNameLst>
                                          <p:attrName>ppt_y</p:attrName>
                                        </p:attrNameLst>
                                      </p:cBhvr>
                                      <p:tavLst>
                                        <p:tav tm="0">
                                          <p:val>
                                            <p:strVal val="1+#ppt_h/2"/>
                                          </p:val>
                                        </p:tav>
                                        <p:tav tm="100000">
                                          <p:val>
                                            <p:strVal val="#ppt_y"/>
                                          </p:val>
                                        </p:tav>
                                      </p:tavLst>
                                    </p:anim>
                                  </p:childTnLst>
                                </p:cTn>
                              </p:par>
                              <p:par>
                                <p:cTn id="445" presetID="2" presetClass="entr" presetSubtype="4" fill="hold" nodeType="withEffect">
                                  <p:stCondLst>
                                    <p:cond delay="0"/>
                                  </p:stCondLst>
                                  <p:childTnLst>
                                    <p:set>
                                      <p:cBhvr>
                                        <p:cTn id="446" dur="1" fill="hold">
                                          <p:stCondLst>
                                            <p:cond delay="0"/>
                                          </p:stCondLst>
                                        </p:cTn>
                                        <p:tgtEl>
                                          <p:spTgt spid="303"/>
                                        </p:tgtEl>
                                        <p:attrNameLst>
                                          <p:attrName>style.visibility</p:attrName>
                                        </p:attrNameLst>
                                      </p:cBhvr>
                                      <p:to>
                                        <p:strVal val="visible"/>
                                      </p:to>
                                    </p:set>
                                    <p:anim calcmode="lin" valueType="num">
                                      <p:cBhvr additive="base">
                                        <p:cTn id="447" dur="2000" fill="hold"/>
                                        <p:tgtEl>
                                          <p:spTgt spid="303"/>
                                        </p:tgtEl>
                                        <p:attrNameLst>
                                          <p:attrName>ppt_x</p:attrName>
                                        </p:attrNameLst>
                                      </p:cBhvr>
                                      <p:tavLst>
                                        <p:tav tm="0">
                                          <p:val>
                                            <p:strVal val="#ppt_x"/>
                                          </p:val>
                                        </p:tav>
                                        <p:tav tm="100000">
                                          <p:val>
                                            <p:strVal val="#ppt_x"/>
                                          </p:val>
                                        </p:tav>
                                      </p:tavLst>
                                    </p:anim>
                                    <p:anim calcmode="lin" valueType="num">
                                      <p:cBhvr additive="base">
                                        <p:cTn id="448" dur="2000" fill="hold"/>
                                        <p:tgtEl>
                                          <p:spTgt spid="303"/>
                                        </p:tgtEl>
                                        <p:attrNameLst>
                                          <p:attrName>ppt_y</p:attrName>
                                        </p:attrNameLst>
                                      </p:cBhvr>
                                      <p:tavLst>
                                        <p:tav tm="0">
                                          <p:val>
                                            <p:strVal val="1+#ppt_h/2"/>
                                          </p:val>
                                        </p:tav>
                                        <p:tav tm="100000">
                                          <p:val>
                                            <p:strVal val="#ppt_y"/>
                                          </p:val>
                                        </p:tav>
                                      </p:tavLst>
                                    </p:anim>
                                  </p:childTnLst>
                                </p:cTn>
                              </p:par>
                              <p:par>
                                <p:cTn id="449" presetID="2" presetClass="entr" presetSubtype="4" fill="hold" nodeType="withEffect">
                                  <p:stCondLst>
                                    <p:cond delay="0"/>
                                  </p:stCondLst>
                                  <p:childTnLst>
                                    <p:set>
                                      <p:cBhvr>
                                        <p:cTn id="450" dur="1" fill="hold">
                                          <p:stCondLst>
                                            <p:cond delay="0"/>
                                          </p:stCondLst>
                                        </p:cTn>
                                        <p:tgtEl>
                                          <p:spTgt spid="306"/>
                                        </p:tgtEl>
                                        <p:attrNameLst>
                                          <p:attrName>style.visibility</p:attrName>
                                        </p:attrNameLst>
                                      </p:cBhvr>
                                      <p:to>
                                        <p:strVal val="visible"/>
                                      </p:to>
                                    </p:set>
                                    <p:anim calcmode="lin" valueType="num">
                                      <p:cBhvr additive="base">
                                        <p:cTn id="451" dur="2000" fill="hold"/>
                                        <p:tgtEl>
                                          <p:spTgt spid="306"/>
                                        </p:tgtEl>
                                        <p:attrNameLst>
                                          <p:attrName>ppt_x</p:attrName>
                                        </p:attrNameLst>
                                      </p:cBhvr>
                                      <p:tavLst>
                                        <p:tav tm="0">
                                          <p:val>
                                            <p:strVal val="#ppt_x"/>
                                          </p:val>
                                        </p:tav>
                                        <p:tav tm="100000">
                                          <p:val>
                                            <p:strVal val="#ppt_x"/>
                                          </p:val>
                                        </p:tav>
                                      </p:tavLst>
                                    </p:anim>
                                    <p:anim calcmode="lin" valueType="num">
                                      <p:cBhvr additive="base">
                                        <p:cTn id="452" dur="2000" fill="hold"/>
                                        <p:tgtEl>
                                          <p:spTgt spid="306"/>
                                        </p:tgtEl>
                                        <p:attrNameLst>
                                          <p:attrName>ppt_y</p:attrName>
                                        </p:attrNameLst>
                                      </p:cBhvr>
                                      <p:tavLst>
                                        <p:tav tm="0">
                                          <p:val>
                                            <p:strVal val="1+#ppt_h/2"/>
                                          </p:val>
                                        </p:tav>
                                        <p:tav tm="100000">
                                          <p:val>
                                            <p:strVal val="#ppt_y"/>
                                          </p:val>
                                        </p:tav>
                                      </p:tavLst>
                                    </p:anim>
                                  </p:childTnLst>
                                </p:cTn>
                              </p:par>
                              <p:par>
                                <p:cTn id="453" presetID="2" presetClass="entr" presetSubtype="4" fill="hold" nodeType="withEffect">
                                  <p:stCondLst>
                                    <p:cond delay="0"/>
                                  </p:stCondLst>
                                  <p:childTnLst>
                                    <p:set>
                                      <p:cBhvr>
                                        <p:cTn id="454" dur="1" fill="hold">
                                          <p:stCondLst>
                                            <p:cond delay="0"/>
                                          </p:stCondLst>
                                        </p:cTn>
                                        <p:tgtEl>
                                          <p:spTgt spid="309"/>
                                        </p:tgtEl>
                                        <p:attrNameLst>
                                          <p:attrName>style.visibility</p:attrName>
                                        </p:attrNameLst>
                                      </p:cBhvr>
                                      <p:to>
                                        <p:strVal val="visible"/>
                                      </p:to>
                                    </p:set>
                                    <p:anim calcmode="lin" valueType="num">
                                      <p:cBhvr additive="base">
                                        <p:cTn id="455" dur="2000" fill="hold"/>
                                        <p:tgtEl>
                                          <p:spTgt spid="309"/>
                                        </p:tgtEl>
                                        <p:attrNameLst>
                                          <p:attrName>ppt_x</p:attrName>
                                        </p:attrNameLst>
                                      </p:cBhvr>
                                      <p:tavLst>
                                        <p:tav tm="0">
                                          <p:val>
                                            <p:strVal val="#ppt_x"/>
                                          </p:val>
                                        </p:tav>
                                        <p:tav tm="100000">
                                          <p:val>
                                            <p:strVal val="#ppt_x"/>
                                          </p:val>
                                        </p:tav>
                                      </p:tavLst>
                                    </p:anim>
                                    <p:anim calcmode="lin" valueType="num">
                                      <p:cBhvr additive="base">
                                        <p:cTn id="456" dur="2000" fill="hold"/>
                                        <p:tgtEl>
                                          <p:spTgt spid="309"/>
                                        </p:tgtEl>
                                        <p:attrNameLst>
                                          <p:attrName>ppt_y</p:attrName>
                                        </p:attrNameLst>
                                      </p:cBhvr>
                                      <p:tavLst>
                                        <p:tav tm="0">
                                          <p:val>
                                            <p:strVal val="1+#ppt_h/2"/>
                                          </p:val>
                                        </p:tav>
                                        <p:tav tm="100000">
                                          <p:val>
                                            <p:strVal val="#ppt_y"/>
                                          </p:val>
                                        </p:tav>
                                      </p:tavLst>
                                    </p:anim>
                                  </p:childTnLst>
                                </p:cTn>
                              </p:par>
                              <p:par>
                                <p:cTn id="457" presetID="2" presetClass="entr" presetSubtype="4" fill="hold" nodeType="withEffect">
                                  <p:stCondLst>
                                    <p:cond delay="0"/>
                                  </p:stCondLst>
                                  <p:childTnLst>
                                    <p:set>
                                      <p:cBhvr>
                                        <p:cTn id="458" dur="1" fill="hold">
                                          <p:stCondLst>
                                            <p:cond delay="0"/>
                                          </p:stCondLst>
                                        </p:cTn>
                                        <p:tgtEl>
                                          <p:spTgt spid="312"/>
                                        </p:tgtEl>
                                        <p:attrNameLst>
                                          <p:attrName>style.visibility</p:attrName>
                                        </p:attrNameLst>
                                      </p:cBhvr>
                                      <p:to>
                                        <p:strVal val="visible"/>
                                      </p:to>
                                    </p:set>
                                    <p:anim calcmode="lin" valueType="num">
                                      <p:cBhvr additive="base">
                                        <p:cTn id="459" dur="2000" fill="hold"/>
                                        <p:tgtEl>
                                          <p:spTgt spid="312"/>
                                        </p:tgtEl>
                                        <p:attrNameLst>
                                          <p:attrName>ppt_x</p:attrName>
                                        </p:attrNameLst>
                                      </p:cBhvr>
                                      <p:tavLst>
                                        <p:tav tm="0">
                                          <p:val>
                                            <p:strVal val="#ppt_x"/>
                                          </p:val>
                                        </p:tav>
                                        <p:tav tm="100000">
                                          <p:val>
                                            <p:strVal val="#ppt_x"/>
                                          </p:val>
                                        </p:tav>
                                      </p:tavLst>
                                    </p:anim>
                                    <p:anim calcmode="lin" valueType="num">
                                      <p:cBhvr additive="base">
                                        <p:cTn id="460" dur="2000" fill="hold"/>
                                        <p:tgtEl>
                                          <p:spTgt spid="312"/>
                                        </p:tgtEl>
                                        <p:attrNameLst>
                                          <p:attrName>ppt_y</p:attrName>
                                        </p:attrNameLst>
                                      </p:cBhvr>
                                      <p:tavLst>
                                        <p:tav tm="0">
                                          <p:val>
                                            <p:strVal val="1+#ppt_h/2"/>
                                          </p:val>
                                        </p:tav>
                                        <p:tav tm="100000">
                                          <p:val>
                                            <p:strVal val="#ppt_y"/>
                                          </p:val>
                                        </p:tav>
                                      </p:tavLst>
                                    </p:anim>
                                  </p:childTnLst>
                                </p:cTn>
                              </p:par>
                              <p:par>
                                <p:cTn id="461" presetID="2" presetClass="entr" presetSubtype="4" fill="hold" nodeType="withEffect">
                                  <p:stCondLst>
                                    <p:cond delay="0"/>
                                  </p:stCondLst>
                                  <p:childTnLst>
                                    <p:set>
                                      <p:cBhvr>
                                        <p:cTn id="462" dur="1" fill="hold">
                                          <p:stCondLst>
                                            <p:cond delay="0"/>
                                          </p:stCondLst>
                                        </p:cTn>
                                        <p:tgtEl>
                                          <p:spTgt spid="315"/>
                                        </p:tgtEl>
                                        <p:attrNameLst>
                                          <p:attrName>style.visibility</p:attrName>
                                        </p:attrNameLst>
                                      </p:cBhvr>
                                      <p:to>
                                        <p:strVal val="visible"/>
                                      </p:to>
                                    </p:set>
                                    <p:anim calcmode="lin" valueType="num">
                                      <p:cBhvr additive="base">
                                        <p:cTn id="463" dur="2000" fill="hold"/>
                                        <p:tgtEl>
                                          <p:spTgt spid="315"/>
                                        </p:tgtEl>
                                        <p:attrNameLst>
                                          <p:attrName>ppt_x</p:attrName>
                                        </p:attrNameLst>
                                      </p:cBhvr>
                                      <p:tavLst>
                                        <p:tav tm="0">
                                          <p:val>
                                            <p:strVal val="#ppt_x"/>
                                          </p:val>
                                        </p:tav>
                                        <p:tav tm="100000">
                                          <p:val>
                                            <p:strVal val="#ppt_x"/>
                                          </p:val>
                                        </p:tav>
                                      </p:tavLst>
                                    </p:anim>
                                    <p:anim calcmode="lin" valueType="num">
                                      <p:cBhvr additive="base">
                                        <p:cTn id="464" dur="2000" fill="hold"/>
                                        <p:tgtEl>
                                          <p:spTgt spid="315"/>
                                        </p:tgtEl>
                                        <p:attrNameLst>
                                          <p:attrName>ppt_y</p:attrName>
                                        </p:attrNameLst>
                                      </p:cBhvr>
                                      <p:tavLst>
                                        <p:tav tm="0">
                                          <p:val>
                                            <p:strVal val="1+#ppt_h/2"/>
                                          </p:val>
                                        </p:tav>
                                        <p:tav tm="100000">
                                          <p:val>
                                            <p:strVal val="#ppt_y"/>
                                          </p:val>
                                        </p:tav>
                                      </p:tavLst>
                                    </p:anim>
                                  </p:childTnLst>
                                </p:cTn>
                              </p:par>
                              <p:par>
                                <p:cTn id="465" presetID="2" presetClass="entr" presetSubtype="4" fill="hold" nodeType="withEffect">
                                  <p:stCondLst>
                                    <p:cond delay="0"/>
                                  </p:stCondLst>
                                  <p:childTnLst>
                                    <p:set>
                                      <p:cBhvr>
                                        <p:cTn id="466" dur="1" fill="hold">
                                          <p:stCondLst>
                                            <p:cond delay="0"/>
                                          </p:stCondLst>
                                        </p:cTn>
                                        <p:tgtEl>
                                          <p:spTgt spid="318"/>
                                        </p:tgtEl>
                                        <p:attrNameLst>
                                          <p:attrName>style.visibility</p:attrName>
                                        </p:attrNameLst>
                                      </p:cBhvr>
                                      <p:to>
                                        <p:strVal val="visible"/>
                                      </p:to>
                                    </p:set>
                                    <p:anim calcmode="lin" valueType="num">
                                      <p:cBhvr additive="base">
                                        <p:cTn id="467" dur="2000" fill="hold"/>
                                        <p:tgtEl>
                                          <p:spTgt spid="318"/>
                                        </p:tgtEl>
                                        <p:attrNameLst>
                                          <p:attrName>ppt_x</p:attrName>
                                        </p:attrNameLst>
                                      </p:cBhvr>
                                      <p:tavLst>
                                        <p:tav tm="0">
                                          <p:val>
                                            <p:strVal val="#ppt_x"/>
                                          </p:val>
                                        </p:tav>
                                        <p:tav tm="100000">
                                          <p:val>
                                            <p:strVal val="#ppt_x"/>
                                          </p:val>
                                        </p:tav>
                                      </p:tavLst>
                                    </p:anim>
                                    <p:anim calcmode="lin" valueType="num">
                                      <p:cBhvr additive="base">
                                        <p:cTn id="468" dur="2000" fill="hold"/>
                                        <p:tgtEl>
                                          <p:spTgt spid="318"/>
                                        </p:tgtEl>
                                        <p:attrNameLst>
                                          <p:attrName>ppt_y</p:attrName>
                                        </p:attrNameLst>
                                      </p:cBhvr>
                                      <p:tavLst>
                                        <p:tav tm="0">
                                          <p:val>
                                            <p:strVal val="1+#ppt_h/2"/>
                                          </p:val>
                                        </p:tav>
                                        <p:tav tm="100000">
                                          <p:val>
                                            <p:strVal val="#ppt_y"/>
                                          </p:val>
                                        </p:tav>
                                      </p:tavLst>
                                    </p:anim>
                                  </p:childTnLst>
                                </p:cTn>
                              </p:par>
                              <p:par>
                                <p:cTn id="469" presetID="2" presetClass="entr" presetSubtype="4" fill="hold" nodeType="withEffect">
                                  <p:stCondLst>
                                    <p:cond delay="0"/>
                                  </p:stCondLst>
                                  <p:childTnLst>
                                    <p:set>
                                      <p:cBhvr>
                                        <p:cTn id="470" dur="1" fill="hold">
                                          <p:stCondLst>
                                            <p:cond delay="0"/>
                                          </p:stCondLst>
                                        </p:cTn>
                                        <p:tgtEl>
                                          <p:spTgt spid="321"/>
                                        </p:tgtEl>
                                        <p:attrNameLst>
                                          <p:attrName>style.visibility</p:attrName>
                                        </p:attrNameLst>
                                      </p:cBhvr>
                                      <p:to>
                                        <p:strVal val="visible"/>
                                      </p:to>
                                    </p:set>
                                    <p:anim calcmode="lin" valueType="num">
                                      <p:cBhvr additive="base">
                                        <p:cTn id="471" dur="2000" fill="hold"/>
                                        <p:tgtEl>
                                          <p:spTgt spid="321"/>
                                        </p:tgtEl>
                                        <p:attrNameLst>
                                          <p:attrName>ppt_x</p:attrName>
                                        </p:attrNameLst>
                                      </p:cBhvr>
                                      <p:tavLst>
                                        <p:tav tm="0">
                                          <p:val>
                                            <p:strVal val="#ppt_x"/>
                                          </p:val>
                                        </p:tav>
                                        <p:tav tm="100000">
                                          <p:val>
                                            <p:strVal val="#ppt_x"/>
                                          </p:val>
                                        </p:tav>
                                      </p:tavLst>
                                    </p:anim>
                                    <p:anim calcmode="lin" valueType="num">
                                      <p:cBhvr additive="base">
                                        <p:cTn id="472" dur="2000" fill="hold"/>
                                        <p:tgtEl>
                                          <p:spTgt spid="321"/>
                                        </p:tgtEl>
                                        <p:attrNameLst>
                                          <p:attrName>ppt_y</p:attrName>
                                        </p:attrNameLst>
                                      </p:cBhvr>
                                      <p:tavLst>
                                        <p:tav tm="0">
                                          <p:val>
                                            <p:strVal val="1+#ppt_h/2"/>
                                          </p:val>
                                        </p:tav>
                                        <p:tav tm="100000">
                                          <p:val>
                                            <p:strVal val="#ppt_y"/>
                                          </p:val>
                                        </p:tav>
                                      </p:tavLst>
                                    </p:anim>
                                  </p:childTnLst>
                                </p:cTn>
                              </p:par>
                              <p:par>
                                <p:cTn id="473" presetID="2" presetClass="entr" presetSubtype="4" fill="hold" nodeType="withEffect">
                                  <p:stCondLst>
                                    <p:cond delay="0"/>
                                  </p:stCondLst>
                                  <p:childTnLst>
                                    <p:set>
                                      <p:cBhvr>
                                        <p:cTn id="474" dur="1" fill="hold">
                                          <p:stCondLst>
                                            <p:cond delay="0"/>
                                          </p:stCondLst>
                                        </p:cTn>
                                        <p:tgtEl>
                                          <p:spTgt spid="324"/>
                                        </p:tgtEl>
                                        <p:attrNameLst>
                                          <p:attrName>style.visibility</p:attrName>
                                        </p:attrNameLst>
                                      </p:cBhvr>
                                      <p:to>
                                        <p:strVal val="visible"/>
                                      </p:to>
                                    </p:set>
                                    <p:anim calcmode="lin" valueType="num">
                                      <p:cBhvr additive="base">
                                        <p:cTn id="475" dur="2000" fill="hold"/>
                                        <p:tgtEl>
                                          <p:spTgt spid="324"/>
                                        </p:tgtEl>
                                        <p:attrNameLst>
                                          <p:attrName>ppt_x</p:attrName>
                                        </p:attrNameLst>
                                      </p:cBhvr>
                                      <p:tavLst>
                                        <p:tav tm="0">
                                          <p:val>
                                            <p:strVal val="#ppt_x"/>
                                          </p:val>
                                        </p:tav>
                                        <p:tav tm="100000">
                                          <p:val>
                                            <p:strVal val="#ppt_x"/>
                                          </p:val>
                                        </p:tav>
                                      </p:tavLst>
                                    </p:anim>
                                    <p:anim calcmode="lin" valueType="num">
                                      <p:cBhvr additive="base">
                                        <p:cTn id="476" dur="2000" fill="hold"/>
                                        <p:tgtEl>
                                          <p:spTgt spid="324"/>
                                        </p:tgtEl>
                                        <p:attrNameLst>
                                          <p:attrName>ppt_y</p:attrName>
                                        </p:attrNameLst>
                                      </p:cBhvr>
                                      <p:tavLst>
                                        <p:tav tm="0">
                                          <p:val>
                                            <p:strVal val="1+#ppt_h/2"/>
                                          </p:val>
                                        </p:tav>
                                        <p:tav tm="100000">
                                          <p:val>
                                            <p:strVal val="#ppt_y"/>
                                          </p:val>
                                        </p:tav>
                                      </p:tavLst>
                                    </p:anim>
                                  </p:childTnLst>
                                </p:cTn>
                              </p:par>
                              <p:par>
                                <p:cTn id="477" presetID="2" presetClass="entr" presetSubtype="4" fill="hold" nodeType="withEffect">
                                  <p:stCondLst>
                                    <p:cond delay="0"/>
                                  </p:stCondLst>
                                  <p:childTnLst>
                                    <p:set>
                                      <p:cBhvr>
                                        <p:cTn id="478" dur="1" fill="hold">
                                          <p:stCondLst>
                                            <p:cond delay="0"/>
                                          </p:stCondLst>
                                        </p:cTn>
                                        <p:tgtEl>
                                          <p:spTgt spid="327"/>
                                        </p:tgtEl>
                                        <p:attrNameLst>
                                          <p:attrName>style.visibility</p:attrName>
                                        </p:attrNameLst>
                                      </p:cBhvr>
                                      <p:to>
                                        <p:strVal val="visible"/>
                                      </p:to>
                                    </p:set>
                                    <p:anim calcmode="lin" valueType="num">
                                      <p:cBhvr additive="base">
                                        <p:cTn id="479" dur="2000" fill="hold"/>
                                        <p:tgtEl>
                                          <p:spTgt spid="327"/>
                                        </p:tgtEl>
                                        <p:attrNameLst>
                                          <p:attrName>ppt_x</p:attrName>
                                        </p:attrNameLst>
                                      </p:cBhvr>
                                      <p:tavLst>
                                        <p:tav tm="0">
                                          <p:val>
                                            <p:strVal val="#ppt_x"/>
                                          </p:val>
                                        </p:tav>
                                        <p:tav tm="100000">
                                          <p:val>
                                            <p:strVal val="#ppt_x"/>
                                          </p:val>
                                        </p:tav>
                                      </p:tavLst>
                                    </p:anim>
                                    <p:anim calcmode="lin" valueType="num">
                                      <p:cBhvr additive="base">
                                        <p:cTn id="480" dur="2000" fill="hold"/>
                                        <p:tgtEl>
                                          <p:spTgt spid="327"/>
                                        </p:tgtEl>
                                        <p:attrNameLst>
                                          <p:attrName>ppt_y</p:attrName>
                                        </p:attrNameLst>
                                      </p:cBhvr>
                                      <p:tavLst>
                                        <p:tav tm="0">
                                          <p:val>
                                            <p:strVal val="1+#ppt_h/2"/>
                                          </p:val>
                                        </p:tav>
                                        <p:tav tm="100000">
                                          <p:val>
                                            <p:strVal val="#ppt_y"/>
                                          </p:val>
                                        </p:tav>
                                      </p:tavLst>
                                    </p:anim>
                                  </p:childTnLst>
                                </p:cTn>
                              </p:par>
                              <p:par>
                                <p:cTn id="481" presetID="2" presetClass="entr" presetSubtype="4" fill="hold" nodeType="withEffect">
                                  <p:stCondLst>
                                    <p:cond delay="0"/>
                                  </p:stCondLst>
                                  <p:childTnLst>
                                    <p:set>
                                      <p:cBhvr>
                                        <p:cTn id="482" dur="1" fill="hold">
                                          <p:stCondLst>
                                            <p:cond delay="0"/>
                                          </p:stCondLst>
                                        </p:cTn>
                                        <p:tgtEl>
                                          <p:spTgt spid="330"/>
                                        </p:tgtEl>
                                        <p:attrNameLst>
                                          <p:attrName>style.visibility</p:attrName>
                                        </p:attrNameLst>
                                      </p:cBhvr>
                                      <p:to>
                                        <p:strVal val="visible"/>
                                      </p:to>
                                    </p:set>
                                    <p:anim calcmode="lin" valueType="num">
                                      <p:cBhvr additive="base">
                                        <p:cTn id="483" dur="2000" fill="hold"/>
                                        <p:tgtEl>
                                          <p:spTgt spid="330"/>
                                        </p:tgtEl>
                                        <p:attrNameLst>
                                          <p:attrName>ppt_x</p:attrName>
                                        </p:attrNameLst>
                                      </p:cBhvr>
                                      <p:tavLst>
                                        <p:tav tm="0">
                                          <p:val>
                                            <p:strVal val="#ppt_x"/>
                                          </p:val>
                                        </p:tav>
                                        <p:tav tm="100000">
                                          <p:val>
                                            <p:strVal val="#ppt_x"/>
                                          </p:val>
                                        </p:tav>
                                      </p:tavLst>
                                    </p:anim>
                                    <p:anim calcmode="lin" valueType="num">
                                      <p:cBhvr additive="base">
                                        <p:cTn id="484" dur="2000" fill="hold"/>
                                        <p:tgtEl>
                                          <p:spTgt spid="330"/>
                                        </p:tgtEl>
                                        <p:attrNameLst>
                                          <p:attrName>ppt_y</p:attrName>
                                        </p:attrNameLst>
                                      </p:cBhvr>
                                      <p:tavLst>
                                        <p:tav tm="0">
                                          <p:val>
                                            <p:strVal val="1+#ppt_h/2"/>
                                          </p:val>
                                        </p:tav>
                                        <p:tav tm="100000">
                                          <p:val>
                                            <p:strVal val="#ppt_y"/>
                                          </p:val>
                                        </p:tav>
                                      </p:tavLst>
                                    </p:anim>
                                  </p:childTnLst>
                                </p:cTn>
                              </p:par>
                              <p:par>
                                <p:cTn id="485" presetID="2" presetClass="entr" presetSubtype="4" fill="hold" nodeType="withEffect">
                                  <p:stCondLst>
                                    <p:cond delay="0"/>
                                  </p:stCondLst>
                                  <p:childTnLst>
                                    <p:set>
                                      <p:cBhvr>
                                        <p:cTn id="486" dur="1" fill="hold">
                                          <p:stCondLst>
                                            <p:cond delay="0"/>
                                          </p:stCondLst>
                                        </p:cTn>
                                        <p:tgtEl>
                                          <p:spTgt spid="333"/>
                                        </p:tgtEl>
                                        <p:attrNameLst>
                                          <p:attrName>style.visibility</p:attrName>
                                        </p:attrNameLst>
                                      </p:cBhvr>
                                      <p:to>
                                        <p:strVal val="visible"/>
                                      </p:to>
                                    </p:set>
                                    <p:anim calcmode="lin" valueType="num">
                                      <p:cBhvr additive="base">
                                        <p:cTn id="487" dur="2000" fill="hold"/>
                                        <p:tgtEl>
                                          <p:spTgt spid="333"/>
                                        </p:tgtEl>
                                        <p:attrNameLst>
                                          <p:attrName>ppt_x</p:attrName>
                                        </p:attrNameLst>
                                      </p:cBhvr>
                                      <p:tavLst>
                                        <p:tav tm="0">
                                          <p:val>
                                            <p:strVal val="#ppt_x"/>
                                          </p:val>
                                        </p:tav>
                                        <p:tav tm="100000">
                                          <p:val>
                                            <p:strVal val="#ppt_x"/>
                                          </p:val>
                                        </p:tav>
                                      </p:tavLst>
                                    </p:anim>
                                    <p:anim calcmode="lin" valueType="num">
                                      <p:cBhvr additive="base">
                                        <p:cTn id="488" dur="2000" fill="hold"/>
                                        <p:tgtEl>
                                          <p:spTgt spid="333"/>
                                        </p:tgtEl>
                                        <p:attrNameLst>
                                          <p:attrName>ppt_y</p:attrName>
                                        </p:attrNameLst>
                                      </p:cBhvr>
                                      <p:tavLst>
                                        <p:tav tm="0">
                                          <p:val>
                                            <p:strVal val="1+#ppt_h/2"/>
                                          </p:val>
                                        </p:tav>
                                        <p:tav tm="100000">
                                          <p:val>
                                            <p:strVal val="#ppt_y"/>
                                          </p:val>
                                        </p:tav>
                                      </p:tavLst>
                                    </p:anim>
                                  </p:childTnLst>
                                </p:cTn>
                              </p:par>
                              <p:par>
                                <p:cTn id="489" presetID="2" presetClass="entr" presetSubtype="4" fill="hold" nodeType="withEffect">
                                  <p:stCondLst>
                                    <p:cond delay="0"/>
                                  </p:stCondLst>
                                  <p:childTnLst>
                                    <p:set>
                                      <p:cBhvr>
                                        <p:cTn id="490" dur="1" fill="hold">
                                          <p:stCondLst>
                                            <p:cond delay="0"/>
                                          </p:stCondLst>
                                        </p:cTn>
                                        <p:tgtEl>
                                          <p:spTgt spid="336"/>
                                        </p:tgtEl>
                                        <p:attrNameLst>
                                          <p:attrName>style.visibility</p:attrName>
                                        </p:attrNameLst>
                                      </p:cBhvr>
                                      <p:to>
                                        <p:strVal val="visible"/>
                                      </p:to>
                                    </p:set>
                                    <p:anim calcmode="lin" valueType="num">
                                      <p:cBhvr additive="base">
                                        <p:cTn id="491" dur="2000" fill="hold"/>
                                        <p:tgtEl>
                                          <p:spTgt spid="336"/>
                                        </p:tgtEl>
                                        <p:attrNameLst>
                                          <p:attrName>ppt_x</p:attrName>
                                        </p:attrNameLst>
                                      </p:cBhvr>
                                      <p:tavLst>
                                        <p:tav tm="0">
                                          <p:val>
                                            <p:strVal val="#ppt_x"/>
                                          </p:val>
                                        </p:tav>
                                        <p:tav tm="100000">
                                          <p:val>
                                            <p:strVal val="#ppt_x"/>
                                          </p:val>
                                        </p:tav>
                                      </p:tavLst>
                                    </p:anim>
                                    <p:anim calcmode="lin" valueType="num">
                                      <p:cBhvr additive="base">
                                        <p:cTn id="492" dur="2000" fill="hold"/>
                                        <p:tgtEl>
                                          <p:spTgt spid="336"/>
                                        </p:tgtEl>
                                        <p:attrNameLst>
                                          <p:attrName>ppt_y</p:attrName>
                                        </p:attrNameLst>
                                      </p:cBhvr>
                                      <p:tavLst>
                                        <p:tav tm="0">
                                          <p:val>
                                            <p:strVal val="1+#ppt_h/2"/>
                                          </p:val>
                                        </p:tav>
                                        <p:tav tm="100000">
                                          <p:val>
                                            <p:strVal val="#ppt_y"/>
                                          </p:val>
                                        </p:tav>
                                      </p:tavLst>
                                    </p:anim>
                                  </p:childTnLst>
                                </p:cTn>
                              </p:par>
                              <p:par>
                                <p:cTn id="493" presetID="2" presetClass="entr" presetSubtype="4" fill="hold" nodeType="withEffect">
                                  <p:stCondLst>
                                    <p:cond delay="0"/>
                                  </p:stCondLst>
                                  <p:childTnLst>
                                    <p:set>
                                      <p:cBhvr>
                                        <p:cTn id="494" dur="1" fill="hold">
                                          <p:stCondLst>
                                            <p:cond delay="0"/>
                                          </p:stCondLst>
                                        </p:cTn>
                                        <p:tgtEl>
                                          <p:spTgt spid="339"/>
                                        </p:tgtEl>
                                        <p:attrNameLst>
                                          <p:attrName>style.visibility</p:attrName>
                                        </p:attrNameLst>
                                      </p:cBhvr>
                                      <p:to>
                                        <p:strVal val="visible"/>
                                      </p:to>
                                    </p:set>
                                    <p:anim calcmode="lin" valueType="num">
                                      <p:cBhvr additive="base">
                                        <p:cTn id="495" dur="2000" fill="hold"/>
                                        <p:tgtEl>
                                          <p:spTgt spid="339"/>
                                        </p:tgtEl>
                                        <p:attrNameLst>
                                          <p:attrName>ppt_x</p:attrName>
                                        </p:attrNameLst>
                                      </p:cBhvr>
                                      <p:tavLst>
                                        <p:tav tm="0">
                                          <p:val>
                                            <p:strVal val="#ppt_x"/>
                                          </p:val>
                                        </p:tav>
                                        <p:tav tm="100000">
                                          <p:val>
                                            <p:strVal val="#ppt_x"/>
                                          </p:val>
                                        </p:tav>
                                      </p:tavLst>
                                    </p:anim>
                                    <p:anim calcmode="lin" valueType="num">
                                      <p:cBhvr additive="base">
                                        <p:cTn id="496" dur="2000" fill="hold"/>
                                        <p:tgtEl>
                                          <p:spTgt spid="339"/>
                                        </p:tgtEl>
                                        <p:attrNameLst>
                                          <p:attrName>ppt_y</p:attrName>
                                        </p:attrNameLst>
                                      </p:cBhvr>
                                      <p:tavLst>
                                        <p:tav tm="0">
                                          <p:val>
                                            <p:strVal val="1+#ppt_h/2"/>
                                          </p:val>
                                        </p:tav>
                                        <p:tav tm="100000">
                                          <p:val>
                                            <p:strVal val="#ppt_y"/>
                                          </p:val>
                                        </p:tav>
                                      </p:tavLst>
                                    </p:anim>
                                  </p:childTnLst>
                                </p:cTn>
                              </p:par>
                              <p:par>
                                <p:cTn id="497" presetID="2" presetClass="entr" presetSubtype="4" fill="hold" nodeType="withEffect">
                                  <p:stCondLst>
                                    <p:cond delay="0"/>
                                  </p:stCondLst>
                                  <p:childTnLst>
                                    <p:set>
                                      <p:cBhvr>
                                        <p:cTn id="498" dur="1" fill="hold">
                                          <p:stCondLst>
                                            <p:cond delay="0"/>
                                          </p:stCondLst>
                                        </p:cTn>
                                        <p:tgtEl>
                                          <p:spTgt spid="342"/>
                                        </p:tgtEl>
                                        <p:attrNameLst>
                                          <p:attrName>style.visibility</p:attrName>
                                        </p:attrNameLst>
                                      </p:cBhvr>
                                      <p:to>
                                        <p:strVal val="visible"/>
                                      </p:to>
                                    </p:set>
                                    <p:anim calcmode="lin" valueType="num">
                                      <p:cBhvr additive="base">
                                        <p:cTn id="499" dur="2000" fill="hold"/>
                                        <p:tgtEl>
                                          <p:spTgt spid="342"/>
                                        </p:tgtEl>
                                        <p:attrNameLst>
                                          <p:attrName>ppt_x</p:attrName>
                                        </p:attrNameLst>
                                      </p:cBhvr>
                                      <p:tavLst>
                                        <p:tav tm="0">
                                          <p:val>
                                            <p:strVal val="#ppt_x"/>
                                          </p:val>
                                        </p:tav>
                                        <p:tav tm="100000">
                                          <p:val>
                                            <p:strVal val="#ppt_x"/>
                                          </p:val>
                                        </p:tav>
                                      </p:tavLst>
                                    </p:anim>
                                    <p:anim calcmode="lin" valueType="num">
                                      <p:cBhvr additive="base">
                                        <p:cTn id="500" dur="2000" fill="hold"/>
                                        <p:tgtEl>
                                          <p:spTgt spid="342"/>
                                        </p:tgtEl>
                                        <p:attrNameLst>
                                          <p:attrName>ppt_y</p:attrName>
                                        </p:attrNameLst>
                                      </p:cBhvr>
                                      <p:tavLst>
                                        <p:tav tm="0">
                                          <p:val>
                                            <p:strVal val="1+#ppt_h/2"/>
                                          </p:val>
                                        </p:tav>
                                        <p:tav tm="100000">
                                          <p:val>
                                            <p:strVal val="#ppt_y"/>
                                          </p:val>
                                        </p:tav>
                                      </p:tavLst>
                                    </p:anim>
                                  </p:childTnLst>
                                </p:cTn>
                              </p:par>
                              <p:par>
                                <p:cTn id="501" presetID="2" presetClass="entr" presetSubtype="4" fill="hold" nodeType="withEffect">
                                  <p:stCondLst>
                                    <p:cond delay="0"/>
                                  </p:stCondLst>
                                  <p:childTnLst>
                                    <p:set>
                                      <p:cBhvr>
                                        <p:cTn id="502" dur="1" fill="hold">
                                          <p:stCondLst>
                                            <p:cond delay="0"/>
                                          </p:stCondLst>
                                        </p:cTn>
                                        <p:tgtEl>
                                          <p:spTgt spid="345"/>
                                        </p:tgtEl>
                                        <p:attrNameLst>
                                          <p:attrName>style.visibility</p:attrName>
                                        </p:attrNameLst>
                                      </p:cBhvr>
                                      <p:to>
                                        <p:strVal val="visible"/>
                                      </p:to>
                                    </p:set>
                                    <p:anim calcmode="lin" valueType="num">
                                      <p:cBhvr additive="base">
                                        <p:cTn id="503" dur="2000" fill="hold"/>
                                        <p:tgtEl>
                                          <p:spTgt spid="345"/>
                                        </p:tgtEl>
                                        <p:attrNameLst>
                                          <p:attrName>ppt_x</p:attrName>
                                        </p:attrNameLst>
                                      </p:cBhvr>
                                      <p:tavLst>
                                        <p:tav tm="0">
                                          <p:val>
                                            <p:strVal val="#ppt_x"/>
                                          </p:val>
                                        </p:tav>
                                        <p:tav tm="100000">
                                          <p:val>
                                            <p:strVal val="#ppt_x"/>
                                          </p:val>
                                        </p:tav>
                                      </p:tavLst>
                                    </p:anim>
                                    <p:anim calcmode="lin" valueType="num">
                                      <p:cBhvr additive="base">
                                        <p:cTn id="504" dur="2000" fill="hold"/>
                                        <p:tgtEl>
                                          <p:spTgt spid="345"/>
                                        </p:tgtEl>
                                        <p:attrNameLst>
                                          <p:attrName>ppt_y</p:attrName>
                                        </p:attrNameLst>
                                      </p:cBhvr>
                                      <p:tavLst>
                                        <p:tav tm="0">
                                          <p:val>
                                            <p:strVal val="1+#ppt_h/2"/>
                                          </p:val>
                                        </p:tav>
                                        <p:tav tm="100000">
                                          <p:val>
                                            <p:strVal val="#ppt_y"/>
                                          </p:val>
                                        </p:tav>
                                      </p:tavLst>
                                    </p:anim>
                                  </p:childTnLst>
                                </p:cTn>
                              </p:par>
                              <p:par>
                                <p:cTn id="505" presetID="2" presetClass="entr" presetSubtype="4" fill="hold" nodeType="withEffect">
                                  <p:stCondLst>
                                    <p:cond delay="0"/>
                                  </p:stCondLst>
                                  <p:childTnLst>
                                    <p:set>
                                      <p:cBhvr>
                                        <p:cTn id="506" dur="1" fill="hold">
                                          <p:stCondLst>
                                            <p:cond delay="0"/>
                                          </p:stCondLst>
                                        </p:cTn>
                                        <p:tgtEl>
                                          <p:spTgt spid="348"/>
                                        </p:tgtEl>
                                        <p:attrNameLst>
                                          <p:attrName>style.visibility</p:attrName>
                                        </p:attrNameLst>
                                      </p:cBhvr>
                                      <p:to>
                                        <p:strVal val="visible"/>
                                      </p:to>
                                    </p:set>
                                    <p:anim calcmode="lin" valueType="num">
                                      <p:cBhvr additive="base">
                                        <p:cTn id="507" dur="2000" fill="hold"/>
                                        <p:tgtEl>
                                          <p:spTgt spid="348"/>
                                        </p:tgtEl>
                                        <p:attrNameLst>
                                          <p:attrName>ppt_x</p:attrName>
                                        </p:attrNameLst>
                                      </p:cBhvr>
                                      <p:tavLst>
                                        <p:tav tm="0">
                                          <p:val>
                                            <p:strVal val="#ppt_x"/>
                                          </p:val>
                                        </p:tav>
                                        <p:tav tm="100000">
                                          <p:val>
                                            <p:strVal val="#ppt_x"/>
                                          </p:val>
                                        </p:tav>
                                      </p:tavLst>
                                    </p:anim>
                                    <p:anim calcmode="lin" valueType="num">
                                      <p:cBhvr additive="base">
                                        <p:cTn id="508" dur="2000" fill="hold"/>
                                        <p:tgtEl>
                                          <p:spTgt spid="348"/>
                                        </p:tgtEl>
                                        <p:attrNameLst>
                                          <p:attrName>ppt_y</p:attrName>
                                        </p:attrNameLst>
                                      </p:cBhvr>
                                      <p:tavLst>
                                        <p:tav tm="0">
                                          <p:val>
                                            <p:strVal val="1+#ppt_h/2"/>
                                          </p:val>
                                        </p:tav>
                                        <p:tav tm="100000">
                                          <p:val>
                                            <p:strVal val="#ppt_y"/>
                                          </p:val>
                                        </p:tav>
                                      </p:tavLst>
                                    </p:anim>
                                  </p:childTnLst>
                                </p:cTn>
                              </p:par>
                              <p:par>
                                <p:cTn id="509" presetID="2" presetClass="entr" presetSubtype="4" fill="hold" nodeType="withEffect">
                                  <p:stCondLst>
                                    <p:cond delay="0"/>
                                  </p:stCondLst>
                                  <p:childTnLst>
                                    <p:set>
                                      <p:cBhvr>
                                        <p:cTn id="510" dur="1" fill="hold">
                                          <p:stCondLst>
                                            <p:cond delay="0"/>
                                          </p:stCondLst>
                                        </p:cTn>
                                        <p:tgtEl>
                                          <p:spTgt spid="351"/>
                                        </p:tgtEl>
                                        <p:attrNameLst>
                                          <p:attrName>style.visibility</p:attrName>
                                        </p:attrNameLst>
                                      </p:cBhvr>
                                      <p:to>
                                        <p:strVal val="visible"/>
                                      </p:to>
                                    </p:set>
                                    <p:anim calcmode="lin" valueType="num">
                                      <p:cBhvr additive="base">
                                        <p:cTn id="511" dur="2000" fill="hold"/>
                                        <p:tgtEl>
                                          <p:spTgt spid="351"/>
                                        </p:tgtEl>
                                        <p:attrNameLst>
                                          <p:attrName>ppt_x</p:attrName>
                                        </p:attrNameLst>
                                      </p:cBhvr>
                                      <p:tavLst>
                                        <p:tav tm="0">
                                          <p:val>
                                            <p:strVal val="#ppt_x"/>
                                          </p:val>
                                        </p:tav>
                                        <p:tav tm="100000">
                                          <p:val>
                                            <p:strVal val="#ppt_x"/>
                                          </p:val>
                                        </p:tav>
                                      </p:tavLst>
                                    </p:anim>
                                    <p:anim calcmode="lin" valueType="num">
                                      <p:cBhvr additive="base">
                                        <p:cTn id="512" dur="2000" fill="hold"/>
                                        <p:tgtEl>
                                          <p:spTgt spid="351"/>
                                        </p:tgtEl>
                                        <p:attrNameLst>
                                          <p:attrName>ppt_y</p:attrName>
                                        </p:attrNameLst>
                                      </p:cBhvr>
                                      <p:tavLst>
                                        <p:tav tm="0">
                                          <p:val>
                                            <p:strVal val="1+#ppt_h/2"/>
                                          </p:val>
                                        </p:tav>
                                        <p:tav tm="100000">
                                          <p:val>
                                            <p:strVal val="#ppt_y"/>
                                          </p:val>
                                        </p:tav>
                                      </p:tavLst>
                                    </p:anim>
                                  </p:childTnLst>
                                </p:cTn>
                              </p:par>
                              <p:par>
                                <p:cTn id="513" presetID="2" presetClass="entr" presetSubtype="4" fill="hold" nodeType="withEffect">
                                  <p:stCondLst>
                                    <p:cond delay="0"/>
                                  </p:stCondLst>
                                  <p:childTnLst>
                                    <p:set>
                                      <p:cBhvr>
                                        <p:cTn id="514" dur="1" fill="hold">
                                          <p:stCondLst>
                                            <p:cond delay="0"/>
                                          </p:stCondLst>
                                        </p:cTn>
                                        <p:tgtEl>
                                          <p:spTgt spid="354"/>
                                        </p:tgtEl>
                                        <p:attrNameLst>
                                          <p:attrName>style.visibility</p:attrName>
                                        </p:attrNameLst>
                                      </p:cBhvr>
                                      <p:to>
                                        <p:strVal val="visible"/>
                                      </p:to>
                                    </p:set>
                                    <p:anim calcmode="lin" valueType="num">
                                      <p:cBhvr additive="base">
                                        <p:cTn id="515" dur="2000" fill="hold"/>
                                        <p:tgtEl>
                                          <p:spTgt spid="354"/>
                                        </p:tgtEl>
                                        <p:attrNameLst>
                                          <p:attrName>ppt_x</p:attrName>
                                        </p:attrNameLst>
                                      </p:cBhvr>
                                      <p:tavLst>
                                        <p:tav tm="0">
                                          <p:val>
                                            <p:strVal val="#ppt_x"/>
                                          </p:val>
                                        </p:tav>
                                        <p:tav tm="100000">
                                          <p:val>
                                            <p:strVal val="#ppt_x"/>
                                          </p:val>
                                        </p:tav>
                                      </p:tavLst>
                                    </p:anim>
                                    <p:anim calcmode="lin" valueType="num">
                                      <p:cBhvr additive="base">
                                        <p:cTn id="516" dur="2000" fill="hold"/>
                                        <p:tgtEl>
                                          <p:spTgt spid="354"/>
                                        </p:tgtEl>
                                        <p:attrNameLst>
                                          <p:attrName>ppt_y</p:attrName>
                                        </p:attrNameLst>
                                      </p:cBhvr>
                                      <p:tavLst>
                                        <p:tav tm="0">
                                          <p:val>
                                            <p:strVal val="1+#ppt_h/2"/>
                                          </p:val>
                                        </p:tav>
                                        <p:tav tm="100000">
                                          <p:val>
                                            <p:strVal val="#ppt_y"/>
                                          </p:val>
                                        </p:tav>
                                      </p:tavLst>
                                    </p:anim>
                                  </p:childTnLst>
                                </p:cTn>
                              </p:par>
                              <p:par>
                                <p:cTn id="517" presetID="2" presetClass="entr" presetSubtype="4" fill="hold" nodeType="withEffect">
                                  <p:stCondLst>
                                    <p:cond delay="0"/>
                                  </p:stCondLst>
                                  <p:childTnLst>
                                    <p:set>
                                      <p:cBhvr>
                                        <p:cTn id="518" dur="1" fill="hold">
                                          <p:stCondLst>
                                            <p:cond delay="0"/>
                                          </p:stCondLst>
                                        </p:cTn>
                                        <p:tgtEl>
                                          <p:spTgt spid="357"/>
                                        </p:tgtEl>
                                        <p:attrNameLst>
                                          <p:attrName>style.visibility</p:attrName>
                                        </p:attrNameLst>
                                      </p:cBhvr>
                                      <p:to>
                                        <p:strVal val="visible"/>
                                      </p:to>
                                    </p:set>
                                    <p:anim calcmode="lin" valueType="num">
                                      <p:cBhvr additive="base">
                                        <p:cTn id="519" dur="2000" fill="hold"/>
                                        <p:tgtEl>
                                          <p:spTgt spid="357"/>
                                        </p:tgtEl>
                                        <p:attrNameLst>
                                          <p:attrName>ppt_x</p:attrName>
                                        </p:attrNameLst>
                                      </p:cBhvr>
                                      <p:tavLst>
                                        <p:tav tm="0">
                                          <p:val>
                                            <p:strVal val="#ppt_x"/>
                                          </p:val>
                                        </p:tav>
                                        <p:tav tm="100000">
                                          <p:val>
                                            <p:strVal val="#ppt_x"/>
                                          </p:val>
                                        </p:tav>
                                      </p:tavLst>
                                    </p:anim>
                                    <p:anim calcmode="lin" valueType="num">
                                      <p:cBhvr additive="base">
                                        <p:cTn id="520" dur="2000" fill="hold"/>
                                        <p:tgtEl>
                                          <p:spTgt spid="357"/>
                                        </p:tgtEl>
                                        <p:attrNameLst>
                                          <p:attrName>ppt_y</p:attrName>
                                        </p:attrNameLst>
                                      </p:cBhvr>
                                      <p:tavLst>
                                        <p:tav tm="0">
                                          <p:val>
                                            <p:strVal val="1+#ppt_h/2"/>
                                          </p:val>
                                        </p:tav>
                                        <p:tav tm="100000">
                                          <p:val>
                                            <p:strVal val="#ppt_y"/>
                                          </p:val>
                                        </p:tav>
                                      </p:tavLst>
                                    </p:anim>
                                  </p:childTnLst>
                                </p:cTn>
                              </p:par>
                              <p:par>
                                <p:cTn id="521" presetID="2" presetClass="entr" presetSubtype="4" fill="hold" nodeType="withEffect">
                                  <p:stCondLst>
                                    <p:cond delay="0"/>
                                  </p:stCondLst>
                                  <p:childTnLst>
                                    <p:set>
                                      <p:cBhvr>
                                        <p:cTn id="522" dur="1" fill="hold">
                                          <p:stCondLst>
                                            <p:cond delay="0"/>
                                          </p:stCondLst>
                                        </p:cTn>
                                        <p:tgtEl>
                                          <p:spTgt spid="360"/>
                                        </p:tgtEl>
                                        <p:attrNameLst>
                                          <p:attrName>style.visibility</p:attrName>
                                        </p:attrNameLst>
                                      </p:cBhvr>
                                      <p:to>
                                        <p:strVal val="visible"/>
                                      </p:to>
                                    </p:set>
                                    <p:anim calcmode="lin" valueType="num">
                                      <p:cBhvr additive="base">
                                        <p:cTn id="523" dur="2000" fill="hold"/>
                                        <p:tgtEl>
                                          <p:spTgt spid="360"/>
                                        </p:tgtEl>
                                        <p:attrNameLst>
                                          <p:attrName>ppt_x</p:attrName>
                                        </p:attrNameLst>
                                      </p:cBhvr>
                                      <p:tavLst>
                                        <p:tav tm="0">
                                          <p:val>
                                            <p:strVal val="#ppt_x"/>
                                          </p:val>
                                        </p:tav>
                                        <p:tav tm="100000">
                                          <p:val>
                                            <p:strVal val="#ppt_x"/>
                                          </p:val>
                                        </p:tav>
                                      </p:tavLst>
                                    </p:anim>
                                    <p:anim calcmode="lin" valueType="num">
                                      <p:cBhvr additive="base">
                                        <p:cTn id="524" dur="2000" fill="hold"/>
                                        <p:tgtEl>
                                          <p:spTgt spid="360"/>
                                        </p:tgtEl>
                                        <p:attrNameLst>
                                          <p:attrName>ppt_y</p:attrName>
                                        </p:attrNameLst>
                                      </p:cBhvr>
                                      <p:tavLst>
                                        <p:tav tm="0">
                                          <p:val>
                                            <p:strVal val="1+#ppt_h/2"/>
                                          </p:val>
                                        </p:tav>
                                        <p:tav tm="100000">
                                          <p:val>
                                            <p:strVal val="#ppt_y"/>
                                          </p:val>
                                        </p:tav>
                                      </p:tavLst>
                                    </p:anim>
                                  </p:childTnLst>
                                </p:cTn>
                              </p:par>
                              <p:par>
                                <p:cTn id="525" presetID="2" presetClass="entr" presetSubtype="4" fill="hold" nodeType="withEffect">
                                  <p:stCondLst>
                                    <p:cond delay="0"/>
                                  </p:stCondLst>
                                  <p:childTnLst>
                                    <p:set>
                                      <p:cBhvr>
                                        <p:cTn id="526" dur="1" fill="hold">
                                          <p:stCondLst>
                                            <p:cond delay="0"/>
                                          </p:stCondLst>
                                        </p:cTn>
                                        <p:tgtEl>
                                          <p:spTgt spid="363"/>
                                        </p:tgtEl>
                                        <p:attrNameLst>
                                          <p:attrName>style.visibility</p:attrName>
                                        </p:attrNameLst>
                                      </p:cBhvr>
                                      <p:to>
                                        <p:strVal val="visible"/>
                                      </p:to>
                                    </p:set>
                                    <p:anim calcmode="lin" valueType="num">
                                      <p:cBhvr additive="base">
                                        <p:cTn id="527" dur="2000" fill="hold"/>
                                        <p:tgtEl>
                                          <p:spTgt spid="363"/>
                                        </p:tgtEl>
                                        <p:attrNameLst>
                                          <p:attrName>ppt_x</p:attrName>
                                        </p:attrNameLst>
                                      </p:cBhvr>
                                      <p:tavLst>
                                        <p:tav tm="0">
                                          <p:val>
                                            <p:strVal val="#ppt_x"/>
                                          </p:val>
                                        </p:tav>
                                        <p:tav tm="100000">
                                          <p:val>
                                            <p:strVal val="#ppt_x"/>
                                          </p:val>
                                        </p:tav>
                                      </p:tavLst>
                                    </p:anim>
                                    <p:anim calcmode="lin" valueType="num">
                                      <p:cBhvr additive="base">
                                        <p:cTn id="528" dur="2000" fill="hold"/>
                                        <p:tgtEl>
                                          <p:spTgt spid="363"/>
                                        </p:tgtEl>
                                        <p:attrNameLst>
                                          <p:attrName>ppt_y</p:attrName>
                                        </p:attrNameLst>
                                      </p:cBhvr>
                                      <p:tavLst>
                                        <p:tav tm="0">
                                          <p:val>
                                            <p:strVal val="1+#ppt_h/2"/>
                                          </p:val>
                                        </p:tav>
                                        <p:tav tm="100000">
                                          <p:val>
                                            <p:strVal val="#ppt_y"/>
                                          </p:val>
                                        </p:tav>
                                      </p:tavLst>
                                    </p:anim>
                                  </p:childTnLst>
                                </p:cTn>
                              </p:par>
                              <p:par>
                                <p:cTn id="529" presetID="2" presetClass="entr" presetSubtype="4" fill="hold" nodeType="withEffect">
                                  <p:stCondLst>
                                    <p:cond delay="0"/>
                                  </p:stCondLst>
                                  <p:childTnLst>
                                    <p:set>
                                      <p:cBhvr>
                                        <p:cTn id="530" dur="1" fill="hold">
                                          <p:stCondLst>
                                            <p:cond delay="0"/>
                                          </p:stCondLst>
                                        </p:cTn>
                                        <p:tgtEl>
                                          <p:spTgt spid="366"/>
                                        </p:tgtEl>
                                        <p:attrNameLst>
                                          <p:attrName>style.visibility</p:attrName>
                                        </p:attrNameLst>
                                      </p:cBhvr>
                                      <p:to>
                                        <p:strVal val="visible"/>
                                      </p:to>
                                    </p:set>
                                    <p:anim calcmode="lin" valueType="num">
                                      <p:cBhvr additive="base">
                                        <p:cTn id="531" dur="2000" fill="hold"/>
                                        <p:tgtEl>
                                          <p:spTgt spid="366"/>
                                        </p:tgtEl>
                                        <p:attrNameLst>
                                          <p:attrName>ppt_x</p:attrName>
                                        </p:attrNameLst>
                                      </p:cBhvr>
                                      <p:tavLst>
                                        <p:tav tm="0">
                                          <p:val>
                                            <p:strVal val="#ppt_x"/>
                                          </p:val>
                                        </p:tav>
                                        <p:tav tm="100000">
                                          <p:val>
                                            <p:strVal val="#ppt_x"/>
                                          </p:val>
                                        </p:tav>
                                      </p:tavLst>
                                    </p:anim>
                                    <p:anim calcmode="lin" valueType="num">
                                      <p:cBhvr additive="base">
                                        <p:cTn id="532" dur="2000" fill="hold"/>
                                        <p:tgtEl>
                                          <p:spTgt spid="366"/>
                                        </p:tgtEl>
                                        <p:attrNameLst>
                                          <p:attrName>ppt_y</p:attrName>
                                        </p:attrNameLst>
                                      </p:cBhvr>
                                      <p:tavLst>
                                        <p:tav tm="0">
                                          <p:val>
                                            <p:strVal val="1+#ppt_h/2"/>
                                          </p:val>
                                        </p:tav>
                                        <p:tav tm="100000">
                                          <p:val>
                                            <p:strVal val="#ppt_y"/>
                                          </p:val>
                                        </p:tav>
                                      </p:tavLst>
                                    </p:anim>
                                  </p:childTnLst>
                                </p:cTn>
                              </p:par>
                              <p:par>
                                <p:cTn id="533" presetID="2" presetClass="entr" presetSubtype="4" fill="hold" nodeType="withEffect">
                                  <p:stCondLst>
                                    <p:cond delay="0"/>
                                  </p:stCondLst>
                                  <p:childTnLst>
                                    <p:set>
                                      <p:cBhvr>
                                        <p:cTn id="534" dur="1" fill="hold">
                                          <p:stCondLst>
                                            <p:cond delay="0"/>
                                          </p:stCondLst>
                                        </p:cTn>
                                        <p:tgtEl>
                                          <p:spTgt spid="369"/>
                                        </p:tgtEl>
                                        <p:attrNameLst>
                                          <p:attrName>style.visibility</p:attrName>
                                        </p:attrNameLst>
                                      </p:cBhvr>
                                      <p:to>
                                        <p:strVal val="visible"/>
                                      </p:to>
                                    </p:set>
                                    <p:anim calcmode="lin" valueType="num">
                                      <p:cBhvr additive="base">
                                        <p:cTn id="535" dur="2000" fill="hold"/>
                                        <p:tgtEl>
                                          <p:spTgt spid="369"/>
                                        </p:tgtEl>
                                        <p:attrNameLst>
                                          <p:attrName>ppt_x</p:attrName>
                                        </p:attrNameLst>
                                      </p:cBhvr>
                                      <p:tavLst>
                                        <p:tav tm="0">
                                          <p:val>
                                            <p:strVal val="#ppt_x"/>
                                          </p:val>
                                        </p:tav>
                                        <p:tav tm="100000">
                                          <p:val>
                                            <p:strVal val="#ppt_x"/>
                                          </p:val>
                                        </p:tav>
                                      </p:tavLst>
                                    </p:anim>
                                    <p:anim calcmode="lin" valueType="num">
                                      <p:cBhvr additive="base">
                                        <p:cTn id="536" dur="2000" fill="hold"/>
                                        <p:tgtEl>
                                          <p:spTgt spid="369"/>
                                        </p:tgtEl>
                                        <p:attrNameLst>
                                          <p:attrName>ppt_y</p:attrName>
                                        </p:attrNameLst>
                                      </p:cBhvr>
                                      <p:tavLst>
                                        <p:tav tm="0">
                                          <p:val>
                                            <p:strVal val="1+#ppt_h/2"/>
                                          </p:val>
                                        </p:tav>
                                        <p:tav tm="100000">
                                          <p:val>
                                            <p:strVal val="#ppt_y"/>
                                          </p:val>
                                        </p:tav>
                                      </p:tavLst>
                                    </p:anim>
                                  </p:childTnLst>
                                </p:cTn>
                              </p:par>
                              <p:par>
                                <p:cTn id="537" presetID="2" presetClass="entr" presetSubtype="4" fill="hold" nodeType="withEffect">
                                  <p:stCondLst>
                                    <p:cond delay="0"/>
                                  </p:stCondLst>
                                  <p:childTnLst>
                                    <p:set>
                                      <p:cBhvr>
                                        <p:cTn id="538" dur="1" fill="hold">
                                          <p:stCondLst>
                                            <p:cond delay="0"/>
                                          </p:stCondLst>
                                        </p:cTn>
                                        <p:tgtEl>
                                          <p:spTgt spid="372"/>
                                        </p:tgtEl>
                                        <p:attrNameLst>
                                          <p:attrName>style.visibility</p:attrName>
                                        </p:attrNameLst>
                                      </p:cBhvr>
                                      <p:to>
                                        <p:strVal val="visible"/>
                                      </p:to>
                                    </p:set>
                                    <p:anim calcmode="lin" valueType="num">
                                      <p:cBhvr additive="base">
                                        <p:cTn id="539" dur="2000" fill="hold"/>
                                        <p:tgtEl>
                                          <p:spTgt spid="372"/>
                                        </p:tgtEl>
                                        <p:attrNameLst>
                                          <p:attrName>ppt_x</p:attrName>
                                        </p:attrNameLst>
                                      </p:cBhvr>
                                      <p:tavLst>
                                        <p:tav tm="0">
                                          <p:val>
                                            <p:strVal val="#ppt_x"/>
                                          </p:val>
                                        </p:tav>
                                        <p:tav tm="100000">
                                          <p:val>
                                            <p:strVal val="#ppt_x"/>
                                          </p:val>
                                        </p:tav>
                                      </p:tavLst>
                                    </p:anim>
                                    <p:anim calcmode="lin" valueType="num">
                                      <p:cBhvr additive="base">
                                        <p:cTn id="540" dur="2000" fill="hold"/>
                                        <p:tgtEl>
                                          <p:spTgt spid="372"/>
                                        </p:tgtEl>
                                        <p:attrNameLst>
                                          <p:attrName>ppt_y</p:attrName>
                                        </p:attrNameLst>
                                      </p:cBhvr>
                                      <p:tavLst>
                                        <p:tav tm="0">
                                          <p:val>
                                            <p:strVal val="1+#ppt_h/2"/>
                                          </p:val>
                                        </p:tav>
                                        <p:tav tm="100000">
                                          <p:val>
                                            <p:strVal val="#ppt_y"/>
                                          </p:val>
                                        </p:tav>
                                      </p:tavLst>
                                    </p:anim>
                                  </p:childTnLst>
                                </p:cTn>
                              </p:par>
                              <p:par>
                                <p:cTn id="541" presetID="2" presetClass="entr" presetSubtype="4" fill="hold" nodeType="withEffect">
                                  <p:stCondLst>
                                    <p:cond delay="0"/>
                                  </p:stCondLst>
                                  <p:childTnLst>
                                    <p:set>
                                      <p:cBhvr>
                                        <p:cTn id="542" dur="1" fill="hold">
                                          <p:stCondLst>
                                            <p:cond delay="0"/>
                                          </p:stCondLst>
                                        </p:cTn>
                                        <p:tgtEl>
                                          <p:spTgt spid="375"/>
                                        </p:tgtEl>
                                        <p:attrNameLst>
                                          <p:attrName>style.visibility</p:attrName>
                                        </p:attrNameLst>
                                      </p:cBhvr>
                                      <p:to>
                                        <p:strVal val="visible"/>
                                      </p:to>
                                    </p:set>
                                    <p:anim calcmode="lin" valueType="num">
                                      <p:cBhvr additive="base">
                                        <p:cTn id="543" dur="2000" fill="hold"/>
                                        <p:tgtEl>
                                          <p:spTgt spid="375"/>
                                        </p:tgtEl>
                                        <p:attrNameLst>
                                          <p:attrName>ppt_x</p:attrName>
                                        </p:attrNameLst>
                                      </p:cBhvr>
                                      <p:tavLst>
                                        <p:tav tm="0">
                                          <p:val>
                                            <p:strVal val="#ppt_x"/>
                                          </p:val>
                                        </p:tav>
                                        <p:tav tm="100000">
                                          <p:val>
                                            <p:strVal val="#ppt_x"/>
                                          </p:val>
                                        </p:tav>
                                      </p:tavLst>
                                    </p:anim>
                                    <p:anim calcmode="lin" valueType="num">
                                      <p:cBhvr additive="base">
                                        <p:cTn id="544" dur="2000" fill="hold"/>
                                        <p:tgtEl>
                                          <p:spTgt spid="375"/>
                                        </p:tgtEl>
                                        <p:attrNameLst>
                                          <p:attrName>ppt_y</p:attrName>
                                        </p:attrNameLst>
                                      </p:cBhvr>
                                      <p:tavLst>
                                        <p:tav tm="0">
                                          <p:val>
                                            <p:strVal val="1+#ppt_h/2"/>
                                          </p:val>
                                        </p:tav>
                                        <p:tav tm="100000">
                                          <p:val>
                                            <p:strVal val="#ppt_y"/>
                                          </p:val>
                                        </p:tav>
                                      </p:tavLst>
                                    </p:anim>
                                  </p:childTnLst>
                                </p:cTn>
                              </p:par>
                              <p:par>
                                <p:cTn id="545" presetID="2" presetClass="entr" presetSubtype="4" fill="hold"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additive="base">
                                        <p:cTn id="547" dur="2000" fill="hold"/>
                                        <p:tgtEl>
                                          <p:spTgt spid="378"/>
                                        </p:tgtEl>
                                        <p:attrNameLst>
                                          <p:attrName>ppt_x</p:attrName>
                                        </p:attrNameLst>
                                      </p:cBhvr>
                                      <p:tavLst>
                                        <p:tav tm="0">
                                          <p:val>
                                            <p:strVal val="#ppt_x"/>
                                          </p:val>
                                        </p:tav>
                                        <p:tav tm="100000">
                                          <p:val>
                                            <p:strVal val="#ppt_x"/>
                                          </p:val>
                                        </p:tav>
                                      </p:tavLst>
                                    </p:anim>
                                    <p:anim calcmode="lin" valueType="num">
                                      <p:cBhvr additive="base">
                                        <p:cTn id="548" dur="2000" fill="hold"/>
                                        <p:tgtEl>
                                          <p:spTgt spid="378"/>
                                        </p:tgtEl>
                                        <p:attrNameLst>
                                          <p:attrName>ppt_y</p:attrName>
                                        </p:attrNameLst>
                                      </p:cBhvr>
                                      <p:tavLst>
                                        <p:tav tm="0">
                                          <p:val>
                                            <p:strVal val="1+#ppt_h/2"/>
                                          </p:val>
                                        </p:tav>
                                        <p:tav tm="100000">
                                          <p:val>
                                            <p:strVal val="#ppt_y"/>
                                          </p:val>
                                        </p:tav>
                                      </p:tavLst>
                                    </p:anim>
                                  </p:childTnLst>
                                </p:cTn>
                              </p:par>
                              <p:par>
                                <p:cTn id="549" presetID="2" presetClass="entr" presetSubtype="4" fill="hold" nodeType="withEffect">
                                  <p:stCondLst>
                                    <p:cond delay="0"/>
                                  </p:stCondLst>
                                  <p:childTnLst>
                                    <p:set>
                                      <p:cBhvr>
                                        <p:cTn id="550" dur="1" fill="hold">
                                          <p:stCondLst>
                                            <p:cond delay="0"/>
                                          </p:stCondLst>
                                        </p:cTn>
                                        <p:tgtEl>
                                          <p:spTgt spid="381"/>
                                        </p:tgtEl>
                                        <p:attrNameLst>
                                          <p:attrName>style.visibility</p:attrName>
                                        </p:attrNameLst>
                                      </p:cBhvr>
                                      <p:to>
                                        <p:strVal val="visible"/>
                                      </p:to>
                                    </p:set>
                                    <p:anim calcmode="lin" valueType="num">
                                      <p:cBhvr additive="base">
                                        <p:cTn id="551" dur="2000" fill="hold"/>
                                        <p:tgtEl>
                                          <p:spTgt spid="381"/>
                                        </p:tgtEl>
                                        <p:attrNameLst>
                                          <p:attrName>ppt_x</p:attrName>
                                        </p:attrNameLst>
                                      </p:cBhvr>
                                      <p:tavLst>
                                        <p:tav tm="0">
                                          <p:val>
                                            <p:strVal val="#ppt_x"/>
                                          </p:val>
                                        </p:tav>
                                        <p:tav tm="100000">
                                          <p:val>
                                            <p:strVal val="#ppt_x"/>
                                          </p:val>
                                        </p:tav>
                                      </p:tavLst>
                                    </p:anim>
                                    <p:anim calcmode="lin" valueType="num">
                                      <p:cBhvr additive="base">
                                        <p:cTn id="552" dur="2000" fill="hold"/>
                                        <p:tgtEl>
                                          <p:spTgt spid="381"/>
                                        </p:tgtEl>
                                        <p:attrNameLst>
                                          <p:attrName>ppt_y</p:attrName>
                                        </p:attrNameLst>
                                      </p:cBhvr>
                                      <p:tavLst>
                                        <p:tav tm="0">
                                          <p:val>
                                            <p:strVal val="1+#ppt_h/2"/>
                                          </p:val>
                                        </p:tav>
                                        <p:tav tm="100000">
                                          <p:val>
                                            <p:strVal val="#ppt_y"/>
                                          </p:val>
                                        </p:tav>
                                      </p:tavLst>
                                    </p:anim>
                                  </p:childTnLst>
                                </p:cTn>
                              </p:par>
                              <p:par>
                                <p:cTn id="553" presetID="2" presetClass="entr" presetSubtype="4" fill="hold" nodeType="withEffect">
                                  <p:stCondLst>
                                    <p:cond delay="0"/>
                                  </p:stCondLst>
                                  <p:childTnLst>
                                    <p:set>
                                      <p:cBhvr>
                                        <p:cTn id="554" dur="1" fill="hold">
                                          <p:stCondLst>
                                            <p:cond delay="0"/>
                                          </p:stCondLst>
                                        </p:cTn>
                                        <p:tgtEl>
                                          <p:spTgt spid="384"/>
                                        </p:tgtEl>
                                        <p:attrNameLst>
                                          <p:attrName>style.visibility</p:attrName>
                                        </p:attrNameLst>
                                      </p:cBhvr>
                                      <p:to>
                                        <p:strVal val="visible"/>
                                      </p:to>
                                    </p:set>
                                    <p:anim calcmode="lin" valueType="num">
                                      <p:cBhvr additive="base">
                                        <p:cTn id="555" dur="2000" fill="hold"/>
                                        <p:tgtEl>
                                          <p:spTgt spid="384"/>
                                        </p:tgtEl>
                                        <p:attrNameLst>
                                          <p:attrName>ppt_x</p:attrName>
                                        </p:attrNameLst>
                                      </p:cBhvr>
                                      <p:tavLst>
                                        <p:tav tm="0">
                                          <p:val>
                                            <p:strVal val="#ppt_x"/>
                                          </p:val>
                                        </p:tav>
                                        <p:tav tm="100000">
                                          <p:val>
                                            <p:strVal val="#ppt_x"/>
                                          </p:val>
                                        </p:tav>
                                      </p:tavLst>
                                    </p:anim>
                                    <p:anim calcmode="lin" valueType="num">
                                      <p:cBhvr additive="base">
                                        <p:cTn id="556" dur="2000" fill="hold"/>
                                        <p:tgtEl>
                                          <p:spTgt spid="384"/>
                                        </p:tgtEl>
                                        <p:attrNameLst>
                                          <p:attrName>ppt_y</p:attrName>
                                        </p:attrNameLst>
                                      </p:cBhvr>
                                      <p:tavLst>
                                        <p:tav tm="0">
                                          <p:val>
                                            <p:strVal val="1+#ppt_h/2"/>
                                          </p:val>
                                        </p:tav>
                                        <p:tav tm="100000">
                                          <p:val>
                                            <p:strVal val="#ppt_y"/>
                                          </p:val>
                                        </p:tav>
                                      </p:tavLst>
                                    </p:anim>
                                  </p:childTnLst>
                                </p:cTn>
                              </p:par>
                              <p:par>
                                <p:cTn id="557" presetID="2" presetClass="entr" presetSubtype="4" fill="hold" nodeType="withEffect">
                                  <p:stCondLst>
                                    <p:cond delay="0"/>
                                  </p:stCondLst>
                                  <p:childTnLst>
                                    <p:set>
                                      <p:cBhvr>
                                        <p:cTn id="558" dur="1" fill="hold">
                                          <p:stCondLst>
                                            <p:cond delay="0"/>
                                          </p:stCondLst>
                                        </p:cTn>
                                        <p:tgtEl>
                                          <p:spTgt spid="387"/>
                                        </p:tgtEl>
                                        <p:attrNameLst>
                                          <p:attrName>style.visibility</p:attrName>
                                        </p:attrNameLst>
                                      </p:cBhvr>
                                      <p:to>
                                        <p:strVal val="visible"/>
                                      </p:to>
                                    </p:set>
                                    <p:anim calcmode="lin" valueType="num">
                                      <p:cBhvr additive="base">
                                        <p:cTn id="559" dur="2000" fill="hold"/>
                                        <p:tgtEl>
                                          <p:spTgt spid="387"/>
                                        </p:tgtEl>
                                        <p:attrNameLst>
                                          <p:attrName>ppt_x</p:attrName>
                                        </p:attrNameLst>
                                      </p:cBhvr>
                                      <p:tavLst>
                                        <p:tav tm="0">
                                          <p:val>
                                            <p:strVal val="#ppt_x"/>
                                          </p:val>
                                        </p:tav>
                                        <p:tav tm="100000">
                                          <p:val>
                                            <p:strVal val="#ppt_x"/>
                                          </p:val>
                                        </p:tav>
                                      </p:tavLst>
                                    </p:anim>
                                    <p:anim calcmode="lin" valueType="num">
                                      <p:cBhvr additive="base">
                                        <p:cTn id="560" dur="2000" fill="hold"/>
                                        <p:tgtEl>
                                          <p:spTgt spid="387"/>
                                        </p:tgtEl>
                                        <p:attrNameLst>
                                          <p:attrName>ppt_y</p:attrName>
                                        </p:attrNameLst>
                                      </p:cBhvr>
                                      <p:tavLst>
                                        <p:tav tm="0">
                                          <p:val>
                                            <p:strVal val="1+#ppt_h/2"/>
                                          </p:val>
                                        </p:tav>
                                        <p:tav tm="100000">
                                          <p:val>
                                            <p:strVal val="#ppt_y"/>
                                          </p:val>
                                        </p:tav>
                                      </p:tavLst>
                                    </p:anim>
                                  </p:childTnLst>
                                </p:cTn>
                              </p:par>
                              <p:par>
                                <p:cTn id="561" presetID="2" presetClass="entr" presetSubtype="4" fill="hold" nodeType="withEffect">
                                  <p:stCondLst>
                                    <p:cond delay="0"/>
                                  </p:stCondLst>
                                  <p:childTnLst>
                                    <p:set>
                                      <p:cBhvr>
                                        <p:cTn id="562" dur="1" fill="hold">
                                          <p:stCondLst>
                                            <p:cond delay="0"/>
                                          </p:stCondLst>
                                        </p:cTn>
                                        <p:tgtEl>
                                          <p:spTgt spid="390"/>
                                        </p:tgtEl>
                                        <p:attrNameLst>
                                          <p:attrName>style.visibility</p:attrName>
                                        </p:attrNameLst>
                                      </p:cBhvr>
                                      <p:to>
                                        <p:strVal val="visible"/>
                                      </p:to>
                                    </p:set>
                                    <p:anim calcmode="lin" valueType="num">
                                      <p:cBhvr additive="base">
                                        <p:cTn id="563" dur="2000" fill="hold"/>
                                        <p:tgtEl>
                                          <p:spTgt spid="390"/>
                                        </p:tgtEl>
                                        <p:attrNameLst>
                                          <p:attrName>ppt_x</p:attrName>
                                        </p:attrNameLst>
                                      </p:cBhvr>
                                      <p:tavLst>
                                        <p:tav tm="0">
                                          <p:val>
                                            <p:strVal val="#ppt_x"/>
                                          </p:val>
                                        </p:tav>
                                        <p:tav tm="100000">
                                          <p:val>
                                            <p:strVal val="#ppt_x"/>
                                          </p:val>
                                        </p:tav>
                                      </p:tavLst>
                                    </p:anim>
                                    <p:anim calcmode="lin" valueType="num">
                                      <p:cBhvr additive="base">
                                        <p:cTn id="564" dur="2000" fill="hold"/>
                                        <p:tgtEl>
                                          <p:spTgt spid="390"/>
                                        </p:tgtEl>
                                        <p:attrNameLst>
                                          <p:attrName>ppt_y</p:attrName>
                                        </p:attrNameLst>
                                      </p:cBhvr>
                                      <p:tavLst>
                                        <p:tav tm="0">
                                          <p:val>
                                            <p:strVal val="1+#ppt_h/2"/>
                                          </p:val>
                                        </p:tav>
                                        <p:tav tm="100000">
                                          <p:val>
                                            <p:strVal val="#ppt_y"/>
                                          </p:val>
                                        </p:tav>
                                      </p:tavLst>
                                    </p:anim>
                                  </p:childTnLst>
                                </p:cTn>
                              </p:par>
                              <p:par>
                                <p:cTn id="565" presetID="8" presetClass="emph" presetSubtype="0" fill="hold" nodeType="withEffect">
                                  <p:stCondLst>
                                    <p:cond delay="0"/>
                                  </p:stCondLst>
                                  <p:childTnLst>
                                    <p:animRot by="21600000">
                                      <p:cBhvr>
                                        <p:cTn id="566" dur="3000" fill="hold"/>
                                        <p:tgtEl>
                                          <p:spTgt spid="273"/>
                                        </p:tgtEl>
                                        <p:attrNameLst>
                                          <p:attrName>r</p:attrName>
                                        </p:attrNameLst>
                                      </p:cBhvr>
                                    </p:animRot>
                                  </p:childTnLst>
                                </p:cTn>
                              </p:par>
                              <p:par>
                                <p:cTn id="567" presetID="8" presetClass="emph" presetSubtype="0" fill="hold" nodeType="withEffect">
                                  <p:stCondLst>
                                    <p:cond delay="0"/>
                                  </p:stCondLst>
                                  <p:childTnLst>
                                    <p:animRot by="21600000">
                                      <p:cBhvr>
                                        <p:cTn id="568" dur="3000" fill="hold"/>
                                        <p:tgtEl>
                                          <p:spTgt spid="276"/>
                                        </p:tgtEl>
                                        <p:attrNameLst>
                                          <p:attrName>r</p:attrName>
                                        </p:attrNameLst>
                                      </p:cBhvr>
                                    </p:animRot>
                                  </p:childTnLst>
                                </p:cTn>
                              </p:par>
                              <p:par>
                                <p:cTn id="569" presetID="8" presetClass="emph" presetSubtype="0" fill="hold" nodeType="withEffect">
                                  <p:stCondLst>
                                    <p:cond delay="0"/>
                                  </p:stCondLst>
                                  <p:childTnLst>
                                    <p:animRot by="21600000">
                                      <p:cBhvr>
                                        <p:cTn id="570" dur="3000" fill="hold"/>
                                        <p:tgtEl>
                                          <p:spTgt spid="279"/>
                                        </p:tgtEl>
                                        <p:attrNameLst>
                                          <p:attrName>r</p:attrName>
                                        </p:attrNameLst>
                                      </p:cBhvr>
                                    </p:animRot>
                                  </p:childTnLst>
                                </p:cTn>
                              </p:par>
                              <p:par>
                                <p:cTn id="571" presetID="8" presetClass="emph" presetSubtype="0" fill="hold" nodeType="withEffect">
                                  <p:stCondLst>
                                    <p:cond delay="0"/>
                                  </p:stCondLst>
                                  <p:childTnLst>
                                    <p:animRot by="21600000">
                                      <p:cBhvr>
                                        <p:cTn id="572" dur="3000" fill="hold"/>
                                        <p:tgtEl>
                                          <p:spTgt spid="282"/>
                                        </p:tgtEl>
                                        <p:attrNameLst>
                                          <p:attrName>r</p:attrName>
                                        </p:attrNameLst>
                                      </p:cBhvr>
                                    </p:animRot>
                                  </p:childTnLst>
                                </p:cTn>
                              </p:par>
                              <p:par>
                                <p:cTn id="573" presetID="8" presetClass="emph" presetSubtype="0" fill="hold" nodeType="withEffect">
                                  <p:stCondLst>
                                    <p:cond delay="0"/>
                                  </p:stCondLst>
                                  <p:childTnLst>
                                    <p:animRot by="21600000">
                                      <p:cBhvr>
                                        <p:cTn id="574" dur="3000" fill="hold"/>
                                        <p:tgtEl>
                                          <p:spTgt spid="285"/>
                                        </p:tgtEl>
                                        <p:attrNameLst>
                                          <p:attrName>r</p:attrName>
                                        </p:attrNameLst>
                                      </p:cBhvr>
                                    </p:animRot>
                                  </p:childTnLst>
                                </p:cTn>
                              </p:par>
                              <p:par>
                                <p:cTn id="575" presetID="8" presetClass="emph" presetSubtype="0" fill="hold" nodeType="withEffect">
                                  <p:stCondLst>
                                    <p:cond delay="0"/>
                                  </p:stCondLst>
                                  <p:childTnLst>
                                    <p:animRot by="21600000">
                                      <p:cBhvr>
                                        <p:cTn id="576" dur="3000" fill="hold"/>
                                        <p:tgtEl>
                                          <p:spTgt spid="288"/>
                                        </p:tgtEl>
                                        <p:attrNameLst>
                                          <p:attrName>r</p:attrName>
                                        </p:attrNameLst>
                                      </p:cBhvr>
                                    </p:animRot>
                                  </p:childTnLst>
                                </p:cTn>
                              </p:par>
                              <p:par>
                                <p:cTn id="577" presetID="8" presetClass="emph" presetSubtype="0" fill="hold" nodeType="withEffect">
                                  <p:stCondLst>
                                    <p:cond delay="0"/>
                                  </p:stCondLst>
                                  <p:childTnLst>
                                    <p:animRot by="21600000">
                                      <p:cBhvr>
                                        <p:cTn id="578" dur="3000" fill="hold"/>
                                        <p:tgtEl>
                                          <p:spTgt spid="291"/>
                                        </p:tgtEl>
                                        <p:attrNameLst>
                                          <p:attrName>r</p:attrName>
                                        </p:attrNameLst>
                                      </p:cBhvr>
                                    </p:animRot>
                                  </p:childTnLst>
                                </p:cTn>
                              </p:par>
                              <p:par>
                                <p:cTn id="579" presetID="8" presetClass="emph" presetSubtype="0" fill="hold" nodeType="withEffect">
                                  <p:stCondLst>
                                    <p:cond delay="0"/>
                                  </p:stCondLst>
                                  <p:childTnLst>
                                    <p:animRot by="21600000">
                                      <p:cBhvr>
                                        <p:cTn id="580" dur="3000" fill="hold"/>
                                        <p:tgtEl>
                                          <p:spTgt spid="294"/>
                                        </p:tgtEl>
                                        <p:attrNameLst>
                                          <p:attrName>r</p:attrName>
                                        </p:attrNameLst>
                                      </p:cBhvr>
                                    </p:animRot>
                                  </p:childTnLst>
                                </p:cTn>
                              </p:par>
                              <p:par>
                                <p:cTn id="581" presetID="8" presetClass="emph" presetSubtype="0" fill="hold" nodeType="withEffect">
                                  <p:stCondLst>
                                    <p:cond delay="0"/>
                                  </p:stCondLst>
                                  <p:childTnLst>
                                    <p:animRot by="21600000">
                                      <p:cBhvr>
                                        <p:cTn id="582" dur="3000" fill="hold"/>
                                        <p:tgtEl>
                                          <p:spTgt spid="297"/>
                                        </p:tgtEl>
                                        <p:attrNameLst>
                                          <p:attrName>r</p:attrName>
                                        </p:attrNameLst>
                                      </p:cBhvr>
                                    </p:animRot>
                                  </p:childTnLst>
                                </p:cTn>
                              </p:par>
                              <p:par>
                                <p:cTn id="583" presetID="8" presetClass="emph" presetSubtype="0" fill="hold" nodeType="withEffect">
                                  <p:stCondLst>
                                    <p:cond delay="0"/>
                                  </p:stCondLst>
                                  <p:childTnLst>
                                    <p:animRot by="21600000">
                                      <p:cBhvr>
                                        <p:cTn id="584" dur="3000" fill="hold"/>
                                        <p:tgtEl>
                                          <p:spTgt spid="300"/>
                                        </p:tgtEl>
                                        <p:attrNameLst>
                                          <p:attrName>r</p:attrName>
                                        </p:attrNameLst>
                                      </p:cBhvr>
                                    </p:animRot>
                                  </p:childTnLst>
                                </p:cTn>
                              </p:par>
                              <p:par>
                                <p:cTn id="585" presetID="8" presetClass="emph" presetSubtype="0" fill="hold" nodeType="withEffect">
                                  <p:stCondLst>
                                    <p:cond delay="0"/>
                                  </p:stCondLst>
                                  <p:childTnLst>
                                    <p:animRot by="21600000">
                                      <p:cBhvr>
                                        <p:cTn id="586" dur="3000" fill="hold"/>
                                        <p:tgtEl>
                                          <p:spTgt spid="303"/>
                                        </p:tgtEl>
                                        <p:attrNameLst>
                                          <p:attrName>r</p:attrName>
                                        </p:attrNameLst>
                                      </p:cBhvr>
                                    </p:animRot>
                                  </p:childTnLst>
                                </p:cTn>
                              </p:par>
                              <p:par>
                                <p:cTn id="587" presetID="8" presetClass="emph" presetSubtype="0" fill="hold" nodeType="withEffect">
                                  <p:stCondLst>
                                    <p:cond delay="0"/>
                                  </p:stCondLst>
                                  <p:childTnLst>
                                    <p:animRot by="21600000">
                                      <p:cBhvr>
                                        <p:cTn id="588" dur="3000" fill="hold"/>
                                        <p:tgtEl>
                                          <p:spTgt spid="306"/>
                                        </p:tgtEl>
                                        <p:attrNameLst>
                                          <p:attrName>r</p:attrName>
                                        </p:attrNameLst>
                                      </p:cBhvr>
                                    </p:animRot>
                                  </p:childTnLst>
                                </p:cTn>
                              </p:par>
                              <p:par>
                                <p:cTn id="589" presetID="8" presetClass="emph" presetSubtype="0" fill="hold" nodeType="withEffect">
                                  <p:stCondLst>
                                    <p:cond delay="0"/>
                                  </p:stCondLst>
                                  <p:childTnLst>
                                    <p:animRot by="21600000">
                                      <p:cBhvr>
                                        <p:cTn id="590" dur="3000" fill="hold"/>
                                        <p:tgtEl>
                                          <p:spTgt spid="309"/>
                                        </p:tgtEl>
                                        <p:attrNameLst>
                                          <p:attrName>r</p:attrName>
                                        </p:attrNameLst>
                                      </p:cBhvr>
                                    </p:animRot>
                                  </p:childTnLst>
                                </p:cTn>
                              </p:par>
                              <p:par>
                                <p:cTn id="591" presetID="8" presetClass="emph" presetSubtype="0" fill="hold" nodeType="withEffect">
                                  <p:stCondLst>
                                    <p:cond delay="0"/>
                                  </p:stCondLst>
                                  <p:childTnLst>
                                    <p:animRot by="21600000">
                                      <p:cBhvr>
                                        <p:cTn id="592" dur="3000" fill="hold"/>
                                        <p:tgtEl>
                                          <p:spTgt spid="312"/>
                                        </p:tgtEl>
                                        <p:attrNameLst>
                                          <p:attrName>r</p:attrName>
                                        </p:attrNameLst>
                                      </p:cBhvr>
                                    </p:animRot>
                                  </p:childTnLst>
                                </p:cTn>
                              </p:par>
                              <p:par>
                                <p:cTn id="593" presetID="8" presetClass="emph" presetSubtype="0" fill="hold" nodeType="withEffect">
                                  <p:stCondLst>
                                    <p:cond delay="0"/>
                                  </p:stCondLst>
                                  <p:childTnLst>
                                    <p:animRot by="21600000">
                                      <p:cBhvr>
                                        <p:cTn id="594" dur="3000" fill="hold"/>
                                        <p:tgtEl>
                                          <p:spTgt spid="315"/>
                                        </p:tgtEl>
                                        <p:attrNameLst>
                                          <p:attrName>r</p:attrName>
                                        </p:attrNameLst>
                                      </p:cBhvr>
                                    </p:animRot>
                                  </p:childTnLst>
                                </p:cTn>
                              </p:par>
                              <p:par>
                                <p:cTn id="595" presetID="8" presetClass="emph" presetSubtype="0" fill="hold" nodeType="withEffect">
                                  <p:stCondLst>
                                    <p:cond delay="0"/>
                                  </p:stCondLst>
                                  <p:childTnLst>
                                    <p:animRot by="21600000">
                                      <p:cBhvr>
                                        <p:cTn id="596" dur="3000" fill="hold"/>
                                        <p:tgtEl>
                                          <p:spTgt spid="318"/>
                                        </p:tgtEl>
                                        <p:attrNameLst>
                                          <p:attrName>r</p:attrName>
                                        </p:attrNameLst>
                                      </p:cBhvr>
                                    </p:animRot>
                                  </p:childTnLst>
                                </p:cTn>
                              </p:par>
                              <p:par>
                                <p:cTn id="597" presetID="8" presetClass="emph" presetSubtype="0" fill="hold" nodeType="withEffect">
                                  <p:stCondLst>
                                    <p:cond delay="0"/>
                                  </p:stCondLst>
                                  <p:childTnLst>
                                    <p:animRot by="21600000">
                                      <p:cBhvr>
                                        <p:cTn id="598" dur="3000" fill="hold"/>
                                        <p:tgtEl>
                                          <p:spTgt spid="321"/>
                                        </p:tgtEl>
                                        <p:attrNameLst>
                                          <p:attrName>r</p:attrName>
                                        </p:attrNameLst>
                                      </p:cBhvr>
                                    </p:animRot>
                                  </p:childTnLst>
                                </p:cTn>
                              </p:par>
                              <p:par>
                                <p:cTn id="599" presetID="8" presetClass="emph" presetSubtype="0" fill="hold" nodeType="withEffect">
                                  <p:stCondLst>
                                    <p:cond delay="0"/>
                                  </p:stCondLst>
                                  <p:childTnLst>
                                    <p:animRot by="21600000">
                                      <p:cBhvr>
                                        <p:cTn id="600" dur="3000" fill="hold"/>
                                        <p:tgtEl>
                                          <p:spTgt spid="324"/>
                                        </p:tgtEl>
                                        <p:attrNameLst>
                                          <p:attrName>r</p:attrName>
                                        </p:attrNameLst>
                                      </p:cBhvr>
                                    </p:animRot>
                                  </p:childTnLst>
                                </p:cTn>
                              </p:par>
                              <p:par>
                                <p:cTn id="601" presetID="8" presetClass="emph" presetSubtype="0" fill="hold" nodeType="withEffect">
                                  <p:stCondLst>
                                    <p:cond delay="0"/>
                                  </p:stCondLst>
                                  <p:childTnLst>
                                    <p:animRot by="21600000">
                                      <p:cBhvr>
                                        <p:cTn id="602" dur="3000" fill="hold"/>
                                        <p:tgtEl>
                                          <p:spTgt spid="327"/>
                                        </p:tgtEl>
                                        <p:attrNameLst>
                                          <p:attrName>r</p:attrName>
                                        </p:attrNameLst>
                                      </p:cBhvr>
                                    </p:animRot>
                                  </p:childTnLst>
                                </p:cTn>
                              </p:par>
                              <p:par>
                                <p:cTn id="603" presetID="8" presetClass="emph" presetSubtype="0" fill="hold" nodeType="withEffect">
                                  <p:stCondLst>
                                    <p:cond delay="0"/>
                                  </p:stCondLst>
                                  <p:childTnLst>
                                    <p:animRot by="21600000">
                                      <p:cBhvr>
                                        <p:cTn id="604" dur="3000" fill="hold"/>
                                        <p:tgtEl>
                                          <p:spTgt spid="330"/>
                                        </p:tgtEl>
                                        <p:attrNameLst>
                                          <p:attrName>r</p:attrName>
                                        </p:attrNameLst>
                                      </p:cBhvr>
                                    </p:animRot>
                                  </p:childTnLst>
                                </p:cTn>
                              </p:par>
                              <p:par>
                                <p:cTn id="605" presetID="8" presetClass="emph" presetSubtype="0" fill="hold" nodeType="withEffect">
                                  <p:stCondLst>
                                    <p:cond delay="0"/>
                                  </p:stCondLst>
                                  <p:childTnLst>
                                    <p:animRot by="21600000">
                                      <p:cBhvr>
                                        <p:cTn id="606" dur="3000" fill="hold"/>
                                        <p:tgtEl>
                                          <p:spTgt spid="333"/>
                                        </p:tgtEl>
                                        <p:attrNameLst>
                                          <p:attrName>r</p:attrName>
                                        </p:attrNameLst>
                                      </p:cBhvr>
                                    </p:animRot>
                                  </p:childTnLst>
                                </p:cTn>
                              </p:par>
                              <p:par>
                                <p:cTn id="607" presetID="8" presetClass="emph" presetSubtype="0" fill="hold" nodeType="withEffect">
                                  <p:stCondLst>
                                    <p:cond delay="0"/>
                                  </p:stCondLst>
                                  <p:childTnLst>
                                    <p:animRot by="21600000">
                                      <p:cBhvr>
                                        <p:cTn id="608" dur="3000" fill="hold"/>
                                        <p:tgtEl>
                                          <p:spTgt spid="336"/>
                                        </p:tgtEl>
                                        <p:attrNameLst>
                                          <p:attrName>r</p:attrName>
                                        </p:attrNameLst>
                                      </p:cBhvr>
                                    </p:animRot>
                                  </p:childTnLst>
                                </p:cTn>
                              </p:par>
                              <p:par>
                                <p:cTn id="609" presetID="8" presetClass="emph" presetSubtype="0" fill="hold" nodeType="withEffect">
                                  <p:stCondLst>
                                    <p:cond delay="0"/>
                                  </p:stCondLst>
                                  <p:childTnLst>
                                    <p:animRot by="21600000">
                                      <p:cBhvr>
                                        <p:cTn id="610" dur="3000" fill="hold"/>
                                        <p:tgtEl>
                                          <p:spTgt spid="339"/>
                                        </p:tgtEl>
                                        <p:attrNameLst>
                                          <p:attrName>r</p:attrName>
                                        </p:attrNameLst>
                                      </p:cBhvr>
                                    </p:animRot>
                                  </p:childTnLst>
                                </p:cTn>
                              </p:par>
                              <p:par>
                                <p:cTn id="611" presetID="8" presetClass="emph" presetSubtype="0" fill="hold" nodeType="withEffect">
                                  <p:stCondLst>
                                    <p:cond delay="0"/>
                                  </p:stCondLst>
                                  <p:childTnLst>
                                    <p:animRot by="21600000">
                                      <p:cBhvr>
                                        <p:cTn id="612" dur="3000" fill="hold"/>
                                        <p:tgtEl>
                                          <p:spTgt spid="342"/>
                                        </p:tgtEl>
                                        <p:attrNameLst>
                                          <p:attrName>r</p:attrName>
                                        </p:attrNameLst>
                                      </p:cBhvr>
                                    </p:animRot>
                                  </p:childTnLst>
                                </p:cTn>
                              </p:par>
                              <p:par>
                                <p:cTn id="613" presetID="8" presetClass="emph" presetSubtype="0" fill="hold" nodeType="withEffect">
                                  <p:stCondLst>
                                    <p:cond delay="0"/>
                                  </p:stCondLst>
                                  <p:childTnLst>
                                    <p:animRot by="21600000">
                                      <p:cBhvr>
                                        <p:cTn id="614" dur="3000" fill="hold"/>
                                        <p:tgtEl>
                                          <p:spTgt spid="345"/>
                                        </p:tgtEl>
                                        <p:attrNameLst>
                                          <p:attrName>r</p:attrName>
                                        </p:attrNameLst>
                                      </p:cBhvr>
                                    </p:animRot>
                                  </p:childTnLst>
                                </p:cTn>
                              </p:par>
                              <p:par>
                                <p:cTn id="615" presetID="8" presetClass="emph" presetSubtype="0" fill="hold" nodeType="withEffect">
                                  <p:stCondLst>
                                    <p:cond delay="0"/>
                                  </p:stCondLst>
                                  <p:childTnLst>
                                    <p:animRot by="21600000">
                                      <p:cBhvr>
                                        <p:cTn id="616" dur="3000" fill="hold"/>
                                        <p:tgtEl>
                                          <p:spTgt spid="348"/>
                                        </p:tgtEl>
                                        <p:attrNameLst>
                                          <p:attrName>r</p:attrName>
                                        </p:attrNameLst>
                                      </p:cBhvr>
                                    </p:animRot>
                                  </p:childTnLst>
                                </p:cTn>
                              </p:par>
                              <p:par>
                                <p:cTn id="617" presetID="8" presetClass="emph" presetSubtype="0" fill="hold" nodeType="withEffect">
                                  <p:stCondLst>
                                    <p:cond delay="0"/>
                                  </p:stCondLst>
                                  <p:childTnLst>
                                    <p:animRot by="21600000">
                                      <p:cBhvr>
                                        <p:cTn id="618" dur="3000" fill="hold"/>
                                        <p:tgtEl>
                                          <p:spTgt spid="351"/>
                                        </p:tgtEl>
                                        <p:attrNameLst>
                                          <p:attrName>r</p:attrName>
                                        </p:attrNameLst>
                                      </p:cBhvr>
                                    </p:animRot>
                                  </p:childTnLst>
                                </p:cTn>
                              </p:par>
                              <p:par>
                                <p:cTn id="619" presetID="8" presetClass="emph" presetSubtype="0" fill="hold" nodeType="withEffect">
                                  <p:stCondLst>
                                    <p:cond delay="0"/>
                                  </p:stCondLst>
                                  <p:childTnLst>
                                    <p:animRot by="21600000">
                                      <p:cBhvr>
                                        <p:cTn id="620" dur="3000" fill="hold"/>
                                        <p:tgtEl>
                                          <p:spTgt spid="354"/>
                                        </p:tgtEl>
                                        <p:attrNameLst>
                                          <p:attrName>r</p:attrName>
                                        </p:attrNameLst>
                                      </p:cBhvr>
                                    </p:animRot>
                                  </p:childTnLst>
                                </p:cTn>
                              </p:par>
                              <p:par>
                                <p:cTn id="621" presetID="8" presetClass="emph" presetSubtype="0" fill="hold" nodeType="withEffect">
                                  <p:stCondLst>
                                    <p:cond delay="0"/>
                                  </p:stCondLst>
                                  <p:childTnLst>
                                    <p:animRot by="21600000">
                                      <p:cBhvr>
                                        <p:cTn id="622" dur="3000" fill="hold"/>
                                        <p:tgtEl>
                                          <p:spTgt spid="357"/>
                                        </p:tgtEl>
                                        <p:attrNameLst>
                                          <p:attrName>r</p:attrName>
                                        </p:attrNameLst>
                                      </p:cBhvr>
                                    </p:animRot>
                                  </p:childTnLst>
                                </p:cTn>
                              </p:par>
                              <p:par>
                                <p:cTn id="623" presetID="8" presetClass="emph" presetSubtype="0" fill="hold" nodeType="withEffect">
                                  <p:stCondLst>
                                    <p:cond delay="0"/>
                                  </p:stCondLst>
                                  <p:childTnLst>
                                    <p:animRot by="21600000">
                                      <p:cBhvr>
                                        <p:cTn id="624" dur="3000" fill="hold"/>
                                        <p:tgtEl>
                                          <p:spTgt spid="360"/>
                                        </p:tgtEl>
                                        <p:attrNameLst>
                                          <p:attrName>r</p:attrName>
                                        </p:attrNameLst>
                                      </p:cBhvr>
                                    </p:animRot>
                                  </p:childTnLst>
                                </p:cTn>
                              </p:par>
                              <p:par>
                                <p:cTn id="625" presetID="8" presetClass="emph" presetSubtype="0" fill="hold" nodeType="withEffect">
                                  <p:stCondLst>
                                    <p:cond delay="0"/>
                                  </p:stCondLst>
                                  <p:childTnLst>
                                    <p:animRot by="21600000">
                                      <p:cBhvr>
                                        <p:cTn id="626" dur="3000" fill="hold"/>
                                        <p:tgtEl>
                                          <p:spTgt spid="363"/>
                                        </p:tgtEl>
                                        <p:attrNameLst>
                                          <p:attrName>r</p:attrName>
                                        </p:attrNameLst>
                                      </p:cBhvr>
                                    </p:animRot>
                                  </p:childTnLst>
                                </p:cTn>
                              </p:par>
                              <p:par>
                                <p:cTn id="627" presetID="8" presetClass="emph" presetSubtype="0" fill="hold" nodeType="withEffect">
                                  <p:stCondLst>
                                    <p:cond delay="0"/>
                                  </p:stCondLst>
                                  <p:childTnLst>
                                    <p:animRot by="21600000">
                                      <p:cBhvr>
                                        <p:cTn id="628" dur="3000" fill="hold"/>
                                        <p:tgtEl>
                                          <p:spTgt spid="366"/>
                                        </p:tgtEl>
                                        <p:attrNameLst>
                                          <p:attrName>r</p:attrName>
                                        </p:attrNameLst>
                                      </p:cBhvr>
                                    </p:animRot>
                                  </p:childTnLst>
                                </p:cTn>
                              </p:par>
                              <p:par>
                                <p:cTn id="629" presetID="8" presetClass="emph" presetSubtype="0" fill="hold" nodeType="withEffect">
                                  <p:stCondLst>
                                    <p:cond delay="0"/>
                                  </p:stCondLst>
                                  <p:childTnLst>
                                    <p:animRot by="21600000">
                                      <p:cBhvr>
                                        <p:cTn id="630" dur="3000" fill="hold"/>
                                        <p:tgtEl>
                                          <p:spTgt spid="369"/>
                                        </p:tgtEl>
                                        <p:attrNameLst>
                                          <p:attrName>r</p:attrName>
                                        </p:attrNameLst>
                                      </p:cBhvr>
                                    </p:animRot>
                                  </p:childTnLst>
                                </p:cTn>
                              </p:par>
                              <p:par>
                                <p:cTn id="631" presetID="8" presetClass="emph" presetSubtype="0" fill="hold" nodeType="withEffect">
                                  <p:stCondLst>
                                    <p:cond delay="0"/>
                                  </p:stCondLst>
                                  <p:childTnLst>
                                    <p:animRot by="21600000">
                                      <p:cBhvr>
                                        <p:cTn id="632" dur="3000" fill="hold"/>
                                        <p:tgtEl>
                                          <p:spTgt spid="372"/>
                                        </p:tgtEl>
                                        <p:attrNameLst>
                                          <p:attrName>r</p:attrName>
                                        </p:attrNameLst>
                                      </p:cBhvr>
                                    </p:animRot>
                                  </p:childTnLst>
                                </p:cTn>
                              </p:par>
                              <p:par>
                                <p:cTn id="633" presetID="8" presetClass="emph" presetSubtype="0" fill="hold" nodeType="withEffect">
                                  <p:stCondLst>
                                    <p:cond delay="0"/>
                                  </p:stCondLst>
                                  <p:childTnLst>
                                    <p:animRot by="21600000">
                                      <p:cBhvr>
                                        <p:cTn id="634" dur="3000" fill="hold"/>
                                        <p:tgtEl>
                                          <p:spTgt spid="375"/>
                                        </p:tgtEl>
                                        <p:attrNameLst>
                                          <p:attrName>r</p:attrName>
                                        </p:attrNameLst>
                                      </p:cBhvr>
                                    </p:animRot>
                                  </p:childTnLst>
                                </p:cTn>
                              </p:par>
                              <p:par>
                                <p:cTn id="635" presetID="8" presetClass="emph" presetSubtype="0" fill="hold" nodeType="withEffect">
                                  <p:stCondLst>
                                    <p:cond delay="0"/>
                                  </p:stCondLst>
                                  <p:childTnLst>
                                    <p:animRot by="21600000">
                                      <p:cBhvr>
                                        <p:cTn id="636" dur="3000" fill="hold"/>
                                        <p:tgtEl>
                                          <p:spTgt spid="378"/>
                                        </p:tgtEl>
                                        <p:attrNameLst>
                                          <p:attrName>r</p:attrName>
                                        </p:attrNameLst>
                                      </p:cBhvr>
                                    </p:animRot>
                                  </p:childTnLst>
                                </p:cTn>
                              </p:par>
                              <p:par>
                                <p:cTn id="637" presetID="8" presetClass="emph" presetSubtype="0" fill="hold" nodeType="withEffect">
                                  <p:stCondLst>
                                    <p:cond delay="0"/>
                                  </p:stCondLst>
                                  <p:childTnLst>
                                    <p:animRot by="21600000">
                                      <p:cBhvr>
                                        <p:cTn id="638" dur="3000" fill="hold"/>
                                        <p:tgtEl>
                                          <p:spTgt spid="381"/>
                                        </p:tgtEl>
                                        <p:attrNameLst>
                                          <p:attrName>r</p:attrName>
                                        </p:attrNameLst>
                                      </p:cBhvr>
                                    </p:animRot>
                                  </p:childTnLst>
                                </p:cTn>
                              </p:par>
                              <p:par>
                                <p:cTn id="639" presetID="8" presetClass="emph" presetSubtype="0" fill="hold" nodeType="withEffect">
                                  <p:stCondLst>
                                    <p:cond delay="0"/>
                                  </p:stCondLst>
                                  <p:childTnLst>
                                    <p:animRot by="21600000">
                                      <p:cBhvr>
                                        <p:cTn id="640" dur="3000" fill="hold"/>
                                        <p:tgtEl>
                                          <p:spTgt spid="384"/>
                                        </p:tgtEl>
                                        <p:attrNameLst>
                                          <p:attrName>r</p:attrName>
                                        </p:attrNameLst>
                                      </p:cBhvr>
                                    </p:animRot>
                                  </p:childTnLst>
                                </p:cTn>
                              </p:par>
                              <p:par>
                                <p:cTn id="641" presetID="8" presetClass="emph" presetSubtype="0" fill="hold" nodeType="withEffect">
                                  <p:stCondLst>
                                    <p:cond delay="0"/>
                                  </p:stCondLst>
                                  <p:childTnLst>
                                    <p:animRot by="21600000">
                                      <p:cBhvr>
                                        <p:cTn id="642" dur="3000" fill="hold"/>
                                        <p:tgtEl>
                                          <p:spTgt spid="387"/>
                                        </p:tgtEl>
                                        <p:attrNameLst>
                                          <p:attrName>r</p:attrName>
                                        </p:attrNameLst>
                                      </p:cBhvr>
                                    </p:animRot>
                                  </p:childTnLst>
                                </p:cTn>
                              </p:par>
                              <p:par>
                                <p:cTn id="643" presetID="8" presetClass="emph" presetSubtype="0" fill="hold" nodeType="withEffect">
                                  <p:stCondLst>
                                    <p:cond delay="0"/>
                                  </p:stCondLst>
                                  <p:childTnLst>
                                    <p:animRot by="21600000">
                                      <p:cBhvr>
                                        <p:cTn id="644" dur="3000" fill="hold"/>
                                        <p:tgtEl>
                                          <p:spTgt spid="390"/>
                                        </p:tgtEl>
                                        <p:attrNameLst>
                                          <p:attrName>r</p:attrName>
                                        </p:attrNameLst>
                                      </p:cBhvr>
                                    </p:animRot>
                                  </p:childTnLst>
                                </p:cTn>
                              </p:par>
                              <p:par>
                                <p:cTn id="645" presetID="2" presetClass="exit" presetSubtype="1" fill="hold" nodeType="withEffect">
                                  <p:stCondLst>
                                    <p:cond delay="0"/>
                                  </p:stCondLst>
                                  <p:childTnLst>
                                    <p:anim calcmode="lin" valueType="num">
                                      <p:cBhvr additive="base">
                                        <p:cTn id="646" dur="3500"/>
                                        <p:tgtEl>
                                          <p:spTgt spid="273"/>
                                        </p:tgtEl>
                                        <p:attrNameLst>
                                          <p:attrName>ppt_x</p:attrName>
                                        </p:attrNameLst>
                                      </p:cBhvr>
                                      <p:tavLst>
                                        <p:tav tm="0">
                                          <p:val>
                                            <p:strVal val="ppt_x"/>
                                          </p:val>
                                        </p:tav>
                                        <p:tav tm="100000">
                                          <p:val>
                                            <p:strVal val="ppt_x"/>
                                          </p:val>
                                        </p:tav>
                                      </p:tavLst>
                                    </p:anim>
                                    <p:anim calcmode="lin" valueType="num">
                                      <p:cBhvr additive="base">
                                        <p:cTn id="647" dur="3500"/>
                                        <p:tgtEl>
                                          <p:spTgt spid="273"/>
                                        </p:tgtEl>
                                        <p:attrNameLst>
                                          <p:attrName>ppt_y</p:attrName>
                                        </p:attrNameLst>
                                      </p:cBhvr>
                                      <p:tavLst>
                                        <p:tav tm="0">
                                          <p:val>
                                            <p:strVal val="ppt_y"/>
                                          </p:val>
                                        </p:tav>
                                        <p:tav tm="100000">
                                          <p:val>
                                            <p:strVal val="0-ppt_h/2"/>
                                          </p:val>
                                        </p:tav>
                                      </p:tavLst>
                                    </p:anim>
                                    <p:set>
                                      <p:cBhvr>
                                        <p:cTn id="648" dur="1" fill="hold">
                                          <p:stCondLst>
                                            <p:cond delay="3499"/>
                                          </p:stCondLst>
                                        </p:cTn>
                                        <p:tgtEl>
                                          <p:spTgt spid="273"/>
                                        </p:tgtEl>
                                        <p:attrNameLst>
                                          <p:attrName>style.visibility</p:attrName>
                                        </p:attrNameLst>
                                      </p:cBhvr>
                                      <p:to>
                                        <p:strVal val="hidden"/>
                                      </p:to>
                                    </p:set>
                                  </p:childTnLst>
                                </p:cTn>
                              </p:par>
                              <p:par>
                                <p:cTn id="649" presetID="2" presetClass="exit" presetSubtype="1" fill="hold" nodeType="withEffect">
                                  <p:stCondLst>
                                    <p:cond delay="0"/>
                                  </p:stCondLst>
                                  <p:childTnLst>
                                    <p:anim calcmode="lin" valueType="num">
                                      <p:cBhvr additive="base">
                                        <p:cTn id="650" dur="3500"/>
                                        <p:tgtEl>
                                          <p:spTgt spid="276"/>
                                        </p:tgtEl>
                                        <p:attrNameLst>
                                          <p:attrName>ppt_x</p:attrName>
                                        </p:attrNameLst>
                                      </p:cBhvr>
                                      <p:tavLst>
                                        <p:tav tm="0">
                                          <p:val>
                                            <p:strVal val="ppt_x"/>
                                          </p:val>
                                        </p:tav>
                                        <p:tav tm="100000">
                                          <p:val>
                                            <p:strVal val="ppt_x"/>
                                          </p:val>
                                        </p:tav>
                                      </p:tavLst>
                                    </p:anim>
                                    <p:anim calcmode="lin" valueType="num">
                                      <p:cBhvr additive="base">
                                        <p:cTn id="651" dur="3500"/>
                                        <p:tgtEl>
                                          <p:spTgt spid="276"/>
                                        </p:tgtEl>
                                        <p:attrNameLst>
                                          <p:attrName>ppt_y</p:attrName>
                                        </p:attrNameLst>
                                      </p:cBhvr>
                                      <p:tavLst>
                                        <p:tav tm="0">
                                          <p:val>
                                            <p:strVal val="ppt_y"/>
                                          </p:val>
                                        </p:tav>
                                        <p:tav tm="100000">
                                          <p:val>
                                            <p:strVal val="0-ppt_h/2"/>
                                          </p:val>
                                        </p:tav>
                                      </p:tavLst>
                                    </p:anim>
                                    <p:set>
                                      <p:cBhvr>
                                        <p:cTn id="652" dur="1" fill="hold">
                                          <p:stCondLst>
                                            <p:cond delay="3499"/>
                                          </p:stCondLst>
                                        </p:cTn>
                                        <p:tgtEl>
                                          <p:spTgt spid="276"/>
                                        </p:tgtEl>
                                        <p:attrNameLst>
                                          <p:attrName>style.visibility</p:attrName>
                                        </p:attrNameLst>
                                      </p:cBhvr>
                                      <p:to>
                                        <p:strVal val="hidden"/>
                                      </p:to>
                                    </p:set>
                                  </p:childTnLst>
                                </p:cTn>
                              </p:par>
                              <p:par>
                                <p:cTn id="653" presetID="2" presetClass="exit" presetSubtype="1" fill="hold" nodeType="withEffect">
                                  <p:stCondLst>
                                    <p:cond delay="0"/>
                                  </p:stCondLst>
                                  <p:childTnLst>
                                    <p:anim calcmode="lin" valueType="num">
                                      <p:cBhvr additive="base">
                                        <p:cTn id="654" dur="3500"/>
                                        <p:tgtEl>
                                          <p:spTgt spid="279"/>
                                        </p:tgtEl>
                                        <p:attrNameLst>
                                          <p:attrName>ppt_x</p:attrName>
                                        </p:attrNameLst>
                                      </p:cBhvr>
                                      <p:tavLst>
                                        <p:tav tm="0">
                                          <p:val>
                                            <p:strVal val="ppt_x"/>
                                          </p:val>
                                        </p:tav>
                                        <p:tav tm="100000">
                                          <p:val>
                                            <p:strVal val="ppt_x"/>
                                          </p:val>
                                        </p:tav>
                                      </p:tavLst>
                                    </p:anim>
                                    <p:anim calcmode="lin" valueType="num">
                                      <p:cBhvr additive="base">
                                        <p:cTn id="655" dur="3500"/>
                                        <p:tgtEl>
                                          <p:spTgt spid="279"/>
                                        </p:tgtEl>
                                        <p:attrNameLst>
                                          <p:attrName>ppt_y</p:attrName>
                                        </p:attrNameLst>
                                      </p:cBhvr>
                                      <p:tavLst>
                                        <p:tav tm="0">
                                          <p:val>
                                            <p:strVal val="ppt_y"/>
                                          </p:val>
                                        </p:tav>
                                        <p:tav tm="100000">
                                          <p:val>
                                            <p:strVal val="0-ppt_h/2"/>
                                          </p:val>
                                        </p:tav>
                                      </p:tavLst>
                                    </p:anim>
                                    <p:set>
                                      <p:cBhvr>
                                        <p:cTn id="656" dur="1" fill="hold">
                                          <p:stCondLst>
                                            <p:cond delay="3499"/>
                                          </p:stCondLst>
                                        </p:cTn>
                                        <p:tgtEl>
                                          <p:spTgt spid="279"/>
                                        </p:tgtEl>
                                        <p:attrNameLst>
                                          <p:attrName>style.visibility</p:attrName>
                                        </p:attrNameLst>
                                      </p:cBhvr>
                                      <p:to>
                                        <p:strVal val="hidden"/>
                                      </p:to>
                                    </p:set>
                                  </p:childTnLst>
                                </p:cTn>
                              </p:par>
                              <p:par>
                                <p:cTn id="657" presetID="2" presetClass="exit" presetSubtype="1" fill="hold" nodeType="withEffect">
                                  <p:stCondLst>
                                    <p:cond delay="0"/>
                                  </p:stCondLst>
                                  <p:childTnLst>
                                    <p:anim calcmode="lin" valueType="num">
                                      <p:cBhvr additive="base">
                                        <p:cTn id="658" dur="3500"/>
                                        <p:tgtEl>
                                          <p:spTgt spid="282"/>
                                        </p:tgtEl>
                                        <p:attrNameLst>
                                          <p:attrName>ppt_x</p:attrName>
                                        </p:attrNameLst>
                                      </p:cBhvr>
                                      <p:tavLst>
                                        <p:tav tm="0">
                                          <p:val>
                                            <p:strVal val="ppt_x"/>
                                          </p:val>
                                        </p:tav>
                                        <p:tav tm="100000">
                                          <p:val>
                                            <p:strVal val="ppt_x"/>
                                          </p:val>
                                        </p:tav>
                                      </p:tavLst>
                                    </p:anim>
                                    <p:anim calcmode="lin" valueType="num">
                                      <p:cBhvr additive="base">
                                        <p:cTn id="659" dur="3500"/>
                                        <p:tgtEl>
                                          <p:spTgt spid="282"/>
                                        </p:tgtEl>
                                        <p:attrNameLst>
                                          <p:attrName>ppt_y</p:attrName>
                                        </p:attrNameLst>
                                      </p:cBhvr>
                                      <p:tavLst>
                                        <p:tav tm="0">
                                          <p:val>
                                            <p:strVal val="ppt_y"/>
                                          </p:val>
                                        </p:tav>
                                        <p:tav tm="100000">
                                          <p:val>
                                            <p:strVal val="0-ppt_h/2"/>
                                          </p:val>
                                        </p:tav>
                                      </p:tavLst>
                                    </p:anim>
                                    <p:set>
                                      <p:cBhvr>
                                        <p:cTn id="660" dur="1" fill="hold">
                                          <p:stCondLst>
                                            <p:cond delay="3499"/>
                                          </p:stCondLst>
                                        </p:cTn>
                                        <p:tgtEl>
                                          <p:spTgt spid="282"/>
                                        </p:tgtEl>
                                        <p:attrNameLst>
                                          <p:attrName>style.visibility</p:attrName>
                                        </p:attrNameLst>
                                      </p:cBhvr>
                                      <p:to>
                                        <p:strVal val="hidden"/>
                                      </p:to>
                                    </p:set>
                                  </p:childTnLst>
                                </p:cTn>
                              </p:par>
                              <p:par>
                                <p:cTn id="661" presetID="2" presetClass="exit" presetSubtype="1" fill="hold" nodeType="withEffect">
                                  <p:stCondLst>
                                    <p:cond delay="0"/>
                                  </p:stCondLst>
                                  <p:childTnLst>
                                    <p:anim calcmode="lin" valueType="num">
                                      <p:cBhvr additive="base">
                                        <p:cTn id="662" dur="3500"/>
                                        <p:tgtEl>
                                          <p:spTgt spid="285"/>
                                        </p:tgtEl>
                                        <p:attrNameLst>
                                          <p:attrName>ppt_x</p:attrName>
                                        </p:attrNameLst>
                                      </p:cBhvr>
                                      <p:tavLst>
                                        <p:tav tm="0">
                                          <p:val>
                                            <p:strVal val="ppt_x"/>
                                          </p:val>
                                        </p:tav>
                                        <p:tav tm="100000">
                                          <p:val>
                                            <p:strVal val="ppt_x"/>
                                          </p:val>
                                        </p:tav>
                                      </p:tavLst>
                                    </p:anim>
                                    <p:anim calcmode="lin" valueType="num">
                                      <p:cBhvr additive="base">
                                        <p:cTn id="663" dur="3500"/>
                                        <p:tgtEl>
                                          <p:spTgt spid="285"/>
                                        </p:tgtEl>
                                        <p:attrNameLst>
                                          <p:attrName>ppt_y</p:attrName>
                                        </p:attrNameLst>
                                      </p:cBhvr>
                                      <p:tavLst>
                                        <p:tav tm="0">
                                          <p:val>
                                            <p:strVal val="ppt_y"/>
                                          </p:val>
                                        </p:tav>
                                        <p:tav tm="100000">
                                          <p:val>
                                            <p:strVal val="0-ppt_h/2"/>
                                          </p:val>
                                        </p:tav>
                                      </p:tavLst>
                                    </p:anim>
                                    <p:set>
                                      <p:cBhvr>
                                        <p:cTn id="664" dur="1" fill="hold">
                                          <p:stCondLst>
                                            <p:cond delay="3499"/>
                                          </p:stCondLst>
                                        </p:cTn>
                                        <p:tgtEl>
                                          <p:spTgt spid="285"/>
                                        </p:tgtEl>
                                        <p:attrNameLst>
                                          <p:attrName>style.visibility</p:attrName>
                                        </p:attrNameLst>
                                      </p:cBhvr>
                                      <p:to>
                                        <p:strVal val="hidden"/>
                                      </p:to>
                                    </p:set>
                                  </p:childTnLst>
                                </p:cTn>
                              </p:par>
                              <p:par>
                                <p:cTn id="665" presetID="2" presetClass="exit" presetSubtype="1" fill="hold" nodeType="withEffect">
                                  <p:stCondLst>
                                    <p:cond delay="0"/>
                                  </p:stCondLst>
                                  <p:childTnLst>
                                    <p:anim calcmode="lin" valueType="num">
                                      <p:cBhvr additive="base">
                                        <p:cTn id="666" dur="3500"/>
                                        <p:tgtEl>
                                          <p:spTgt spid="288"/>
                                        </p:tgtEl>
                                        <p:attrNameLst>
                                          <p:attrName>ppt_x</p:attrName>
                                        </p:attrNameLst>
                                      </p:cBhvr>
                                      <p:tavLst>
                                        <p:tav tm="0">
                                          <p:val>
                                            <p:strVal val="ppt_x"/>
                                          </p:val>
                                        </p:tav>
                                        <p:tav tm="100000">
                                          <p:val>
                                            <p:strVal val="ppt_x"/>
                                          </p:val>
                                        </p:tav>
                                      </p:tavLst>
                                    </p:anim>
                                    <p:anim calcmode="lin" valueType="num">
                                      <p:cBhvr additive="base">
                                        <p:cTn id="667" dur="3500"/>
                                        <p:tgtEl>
                                          <p:spTgt spid="288"/>
                                        </p:tgtEl>
                                        <p:attrNameLst>
                                          <p:attrName>ppt_y</p:attrName>
                                        </p:attrNameLst>
                                      </p:cBhvr>
                                      <p:tavLst>
                                        <p:tav tm="0">
                                          <p:val>
                                            <p:strVal val="ppt_y"/>
                                          </p:val>
                                        </p:tav>
                                        <p:tav tm="100000">
                                          <p:val>
                                            <p:strVal val="0-ppt_h/2"/>
                                          </p:val>
                                        </p:tav>
                                      </p:tavLst>
                                    </p:anim>
                                    <p:set>
                                      <p:cBhvr>
                                        <p:cTn id="668" dur="1" fill="hold">
                                          <p:stCondLst>
                                            <p:cond delay="3499"/>
                                          </p:stCondLst>
                                        </p:cTn>
                                        <p:tgtEl>
                                          <p:spTgt spid="288"/>
                                        </p:tgtEl>
                                        <p:attrNameLst>
                                          <p:attrName>style.visibility</p:attrName>
                                        </p:attrNameLst>
                                      </p:cBhvr>
                                      <p:to>
                                        <p:strVal val="hidden"/>
                                      </p:to>
                                    </p:set>
                                  </p:childTnLst>
                                </p:cTn>
                              </p:par>
                              <p:par>
                                <p:cTn id="669" presetID="2" presetClass="exit" presetSubtype="1" fill="hold" nodeType="withEffect">
                                  <p:stCondLst>
                                    <p:cond delay="0"/>
                                  </p:stCondLst>
                                  <p:childTnLst>
                                    <p:anim calcmode="lin" valueType="num">
                                      <p:cBhvr additive="base">
                                        <p:cTn id="670" dur="3500"/>
                                        <p:tgtEl>
                                          <p:spTgt spid="291"/>
                                        </p:tgtEl>
                                        <p:attrNameLst>
                                          <p:attrName>ppt_x</p:attrName>
                                        </p:attrNameLst>
                                      </p:cBhvr>
                                      <p:tavLst>
                                        <p:tav tm="0">
                                          <p:val>
                                            <p:strVal val="ppt_x"/>
                                          </p:val>
                                        </p:tav>
                                        <p:tav tm="100000">
                                          <p:val>
                                            <p:strVal val="ppt_x"/>
                                          </p:val>
                                        </p:tav>
                                      </p:tavLst>
                                    </p:anim>
                                    <p:anim calcmode="lin" valueType="num">
                                      <p:cBhvr additive="base">
                                        <p:cTn id="671" dur="3500"/>
                                        <p:tgtEl>
                                          <p:spTgt spid="291"/>
                                        </p:tgtEl>
                                        <p:attrNameLst>
                                          <p:attrName>ppt_y</p:attrName>
                                        </p:attrNameLst>
                                      </p:cBhvr>
                                      <p:tavLst>
                                        <p:tav tm="0">
                                          <p:val>
                                            <p:strVal val="ppt_y"/>
                                          </p:val>
                                        </p:tav>
                                        <p:tav tm="100000">
                                          <p:val>
                                            <p:strVal val="0-ppt_h/2"/>
                                          </p:val>
                                        </p:tav>
                                      </p:tavLst>
                                    </p:anim>
                                    <p:set>
                                      <p:cBhvr>
                                        <p:cTn id="672" dur="1" fill="hold">
                                          <p:stCondLst>
                                            <p:cond delay="3499"/>
                                          </p:stCondLst>
                                        </p:cTn>
                                        <p:tgtEl>
                                          <p:spTgt spid="291"/>
                                        </p:tgtEl>
                                        <p:attrNameLst>
                                          <p:attrName>style.visibility</p:attrName>
                                        </p:attrNameLst>
                                      </p:cBhvr>
                                      <p:to>
                                        <p:strVal val="hidden"/>
                                      </p:to>
                                    </p:set>
                                  </p:childTnLst>
                                </p:cTn>
                              </p:par>
                              <p:par>
                                <p:cTn id="673" presetID="2" presetClass="exit" presetSubtype="1" fill="hold" nodeType="withEffect">
                                  <p:stCondLst>
                                    <p:cond delay="0"/>
                                  </p:stCondLst>
                                  <p:childTnLst>
                                    <p:anim calcmode="lin" valueType="num">
                                      <p:cBhvr additive="base">
                                        <p:cTn id="674" dur="3500"/>
                                        <p:tgtEl>
                                          <p:spTgt spid="294"/>
                                        </p:tgtEl>
                                        <p:attrNameLst>
                                          <p:attrName>ppt_x</p:attrName>
                                        </p:attrNameLst>
                                      </p:cBhvr>
                                      <p:tavLst>
                                        <p:tav tm="0">
                                          <p:val>
                                            <p:strVal val="ppt_x"/>
                                          </p:val>
                                        </p:tav>
                                        <p:tav tm="100000">
                                          <p:val>
                                            <p:strVal val="ppt_x"/>
                                          </p:val>
                                        </p:tav>
                                      </p:tavLst>
                                    </p:anim>
                                    <p:anim calcmode="lin" valueType="num">
                                      <p:cBhvr additive="base">
                                        <p:cTn id="675" dur="3500"/>
                                        <p:tgtEl>
                                          <p:spTgt spid="294"/>
                                        </p:tgtEl>
                                        <p:attrNameLst>
                                          <p:attrName>ppt_y</p:attrName>
                                        </p:attrNameLst>
                                      </p:cBhvr>
                                      <p:tavLst>
                                        <p:tav tm="0">
                                          <p:val>
                                            <p:strVal val="ppt_y"/>
                                          </p:val>
                                        </p:tav>
                                        <p:tav tm="100000">
                                          <p:val>
                                            <p:strVal val="0-ppt_h/2"/>
                                          </p:val>
                                        </p:tav>
                                      </p:tavLst>
                                    </p:anim>
                                    <p:set>
                                      <p:cBhvr>
                                        <p:cTn id="676" dur="1" fill="hold">
                                          <p:stCondLst>
                                            <p:cond delay="3499"/>
                                          </p:stCondLst>
                                        </p:cTn>
                                        <p:tgtEl>
                                          <p:spTgt spid="294"/>
                                        </p:tgtEl>
                                        <p:attrNameLst>
                                          <p:attrName>style.visibility</p:attrName>
                                        </p:attrNameLst>
                                      </p:cBhvr>
                                      <p:to>
                                        <p:strVal val="hidden"/>
                                      </p:to>
                                    </p:set>
                                  </p:childTnLst>
                                </p:cTn>
                              </p:par>
                              <p:par>
                                <p:cTn id="677" presetID="2" presetClass="exit" presetSubtype="1" fill="hold" nodeType="withEffect">
                                  <p:stCondLst>
                                    <p:cond delay="0"/>
                                  </p:stCondLst>
                                  <p:childTnLst>
                                    <p:anim calcmode="lin" valueType="num">
                                      <p:cBhvr additive="base">
                                        <p:cTn id="678" dur="3500"/>
                                        <p:tgtEl>
                                          <p:spTgt spid="297"/>
                                        </p:tgtEl>
                                        <p:attrNameLst>
                                          <p:attrName>ppt_x</p:attrName>
                                        </p:attrNameLst>
                                      </p:cBhvr>
                                      <p:tavLst>
                                        <p:tav tm="0">
                                          <p:val>
                                            <p:strVal val="ppt_x"/>
                                          </p:val>
                                        </p:tav>
                                        <p:tav tm="100000">
                                          <p:val>
                                            <p:strVal val="ppt_x"/>
                                          </p:val>
                                        </p:tav>
                                      </p:tavLst>
                                    </p:anim>
                                    <p:anim calcmode="lin" valueType="num">
                                      <p:cBhvr additive="base">
                                        <p:cTn id="679" dur="3500"/>
                                        <p:tgtEl>
                                          <p:spTgt spid="297"/>
                                        </p:tgtEl>
                                        <p:attrNameLst>
                                          <p:attrName>ppt_y</p:attrName>
                                        </p:attrNameLst>
                                      </p:cBhvr>
                                      <p:tavLst>
                                        <p:tav tm="0">
                                          <p:val>
                                            <p:strVal val="ppt_y"/>
                                          </p:val>
                                        </p:tav>
                                        <p:tav tm="100000">
                                          <p:val>
                                            <p:strVal val="0-ppt_h/2"/>
                                          </p:val>
                                        </p:tav>
                                      </p:tavLst>
                                    </p:anim>
                                    <p:set>
                                      <p:cBhvr>
                                        <p:cTn id="680" dur="1" fill="hold">
                                          <p:stCondLst>
                                            <p:cond delay="3499"/>
                                          </p:stCondLst>
                                        </p:cTn>
                                        <p:tgtEl>
                                          <p:spTgt spid="297"/>
                                        </p:tgtEl>
                                        <p:attrNameLst>
                                          <p:attrName>style.visibility</p:attrName>
                                        </p:attrNameLst>
                                      </p:cBhvr>
                                      <p:to>
                                        <p:strVal val="hidden"/>
                                      </p:to>
                                    </p:set>
                                  </p:childTnLst>
                                </p:cTn>
                              </p:par>
                              <p:par>
                                <p:cTn id="681" presetID="2" presetClass="exit" presetSubtype="1" fill="hold" nodeType="withEffect">
                                  <p:stCondLst>
                                    <p:cond delay="0"/>
                                  </p:stCondLst>
                                  <p:childTnLst>
                                    <p:anim calcmode="lin" valueType="num">
                                      <p:cBhvr additive="base">
                                        <p:cTn id="682" dur="3500"/>
                                        <p:tgtEl>
                                          <p:spTgt spid="300"/>
                                        </p:tgtEl>
                                        <p:attrNameLst>
                                          <p:attrName>ppt_x</p:attrName>
                                        </p:attrNameLst>
                                      </p:cBhvr>
                                      <p:tavLst>
                                        <p:tav tm="0">
                                          <p:val>
                                            <p:strVal val="ppt_x"/>
                                          </p:val>
                                        </p:tav>
                                        <p:tav tm="100000">
                                          <p:val>
                                            <p:strVal val="ppt_x"/>
                                          </p:val>
                                        </p:tav>
                                      </p:tavLst>
                                    </p:anim>
                                    <p:anim calcmode="lin" valueType="num">
                                      <p:cBhvr additive="base">
                                        <p:cTn id="683" dur="3500"/>
                                        <p:tgtEl>
                                          <p:spTgt spid="300"/>
                                        </p:tgtEl>
                                        <p:attrNameLst>
                                          <p:attrName>ppt_y</p:attrName>
                                        </p:attrNameLst>
                                      </p:cBhvr>
                                      <p:tavLst>
                                        <p:tav tm="0">
                                          <p:val>
                                            <p:strVal val="ppt_y"/>
                                          </p:val>
                                        </p:tav>
                                        <p:tav tm="100000">
                                          <p:val>
                                            <p:strVal val="0-ppt_h/2"/>
                                          </p:val>
                                        </p:tav>
                                      </p:tavLst>
                                    </p:anim>
                                    <p:set>
                                      <p:cBhvr>
                                        <p:cTn id="684" dur="1" fill="hold">
                                          <p:stCondLst>
                                            <p:cond delay="3499"/>
                                          </p:stCondLst>
                                        </p:cTn>
                                        <p:tgtEl>
                                          <p:spTgt spid="300"/>
                                        </p:tgtEl>
                                        <p:attrNameLst>
                                          <p:attrName>style.visibility</p:attrName>
                                        </p:attrNameLst>
                                      </p:cBhvr>
                                      <p:to>
                                        <p:strVal val="hidden"/>
                                      </p:to>
                                    </p:set>
                                  </p:childTnLst>
                                </p:cTn>
                              </p:par>
                              <p:par>
                                <p:cTn id="685" presetID="2" presetClass="exit" presetSubtype="1" fill="hold" nodeType="withEffect">
                                  <p:stCondLst>
                                    <p:cond delay="0"/>
                                  </p:stCondLst>
                                  <p:childTnLst>
                                    <p:anim calcmode="lin" valueType="num">
                                      <p:cBhvr additive="base">
                                        <p:cTn id="686" dur="3500"/>
                                        <p:tgtEl>
                                          <p:spTgt spid="303"/>
                                        </p:tgtEl>
                                        <p:attrNameLst>
                                          <p:attrName>ppt_x</p:attrName>
                                        </p:attrNameLst>
                                      </p:cBhvr>
                                      <p:tavLst>
                                        <p:tav tm="0">
                                          <p:val>
                                            <p:strVal val="ppt_x"/>
                                          </p:val>
                                        </p:tav>
                                        <p:tav tm="100000">
                                          <p:val>
                                            <p:strVal val="ppt_x"/>
                                          </p:val>
                                        </p:tav>
                                      </p:tavLst>
                                    </p:anim>
                                    <p:anim calcmode="lin" valueType="num">
                                      <p:cBhvr additive="base">
                                        <p:cTn id="687" dur="3500"/>
                                        <p:tgtEl>
                                          <p:spTgt spid="303"/>
                                        </p:tgtEl>
                                        <p:attrNameLst>
                                          <p:attrName>ppt_y</p:attrName>
                                        </p:attrNameLst>
                                      </p:cBhvr>
                                      <p:tavLst>
                                        <p:tav tm="0">
                                          <p:val>
                                            <p:strVal val="ppt_y"/>
                                          </p:val>
                                        </p:tav>
                                        <p:tav tm="100000">
                                          <p:val>
                                            <p:strVal val="0-ppt_h/2"/>
                                          </p:val>
                                        </p:tav>
                                      </p:tavLst>
                                    </p:anim>
                                    <p:set>
                                      <p:cBhvr>
                                        <p:cTn id="688" dur="1" fill="hold">
                                          <p:stCondLst>
                                            <p:cond delay="3499"/>
                                          </p:stCondLst>
                                        </p:cTn>
                                        <p:tgtEl>
                                          <p:spTgt spid="303"/>
                                        </p:tgtEl>
                                        <p:attrNameLst>
                                          <p:attrName>style.visibility</p:attrName>
                                        </p:attrNameLst>
                                      </p:cBhvr>
                                      <p:to>
                                        <p:strVal val="hidden"/>
                                      </p:to>
                                    </p:set>
                                  </p:childTnLst>
                                </p:cTn>
                              </p:par>
                              <p:par>
                                <p:cTn id="689" presetID="2" presetClass="exit" presetSubtype="1" fill="hold" nodeType="withEffect">
                                  <p:stCondLst>
                                    <p:cond delay="0"/>
                                  </p:stCondLst>
                                  <p:childTnLst>
                                    <p:anim calcmode="lin" valueType="num">
                                      <p:cBhvr additive="base">
                                        <p:cTn id="690" dur="3500"/>
                                        <p:tgtEl>
                                          <p:spTgt spid="306"/>
                                        </p:tgtEl>
                                        <p:attrNameLst>
                                          <p:attrName>ppt_x</p:attrName>
                                        </p:attrNameLst>
                                      </p:cBhvr>
                                      <p:tavLst>
                                        <p:tav tm="0">
                                          <p:val>
                                            <p:strVal val="ppt_x"/>
                                          </p:val>
                                        </p:tav>
                                        <p:tav tm="100000">
                                          <p:val>
                                            <p:strVal val="ppt_x"/>
                                          </p:val>
                                        </p:tav>
                                      </p:tavLst>
                                    </p:anim>
                                    <p:anim calcmode="lin" valueType="num">
                                      <p:cBhvr additive="base">
                                        <p:cTn id="691" dur="3500"/>
                                        <p:tgtEl>
                                          <p:spTgt spid="306"/>
                                        </p:tgtEl>
                                        <p:attrNameLst>
                                          <p:attrName>ppt_y</p:attrName>
                                        </p:attrNameLst>
                                      </p:cBhvr>
                                      <p:tavLst>
                                        <p:tav tm="0">
                                          <p:val>
                                            <p:strVal val="ppt_y"/>
                                          </p:val>
                                        </p:tav>
                                        <p:tav tm="100000">
                                          <p:val>
                                            <p:strVal val="0-ppt_h/2"/>
                                          </p:val>
                                        </p:tav>
                                      </p:tavLst>
                                    </p:anim>
                                    <p:set>
                                      <p:cBhvr>
                                        <p:cTn id="692" dur="1" fill="hold">
                                          <p:stCondLst>
                                            <p:cond delay="3499"/>
                                          </p:stCondLst>
                                        </p:cTn>
                                        <p:tgtEl>
                                          <p:spTgt spid="306"/>
                                        </p:tgtEl>
                                        <p:attrNameLst>
                                          <p:attrName>style.visibility</p:attrName>
                                        </p:attrNameLst>
                                      </p:cBhvr>
                                      <p:to>
                                        <p:strVal val="hidden"/>
                                      </p:to>
                                    </p:set>
                                  </p:childTnLst>
                                </p:cTn>
                              </p:par>
                              <p:par>
                                <p:cTn id="693" presetID="2" presetClass="exit" presetSubtype="1" fill="hold" nodeType="withEffect">
                                  <p:stCondLst>
                                    <p:cond delay="0"/>
                                  </p:stCondLst>
                                  <p:childTnLst>
                                    <p:anim calcmode="lin" valueType="num">
                                      <p:cBhvr additive="base">
                                        <p:cTn id="694" dur="3500"/>
                                        <p:tgtEl>
                                          <p:spTgt spid="309"/>
                                        </p:tgtEl>
                                        <p:attrNameLst>
                                          <p:attrName>ppt_x</p:attrName>
                                        </p:attrNameLst>
                                      </p:cBhvr>
                                      <p:tavLst>
                                        <p:tav tm="0">
                                          <p:val>
                                            <p:strVal val="ppt_x"/>
                                          </p:val>
                                        </p:tav>
                                        <p:tav tm="100000">
                                          <p:val>
                                            <p:strVal val="ppt_x"/>
                                          </p:val>
                                        </p:tav>
                                      </p:tavLst>
                                    </p:anim>
                                    <p:anim calcmode="lin" valueType="num">
                                      <p:cBhvr additive="base">
                                        <p:cTn id="695" dur="3500"/>
                                        <p:tgtEl>
                                          <p:spTgt spid="309"/>
                                        </p:tgtEl>
                                        <p:attrNameLst>
                                          <p:attrName>ppt_y</p:attrName>
                                        </p:attrNameLst>
                                      </p:cBhvr>
                                      <p:tavLst>
                                        <p:tav tm="0">
                                          <p:val>
                                            <p:strVal val="ppt_y"/>
                                          </p:val>
                                        </p:tav>
                                        <p:tav tm="100000">
                                          <p:val>
                                            <p:strVal val="0-ppt_h/2"/>
                                          </p:val>
                                        </p:tav>
                                      </p:tavLst>
                                    </p:anim>
                                    <p:set>
                                      <p:cBhvr>
                                        <p:cTn id="696" dur="1" fill="hold">
                                          <p:stCondLst>
                                            <p:cond delay="3499"/>
                                          </p:stCondLst>
                                        </p:cTn>
                                        <p:tgtEl>
                                          <p:spTgt spid="309"/>
                                        </p:tgtEl>
                                        <p:attrNameLst>
                                          <p:attrName>style.visibility</p:attrName>
                                        </p:attrNameLst>
                                      </p:cBhvr>
                                      <p:to>
                                        <p:strVal val="hidden"/>
                                      </p:to>
                                    </p:set>
                                  </p:childTnLst>
                                </p:cTn>
                              </p:par>
                              <p:par>
                                <p:cTn id="697" presetID="2" presetClass="exit" presetSubtype="1" fill="hold" nodeType="withEffect">
                                  <p:stCondLst>
                                    <p:cond delay="0"/>
                                  </p:stCondLst>
                                  <p:childTnLst>
                                    <p:anim calcmode="lin" valueType="num">
                                      <p:cBhvr additive="base">
                                        <p:cTn id="698" dur="3500"/>
                                        <p:tgtEl>
                                          <p:spTgt spid="312"/>
                                        </p:tgtEl>
                                        <p:attrNameLst>
                                          <p:attrName>ppt_x</p:attrName>
                                        </p:attrNameLst>
                                      </p:cBhvr>
                                      <p:tavLst>
                                        <p:tav tm="0">
                                          <p:val>
                                            <p:strVal val="ppt_x"/>
                                          </p:val>
                                        </p:tav>
                                        <p:tav tm="100000">
                                          <p:val>
                                            <p:strVal val="ppt_x"/>
                                          </p:val>
                                        </p:tav>
                                      </p:tavLst>
                                    </p:anim>
                                    <p:anim calcmode="lin" valueType="num">
                                      <p:cBhvr additive="base">
                                        <p:cTn id="699" dur="3500"/>
                                        <p:tgtEl>
                                          <p:spTgt spid="312"/>
                                        </p:tgtEl>
                                        <p:attrNameLst>
                                          <p:attrName>ppt_y</p:attrName>
                                        </p:attrNameLst>
                                      </p:cBhvr>
                                      <p:tavLst>
                                        <p:tav tm="0">
                                          <p:val>
                                            <p:strVal val="ppt_y"/>
                                          </p:val>
                                        </p:tav>
                                        <p:tav tm="100000">
                                          <p:val>
                                            <p:strVal val="0-ppt_h/2"/>
                                          </p:val>
                                        </p:tav>
                                      </p:tavLst>
                                    </p:anim>
                                    <p:set>
                                      <p:cBhvr>
                                        <p:cTn id="700" dur="1" fill="hold">
                                          <p:stCondLst>
                                            <p:cond delay="3499"/>
                                          </p:stCondLst>
                                        </p:cTn>
                                        <p:tgtEl>
                                          <p:spTgt spid="312"/>
                                        </p:tgtEl>
                                        <p:attrNameLst>
                                          <p:attrName>style.visibility</p:attrName>
                                        </p:attrNameLst>
                                      </p:cBhvr>
                                      <p:to>
                                        <p:strVal val="hidden"/>
                                      </p:to>
                                    </p:set>
                                  </p:childTnLst>
                                </p:cTn>
                              </p:par>
                              <p:par>
                                <p:cTn id="701" presetID="2" presetClass="exit" presetSubtype="1" fill="hold" nodeType="withEffect">
                                  <p:stCondLst>
                                    <p:cond delay="0"/>
                                  </p:stCondLst>
                                  <p:childTnLst>
                                    <p:anim calcmode="lin" valueType="num">
                                      <p:cBhvr additive="base">
                                        <p:cTn id="702" dur="3500"/>
                                        <p:tgtEl>
                                          <p:spTgt spid="315"/>
                                        </p:tgtEl>
                                        <p:attrNameLst>
                                          <p:attrName>ppt_x</p:attrName>
                                        </p:attrNameLst>
                                      </p:cBhvr>
                                      <p:tavLst>
                                        <p:tav tm="0">
                                          <p:val>
                                            <p:strVal val="ppt_x"/>
                                          </p:val>
                                        </p:tav>
                                        <p:tav tm="100000">
                                          <p:val>
                                            <p:strVal val="ppt_x"/>
                                          </p:val>
                                        </p:tav>
                                      </p:tavLst>
                                    </p:anim>
                                    <p:anim calcmode="lin" valueType="num">
                                      <p:cBhvr additive="base">
                                        <p:cTn id="703" dur="3500"/>
                                        <p:tgtEl>
                                          <p:spTgt spid="315"/>
                                        </p:tgtEl>
                                        <p:attrNameLst>
                                          <p:attrName>ppt_y</p:attrName>
                                        </p:attrNameLst>
                                      </p:cBhvr>
                                      <p:tavLst>
                                        <p:tav tm="0">
                                          <p:val>
                                            <p:strVal val="ppt_y"/>
                                          </p:val>
                                        </p:tav>
                                        <p:tav tm="100000">
                                          <p:val>
                                            <p:strVal val="0-ppt_h/2"/>
                                          </p:val>
                                        </p:tav>
                                      </p:tavLst>
                                    </p:anim>
                                    <p:set>
                                      <p:cBhvr>
                                        <p:cTn id="704" dur="1" fill="hold">
                                          <p:stCondLst>
                                            <p:cond delay="3499"/>
                                          </p:stCondLst>
                                        </p:cTn>
                                        <p:tgtEl>
                                          <p:spTgt spid="315"/>
                                        </p:tgtEl>
                                        <p:attrNameLst>
                                          <p:attrName>style.visibility</p:attrName>
                                        </p:attrNameLst>
                                      </p:cBhvr>
                                      <p:to>
                                        <p:strVal val="hidden"/>
                                      </p:to>
                                    </p:set>
                                  </p:childTnLst>
                                </p:cTn>
                              </p:par>
                              <p:par>
                                <p:cTn id="705" presetID="2" presetClass="exit" presetSubtype="1" fill="hold" nodeType="withEffect">
                                  <p:stCondLst>
                                    <p:cond delay="0"/>
                                  </p:stCondLst>
                                  <p:childTnLst>
                                    <p:anim calcmode="lin" valueType="num">
                                      <p:cBhvr additive="base">
                                        <p:cTn id="706" dur="3500"/>
                                        <p:tgtEl>
                                          <p:spTgt spid="318"/>
                                        </p:tgtEl>
                                        <p:attrNameLst>
                                          <p:attrName>ppt_x</p:attrName>
                                        </p:attrNameLst>
                                      </p:cBhvr>
                                      <p:tavLst>
                                        <p:tav tm="0">
                                          <p:val>
                                            <p:strVal val="ppt_x"/>
                                          </p:val>
                                        </p:tav>
                                        <p:tav tm="100000">
                                          <p:val>
                                            <p:strVal val="ppt_x"/>
                                          </p:val>
                                        </p:tav>
                                      </p:tavLst>
                                    </p:anim>
                                    <p:anim calcmode="lin" valueType="num">
                                      <p:cBhvr additive="base">
                                        <p:cTn id="707" dur="3500"/>
                                        <p:tgtEl>
                                          <p:spTgt spid="318"/>
                                        </p:tgtEl>
                                        <p:attrNameLst>
                                          <p:attrName>ppt_y</p:attrName>
                                        </p:attrNameLst>
                                      </p:cBhvr>
                                      <p:tavLst>
                                        <p:tav tm="0">
                                          <p:val>
                                            <p:strVal val="ppt_y"/>
                                          </p:val>
                                        </p:tav>
                                        <p:tav tm="100000">
                                          <p:val>
                                            <p:strVal val="0-ppt_h/2"/>
                                          </p:val>
                                        </p:tav>
                                      </p:tavLst>
                                    </p:anim>
                                    <p:set>
                                      <p:cBhvr>
                                        <p:cTn id="708" dur="1" fill="hold">
                                          <p:stCondLst>
                                            <p:cond delay="3499"/>
                                          </p:stCondLst>
                                        </p:cTn>
                                        <p:tgtEl>
                                          <p:spTgt spid="318"/>
                                        </p:tgtEl>
                                        <p:attrNameLst>
                                          <p:attrName>style.visibility</p:attrName>
                                        </p:attrNameLst>
                                      </p:cBhvr>
                                      <p:to>
                                        <p:strVal val="hidden"/>
                                      </p:to>
                                    </p:set>
                                  </p:childTnLst>
                                </p:cTn>
                              </p:par>
                              <p:par>
                                <p:cTn id="709" presetID="2" presetClass="exit" presetSubtype="1" fill="hold" nodeType="withEffect">
                                  <p:stCondLst>
                                    <p:cond delay="0"/>
                                  </p:stCondLst>
                                  <p:childTnLst>
                                    <p:anim calcmode="lin" valueType="num">
                                      <p:cBhvr additive="base">
                                        <p:cTn id="710" dur="3500"/>
                                        <p:tgtEl>
                                          <p:spTgt spid="321"/>
                                        </p:tgtEl>
                                        <p:attrNameLst>
                                          <p:attrName>ppt_x</p:attrName>
                                        </p:attrNameLst>
                                      </p:cBhvr>
                                      <p:tavLst>
                                        <p:tav tm="0">
                                          <p:val>
                                            <p:strVal val="ppt_x"/>
                                          </p:val>
                                        </p:tav>
                                        <p:tav tm="100000">
                                          <p:val>
                                            <p:strVal val="ppt_x"/>
                                          </p:val>
                                        </p:tav>
                                      </p:tavLst>
                                    </p:anim>
                                    <p:anim calcmode="lin" valueType="num">
                                      <p:cBhvr additive="base">
                                        <p:cTn id="711" dur="3500"/>
                                        <p:tgtEl>
                                          <p:spTgt spid="321"/>
                                        </p:tgtEl>
                                        <p:attrNameLst>
                                          <p:attrName>ppt_y</p:attrName>
                                        </p:attrNameLst>
                                      </p:cBhvr>
                                      <p:tavLst>
                                        <p:tav tm="0">
                                          <p:val>
                                            <p:strVal val="ppt_y"/>
                                          </p:val>
                                        </p:tav>
                                        <p:tav tm="100000">
                                          <p:val>
                                            <p:strVal val="0-ppt_h/2"/>
                                          </p:val>
                                        </p:tav>
                                      </p:tavLst>
                                    </p:anim>
                                    <p:set>
                                      <p:cBhvr>
                                        <p:cTn id="712" dur="1" fill="hold">
                                          <p:stCondLst>
                                            <p:cond delay="3499"/>
                                          </p:stCondLst>
                                        </p:cTn>
                                        <p:tgtEl>
                                          <p:spTgt spid="321"/>
                                        </p:tgtEl>
                                        <p:attrNameLst>
                                          <p:attrName>style.visibility</p:attrName>
                                        </p:attrNameLst>
                                      </p:cBhvr>
                                      <p:to>
                                        <p:strVal val="hidden"/>
                                      </p:to>
                                    </p:set>
                                  </p:childTnLst>
                                </p:cTn>
                              </p:par>
                              <p:par>
                                <p:cTn id="713" presetID="2" presetClass="exit" presetSubtype="1" fill="hold" nodeType="withEffect">
                                  <p:stCondLst>
                                    <p:cond delay="0"/>
                                  </p:stCondLst>
                                  <p:childTnLst>
                                    <p:anim calcmode="lin" valueType="num">
                                      <p:cBhvr additive="base">
                                        <p:cTn id="714" dur="3500"/>
                                        <p:tgtEl>
                                          <p:spTgt spid="324"/>
                                        </p:tgtEl>
                                        <p:attrNameLst>
                                          <p:attrName>ppt_x</p:attrName>
                                        </p:attrNameLst>
                                      </p:cBhvr>
                                      <p:tavLst>
                                        <p:tav tm="0">
                                          <p:val>
                                            <p:strVal val="ppt_x"/>
                                          </p:val>
                                        </p:tav>
                                        <p:tav tm="100000">
                                          <p:val>
                                            <p:strVal val="ppt_x"/>
                                          </p:val>
                                        </p:tav>
                                      </p:tavLst>
                                    </p:anim>
                                    <p:anim calcmode="lin" valueType="num">
                                      <p:cBhvr additive="base">
                                        <p:cTn id="715" dur="3500"/>
                                        <p:tgtEl>
                                          <p:spTgt spid="324"/>
                                        </p:tgtEl>
                                        <p:attrNameLst>
                                          <p:attrName>ppt_y</p:attrName>
                                        </p:attrNameLst>
                                      </p:cBhvr>
                                      <p:tavLst>
                                        <p:tav tm="0">
                                          <p:val>
                                            <p:strVal val="ppt_y"/>
                                          </p:val>
                                        </p:tav>
                                        <p:tav tm="100000">
                                          <p:val>
                                            <p:strVal val="0-ppt_h/2"/>
                                          </p:val>
                                        </p:tav>
                                      </p:tavLst>
                                    </p:anim>
                                    <p:set>
                                      <p:cBhvr>
                                        <p:cTn id="716" dur="1" fill="hold">
                                          <p:stCondLst>
                                            <p:cond delay="3499"/>
                                          </p:stCondLst>
                                        </p:cTn>
                                        <p:tgtEl>
                                          <p:spTgt spid="324"/>
                                        </p:tgtEl>
                                        <p:attrNameLst>
                                          <p:attrName>style.visibility</p:attrName>
                                        </p:attrNameLst>
                                      </p:cBhvr>
                                      <p:to>
                                        <p:strVal val="hidden"/>
                                      </p:to>
                                    </p:set>
                                  </p:childTnLst>
                                </p:cTn>
                              </p:par>
                              <p:par>
                                <p:cTn id="717" presetID="2" presetClass="exit" presetSubtype="1" fill="hold" nodeType="withEffect">
                                  <p:stCondLst>
                                    <p:cond delay="0"/>
                                  </p:stCondLst>
                                  <p:childTnLst>
                                    <p:anim calcmode="lin" valueType="num">
                                      <p:cBhvr additive="base">
                                        <p:cTn id="718" dur="3500"/>
                                        <p:tgtEl>
                                          <p:spTgt spid="327"/>
                                        </p:tgtEl>
                                        <p:attrNameLst>
                                          <p:attrName>ppt_x</p:attrName>
                                        </p:attrNameLst>
                                      </p:cBhvr>
                                      <p:tavLst>
                                        <p:tav tm="0">
                                          <p:val>
                                            <p:strVal val="ppt_x"/>
                                          </p:val>
                                        </p:tav>
                                        <p:tav tm="100000">
                                          <p:val>
                                            <p:strVal val="ppt_x"/>
                                          </p:val>
                                        </p:tav>
                                      </p:tavLst>
                                    </p:anim>
                                    <p:anim calcmode="lin" valueType="num">
                                      <p:cBhvr additive="base">
                                        <p:cTn id="719" dur="3500"/>
                                        <p:tgtEl>
                                          <p:spTgt spid="327"/>
                                        </p:tgtEl>
                                        <p:attrNameLst>
                                          <p:attrName>ppt_y</p:attrName>
                                        </p:attrNameLst>
                                      </p:cBhvr>
                                      <p:tavLst>
                                        <p:tav tm="0">
                                          <p:val>
                                            <p:strVal val="ppt_y"/>
                                          </p:val>
                                        </p:tav>
                                        <p:tav tm="100000">
                                          <p:val>
                                            <p:strVal val="0-ppt_h/2"/>
                                          </p:val>
                                        </p:tav>
                                      </p:tavLst>
                                    </p:anim>
                                    <p:set>
                                      <p:cBhvr>
                                        <p:cTn id="720" dur="1" fill="hold">
                                          <p:stCondLst>
                                            <p:cond delay="3499"/>
                                          </p:stCondLst>
                                        </p:cTn>
                                        <p:tgtEl>
                                          <p:spTgt spid="327"/>
                                        </p:tgtEl>
                                        <p:attrNameLst>
                                          <p:attrName>style.visibility</p:attrName>
                                        </p:attrNameLst>
                                      </p:cBhvr>
                                      <p:to>
                                        <p:strVal val="hidden"/>
                                      </p:to>
                                    </p:set>
                                  </p:childTnLst>
                                </p:cTn>
                              </p:par>
                              <p:par>
                                <p:cTn id="721" presetID="2" presetClass="exit" presetSubtype="1" fill="hold" nodeType="withEffect">
                                  <p:stCondLst>
                                    <p:cond delay="0"/>
                                  </p:stCondLst>
                                  <p:childTnLst>
                                    <p:anim calcmode="lin" valueType="num">
                                      <p:cBhvr additive="base">
                                        <p:cTn id="722" dur="3500"/>
                                        <p:tgtEl>
                                          <p:spTgt spid="330"/>
                                        </p:tgtEl>
                                        <p:attrNameLst>
                                          <p:attrName>ppt_x</p:attrName>
                                        </p:attrNameLst>
                                      </p:cBhvr>
                                      <p:tavLst>
                                        <p:tav tm="0">
                                          <p:val>
                                            <p:strVal val="ppt_x"/>
                                          </p:val>
                                        </p:tav>
                                        <p:tav tm="100000">
                                          <p:val>
                                            <p:strVal val="ppt_x"/>
                                          </p:val>
                                        </p:tav>
                                      </p:tavLst>
                                    </p:anim>
                                    <p:anim calcmode="lin" valueType="num">
                                      <p:cBhvr additive="base">
                                        <p:cTn id="723" dur="3500"/>
                                        <p:tgtEl>
                                          <p:spTgt spid="330"/>
                                        </p:tgtEl>
                                        <p:attrNameLst>
                                          <p:attrName>ppt_y</p:attrName>
                                        </p:attrNameLst>
                                      </p:cBhvr>
                                      <p:tavLst>
                                        <p:tav tm="0">
                                          <p:val>
                                            <p:strVal val="ppt_y"/>
                                          </p:val>
                                        </p:tav>
                                        <p:tav tm="100000">
                                          <p:val>
                                            <p:strVal val="0-ppt_h/2"/>
                                          </p:val>
                                        </p:tav>
                                      </p:tavLst>
                                    </p:anim>
                                    <p:set>
                                      <p:cBhvr>
                                        <p:cTn id="724" dur="1" fill="hold">
                                          <p:stCondLst>
                                            <p:cond delay="3499"/>
                                          </p:stCondLst>
                                        </p:cTn>
                                        <p:tgtEl>
                                          <p:spTgt spid="330"/>
                                        </p:tgtEl>
                                        <p:attrNameLst>
                                          <p:attrName>style.visibility</p:attrName>
                                        </p:attrNameLst>
                                      </p:cBhvr>
                                      <p:to>
                                        <p:strVal val="hidden"/>
                                      </p:to>
                                    </p:set>
                                  </p:childTnLst>
                                </p:cTn>
                              </p:par>
                              <p:par>
                                <p:cTn id="725" presetID="2" presetClass="exit" presetSubtype="1" fill="hold" nodeType="withEffect">
                                  <p:stCondLst>
                                    <p:cond delay="0"/>
                                  </p:stCondLst>
                                  <p:childTnLst>
                                    <p:anim calcmode="lin" valueType="num">
                                      <p:cBhvr additive="base">
                                        <p:cTn id="726" dur="3500"/>
                                        <p:tgtEl>
                                          <p:spTgt spid="333"/>
                                        </p:tgtEl>
                                        <p:attrNameLst>
                                          <p:attrName>ppt_x</p:attrName>
                                        </p:attrNameLst>
                                      </p:cBhvr>
                                      <p:tavLst>
                                        <p:tav tm="0">
                                          <p:val>
                                            <p:strVal val="ppt_x"/>
                                          </p:val>
                                        </p:tav>
                                        <p:tav tm="100000">
                                          <p:val>
                                            <p:strVal val="ppt_x"/>
                                          </p:val>
                                        </p:tav>
                                      </p:tavLst>
                                    </p:anim>
                                    <p:anim calcmode="lin" valueType="num">
                                      <p:cBhvr additive="base">
                                        <p:cTn id="727" dur="3500"/>
                                        <p:tgtEl>
                                          <p:spTgt spid="333"/>
                                        </p:tgtEl>
                                        <p:attrNameLst>
                                          <p:attrName>ppt_y</p:attrName>
                                        </p:attrNameLst>
                                      </p:cBhvr>
                                      <p:tavLst>
                                        <p:tav tm="0">
                                          <p:val>
                                            <p:strVal val="ppt_y"/>
                                          </p:val>
                                        </p:tav>
                                        <p:tav tm="100000">
                                          <p:val>
                                            <p:strVal val="0-ppt_h/2"/>
                                          </p:val>
                                        </p:tav>
                                      </p:tavLst>
                                    </p:anim>
                                    <p:set>
                                      <p:cBhvr>
                                        <p:cTn id="728" dur="1" fill="hold">
                                          <p:stCondLst>
                                            <p:cond delay="3499"/>
                                          </p:stCondLst>
                                        </p:cTn>
                                        <p:tgtEl>
                                          <p:spTgt spid="333"/>
                                        </p:tgtEl>
                                        <p:attrNameLst>
                                          <p:attrName>style.visibility</p:attrName>
                                        </p:attrNameLst>
                                      </p:cBhvr>
                                      <p:to>
                                        <p:strVal val="hidden"/>
                                      </p:to>
                                    </p:set>
                                  </p:childTnLst>
                                </p:cTn>
                              </p:par>
                              <p:par>
                                <p:cTn id="729" presetID="2" presetClass="exit" presetSubtype="1" fill="hold" nodeType="withEffect">
                                  <p:stCondLst>
                                    <p:cond delay="0"/>
                                  </p:stCondLst>
                                  <p:childTnLst>
                                    <p:anim calcmode="lin" valueType="num">
                                      <p:cBhvr additive="base">
                                        <p:cTn id="730" dur="3500"/>
                                        <p:tgtEl>
                                          <p:spTgt spid="336"/>
                                        </p:tgtEl>
                                        <p:attrNameLst>
                                          <p:attrName>ppt_x</p:attrName>
                                        </p:attrNameLst>
                                      </p:cBhvr>
                                      <p:tavLst>
                                        <p:tav tm="0">
                                          <p:val>
                                            <p:strVal val="ppt_x"/>
                                          </p:val>
                                        </p:tav>
                                        <p:tav tm="100000">
                                          <p:val>
                                            <p:strVal val="ppt_x"/>
                                          </p:val>
                                        </p:tav>
                                      </p:tavLst>
                                    </p:anim>
                                    <p:anim calcmode="lin" valueType="num">
                                      <p:cBhvr additive="base">
                                        <p:cTn id="731" dur="3500"/>
                                        <p:tgtEl>
                                          <p:spTgt spid="336"/>
                                        </p:tgtEl>
                                        <p:attrNameLst>
                                          <p:attrName>ppt_y</p:attrName>
                                        </p:attrNameLst>
                                      </p:cBhvr>
                                      <p:tavLst>
                                        <p:tav tm="0">
                                          <p:val>
                                            <p:strVal val="ppt_y"/>
                                          </p:val>
                                        </p:tav>
                                        <p:tav tm="100000">
                                          <p:val>
                                            <p:strVal val="0-ppt_h/2"/>
                                          </p:val>
                                        </p:tav>
                                      </p:tavLst>
                                    </p:anim>
                                    <p:set>
                                      <p:cBhvr>
                                        <p:cTn id="732" dur="1" fill="hold">
                                          <p:stCondLst>
                                            <p:cond delay="3499"/>
                                          </p:stCondLst>
                                        </p:cTn>
                                        <p:tgtEl>
                                          <p:spTgt spid="336"/>
                                        </p:tgtEl>
                                        <p:attrNameLst>
                                          <p:attrName>style.visibility</p:attrName>
                                        </p:attrNameLst>
                                      </p:cBhvr>
                                      <p:to>
                                        <p:strVal val="hidden"/>
                                      </p:to>
                                    </p:set>
                                  </p:childTnLst>
                                </p:cTn>
                              </p:par>
                              <p:par>
                                <p:cTn id="733" presetID="2" presetClass="exit" presetSubtype="1" fill="hold" nodeType="withEffect">
                                  <p:stCondLst>
                                    <p:cond delay="0"/>
                                  </p:stCondLst>
                                  <p:childTnLst>
                                    <p:anim calcmode="lin" valueType="num">
                                      <p:cBhvr additive="base">
                                        <p:cTn id="734" dur="3500"/>
                                        <p:tgtEl>
                                          <p:spTgt spid="339"/>
                                        </p:tgtEl>
                                        <p:attrNameLst>
                                          <p:attrName>ppt_x</p:attrName>
                                        </p:attrNameLst>
                                      </p:cBhvr>
                                      <p:tavLst>
                                        <p:tav tm="0">
                                          <p:val>
                                            <p:strVal val="ppt_x"/>
                                          </p:val>
                                        </p:tav>
                                        <p:tav tm="100000">
                                          <p:val>
                                            <p:strVal val="ppt_x"/>
                                          </p:val>
                                        </p:tav>
                                      </p:tavLst>
                                    </p:anim>
                                    <p:anim calcmode="lin" valueType="num">
                                      <p:cBhvr additive="base">
                                        <p:cTn id="735" dur="3500"/>
                                        <p:tgtEl>
                                          <p:spTgt spid="339"/>
                                        </p:tgtEl>
                                        <p:attrNameLst>
                                          <p:attrName>ppt_y</p:attrName>
                                        </p:attrNameLst>
                                      </p:cBhvr>
                                      <p:tavLst>
                                        <p:tav tm="0">
                                          <p:val>
                                            <p:strVal val="ppt_y"/>
                                          </p:val>
                                        </p:tav>
                                        <p:tav tm="100000">
                                          <p:val>
                                            <p:strVal val="0-ppt_h/2"/>
                                          </p:val>
                                        </p:tav>
                                      </p:tavLst>
                                    </p:anim>
                                    <p:set>
                                      <p:cBhvr>
                                        <p:cTn id="736" dur="1" fill="hold">
                                          <p:stCondLst>
                                            <p:cond delay="3499"/>
                                          </p:stCondLst>
                                        </p:cTn>
                                        <p:tgtEl>
                                          <p:spTgt spid="339"/>
                                        </p:tgtEl>
                                        <p:attrNameLst>
                                          <p:attrName>style.visibility</p:attrName>
                                        </p:attrNameLst>
                                      </p:cBhvr>
                                      <p:to>
                                        <p:strVal val="hidden"/>
                                      </p:to>
                                    </p:set>
                                  </p:childTnLst>
                                </p:cTn>
                              </p:par>
                              <p:par>
                                <p:cTn id="737" presetID="2" presetClass="exit" presetSubtype="1" fill="hold" nodeType="withEffect">
                                  <p:stCondLst>
                                    <p:cond delay="0"/>
                                  </p:stCondLst>
                                  <p:childTnLst>
                                    <p:anim calcmode="lin" valueType="num">
                                      <p:cBhvr additive="base">
                                        <p:cTn id="738" dur="3500"/>
                                        <p:tgtEl>
                                          <p:spTgt spid="342"/>
                                        </p:tgtEl>
                                        <p:attrNameLst>
                                          <p:attrName>ppt_x</p:attrName>
                                        </p:attrNameLst>
                                      </p:cBhvr>
                                      <p:tavLst>
                                        <p:tav tm="0">
                                          <p:val>
                                            <p:strVal val="ppt_x"/>
                                          </p:val>
                                        </p:tav>
                                        <p:tav tm="100000">
                                          <p:val>
                                            <p:strVal val="ppt_x"/>
                                          </p:val>
                                        </p:tav>
                                      </p:tavLst>
                                    </p:anim>
                                    <p:anim calcmode="lin" valueType="num">
                                      <p:cBhvr additive="base">
                                        <p:cTn id="739" dur="3500"/>
                                        <p:tgtEl>
                                          <p:spTgt spid="342"/>
                                        </p:tgtEl>
                                        <p:attrNameLst>
                                          <p:attrName>ppt_y</p:attrName>
                                        </p:attrNameLst>
                                      </p:cBhvr>
                                      <p:tavLst>
                                        <p:tav tm="0">
                                          <p:val>
                                            <p:strVal val="ppt_y"/>
                                          </p:val>
                                        </p:tav>
                                        <p:tav tm="100000">
                                          <p:val>
                                            <p:strVal val="0-ppt_h/2"/>
                                          </p:val>
                                        </p:tav>
                                      </p:tavLst>
                                    </p:anim>
                                    <p:set>
                                      <p:cBhvr>
                                        <p:cTn id="740" dur="1" fill="hold">
                                          <p:stCondLst>
                                            <p:cond delay="3499"/>
                                          </p:stCondLst>
                                        </p:cTn>
                                        <p:tgtEl>
                                          <p:spTgt spid="342"/>
                                        </p:tgtEl>
                                        <p:attrNameLst>
                                          <p:attrName>style.visibility</p:attrName>
                                        </p:attrNameLst>
                                      </p:cBhvr>
                                      <p:to>
                                        <p:strVal val="hidden"/>
                                      </p:to>
                                    </p:set>
                                  </p:childTnLst>
                                </p:cTn>
                              </p:par>
                              <p:par>
                                <p:cTn id="741" presetID="2" presetClass="exit" presetSubtype="1" fill="hold" nodeType="withEffect">
                                  <p:stCondLst>
                                    <p:cond delay="0"/>
                                  </p:stCondLst>
                                  <p:childTnLst>
                                    <p:anim calcmode="lin" valueType="num">
                                      <p:cBhvr additive="base">
                                        <p:cTn id="742" dur="3500"/>
                                        <p:tgtEl>
                                          <p:spTgt spid="345"/>
                                        </p:tgtEl>
                                        <p:attrNameLst>
                                          <p:attrName>ppt_x</p:attrName>
                                        </p:attrNameLst>
                                      </p:cBhvr>
                                      <p:tavLst>
                                        <p:tav tm="0">
                                          <p:val>
                                            <p:strVal val="ppt_x"/>
                                          </p:val>
                                        </p:tav>
                                        <p:tav tm="100000">
                                          <p:val>
                                            <p:strVal val="ppt_x"/>
                                          </p:val>
                                        </p:tav>
                                      </p:tavLst>
                                    </p:anim>
                                    <p:anim calcmode="lin" valueType="num">
                                      <p:cBhvr additive="base">
                                        <p:cTn id="743" dur="3500"/>
                                        <p:tgtEl>
                                          <p:spTgt spid="345"/>
                                        </p:tgtEl>
                                        <p:attrNameLst>
                                          <p:attrName>ppt_y</p:attrName>
                                        </p:attrNameLst>
                                      </p:cBhvr>
                                      <p:tavLst>
                                        <p:tav tm="0">
                                          <p:val>
                                            <p:strVal val="ppt_y"/>
                                          </p:val>
                                        </p:tav>
                                        <p:tav tm="100000">
                                          <p:val>
                                            <p:strVal val="0-ppt_h/2"/>
                                          </p:val>
                                        </p:tav>
                                      </p:tavLst>
                                    </p:anim>
                                    <p:set>
                                      <p:cBhvr>
                                        <p:cTn id="744" dur="1" fill="hold">
                                          <p:stCondLst>
                                            <p:cond delay="3499"/>
                                          </p:stCondLst>
                                        </p:cTn>
                                        <p:tgtEl>
                                          <p:spTgt spid="345"/>
                                        </p:tgtEl>
                                        <p:attrNameLst>
                                          <p:attrName>style.visibility</p:attrName>
                                        </p:attrNameLst>
                                      </p:cBhvr>
                                      <p:to>
                                        <p:strVal val="hidden"/>
                                      </p:to>
                                    </p:set>
                                  </p:childTnLst>
                                </p:cTn>
                              </p:par>
                              <p:par>
                                <p:cTn id="745" presetID="2" presetClass="exit" presetSubtype="1" fill="hold" nodeType="withEffect">
                                  <p:stCondLst>
                                    <p:cond delay="0"/>
                                  </p:stCondLst>
                                  <p:childTnLst>
                                    <p:anim calcmode="lin" valueType="num">
                                      <p:cBhvr additive="base">
                                        <p:cTn id="746" dur="3500"/>
                                        <p:tgtEl>
                                          <p:spTgt spid="348"/>
                                        </p:tgtEl>
                                        <p:attrNameLst>
                                          <p:attrName>ppt_x</p:attrName>
                                        </p:attrNameLst>
                                      </p:cBhvr>
                                      <p:tavLst>
                                        <p:tav tm="0">
                                          <p:val>
                                            <p:strVal val="ppt_x"/>
                                          </p:val>
                                        </p:tav>
                                        <p:tav tm="100000">
                                          <p:val>
                                            <p:strVal val="ppt_x"/>
                                          </p:val>
                                        </p:tav>
                                      </p:tavLst>
                                    </p:anim>
                                    <p:anim calcmode="lin" valueType="num">
                                      <p:cBhvr additive="base">
                                        <p:cTn id="747" dur="3500"/>
                                        <p:tgtEl>
                                          <p:spTgt spid="348"/>
                                        </p:tgtEl>
                                        <p:attrNameLst>
                                          <p:attrName>ppt_y</p:attrName>
                                        </p:attrNameLst>
                                      </p:cBhvr>
                                      <p:tavLst>
                                        <p:tav tm="0">
                                          <p:val>
                                            <p:strVal val="ppt_y"/>
                                          </p:val>
                                        </p:tav>
                                        <p:tav tm="100000">
                                          <p:val>
                                            <p:strVal val="0-ppt_h/2"/>
                                          </p:val>
                                        </p:tav>
                                      </p:tavLst>
                                    </p:anim>
                                    <p:set>
                                      <p:cBhvr>
                                        <p:cTn id="748" dur="1" fill="hold">
                                          <p:stCondLst>
                                            <p:cond delay="3499"/>
                                          </p:stCondLst>
                                        </p:cTn>
                                        <p:tgtEl>
                                          <p:spTgt spid="348"/>
                                        </p:tgtEl>
                                        <p:attrNameLst>
                                          <p:attrName>style.visibility</p:attrName>
                                        </p:attrNameLst>
                                      </p:cBhvr>
                                      <p:to>
                                        <p:strVal val="hidden"/>
                                      </p:to>
                                    </p:set>
                                  </p:childTnLst>
                                </p:cTn>
                              </p:par>
                              <p:par>
                                <p:cTn id="749" presetID="2" presetClass="exit" presetSubtype="1" fill="hold" nodeType="withEffect">
                                  <p:stCondLst>
                                    <p:cond delay="0"/>
                                  </p:stCondLst>
                                  <p:childTnLst>
                                    <p:anim calcmode="lin" valueType="num">
                                      <p:cBhvr additive="base">
                                        <p:cTn id="750" dur="3500"/>
                                        <p:tgtEl>
                                          <p:spTgt spid="351"/>
                                        </p:tgtEl>
                                        <p:attrNameLst>
                                          <p:attrName>ppt_x</p:attrName>
                                        </p:attrNameLst>
                                      </p:cBhvr>
                                      <p:tavLst>
                                        <p:tav tm="0">
                                          <p:val>
                                            <p:strVal val="ppt_x"/>
                                          </p:val>
                                        </p:tav>
                                        <p:tav tm="100000">
                                          <p:val>
                                            <p:strVal val="ppt_x"/>
                                          </p:val>
                                        </p:tav>
                                      </p:tavLst>
                                    </p:anim>
                                    <p:anim calcmode="lin" valueType="num">
                                      <p:cBhvr additive="base">
                                        <p:cTn id="751" dur="3500"/>
                                        <p:tgtEl>
                                          <p:spTgt spid="351"/>
                                        </p:tgtEl>
                                        <p:attrNameLst>
                                          <p:attrName>ppt_y</p:attrName>
                                        </p:attrNameLst>
                                      </p:cBhvr>
                                      <p:tavLst>
                                        <p:tav tm="0">
                                          <p:val>
                                            <p:strVal val="ppt_y"/>
                                          </p:val>
                                        </p:tav>
                                        <p:tav tm="100000">
                                          <p:val>
                                            <p:strVal val="0-ppt_h/2"/>
                                          </p:val>
                                        </p:tav>
                                      </p:tavLst>
                                    </p:anim>
                                    <p:set>
                                      <p:cBhvr>
                                        <p:cTn id="752" dur="1" fill="hold">
                                          <p:stCondLst>
                                            <p:cond delay="3499"/>
                                          </p:stCondLst>
                                        </p:cTn>
                                        <p:tgtEl>
                                          <p:spTgt spid="351"/>
                                        </p:tgtEl>
                                        <p:attrNameLst>
                                          <p:attrName>style.visibility</p:attrName>
                                        </p:attrNameLst>
                                      </p:cBhvr>
                                      <p:to>
                                        <p:strVal val="hidden"/>
                                      </p:to>
                                    </p:set>
                                  </p:childTnLst>
                                </p:cTn>
                              </p:par>
                              <p:par>
                                <p:cTn id="753" presetID="2" presetClass="exit" presetSubtype="1" fill="hold" nodeType="withEffect">
                                  <p:stCondLst>
                                    <p:cond delay="0"/>
                                  </p:stCondLst>
                                  <p:childTnLst>
                                    <p:anim calcmode="lin" valueType="num">
                                      <p:cBhvr additive="base">
                                        <p:cTn id="754" dur="3500"/>
                                        <p:tgtEl>
                                          <p:spTgt spid="354"/>
                                        </p:tgtEl>
                                        <p:attrNameLst>
                                          <p:attrName>ppt_x</p:attrName>
                                        </p:attrNameLst>
                                      </p:cBhvr>
                                      <p:tavLst>
                                        <p:tav tm="0">
                                          <p:val>
                                            <p:strVal val="ppt_x"/>
                                          </p:val>
                                        </p:tav>
                                        <p:tav tm="100000">
                                          <p:val>
                                            <p:strVal val="ppt_x"/>
                                          </p:val>
                                        </p:tav>
                                      </p:tavLst>
                                    </p:anim>
                                    <p:anim calcmode="lin" valueType="num">
                                      <p:cBhvr additive="base">
                                        <p:cTn id="755" dur="3500"/>
                                        <p:tgtEl>
                                          <p:spTgt spid="354"/>
                                        </p:tgtEl>
                                        <p:attrNameLst>
                                          <p:attrName>ppt_y</p:attrName>
                                        </p:attrNameLst>
                                      </p:cBhvr>
                                      <p:tavLst>
                                        <p:tav tm="0">
                                          <p:val>
                                            <p:strVal val="ppt_y"/>
                                          </p:val>
                                        </p:tav>
                                        <p:tav tm="100000">
                                          <p:val>
                                            <p:strVal val="0-ppt_h/2"/>
                                          </p:val>
                                        </p:tav>
                                      </p:tavLst>
                                    </p:anim>
                                    <p:set>
                                      <p:cBhvr>
                                        <p:cTn id="756" dur="1" fill="hold">
                                          <p:stCondLst>
                                            <p:cond delay="3499"/>
                                          </p:stCondLst>
                                        </p:cTn>
                                        <p:tgtEl>
                                          <p:spTgt spid="354"/>
                                        </p:tgtEl>
                                        <p:attrNameLst>
                                          <p:attrName>style.visibility</p:attrName>
                                        </p:attrNameLst>
                                      </p:cBhvr>
                                      <p:to>
                                        <p:strVal val="hidden"/>
                                      </p:to>
                                    </p:set>
                                  </p:childTnLst>
                                </p:cTn>
                              </p:par>
                              <p:par>
                                <p:cTn id="757" presetID="2" presetClass="exit" presetSubtype="1" fill="hold" nodeType="withEffect">
                                  <p:stCondLst>
                                    <p:cond delay="0"/>
                                  </p:stCondLst>
                                  <p:childTnLst>
                                    <p:anim calcmode="lin" valueType="num">
                                      <p:cBhvr additive="base">
                                        <p:cTn id="758" dur="3500"/>
                                        <p:tgtEl>
                                          <p:spTgt spid="357"/>
                                        </p:tgtEl>
                                        <p:attrNameLst>
                                          <p:attrName>ppt_x</p:attrName>
                                        </p:attrNameLst>
                                      </p:cBhvr>
                                      <p:tavLst>
                                        <p:tav tm="0">
                                          <p:val>
                                            <p:strVal val="ppt_x"/>
                                          </p:val>
                                        </p:tav>
                                        <p:tav tm="100000">
                                          <p:val>
                                            <p:strVal val="ppt_x"/>
                                          </p:val>
                                        </p:tav>
                                      </p:tavLst>
                                    </p:anim>
                                    <p:anim calcmode="lin" valueType="num">
                                      <p:cBhvr additive="base">
                                        <p:cTn id="759" dur="3500"/>
                                        <p:tgtEl>
                                          <p:spTgt spid="357"/>
                                        </p:tgtEl>
                                        <p:attrNameLst>
                                          <p:attrName>ppt_y</p:attrName>
                                        </p:attrNameLst>
                                      </p:cBhvr>
                                      <p:tavLst>
                                        <p:tav tm="0">
                                          <p:val>
                                            <p:strVal val="ppt_y"/>
                                          </p:val>
                                        </p:tav>
                                        <p:tav tm="100000">
                                          <p:val>
                                            <p:strVal val="0-ppt_h/2"/>
                                          </p:val>
                                        </p:tav>
                                      </p:tavLst>
                                    </p:anim>
                                    <p:set>
                                      <p:cBhvr>
                                        <p:cTn id="760" dur="1" fill="hold">
                                          <p:stCondLst>
                                            <p:cond delay="3499"/>
                                          </p:stCondLst>
                                        </p:cTn>
                                        <p:tgtEl>
                                          <p:spTgt spid="357"/>
                                        </p:tgtEl>
                                        <p:attrNameLst>
                                          <p:attrName>style.visibility</p:attrName>
                                        </p:attrNameLst>
                                      </p:cBhvr>
                                      <p:to>
                                        <p:strVal val="hidden"/>
                                      </p:to>
                                    </p:set>
                                  </p:childTnLst>
                                </p:cTn>
                              </p:par>
                              <p:par>
                                <p:cTn id="761" presetID="2" presetClass="exit" presetSubtype="1" fill="hold" nodeType="withEffect">
                                  <p:stCondLst>
                                    <p:cond delay="0"/>
                                  </p:stCondLst>
                                  <p:childTnLst>
                                    <p:anim calcmode="lin" valueType="num">
                                      <p:cBhvr additive="base">
                                        <p:cTn id="762" dur="3500"/>
                                        <p:tgtEl>
                                          <p:spTgt spid="360"/>
                                        </p:tgtEl>
                                        <p:attrNameLst>
                                          <p:attrName>ppt_x</p:attrName>
                                        </p:attrNameLst>
                                      </p:cBhvr>
                                      <p:tavLst>
                                        <p:tav tm="0">
                                          <p:val>
                                            <p:strVal val="ppt_x"/>
                                          </p:val>
                                        </p:tav>
                                        <p:tav tm="100000">
                                          <p:val>
                                            <p:strVal val="ppt_x"/>
                                          </p:val>
                                        </p:tav>
                                      </p:tavLst>
                                    </p:anim>
                                    <p:anim calcmode="lin" valueType="num">
                                      <p:cBhvr additive="base">
                                        <p:cTn id="763" dur="3500"/>
                                        <p:tgtEl>
                                          <p:spTgt spid="360"/>
                                        </p:tgtEl>
                                        <p:attrNameLst>
                                          <p:attrName>ppt_y</p:attrName>
                                        </p:attrNameLst>
                                      </p:cBhvr>
                                      <p:tavLst>
                                        <p:tav tm="0">
                                          <p:val>
                                            <p:strVal val="ppt_y"/>
                                          </p:val>
                                        </p:tav>
                                        <p:tav tm="100000">
                                          <p:val>
                                            <p:strVal val="0-ppt_h/2"/>
                                          </p:val>
                                        </p:tav>
                                      </p:tavLst>
                                    </p:anim>
                                    <p:set>
                                      <p:cBhvr>
                                        <p:cTn id="764" dur="1" fill="hold">
                                          <p:stCondLst>
                                            <p:cond delay="3499"/>
                                          </p:stCondLst>
                                        </p:cTn>
                                        <p:tgtEl>
                                          <p:spTgt spid="360"/>
                                        </p:tgtEl>
                                        <p:attrNameLst>
                                          <p:attrName>style.visibility</p:attrName>
                                        </p:attrNameLst>
                                      </p:cBhvr>
                                      <p:to>
                                        <p:strVal val="hidden"/>
                                      </p:to>
                                    </p:set>
                                  </p:childTnLst>
                                </p:cTn>
                              </p:par>
                              <p:par>
                                <p:cTn id="765" presetID="2" presetClass="exit" presetSubtype="1" fill="hold" nodeType="withEffect">
                                  <p:stCondLst>
                                    <p:cond delay="0"/>
                                  </p:stCondLst>
                                  <p:childTnLst>
                                    <p:anim calcmode="lin" valueType="num">
                                      <p:cBhvr additive="base">
                                        <p:cTn id="766" dur="3500"/>
                                        <p:tgtEl>
                                          <p:spTgt spid="363"/>
                                        </p:tgtEl>
                                        <p:attrNameLst>
                                          <p:attrName>ppt_x</p:attrName>
                                        </p:attrNameLst>
                                      </p:cBhvr>
                                      <p:tavLst>
                                        <p:tav tm="0">
                                          <p:val>
                                            <p:strVal val="ppt_x"/>
                                          </p:val>
                                        </p:tav>
                                        <p:tav tm="100000">
                                          <p:val>
                                            <p:strVal val="ppt_x"/>
                                          </p:val>
                                        </p:tav>
                                      </p:tavLst>
                                    </p:anim>
                                    <p:anim calcmode="lin" valueType="num">
                                      <p:cBhvr additive="base">
                                        <p:cTn id="767" dur="3500"/>
                                        <p:tgtEl>
                                          <p:spTgt spid="363"/>
                                        </p:tgtEl>
                                        <p:attrNameLst>
                                          <p:attrName>ppt_y</p:attrName>
                                        </p:attrNameLst>
                                      </p:cBhvr>
                                      <p:tavLst>
                                        <p:tav tm="0">
                                          <p:val>
                                            <p:strVal val="ppt_y"/>
                                          </p:val>
                                        </p:tav>
                                        <p:tav tm="100000">
                                          <p:val>
                                            <p:strVal val="0-ppt_h/2"/>
                                          </p:val>
                                        </p:tav>
                                      </p:tavLst>
                                    </p:anim>
                                    <p:set>
                                      <p:cBhvr>
                                        <p:cTn id="768" dur="1" fill="hold">
                                          <p:stCondLst>
                                            <p:cond delay="3499"/>
                                          </p:stCondLst>
                                        </p:cTn>
                                        <p:tgtEl>
                                          <p:spTgt spid="363"/>
                                        </p:tgtEl>
                                        <p:attrNameLst>
                                          <p:attrName>style.visibility</p:attrName>
                                        </p:attrNameLst>
                                      </p:cBhvr>
                                      <p:to>
                                        <p:strVal val="hidden"/>
                                      </p:to>
                                    </p:set>
                                  </p:childTnLst>
                                </p:cTn>
                              </p:par>
                              <p:par>
                                <p:cTn id="769" presetID="2" presetClass="exit" presetSubtype="1" fill="hold" nodeType="withEffect">
                                  <p:stCondLst>
                                    <p:cond delay="0"/>
                                  </p:stCondLst>
                                  <p:childTnLst>
                                    <p:anim calcmode="lin" valueType="num">
                                      <p:cBhvr additive="base">
                                        <p:cTn id="770" dur="3500"/>
                                        <p:tgtEl>
                                          <p:spTgt spid="366"/>
                                        </p:tgtEl>
                                        <p:attrNameLst>
                                          <p:attrName>ppt_x</p:attrName>
                                        </p:attrNameLst>
                                      </p:cBhvr>
                                      <p:tavLst>
                                        <p:tav tm="0">
                                          <p:val>
                                            <p:strVal val="ppt_x"/>
                                          </p:val>
                                        </p:tav>
                                        <p:tav tm="100000">
                                          <p:val>
                                            <p:strVal val="ppt_x"/>
                                          </p:val>
                                        </p:tav>
                                      </p:tavLst>
                                    </p:anim>
                                    <p:anim calcmode="lin" valueType="num">
                                      <p:cBhvr additive="base">
                                        <p:cTn id="771" dur="3500"/>
                                        <p:tgtEl>
                                          <p:spTgt spid="366"/>
                                        </p:tgtEl>
                                        <p:attrNameLst>
                                          <p:attrName>ppt_y</p:attrName>
                                        </p:attrNameLst>
                                      </p:cBhvr>
                                      <p:tavLst>
                                        <p:tav tm="0">
                                          <p:val>
                                            <p:strVal val="ppt_y"/>
                                          </p:val>
                                        </p:tav>
                                        <p:tav tm="100000">
                                          <p:val>
                                            <p:strVal val="0-ppt_h/2"/>
                                          </p:val>
                                        </p:tav>
                                      </p:tavLst>
                                    </p:anim>
                                    <p:set>
                                      <p:cBhvr>
                                        <p:cTn id="772" dur="1" fill="hold">
                                          <p:stCondLst>
                                            <p:cond delay="3499"/>
                                          </p:stCondLst>
                                        </p:cTn>
                                        <p:tgtEl>
                                          <p:spTgt spid="366"/>
                                        </p:tgtEl>
                                        <p:attrNameLst>
                                          <p:attrName>style.visibility</p:attrName>
                                        </p:attrNameLst>
                                      </p:cBhvr>
                                      <p:to>
                                        <p:strVal val="hidden"/>
                                      </p:to>
                                    </p:set>
                                  </p:childTnLst>
                                </p:cTn>
                              </p:par>
                              <p:par>
                                <p:cTn id="773" presetID="2" presetClass="exit" presetSubtype="1" fill="hold" nodeType="withEffect">
                                  <p:stCondLst>
                                    <p:cond delay="0"/>
                                  </p:stCondLst>
                                  <p:childTnLst>
                                    <p:anim calcmode="lin" valueType="num">
                                      <p:cBhvr additive="base">
                                        <p:cTn id="774" dur="3500"/>
                                        <p:tgtEl>
                                          <p:spTgt spid="369"/>
                                        </p:tgtEl>
                                        <p:attrNameLst>
                                          <p:attrName>ppt_x</p:attrName>
                                        </p:attrNameLst>
                                      </p:cBhvr>
                                      <p:tavLst>
                                        <p:tav tm="0">
                                          <p:val>
                                            <p:strVal val="ppt_x"/>
                                          </p:val>
                                        </p:tav>
                                        <p:tav tm="100000">
                                          <p:val>
                                            <p:strVal val="ppt_x"/>
                                          </p:val>
                                        </p:tav>
                                      </p:tavLst>
                                    </p:anim>
                                    <p:anim calcmode="lin" valueType="num">
                                      <p:cBhvr additive="base">
                                        <p:cTn id="775" dur="3500"/>
                                        <p:tgtEl>
                                          <p:spTgt spid="369"/>
                                        </p:tgtEl>
                                        <p:attrNameLst>
                                          <p:attrName>ppt_y</p:attrName>
                                        </p:attrNameLst>
                                      </p:cBhvr>
                                      <p:tavLst>
                                        <p:tav tm="0">
                                          <p:val>
                                            <p:strVal val="ppt_y"/>
                                          </p:val>
                                        </p:tav>
                                        <p:tav tm="100000">
                                          <p:val>
                                            <p:strVal val="0-ppt_h/2"/>
                                          </p:val>
                                        </p:tav>
                                      </p:tavLst>
                                    </p:anim>
                                    <p:set>
                                      <p:cBhvr>
                                        <p:cTn id="776" dur="1" fill="hold">
                                          <p:stCondLst>
                                            <p:cond delay="3499"/>
                                          </p:stCondLst>
                                        </p:cTn>
                                        <p:tgtEl>
                                          <p:spTgt spid="369"/>
                                        </p:tgtEl>
                                        <p:attrNameLst>
                                          <p:attrName>style.visibility</p:attrName>
                                        </p:attrNameLst>
                                      </p:cBhvr>
                                      <p:to>
                                        <p:strVal val="hidden"/>
                                      </p:to>
                                    </p:set>
                                  </p:childTnLst>
                                </p:cTn>
                              </p:par>
                              <p:par>
                                <p:cTn id="777" presetID="2" presetClass="exit" presetSubtype="1" fill="hold" nodeType="withEffect">
                                  <p:stCondLst>
                                    <p:cond delay="0"/>
                                  </p:stCondLst>
                                  <p:childTnLst>
                                    <p:anim calcmode="lin" valueType="num">
                                      <p:cBhvr additive="base">
                                        <p:cTn id="778" dur="3500"/>
                                        <p:tgtEl>
                                          <p:spTgt spid="372"/>
                                        </p:tgtEl>
                                        <p:attrNameLst>
                                          <p:attrName>ppt_x</p:attrName>
                                        </p:attrNameLst>
                                      </p:cBhvr>
                                      <p:tavLst>
                                        <p:tav tm="0">
                                          <p:val>
                                            <p:strVal val="ppt_x"/>
                                          </p:val>
                                        </p:tav>
                                        <p:tav tm="100000">
                                          <p:val>
                                            <p:strVal val="ppt_x"/>
                                          </p:val>
                                        </p:tav>
                                      </p:tavLst>
                                    </p:anim>
                                    <p:anim calcmode="lin" valueType="num">
                                      <p:cBhvr additive="base">
                                        <p:cTn id="779" dur="3500"/>
                                        <p:tgtEl>
                                          <p:spTgt spid="372"/>
                                        </p:tgtEl>
                                        <p:attrNameLst>
                                          <p:attrName>ppt_y</p:attrName>
                                        </p:attrNameLst>
                                      </p:cBhvr>
                                      <p:tavLst>
                                        <p:tav tm="0">
                                          <p:val>
                                            <p:strVal val="ppt_y"/>
                                          </p:val>
                                        </p:tav>
                                        <p:tav tm="100000">
                                          <p:val>
                                            <p:strVal val="0-ppt_h/2"/>
                                          </p:val>
                                        </p:tav>
                                      </p:tavLst>
                                    </p:anim>
                                    <p:set>
                                      <p:cBhvr>
                                        <p:cTn id="780" dur="1" fill="hold">
                                          <p:stCondLst>
                                            <p:cond delay="3499"/>
                                          </p:stCondLst>
                                        </p:cTn>
                                        <p:tgtEl>
                                          <p:spTgt spid="372"/>
                                        </p:tgtEl>
                                        <p:attrNameLst>
                                          <p:attrName>style.visibility</p:attrName>
                                        </p:attrNameLst>
                                      </p:cBhvr>
                                      <p:to>
                                        <p:strVal val="hidden"/>
                                      </p:to>
                                    </p:set>
                                  </p:childTnLst>
                                </p:cTn>
                              </p:par>
                              <p:par>
                                <p:cTn id="781" presetID="2" presetClass="exit" presetSubtype="1" fill="hold" nodeType="withEffect">
                                  <p:stCondLst>
                                    <p:cond delay="0"/>
                                  </p:stCondLst>
                                  <p:childTnLst>
                                    <p:anim calcmode="lin" valueType="num">
                                      <p:cBhvr additive="base">
                                        <p:cTn id="782" dur="3500"/>
                                        <p:tgtEl>
                                          <p:spTgt spid="375"/>
                                        </p:tgtEl>
                                        <p:attrNameLst>
                                          <p:attrName>ppt_x</p:attrName>
                                        </p:attrNameLst>
                                      </p:cBhvr>
                                      <p:tavLst>
                                        <p:tav tm="0">
                                          <p:val>
                                            <p:strVal val="ppt_x"/>
                                          </p:val>
                                        </p:tav>
                                        <p:tav tm="100000">
                                          <p:val>
                                            <p:strVal val="ppt_x"/>
                                          </p:val>
                                        </p:tav>
                                      </p:tavLst>
                                    </p:anim>
                                    <p:anim calcmode="lin" valueType="num">
                                      <p:cBhvr additive="base">
                                        <p:cTn id="783" dur="3500"/>
                                        <p:tgtEl>
                                          <p:spTgt spid="375"/>
                                        </p:tgtEl>
                                        <p:attrNameLst>
                                          <p:attrName>ppt_y</p:attrName>
                                        </p:attrNameLst>
                                      </p:cBhvr>
                                      <p:tavLst>
                                        <p:tav tm="0">
                                          <p:val>
                                            <p:strVal val="ppt_y"/>
                                          </p:val>
                                        </p:tav>
                                        <p:tav tm="100000">
                                          <p:val>
                                            <p:strVal val="0-ppt_h/2"/>
                                          </p:val>
                                        </p:tav>
                                      </p:tavLst>
                                    </p:anim>
                                    <p:set>
                                      <p:cBhvr>
                                        <p:cTn id="784" dur="1" fill="hold">
                                          <p:stCondLst>
                                            <p:cond delay="3499"/>
                                          </p:stCondLst>
                                        </p:cTn>
                                        <p:tgtEl>
                                          <p:spTgt spid="375"/>
                                        </p:tgtEl>
                                        <p:attrNameLst>
                                          <p:attrName>style.visibility</p:attrName>
                                        </p:attrNameLst>
                                      </p:cBhvr>
                                      <p:to>
                                        <p:strVal val="hidden"/>
                                      </p:to>
                                    </p:set>
                                  </p:childTnLst>
                                </p:cTn>
                              </p:par>
                              <p:par>
                                <p:cTn id="785" presetID="2" presetClass="exit" presetSubtype="1" fill="hold" nodeType="withEffect">
                                  <p:stCondLst>
                                    <p:cond delay="0"/>
                                  </p:stCondLst>
                                  <p:childTnLst>
                                    <p:anim calcmode="lin" valueType="num">
                                      <p:cBhvr additive="base">
                                        <p:cTn id="786" dur="3500"/>
                                        <p:tgtEl>
                                          <p:spTgt spid="378"/>
                                        </p:tgtEl>
                                        <p:attrNameLst>
                                          <p:attrName>ppt_x</p:attrName>
                                        </p:attrNameLst>
                                      </p:cBhvr>
                                      <p:tavLst>
                                        <p:tav tm="0">
                                          <p:val>
                                            <p:strVal val="ppt_x"/>
                                          </p:val>
                                        </p:tav>
                                        <p:tav tm="100000">
                                          <p:val>
                                            <p:strVal val="ppt_x"/>
                                          </p:val>
                                        </p:tav>
                                      </p:tavLst>
                                    </p:anim>
                                    <p:anim calcmode="lin" valueType="num">
                                      <p:cBhvr additive="base">
                                        <p:cTn id="787" dur="3500"/>
                                        <p:tgtEl>
                                          <p:spTgt spid="378"/>
                                        </p:tgtEl>
                                        <p:attrNameLst>
                                          <p:attrName>ppt_y</p:attrName>
                                        </p:attrNameLst>
                                      </p:cBhvr>
                                      <p:tavLst>
                                        <p:tav tm="0">
                                          <p:val>
                                            <p:strVal val="ppt_y"/>
                                          </p:val>
                                        </p:tav>
                                        <p:tav tm="100000">
                                          <p:val>
                                            <p:strVal val="0-ppt_h/2"/>
                                          </p:val>
                                        </p:tav>
                                      </p:tavLst>
                                    </p:anim>
                                    <p:set>
                                      <p:cBhvr>
                                        <p:cTn id="788" dur="1" fill="hold">
                                          <p:stCondLst>
                                            <p:cond delay="3499"/>
                                          </p:stCondLst>
                                        </p:cTn>
                                        <p:tgtEl>
                                          <p:spTgt spid="378"/>
                                        </p:tgtEl>
                                        <p:attrNameLst>
                                          <p:attrName>style.visibility</p:attrName>
                                        </p:attrNameLst>
                                      </p:cBhvr>
                                      <p:to>
                                        <p:strVal val="hidden"/>
                                      </p:to>
                                    </p:set>
                                  </p:childTnLst>
                                </p:cTn>
                              </p:par>
                              <p:par>
                                <p:cTn id="789" presetID="2" presetClass="exit" presetSubtype="1" fill="hold" nodeType="withEffect">
                                  <p:stCondLst>
                                    <p:cond delay="0"/>
                                  </p:stCondLst>
                                  <p:childTnLst>
                                    <p:anim calcmode="lin" valueType="num">
                                      <p:cBhvr additive="base">
                                        <p:cTn id="790" dur="3500"/>
                                        <p:tgtEl>
                                          <p:spTgt spid="381"/>
                                        </p:tgtEl>
                                        <p:attrNameLst>
                                          <p:attrName>ppt_x</p:attrName>
                                        </p:attrNameLst>
                                      </p:cBhvr>
                                      <p:tavLst>
                                        <p:tav tm="0">
                                          <p:val>
                                            <p:strVal val="ppt_x"/>
                                          </p:val>
                                        </p:tav>
                                        <p:tav tm="100000">
                                          <p:val>
                                            <p:strVal val="ppt_x"/>
                                          </p:val>
                                        </p:tav>
                                      </p:tavLst>
                                    </p:anim>
                                    <p:anim calcmode="lin" valueType="num">
                                      <p:cBhvr additive="base">
                                        <p:cTn id="791" dur="3500"/>
                                        <p:tgtEl>
                                          <p:spTgt spid="381"/>
                                        </p:tgtEl>
                                        <p:attrNameLst>
                                          <p:attrName>ppt_y</p:attrName>
                                        </p:attrNameLst>
                                      </p:cBhvr>
                                      <p:tavLst>
                                        <p:tav tm="0">
                                          <p:val>
                                            <p:strVal val="ppt_y"/>
                                          </p:val>
                                        </p:tav>
                                        <p:tav tm="100000">
                                          <p:val>
                                            <p:strVal val="0-ppt_h/2"/>
                                          </p:val>
                                        </p:tav>
                                      </p:tavLst>
                                    </p:anim>
                                    <p:set>
                                      <p:cBhvr>
                                        <p:cTn id="792" dur="1" fill="hold">
                                          <p:stCondLst>
                                            <p:cond delay="3499"/>
                                          </p:stCondLst>
                                        </p:cTn>
                                        <p:tgtEl>
                                          <p:spTgt spid="381"/>
                                        </p:tgtEl>
                                        <p:attrNameLst>
                                          <p:attrName>style.visibility</p:attrName>
                                        </p:attrNameLst>
                                      </p:cBhvr>
                                      <p:to>
                                        <p:strVal val="hidden"/>
                                      </p:to>
                                    </p:set>
                                  </p:childTnLst>
                                </p:cTn>
                              </p:par>
                              <p:par>
                                <p:cTn id="793" presetID="2" presetClass="exit" presetSubtype="1" fill="hold" nodeType="withEffect">
                                  <p:stCondLst>
                                    <p:cond delay="0"/>
                                  </p:stCondLst>
                                  <p:childTnLst>
                                    <p:anim calcmode="lin" valueType="num">
                                      <p:cBhvr additive="base">
                                        <p:cTn id="794" dur="3500"/>
                                        <p:tgtEl>
                                          <p:spTgt spid="384"/>
                                        </p:tgtEl>
                                        <p:attrNameLst>
                                          <p:attrName>ppt_x</p:attrName>
                                        </p:attrNameLst>
                                      </p:cBhvr>
                                      <p:tavLst>
                                        <p:tav tm="0">
                                          <p:val>
                                            <p:strVal val="ppt_x"/>
                                          </p:val>
                                        </p:tav>
                                        <p:tav tm="100000">
                                          <p:val>
                                            <p:strVal val="ppt_x"/>
                                          </p:val>
                                        </p:tav>
                                      </p:tavLst>
                                    </p:anim>
                                    <p:anim calcmode="lin" valueType="num">
                                      <p:cBhvr additive="base">
                                        <p:cTn id="795" dur="3500"/>
                                        <p:tgtEl>
                                          <p:spTgt spid="384"/>
                                        </p:tgtEl>
                                        <p:attrNameLst>
                                          <p:attrName>ppt_y</p:attrName>
                                        </p:attrNameLst>
                                      </p:cBhvr>
                                      <p:tavLst>
                                        <p:tav tm="0">
                                          <p:val>
                                            <p:strVal val="ppt_y"/>
                                          </p:val>
                                        </p:tav>
                                        <p:tav tm="100000">
                                          <p:val>
                                            <p:strVal val="0-ppt_h/2"/>
                                          </p:val>
                                        </p:tav>
                                      </p:tavLst>
                                    </p:anim>
                                    <p:set>
                                      <p:cBhvr>
                                        <p:cTn id="796" dur="1" fill="hold">
                                          <p:stCondLst>
                                            <p:cond delay="3499"/>
                                          </p:stCondLst>
                                        </p:cTn>
                                        <p:tgtEl>
                                          <p:spTgt spid="384"/>
                                        </p:tgtEl>
                                        <p:attrNameLst>
                                          <p:attrName>style.visibility</p:attrName>
                                        </p:attrNameLst>
                                      </p:cBhvr>
                                      <p:to>
                                        <p:strVal val="hidden"/>
                                      </p:to>
                                    </p:set>
                                  </p:childTnLst>
                                </p:cTn>
                              </p:par>
                              <p:par>
                                <p:cTn id="797" presetID="2" presetClass="exit" presetSubtype="1" fill="hold" nodeType="withEffect">
                                  <p:stCondLst>
                                    <p:cond delay="0"/>
                                  </p:stCondLst>
                                  <p:childTnLst>
                                    <p:anim calcmode="lin" valueType="num">
                                      <p:cBhvr additive="base">
                                        <p:cTn id="798" dur="3500"/>
                                        <p:tgtEl>
                                          <p:spTgt spid="387"/>
                                        </p:tgtEl>
                                        <p:attrNameLst>
                                          <p:attrName>ppt_x</p:attrName>
                                        </p:attrNameLst>
                                      </p:cBhvr>
                                      <p:tavLst>
                                        <p:tav tm="0">
                                          <p:val>
                                            <p:strVal val="ppt_x"/>
                                          </p:val>
                                        </p:tav>
                                        <p:tav tm="100000">
                                          <p:val>
                                            <p:strVal val="ppt_x"/>
                                          </p:val>
                                        </p:tav>
                                      </p:tavLst>
                                    </p:anim>
                                    <p:anim calcmode="lin" valueType="num">
                                      <p:cBhvr additive="base">
                                        <p:cTn id="799" dur="3500"/>
                                        <p:tgtEl>
                                          <p:spTgt spid="387"/>
                                        </p:tgtEl>
                                        <p:attrNameLst>
                                          <p:attrName>ppt_y</p:attrName>
                                        </p:attrNameLst>
                                      </p:cBhvr>
                                      <p:tavLst>
                                        <p:tav tm="0">
                                          <p:val>
                                            <p:strVal val="ppt_y"/>
                                          </p:val>
                                        </p:tav>
                                        <p:tav tm="100000">
                                          <p:val>
                                            <p:strVal val="0-ppt_h/2"/>
                                          </p:val>
                                        </p:tav>
                                      </p:tavLst>
                                    </p:anim>
                                    <p:set>
                                      <p:cBhvr>
                                        <p:cTn id="800" dur="1" fill="hold">
                                          <p:stCondLst>
                                            <p:cond delay="3499"/>
                                          </p:stCondLst>
                                        </p:cTn>
                                        <p:tgtEl>
                                          <p:spTgt spid="387"/>
                                        </p:tgtEl>
                                        <p:attrNameLst>
                                          <p:attrName>style.visibility</p:attrName>
                                        </p:attrNameLst>
                                      </p:cBhvr>
                                      <p:to>
                                        <p:strVal val="hidden"/>
                                      </p:to>
                                    </p:set>
                                  </p:childTnLst>
                                </p:cTn>
                              </p:par>
                              <p:par>
                                <p:cTn id="801" presetID="2" presetClass="exit" presetSubtype="1" fill="hold" nodeType="withEffect">
                                  <p:stCondLst>
                                    <p:cond delay="0"/>
                                  </p:stCondLst>
                                  <p:childTnLst>
                                    <p:anim calcmode="lin" valueType="num">
                                      <p:cBhvr additive="base">
                                        <p:cTn id="802" dur="3500"/>
                                        <p:tgtEl>
                                          <p:spTgt spid="390"/>
                                        </p:tgtEl>
                                        <p:attrNameLst>
                                          <p:attrName>ppt_x</p:attrName>
                                        </p:attrNameLst>
                                      </p:cBhvr>
                                      <p:tavLst>
                                        <p:tav tm="0">
                                          <p:val>
                                            <p:strVal val="ppt_x"/>
                                          </p:val>
                                        </p:tav>
                                        <p:tav tm="100000">
                                          <p:val>
                                            <p:strVal val="ppt_x"/>
                                          </p:val>
                                        </p:tav>
                                      </p:tavLst>
                                    </p:anim>
                                    <p:anim calcmode="lin" valueType="num">
                                      <p:cBhvr additive="base">
                                        <p:cTn id="803" dur="3500"/>
                                        <p:tgtEl>
                                          <p:spTgt spid="390"/>
                                        </p:tgtEl>
                                        <p:attrNameLst>
                                          <p:attrName>ppt_y</p:attrName>
                                        </p:attrNameLst>
                                      </p:cBhvr>
                                      <p:tavLst>
                                        <p:tav tm="0">
                                          <p:val>
                                            <p:strVal val="ppt_y"/>
                                          </p:val>
                                        </p:tav>
                                        <p:tav tm="100000">
                                          <p:val>
                                            <p:strVal val="0-ppt_h/2"/>
                                          </p:val>
                                        </p:tav>
                                      </p:tavLst>
                                    </p:anim>
                                    <p:set>
                                      <p:cBhvr>
                                        <p:cTn id="804" dur="1" fill="hold">
                                          <p:stCondLst>
                                            <p:cond delay="3499"/>
                                          </p:stCondLst>
                                        </p:cTn>
                                        <p:tgtEl>
                                          <p:spTgt spid="390"/>
                                        </p:tgtEl>
                                        <p:attrNameLst>
                                          <p:attrName>style.visibility</p:attrName>
                                        </p:attrNameLst>
                                      </p:cBhvr>
                                      <p:to>
                                        <p:strVal val="hidden"/>
                                      </p:to>
                                    </p:set>
                                  </p:childTnLst>
                                </p:cTn>
                              </p:par>
                              <p:par>
                                <p:cTn id="805" presetID="23" presetClass="entr" presetSubtype="288" fill="hold" nodeType="withEffect">
                                  <p:stCondLst>
                                    <p:cond delay="500"/>
                                  </p:stCondLst>
                                  <p:childTnLst>
                                    <p:set>
                                      <p:cBhvr>
                                        <p:cTn id="806" dur="1" fill="hold">
                                          <p:stCondLst>
                                            <p:cond delay="0"/>
                                          </p:stCondLst>
                                        </p:cTn>
                                        <p:tgtEl>
                                          <p:spTgt spid="242"/>
                                        </p:tgtEl>
                                        <p:attrNameLst>
                                          <p:attrName>style.visibility</p:attrName>
                                        </p:attrNameLst>
                                      </p:cBhvr>
                                      <p:to>
                                        <p:strVal val="visible"/>
                                      </p:to>
                                    </p:set>
                                    <p:anim calcmode="lin" valueType="num">
                                      <p:cBhvr>
                                        <p:cTn id="807" dur="3000" fill="hold"/>
                                        <p:tgtEl>
                                          <p:spTgt spid="242"/>
                                        </p:tgtEl>
                                        <p:attrNameLst>
                                          <p:attrName>ppt_w</p:attrName>
                                        </p:attrNameLst>
                                      </p:cBhvr>
                                      <p:tavLst>
                                        <p:tav tm="0">
                                          <p:val>
                                            <p:strVal val="4/3*#ppt_w"/>
                                          </p:val>
                                        </p:tav>
                                        <p:tav tm="100000">
                                          <p:val>
                                            <p:strVal val="#ppt_w"/>
                                          </p:val>
                                        </p:tav>
                                      </p:tavLst>
                                    </p:anim>
                                    <p:anim calcmode="lin" valueType="num">
                                      <p:cBhvr>
                                        <p:cTn id="808" dur="3000" fill="hold"/>
                                        <p:tgtEl>
                                          <p:spTgt spid="242"/>
                                        </p:tgtEl>
                                        <p:attrNameLst>
                                          <p:attrName>ppt_h</p:attrName>
                                        </p:attrNameLst>
                                      </p:cBhvr>
                                      <p:tavLst>
                                        <p:tav tm="0">
                                          <p:val>
                                            <p:strVal val="4/3*#ppt_h"/>
                                          </p:val>
                                        </p:tav>
                                        <p:tav tm="100000">
                                          <p:val>
                                            <p:strVal val="#ppt_h"/>
                                          </p:val>
                                        </p:tav>
                                      </p:tavLst>
                                    </p:anim>
                                  </p:childTnLst>
                                </p:cTn>
                              </p:par>
                              <p:par>
                                <p:cTn id="809" presetID="16" presetClass="entr" presetSubtype="42" fill="hold" nodeType="withEffect">
                                  <p:stCondLst>
                                    <p:cond delay="500"/>
                                  </p:stCondLst>
                                  <p:childTnLst>
                                    <p:set>
                                      <p:cBhvr>
                                        <p:cTn id="810" dur="1" fill="hold">
                                          <p:stCondLst>
                                            <p:cond delay="0"/>
                                          </p:stCondLst>
                                        </p:cTn>
                                        <p:tgtEl>
                                          <p:spTgt spid="242"/>
                                        </p:tgtEl>
                                        <p:attrNameLst>
                                          <p:attrName>style.visibility</p:attrName>
                                        </p:attrNameLst>
                                      </p:cBhvr>
                                      <p:to>
                                        <p:strVal val="visible"/>
                                      </p:to>
                                    </p:set>
                                    <p:animEffect transition="in" filter="barn(outHorizontal)">
                                      <p:cBhvr>
                                        <p:cTn id="811" dur="3000"/>
                                        <p:tgtEl>
                                          <p:spTgt spid="242"/>
                                        </p:tgtEl>
                                      </p:cBhvr>
                                    </p:animEffect>
                                  </p:childTnLst>
                                </p:cTn>
                              </p:par>
                              <p:par>
                                <p:cTn id="812" presetID="9" presetClass="emph" presetSubtype="0" grpId="0" nodeType="withEffect">
                                  <p:stCondLst>
                                    <p:cond delay="0"/>
                                  </p:stCondLst>
                                  <p:childTnLst>
                                    <p:set>
                                      <p:cBhvr rctx="PPT">
                                        <p:cTn id="813" dur="indefinite"/>
                                        <p:tgtEl>
                                          <p:spTgt spid="244"/>
                                        </p:tgtEl>
                                        <p:attrNameLst>
                                          <p:attrName>style.opacity</p:attrName>
                                        </p:attrNameLst>
                                      </p:cBhvr>
                                      <p:to>
                                        <p:strVal val="0"/>
                                      </p:to>
                                    </p:set>
                                    <p:animEffect filter="image" prLst="opacity: 0">
                                      <p:cBhvr rctx="IE">
                                        <p:cTn id="814" dur="indefinite"/>
                                        <p:tgtEl>
                                          <p:spTgt spid="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 name="70 Grupo"/>
          <p:cNvGrpSpPr/>
          <p:nvPr/>
        </p:nvGrpSpPr>
        <p:grpSpPr>
          <a:xfrm flipV="1">
            <a:off x="-2052736" y="-1250"/>
            <a:ext cx="13177464" cy="5115715"/>
            <a:chOff x="-20251" y="35092"/>
            <a:chExt cx="9136792" cy="5115715"/>
          </a:xfrm>
        </p:grpSpPr>
        <p:sp>
          <p:nvSpPr>
            <p:cNvPr id="72" name="71 Rectángulo"/>
            <p:cNvSpPr/>
            <p:nvPr/>
          </p:nvSpPr>
          <p:spPr>
            <a:xfrm>
              <a:off x="-20251" y="35092"/>
              <a:ext cx="4592251" cy="5114437"/>
            </a:xfrm>
            <a:prstGeom prst="rect">
              <a:avLst/>
            </a:prstGeom>
            <a:gradFill flip="none" rotWithShape="1">
              <a:gsLst>
                <a:gs pos="74989">
                  <a:srgbClr val="600000">
                    <a:lumMod val="16000"/>
                  </a:srgbClr>
                </a:gs>
                <a:gs pos="21000">
                  <a:srgbClr val="600000">
                    <a:lumMod val="17000"/>
                  </a:srgbClr>
                </a:gs>
                <a:gs pos="53000">
                  <a:srgbClr val="580821"/>
                </a:gs>
                <a:gs pos="19000">
                  <a:schemeClr val="bg1">
                    <a:lumMod val="13000"/>
                  </a:schemeClr>
                </a:gs>
                <a:gs pos="6000">
                  <a:srgbClr val="3A001B">
                    <a:lumMod val="32000"/>
                  </a:srgbClr>
                </a:gs>
                <a:gs pos="93000">
                  <a:srgbClr val="600000">
                    <a:lumMod val="43000"/>
                  </a:srgbClr>
                </a:gs>
                <a:gs pos="36000">
                  <a:srgbClr val="E91762"/>
                </a:gs>
                <a:gs pos="0">
                  <a:srgbClr val="8A0052"/>
                </a:gs>
              </a:gsLst>
              <a:lin ang="27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a:off x="4524290" y="36370"/>
              <a:ext cx="4592251" cy="5114437"/>
            </a:xfrm>
            <a:prstGeom prst="rect">
              <a:avLst/>
            </a:prstGeom>
            <a:gradFill>
              <a:gsLst>
                <a:gs pos="74989">
                  <a:srgbClr val="600000">
                    <a:lumMod val="16000"/>
                  </a:srgbClr>
                </a:gs>
                <a:gs pos="21000">
                  <a:srgbClr val="600000">
                    <a:lumMod val="17000"/>
                  </a:srgbClr>
                </a:gs>
                <a:gs pos="53000">
                  <a:srgbClr val="580821"/>
                </a:gs>
                <a:gs pos="19000">
                  <a:schemeClr val="bg1">
                    <a:lumMod val="13000"/>
                  </a:schemeClr>
                </a:gs>
                <a:gs pos="6000">
                  <a:srgbClr val="3A001B">
                    <a:lumMod val="32000"/>
                  </a:srgbClr>
                </a:gs>
                <a:gs pos="93000">
                  <a:srgbClr val="600000">
                    <a:lumMod val="43000"/>
                  </a:srgbClr>
                </a:gs>
                <a:gs pos="36000">
                  <a:srgbClr val="E91762"/>
                </a:gs>
                <a:gs pos="0">
                  <a:srgbClr val="8A0052"/>
                </a:gs>
              </a:gsLst>
              <a:lin ang="2700000" scaled="1"/>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 name="9 Imagen" descr="Diapositiva7"/>
          <p:cNvPicPr>
            <a:picLocks noGrp="1" noChangeAspect="1"/>
          </p:cNvPicPr>
          <p:nvPr isPhoto="1"/>
        </p:nvPicPr>
        <p:blipFill rotWithShape="1">
          <a:blip r:embed="rId2">
            <a:lum/>
            <a:extLst>
              <a:ext uri="{28A0092B-C50C-407E-A947-70E740481C1C}">
                <a14:useLocalDpi xmlns:a14="http://schemas.microsoft.com/office/drawing/2010/main" val="0"/>
              </a:ext>
            </a:extLst>
          </a:blip>
          <a:srcRect t="-104237" b="1"/>
          <a:stretch/>
        </p:blipFill>
        <p:spPr>
          <a:xfrm>
            <a:off x="0" y="-5452029"/>
            <a:ext cx="9144000" cy="10585223"/>
          </a:xfrm>
          <a:prstGeom prst="rect">
            <a:avLst/>
          </a:prstGeom>
          <a:noFill/>
          <a:ln>
            <a:noFill/>
          </a:ln>
        </p:spPr>
      </p:pic>
      <p:pic>
        <p:nvPicPr>
          <p:cNvPr id="5" name="4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4572000" y="-236562"/>
            <a:ext cx="1656184" cy="889904"/>
          </a:xfrm>
          <a:prstGeom prst="rect">
            <a:avLst/>
          </a:prstGeom>
          <a:effectLst>
            <a:reflection blurRad="6350" stA="50000" endA="300" endPos="55000" dir="5400000" sy="-100000" algn="bl" rotWithShape="0"/>
          </a:effectLst>
        </p:spPr>
      </p:pic>
      <p:pic>
        <p:nvPicPr>
          <p:cNvPr id="11" name="10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5760000" y="-252000"/>
            <a:ext cx="1656184" cy="889904"/>
          </a:xfrm>
          <a:prstGeom prst="rect">
            <a:avLst/>
          </a:prstGeom>
          <a:effectLst>
            <a:reflection blurRad="6350" stA="50000" endA="300" endPos="55000" dir="5400000" sy="-100000" algn="bl" rotWithShape="0"/>
          </a:effectLst>
        </p:spPr>
      </p:pic>
      <p:pic>
        <p:nvPicPr>
          <p:cNvPr id="13" name="12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6876256" y="-236562"/>
            <a:ext cx="1656184" cy="889904"/>
          </a:xfrm>
          <a:prstGeom prst="rect">
            <a:avLst/>
          </a:prstGeom>
          <a:effectLst>
            <a:reflection blurRad="6350" stA="50000" endA="300" endPos="55000" dir="5400000" sy="-100000" algn="bl" rotWithShape="0"/>
          </a:effectLst>
        </p:spPr>
      </p:pic>
      <p:pic>
        <p:nvPicPr>
          <p:cNvPr id="14" name="13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8028384" y="-236562"/>
            <a:ext cx="1656184" cy="889904"/>
          </a:xfrm>
          <a:prstGeom prst="rect">
            <a:avLst/>
          </a:prstGeom>
          <a:effectLst>
            <a:reflection blurRad="6350" stA="50000" endA="300" endPos="55000" dir="5400000" sy="-100000" algn="bl" rotWithShape="0"/>
          </a:effectLst>
        </p:spPr>
      </p:pic>
      <p:pic>
        <p:nvPicPr>
          <p:cNvPr id="15" name="14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4572000" y="699542"/>
            <a:ext cx="1656184" cy="889904"/>
          </a:xfrm>
          <a:prstGeom prst="rect">
            <a:avLst/>
          </a:prstGeom>
          <a:effectLst>
            <a:reflection blurRad="6350" stA="50000" endA="300" endPos="55000" dir="5400000" sy="-100000" algn="bl" rotWithShape="0"/>
          </a:effectLst>
        </p:spPr>
      </p:pic>
      <p:pic>
        <p:nvPicPr>
          <p:cNvPr id="16" name="15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5760000" y="684104"/>
            <a:ext cx="1656184" cy="889904"/>
          </a:xfrm>
          <a:prstGeom prst="rect">
            <a:avLst/>
          </a:prstGeom>
          <a:effectLst>
            <a:reflection blurRad="6350" stA="50000" endA="300" endPos="55000" dir="5400000" sy="-100000" algn="bl" rotWithShape="0"/>
          </a:effectLst>
        </p:spPr>
      </p:pic>
      <p:pic>
        <p:nvPicPr>
          <p:cNvPr id="17" name="16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6876256" y="699542"/>
            <a:ext cx="1656184" cy="889904"/>
          </a:xfrm>
          <a:prstGeom prst="rect">
            <a:avLst/>
          </a:prstGeom>
          <a:effectLst>
            <a:reflection blurRad="6350" stA="50000" endA="300" endPos="55000" dir="5400000" sy="-100000" algn="bl" rotWithShape="0"/>
          </a:effectLst>
        </p:spPr>
      </p:pic>
      <p:pic>
        <p:nvPicPr>
          <p:cNvPr id="18" name="17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8028384" y="699542"/>
            <a:ext cx="1656184" cy="889904"/>
          </a:xfrm>
          <a:prstGeom prst="rect">
            <a:avLst/>
          </a:prstGeom>
          <a:effectLst>
            <a:reflection blurRad="6350" stA="50000" endA="300" endPos="55000" dir="5400000" sy="-100000" algn="bl" rotWithShape="0"/>
          </a:effectLst>
        </p:spPr>
      </p:pic>
      <p:pic>
        <p:nvPicPr>
          <p:cNvPr id="19" name="18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4572000" y="1635646"/>
            <a:ext cx="1656184" cy="889904"/>
          </a:xfrm>
          <a:prstGeom prst="rect">
            <a:avLst/>
          </a:prstGeom>
          <a:effectLst>
            <a:reflection blurRad="6350" stA="50000" endA="300" endPos="55000" dir="5400000" sy="-100000" algn="bl" rotWithShape="0"/>
          </a:effectLst>
        </p:spPr>
      </p:pic>
      <p:pic>
        <p:nvPicPr>
          <p:cNvPr id="20" name="19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5760000" y="1620208"/>
            <a:ext cx="1656184" cy="889904"/>
          </a:xfrm>
          <a:prstGeom prst="rect">
            <a:avLst/>
          </a:prstGeom>
          <a:effectLst>
            <a:reflection blurRad="6350" stA="50000" endA="300" endPos="55000" dir="5400000" sy="-100000" algn="bl" rotWithShape="0"/>
          </a:effectLst>
        </p:spPr>
      </p:pic>
      <p:pic>
        <p:nvPicPr>
          <p:cNvPr id="21" name="20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6876256" y="1635646"/>
            <a:ext cx="1656184" cy="889904"/>
          </a:xfrm>
          <a:prstGeom prst="rect">
            <a:avLst/>
          </a:prstGeom>
          <a:effectLst>
            <a:reflection blurRad="6350" stA="50000" endA="300" endPos="55000" dir="5400000" sy="-100000" algn="bl" rotWithShape="0"/>
          </a:effectLst>
        </p:spPr>
      </p:pic>
      <p:pic>
        <p:nvPicPr>
          <p:cNvPr id="22" name="21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8028384" y="1635646"/>
            <a:ext cx="1656184" cy="889904"/>
          </a:xfrm>
          <a:prstGeom prst="rect">
            <a:avLst/>
          </a:prstGeom>
          <a:effectLst>
            <a:reflection blurRad="6350" stA="50000" endA="300" endPos="55000" dir="5400000" sy="-100000" algn="bl" rotWithShape="0"/>
          </a:effectLst>
        </p:spPr>
      </p:pic>
      <p:pic>
        <p:nvPicPr>
          <p:cNvPr id="23" name="22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4572000" y="2499742"/>
            <a:ext cx="1656184" cy="889904"/>
          </a:xfrm>
          <a:prstGeom prst="rect">
            <a:avLst/>
          </a:prstGeom>
          <a:effectLst>
            <a:reflection blurRad="6350" stA="50000" endA="300" endPos="55000" dir="5400000" sy="-100000" algn="bl" rotWithShape="0"/>
          </a:effectLst>
        </p:spPr>
      </p:pic>
      <p:pic>
        <p:nvPicPr>
          <p:cNvPr id="24" name="23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5760000" y="2484304"/>
            <a:ext cx="1656184" cy="889904"/>
          </a:xfrm>
          <a:prstGeom prst="rect">
            <a:avLst/>
          </a:prstGeom>
          <a:effectLst>
            <a:reflection blurRad="6350" stA="50000" endA="300" endPos="55000" dir="5400000" sy="-100000" algn="bl" rotWithShape="0"/>
          </a:effectLst>
        </p:spPr>
      </p:pic>
      <p:pic>
        <p:nvPicPr>
          <p:cNvPr id="25" name="24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6876256" y="2499742"/>
            <a:ext cx="1656184" cy="889904"/>
          </a:xfrm>
          <a:prstGeom prst="rect">
            <a:avLst/>
          </a:prstGeom>
          <a:effectLst>
            <a:reflection blurRad="6350" stA="50000" endA="300" endPos="55000" dir="5400000" sy="-100000" algn="bl" rotWithShape="0"/>
          </a:effectLst>
        </p:spPr>
      </p:pic>
      <p:pic>
        <p:nvPicPr>
          <p:cNvPr id="26" name="25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8028384" y="2499742"/>
            <a:ext cx="1656184" cy="889904"/>
          </a:xfrm>
          <a:prstGeom prst="rect">
            <a:avLst/>
          </a:prstGeom>
          <a:effectLst>
            <a:reflection blurRad="6350" stA="50000" endA="300" endPos="55000" dir="5400000" sy="-100000" algn="bl" rotWithShape="0"/>
          </a:effectLst>
        </p:spPr>
      </p:pic>
      <p:pic>
        <p:nvPicPr>
          <p:cNvPr id="27" name="26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4572000" y="3435846"/>
            <a:ext cx="1656184" cy="889904"/>
          </a:xfrm>
          <a:prstGeom prst="rect">
            <a:avLst/>
          </a:prstGeom>
          <a:effectLst>
            <a:reflection blurRad="6350" stA="50000" endA="300" endPos="55000" dir="5400000" sy="-100000" algn="bl" rotWithShape="0"/>
          </a:effectLst>
        </p:spPr>
      </p:pic>
      <p:pic>
        <p:nvPicPr>
          <p:cNvPr id="28" name="27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5760000" y="3420408"/>
            <a:ext cx="1656184" cy="889904"/>
          </a:xfrm>
          <a:prstGeom prst="rect">
            <a:avLst/>
          </a:prstGeom>
          <a:effectLst>
            <a:reflection blurRad="6350" stA="50000" endA="300" endPos="55000" dir="5400000" sy="-100000" algn="bl" rotWithShape="0"/>
          </a:effectLst>
        </p:spPr>
      </p:pic>
      <p:pic>
        <p:nvPicPr>
          <p:cNvPr id="29" name="28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6876256" y="3435846"/>
            <a:ext cx="1656184" cy="889904"/>
          </a:xfrm>
          <a:prstGeom prst="rect">
            <a:avLst/>
          </a:prstGeom>
          <a:effectLst>
            <a:reflection blurRad="6350" stA="50000" endA="300" endPos="55000" dir="5400000" sy="-100000" algn="bl" rotWithShape="0"/>
          </a:effectLst>
        </p:spPr>
      </p:pic>
      <p:pic>
        <p:nvPicPr>
          <p:cNvPr id="30" name="29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8028384" y="3435846"/>
            <a:ext cx="1656184" cy="889904"/>
          </a:xfrm>
          <a:prstGeom prst="rect">
            <a:avLst/>
          </a:prstGeom>
          <a:effectLst>
            <a:reflection blurRad="6350" stA="50000" endA="300" endPos="55000" dir="5400000" sy="-100000" algn="bl" rotWithShape="0"/>
          </a:effectLst>
        </p:spPr>
      </p:pic>
      <p:pic>
        <p:nvPicPr>
          <p:cNvPr id="31" name="30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4572000" y="4371950"/>
            <a:ext cx="1656184" cy="889904"/>
          </a:xfrm>
          <a:prstGeom prst="rect">
            <a:avLst/>
          </a:prstGeom>
          <a:effectLst>
            <a:reflection blurRad="6350" stA="50000" endA="300" endPos="55000" dir="5400000" sy="-100000" algn="bl" rotWithShape="0"/>
          </a:effectLst>
        </p:spPr>
      </p:pic>
      <p:pic>
        <p:nvPicPr>
          <p:cNvPr id="32" name="31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5760000" y="4356512"/>
            <a:ext cx="1656184" cy="889904"/>
          </a:xfrm>
          <a:prstGeom prst="rect">
            <a:avLst/>
          </a:prstGeom>
          <a:effectLst>
            <a:reflection blurRad="6350" stA="50000" endA="300" endPos="55000" dir="5400000" sy="-100000" algn="bl" rotWithShape="0"/>
          </a:effectLst>
        </p:spPr>
      </p:pic>
      <p:pic>
        <p:nvPicPr>
          <p:cNvPr id="33" name="32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6876256" y="4371950"/>
            <a:ext cx="1656184" cy="889904"/>
          </a:xfrm>
          <a:prstGeom prst="rect">
            <a:avLst/>
          </a:prstGeom>
          <a:effectLst>
            <a:reflection blurRad="6350" stA="50000" endA="300" endPos="55000" dir="5400000" sy="-100000" algn="bl" rotWithShape="0"/>
          </a:effectLst>
        </p:spPr>
      </p:pic>
      <p:pic>
        <p:nvPicPr>
          <p:cNvPr id="34" name="33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8028384" y="4371950"/>
            <a:ext cx="1656184" cy="889904"/>
          </a:xfrm>
          <a:prstGeom prst="rect">
            <a:avLst/>
          </a:prstGeom>
          <a:effectLst>
            <a:reflection blurRad="6350" stA="50000" endA="300" endPos="55000" dir="5400000" sy="-100000" algn="bl" rotWithShape="0"/>
          </a:effectLst>
        </p:spPr>
      </p:pic>
      <p:pic>
        <p:nvPicPr>
          <p:cNvPr id="35" name="34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2987824" y="-221124"/>
            <a:ext cx="1656184" cy="889904"/>
          </a:xfrm>
          <a:prstGeom prst="rect">
            <a:avLst/>
          </a:prstGeom>
          <a:effectLst>
            <a:reflection blurRad="6350" stA="50000" endA="300" endPos="55000" dir="5400000" sy="-100000" algn="bl" rotWithShape="0"/>
          </a:effectLst>
        </p:spPr>
      </p:pic>
      <p:pic>
        <p:nvPicPr>
          <p:cNvPr id="36" name="35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799824" y="-236562"/>
            <a:ext cx="1656184" cy="889904"/>
          </a:xfrm>
          <a:prstGeom prst="rect">
            <a:avLst/>
          </a:prstGeom>
          <a:effectLst>
            <a:reflection blurRad="6350" stA="50000" endA="300" endPos="55000" dir="5400000" sy="-100000" algn="bl" rotWithShape="0"/>
          </a:effectLst>
        </p:spPr>
      </p:pic>
      <p:pic>
        <p:nvPicPr>
          <p:cNvPr id="37" name="36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683568" y="-221124"/>
            <a:ext cx="1656184" cy="889904"/>
          </a:xfrm>
          <a:prstGeom prst="rect">
            <a:avLst/>
          </a:prstGeom>
          <a:effectLst>
            <a:reflection blurRad="6350" stA="50000" endA="300" endPos="55000" dir="5400000" sy="-100000" algn="bl" rotWithShape="0"/>
          </a:effectLst>
        </p:spPr>
      </p:pic>
      <p:pic>
        <p:nvPicPr>
          <p:cNvPr id="39" name="38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2987824" y="714980"/>
            <a:ext cx="1656184" cy="889904"/>
          </a:xfrm>
          <a:prstGeom prst="rect">
            <a:avLst/>
          </a:prstGeom>
          <a:effectLst>
            <a:reflection blurRad="6350" stA="50000" endA="300" endPos="55000" dir="5400000" sy="-100000" algn="bl" rotWithShape="0"/>
          </a:effectLst>
        </p:spPr>
      </p:pic>
      <p:pic>
        <p:nvPicPr>
          <p:cNvPr id="40" name="39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799824" y="699542"/>
            <a:ext cx="1656184" cy="889904"/>
          </a:xfrm>
          <a:prstGeom prst="rect">
            <a:avLst/>
          </a:prstGeom>
          <a:effectLst>
            <a:reflection blurRad="6350" stA="50000" endA="300" endPos="55000" dir="5400000" sy="-100000" algn="bl" rotWithShape="0"/>
          </a:effectLst>
        </p:spPr>
      </p:pic>
      <p:pic>
        <p:nvPicPr>
          <p:cNvPr id="41" name="40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683568" y="714980"/>
            <a:ext cx="1656184" cy="889904"/>
          </a:xfrm>
          <a:prstGeom prst="rect">
            <a:avLst/>
          </a:prstGeom>
          <a:effectLst>
            <a:reflection blurRad="6350" stA="50000" endA="300" endPos="55000" dir="5400000" sy="-100000" algn="bl" rotWithShape="0"/>
          </a:effectLst>
        </p:spPr>
      </p:pic>
      <p:pic>
        <p:nvPicPr>
          <p:cNvPr id="42" name="41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468560" y="714980"/>
            <a:ext cx="1656184" cy="889904"/>
          </a:xfrm>
          <a:prstGeom prst="rect">
            <a:avLst/>
          </a:prstGeom>
          <a:effectLst>
            <a:reflection blurRad="6350" stA="50000" endA="300" endPos="55000" dir="5400000" sy="-100000" algn="bl" rotWithShape="0"/>
          </a:effectLst>
        </p:spPr>
      </p:pic>
      <p:pic>
        <p:nvPicPr>
          <p:cNvPr id="43" name="42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2987824" y="1651084"/>
            <a:ext cx="1656184" cy="889904"/>
          </a:xfrm>
          <a:prstGeom prst="rect">
            <a:avLst/>
          </a:prstGeom>
          <a:effectLst>
            <a:reflection blurRad="6350" stA="50000" endA="300" endPos="55000" dir="5400000" sy="-100000" algn="bl" rotWithShape="0"/>
          </a:effectLst>
        </p:spPr>
      </p:pic>
      <p:pic>
        <p:nvPicPr>
          <p:cNvPr id="44" name="43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799824" y="1635646"/>
            <a:ext cx="1656184" cy="889904"/>
          </a:xfrm>
          <a:prstGeom prst="rect">
            <a:avLst/>
          </a:prstGeom>
          <a:effectLst>
            <a:reflection blurRad="6350" stA="50000" endA="300" endPos="55000" dir="5400000" sy="-100000" algn="bl" rotWithShape="0"/>
          </a:effectLst>
        </p:spPr>
      </p:pic>
      <p:pic>
        <p:nvPicPr>
          <p:cNvPr id="45" name="44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683568" y="1651084"/>
            <a:ext cx="1656184" cy="889904"/>
          </a:xfrm>
          <a:prstGeom prst="rect">
            <a:avLst/>
          </a:prstGeom>
          <a:effectLst>
            <a:reflection blurRad="6350" stA="50000" endA="300" endPos="55000" dir="5400000" sy="-100000" algn="bl" rotWithShape="0"/>
          </a:effectLst>
        </p:spPr>
      </p:pic>
      <p:pic>
        <p:nvPicPr>
          <p:cNvPr id="46" name="45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468560" y="1651084"/>
            <a:ext cx="1656184" cy="889904"/>
          </a:xfrm>
          <a:prstGeom prst="rect">
            <a:avLst/>
          </a:prstGeom>
          <a:effectLst>
            <a:reflection blurRad="6350" stA="50000" endA="300" endPos="55000" dir="5400000" sy="-100000" algn="bl" rotWithShape="0"/>
          </a:effectLst>
        </p:spPr>
      </p:pic>
      <p:pic>
        <p:nvPicPr>
          <p:cNvPr id="47" name="46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2987824" y="2515180"/>
            <a:ext cx="1656184" cy="889904"/>
          </a:xfrm>
          <a:prstGeom prst="rect">
            <a:avLst/>
          </a:prstGeom>
          <a:effectLst>
            <a:reflection blurRad="6350" stA="50000" endA="300" endPos="55000" dir="5400000" sy="-100000" algn="bl" rotWithShape="0"/>
          </a:effectLst>
        </p:spPr>
      </p:pic>
      <p:pic>
        <p:nvPicPr>
          <p:cNvPr id="48" name="47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799824" y="2499742"/>
            <a:ext cx="1656184" cy="889904"/>
          </a:xfrm>
          <a:prstGeom prst="rect">
            <a:avLst/>
          </a:prstGeom>
          <a:effectLst>
            <a:reflection blurRad="6350" stA="50000" endA="300" endPos="55000" dir="5400000" sy="-100000" algn="bl" rotWithShape="0"/>
          </a:effectLst>
        </p:spPr>
      </p:pic>
      <p:pic>
        <p:nvPicPr>
          <p:cNvPr id="49" name="48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683568" y="2515180"/>
            <a:ext cx="1656184" cy="889904"/>
          </a:xfrm>
          <a:prstGeom prst="rect">
            <a:avLst/>
          </a:prstGeom>
          <a:effectLst>
            <a:reflection blurRad="6350" stA="50000" endA="300" endPos="55000" dir="5400000" sy="-100000" algn="bl" rotWithShape="0"/>
          </a:effectLst>
        </p:spPr>
      </p:pic>
      <p:pic>
        <p:nvPicPr>
          <p:cNvPr id="50" name="49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468560" y="2515180"/>
            <a:ext cx="1656184" cy="889904"/>
          </a:xfrm>
          <a:prstGeom prst="rect">
            <a:avLst/>
          </a:prstGeom>
          <a:effectLst>
            <a:reflection blurRad="6350" stA="50000" endA="300" endPos="55000" dir="5400000" sy="-100000" algn="bl" rotWithShape="0"/>
          </a:effectLst>
        </p:spPr>
      </p:pic>
      <p:pic>
        <p:nvPicPr>
          <p:cNvPr id="51" name="50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2987824" y="3451284"/>
            <a:ext cx="1656184" cy="889904"/>
          </a:xfrm>
          <a:prstGeom prst="rect">
            <a:avLst/>
          </a:prstGeom>
          <a:effectLst>
            <a:reflection blurRad="6350" stA="50000" endA="300" endPos="55000" dir="5400000" sy="-100000" algn="bl" rotWithShape="0"/>
          </a:effectLst>
        </p:spPr>
      </p:pic>
      <p:pic>
        <p:nvPicPr>
          <p:cNvPr id="52" name="51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799824" y="3435846"/>
            <a:ext cx="1656184" cy="889904"/>
          </a:xfrm>
          <a:prstGeom prst="rect">
            <a:avLst/>
          </a:prstGeom>
          <a:effectLst>
            <a:reflection blurRad="6350" stA="50000" endA="300" endPos="55000" dir="5400000" sy="-100000" algn="bl" rotWithShape="0"/>
          </a:effectLst>
        </p:spPr>
      </p:pic>
      <p:pic>
        <p:nvPicPr>
          <p:cNvPr id="53" name="52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683568" y="3451284"/>
            <a:ext cx="1656184" cy="889904"/>
          </a:xfrm>
          <a:prstGeom prst="rect">
            <a:avLst/>
          </a:prstGeom>
          <a:effectLst>
            <a:reflection blurRad="6350" stA="50000" endA="300" endPos="55000" dir="5400000" sy="-100000" algn="bl" rotWithShape="0"/>
          </a:effectLst>
        </p:spPr>
      </p:pic>
      <p:pic>
        <p:nvPicPr>
          <p:cNvPr id="54" name="53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468560" y="3451284"/>
            <a:ext cx="1656184" cy="889904"/>
          </a:xfrm>
          <a:prstGeom prst="rect">
            <a:avLst/>
          </a:prstGeom>
          <a:effectLst>
            <a:reflection blurRad="6350" stA="50000" endA="300" endPos="55000" dir="5400000" sy="-100000" algn="bl" rotWithShape="0"/>
          </a:effectLst>
        </p:spPr>
      </p:pic>
      <p:pic>
        <p:nvPicPr>
          <p:cNvPr id="55" name="54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2987824" y="4387388"/>
            <a:ext cx="1656184" cy="889904"/>
          </a:xfrm>
          <a:prstGeom prst="rect">
            <a:avLst/>
          </a:prstGeom>
          <a:effectLst>
            <a:reflection blurRad="6350" stA="50000" endA="300" endPos="55000" dir="5400000" sy="-100000" algn="bl" rotWithShape="0"/>
          </a:effectLst>
        </p:spPr>
      </p:pic>
      <p:pic>
        <p:nvPicPr>
          <p:cNvPr id="56" name="55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799824" y="4371950"/>
            <a:ext cx="1656184" cy="889904"/>
          </a:xfrm>
          <a:prstGeom prst="rect">
            <a:avLst/>
          </a:prstGeom>
          <a:effectLst>
            <a:reflection blurRad="6350" stA="50000" endA="300" endPos="55000" dir="5400000" sy="-100000" algn="bl" rotWithShape="0"/>
          </a:effectLst>
        </p:spPr>
      </p:pic>
      <p:pic>
        <p:nvPicPr>
          <p:cNvPr id="57" name="56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683568" y="4387388"/>
            <a:ext cx="1656184" cy="889904"/>
          </a:xfrm>
          <a:prstGeom prst="rect">
            <a:avLst/>
          </a:prstGeom>
          <a:effectLst>
            <a:reflection blurRad="6350" stA="50000" endA="300" endPos="55000" dir="5400000" sy="-100000" algn="bl" rotWithShape="0"/>
          </a:effectLst>
        </p:spPr>
      </p:pic>
      <p:pic>
        <p:nvPicPr>
          <p:cNvPr id="58" name="57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468560" y="4387388"/>
            <a:ext cx="1656184" cy="889904"/>
          </a:xfrm>
          <a:prstGeom prst="rect">
            <a:avLst/>
          </a:prstGeom>
          <a:effectLst>
            <a:reflection blurRad="6350" stA="50000" endA="300" endPos="55000" dir="5400000" sy="-100000" algn="bl" rotWithShape="0"/>
          </a:effectLst>
        </p:spPr>
      </p:pic>
      <p:pic>
        <p:nvPicPr>
          <p:cNvPr id="59" name="58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656184" y="-164554"/>
            <a:ext cx="1656184" cy="889904"/>
          </a:xfrm>
          <a:prstGeom prst="rect">
            <a:avLst/>
          </a:prstGeom>
          <a:effectLst>
            <a:reflection blurRad="6350" stA="50000" endA="300" endPos="55000" dir="5400000" sy="-100000" algn="bl" rotWithShape="0"/>
          </a:effectLst>
        </p:spPr>
      </p:pic>
      <p:pic>
        <p:nvPicPr>
          <p:cNvPr id="60" name="59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656184" y="771550"/>
            <a:ext cx="1656184" cy="889904"/>
          </a:xfrm>
          <a:prstGeom prst="rect">
            <a:avLst/>
          </a:prstGeom>
          <a:effectLst>
            <a:reflection blurRad="6350" stA="50000" endA="300" endPos="55000" dir="5400000" sy="-100000" algn="bl" rotWithShape="0"/>
          </a:effectLst>
        </p:spPr>
      </p:pic>
      <p:pic>
        <p:nvPicPr>
          <p:cNvPr id="61" name="60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656184" y="1707654"/>
            <a:ext cx="1656184" cy="889904"/>
          </a:xfrm>
          <a:prstGeom prst="rect">
            <a:avLst/>
          </a:prstGeom>
          <a:effectLst>
            <a:reflection blurRad="6350" stA="50000" endA="300" endPos="55000" dir="5400000" sy="-100000" algn="bl" rotWithShape="0"/>
          </a:effectLst>
        </p:spPr>
      </p:pic>
      <p:pic>
        <p:nvPicPr>
          <p:cNvPr id="62" name="61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656184" y="2571750"/>
            <a:ext cx="1656184" cy="889904"/>
          </a:xfrm>
          <a:prstGeom prst="rect">
            <a:avLst/>
          </a:prstGeom>
          <a:effectLst>
            <a:reflection blurRad="6350" stA="50000" endA="300" endPos="55000" dir="5400000" sy="-100000" algn="bl" rotWithShape="0"/>
          </a:effectLst>
        </p:spPr>
      </p:pic>
      <p:pic>
        <p:nvPicPr>
          <p:cNvPr id="63" name="62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656184" y="3507854"/>
            <a:ext cx="1656184" cy="889904"/>
          </a:xfrm>
          <a:prstGeom prst="rect">
            <a:avLst/>
          </a:prstGeom>
          <a:effectLst>
            <a:reflection blurRad="6350" stA="50000" endA="300" endPos="55000" dir="5400000" sy="-100000" algn="bl" rotWithShape="0"/>
          </a:effectLst>
        </p:spPr>
      </p:pic>
      <p:pic>
        <p:nvPicPr>
          <p:cNvPr id="64" name="63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1656184" y="4443958"/>
            <a:ext cx="1656184" cy="889904"/>
          </a:xfrm>
          <a:prstGeom prst="rect">
            <a:avLst/>
          </a:prstGeom>
          <a:effectLst>
            <a:reflection blurRad="6350" stA="50000" endA="300" endPos="55000" dir="5400000" sy="-100000" algn="bl" rotWithShape="0"/>
          </a:effectLst>
        </p:spPr>
      </p:pic>
      <p:pic>
        <p:nvPicPr>
          <p:cNvPr id="65" name="64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9144000" y="-236562"/>
            <a:ext cx="1656184" cy="889904"/>
          </a:xfrm>
          <a:prstGeom prst="rect">
            <a:avLst/>
          </a:prstGeom>
          <a:effectLst>
            <a:reflection blurRad="6350" stA="50000" endA="300" endPos="55000" dir="5400000" sy="-100000" algn="bl" rotWithShape="0"/>
          </a:effectLst>
        </p:spPr>
      </p:pic>
      <p:pic>
        <p:nvPicPr>
          <p:cNvPr id="66" name="65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9144000" y="699542"/>
            <a:ext cx="1656184" cy="889904"/>
          </a:xfrm>
          <a:prstGeom prst="rect">
            <a:avLst/>
          </a:prstGeom>
          <a:effectLst>
            <a:reflection blurRad="6350" stA="50000" endA="300" endPos="55000" dir="5400000" sy="-100000" algn="bl" rotWithShape="0"/>
          </a:effectLst>
        </p:spPr>
      </p:pic>
      <p:pic>
        <p:nvPicPr>
          <p:cNvPr id="67" name="66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9144000" y="1635646"/>
            <a:ext cx="1656184" cy="889904"/>
          </a:xfrm>
          <a:prstGeom prst="rect">
            <a:avLst/>
          </a:prstGeom>
          <a:effectLst>
            <a:reflection blurRad="6350" stA="50000" endA="300" endPos="55000" dir="5400000" sy="-100000" algn="bl" rotWithShape="0"/>
          </a:effectLst>
        </p:spPr>
      </p:pic>
      <p:pic>
        <p:nvPicPr>
          <p:cNvPr id="68" name="67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9144000" y="2499742"/>
            <a:ext cx="1656184" cy="889904"/>
          </a:xfrm>
          <a:prstGeom prst="rect">
            <a:avLst/>
          </a:prstGeom>
          <a:effectLst>
            <a:reflection blurRad="6350" stA="50000" endA="300" endPos="55000" dir="5400000" sy="-100000" algn="bl" rotWithShape="0"/>
          </a:effectLst>
        </p:spPr>
      </p:pic>
      <p:pic>
        <p:nvPicPr>
          <p:cNvPr id="69" name="68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9144000" y="3435846"/>
            <a:ext cx="1656184" cy="889904"/>
          </a:xfrm>
          <a:prstGeom prst="rect">
            <a:avLst/>
          </a:prstGeom>
          <a:effectLst>
            <a:reflection blurRad="6350" stA="50000" endA="300" endPos="55000" dir="5400000" sy="-100000" algn="bl" rotWithShape="0"/>
          </a:effectLst>
        </p:spPr>
      </p:pic>
      <p:pic>
        <p:nvPicPr>
          <p:cNvPr id="70" name="69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a:off x="9144000" y="4371950"/>
            <a:ext cx="1656184" cy="889904"/>
          </a:xfrm>
          <a:prstGeom prst="rect">
            <a:avLst/>
          </a:prstGeom>
          <a:effectLst>
            <a:reflection blurRad="6350" stA="50000" endA="300" endPos="55000" dir="5400000" sy="-100000" algn="bl" rotWithShape="0"/>
          </a:effectLst>
        </p:spPr>
      </p:pic>
      <p:pic>
        <p:nvPicPr>
          <p:cNvPr id="38" name="37 Imagen"/>
          <p:cNvPicPr>
            <a:picLocks noChangeAspect="1"/>
          </p:cNvPicPr>
          <p:nvPr/>
        </p:nvPicPr>
        <p:blipFill rotWithShape="1">
          <a:blip r:embed="rId3" cstate="email">
            <a:biLevel thresh="25000"/>
            <a:extLst>
              <a:ext uri="{28A0092B-C50C-407E-A947-70E740481C1C}">
                <a14:useLocalDpi xmlns:a14="http://schemas.microsoft.com/office/drawing/2010/main"/>
              </a:ext>
            </a:extLst>
          </a:blip>
          <a:srcRect/>
          <a:stretch/>
        </p:blipFill>
        <p:spPr>
          <a:xfrm flipH="1">
            <a:off x="-468560" y="-221124"/>
            <a:ext cx="1656184" cy="889904"/>
          </a:xfrm>
          <a:prstGeom prst="rect">
            <a:avLst/>
          </a:prstGeom>
          <a:effectLst>
            <a:reflection blurRad="6350" stA="50000" endA="300" endPos="55000" dir="5400000" sy="-100000" algn="bl" rotWithShape="0"/>
          </a:effectLst>
        </p:spPr>
      </p:pic>
      <p:sp>
        <p:nvSpPr>
          <p:cNvPr id="74" name="73 Rectángulo"/>
          <p:cNvSpPr/>
          <p:nvPr/>
        </p:nvSpPr>
        <p:spPr>
          <a:xfrm flipH="1">
            <a:off x="-2052736" y="-236562"/>
            <a:ext cx="131774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11153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4000" fill="hold"/>
                                        <p:tgtEl>
                                          <p:spTgt spid="35"/>
                                        </p:tgtEl>
                                        <p:attrNameLst>
                                          <p:attrName>ppt_x</p:attrName>
                                        </p:attrNameLst>
                                      </p:cBhvr>
                                      <p:tavLst>
                                        <p:tav tm="0">
                                          <p:val>
                                            <p:strVal val="1+#ppt_w/2"/>
                                          </p:val>
                                        </p:tav>
                                        <p:tav tm="100000">
                                          <p:val>
                                            <p:strVal val="#ppt_x"/>
                                          </p:val>
                                        </p:tav>
                                      </p:tavLst>
                                    </p:anim>
                                    <p:anim calcmode="lin" valueType="num">
                                      <p:cBhvr additive="base">
                                        <p:cTn id="8" dur="4000" fill="hold"/>
                                        <p:tgtEl>
                                          <p:spTgt spid="35"/>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p:cTn id="11" dur="4000" fill="hold"/>
                                        <p:tgtEl>
                                          <p:spTgt spid="35"/>
                                        </p:tgtEl>
                                        <p:attrNameLst>
                                          <p:attrName>ppt_w</p:attrName>
                                        </p:attrNameLst>
                                      </p:cBhvr>
                                      <p:tavLst>
                                        <p:tav tm="0">
                                          <p:val>
                                            <p:strVal val="#ppt_w"/>
                                          </p:val>
                                        </p:tav>
                                        <p:tav tm="100000">
                                          <p:val>
                                            <p:strVal val="#ppt_w"/>
                                          </p:val>
                                        </p:tav>
                                      </p:tavLst>
                                    </p:anim>
                                    <p:anim calcmode="lin" valueType="num">
                                      <p:cBhvr>
                                        <p:cTn id="12" dur="4000" fill="hold"/>
                                        <p:tgtEl>
                                          <p:spTgt spid="35"/>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21600000">
                                      <p:cBhvr>
                                        <p:cTn id="14" dur="4000" fill="hold"/>
                                        <p:tgtEl>
                                          <p:spTgt spid="35"/>
                                        </p:tgtEl>
                                        <p:attrNameLst>
                                          <p:attrName>r</p:attrName>
                                        </p:attrNameLst>
                                      </p:cBhvr>
                                    </p:animRot>
                                  </p:childTnLst>
                                </p:cTn>
                              </p:par>
                              <p:par>
                                <p:cTn id="15" presetID="2" presetClass="exit" presetSubtype="6" fill="hold" nodeType="withEffect">
                                  <p:stCondLst>
                                    <p:cond delay="0"/>
                                  </p:stCondLst>
                                  <p:childTnLst>
                                    <p:anim calcmode="lin" valueType="num">
                                      <p:cBhvr additive="base">
                                        <p:cTn id="16" dur="4000"/>
                                        <p:tgtEl>
                                          <p:spTgt spid="35"/>
                                        </p:tgtEl>
                                        <p:attrNameLst>
                                          <p:attrName>ppt_x</p:attrName>
                                        </p:attrNameLst>
                                      </p:cBhvr>
                                      <p:tavLst>
                                        <p:tav tm="0">
                                          <p:val>
                                            <p:strVal val="ppt_x"/>
                                          </p:val>
                                        </p:tav>
                                        <p:tav tm="100000">
                                          <p:val>
                                            <p:strVal val="1+ppt_w/2"/>
                                          </p:val>
                                        </p:tav>
                                      </p:tavLst>
                                    </p:anim>
                                    <p:anim calcmode="lin" valueType="num">
                                      <p:cBhvr additive="base">
                                        <p:cTn id="17" dur="4000"/>
                                        <p:tgtEl>
                                          <p:spTgt spid="35"/>
                                        </p:tgtEl>
                                        <p:attrNameLst>
                                          <p:attrName>ppt_y</p:attrName>
                                        </p:attrNameLst>
                                      </p:cBhvr>
                                      <p:tavLst>
                                        <p:tav tm="0">
                                          <p:val>
                                            <p:strVal val="ppt_y"/>
                                          </p:val>
                                        </p:tav>
                                        <p:tav tm="100000">
                                          <p:val>
                                            <p:strVal val="1+ppt_h/2"/>
                                          </p:val>
                                        </p:tav>
                                      </p:tavLst>
                                    </p:anim>
                                    <p:set>
                                      <p:cBhvr>
                                        <p:cTn id="18" dur="1" fill="hold">
                                          <p:stCondLst>
                                            <p:cond delay="3999"/>
                                          </p:stCondLst>
                                        </p:cTn>
                                        <p:tgtEl>
                                          <p:spTgt spid="35"/>
                                        </p:tgtEl>
                                        <p:attrNameLst>
                                          <p:attrName>style.visibility</p:attrName>
                                        </p:attrNameLst>
                                      </p:cBhvr>
                                      <p:to>
                                        <p:strVal val="hidden"/>
                                      </p:to>
                                    </p:set>
                                  </p:childTnLst>
                                </p:cTn>
                              </p:par>
                              <p:par>
                                <p:cTn id="19" presetID="2" presetClass="entr" presetSubtype="2" fill="hold" nodeType="withEffect">
                                  <p:stCondLst>
                                    <p:cond delay="0"/>
                                  </p:stCondLst>
                                  <p:childTnLst>
                                    <p:set>
                                      <p:cBhvr>
                                        <p:cTn id="20" dur="1" fill="hold">
                                          <p:stCondLst>
                                            <p:cond delay="0"/>
                                          </p:stCondLst>
                                        </p:cTn>
                                        <p:tgtEl>
                                          <p:spTgt spid="36"/>
                                        </p:tgtEl>
                                        <p:attrNameLst>
                                          <p:attrName>style.visibility</p:attrName>
                                        </p:attrNameLst>
                                      </p:cBhvr>
                                      <p:to>
                                        <p:strVal val="visible"/>
                                      </p:to>
                                    </p:set>
                                    <p:anim calcmode="lin" valueType="num">
                                      <p:cBhvr additive="base">
                                        <p:cTn id="21" dur="4000" fill="hold"/>
                                        <p:tgtEl>
                                          <p:spTgt spid="36"/>
                                        </p:tgtEl>
                                        <p:attrNameLst>
                                          <p:attrName>ppt_x</p:attrName>
                                        </p:attrNameLst>
                                      </p:cBhvr>
                                      <p:tavLst>
                                        <p:tav tm="0">
                                          <p:val>
                                            <p:strVal val="1+#ppt_w/2"/>
                                          </p:val>
                                        </p:tav>
                                        <p:tav tm="100000">
                                          <p:val>
                                            <p:strVal val="#ppt_x"/>
                                          </p:val>
                                        </p:tav>
                                      </p:tavLst>
                                    </p:anim>
                                    <p:anim calcmode="lin" valueType="num">
                                      <p:cBhvr additive="base">
                                        <p:cTn id="22" dur="4000" fill="hold"/>
                                        <p:tgtEl>
                                          <p:spTgt spid="36"/>
                                        </p:tgtEl>
                                        <p:attrNameLst>
                                          <p:attrName>ppt_y</p:attrName>
                                        </p:attrNameLst>
                                      </p:cBhvr>
                                      <p:tavLst>
                                        <p:tav tm="0">
                                          <p:val>
                                            <p:strVal val="#ppt_y"/>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4000" fill="hold"/>
                                        <p:tgtEl>
                                          <p:spTgt spid="36"/>
                                        </p:tgtEl>
                                        <p:attrNameLst>
                                          <p:attrName>ppt_w</p:attrName>
                                        </p:attrNameLst>
                                      </p:cBhvr>
                                      <p:tavLst>
                                        <p:tav tm="0">
                                          <p:val>
                                            <p:strVal val="#ppt_w"/>
                                          </p:val>
                                        </p:tav>
                                        <p:tav tm="100000">
                                          <p:val>
                                            <p:strVal val="#ppt_w"/>
                                          </p:val>
                                        </p:tav>
                                      </p:tavLst>
                                    </p:anim>
                                    <p:anim calcmode="lin" valueType="num">
                                      <p:cBhvr>
                                        <p:cTn id="26" dur="4000" fill="hold"/>
                                        <p:tgtEl>
                                          <p:spTgt spid="36"/>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21600000">
                                      <p:cBhvr>
                                        <p:cTn id="28" dur="4000" fill="hold"/>
                                        <p:tgtEl>
                                          <p:spTgt spid="36"/>
                                        </p:tgtEl>
                                        <p:attrNameLst>
                                          <p:attrName>r</p:attrName>
                                        </p:attrNameLst>
                                      </p:cBhvr>
                                    </p:animRot>
                                  </p:childTnLst>
                                </p:cTn>
                              </p:par>
                              <p:par>
                                <p:cTn id="29" presetID="2" presetClass="exit" presetSubtype="6" fill="hold" nodeType="withEffect">
                                  <p:stCondLst>
                                    <p:cond delay="0"/>
                                  </p:stCondLst>
                                  <p:childTnLst>
                                    <p:anim calcmode="lin" valueType="num">
                                      <p:cBhvr additive="base">
                                        <p:cTn id="30" dur="4000"/>
                                        <p:tgtEl>
                                          <p:spTgt spid="36"/>
                                        </p:tgtEl>
                                        <p:attrNameLst>
                                          <p:attrName>ppt_x</p:attrName>
                                        </p:attrNameLst>
                                      </p:cBhvr>
                                      <p:tavLst>
                                        <p:tav tm="0">
                                          <p:val>
                                            <p:strVal val="ppt_x"/>
                                          </p:val>
                                        </p:tav>
                                        <p:tav tm="100000">
                                          <p:val>
                                            <p:strVal val="1+ppt_w/2"/>
                                          </p:val>
                                        </p:tav>
                                      </p:tavLst>
                                    </p:anim>
                                    <p:anim calcmode="lin" valueType="num">
                                      <p:cBhvr additive="base">
                                        <p:cTn id="31" dur="4000"/>
                                        <p:tgtEl>
                                          <p:spTgt spid="36"/>
                                        </p:tgtEl>
                                        <p:attrNameLst>
                                          <p:attrName>ppt_y</p:attrName>
                                        </p:attrNameLst>
                                      </p:cBhvr>
                                      <p:tavLst>
                                        <p:tav tm="0">
                                          <p:val>
                                            <p:strVal val="ppt_y"/>
                                          </p:val>
                                        </p:tav>
                                        <p:tav tm="100000">
                                          <p:val>
                                            <p:strVal val="1+ppt_h/2"/>
                                          </p:val>
                                        </p:tav>
                                      </p:tavLst>
                                    </p:anim>
                                    <p:set>
                                      <p:cBhvr>
                                        <p:cTn id="32" dur="1" fill="hold">
                                          <p:stCondLst>
                                            <p:cond delay="3999"/>
                                          </p:stCondLst>
                                        </p:cTn>
                                        <p:tgtEl>
                                          <p:spTgt spid="36"/>
                                        </p:tgtEl>
                                        <p:attrNameLst>
                                          <p:attrName>style.visibility</p:attrName>
                                        </p:attrNameLst>
                                      </p:cBhvr>
                                      <p:to>
                                        <p:strVal val="hidden"/>
                                      </p:to>
                                    </p:set>
                                  </p:childTnLst>
                                </p:cTn>
                              </p:par>
                              <p:par>
                                <p:cTn id="33" presetID="2" presetClass="entr" presetSubtype="2" fill="hold" nodeType="withEffect">
                                  <p:stCondLst>
                                    <p:cond delay="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4000" fill="hold"/>
                                        <p:tgtEl>
                                          <p:spTgt spid="37"/>
                                        </p:tgtEl>
                                        <p:attrNameLst>
                                          <p:attrName>ppt_x</p:attrName>
                                        </p:attrNameLst>
                                      </p:cBhvr>
                                      <p:tavLst>
                                        <p:tav tm="0">
                                          <p:val>
                                            <p:strVal val="1+#ppt_w/2"/>
                                          </p:val>
                                        </p:tav>
                                        <p:tav tm="100000">
                                          <p:val>
                                            <p:strVal val="#ppt_x"/>
                                          </p:val>
                                        </p:tav>
                                      </p:tavLst>
                                    </p:anim>
                                    <p:anim calcmode="lin" valueType="num">
                                      <p:cBhvr additive="base">
                                        <p:cTn id="36" dur="4000" fill="hold"/>
                                        <p:tgtEl>
                                          <p:spTgt spid="37"/>
                                        </p:tgtEl>
                                        <p:attrNameLst>
                                          <p:attrName>ppt_y</p:attrName>
                                        </p:attrNameLst>
                                      </p:cBhvr>
                                      <p:tavLst>
                                        <p:tav tm="0">
                                          <p:val>
                                            <p:strVal val="#ppt_y"/>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37"/>
                                        </p:tgtEl>
                                        <p:attrNameLst>
                                          <p:attrName>style.visibility</p:attrName>
                                        </p:attrNameLst>
                                      </p:cBhvr>
                                      <p:to>
                                        <p:strVal val="visible"/>
                                      </p:to>
                                    </p:set>
                                    <p:anim calcmode="lin" valueType="num">
                                      <p:cBhvr>
                                        <p:cTn id="39" dur="4000" fill="hold"/>
                                        <p:tgtEl>
                                          <p:spTgt spid="37"/>
                                        </p:tgtEl>
                                        <p:attrNameLst>
                                          <p:attrName>ppt_w</p:attrName>
                                        </p:attrNameLst>
                                      </p:cBhvr>
                                      <p:tavLst>
                                        <p:tav tm="0">
                                          <p:val>
                                            <p:strVal val="#ppt_w"/>
                                          </p:val>
                                        </p:tav>
                                        <p:tav tm="100000">
                                          <p:val>
                                            <p:strVal val="#ppt_w"/>
                                          </p:val>
                                        </p:tav>
                                      </p:tavLst>
                                    </p:anim>
                                    <p:anim calcmode="lin" valueType="num">
                                      <p:cBhvr>
                                        <p:cTn id="40" dur="4000" fill="hold"/>
                                        <p:tgtEl>
                                          <p:spTgt spid="37"/>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21600000">
                                      <p:cBhvr>
                                        <p:cTn id="42" dur="4000" fill="hold"/>
                                        <p:tgtEl>
                                          <p:spTgt spid="37"/>
                                        </p:tgtEl>
                                        <p:attrNameLst>
                                          <p:attrName>r</p:attrName>
                                        </p:attrNameLst>
                                      </p:cBhvr>
                                    </p:animRot>
                                  </p:childTnLst>
                                </p:cTn>
                              </p:par>
                              <p:par>
                                <p:cTn id="43" presetID="2" presetClass="exit" presetSubtype="6" fill="hold" nodeType="withEffect">
                                  <p:stCondLst>
                                    <p:cond delay="0"/>
                                  </p:stCondLst>
                                  <p:childTnLst>
                                    <p:anim calcmode="lin" valueType="num">
                                      <p:cBhvr additive="base">
                                        <p:cTn id="44" dur="4000"/>
                                        <p:tgtEl>
                                          <p:spTgt spid="37"/>
                                        </p:tgtEl>
                                        <p:attrNameLst>
                                          <p:attrName>ppt_x</p:attrName>
                                        </p:attrNameLst>
                                      </p:cBhvr>
                                      <p:tavLst>
                                        <p:tav tm="0">
                                          <p:val>
                                            <p:strVal val="ppt_x"/>
                                          </p:val>
                                        </p:tav>
                                        <p:tav tm="100000">
                                          <p:val>
                                            <p:strVal val="1+ppt_w/2"/>
                                          </p:val>
                                        </p:tav>
                                      </p:tavLst>
                                    </p:anim>
                                    <p:anim calcmode="lin" valueType="num">
                                      <p:cBhvr additive="base">
                                        <p:cTn id="45" dur="4000"/>
                                        <p:tgtEl>
                                          <p:spTgt spid="37"/>
                                        </p:tgtEl>
                                        <p:attrNameLst>
                                          <p:attrName>ppt_y</p:attrName>
                                        </p:attrNameLst>
                                      </p:cBhvr>
                                      <p:tavLst>
                                        <p:tav tm="0">
                                          <p:val>
                                            <p:strVal val="ppt_y"/>
                                          </p:val>
                                        </p:tav>
                                        <p:tav tm="100000">
                                          <p:val>
                                            <p:strVal val="1+ppt_h/2"/>
                                          </p:val>
                                        </p:tav>
                                      </p:tavLst>
                                    </p:anim>
                                    <p:set>
                                      <p:cBhvr>
                                        <p:cTn id="46" dur="1" fill="hold">
                                          <p:stCondLst>
                                            <p:cond delay="3999"/>
                                          </p:stCondLst>
                                        </p:cTn>
                                        <p:tgtEl>
                                          <p:spTgt spid="37"/>
                                        </p:tgtEl>
                                        <p:attrNameLst>
                                          <p:attrName>style.visibility</p:attrName>
                                        </p:attrNameLst>
                                      </p:cBhvr>
                                      <p:to>
                                        <p:strVal val="hidden"/>
                                      </p:to>
                                    </p:set>
                                  </p:childTnLst>
                                </p:cTn>
                              </p:par>
                              <p:par>
                                <p:cTn id="47" presetID="2" presetClass="entr" presetSubtype="2" fill="hold" nodeType="withEffect">
                                  <p:stCondLst>
                                    <p:cond delay="0"/>
                                  </p:stCondLst>
                                  <p:childTnLst>
                                    <p:set>
                                      <p:cBhvr>
                                        <p:cTn id="48" dur="1" fill="hold">
                                          <p:stCondLst>
                                            <p:cond delay="0"/>
                                          </p:stCondLst>
                                        </p:cTn>
                                        <p:tgtEl>
                                          <p:spTgt spid="38"/>
                                        </p:tgtEl>
                                        <p:attrNameLst>
                                          <p:attrName>style.visibility</p:attrName>
                                        </p:attrNameLst>
                                      </p:cBhvr>
                                      <p:to>
                                        <p:strVal val="visible"/>
                                      </p:to>
                                    </p:set>
                                    <p:anim calcmode="lin" valueType="num">
                                      <p:cBhvr additive="base">
                                        <p:cTn id="49" dur="4000" fill="hold"/>
                                        <p:tgtEl>
                                          <p:spTgt spid="38"/>
                                        </p:tgtEl>
                                        <p:attrNameLst>
                                          <p:attrName>ppt_x</p:attrName>
                                        </p:attrNameLst>
                                      </p:cBhvr>
                                      <p:tavLst>
                                        <p:tav tm="0">
                                          <p:val>
                                            <p:strVal val="1+#ppt_w/2"/>
                                          </p:val>
                                        </p:tav>
                                        <p:tav tm="100000">
                                          <p:val>
                                            <p:strVal val="#ppt_x"/>
                                          </p:val>
                                        </p:tav>
                                      </p:tavLst>
                                    </p:anim>
                                    <p:anim calcmode="lin" valueType="num">
                                      <p:cBhvr additive="base">
                                        <p:cTn id="50" dur="4000" fill="hold"/>
                                        <p:tgtEl>
                                          <p:spTgt spid="38"/>
                                        </p:tgtEl>
                                        <p:attrNameLst>
                                          <p:attrName>ppt_y</p:attrName>
                                        </p:attrNameLst>
                                      </p:cBhvr>
                                      <p:tavLst>
                                        <p:tav tm="0">
                                          <p:val>
                                            <p:strVal val="#ppt_y"/>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38"/>
                                        </p:tgtEl>
                                        <p:attrNameLst>
                                          <p:attrName>style.visibility</p:attrName>
                                        </p:attrNameLst>
                                      </p:cBhvr>
                                      <p:to>
                                        <p:strVal val="visible"/>
                                      </p:to>
                                    </p:set>
                                    <p:anim calcmode="lin" valueType="num">
                                      <p:cBhvr>
                                        <p:cTn id="53" dur="4000" fill="hold"/>
                                        <p:tgtEl>
                                          <p:spTgt spid="38"/>
                                        </p:tgtEl>
                                        <p:attrNameLst>
                                          <p:attrName>ppt_w</p:attrName>
                                        </p:attrNameLst>
                                      </p:cBhvr>
                                      <p:tavLst>
                                        <p:tav tm="0">
                                          <p:val>
                                            <p:strVal val="#ppt_w"/>
                                          </p:val>
                                        </p:tav>
                                        <p:tav tm="100000">
                                          <p:val>
                                            <p:strVal val="#ppt_w"/>
                                          </p:val>
                                        </p:tav>
                                      </p:tavLst>
                                    </p:anim>
                                    <p:anim calcmode="lin" valueType="num">
                                      <p:cBhvr>
                                        <p:cTn id="54" dur="4000" fill="hold"/>
                                        <p:tgtEl>
                                          <p:spTgt spid="38"/>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21600000">
                                      <p:cBhvr>
                                        <p:cTn id="56" dur="4000" fill="hold"/>
                                        <p:tgtEl>
                                          <p:spTgt spid="38"/>
                                        </p:tgtEl>
                                        <p:attrNameLst>
                                          <p:attrName>r</p:attrName>
                                        </p:attrNameLst>
                                      </p:cBhvr>
                                    </p:animRot>
                                  </p:childTnLst>
                                </p:cTn>
                              </p:par>
                              <p:par>
                                <p:cTn id="57" presetID="2" presetClass="exit" presetSubtype="6" fill="hold" nodeType="withEffect">
                                  <p:stCondLst>
                                    <p:cond delay="0"/>
                                  </p:stCondLst>
                                  <p:childTnLst>
                                    <p:anim calcmode="lin" valueType="num">
                                      <p:cBhvr additive="base">
                                        <p:cTn id="58" dur="4000"/>
                                        <p:tgtEl>
                                          <p:spTgt spid="38"/>
                                        </p:tgtEl>
                                        <p:attrNameLst>
                                          <p:attrName>ppt_x</p:attrName>
                                        </p:attrNameLst>
                                      </p:cBhvr>
                                      <p:tavLst>
                                        <p:tav tm="0">
                                          <p:val>
                                            <p:strVal val="ppt_x"/>
                                          </p:val>
                                        </p:tav>
                                        <p:tav tm="100000">
                                          <p:val>
                                            <p:strVal val="1+ppt_w/2"/>
                                          </p:val>
                                        </p:tav>
                                      </p:tavLst>
                                    </p:anim>
                                    <p:anim calcmode="lin" valueType="num">
                                      <p:cBhvr additive="base">
                                        <p:cTn id="59" dur="4000"/>
                                        <p:tgtEl>
                                          <p:spTgt spid="38"/>
                                        </p:tgtEl>
                                        <p:attrNameLst>
                                          <p:attrName>ppt_y</p:attrName>
                                        </p:attrNameLst>
                                      </p:cBhvr>
                                      <p:tavLst>
                                        <p:tav tm="0">
                                          <p:val>
                                            <p:strVal val="ppt_y"/>
                                          </p:val>
                                        </p:tav>
                                        <p:tav tm="100000">
                                          <p:val>
                                            <p:strVal val="1+ppt_h/2"/>
                                          </p:val>
                                        </p:tav>
                                      </p:tavLst>
                                    </p:anim>
                                    <p:set>
                                      <p:cBhvr>
                                        <p:cTn id="60" dur="1" fill="hold">
                                          <p:stCondLst>
                                            <p:cond delay="3999"/>
                                          </p:stCondLst>
                                        </p:cTn>
                                        <p:tgtEl>
                                          <p:spTgt spid="38"/>
                                        </p:tgtEl>
                                        <p:attrNameLst>
                                          <p:attrName>style.visibility</p:attrName>
                                        </p:attrNameLst>
                                      </p:cBhvr>
                                      <p:to>
                                        <p:strVal val="hidden"/>
                                      </p:to>
                                    </p:set>
                                  </p:childTnLst>
                                </p:cTn>
                              </p:par>
                              <p:par>
                                <p:cTn id="61" presetID="2" presetClass="entr" presetSubtype="2" fill="hold" nodeType="withEffect">
                                  <p:stCondLst>
                                    <p:cond delay="0"/>
                                  </p:stCondLst>
                                  <p:childTnLst>
                                    <p:set>
                                      <p:cBhvr>
                                        <p:cTn id="62" dur="1" fill="hold">
                                          <p:stCondLst>
                                            <p:cond delay="0"/>
                                          </p:stCondLst>
                                        </p:cTn>
                                        <p:tgtEl>
                                          <p:spTgt spid="42"/>
                                        </p:tgtEl>
                                        <p:attrNameLst>
                                          <p:attrName>style.visibility</p:attrName>
                                        </p:attrNameLst>
                                      </p:cBhvr>
                                      <p:to>
                                        <p:strVal val="visible"/>
                                      </p:to>
                                    </p:set>
                                    <p:anim calcmode="lin" valueType="num">
                                      <p:cBhvr additive="base">
                                        <p:cTn id="63" dur="4000" fill="hold"/>
                                        <p:tgtEl>
                                          <p:spTgt spid="42"/>
                                        </p:tgtEl>
                                        <p:attrNameLst>
                                          <p:attrName>ppt_x</p:attrName>
                                        </p:attrNameLst>
                                      </p:cBhvr>
                                      <p:tavLst>
                                        <p:tav tm="0">
                                          <p:val>
                                            <p:strVal val="1+#ppt_w/2"/>
                                          </p:val>
                                        </p:tav>
                                        <p:tav tm="100000">
                                          <p:val>
                                            <p:strVal val="#ppt_x"/>
                                          </p:val>
                                        </p:tav>
                                      </p:tavLst>
                                    </p:anim>
                                    <p:anim calcmode="lin" valueType="num">
                                      <p:cBhvr additive="base">
                                        <p:cTn id="64" dur="4000" fill="hold"/>
                                        <p:tgtEl>
                                          <p:spTgt spid="42"/>
                                        </p:tgtEl>
                                        <p:attrNameLst>
                                          <p:attrName>ppt_y</p:attrName>
                                        </p:attrNameLst>
                                      </p:cBhvr>
                                      <p:tavLst>
                                        <p:tav tm="0">
                                          <p:val>
                                            <p:strVal val="#ppt_y"/>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p:cTn id="67" dur="4000" fill="hold"/>
                                        <p:tgtEl>
                                          <p:spTgt spid="42"/>
                                        </p:tgtEl>
                                        <p:attrNameLst>
                                          <p:attrName>ppt_w</p:attrName>
                                        </p:attrNameLst>
                                      </p:cBhvr>
                                      <p:tavLst>
                                        <p:tav tm="0">
                                          <p:val>
                                            <p:strVal val="#ppt_w"/>
                                          </p:val>
                                        </p:tav>
                                        <p:tav tm="100000">
                                          <p:val>
                                            <p:strVal val="#ppt_w"/>
                                          </p:val>
                                        </p:tav>
                                      </p:tavLst>
                                    </p:anim>
                                    <p:anim calcmode="lin" valueType="num">
                                      <p:cBhvr>
                                        <p:cTn id="68" dur="4000" fill="hold"/>
                                        <p:tgtEl>
                                          <p:spTgt spid="42"/>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42"/>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42"/>
                                        </p:tgtEl>
                                        <p:attrNameLst>
                                          <p:attrName>ppt_x</p:attrName>
                                        </p:attrNameLst>
                                      </p:cBhvr>
                                      <p:tavLst>
                                        <p:tav tm="0">
                                          <p:val>
                                            <p:strVal val="ppt_x"/>
                                          </p:val>
                                        </p:tav>
                                        <p:tav tm="100000">
                                          <p:val>
                                            <p:strVal val="1+ppt_w/2"/>
                                          </p:val>
                                        </p:tav>
                                      </p:tavLst>
                                    </p:anim>
                                    <p:anim calcmode="lin" valueType="num">
                                      <p:cBhvr additive="base">
                                        <p:cTn id="73" dur="4000"/>
                                        <p:tgtEl>
                                          <p:spTgt spid="42"/>
                                        </p:tgtEl>
                                        <p:attrNameLst>
                                          <p:attrName>ppt_y</p:attrName>
                                        </p:attrNameLst>
                                      </p:cBhvr>
                                      <p:tavLst>
                                        <p:tav tm="0">
                                          <p:val>
                                            <p:strVal val="ppt_y"/>
                                          </p:val>
                                        </p:tav>
                                        <p:tav tm="100000">
                                          <p:val>
                                            <p:strVal val="1+ppt_h/2"/>
                                          </p:val>
                                        </p:tav>
                                      </p:tavLst>
                                    </p:anim>
                                    <p:set>
                                      <p:cBhvr>
                                        <p:cTn id="74" dur="1" fill="hold">
                                          <p:stCondLst>
                                            <p:cond delay="3999"/>
                                          </p:stCondLst>
                                        </p:cTn>
                                        <p:tgtEl>
                                          <p:spTgt spid="42"/>
                                        </p:tgtEl>
                                        <p:attrNameLst>
                                          <p:attrName>style.visibility</p:attrName>
                                        </p:attrNameLst>
                                      </p:cBhvr>
                                      <p:to>
                                        <p:strVal val="hidden"/>
                                      </p:to>
                                    </p:set>
                                  </p:childTnLst>
                                </p:cTn>
                              </p:par>
                              <p:par>
                                <p:cTn id="75" presetID="2" presetClass="entr" presetSubtype="2" fill="hold" nodeType="withEffect">
                                  <p:stCondLst>
                                    <p:cond delay="0"/>
                                  </p:stCondLst>
                                  <p:childTnLst>
                                    <p:set>
                                      <p:cBhvr>
                                        <p:cTn id="76" dur="1" fill="hold">
                                          <p:stCondLst>
                                            <p:cond delay="0"/>
                                          </p:stCondLst>
                                        </p:cTn>
                                        <p:tgtEl>
                                          <p:spTgt spid="41"/>
                                        </p:tgtEl>
                                        <p:attrNameLst>
                                          <p:attrName>style.visibility</p:attrName>
                                        </p:attrNameLst>
                                      </p:cBhvr>
                                      <p:to>
                                        <p:strVal val="visible"/>
                                      </p:to>
                                    </p:set>
                                    <p:anim calcmode="lin" valueType="num">
                                      <p:cBhvr additive="base">
                                        <p:cTn id="77" dur="4000" fill="hold"/>
                                        <p:tgtEl>
                                          <p:spTgt spid="41"/>
                                        </p:tgtEl>
                                        <p:attrNameLst>
                                          <p:attrName>ppt_x</p:attrName>
                                        </p:attrNameLst>
                                      </p:cBhvr>
                                      <p:tavLst>
                                        <p:tav tm="0">
                                          <p:val>
                                            <p:strVal val="1+#ppt_w/2"/>
                                          </p:val>
                                        </p:tav>
                                        <p:tav tm="100000">
                                          <p:val>
                                            <p:strVal val="#ppt_x"/>
                                          </p:val>
                                        </p:tav>
                                      </p:tavLst>
                                    </p:anim>
                                    <p:anim calcmode="lin" valueType="num">
                                      <p:cBhvr additive="base">
                                        <p:cTn id="78" dur="4000" fill="hold"/>
                                        <p:tgtEl>
                                          <p:spTgt spid="41"/>
                                        </p:tgtEl>
                                        <p:attrNameLst>
                                          <p:attrName>ppt_y</p:attrName>
                                        </p:attrNameLst>
                                      </p:cBhvr>
                                      <p:tavLst>
                                        <p:tav tm="0">
                                          <p:val>
                                            <p:strVal val="#ppt_y"/>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41"/>
                                        </p:tgtEl>
                                        <p:attrNameLst>
                                          <p:attrName>style.visibility</p:attrName>
                                        </p:attrNameLst>
                                      </p:cBhvr>
                                      <p:to>
                                        <p:strVal val="visible"/>
                                      </p:to>
                                    </p:set>
                                    <p:anim calcmode="lin" valueType="num">
                                      <p:cBhvr>
                                        <p:cTn id="81" dur="4000" fill="hold"/>
                                        <p:tgtEl>
                                          <p:spTgt spid="41"/>
                                        </p:tgtEl>
                                        <p:attrNameLst>
                                          <p:attrName>ppt_w</p:attrName>
                                        </p:attrNameLst>
                                      </p:cBhvr>
                                      <p:tavLst>
                                        <p:tav tm="0">
                                          <p:val>
                                            <p:strVal val="#ppt_w"/>
                                          </p:val>
                                        </p:tav>
                                        <p:tav tm="100000">
                                          <p:val>
                                            <p:strVal val="#ppt_w"/>
                                          </p:val>
                                        </p:tav>
                                      </p:tavLst>
                                    </p:anim>
                                    <p:anim calcmode="lin" valueType="num">
                                      <p:cBhvr>
                                        <p:cTn id="82" dur="4000" fill="hold"/>
                                        <p:tgtEl>
                                          <p:spTgt spid="41"/>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21600000">
                                      <p:cBhvr>
                                        <p:cTn id="84" dur="4000" fill="hold"/>
                                        <p:tgtEl>
                                          <p:spTgt spid="41"/>
                                        </p:tgtEl>
                                        <p:attrNameLst>
                                          <p:attrName>r</p:attrName>
                                        </p:attrNameLst>
                                      </p:cBhvr>
                                    </p:animRot>
                                  </p:childTnLst>
                                </p:cTn>
                              </p:par>
                              <p:par>
                                <p:cTn id="85" presetID="2" presetClass="exit" presetSubtype="6" fill="hold" nodeType="withEffect">
                                  <p:stCondLst>
                                    <p:cond delay="0"/>
                                  </p:stCondLst>
                                  <p:childTnLst>
                                    <p:anim calcmode="lin" valueType="num">
                                      <p:cBhvr additive="base">
                                        <p:cTn id="86" dur="4000"/>
                                        <p:tgtEl>
                                          <p:spTgt spid="41"/>
                                        </p:tgtEl>
                                        <p:attrNameLst>
                                          <p:attrName>ppt_x</p:attrName>
                                        </p:attrNameLst>
                                      </p:cBhvr>
                                      <p:tavLst>
                                        <p:tav tm="0">
                                          <p:val>
                                            <p:strVal val="ppt_x"/>
                                          </p:val>
                                        </p:tav>
                                        <p:tav tm="100000">
                                          <p:val>
                                            <p:strVal val="1+ppt_w/2"/>
                                          </p:val>
                                        </p:tav>
                                      </p:tavLst>
                                    </p:anim>
                                    <p:anim calcmode="lin" valueType="num">
                                      <p:cBhvr additive="base">
                                        <p:cTn id="87" dur="4000"/>
                                        <p:tgtEl>
                                          <p:spTgt spid="41"/>
                                        </p:tgtEl>
                                        <p:attrNameLst>
                                          <p:attrName>ppt_y</p:attrName>
                                        </p:attrNameLst>
                                      </p:cBhvr>
                                      <p:tavLst>
                                        <p:tav tm="0">
                                          <p:val>
                                            <p:strVal val="ppt_y"/>
                                          </p:val>
                                        </p:tav>
                                        <p:tav tm="100000">
                                          <p:val>
                                            <p:strVal val="1+ppt_h/2"/>
                                          </p:val>
                                        </p:tav>
                                      </p:tavLst>
                                    </p:anim>
                                    <p:set>
                                      <p:cBhvr>
                                        <p:cTn id="88" dur="1" fill="hold">
                                          <p:stCondLst>
                                            <p:cond delay="3999"/>
                                          </p:stCondLst>
                                        </p:cTn>
                                        <p:tgtEl>
                                          <p:spTgt spid="41"/>
                                        </p:tgtEl>
                                        <p:attrNameLst>
                                          <p:attrName>style.visibility</p:attrName>
                                        </p:attrNameLst>
                                      </p:cBhvr>
                                      <p:to>
                                        <p:strVal val="hidden"/>
                                      </p:to>
                                    </p:set>
                                  </p:childTnLst>
                                </p:cTn>
                              </p:par>
                              <p:par>
                                <p:cTn id="89" presetID="2" presetClass="entr" presetSubtype="2" fill="hold" nodeType="withEffect">
                                  <p:stCondLst>
                                    <p:cond delay="0"/>
                                  </p:stCondLst>
                                  <p:childTnLst>
                                    <p:set>
                                      <p:cBhvr>
                                        <p:cTn id="90" dur="1" fill="hold">
                                          <p:stCondLst>
                                            <p:cond delay="0"/>
                                          </p:stCondLst>
                                        </p:cTn>
                                        <p:tgtEl>
                                          <p:spTgt spid="40"/>
                                        </p:tgtEl>
                                        <p:attrNameLst>
                                          <p:attrName>style.visibility</p:attrName>
                                        </p:attrNameLst>
                                      </p:cBhvr>
                                      <p:to>
                                        <p:strVal val="visible"/>
                                      </p:to>
                                    </p:set>
                                    <p:anim calcmode="lin" valueType="num">
                                      <p:cBhvr additive="base">
                                        <p:cTn id="91" dur="4000" fill="hold"/>
                                        <p:tgtEl>
                                          <p:spTgt spid="40"/>
                                        </p:tgtEl>
                                        <p:attrNameLst>
                                          <p:attrName>ppt_x</p:attrName>
                                        </p:attrNameLst>
                                      </p:cBhvr>
                                      <p:tavLst>
                                        <p:tav tm="0">
                                          <p:val>
                                            <p:strVal val="1+#ppt_w/2"/>
                                          </p:val>
                                        </p:tav>
                                        <p:tav tm="100000">
                                          <p:val>
                                            <p:strVal val="#ppt_x"/>
                                          </p:val>
                                        </p:tav>
                                      </p:tavLst>
                                    </p:anim>
                                    <p:anim calcmode="lin" valueType="num">
                                      <p:cBhvr additive="base">
                                        <p:cTn id="92" dur="4000" fill="hold"/>
                                        <p:tgtEl>
                                          <p:spTgt spid="40"/>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40"/>
                                        </p:tgtEl>
                                        <p:attrNameLst>
                                          <p:attrName>style.visibility</p:attrName>
                                        </p:attrNameLst>
                                      </p:cBhvr>
                                      <p:to>
                                        <p:strVal val="visible"/>
                                      </p:to>
                                    </p:set>
                                    <p:anim calcmode="lin" valueType="num">
                                      <p:cBhvr>
                                        <p:cTn id="95" dur="4000" fill="hold"/>
                                        <p:tgtEl>
                                          <p:spTgt spid="40"/>
                                        </p:tgtEl>
                                        <p:attrNameLst>
                                          <p:attrName>ppt_w</p:attrName>
                                        </p:attrNameLst>
                                      </p:cBhvr>
                                      <p:tavLst>
                                        <p:tav tm="0">
                                          <p:val>
                                            <p:strVal val="#ppt_w"/>
                                          </p:val>
                                        </p:tav>
                                        <p:tav tm="100000">
                                          <p:val>
                                            <p:strVal val="#ppt_w"/>
                                          </p:val>
                                        </p:tav>
                                      </p:tavLst>
                                    </p:anim>
                                    <p:anim calcmode="lin" valueType="num">
                                      <p:cBhvr>
                                        <p:cTn id="96" dur="4000" fill="hold"/>
                                        <p:tgtEl>
                                          <p:spTgt spid="40"/>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nodeType="withEffect">
                                  <p:stCondLst>
                                    <p:cond delay="0"/>
                                  </p:stCondLst>
                                  <p:childTnLst>
                                    <p:animRot by="21600000">
                                      <p:cBhvr>
                                        <p:cTn id="98" dur="4000" fill="hold"/>
                                        <p:tgtEl>
                                          <p:spTgt spid="40"/>
                                        </p:tgtEl>
                                        <p:attrNameLst>
                                          <p:attrName>r</p:attrName>
                                        </p:attrNameLst>
                                      </p:cBhvr>
                                    </p:animRot>
                                  </p:childTnLst>
                                </p:cTn>
                              </p:par>
                              <p:par>
                                <p:cTn id="99" presetID="2" presetClass="exit" presetSubtype="6" fill="hold" nodeType="withEffect">
                                  <p:stCondLst>
                                    <p:cond delay="0"/>
                                  </p:stCondLst>
                                  <p:childTnLst>
                                    <p:anim calcmode="lin" valueType="num">
                                      <p:cBhvr additive="base">
                                        <p:cTn id="100" dur="4000"/>
                                        <p:tgtEl>
                                          <p:spTgt spid="40"/>
                                        </p:tgtEl>
                                        <p:attrNameLst>
                                          <p:attrName>ppt_x</p:attrName>
                                        </p:attrNameLst>
                                      </p:cBhvr>
                                      <p:tavLst>
                                        <p:tav tm="0">
                                          <p:val>
                                            <p:strVal val="ppt_x"/>
                                          </p:val>
                                        </p:tav>
                                        <p:tav tm="100000">
                                          <p:val>
                                            <p:strVal val="1+ppt_w/2"/>
                                          </p:val>
                                        </p:tav>
                                      </p:tavLst>
                                    </p:anim>
                                    <p:anim calcmode="lin" valueType="num">
                                      <p:cBhvr additive="base">
                                        <p:cTn id="101" dur="4000"/>
                                        <p:tgtEl>
                                          <p:spTgt spid="40"/>
                                        </p:tgtEl>
                                        <p:attrNameLst>
                                          <p:attrName>ppt_y</p:attrName>
                                        </p:attrNameLst>
                                      </p:cBhvr>
                                      <p:tavLst>
                                        <p:tav tm="0">
                                          <p:val>
                                            <p:strVal val="ppt_y"/>
                                          </p:val>
                                        </p:tav>
                                        <p:tav tm="100000">
                                          <p:val>
                                            <p:strVal val="1+ppt_h/2"/>
                                          </p:val>
                                        </p:tav>
                                      </p:tavLst>
                                    </p:anim>
                                    <p:set>
                                      <p:cBhvr>
                                        <p:cTn id="102" dur="1" fill="hold">
                                          <p:stCondLst>
                                            <p:cond delay="3999"/>
                                          </p:stCondLst>
                                        </p:cTn>
                                        <p:tgtEl>
                                          <p:spTgt spid="40"/>
                                        </p:tgtEl>
                                        <p:attrNameLst>
                                          <p:attrName>style.visibility</p:attrName>
                                        </p:attrNameLst>
                                      </p:cBhvr>
                                      <p:to>
                                        <p:strVal val="hidden"/>
                                      </p:to>
                                    </p:set>
                                  </p:childTnLst>
                                </p:cTn>
                              </p:par>
                              <p:par>
                                <p:cTn id="103" presetID="2" presetClass="entr" presetSubtype="2" fill="hold" nodeType="withEffect">
                                  <p:stCondLst>
                                    <p:cond delay="0"/>
                                  </p:stCondLst>
                                  <p:childTnLst>
                                    <p:set>
                                      <p:cBhvr>
                                        <p:cTn id="104" dur="1" fill="hold">
                                          <p:stCondLst>
                                            <p:cond delay="0"/>
                                          </p:stCondLst>
                                        </p:cTn>
                                        <p:tgtEl>
                                          <p:spTgt spid="39"/>
                                        </p:tgtEl>
                                        <p:attrNameLst>
                                          <p:attrName>style.visibility</p:attrName>
                                        </p:attrNameLst>
                                      </p:cBhvr>
                                      <p:to>
                                        <p:strVal val="visible"/>
                                      </p:to>
                                    </p:set>
                                    <p:anim calcmode="lin" valueType="num">
                                      <p:cBhvr additive="base">
                                        <p:cTn id="105" dur="4000" fill="hold"/>
                                        <p:tgtEl>
                                          <p:spTgt spid="39"/>
                                        </p:tgtEl>
                                        <p:attrNameLst>
                                          <p:attrName>ppt_x</p:attrName>
                                        </p:attrNameLst>
                                      </p:cBhvr>
                                      <p:tavLst>
                                        <p:tav tm="0">
                                          <p:val>
                                            <p:strVal val="1+#ppt_w/2"/>
                                          </p:val>
                                        </p:tav>
                                        <p:tav tm="100000">
                                          <p:val>
                                            <p:strVal val="#ppt_x"/>
                                          </p:val>
                                        </p:tav>
                                      </p:tavLst>
                                    </p:anim>
                                    <p:anim calcmode="lin" valueType="num">
                                      <p:cBhvr additive="base">
                                        <p:cTn id="106" dur="4000" fill="hold"/>
                                        <p:tgtEl>
                                          <p:spTgt spid="39"/>
                                        </p:tgtEl>
                                        <p:attrNameLst>
                                          <p:attrName>ppt_y</p:attrName>
                                        </p:attrNameLst>
                                      </p:cBhvr>
                                      <p:tavLst>
                                        <p:tav tm="0">
                                          <p:val>
                                            <p:strVal val="#ppt_y"/>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39"/>
                                        </p:tgtEl>
                                        <p:attrNameLst>
                                          <p:attrName>style.visibility</p:attrName>
                                        </p:attrNameLst>
                                      </p:cBhvr>
                                      <p:to>
                                        <p:strVal val="visible"/>
                                      </p:to>
                                    </p:set>
                                    <p:anim calcmode="lin" valueType="num">
                                      <p:cBhvr>
                                        <p:cTn id="109" dur="4000" fill="hold"/>
                                        <p:tgtEl>
                                          <p:spTgt spid="39"/>
                                        </p:tgtEl>
                                        <p:attrNameLst>
                                          <p:attrName>ppt_w</p:attrName>
                                        </p:attrNameLst>
                                      </p:cBhvr>
                                      <p:tavLst>
                                        <p:tav tm="0">
                                          <p:val>
                                            <p:strVal val="#ppt_w"/>
                                          </p:val>
                                        </p:tav>
                                        <p:tav tm="100000">
                                          <p:val>
                                            <p:strVal val="#ppt_w"/>
                                          </p:val>
                                        </p:tav>
                                      </p:tavLst>
                                    </p:anim>
                                    <p:anim calcmode="lin" valueType="num">
                                      <p:cBhvr>
                                        <p:cTn id="110" dur="4000" fill="hold"/>
                                        <p:tgtEl>
                                          <p:spTgt spid="39"/>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nodeType="withEffect">
                                  <p:stCondLst>
                                    <p:cond delay="0"/>
                                  </p:stCondLst>
                                  <p:childTnLst>
                                    <p:animRot by="21600000">
                                      <p:cBhvr>
                                        <p:cTn id="112" dur="4000" fill="hold"/>
                                        <p:tgtEl>
                                          <p:spTgt spid="39"/>
                                        </p:tgtEl>
                                        <p:attrNameLst>
                                          <p:attrName>r</p:attrName>
                                        </p:attrNameLst>
                                      </p:cBhvr>
                                    </p:animRot>
                                  </p:childTnLst>
                                </p:cTn>
                              </p:par>
                              <p:par>
                                <p:cTn id="113" presetID="2" presetClass="exit" presetSubtype="6" fill="hold" nodeType="withEffect">
                                  <p:stCondLst>
                                    <p:cond delay="0"/>
                                  </p:stCondLst>
                                  <p:childTnLst>
                                    <p:anim calcmode="lin" valueType="num">
                                      <p:cBhvr additive="base">
                                        <p:cTn id="114" dur="4000"/>
                                        <p:tgtEl>
                                          <p:spTgt spid="39"/>
                                        </p:tgtEl>
                                        <p:attrNameLst>
                                          <p:attrName>ppt_x</p:attrName>
                                        </p:attrNameLst>
                                      </p:cBhvr>
                                      <p:tavLst>
                                        <p:tav tm="0">
                                          <p:val>
                                            <p:strVal val="ppt_x"/>
                                          </p:val>
                                        </p:tav>
                                        <p:tav tm="100000">
                                          <p:val>
                                            <p:strVal val="1+ppt_w/2"/>
                                          </p:val>
                                        </p:tav>
                                      </p:tavLst>
                                    </p:anim>
                                    <p:anim calcmode="lin" valueType="num">
                                      <p:cBhvr additive="base">
                                        <p:cTn id="115" dur="4000"/>
                                        <p:tgtEl>
                                          <p:spTgt spid="39"/>
                                        </p:tgtEl>
                                        <p:attrNameLst>
                                          <p:attrName>ppt_y</p:attrName>
                                        </p:attrNameLst>
                                      </p:cBhvr>
                                      <p:tavLst>
                                        <p:tav tm="0">
                                          <p:val>
                                            <p:strVal val="ppt_y"/>
                                          </p:val>
                                        </p:tav>
                                        <p:tav tm="100000">
                                          <p:val>
                                            <p:strVal val="1+ppt_h/2"/>
                                          </p:val>
                                        </p:tav>
                                      </p:tavLst>
                                    </p:anim>
                                    <p:set>
                                      <p:cBhvr>
                                        <p:cTn id="116" dur="1" fill="hold">
                                          <p:stCondLst>
                                            <p:cond delay="3999"/>
                                          </p:stCondLst>
                                        </p:cTn>
                                        <p:tgtEl>
                                          <p:spTgt spid="39"/>
                                        </p:tgtEl>
                                        <p:attrNameLst>
                                          <p:attrName>style.visibility</p:attrName>
                                        </p:attrNameLst>
                                      </p:cBhvr>
                                      <p:to>
                                        <p:strVal val="hidden"/>
                                      </p:to>
                                    </p:set>
                                  </p:childTnLst>
                                </p:cTn>
                              </p:par>
                              <p:par>
                                <p:cTn id="117" presetID="2" presetClass="entr" presetSubtype="2" fill="hold" nodeType="withEffect">
                                  <p:stCondLst>
                                    <p:cond delay="0"/>
                                  </p:stCondLst>
                                  <p:childTnLst>
                                    <p:set>
                                      <p:cBhvr>
                                        <p:cTn id="118" dur="1" fill="hold">
                                          <p:stCondLst>
                                            <p:cond delay="0"/>
                                          </p:stCondLst>
                                        </p:cTn>
                                        <p:tgtEl>
                                          <p:spTgt spid="43"/>
                                        </p:tgtEl>
                                        <p:attrNameLst>
                                          <p:attrName>style.visibility</p:attrName>
                                        </p:attrNameLst>
                                      </p:cBhvr>
                                      <p:to>
                                        <p:strVal val="visible"/>
                                      </p:to>
                                    </p:set>
                                    <p:anim calcmode="lin" valueType="num">
                                      <p:cBhvr additive="base">
                                        <p:cTn id="119" dur="4000" fill="hold"/>
                                        <p:tgtEl>
                                          <p:spTgt spid="43"/>
                                        </p:tgtEl>
                                        <p:attrNameLst>
                                          <p:attrName>ppt_x</p:attrName>
                                        </p:attrNameLst>
                                      </p:cBhvr>
                                      <p:tavLst>
                                        <p:tav tm="0">
                                          <p:val>
                                            <p:strVal val="1+#ppt_w/2"/>
                                          </p:val>
                                        </p:tav>
                                        <p:tav tm="100000">
                                          <p:val>
                                            <p:strVal val="#ppt_x"/>
                                          </p:val>
                                        </p:tav>
                                      </p:tavLst>
                                    </p:anim>
                                    <p:anim calcmode="lin" valueType="num">
                                      <p:cBhvr additive="base">
                                        <p:cTn id="120" dur="4000" fill="hold"/>
                                        <p:tgtEl>
                                          <p:spTgt spid="43"/>
                                        </p:tgtEl>
                                        <p:attrNameLst>
                                          <p:attrName>ppt_y</p:attrName>
                                        </p:attrNameLst>
                                      </p:cBhvr>
                                      <p:tavLst>
                                        <p:tav tm="0">
                                          <p:val>
                                            <p:strVal val="#ppt_y"/>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43"/>
                                        </p:tgtEl>
                                        <p:attrNameLst>
                                          <p:attrName>style.visibility</p:attrName>
                                        </p:attrNameLst>
                                      </p:cBhvr>
                                      <p:to>
                                        <p:strVal val="visible"/>
                                      </p:to>
                                    </p:set>
                                    <p:anim calcmode="lin" valueType="num">
                                      <p:cBhvr>
                                        <p:cTn id="123" dur="4000" fill="hold"/>
                                        <p:tgtEl>
                                          <p:spTgt spid="43"/>
                                        </p:tgtEl>
                                        <p:attrNameLst>
                                          <p:attrName>ppt_w</p:attrName>
                                        </p:attrNameLst>
                                      </p:cBhvr>
                                      <p:tavLst>
                                        <p:tav tm="0">
                                          <p:val>
                                            <p:strVal val="#ppt_w"/>
                                          </p:val>
                                        </p:tav>
                                        <p:tav tm="100000">
                                          <p:val>
                                            <p:strVal val="#ppt_w"/>
                                          </p:val>
                                        </p:tav>
                                      </p:tavLst>
                                    </p:anim>
                                    <p:anim calcmode="lin" valueType="num">
                                      <p:cBhvr>
                                        <p:cTn id="124" dur="4000" fill="hold"/>
                                        <p:tgtEl>
                                          <p:spTgt spid="43"/>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nodeType="withEffect">
                                  <p:stCondLst>
                                    <p:cond delay="0"/>
                                  </p:stCondLst>
                                  <p:childTnLst>
                                    <p:animRot by="21600000">
                                      <p:cBhvr>
                                        <p:cTn id="126" dur="4000" fill="hold"/>
                                        <p:tgtEl>
                                          <p:spTgt spid="43"/>
                                        </p:tgtEl>
                                        <p:attrNameLst>
                                          <p:attrName>r</p:attrName>
                                        </p:attrNameLst>
                                      </p:cBhvr>
                                    </p:animRot>
                                  </p:childTnLst>
                                </p:cTn>
                              </p:par>
                              <p:par>
                                <p:cTn id="127" presetID="2" presetClass="exit" presetSubtype="6" fill="hold" nodeType="withEffect">
                                  <p:stCondLst>
                                    <p:cond delay="0"/>
                                  </p:stCondLst>
                                  <p:childTnLst>
                                    <p:anim calcmode="lin" valueType="num">
                                      <p:cBhvr additive="base">
                                        <p:cTn id="128" dur="4000"/>
                                        <p:tgtEl>
                                          <p:spTgt spid="43"/>
                                        </p:tgtEl>
                                        <p:attrNameLst>
                                          <p:attrName>ppt_x</p:attrName>
                                        </p:attrNameLst>
                                      </p:cBhvr>
                                      <p:tavLst>
                                        <p:tav tm="0">
                                          <p:val>
                                            <p:strVal val="ppt_x"/>
                                          </p:val>
                                        </p:tav>
                                        <p:tav tm="100000">
                                          <p:val>
                                            <p:strVal val="1+ppt_w/2"/>
                                          </p:val>
                                        </p:tav>
                                      </p:tavLst>
                                    </p:anim>
                                    <p:anim calcmode="lin" valueType="num">
                                      <p:cBhvr additive="base">
                                        <p:cTn id="129" dur="4000"/>
                                        <p:tgtEl>
                                          <p:spTgt spid="43"/>
                                        </p:tgtEl>
                                        <p:attrNameLst>
                                          <p:attrName>ppt_y</p:attrName>
                                        </p:attrNameLst>
                                      </p:cBhvr>
                                      <p:tavLst>
                                        <p:tav tm="0">
                                          <p:val>
                                            <p:strVal val="ppt_y"/>
                                          </p:val>
                                        </p:tav>
                                        <p:tav tm="100000">
                                          <p:val>
                                            <p:strVal val="1+ppt_h/2"/>
                                          </p:val>
                                        </p:tav>
                                      </p:tavLst>
                                    </p:anim>
                                    <p:set>
                                      <p:cBhvr>
                                        <p:cTn id="130" dur="1" fill="hold">
                                          <p:stCondLst>
                                            <p:cond delay="3999"/>
                                          </p:stCondLst>
                                        </p:cTn>
                                        <p:tgtEl>
                                          <p:spTgt spid="43"/>
                                        </p:tgtEl>
                                        <p:attrNameLst>
                                          <p:attrName>style.visibility</p:attrName>
                                        </p:attrNameLst>
                                      </p:cBhvr>
                                      <p:to>
                                        <p:strVal val="hidden"/>
                                      </p:to>
                                    </p:set>
                                  </p:childTnLst>
                                </p:cTn>
                              </p:par>
                              <p:par>
                                <p:cTn id="131" presetID="2" presetClass="entr" presetSubtype="2" fill="hold" nodeType="withEffect">
                                  <p:stCondLst>
                                    <p:cond delay="0"/>
                                  </p:stCondLst>
                                  <p:childTnLst>
                                    <p:set>
                                      <p:cBhvr>
                                        <p:cTn id="132" dur="1" fill="hold">
                                          <p:stCondLst>
                                            <p:cond delay="0"/>
                                          </p:stCondLst>
                                        </p:cTn>
                                        <p:tgtEl>
                                          <p:spTgt spid="44"/>
                                        </p:tgtEl>
                                        <p:attrNameLst>
                                          <p:attrName>style.visibility</p:attrName>
                                        </p:attrNameLst>
                                      </p:cBhvr>
                                      <p:to>
                                        <p:strVal val="visible"/>
                                      </p:to>
                                    </p:set>
                                    <p:anim calcmode="lin" valueType="num">
                                      <p:cBhvr additive="base">
                                        <p:cTn id="133" dur="4000" fill="hold"/>
                                        <p:tgtEl>
                                          <p:spTgt spid="44"/>
                                        </p:tgtEl>
                                        <p:attrNameLst>
                                          <p:attrName>ppt_x</p:attrName>
                                        </p:attrNameLst>
                                      </p:cBhvr>
                                      <p:tavLst>
                                        <p:tav tm="0">
                                          <p:val>
                                            <p:strVal val="1+#ppt_w/2"/>
                                          </p:val>
                                        </p:tav>
                                        <p:tav tm="100000">
                                          <p:val>
                                            <p:strVal val="#ppt_x"/>
                                          </p:val>
                                        </p:tav>
                                      </p:tavLst>
                                    </p:anim>
                                    <p:anim calcmode="lin" valueType="num">
                                      <p:cBhvr additive="base">
                                        <p:cTn id="134" dur="4000" fill="hold"/>
                                        <p:tgtEl>
                                          <p:spTgt spid="44"/>
                                        </p:tgtEl>
                                        <p:attrNameLst>
                                          <p:attrName>ppt_y</p:attrName>
                                        </p:attrNameLst>
                                      </p:cBhvr>
                                      <p:tavLst>
                                        <p:tav tm="0">
                                          <p:val>
                                            <p:strVal val="#ppt_y"/>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44"/>
                                        </p:tgtEl>
                                        <p:attrNameLst>
                                          <p:attrName>style.visibility</p:attrName>
                                        </p:attrNameLst>
                                      </p:cBhvr>
                                      <p:to>
                                        <p:strVal val="visible"/>
                                      </p:to>
                                    </p:set>
                                    <p:anim calcmode="lin" valueType="num">
                                      <p:cBhvr>
                                        <p:cTn id="137" dur="4000" fill="hold"/>
                                        <p:tgtEl>
                                          <p:spTgt spid="44"/>
                                        </p:tgtEl>
                                        <p:attrNameLst>
                                          <p:attrName>ppt_w</p:attrName>
                                        </p:attrNameLst>
                                      </p:cBhvr>
                                      <p:tavLst>
                                        <p:tav tm="0">
                                          <p:val>
                                            <p:strVal val="#ppt_w"/>
                                          </p:val>
                                        </p:tav>
                                        <p:tav tm="100000">
                                          <p:val>
                                            <p:strVal val="#ppt_w"/>
                                          </p:val>
                                        </p:tav>
                                      </p:tavLst>
                                    </p:anim>
                                    <p:anim calcmode="lin" valueType="num">
                                      <p:cBhvr>
                                        <p:cTn id="138" dur="4000" fill="hold"/>
                                        <p:tgtEl>
                                          <p:spTgt spid="44"/>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44"/>
                                        </p:tgtEl>
                                        <p:attrNameLst>
                                          <p:attrName>r</p:attrName>
                                        </p:attrNameLst>
                                      </p:cBhvr>
                                    </p:animRot>
                                  </p:childTnLst>
                                </p:cTn>
                              </p:par>
                              <p:par>
                                <p:cTn id="141" presetID="2" presetClass="exit" presetSubtype="6" fill="hold" nodeType="withEffect">
                                  <p:stCondLst>
                                    <p:cond delay="0"/>
                                  </p:stCondLst>
                                  <p:childTnLst>
                                    <p:anim calcmode="lin" valueType="num">
                                      <p:cBhvr additive="base">
                                        <p:cTn id="142" dur="4000"/>
                                        <p:tgtEl>
                                          <p:spTgt spid="44"/>
                                        </p:tgtEl>
                                        <p:attrNameLst>
                                          <p:attrName>ppt_x</p:attrName>
                                        </p:attrNameLst>
                                      </p:cBhvr>
                                      <p:tavLst>
                                        <p:tav tm="0">
                                          <p:val>
                                            <p:strVal val="ppt_x"/>
                                          </p:val>
                                        </p:tav>
                                        <p:tav tm="100000">
                                          <p:val>
                                            <p:strVal val="1+ppt_w/2"/>
                                          </p:val>
                                        </p:tav>
                                      </p:tavLst>
                                    </p:anim>
                                    <p:anim calcmode="lin" valueType="num">
                                      <p:cBhvr additive="base">
                                        <p:cTn id="143" dur="4000"/>
                                        <p:tgtEl>
                                          <p:spTgt spid="44"/>
                                        </p:tgtEl>
                                        <p:attrNameLst>
                                          <p:attrName>ppt_y</p:attrName>
                                        </p:attrNameLst>
                                      </p:cBhvr>
                                      <p:tavLst>
                                        <p:tav tm="0">
                                          <p:val>
                                            <p:strVal val="ppt_y"/>
                                          </p:val>
                                        </p:tav>
                                        <p:tav tm="100000">
                                          <p:val>
                                            <p:strVal val="1+ppt_h/2"/>
                                          </p:val>
                                        </p:tav>
                                      </p:tavLst>
                                    </p:anim>
                                    <p:set>
                                      <p:cBhvr>
                                        <p:cTn id="144" dur="1" fill="hold">
                                          <p:stCondLst>
                                            <p:cond delay="3999"/>
                                          </p:stCondLst>
                                        </p:cTn>
                                        <p:tgtEl>
                                          <p:spTgt spid="44"/>
                                        </p:tgtEl>
                                        <p:attrNameLst>
                                          <p:attrName>style.visibility</p:attrName>
                                        </p:attrNameLst>
                                      </p:cBhvr>
                                      <p:to>
                                        <p:strVal val="hidden"/>
                                      </p:to>
                                    </p:set>
                                  </p:childTnLst>
                                </p:cTn>
                              </p:par>
                              <p:par>
                                <p:cTn id="145" presetID="2" presetClass="entr" presetSubtype="2" fill="hold" nodeType="withEffect">
                                  <p:stCondLst>
                                    <p:cond delay="0"/>
                                  </p:stCondLst>
                                  <p:childTnLst>
                                    <p:set>
                                      <p:cBhvr>
                                        <p:cTn id="146" dur="1" fill="hold">
                                          <p:stCondLst>
                                            <p:cond delay="0"/>
                                          </p:stCondLst>
                                        </p:cTn>
                                        <p:tgtEl>
                                          <p:spTgt spid="45"/>
                                        </p:tgtEl>
                                        <p:attrNameLst>
                                          <p:attrName>style.visibility</p:attrName>
                                        </p:attrNameLst>
                                      </p:cBhvr>
                                      <p:to>
                                        <p:strVal val="visible"/>
                                      </p:to>
                                    </p:set>
                                    <p:anim calcmode="lin" valueType="num">
                                      <p:cBhvr additive="base">
                                        <p:cTn id="147" dur="4000" fill="hold"/>
                                        <p:tgtEl>
                                          <p:spTgt spid="45"/>
                                        </p:tgtEl>
                                        <p:attrNameLst>
                                          <p:attrName>ppt_x</p:attrName>
                                        </p:attrNameLst>
                                      </p:cBhvr>
                                      <p:tavLst>
                                        <p:tav tm="0">
                                          <p:val>
                                            <p:strVal val="1+#ppt_w/2"/>
                                          </p:val>
                                        </p:tav>
                                        <p:tav tm="100000">
                                          <p:val>
                                            <p:strVal val="#ppt_x"/>
                                          </p:val>
                                        </p:tav>
                                      </p:tavLst>
                                    </p:anim>
                                    <p:anim calcmode="lin" valueType="num">
                                      <p:cBhvr additive="base">
                                        <p:cTn id="148" dur="4000" fill="hold"/>
                                        <p:tgtEl>
                                          <p:spTgt spid="45"/>
                                        </p:tgtEl>
                                        <p:attrNameLst>
                                          <p:attrName>ppt_y</p:attrName>
                                        </p:attrNameLst>
                                      </p:cBhvr>
                                      <p:tavLst>
                                        <p:tav tm="0">
                                          <p:val>
                                            <p:strVal val="#ppt_y"/>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45"/>
                                        </p:tgtEl>
                                        <p:attrNameLst>
                                          <p:attrName>style.visibility</p:attrName>
                                        </p:attrNameLst>
                                      </p:cBhvr>
                                      <p:to>
                                        <p:strVal val="visible"/>
                                      </p:to>
                                    </p:set>
                                    <p:anim calcmode="lin" valueType="num">
                                      <p:cBhvr>
                                        <p:cTn id="151" dur="4000" fill="hold"/>
                                        <p:tgtEl>
                                          <p:spTgt spid="45"/>
                                        </p:tgtEl>
                                        <p:attrNameLst>
                                          <p:attrName>ppt_w</p:attrName>
                                        </p:attrNameLst>
                                      </p:cBhvr>
                                      <p:tavLst>
                                        <p:tav tm="0">
                                          <p:val>
                                            <p:strVal val="#ppt_w"/>
                                          </p:val>
                                        </p:tav>
                                        <p:tav tm="100000">
                                          <p:val>
                                            <p:strVal val="#ppt_w"/>
                                          </p:val>
                                        </p:tav>
                                      </p:tavLst>
                                    </p:anim>
                                    <p:anim calcmode="lin" valueType="num">
                                      <p:cBhvr>
                                        <p:cTn id="152" dur="4000" fill="hold"/>
                                        <p:tgtEl>
                                          <p:spTgt spid="45"/>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nodeType="withEffect">
                                  <p:stCondLst>
                                    <p:cond delay="0"/>
                                  </p:stCondLst>
                                  <p:childTnLst>
                                    <p:animRot by="21600000">
                                      <p:cBhvr>
                                        <p:cTn id="154" dur="4000" fill="hold"/>
                                        <p:tgtEl>
                                          <p:spTgt spid="45"/>
                                        </p:tgtEl>
                                        <p:attrNameLst>
                                          <p:attrName>r</p:attrName>
                                        </p:attrNameLst>
                                      </p:cBhvr>
                                    </p:animRot>
                                  </p:childTnLst>
                                </p:cTn>
                              </p:par>
                              <p:par>
                                <p:cTn id="155" presetID="2" presetClass="exit" presetSubtype="6" fill="hold" nodeType="withEffect">
                                  <p:stCondLst>
                                    <p:cond delay="0"/>
                                  </p:stCondLst>
                                  <p:childTnLst>
                                    <p:anim calcmode="lin" valueType="num">
                                      <p:cBhvr additive="base">
                                        <p:cTn id="156" dur="4000"/>
                                        <p:tgtEl>
                                          <p:spTgt spid="45"/>
                                        </p:tgtEl>
                                        <p:attrNameLst>
                                          <p:attrName>ppt_x</p:attrName>
                                        </p:attrNameLst>
                                      </p:cBhvr>
                                      <p:tavLst>
                                        <p:tav tm="0">
                                          <p:val>
                                            <p:strVal val="ppt_x"/>
                                          </p:val>
                                        </p:tav>
                                        <p:tav tm="100000">
                                          <p:val>
                                            <p:strVal val="1+ppt_w/2"/>
                                          </p:val>
                                        </p:tav>
                                      </p:tavLst>
                                    </p:anim>
                                    <p:anim calcmode="lin" valueType="num">
                                      <p:cBhvr additive="base">
                                        <p:cTn id="157" dur="4000"/>
                                        <p:tgtEl>
                                          <p:spTgt spid="45"/>
                                        </p:tgtEl>
                                        <p:attrNameLst>
                                          <p:attrName>ppt_y</p:attrName>
                                        </p:attrNameLst>
                                      </p:cBhvr>
                                      <p:tavLst>
                                        <p:tav tm="0">
                                          <p:val>
                                            <p:strVal val="ppt_y"/>
                                          </p:val>
                                        </p:tav>
                                        <p:tav tm="100000">
                                          <p:val>
                                            <p:strVal val="1+ppt_h/2"/>
                                          </p:val>
                                        </p:tav>
                                      </p:tavLst>
                                    </p:anim>
                                    <p:set>
                                      <p:cBhvr>
                                        <p:cTn id="158" dur="1" fill="hold">
                                          <p:stCondLst>
                                            <p:cond delay="3999"/>
                                          </p:stCondLst>
                                        </p:cTn>
                                        <p:tgtEl>
                                          <p:spTgt spid="45"/>
                                        </p:tgtEl>
                                        <p:attrNameLst>
                                          <p:attrName>style.visibility</p:attrName>
                                        </p:attrNameLst>
                                      </p:cBhvr>
                                      <p:to>
                                        <p:strVal val="hidden"/>
                                      </p:to>
                                    </p:set>
                                  </p:childTnLst>
                                </p:cTn>
                              </p:par>
                              <p:par>
                                <p:cTn id="159" presetID="2" presetClass="entr" presetSubtype="2" fill="hold" nodeType="withEffect">
                                  <p:stCondLst>
                                    <p:cond delay="0"/>
                                  </p:stCondLst>
                                  <p:childTnLst>
                                    <p:set>
                                      <p:cBhvr>
                                        <p:cTn id="160" dur="1" fill="hold">
                                          <p:stCondLst>
                                            <p:cond delay="0"/>
                                          </p:stCondLst>
                                        </p:cTn>
                                        <p:tgtEl>
                                          <p:spTgt spid="46"/>
                                        </p:tgtEl>
                                        <p:attrNameLst>
                                          <p:attrName>style.visibility</p:attrName>
                                        </p:attrNameLst>
                                      </p:cBhvr>
                                      <p:to>
                                        <p:strVal val="visible"/>
                                      </p:to>
                                    </p:set>
                                    <p:anim calcmode="lin" valueType="num">
                                      <p:cBhvr additive="base">
                                        <p:cTn id="161" dur="4000" fill="hold"/>
                                        <p:tgtEl>
                                          <p:spTgt spid="46"/>
                                        </p:tgtEl>
                                        <p:attrNameLst>
                                          <p:attrName>ppt_x</p:attrName>
                                        </p:attrNameLst>
                                      </p:cBhvr>
                                      <p:tavLst>
                                        <p:tav tm="0">
                                          <p:val>
                                            <p:strVal val="1+#ppt_w/2"/>
                                          </p:val>
                                        </p:tav>
                                        <p:tav tm="100000">
                                          <p:val>
                                            <p:strVal val="#ppt_x"/>
                                          </p:val>
                                        </p:tav>
                                      </p:tavLst>
                                    </p:anim>
                                    <p:anim calcmode="lin" valueType="num">
                                      <p:cBhvr additive="base">
                                        <p:cTn id="162" dur="4000" fill="hold"/>
                                        <p:tgtEl>
                                          <p:spTgt spid="46"/>
                                        </p:tgtEl>
                                        <p:attrNameLst>
                                          <p:attrName>ppt_y</p:attrName>
                                        </p:attrNameLst>
                                      </p:cBhvr>
                                      <p:tavLst>
                                        <p:tav tm="0">
                                          <p:val>
                                            <p:strVal val="#ppt_y"/>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46"/>
                                        </p:tgtEl>
                                        <p:attrNameLst>
                                          <p:attrName>style.visibility</p:attrName>
                                        </p:attrNameLst>
                                      </p:cBhvr>
                                      <p:to>
                                        <p:strVal val="visible"/>
                                      </p:to>
                                    </p:set>
                                    <p:anim calcmode="lin" valueType="num">
                                      <p:cBhvr>
                                        <p:cTn id="165" dur="4000" fill="hold"/>
                                        <p:tgtEl>
                                          <p:spTgt spid="46"/>
                                        </p:tgtEl>
                                        <p:attrNameLst>
                                          <p:attrName>ppt_w</p:attrName>
                                        </p:attrNameLst>
                                      </p:cBhvr>
                                      <p:tavLst>
                                        <p:tav tm="0">
                                          <p:val>
                                            <p:strVal val="#ppt_w"/>
                                          </p:val>
                                        </p:tav>
                                        <p:tav tm="100000">
                                          <p:val>
                                            <p:strVal val="#ppt_w"/>
                                          </p:val>
                                        </p:tav>
                                      </p:tavLst>
                                    </p:anim>
                                    <p:anim calcmode="lin" valueType="num">
                                      <p:cBhvr>
                                        <p:cTn id="166" dur="4000" fill="hold"/>
                                        <p:tgtEl>
                                          <p:spTgt spid="46"/>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nodeType="withEffect">
                                  <p:stCondLst>
                                    <p:cond delay="0"/>
                                  </p:stCondLst>
                                  <p:childTnLst>
                                    <p:animRot by="21600000">
                                      <p:cBhvr>
                                        <p:cTn id="168" dur="4000" fill="hold"/>
                                        <p:tgtEl>
                                          <p:spTgt spid="46"/>
                                        </p:tgtEl>
                                        <p:attrNameLst>
                                          <p:attrName>r</p:attrName>
                                        </p:attrNameLst>
                                      </p:cBhvr>
                                    </p:animRot>
                                  </p:childTnLst>
                                </p:cTn>
                              </p:par>
                              <p:par>
                                <p:cTn id="169" presetID="2" presetClass="exit" presetSubtype="6" fill="hold" nodeType="withEffect">
                                  <p:stCondLst>
                                    <p:cond delay="0"/>
                                  </p:stCondLst>
                                  <p:childTnLst>
                                    <p:anim calcmode="lin" valueType="num">
                                      <p:cBhvr additive="base">
                                        <p:cTn id="170" dur="4000"/>
                                        <p:tgtEl>
                                          <p:spTgt spid="46"/>
                                        </p:tgtEl>
                                        <p:attrNameLst>
                                          <p:attrName>ppt_x</p:attrName>
                                        </p:attrNameLst>
                                      </p:cBhvr>
                                      <p:tavLst>
                                        <p:tav tm="0">
                                          <p:val>
                                            <p:strVal val="ppt_x"/>
                                          </p:val>
                                        </p:tav>
                                        <p:tav tm="100000">
                                          <p:val>
                                            <p:strVal val="1+ppt_w/2"/>
                                          </p:val>
                                        </p:tav>
                                      </p:tavLst>
                                    </p:anim>
                                    <p:anim calcmode="lin" valueType="num">
                                      <p:cBhvr additive="base">
                                        <p:cTn id="171" dur="4000"/>
                                        <p:tgtEl>
                                          <p:spTgt spid="46"/>
                                        </p:tgtEl>
                                        <p:attrNameLst>
                                          <p:attrName>ppt_y</p:attrName>
                                        </p:attrNameLst>
                                      </p:cBhvr>
                                      <p:tavLst>
                                        <p:tav tm="0">
                                          <p:val>
                                            <p:strVal val="ppt_y"/>
                                          </p:val>
                                        </p:tav>
                                        <p:tav tm="100000">
                                          <p:val>
                                            <p:strVal val="1+ppt_h/2"/>
                                          </p:val>
                                        </p:tav>
                                      </p:tavLst>
                                    </p:anim>
                                    <p:set>
                                      <p:cBhvr>
                                        <p:cTn id="172" dur="1" fill="hold">
                                          <p:stCondLst>
                                            <p:cond delay="3999"/>
                                          </p:stCondLst>
                                        </p:cTn>
                                        <p:tgtEl>
                                          <p:spTgt spid="46"/>
                                        </p:tgtEl>
                                        <p:attrNameLst>
                                          <p:attrName>style.visibility</p:attrName>
                                        </p:attrNameLst>
                                      </p:cBhvr>
                                      <p:to>
                                        <p:strVal val="hidden"/>
                                      </p:to>
                                    </p:set>
                                  </p:childTnLst>
                                </p:cTn>
                              </p:par>
                              <p:par>
                                <p:cTn id="173" presetID="2" presetClass="entr" presetSubtype="2" fill="hold" nodeType="withEffect">
                                  <p:stCondLst>
                                    <p:cond delay="0"/>
                                  </p:stCondLst>
                                  <p:childTnLst>
                                    <p:set>
                                      <p:cBhvr>
                                        <p:cTn id="174" dur="1" fill="hold">
                                          <p:stCondLst>
                                            <p:cond delay="0"/>
                                          </p:stCondLst>
                                        </p:cTn>
                                        <p:tgtEl>
                                          <p:spTgt spid="47"/>
                                        </p:tgtEl>
                                        <p:attrNameLst>
                                          <p:attrName>style.visibility</p:attrName>
                                        </p:attrNameLst>
                                      </p:cBhvr>
                                      <p:to>
                                        <p:strVal val="visible"/>
                                      </p:to>
                                    </p:set>
                                    <p:anim calcmode="lin" valueType="num">
                                      <p:cBhvr additive="base">
                                        <p:cTn id="175" dur="4000" fill="hold"/>
                                        <p:tgtEl>
                                          <p:spTgt spid="47"/>
                                        </p:tgtEl>
                                        <p:attrNameLst>
                                          <p:attrName>ppt_x</p:attrName>
                                        </p:attrNameLst>
                                      </p:cBhvr>
                                      <p:tavLst>
                                        <p:tav tm="0">
                                          <p:val>
                                            <p:strVal val="1+#ppt_w/2"/>
                                          </p:val>
                                        </p:tav>
                                        <p:tav tm="100000">
                                          <p:val>
                                            <p:strVal val="#ppt_x"/>
                                          </p:val>
                                        </p:tav>
                                      </p:tavLst>
                                    </p:anim>
                                    <p:anim calcmode="lin" valueType="num">
                                      <p:cBhvr additive="base">
                                        <p:cTn id="176" dur="4000" fill="hold"/>
                                        <p:tgtEl>
                                          <p:spTgt spid="47"/>
                                        </p:tgtEl>
                                        <p:attrNameLst>
                                          <p:attrName>ppt_y</p:attrName>
                                        </p:attrNameLst>
                                      </p:cBhvr>
                                      <p:tavLst>
                                        <p:tav tm="0">
                                          <p:val>
                                            <p:strVal val="#ppt_y"/>
                                          </p:val>
                                        </p:tav>
                                        <p:tav tm="100000">
                                          <p:val>
                                            <p:strVal val="#ppt_y"/>
                                          </p:val>
                                        </p:tav>
                                      </p:tavLst>
                                    </p:anim>
                                  </p:childTnLst>
                                </p:cTn>
                              </p:par>
                              <p:par>
                                <p:cTn id="177" presetID="19" presetClass="entr" presetSubtype="5" fill="hold"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nodeType="withEffect">
                                  <p:stCondLst>
                                    <p:cond delay="0"/>
                                  </p:stCondLst>
                                  <p:childTnLst>
                                    <p:animRot by="21600000">
                                      <p:cBhvr>
                                        <p:cTn id="182" dur="4000" fill="hold"/>
                                        <p:tgtEl>
                                          <p:spTgt spid="47"/>
                                        </p:tgtEl>
                                        <p:attrNameLst>
                                          <p:attrName>r</p:attrName>
                                        </p:attrNameLst>
                                      </p:cBhvr>
                                    </p:animRot>
                                  </p:childTnLst>
                                </p:cTn>
                              </p:par>
                              <p:par>
                                <p:cTn id="183" presetID="2" presetClass="exit" presetSubtype="6" fill="hold" nodeType="withEffect">
                                  <p:stCondLst>
                                    <p:cond delay="0"/>
                                  </p:stCondLst>
                                  <p:childTnLst>
                                    <p:anim calcmode="lin" valueType="num">
                                      <p:cBhvr additive="base">
                                        <p:cTn id="184" dur="4000"/>
                                        <p:tgtEl>
                                          <p:spTgt spid="47"/>
                                        </p:tgtEl>
                                        <p:attrNameLst>
                                          <p:attrName>ppt_x</p:attrName>
                                        </p:attrNameLst>
                                      </p:cBhvr>
                                      <p:tavLst>
                                        <p:tav tm="0">
                                          <p:val>
                                            <p:strVal val="ppt_x"/>
                                          </p:val>
                                        </p:tav>
                                        <p:tav tm="100000">
                                          <p:val>
                                            <p:strVal val="1+ppt_w/2"/>
                                          </p:val>
                                        </p:tav>
                                      </p:tavLst>
                                    </p:anim>
                                    <p:anim calcmode="lin" valueType="num">
                                      <p:cBhvr additive="base">
                                        <p:cTn id="185" dur="4000"/>
                                        <p:tgtEl>
                                          <p:spTgt spid="47"/>
                                        </p:tgtEl>
                                        <p:attrNameLst>
                                          <p:attrName>ppt_y</p:attrName>
                                        </p:attrNameLst>
                                      </p:cBhvr>
                                      <p:tavLst>
                                        <p:tav tm="0">
                                          <p:val>
                                            <p:strVal val="ppt_y"/>
                                          </p:val>
                                        </p:tav>
                                        <p:tav tm="100000">
                                          <p:val>
                                            <p:strVal val="1+ppt_h/2"/>
                                          </p:val>
                                        </p:tav>
                                      </p:tavLst>
                                    </p:anim>
                                    <p:set>
                                      <p:cBhvr>
                                        <p:cTn id="186" dur="1" fill="hold">
                                          <p:stCondLst>
                                            <p:cond delay="3999"/>
                                          </p:stCondLst>
                                        </p:cTn>
                                        <p:tgtEl>
                                          <p:spTgt spid="47"/>
                                        </p:tgtEl>
                                        <p:attrNameLst>
                                          <p:attrName>style.visibility</p:attrName>
                                        </p:attrNameLst>
                                      </p:cBhvr>
                                      <p:to>
                                        <p:strVal val="hidden"/>
                                      </p:to>
                                    </p:set>
                                  </p:childTnLst>
                                </p:cTn>
                              </p:par>
                              <p:par>
                                <p:cTn id="187" presetID="2" presetClass="entr" presetSubtype="2" fill="hold" nodeType="withEffect">
                                  <p:stCondLst>
                                    <p:cond delay="0"/>
                                  </p:stCondLst>
                                  <p:childTnLst>
                                    <p:set>
                                      <p:cBhvr>
                                        <p:cTn id="188" dur="1" fill="hold">
                                          <p:stCondLst>
                                            <p:cond delay="0"/>
                                          </p:stCondLst>
                                        </p:cTn>
                                        <p:tgtEl>
                                          <p:spTgt spid="48"/>
                                        </p:tgtEl>
                                        <p:attrNameLst>
                                          <p:attrName>style.visibility</p:attrName>
                                        </p:attrNameLst>
                                      </p:cBhvr>
                                      <p:to>
                                        <p:strVal val="visible"/>
                                      </p:to>
                                    </p:set>
                                    <p:anim calcmode="lin" valueType="num">
                                      <p:cBhvr additive="base">
                                        <p:cTn id="189" dur="4000" fill="hold"/>
                                        <p:tgtEl>
                                          <p:spTgt spid="48"/>
                                        </p:tgtEl>
                                        <p:attrNameLst>
                                          <p:attrName>ppt_x</p:attrName>
                                        </p:attrNameLst>
                                      </p:cBhvr>
                                      <p:tavLst>
                                        <p:tav tm="0">
                                          <p:val>
                                            <p:strVal val="1+#ppt_w/2"/>
                                          </p:val>
                                        </p:tav>
                                        <p:tav tm="100000">
                                          <p:val>
                                            <p:strVal val="#ppt_x"/>
                                          </p:val>
                                        </p:tav>
                                      </p:tavLst>
                                    </p:anim>
                                    <p:anim calcmode="lin" valueType="num">
                                      <p:cBhvr additive="base">
                                        <p:cTn id="190" dur="4000" fill="hold"/>
                                        <p:tgtEl>
                                          <p:spTgt spid="48"/>
                                        </p:tgtEl>
                                        <p:attrNameLst>
                                          <p:attrName>ppt_y</p:attrName>
                                        </p:attrNameLst>
                                      </p:cBhvr>
                                      <p:tavLst>
                                        <p:tav tm="0">
                                          <p:val>
                                            <p:strVal val="#ppt_y"/>
                                          </p:val>
                                        </p:tav>
                                        <p:tav tm="100000">
                                          <p:val>
                                            <p:strVal val="#ppt_y"/>
                                          </p:val>
                                        </p:tav>
                                      </p:tavLst>
                                    </p:anim>
                                  </p:childTnLst>
                                </p:cTn>
                              </p:par>
                              <p:par>
                                <p:cTn id="191" presetID="19" presetClass="entr" presetSubtype="5" fill="hold" nodeType="withEffect">
                                  <p:stCondLst>
                                    <p:cond delay="0"/>
                                  </p:stCondLst>
                                  <p:childTnLst>
                                    <p:set>
                                      <p:cBhvr>
                                        <p:cTn id="192" dur="1" fill="hold">
                                          <p:stCondLst>
                                            <p:cond delay="0"/>
                                          </p:stCondLst>
                                        </p:cTn>
                                        <p:tgtEl>
                                          <p:spTgt spid="48"/>
                                        </p:tgtEl>
                                        <p:attrNameLst>
                                          <p:attrName>style.visibility</p:attrName>
                                        </p:attrNameLst>
                                      </p:cBhvr>
                                      <p:to>
                                        <p:strVal val="visible"/>
                                      </p:to>
                                    </p:set>
                                    <p:anim calcmode="lin" valueType="num">
                                      <p:cBhvr>
                                        <p:cTn id="193" dur="4000" fill="hold"/>
                                        <p:tgtEl>
                                          <p:spTgt spid="48"/>
                                        </p:tgtEl>
                                        <p:attrNameLst>
                                          <p:attrName>ppt_w</p:attrName>
                                        </p:attrNameLst>
                                      </p:cBhvr>
                                      <p:tavLst>
                                        <p:tav tm="0">
                                          <p:val>
                                            <p:strVal val="#ppt_w"/>
                                          </p:val>
                                        </p:tav>
                                        <p:tav tm="100000">
                                          <p:val>
                                            <p:strVal val="#ppt_w"/>
                                          </p:val>
                                        </p:tav>
                                      </p:tavLst>
                                    </p:anim>
                                    <p:anim calcmode="lin" valueType="num">
                                      <p:cBhvr>
                                        <p:cTn id="194" dur="4000" fill="hold"/>
                                        <p:tgtEl>
                                          <p:spTgt spid="48"/>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nodeType="withEffect">
                                  <p:stCondLst>
                                    <p:cond delay="0"/>
                                  </p:stCondLst>
                                  <p:childTnLst>
                                    <p:animRot by="21600000">
                                      <p:cBhvr>
                                        <p:cTn id="196" dur="4000" fill="hold"/>
                                        <p:tgtEl>
                                          <p:spTgt spid="48"/>
                                        </p:tgtEl>
                                        <p:attrNameLst>
                                          <p:attrName>r</p:attrName>
                                        </p:attrNameLst>
                                      </p:cBhvr>
                                    </p:animRot>
                                  </p:childTnLst>
                                </p:cTn>
                              </p:par>
                              <p:par>
                                <p:cTn id="197" presetID="2" presetClass="exit" presetSubtype="6" fill="hold" nodeType="withEffect">
                                  <p:stCondLst>
                                    <p:cond delay="0"/>
                                  </p:stCondLst>
                                  <p:childTnLst>
                                    <p:anim calcmode="lin" valueType="num">
                                      <p:cBhvr additive="base">
                                        <p:cTn id="198" dur="4000"/>
                                        <p:tgtEl>
                                          <p:spTgt spid="48"/>
                                        </p:tgtEl>
                                        <p:attrNameLst>
                                          <p:attrName>ppt_x</p:attrName>
                                        </p:attrNameLst>
                                      </p:cBhvr>
                                      <p:tavLst>
                                        <p:tav tm="0">
                                          <p:val>
                                            <p:strVal val="ppt_x"/>
                                          </p:val>
                                        </p:tav>
                                        <p:tav tm="100000">
                                          <p:val>
                                            <p:strVal val="1+ppt_w/2"/>
                                          </p:val>
                                        </p:tav>
                                      </p:tavLst>
                                    </p:anim>
                                    <p:anim calcmode="lin" valueType="num">
                                      <p:cBhvr additive="base">
                                        <p:cTn id="199" dur="4000"/>
                                        <p:tgtEl>
                                          <p:spTgt spid="48"/>
                                        </p:tgtEl>
                                        <p:attrNameLst>
                                          <p:attrName>ppt_y</p:attrName>
                                        </p:attrNameLst>
                                      </p:cBhvr>
                                      <p:tavLst>
                                        <p:tav tm="0">
                                          <p:val>
                                            <p:strVal val="ppt_y"/>
                                          </p:val>
                                        </p:tav>
                                        <p:tav tm="100000">
                                          <p:val>
                                            <p:strVal val="1+ppt_h/2"/>
                                          </p:val>
                                        </p:tav>
                                      </p:tavLst>
                                    </p:anim>
                                    <p:set>
                                      <p:cBhvr>
                                        <p:cTn id="200" dur="1" fill="hold">
                                          <p:stCondLst>
                                            <p:cond delay="3999"/>
                                          </p:stCondLst>
                                        </p:cTn>
                                        <p:tgtEl>
                                          <p:spTgt spid="48"/>
                                        </p:tgtEl>
                                        <p:attrNameLst>
                                          <p:attrName>style.visibility</p:attrName>
                                        </p:attrNameLst>
                                      </p:cBhvr>
                                      <p:to>
                                        <p:strVal val="hidden"/>
                                      </p:to>
                                    </p:set>
                                  </p:childTnLst>
                                </p:cTn>
                              </p:par>
                              <p:par>
                                <p:cTn id="201" presetID="2" presetClass="entr" presetSubtype="2" fill="hold" nodeType="withEffect">
                                  <p:stCondLst>
                                    <p:cond delay="0"/>
                                  </p:stCondLst>
                                  <p:childTnLst>
                                    <p:set>
                                      <p:cBhvr>
                                        <p:cTn id="202" dur="1" fill="hold">
                                          <p:stCondLst>
                                            <p:cond delay="0"/>
                                          </p:stCondLst>
                                        </p:cTn>
                                        <p:tgtEl>
                                          <p:spTgt spid="49"/>
                                        </p:tgtEl>
                                        <p:attrNameLst>
                                          <p:attrName>style.visibility</p:attrName>
                                        </p:attrNameLst>
                                      </p:cBhvr>
                                      <p:to>
                                        <p:strVal val="visible"/>
                                      </p:to>
                                    </p:set>
                                    <p:anim calcmode="lin" valueType="num">
                                      <p:cBhvr additive="base">
                                        <p:cTn id="203" dur="4000" fill="hold"/>
                                        <p:tgtEl>
                                          <p:spTgt spid="49"/>
                                        </p:tgtEl>
                                        <p:attrNameLst>
                                          <p:attrName>ppt_x</p:attrName>
                                        </p:attrNameLst>
                                      </p:cBhvr>
                                      <p:tavLst>
                                        <p:tav tm="0">
                                          <p:val>
                                            <p:strVal val="1+#ppt_w/2"/>
                                          </p:val>
                                        </p:tav>
                                        <p:tav tm="100000">
                                          <p:val>
                                            <p:strVal val="#ppt_x"/>
                                          </p:val>
                                        </p:tav>
                                      </p:tavLst>
                                    </p:anim>
                                    <p:anim calcmode="lin" valueType="num">
                                      <p:cBhvr additive="base">
                                        <p:cTn id="204" dur="4000" fill="hold"/>
                                        <p:tgtEl>
                                          <p:spTgt spid="49"/>
                                        </p:tgtEl>
                                        <p:attrNameLst>
                                          <p:attrName>ppt_y</p:attrName>
                                        </p:attrNameLst>
                                      </p:cBhvr>
                                      <p:tavLst>
                                        <p:tav tm="0">
                                          <p:val>
                                            <p:strVal val="#ppt_y"/>
                                          </p:val>
                                        </p:tav>
                                        <p:tav tm="100000">
                                          <p:val>
                                            <p:strVal val="#ppt_y"/>
                                          </p:val>
                                        </p:tav>
                                      </p:tavLst>
                                    </p:anim>
                                  </p:childTnLst>
                                </p:cTn>
                              </p:par>
                              <p:par>
                                <p:cTn id="205" presetID="19" presetClass="entr" presetSubtype="5" fill="hold" nodeType="withEffect">
                                  <p:stCondLst>
                                    <p:cond delay="0"/>
                                  </p:stCondLst>
                                  <p:childTnLst>
                                    <p:set>
                                      <p:cBhvr>
                                        <p:cTn id="206" dur="1" fill="hold">
                                          <p:stCondLst>
                                            <p:cond delay="0"/>
                                          </p:stCondLst>
                                        </p:cTn>
                                        <p:tgtEl>
                                          <p:spTgt spid="49"/>
                                        </p:tgtEl>
                                        <p:attrNameLst>
                                          <p:attrName>style.visibility</p:attrName>
                                        </p:attrNameLst>
                                      </p:cBhvr>
                                      <p:to>
                                        <p:strVal val="visible"/>
                                      </p:to>
                                    </p:set>
                                    <p:anim calcmode="lin" valueType="num">
                                      <p:cBhvr>
                                        <p:cTn id="207" dur="4000" fill="hold"/>
                                        <p:tgtEl>
                                          <p:spTgt spid="49"/>
                                        </p:tgtEl>
                                        <p:attrNameLst>
                                          <p:attrName>ppt_w</p:attrName>
                                        </p:attrNameLst>
                                      </p:cBhvr>
                                      <p:tavLst>
                                        <p:tav tm="0">
                                          <p:val>
                                            <p:strVal val="#ppt_w"/>
                                          </p:val>
                                        </p:tav>
                                        <p:tav tm="100000">
                                          <p:val>
                                            <p:strVal val="#ppt_w"/>
                                          </p:val>
                                        </p:tav>
                                      </p:tavLst>
                                    </p:anim>
                                    <p:anim calcmode="lin" valueType="num">
                                      <p:cBhvr>
                                        <p:cTn id="208" dur="4000" fill="hold"/>
                                        <p:tgtEl>
                                          <p:spTgt spid="49"/>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9"/>
                                        </p:tgtEl>
                                        <p:attrNameLst>
                                          <p:attrName>r</p:attrName>
                                        </p:attrNameLst>
                                      </p:cBhvr>
                                    </p:animRot>
                                  </p:childTnLst>
                                </p:cTn>
                              </p:par>
                              <p:par>
                                <p:cTn id="211" presetID="2" presetClass="exit" presetSubtype="6" fill="hold" nodeType="withEffect">
                                  <p:stCondLst>
                                    <p:cond delay="0"/>
                                  </p:stCondLst>
                                  <p:childTnLst>
                                    <p:anim calcmode="lin" valueType="num">
                                      <p:cBhvr additive="base">
                                        <p:cTn id="212" dur="4000"/>
                                        <p:tgtEl>
                                          <p:spTgt spid="49"/>
                                        </p:tgtEl>
                                        <p:attrNameLst>
                                          <p:attrName>ppt_x</p:attrName>
                                        </p:attrNameLst>
                                      </p:cBhvr>
                                      <p:tavLst>
                                        <p:tav tm="0">
                                          <p:val>
                                            <p:strVal val="ppt_x"/>
                                          </p:val>
                                        </p:tav>
                                        <p:tav tm="100000">
                                          <p:val>
                                            <p:strVal val="1+ppt_w/2"/>
                                          </p:val>
                                        </p:tav>
                                      </p:tavLst>
                                    </p:anim>
                                    <p:anim calcmode="lin" valueType="num">
                                      <p:cBhvr additive="base">
                                        <p:cTn id="213" dur="4000"/>
                                        <p:tgtEl>
                                          <p:spTgt spid="49"/>
                                        </p:tgtEl>
                                        <p:attrNameLst>
                                          <p:attrName>ppt_y</p:attrName>
                                        </p:attrNameLst>
                                      </p:cBhvr>
                                      <p:tavLst>
                                        <p:tav tm="0">
                                          <p:val>
                                            <p:strVal val="ppt_y"/>
                                          </p:val>
                                        </p:tav>
                                        <p:tav tm="100000">
                                          <p:val>
                                            <p:strVal val="1+ppt_h/2"/>
                                          </p:val>
                                        </p:tav>
                                      </p:tavLst>
                                    </p:anim>
                                    <p:set>
                                      <p:cBhvr>
                                        <p:cTn id="214" dur="1" fill="hold">
                                          <p:stCondLst>
                                            <p:cond delay="3999"/>
                                          </p:stCondLst>
                                        </p:cTn>
                                        <p:tgtEl>
                                          <p:spTgt spid="49"/>
                                        </p:tgtEl>
                                        <p:attrNameLst>
                                          <p:attrName>style.visibility</p:attrName>
                                        </p:attrNameLst>
                                      </p:cBhvr>
                                      <p:to>
                                        <p:strVal val="hidden"/>
                                      </p:to>
                                    </p:set>
                                  </p:childTnLst>
                                </p:cTn>
                              </p:par>
                              <p:par>
                                <p:cTn id="215" presetID="2" presetClass="entr" presetSubtype="2" fill="hold" nodeType="withEffect">
                                  <p:stCondLst>
                                    <p:cond delay="0"/>
                                  </p:stCondLst>
                                  <p:childTnLst>
                                    <p:set>
                                      <p:cBhvr>
                                        <p:cTn id="216" dur="1" fill="hold">
                                          <p:stCondLst>
                                            <p:cond delay="0"/>
                                          </p:stCondLst>
                                        </p:cTn>
                                        <p:tgtEl>
                                          <p:spTgt spid="50"/>
                                        </p:tgtEl>
                                        <p:attrNameLst>
                                          <p:attrName>style.visibility</p:attrName>
                                        </p:attrNameLst>
                                      </p:cBhvr>
                                      <p:to>
                                        <p:strVal val="visible"/>
                                      </p:to>
                                    </p:set>
                                    <p:anim calcmode="lin" valueType="num">
                                      <p:cBhvr additive="base">
                                        <p:cTn id="217" dur="4000" fill="hold"/>
                                        <p:tgtEl>
                                          <p:spTgt spid="50"/>
                                        </p:tgtEl>
                                        <p:attrNameLst>
                                          <p:attrName>ppt_x</p:attrName>
                                        </p:attrNameLst>
                                      </p:cBhvr>
                                      <p:tavLst>
                                        <p:tav tm="0">
                                          <p:val>
                                            <p:strVal val="1+#ppt_w/2"/>
                                          </p:val>
                                        </p:tav>
                                        <p:tav tm="100000">
                                          <p:val>
                                            <p:strVal val="#ppt_x"/>
                                          </p:val>
                                        </p:tav>
                                      </p:tavLst>
                                    </p:anim>
                                    <p:anim calcmode="lin" valueType="num">
                                      <p:cBhvr additive="base">
                                        <p:cTn id="218" dur="4000" fill="hold"/>
                                        <p:tgtEl>
                                          <p:spTgt spid="50"/>
                                        </p:tgtEl>
                                        <p:attrNameLst>
                                          <p:attrName>ppt_y</p:attrName>
                                        </p:attrNameLst>
                                      </p:cBhvr>
                                      <p:tavLst>
                                        <p:tav tm="0">
                                          <p:val>
                                            <p:strVal val="#ppt_y"/>
                                          </p:val>
                                        </p:tav>
                                        <p:tav tm="100000">
                                          <p:val>
                                            <p:strVal val="#ppt_y"/>
                                          </p:val>
                                        </p:tav>
                                      </p:tavLst>
                                    </p:anim>
                                  </p:childTnLst>
                                </p:cTn>
                              </p:par>
                              <p:par>
                                <p:cTn id="219" presetID="19" presetClass="entr" presetSubtype="5" fill="hold" nodeType="withEffect">
                                  <p:stCondLst>
                                    <p:cond delay="0"/>
                                  </p:stCondLst>
                                  <p:childTnLst>
                                    <p:set>
                                      <p:cBhvr>
                                        <p:cTn id="220" dur="1" fill="hold">
                                          <p:stCondLst>
                                            <p:cond delay="0"/>
                                          </p:stCondLst>
                                        </p:cTn>
                                        <p:tgtEl>
                                          <p:spTgt spid="50"/>
                                        </p:tgtEl>
                                        <p:attrNameLst>
                                          <p:attrName>style.visibility</p:attrName>
                                        </p:attrNameLst>
                                      </p:cBhvr>
                                      <p:to>
                                        <p:strVal val="visible"/>
                                      </p:to>
                                    </p:set>
                                    <p:anim calcmode="lin" valueType="num">
                                      <p:cBhvr>
                                        <p:cTn id="221" dur="4000" fill="hold"/>
                                        <p:tgtEl>
                                          <p:spTgt spid="50"/>
                                        </p:tgtEl>
                                        <p:attrNameLst>
                                          <p:attrName>ppt_w</p:attrName>
                                        </p:attrNameLst>
                                      </p:cBhvr>
                                      <p:tavLst>
                                        <p:tav tm="0">
                                          <p:val>
                                            <p:strVal val="#ppt_w"/>
                                          </p:val>
                                        </p:tav>
                                        <p:tav tm="100000">
                                          <p:val>
                                            <p:strVal val="#ppt_w"/>
                                          </p:val>
                                        </p:tav>
                                      </p:tavLst>
                                    </p:anim>
                                    <p:anim calcmode="lin" valueType="num">
                                      <p:cBhvr>
                                        <p:cTn id="222" dur="4000" fill="hold"/>
                                        <p:tgtEl>
                                          <p:spTgt spid="50"/>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nodeType="withEffect">
                                  <p:stCondLst>
                                    <p:cond delay="0"/>
                                  </p:stCondLst>
                                  <p:childTnLst>
                                    <p:animRot by="21600000">
                                      <p:cBhvr>
                                        <p:cTn id="224" dur="4000" fill="hold"/>
                                        <p:tgtEl>
                                          <p:spTgt spid="50"/>
                                        </p:tgtEl>
                                        <p:attrNameLst>
                                          <p:attrName>r</p:attrName>
                                        </p:attrNameLst>
                                      </p:cBhvr>
                                    </p:animRot>
                                  </p:childTnLst>
                                </p:cTn>
                              </p:par>
                              <p:par>
                                <p:cTn id="225" presetID="2" presetClass="exit" presetSubtype="6" fill="hold" nodeType="withEffect">
                                  <p:stCondLst>
                                    <p:cond delay="0"/>
                                  </p:stCondLst>
                                  <p:childTnLst>
                                    <p:anim calcmode="lin" valueType="num">
                                      <p:cBhvr additive="base">
                                        <p:cTn id="226" dur="4000"/>
                                        <p:tgtEl>
                                          <p:spTgt spid="50"/>
                                        </p:tgtEl>
                                        <p:attrNameLst>
                                          <p:attrName>ppt_x</p:attrName>
                                        </p:attrNameLst>
                                      </p:cBhvr>
                                      <p:tavLst>
                                        <p:tav tm="0">
                                          <p:val>
                                            <p:strVal val="ppt_x"/>
                                          </p:val>
                                        </p:tav>
                                        <p:tav tm="100000">
                                          <p:val>
                                            <p:strVal val="1+ppt_w/2"/>
                                          </p:val>
                                        </p:tav>
                                      </p:tavLst>
                                    </p:anim>
                                    <p:anim calcmode="lin" valueType="num">
                                      <p:cBhvr additive="base">
                                        <p:cTn id="227" dur="4000"/>
                                        <p:tgtEl>
                                          <p:spTgt spid="50"/>
                                        </p:tgtEl>
                                        <p:attrNameLst>
                                          <p:attrName>ppt_y</p:attrName>
                                        </p:attrNameLst>
                                      </p:cBhvr>
                                      <p:tavLst>
                                        <p:tav tm="0">
                                          <p:val>
                                            <p:strVal val="ppt_y"/>
                                          </p:val>
                                        </p:tav>
                                        <p:tav tm="100000">
                                          <p:val>
                                            <p:strVal val="1+ppt_h/2"/>
                                          </p:val>
                                        </p:tav>
                                      </p:tavLst>
                                    </p:anim>
                                    <p:set>
                                      <p:cBhvr>
                                        <p:cTn id="228" dur="1" fill="hold">
                                          <p:stCondLst>
                                            <p:cond delay="3999"/>
                                          </p:stCondLst>
                                        </p:cTn>
                                        <p:tgtEl>
                                          <p:spTgt spid="50"/>
                                        </p:tgtEl>
                                        <p:attrNameLst>
                                          <p:attrName>style.visibility</p:attrName>
                                        </p:attrNameLst>
                                      </p:cBhvr>
                                      <p:to>
                                        <p:strVal val="hidden"/>
                                      </p:to>
                                    </p:set>
                                  </p:childTnLst>
                                </p:cTn>
                              </p:par>
                              <p:par>
                                <p:cTn id="229" presetID="2" presetClass="entr" presetSubtype="2" fill="hold" nodeType="withEffect">
                                  <p:stCondLst>
                                    <p:cond delay="0"/>
                                  </p:stCondLst>
                                  <p:childTnLst>
                                    <p:set>
                                      <p:cBhvr>
                                        <p:cTn id="230" dur="1" fill="hold">
                                          <p:stCondLst>
                                            <p:cond delay="0"/>
                                          </p:stCondLst>
                                        </p:cTn>
                                        <p:tgtEl>
                                          <p:spTgt spid="51"/>
                                        </p:tgtEl>
                                        <p:attrNameLst>
                                          <p:attrName>style.visibility</p:attrName>
                                        </p:attrNameLst>
                                      </p:cBhvr>
                                      <p:to>
                                        <p:strVal val="visible"/>
                                      </p:to>
                                    </p:set>
                                    <p:anim calcmode="lin" valueType="num">
                                      <p:cBhvr additive="base">
                                        <p:cTn id="231" dur="4000" fill="hold"/>
                                        <p:tgtEl>
                                          <p:spTgt spid="51"/>
                                        </p:tgtEl>
                                        <p:attrNameLst>
                                          <p:attrName>ppt_x</p:attrName>
                                        </p:attrNameLst>
                                      </p:cBhvr>
                                      <p:tavLst>
                                        <p:tav tm="0">
                                          <p:val>
                                            <p:strVal val="1+#ppt_w/2"/>
                                          </p:val>
                                        </p:tav>
                                        <p:tav tm="100000">
                                          <p:val>
                                            <p:strVal val="#ppt_x"/>
                                          </p:val>
                                        </p:tav>
                                      </p:tavLst>
                                    </p:anim>
                                    <p:anim calcmode="lin" valueType="num">
                                      <p:cBhvr additive="base">
                                        <p:cTn id="232" dur="4000" fill="hold"/>
                                        <p:tgtEl>
                                          <p:spTgt spid="51"/>
                                        </p:tgtEl>
                                        <p:attrNameLst>
                                          <p:attrName>ppt_y</p:attrName>
                                        </p:attrNameLst>
                                      </p:cBhvr>
                                      <p:tavLst>
                                        <p:tav tm="0">
                                          <p:val>
                                            <p:strVal val="#ppt_y"/>
                                          </p:val>
                                        </p:tav>
                                        <p:tav tm="100000">
                                          <p:val>
                                            <p:strVal val="#ppt_y"/>
                                          </p:val>
                                        </p:tav>
                                      </p:tavLst>
                                    </p:anim>
                                  </p:childTnLst>
                                </p:cTn>
                              </p:par>
                              <p:par>
                                <p:cTn id="233" presetID="19" presetClass="entr" presetSubtype="5" fill="hold" nodeType="withEffect">
                                  <p:stCondLst>
                                    <p:cond delay="0"/>
                                  </p:stCondLst>
                                  <p:childTnLst>
                                    <p:set>
                                      <p:cBhvr>
                                        <p:cTn id="234" dur="1" fill="hold">
                                          <p:stCondLst>
                                            <p:cond delay="0"/>
                                          </p:stCondLst>
                                        </p:cTn>
                                        <p:tgtEl>
                                          <p:spTgt spid="51"/>
                                        </p:tgtEl>
                                        <p:attrNameLst>
                                          <p:attrName>style.visibility</p:attrName>
                                        </p:attrNameLst>
                                      </p:cBhvr>
                                      <p:to>
                                        <p:strVal val="visible"/>
                                      </p:to>
                                    </p:set>
                                    <p:anim calcmode="lin" valueType="num">
                                      <p:cBhvr>
                                        <p:cTn id="235" dur="4000" fill="hold"/>
                                        <p:tgtEl>
                                          <p:spTgt spid="51"/>
                                        </p:tgtEl>
                                        <p:attrNameLst>
                                          <p:attrName>ppt_w</p:attrName>
                                        </p:attrNameLst>
                                      </p:cBhvr>
                                      <p:tavLst>
                                        <p:tav tm="0">
                                          <p:val>
                                            <p:strVal val="#ppt_w"/>
                                          </p:val>
                                        </p:tav>
                                        <p:tav tm="100000">
                                          <p:val>
                                            <p:strVal val="#ppt_w"/>
                                          </p:val>
                                        </p:tav>
                                      </p:tavLst>
                                    </p:anim>
                                    <p:anim calcmode="lin" valueType="num">
                                      <p:cBhvr>
                                        <p:cTn id="236" dur="4000" fill="hold"/>
                                        <p:tgtEl>
                                          <p:spTgt spid="51"/>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nodeType="withEffect">
                                  <p:stCondLst>
                                    <p:cond delay="0"/>
                                  </p:stCondLst>
                                  <p:childTnLst>
                                    <p:animRot by="21600000">
                                      <p:cBhvr>
                                        <p:cTn id="238" dur="4000" fill="hold"/>
                                        <p:tgtEl>
                                          <p:spTgt spid="51"/>
                                        </p:tgtEl>
                                        <p:attrNameLst>
                                          <p:attrName>r</p:attrName>
                                        </p:attrNameLst>
                                      </p:cBhvr>
                                    </p:animRot>
                                  </p:childTnLst>
                                </p:cTn>
                              </p:par>
                              <p:par>
                                <p:cTn id="239" presetID="2" presetClass="exit" presetSubtype="6" fill="hold" nodeType="withEffect">
                                  <p:stCondLst>
                                    <p:cond delay="0"/>
                                  </p:stCondLst>
                                  <p:childTnLst>
                                    <p:anim calcmode="lin" valueType="num">
                                      <p:cBhvr additive="base">
                                        <p:cTn id="240" dur="4000"/>
                                        <p:tgtEl>
                                          <p:spTgt spid="51"/>
                                        </p:tgtEl>
                                        <p:attrNameLst>
                                          <p:attrName>ppt_x</p:attrName>
                                        </p:attrNameLst>
                                      </p:cBhvr>
                                      <p:tavLst>
                                        <p:tav tm="0">
                                          <p:val>
                                            <p:strVal val="ppt_x"/>
                                          </p:val>
                                        </p:tav>
                                        <p:tav tm="100000">
                                          <p:val>
                                            <p:strVal val="1+ppt_w/2"/>
                                          </p:val>
                                        </p:tav>
                                      </p:tavLst>
                                    </p:anim>
                                    <p:anim calcmode="lin" valueType="num">
                                      <p:cBhvr additive="base">
                                        <p:cTn id="241" dur="4000"/>
                                        <p:tgtEl>
                                          <p:spTgt spid="51"/>
                                        </p:tgtEl>
                                        <p:attrNameLst>
                                          <p:attrName>ppt_y</p:attrName>
                                        </p:attrNameLst>
                                      </p:cBhvr>
                                      <p:tavLst>
                                        <p:tav tm="0">
                                          <p:val>
                                            <p:strVal val="ppt_y"/>
                                          </p:val>
                                        </p:tav>
                                        <p:tav tm="100000">
                                          <p:val>
                                            <p:strVal val="1+ppt_h/2"/>
                                          </p:val>
                                        </p:tav>
                                      </p:tavLst>
                                    </p:anim>
                                    <p:set>
                                      <p:cBhvr>
                                        <p:cTn id="242" dur="1" fill="hold">
                                          <p:stCondLst>
                                            <p:cond delay="3999"/>
                                          </p:stCondLst>
                                        </p:cTn>
                                        <p:tgtEl>
                                          <p:spTgt spid="51"/>
                                        </p:tgtEl>
                                        <p:attrNameLst>
                                          <p:attrName>style.visibility</p:attrName>
                                        </p:attrNameLst>
                                      </p:cBhvr>
                                      <p:to>
                                        <p:strVal val="hidden"/>
                                      </p:to>
                                    </p:set>
                                  </p:childTnLst>
                                </p:cTn>
                              </p:par>
                              <p:par>
                                <p:cTn id="243" presetID="2" presetClass="entr" presetSubtype="2" fill="hold" nodeType="withEffect">
                                  <p:stCondLst>
                                    <p:cond delay="0"/>
                                  </p:stCondLst>
                                  <p:childTnLst>
                                    <p:set>
                                      <p:cBhvr>
                                        <p:cTn id="244" dur="1" fill="hold">
                                          <p:stCondLst>
                                            <p:cond delay="0"/>
                                          </p:stCondLst>
                                        </p:cTn>
                                        <p:tgtEl>
                                          <p:spTgt spid="52"/>
                                        </p:tgtEl>
                                        <p:attrNameLst>
                                          <p:attrName>style.visibility</p:attrName>
                                        </p:attrNameLst>
                                      </p:cBhvr>
                                      <p:to>
                                        <p:strVal val="visible"/>
                                      </p:to>
                                    </p:set>
                                    <p:anim calcmode="lin" valueType="num">
                                      <p:cBhvr additive="base">
                                        <p:cTn id="245" dur="4000" fill="hold"/>
                                        <p:tgtEl>
                                          <p:spTgt spid="52"/>
                                        </p:tgtEl>
                                        <p:attrNameLst>
                                          <p:attrName>ppt_x</p:attrName>
                                        </p:attrNameLst>
                                      </p:cBhvr>
                                      <p:tavLst>
                                        <p:tav tm="0">
                                          <p:val>
                                            <p:strVal val="1+#ppt_w/2"/>
                                          </p:val>
                                        </p:tav>
                                        <p:tav tm="100000">
                                          <p:val>
                                            <p:strVal val="#ppt_x"/>
                                          </p:val>
                                        </p:tav>
                                      </p:tavLst>
                                    </p:anim>
                                    <p:anim calcmode="lin" valueType="num">
                                      <p:cBhvr additive="base">
                                        <p:cTn id="246" dur="4000" fill="hold"/>
                                        <p:tgtEl>
                                          <p:spTgt spid="52"/>
                                        </p:tgtEl>
                                        <p:attrNameLst>
                                          <p:attrName>ppt_y</p:attrName>
                                        </p:attrNameLst>
                                      </p:cBhvr>
                                      <p:tavLst>
                                        <p:tav tm="0">
                                          <p:val>
                                            <p:strVal val="#ppt_y"/>
                                          </p:val>
                                        </p:tav>
                                        <p:tav tm="100000">
                                          <p:val>
                                            <p:strVal val="#ppt_y"/>
                                          </p:val>
                                        </p:tav>
                                      </p:tavLst>
                                    </p:anim>
                                  </p:childTnLst>
                                </p:cTn>
                              </p:par>
                              <p:par>
                                <p:cTn id="247" presetID="19" presetClass="entr" presetSubtype="5" fill="hold" nodeType="withEffect">
                                  <p:stCondLst>
                                    <p:cond delay="0"/>
                                  </p:stCondLst>
                                  <p:childTnLst>
                                    <p:set>
                                      <p:cBhvr>
                                        <p:cTn id="248" dur="1" fill="hold">
                                          <p:stCondLst>
                                            <p:cond delay="0"/>
                                          </p:stCondLst>
                                        </p:cTn>
                                        <p:tgtEl>
                                          <p:spTgt spid="52"/>
                                        </p:tgtEl>
                                        <p:attrNameLst>
                                          <p:attrName>style.visibility</p:attrName>
                                        </p:attrNameLst>
                                      </p:cBhvr>
                                      <p:to>
                                        <p:strVal val="visible"/>
                                      </p:to>
                                    </p:set>
                                    <p:anim calcmode="lin" valueType="num">
                                      <p:cBhvr>
                                        <p:cTn id="249" dur="4000" fill="hold"/>
                                        <p:tgtEl>
                                          <p:spTgt spid="52"/>
                                        </p:tgtEl>
                                        <p:attrNameLst>
                                          <p:attrName>ppt_w</p:attrName>
                                        </p:attrNameLst>
                                      </p:cBhvr>
                                      <p:tavLst>
                                        <p:tav tm="0">
                                          <p:val>
                                            <p:strVal val="#ppt_w"/>
                                          </p:val>
                                        </p:tav>
                                        <p:tav tm="100000">
                                          <p:val>
                                            <p:strVal val="#ppt_w"/>
                                          </p:val>
                                        </p:tav>
                                      </p:tavLst>
                                    </p:anim>
                                    <p:anim calcmode="lin" valueType="num">
                                      <p:cBhvr>
                                        <p:cTn id="250" dur="4000" fill="hold"/>
                                        <p:tgtEl>
                                          <p:spTgt spid="52"/>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nodeType="withEffect">
                                  <p:stCondLst>
                                    <p:cond delay="0"/>
                                  </p:stCondLst>
                                  <p:childTnLst>
                                    <p:animRot by="21600000">
                                      <p:cBhvr>
                                        <p:cTn id="252" dur="4000" fill="hold"/>
                                        <p:tgtEl>
                                          <p:spTgt spid="52"/>
                                        </p:tgtEl>
                                        <p:attrNameLst>
                                          <p:attrName>r</p:attrName>
                                        </p:attrNameLst>
                                      </p:cBhvr>
                                    </p:animRot>
                                  </p:childTnLst>
                                </p:cTn>
                              </p:par>
                              <p:par>
                                <p:cTn id="253" presetID="2" presetClass="exit" presetSubtype="6" fill="hold" nodeType="withEffect">
                                  <p:stCondLst>
                                    <p:cond delay="0"/>
                                  </p:stCondLst>
                                  <p:childTnLst>
                                    <p:anim calcmode="lin" valueType="num">
                                      <p:cBhvr additive="base">
                                        <p:cTn id="254" dur="4000"/>
                                        <p:tgtEl>
                                          <p:spTgt spid="52"/>
                                        </p:tgtEl>
                                        <p:attrNameLst>
                                          <p:attrName>ppt_x</p:attrName>
                                        </p:attrNameLst>
                                      </p:cBhvr>
                                      <p:tavLst>
                                        <p:tav tm="0">
                                          <p:val>
                                            <p:strVal val="ppt_x"/>
                                          </p:val>
                                        </p:tav>
                                        <p:tav tm="100000">
                                          <p:val>
                                            <p:strVal val="1+ppt_w/2"/>
                                          </p:val>
                                        </p:tav>
                                      </p:tavLst>
                                    </p:anim>
                                    <p:anim calcmode="lin" valueType="num">
                                      <p:cBhvr additive="base">
                                        <p:cTn id="255" dur="4000"/>
                                        <p:tgtEl>
                                          <p:spTgt spid="52"/>
                                        </p:tgtEl>
                                        <p:attrNameLst>
                                          <p:attrName>ppt_y</p:attrName>
                                        </p:attrNameLst>
                                      </p:cBhvr>
                                      <p:tavLst>
                                        <p:tav tm="0">
                                          <p:val>
                                            <p:strVal val="ppt_y"/>
                                          </p:val>
                                        </p:tav>
                                        <p:tav tm="100000">
                                          <p:val>
                                            <p:strVal val="1+ppt_h/2"/>
                                          </p:val>
                                        </p:tav>
                                      </p:tavLst>
                                    </p:anim>
                                    <p:set>
                                      <p:cBhvr>
                                        <p:cTn id="256" dur="1" fill="hold">
                                          <p:stCondLst>
                                            <p:cond delay="3999"/>
                                          </p:stCondLst>
                                        </p:cTn>
                                        <p:tgtEl>
                                          <p:spTgt spid="52"/>
                                        </p:tgtEl>
                                        <p:attrNameLst>
                                          <p:attrName>style.visibility</p:attrName>
                                        </p:attrNameLst>
                                      </p:cBhvr>
                                      <p:to>
                                        <p:strVal val="hidden"/>
                                      </p:to>
                                    </p:set>
                                  </p:childTnLst>
                                </p:cTn>
                              </p:par>
                              <p:par>
                                <p:cTn id="257" presetID="2" presetClass="entr" presetSubtype="2" fill="hold" nodeType="withEffect">
                                  <p:stCondLst>
                                    <p:cond delay="0"/>
                                  </p:stCondLst>
                                  <p:childTnLst>
                                    <p:set>
                                      <p:cBhvr>
                                        <p:cTn id="258" dur="1" fill="hold">
                                          <p:stCondLst>
                                            <p:cond delay="0"/>
                                          </p:stCondLst>
                                        </p:cTn>
                                        <p:tgtEl>
                                          <p:spTgt spid="53"/>
                                        </p:tgtEl>
                                        <p:attrNameLst>
                                          <p:attrName>style.visibility</p:attrName>
                                        </p:attrNameLst>
                                      </p:cBhvr>
                                      <p:to>
                                        <p:strVal val="visible"/>
                                      </p:to>
                                    </p:set>
                                    <p:anim calcmode="lin" valueType="num">
                                      <p:cBhvr additive="base">
                                        <p:cTn id="259" dur="4000" fill="hold"/>
                                        <p:tgtEl>
                                          <p:spTgt spid="53"/>
                                        </p:tgtEl>
                                        <p:attrNameLst>
                                          <p:attrName>ppt_x</p:attrName>
                                        </p:attrNameLst>
                                      </p:cBhvr>
                                      <p:tavLst>
                                        <p:tav tm="0">
                                          <p:val>
                                            <p:strVal val="1+#ppt_w/2"/>
                                          </p:val>
                                        </p:tav>
                                        <p:tav tm="100000">
                                          <p:val>
                                            <p:strVal val="#ppt_x"/>
                                          </p:val>
                                        </p:tav>
                                      </p:tavLst>
                                    </p:anim>
                                    <p:anim calcmode="lin" valueType="num">
                                      <p:cBhvr additive="base">
                                        <p:cTn id="260" dur="4000" fill="hold"/>
                                        <p:tgtEl>
                                          <p:spTgt spid="53"/>
                                        </p:tgtEl>
                                        <p:attrNameLst>
                                          <p:attrName>ppt_y</p:attrName>
                                        </p:attrNameLst>
                                      </p:cBhvr>
                                      <p:tavLst>
                                        <p:tav tm="0">
                                          <p:val>
                                            <p:strVal val="#ppt_y"/>
                                          </p:val>
                                        </p:tav>
                                        <p:tav tm="100000">
                                          <p:val>
                                            <p:strVal val="#ppt_y"/>
                                          </p:val>
                                        </p:tav>
                                      </p:tavLst>
                                    </p:anim>
                                  </p:childTnLst>
                                </p:cTn>
                              </p:par>
                              <p:par>
                                <p:cTn id="261" presetID="19" presetClass="entr" presetSubtype="5" fill="hold" nodeType="withEffect">
                                  <p:stCondLst>
                                    <p:cond delay="0"/>
                                  </p:stCondLst>
                                  <p:childTnLst>
                                    <p:set>
                                      <p:cBhvr>
                                        <p:cTn id="262" dur="1" fill="hold">
                                          <p:stCondLst>
                                            <p:cond delay="0"/>
                                          </p:stCondLst>
                                        </p:cTn>
                                        <p:tgtEl>
                                          <p:spTgt spid="53"/>
                                        </p:tgtEl>
                                        <p:attrNameLst>
                                          <p:attrName>style.visibility</p:attrName>
                                        </p:attrNameLst>
                                      </p:cBhvr>
                                      <p:to>
                                        <p:strVal val="visible"/>
                                      </p:to>
                                    </p:set>
                                    <p:anim calcmode="lin" valueType="num">
                                      <p:cBhvr>
                                        <p:cTn id="263" dur="4000" fill="hold"/>
                                        <p:tgtEl>
                                          <p:spTgt spid="53"/>
                                        </p:tgtEl>
                                        <p:attrNameLst>
                                          <p:attrName>ppt_w</p:attrName>
                                        </p:attrNameLst>
                                      </p:cBhvr>
                                      <p:tavLst>
                                        <p:tav tm="0">
                                          <p:val>
                                            <p:strVal val="#ppt_w"/>
                                          </p:val>
                                        </p:tav>
                                        <p:tav tm="100000">
                                          <p:val>
                                            <p:strVal val="#ppt_w"/>
                                          </p:val>
                                        </p:tav>
                                      </p:tavLst>
                                    </p:anim>
                                    <p:anim calcmode="lin" valueType="num">
                                      <p:cBhvr>
                                        <p:cTn id="264" dur="4000" fill="hold"/>
                                        <p:tgtEl>
                                          <p:spTgt spid="53"/>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nodeType="withEffect">
                                  <p:stCondLst>
                                    <p:cond delay="0"/>
                                  </p:stCondLst>
                                  <p:childTnLst>
                                    <p:animRot by="21600000">
                                      <p:cBhvr>
                                        <p:cTn id="266" dur="4000" fill="hold"/>
                                        <p:tgtEl>
                                          <p:spTgt spid="53"/>
                                        </p:tgtEl>
                                        <p:attrNameLst>
                                          <p:attrName>r</p:attrName>
                                        </p:attrNameLst>
                                      </p:cBhvr>
                                    </p:animRot>
                                  </p:childTnLst>
                                </p:cTn>
                              </p:par>
                              <p:par>
                                <p:cTn id="267" presetID="2" presetClass="exit" presetSubtype="6" fill="hold" nodeType="withEffect">
                                  <p:stCondLst>
                                    <p:cond delay="0"/>
                                  </p:stCondLst>
                                  <p:childTnLst>
                                    <p:anim calcmode="lin" valueType="num">
                                      <p:cBhvr additive="base">
                                        <p:cTn id="268" dur="4000"/>
                                        <p:tgtEl>
                                          <p:spTgt spid="53"/>
                                        </p:tgtEl>
                                        <p:attrNameLst>
                                          <p:attrName>ppt_x</p:attrName>
                                        </p:attrNameLst>
                                      </p:cBhvr>
                                      <p:tavLst>
                                        <p:tav tm="0">
                                          <p:val>
                                            <p:strVal val="ppt_x"/>
                                          </p:val>
                                        </p:tav>
                                        <p:tav tm="100000">
                                          <p:val>
                                            <p:strVal val="1+ppt_w/2"/>
                                          </p:val>
                                        </p:tav>
                                      </p:tavLst>
                                    </p:anim>
                                    <p:anim calcmode="lin" valueType="num">
                                      <p:cBhvr additive="base">
                                        <p:cTn id="269" dur="4000"/>
                                        <p:tgtEl>
                                          <p:spTgt spid="53"/>
                                        </p:tgtEl>
                                        <p:attrNameLst>
                                          <p:attrName>ppt_y</p:attrName>
                                        </p:attrNameLst>
                                      </p:cBhvr>
                                      <p:tavLst>
                                        <p:tav tm="0">
                                          <p:val>
                                            <p:strVal val="ppt_y"/>
                                          </p:val>
                                        </p:tav>
                                        <p:tav tm="100000">
                                          <p:val>
                                            <p:strVal val="1+ppt_h/2"/>
                                          </p:val>
                                        </p:tav>
                                      </p:tavLst>
                                    </p:anim>
                                    <p:set>
                                      <p:cBhvr>
                                        <p:cTn id="270" dur="1" fill="hold">
                                          <p:stCondLst>
                                            <p:cond delay="3999"/>
                                          </p:stCondLst>
                                        </p:cTn>
                                        <p:tgtEl>
                                          <p:spTgt spid="53"/>
                                        </p:tgtEl>
                                        <p:attrNameLst>
                                          <p:attrName>style.visibility</p:attrName>
                                        </p:attrNameLst>
                                      </p:cBhvr>
                                      <p:to>
                                        <p:strVal val="hidden"/>
                                      </p:to>
                                    </p:set>
                                  </p:childTnLst>
                                </p:cTn>
                              </p:par>
                              <p:par>
                                <p:cTn id="271" presetID="2" presetClass="entr" presetSubtype="2" fill="hold" nodeType="withEffect">
                                  <p:stCondLst>
                                    <p:cond delay="0"/>
                                  </p:stCondLst>
                                  <p:childTnLst>
                                    <p:set>
                                      <p:cBhvr>
                                        <p:cTn id="272" dur="1" fill="hold">
                                          <p:stCondLst>
                                            <p:cond delay="0"/>
                                          </p:stCondLst>
                                        </p:cTn>
                                        <p:tgtEl>
                                          <p:spTgt spid="54"/>
                                        </p:tgtEl>
                                        <p:attrNameLst>
                                          <p:attrName>style.visibility</p:attrName>
                                        </p:attrNameLst>
                                      </p:cBhvr>
                                      <p:to>
                                        <p:strVal val="visible"/>
                                      </p:to>
                                    </p:set>
                                    <p:anim calcmode="lin" valueType="num">
                                      <p:cBhvr additive="base">
                                        <p:cTn id="273" dur="4000" fill="hold"/>
                                        <p:tgtEl>
                                          <p:spTgt spid="54"/>
                                        </p:tgtEl>
                                        <p:attrNameLst>
                                          <p:attrName>ppt_x</p:attrName>
                                        </p:attrNameLst>
                                      </p:cBhvr>
                                      <p:tavLst>
                                        <p:tav tm="0">
                                          <p:val>
                                            <p:strVal val="1+#ppt_w/2"/>
                                          </p:val>
                                        </p:tav>
                                        <p:tav tm="100000">
                                          <p:val>
                                            <p:strVal val="#ppt_x"/>
                                          </p:val>
                                        </p:tav>
                                      </p:tavLst>
                                    </p:anim>
                                    <p:anim calcmode="lin" valueType="num">
                                      <p:cBhvr additive="base">
                                        <p:cTn id="274" dur="4000" fill="hold"/>
                                        <p:tgtEl>
                                          <p:spTgt spid="54"/>
                                        </p:tgtEl>
                                        <p:attrNameLst>
                                          <p:attrName>ppt_y</p:attrName>
                                        </p:attrNameLst>
                                      </p:cBhvr>
                                      <p:tavLst>
                                        <p:tav tm="0">
                                          <p:val>
                                            <p:strVal val="#ppt_y"/>
                                          </p:val>
                                        </p:tav>
                                        <p:tav tm="100000">
                                          <p:val>
                                            <p:strVal val="#ppt_y"/>
                                          </p:val>
                                        </p:tav>
                                      </p:tavLst>
                                    </p:anim>
                                  </p:childTnLst>
                                </p:cTn>
                              </p:par>
                              <p:par>
                                <p:cTn id="275" presetID="19" presetClass="entr" presetSubtype="5" fill="hold" nodeType="withEffect">
                                  <p:stCondLst>
                                    <p:cond delay="0"/>
                                  </p:stCondLst>
                                  <p:childTnLst>
                                    <p:set>
                                      <p:cBhvr>
                                        <p:cTn id="276" dur="1" fill="hold">
                                          <p:stCondLst>
                                            <p:cond delay="0"/>
                                          </p:stCondLst>
                                        </p:cTn>
                                        <p:tgtEl>
                                          <p:spTgt spid="54"/>
                                        </p:tgtEl>
                                        <p:attrNameLst>
                                          <p:attrName>style.visibility</p:attrName>
                                        </p:attrNameLst>
                                      </p:cBhvr>
                                      <p:to>
                                        <p:strVal val="visible"/>
                                      </p:to>
                                    </p:set>
                                    <p:anim calcmode="lin" valueType="num">
                                      <p:cBhvr>
                                        <p:cTn id="277" dur="4000" fill="hold"/>
                                        <p:tgtEl>
                                          <p:spTgt spid="54"/>
                                        </p:tgtEl>
                                        <p:attrNameLst>
                                          <p:attrName>ppt_w</p:attrName>
                                        </p:attrNameLst>
                                      </p:cBhvr>
                                      <p:tavLst>
                                        <p:tav tm="0">
                                          <p:val>
                                            <p:strVal val="#ppt_w"/>
                                          </p:val>
                                        </p:tav>
                                        <p:tav tm="100000">
                                          <p:val>
                                            <p:strVal val="#ppt_w"/>
                                          </p:val>
                                        </p:tav>
                                      </p:tavLst>
                                    </p:anim>
                                    <p:anim calcmode="lin" valueType="num">
                                      <p:cBhvr>
                                        <p:cTn id="278" dur="4000" fill="hold"/>
                                        <p:tgtEl>
                                          <p:spTgt spid="54"/>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4000" fill="hold"/>
                                        <p:tgtEl>
                                          <p:spTgt spid="54"/>
                                        </p:tgtEl>
                                        <p:attrNameLst>
                                          <p:attrName>r</p:attrName>
                                        </p:attrNameLst>
                                      </p:cBhvr>
                                    </p:animRot>
                                  </p:childTnLst>
                                </p:cTn>
                              </p:par>
                              <p:par>
                                <p:cTn id="281" presetID="2" presetClass="exit" presetSubtype="6" fill="hold" nodeType="withEffect">
                                  <p:stCondLst>
                                    <p:cond delay="0"/>
                                  </p:stCondLst>
                                  <p:childTnLst>
                                    <p:anim calcmode="lin" valueType="num">
                                      <p:cBhvr additive="base">
                                        <p:cTn id="282" dur="4000"/>
                                        <p:tgtEl>
                                          <p:spTgt spid="54"/>
                                        </p:tgtEl>
                                        <p:attrNameLst>
                                          <p:attrName>ppt_x</p:attrName>
                                        </p:attrNameLst>
                                      </p:cBhvr>
                                      <p:tavLst>
                                        <p:tav tm="0">
                                          <p:val>
                                            <p:strVal val="ppt_x"/>
                                          </p:val>
                                        </p:tav>
                                        <p:tav tm="100000">
                                          <p:val>
                                            <p:strVal val="1+ppt_w/2"/>
                                          </p:val>
                                        </p:tav>
                                      </p:tavLst>
                                    </p:anim>
                                    <p:anim calcmode="lin" valueType="num">
                                      <p:cBhvr additive="base">
                                        <p:cTn id="283" dur="4000"/>
                                        <p:tgtEl>
                                          <p:spTgt spid="54"/>
                                        </p:tgtEl>
                                        <p:attrNameLst>
                                          <p:attrName>ppt_y</p:attrName>
                                        </p:attrNameLst>
                                      </p:cBhvr>
                                      <p:tavLst>
                                        <p:tav tm="0">
                                          <p:val>
                                            <p:strVal val="ppt_y"/>
                                          </p:val>
                                        </p:tav>
                                        <p:tav tm="100000">
                                          <p:val>
                                            <p:strVal val="1+ppt_h/2"/>
                                          </p:val>
                                        </p:tav>
                                      </p:tavLst>
                                    </p:anim>
                                    <p:set>
                                      <p:cBhvr>
                                        <p:cTn id="284" dur="1" fill="hold">
                                          <p:stCondLst>
                                            <p:cond delay="3999"/>
                                          </p:stCondLst>
                                        </p:cTn>
                                        <p:tgtEl>
                                          <p:spTgt spid="54"/>
                                        </p:tgtEl>
                                        <p:attrNameLst>
                                          <p:attrName>style.visibility</p:attrName>
                                        </p:attrNameLst>
                                      </p:cBhvr>
                                      <p:to>
                                        <p:strVal val="hidden"/>
                                      </p:to>
                                    </p:set>
                                  </p:childTnLst>
                                </p:cTn>
                              </p:par>
                              <p:par>
                                <p:cTn id="285" presetID="2" presetClass="entr" presetSubtype="2" fill="hold" nodeType="withEffect">
                                  <p:stCondLst>
                                    <p:cond delay="0"/>
                                  </p:stCondLst>
                                  <p:childTnLst>
                                    <p:set>
                                      <p:cBhvr>
                                        <p:cTn id="286" dur="1" fill="hold">
                                          <p:stCondLst>
                                            <p:cond delay="0"/>
                                          </p:stCondLst>
                                        </p:cTn>
                                        <p:tgtEl>
                                          <p:spTgt spid="55"/>
                                        </p:tgtEl>
                                        <p:attrNameLst>
                                          <p:attrName>style.visibility</p:attrName>
                                        </p:attrNameLst>
                                      </p:cBhvr>
                                      <p:to>
                                        <p:strVal val="visible"/>
                                      </p:to>
                                    </p:set>
                                    <p:anim calcmode="lin" valueType="num">
                                      <p:cBhvr additive="base">
                                        <p:cTn id="287" dur="4000" fill="hold"/>
                                        <p:tgtEl>
                                          <p:spTgt spid="55"/>
                                        </p:tgtEl>
                                        <p:attrNameLst>
                                          <p:attrName>ppt_x</p:attrName>
                                        </p:attrNameLst>
                                      </p:cBhvr>
                                      <p:tavLst>
                                        <p:tav tm="0">
                                          <p:val>
                                            <p:strVal val="1+#ppt_w/2"/>
                                          </p:val>
                                        </p:tav>
                                        <p:tav tm="100000">
                                          <p:val>
                                            <p:strVal val="#ppt_x"/>
                                          </p:val>
                                        </p:tav>
                                      </p:tavLst>
                                    </p:anim>
                                    <p:anim calcmode="lin" valueType="num">
                                      <p:cBhvr additive="base">
                                        <p:cTn id="288" dur="4000" fill="hold"/>
                                        <p:tgtEl>
                                          <p:spTgt spid="55"/>
                                        </p:tgtEl>
                                        <p:attrNameLst>
                                          <p:attrName>ppt_y</p:attrName>
                                        </p:attrNameLst>
                                      </p:cBhvr>
                                      <p:tavLst>
                                        <p:tav tm="0">
                                          <p:val>
                                            <p:strVal val="#ppt_y"/>
                                          </p:val>
                                        </p:tav>
                                        <p:tav tm="100000">
                                          <p:val>
                                            <p:strVal val="#ppt_y"/>
                                          </p:val>
                                        </p:tav>
                                      </p:tavLst>
                                    </p:anim>
                                  </p:childTnLst>
                                </p:cTn>
                              </p:par>
                              <p:par>
                                <p:cTn id="289" presetID="19" presetClass="entr" presetSubtype="5" fill="hold" nodeType="withEffect">
                                  <p:stCondLst>
                                    <p:cond delay="0"/>
                                  </p:stCondLst>
                                  <p:childTnLst>
                                    <p:set>
                                      <p:cBhvr>
                                        <p:cTn id="290" dur="1" fill="hold">
                                          <p:stCondLst>
                                            <p:cond delay="0"/>
                                          </p:stCondLst>
                                        </p:cTn>
                                        <p:tgtEl>
                                          <p:spTgt spid="55"/>
                                        </p:tgtEl>
                                        <p:attrNameLst>
                                          <p:attrName>style.visibility</p:attrName>
                                        </p:attrNameLst>
                                      </p:cBhvr>
                                      <p:to>
                                        <p:strVal val="visible"/>
                                      </p:to>
                                    </p:set>
                                    <p:anim calcmode="lin" valueType="num">
                                      <p:cBhvr>
                                        <p:cTn id="291" dur="4000" fill="hold"/>
                                        <p:tgtEl>
                                          <p:spTgt spid="55"/>
                                        </p:tgtEl>
                                        <p:attrNameLst>
                                          <p:attrName>ppt_w</p:attrName>
                                        </p:attrNameLst>
                                      </p:cBhvr>
                                      <p:tavLst>
                                        <p:tav tm="0">
                                          <p:val>
                                            <p:strVal val="#ppt_w"/>
                                          </p:val>
                                        </p:tav>
                                        <p:tav tm="100000">
                                          <p:val>
                                            <p:strVal val="#ppt_w"/>
                                          </p:val>
                                        </p:tav>
                                      </p:tavLst>
                                    </p:anim>
                                    <p:anim calcmode="lin" valueType="num">
                                      <p:cBhvr>
                                        <p:cTn id="292" dur="4000" fill="hold"/>
                                        <p:tgtEl>
                                          <p:spTgt spid="55"/>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nodeType="withEffect">
                                  <p:stCondLst>
                                    <p:cond delay="0"/>
                                  </p:stCondLst>
                                  <p:childTnLst>
                                    <p:animRot by="21600000">
                                      <p:cBhvr>
                                        <p:cTn id="294" dur="4000" fill="hold"/>
                                        <p:tgtEl>
                                          <p:spTgt spid="55"/>
                                        </p:tgtEl>
                                        <p:attrNameLst>
                                          <p:attrName>r</p:attrName>
                                        </p:attrNameLst>
                                      </p:cBhvr>
                                    </p:animRot>
                                  </p:childTnLst>
                                </p:cTn>
                              </p:par>
                              <p:par>
                                <p:cTn id="295" presetID="2" presetClass="exit" presetSubtype="6" fill="hold" nodeType="withEffect">
                                  <p:stCondLst>
                                    <p:cond delay="0"/>
                                  </p:stCondLst>
                                  <p:childTnLst>
                                    <p:anim calcmode="lin" valueType="num">
                                      <p:cBhvr additive="base">
                                        <p:cTn id="296" dur="4000"/>
                                        <p:tgtEl>
                                          <p:spTgt spid="55"/>
                                        </p:tgtEl>
                                        <p:attrNameLst>
                                          <p:attrName>ppt_x</p:attrName>
                                        </p:attrNameLst>
                                      </p:cBhvr>
                                      <p:tavLst>
                                        <p:tav tm="0">
                                          <p:val>
                                            <p:strVal val="ppt_x"/>
                                          </p:val>
                                        </p:tav>
                                        <p:tav tm="100000">
                                          <p:val>
                                            <p:strVal val="1+ppt_w/2"/>
                                          </p:val>
                                        </p:tav>
                                      </p:tavLst>
                                    </p:anim>
                                    <p:anim calcmode="lin" valueType="num">
                                      <p:cBhvr additive="base">
                                        <p:cTn id="297" dur="4000"/>
                                        <p:tgtEl>
                                          <p:spTgt spid="55"/>
                                        </p:tgtEl>
                                        <p:attrNameLst>
                                          <p:attrName>ppt_y</p:attrName>
                                        </p:attrNameLst>
                                      </p:cBhvr>
                                      <p:tavLst>
                                        <p:tav tm="0">
                                          <p:val>
                                            <p:strVal val="ppt_y"/>
                                          </p:val>
                                        </p:tav>
                                        <p:tav tm="100000">
                                          <p:val>
                                            <p:strVal val="1+ppt_h/2"/>
                                          </p:val>
                                        </p:tav>
                                      </p:tavLst>
                                    </p:anim>
                                    <p:set>
                                      <p:cBhvr>
                                        <p:cTn id="298" dur="1" fill="hold">
                                          <p:stCondLst>
                                            <p:cond delay="3999"/>
                                          </p:stCondLst>
                                        </p:cTn>
                                        <p:tgtEl>
                                          <p:spTgt spid="55"/>
                                        </p:tgtEl>
                                        <p:attrNameLst>
                                          <p:attrName>style.visibility</p:attrName>
                                        </p:attrNameLst>
                                      </p:cBhvr>
                                      <p:to>
                                        <p:strVal val="hidden"/>
                                      </p:to>
                                    </p:set>
                                  </p:childTnLst>
                                </p:cTn>
                              </p:par>
                              <p:par>
                                <p:cTn id="299" presetID="2" presetClass="entr" presetSubtype="2" fill="hold" nodeType="withEffect">
                                  <p:stCondLst>
                                    <p:cond delay="0"/>
                                  </p:stCondLst>
                                  <p:childTnLst>
                                    <p:set>
                                      <p:cBhvr>
                                        <p:cTn id="300" dur="1" fill="hold">
                                          <p:stCondLst>
                                            <p:cond delay="0"/>
                                          </p:stCondLst>
                                        </p:cTn>
                                        <p:tgtEl>
                                          <p:spTgt spid="56"/>
                                        </p:tgtEl>
                                        <p:attrNameLst>
                                          <p:attrName>style.visibility</p:attrName>
                                        </p:attrNameLst>
                                      </p:cBhvr>
                                      <p:to>
                                        <p:strVal val="visible"/>
                                      </p:to>
                                    </p:set>
                                    <p:anim calcmode="lin" valueType="num">
                                      <p:cBhvr additive="base">
                                        <p:cTn id="301" dur="4000" fill="hold"/>
                                        <p:tgtEl>
                                          <p:spTgt spid="56"/>
                                        </p:tgtEl>
                                        <p:attrNameLst>
                                          <p:attrName>ppt_x</p:attrName>
                                        </p:attrNameLst>
                                      </p:cBhvr>
                                      <p:tavLst>
                                        <p:tav tm="0">
                                          <p:val>
                                            <p:strVal val="1+#ppt_w/2"/>
                                          </p:val>
                                        </p:tav>
                                        <p:tav tm="100000">
                                          <p:val>
                                            <p:strVal val="#ppt_x"/>
                                          </p:val>
                                        </p:tav>
                                      </p:tavLst>
                                    </p:anim>
                                    <p:anim calcmode="lin" valueType="num">
                                      <p:cBhvr additive="base">
                                        <p:cTn id="302" dur="4000" fill="hold"/>
                                        <p:tgtEl>
                                          <p:spTgt spid="56"/>
                                        </p:tgtEl>
                                        <p:attrNameLst>
                                          <p:attrName>ppt_y</p:attrName>
                                        </p:attrNameLst>
                                      </p:cBhvr>
                                      <p:tavLst>
                                        <p:tav tm="0">
                                          <p:val>
                                            <p:strVal val="#ppt_y"/>
                                          </p:val>
                                        </p:tav>
                                        <p:tav tm="100000">
                                          <p:val>
                                            <p:strVal val="#ppt_y"/>
                                          </p:val>
                                        </p:tav>
                                      </p:tavLst>
                                    </p:anim>
                                  </p:childTnLst>
                                </p:cTn>
                              </p:par>
                              <p:par>
                                <p:cTn id="303" presetID="19" presetClass="entr" presetSubtype="5" fill="hold" nodeType="withEffect">
                                  <p:stCondLst>
                                    <p:cond delay="0"/>
                                  </p:stCondLst>
                                  <p:childTnLst>
                                    <p:set>
                                      <p:cBhvr>
                                        <p:cTn id="304" dur="1" fill="hold">
                                          <p:stCondLst>
                                            <p:cond delay="0"/>
                                          </p:stCondLst>
                                        </p:cTn>
                                        <p:tgtEl>
                                          <p:spTgt spid="56"/>
                                        </p:tgtEl>
                                        <p:attrNameLst>
                                          <p:attrName>style.visibility</p:attrName>
                                        </p:attrNameLst>
                                      </p:cBhvr>
                                      <p:to>
                                        <p:strVal val="visible"/>
                                      </p:to>
                                    </p:set>
                                    <p:anim calcmode="lin" valueType="num">
                                      <p:cBhvr>
                                        <p:cTn id="305" dur="4000" fill="hold"/>
                                        <p:tgtEl>
                                          <p:spTgt spid="56"/>
                                        </p:tgtEl>
                                        <p:attrNameLst>
                                          <p:attrName>ppt_w</p:attrName>
                                        </p:attrNameLst>
                                      </p:cBhvr>
                                      <p:tavLst>
                                        <p:tav tm="0">
                                          <p:val>
                                            <p:strVal val="#ppt_w"/>
                                          </p:val>
                                        </p:tav>
                                        <p:tav tm="100000">
                                          <p:val>
                                            <p:strVal val="#ppt_w"/>
                                          </p:val>
                                        </p:tav>
                                      </p:tavLst>
                                    </p:anim>
                                    <p:anim calcmode="lin" valueType="num">
                                      <p:cBhvr>
                                        <p:cTn id="306" dur="4000" fill="hold"/>
                                        <p:tgtEl>
                                          <p:spTgt spid="56"/>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nodeType="withEffect">
                                  <p:stCondLst>
                                    <p:cond delay="0"/>
                                  </p:stCondLst>
                                  <p:childTnLst>
                                    <p:animRot by="21600000">
                                      <p:cBhvr>
                                        <p:cTn id="308" dur="4000" fill="hold"/>
                                        <p:tgtEl>
                                          <p:spTgt spid="56"/>
                                        </p:tgtEl>
                                        <p:attrNameLst>
                                          <p:attrName>r</p:attrName>
                                        </p:attrNameLst>
                                      </p:cBhvr>
                                    </p:animRot>
                                  </p:childTnLst>
                                </p:cTn>
                              </p:par>
                              <p:par>
                                <p:cTn id="309" presetID="2" presetClass="exit" presetSubtype="6" fill="hold" nodeType="withEffect">
                                  <p:stCondLst>
                                    <p:cond delay="0"/>
                                  </p:stCondLst>
                                  <p:childTnLst>
                                    <p:anim calcmode="lin" valueType="num">
                                      <p:cBhvr additive="base">
                                        <p:cTn id="310" dur="4000"/>
                                        <p:tgtEl>
                                          <p:spTgt spid="56"/>
                                        </p:tgtEl>
                                        <p:attrNameLst>
                                          <p:attrName>ppt_x</p:attrName>
                                        </p:attrNameLst>
                                      </p:cBhvr>
                                      <p:tavLst>
                                        <p:tav tm="0">
                                          <p:val>
                                            <p:strVal val="ppt_x"/>
                                          </p:val>
                                        </p:tav>
                                        <p:tav tm="100000">
                                          <p:val>
                                            <p:strVal val="1+ppt_w/2"/>
                                          </p:val>
                                        </p:tav>
                                      </p:tavLst>
                                    </p:anim>
                                    <p:anim calcmode="lin" valueType="num">
                                      <p:cBhvr additive="base">
                                        <p:cTn id="311" dur="4000"/>
                                        <p:tgtEl>
                                          <p:spTgt spid="56"/>
                                        </p:tgtEl>
                                        <p:attrNameLst>
                                          <p:attrName>ppt_y</p:attrName>
                                        </p:attrNameLst>
                                      </p:cBhvr>
                                      <p:tavLst>
                                        <p:tav tm="0">
                                          <p:val>
                                            <p:strVal val="ppt_y"/>
                                          </p:val>
                                        </p:tav>
                                        <p:tav tm="100000">
                                          <p:val>
                                            <p:strVal val="1+ppt_h/2"/>
                                          </p:val>
                                        </p:tav>
                                      </p:tavLst>
                                    </p:anim>
                                    <p:set>
                                      <p:cBhvr>
                                        <p:cTn id="312" dur="1" fill="hold">
                                          <p:stCondLst>
                                            <p:cond delay="3999"/>
                                          </p:stCondLst>
                                        </p:cTn>
                                        <p:tgtEl>
                                          <p:spTgt spid="56"/>
                                        </p:tgtEl>
                                        <p:attrNameLst>
                                          <p:attrName>style.visibility</p:attrName>
                                        </p:attrNameLst>
                                      </p:cBhvr>
                                      <p:to>
                                        <p:strVal val="hidden"/>
                                      </p:to>
                                    </p:set>
                                  </p:childTnLst>
                                </p:cTn>
                              </p:par>
                              <p:par>
                                <p:cTn id="313" presetID="2" presetClass="entr" presetSubtype="2" fill="hold" nodeType="withEffect">
                                  <p:stCondLst>
                                    <p:cond delay="0"/>
                                  </p:stCondLst>
                                  <p:childTnLst>
                                    <p:set>
                                      <p:cBhvr>
                                        <p:cTn id="314" dur="1" fill="hold">
                                          <p:stCondLst>
                                            <p:cond delay="0"/>
                                          </p:stCondLst>
                                        </p:cTn>
                                        <p:tgtEl>
                                          <p:spTgt spid="57"/>
                                        </p:tgtEl>
                                        <p:attrNameLst>
                                          <p:attrName>style.visibility</p:attrName>
                                        </p:attrNameLst>
                                      </p:cBhvr>
                                      <p:to>
                                        <p:strVal val="visible"/>
                                      </p:to>
                                    </p:set>
                                    <p:anim calcmode="lin" valueType="num">
                                      <p:cBhvr additive="base">
                                        <p:cTn id="315" dur="4000" fill="hold"/>
                                        <p:tgtEl>
                                          <p:spTgt spid="57"/>
                                        </p:tgtEl>
                                        <p:attrNameLst>
                                          <p:attrName>ppt_x</p:attrName>
                                        </p:attrNameLst>
                                      </p:cBhvr>
                                      <p:tavLst>
                                        <p:tav tm="0">
                                          <p:val>
                                            <p:strVal val="1+#ppt_w/2"/>
                                          </p:val>
                                        </p:tav>
                                        <p:tav tm="100000">
                                          <p:val>
                                            <p:strVal val="#ppt_x"/>
                                          </p:val>
                                        </p:tav>
                                      </p:tavLst>
                                    </p:anim>
                                    <p:anim calcmode="lin" valueType="num">
                                      <p:cBhvr additive="base">
                                        <p:cTn id="316" dur="4000" fill="hold"/>
                                        <p:tgtEl>
                                          <p:spTgt spid="57"/>
                                        </p:tgtEl>
                                        <p:attrNameLst>
                                          <p:attrName>ppt_y</p:attrName>
                                        </p:attrNameLst>
                                      </p:cBhvr>
                                      <p:tavLst>
                                        <p:tav tm="0">
                                          <p:val>
                                            <p:strVal val="#ppt_y"/>
                                          </p:val>
                                        </p:tav>
                                        <p:tav tm="100000">
                                          <p:val>
                                            <p:strVal val="#ppt_y"/>
                                          </p:val>
                                        </p:tav>
                                      </p:tavLst>
                                    </p:anim>
                                  </p:childTnLst>
                                </p:cTn>
                              </p:par>
                              <p:par>
                                <p:cTn id="317" presetID="19" presetClass="entr" presetSubtype="5" fill="hold" nodeType="withEffect">
                                  <p:stCondLst>
                                    <p:cond delay="0"/>
                                  </p:stCondLst>
                                  <p:childTnLst>
                                    <p:set>
                                      <p:cBhvr>
                                        <p:cTn id="318" dur="1" fill="hold">
                                          <p:stCondLst>
                                            <p:cond delay="0"/>
                                          </p:stCondLst>
                                        </p:cTn>
                                        <p:tgtEl>
                                          <p:spTgt spid="57"/>
                                        </p:tgtEl>
                                        <p:attrNameLst>
                                          <p:attrName>style.visibility</p:attrName>
                                        </p:attrNameLst>
                                      </p:cBhvr>
                                      <p:to>
                                        <p:strVal val="visible"/>
                                      </p:to>
                                    </p:set>
                                    <p:anim calcmode="lin" valueType="num">
                                      <p:cBhvr>
                                        <p:cTn id="319" dur="4000" fill="hold"/>
                                        <p:tgtEl>
                                          <p:spTgt spid="57"/>
                                        </p:tgtEl>
                                        <p:attrNameLst>
                                          <p:attrName>ppt_w</p:attrName>
                                        </p:attrNameLst>
                                      </p:cBhvr>
                                      <p:tavLst>
                                        <p:tav tm="0">
                                          <p:val>
                                            <p:strVal val="#ppt_w"/>
                                          </p:val>
                                        </p:tav>
                                        <p:tav tm="100000">
                                          <p:val>
                                            <p:strVal val="#ppt_w"/>
                                          </p:val>
                                        </p:tav>
                                      </p:tavLst>
                                    </p:anim>
                                    <p:anim calcmode="lin" valueType="num">
                                      <p:cBhvr>
                                        <p:cTn id="320" dur="4000" fill="hold"/>
                                        <p:tgtEl>
                                          <p:spTgt spid="57"/>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nodeType="withEffect">
                                  <p:stCondLst>
                                    <p:cond delay="0"/>
                                  </p:stCondLst>
                                  <p:childTnLst>
                                    <p:animRot by="21600000">
                                      <p:cBhvr>
                                        <p:cTn id="322" dur="4000" fill="hold"/>
                                        <p:tgtEl>
                                          <p:spTgt spid="57"/>
                                        </p:tgtEl>
                                        <p:attrNameLst>
                                          <p:attrName>r</p:attrName>
                                        </p:attrNameLst>
                                      </p:cBhvr>
                                    </p:animRot>
                                  </p:childTnLst>
                                </p:cTn>
                              </p:par>
                              <p:par>
                                <p:cTn id="323" presetID="2" presetClass="exit" presetSubtype="6" fill="hold" nodeType="withEffect">
                                  <p:stCondLst>
                                    <p:cond delay="0"/>
                                  </p:stCondLst>
                                  <p:childTnLst>
                                    <p:anim calcmode="lin" valueType="num">
                                      <p:cBhvr additive="base">
                                        <p:cTn id="324" dur="4000"/>
                                        <p:tgtEl>
                                          <p:spTgt spid="57"/>
                                        </p:tgtEl>
                                        <p:attrNameLst>
                                          <p:attrName>ppt_x</p:attrName>
                                        </p:attrNameLst>
                                      </p:cBhvr>
                                      <p:tavLst>
                                        <p:tav tm="0">
                                          <p:val>
                                            <p:strVal val="ppt_x"/>
                                          </p:val>
                                        </p:tav>
                                        <p:tav tm="100000">
                                          <p:val>
                                            <p:strVal val="1+ppt_w/2"/>
                                          </p:val>
                                        </p:tav>
                                      </p:tavLst>
                                    </p:anim>
                                    <p:anim calcmode="lin" valueType="num">
                                      <p:cBhvr additive="base">
                                        <p:cTn id="325" dur="4000"/>
                                        <p:tgtEl>
                                          <p:spTgt spid="57"/>
                                        </p:tgtEl>
                                        <p:attrNameLst>
                                          <p:attrName>ppt_y</p:attrName>
                                        </p:attrNameLst>
                                      </p:cBhvr>
                                      <p:tavLst>
                                        <p:tav tm="0">
                                          <p:val>
                                            <p:strVal val="ppt_y"/>
                                          </p:val>
                                        </p:tav>
                                        <p:tav tm="100000">
                                          <p:val>
                                            <p:strVal val="1+ppt_h/2"/>
                                          </p:val>
                                        </p:tav>
                                      </p:tavLst>
                                    </p:anim>
                                    <p:set>
                                      <p:cBhvr>
                                        <p:cTn id="326" dur="1" fill="hold">
                                          <p:stCondLst>
                                            <p:cond delay="3999"/>
                                          </p:stCondLst>
                                        </p:cTn>
                                        <p:tgtEl>
                                          <p:spTgt spid="57"/>
                                        </p:tgtEl>
                                        <p:attrNameLst>
                                          <p:attrName>style.visibility</p:attrName>
                                        </p:attrNameLst>
                                      </p:cBhvr>
                                      <p:to>
                                        <p:strVal val="hidden"/>
                                      </p:to>
                                    </p:set>
                                  </p:childTnLst>
                                </p:cTn>
                              </p:par>
                              <p:par>
                                <p:cTn id="327" presetID="2" presetClass="entr" presetSubtype="2" fill="hold" nodeType="withEffect">
                                  <p:stCondLst>
                                    <p:cond delay="0"/>
                                  </p:stCondLst>
                                  <p:childTnLst>
                                    <p:set>
                                      <p:cBhvr>
                                        <p:cTn id="328" dur="1" fill="hold">
                                          <p:stCondLst>
                                            <p:cond delay="0"/>
                                          </p:stCondLst>
                                        </p:cTn>
                                        <p:tgtEl>
                                          <p:spTgt spid="58"/>
                                        </p:tgtEl>
                                        <p:attrNameLst>
                                          <p:attrName>style.visibility</p:attrName>
                                        </p:attrNameLst>
                                      </p:cBhvr>
                                      <p:to>
                                        <p:strVal val="visible"/>
                                      </p:to>
                                    </p:set>
                                    <p:anim calcmode="lin" valueType="num">
                                      <p:cBhvr additive="base">
                                        <p:cTn id="329" dur="4000" fill="hold"/>
                                        <p:tgtEl>
                                          <p:spTgt spid="58"/>
                                        </p:tgtEl>
                                        <p:attrNameLst>
                                          <p:attrName>ppt_x</p:attrName>
                                        </p:attrNameLst>
                                      </p:cBhvr>
                                      <p:tavLst>
                                        <p:tav tm="0">
                                          <p:val>
                                            <p:strVal val="1+#ppt_w/2"/>
                                          </p:val>
                                        </p:tav>
                                        <p:tav tm="100000">
                                          <p:val>
                                            <p:strVal val="#ppt_x"/>
                                          </p:val>
                                        </p:tav>
                                      </p:tavLst>
                                    </p:anim>
                                    <p:anim calcmode="lin" valueType="num">
                                      <p:cBhvr additive="base">
                                        <p:cTn id="330" dur="4000" fill="hold"/>
                                        <p:tgtEl>
                                          <p:spTgt spid="58"/>
                                        </p:tgtEl>
                                        <p:attrNameLst>
                                          <p:attrName>ppt_y</p:attrName>
                                        </p:attrNameLst>
                                      </p:cBhvr>
                                      <p:tavLst>
                                        <p:tav tm="0">
                                          <p:val>
                                            <p:strVal val="#ppt_y"/>
                                          </p:val>
                                        </p:tav>
                                        <p:tav tm="100000">
                                          <p:val>
                                            <p:strVal val="#ppt_y"/>
                                          </p:val>
                                        </p:tav>
                                      </p:tavLst>
                                    </p:anim>
                                  </p:childTnLst>
                                </p:cTn>
                              </p:par>
                              <p:par>
                                <p:cTn id="331" presetID="19" presetClass="entr" presetSubtype="5" fill="hold" nodeType="withEffect">
                                  <p:stCondLst>
                                    <p:cond delay="0"/>
                                  </p:stCondLst>
                                  <p:childTnLst>
                                    <p:set>
                                      <p:cBhvr>
                                        <p:cTn id="332" dur="1" fill="hold">
                                          <p:stCondLst>
                                            <p:cond delay="0"/>
                                          </p:stCondLst>
                                        </p:cTn>
                                        <p:tgtEl>
                                          <p:spTgt spid="58"/>
                                        </p:tgtEl>
                                        <p:attrNameLst>
                                          <p:attrName>style.visibility</p:attrName>
                                        </p:attrNameLst>
                                      </p:cBhvr>
                                      <p:to>
                                        <p:strVal val="visible"/>
                                      </p:to>
                                    </p:set>
                                    <p:anim calcmode="lin" valueType="num">
                                      <p:cBhvr>
                                        <p:cTn id="333" dur="4000" fill="hold"/>
                                        <p:tgtEl>
                                          <p:spTgt spid="58"/>
                                        </p:tgtEl>
                                        <p:attrNameLst>
                                          <p:attrName>ppt_w</p:attrName>
                                        </p:attrNameLst>
                                      </p:cBhvr>
                                      <p:tavLst>
                                        <p:tav tm="0">
                                          <p:val>
                                            <p:strVal val="#ppt_w"/>
                                          </p:val>
                                        </p:tav>
                                        <p:tav tm="100000">
                                          <p:val>
                                            <p:strVal val="#ppt_w"/>
                                          </p:val>
                                        </p:tav>
                                      </p:tavLst>
                                    </p:anim>
                                    <p:anim calcmode="lin" valueType="num">
                                      <p:cBhvr>
                                        <p:cTn id="334" dur="4000" fill="hold"/>
                                        <p:tgtEl>
                                          <p:spTgt spid="58"/>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nodeType="withEffect">
                                  <p:stCondLst>
                                    <p:cond delay="0"/>
                                  </p:stCondLst>
                                  <p:childTnLst>
                                    <p:animRot by="21600000">
                                      <p:cBhvr>
                                        <p:cTn id="336" dur="4000" fill="hold"/>
                                        <p:tgtEl>
                                          <p:spTgt spid="58"/>
                                        </p:tgtEl>
                                        <p:attrNameLst>
                                          <p:attrName>r</p:attrName>
                                        </p:attrNameLst>
                                      </p:cBhvr>
                                    </p:animRot>
                                  </p:childTnLst>
                                </p:cTn>
                              </p:par>
                              <p:par>
                                <p:cTn id="337" presetID="2" presetClass="exit" presetSubtype="6" fill="hold" nodeType="withEffect">
                                  <p:stCondLst>
                                    <p:cond delay="0"/>
                                  </p:stCondLst>
                                  <p:childTnLst>
                                    <p:anim calcmode="lin" valueType="num">
                                      <p:cBhvr additive="base">
                                        <p:cTn id="338" dur="4000"/>
                                        <p:tgtEl>
                                          <p:spTgt spid="58"/>
                                        </p:tgtEl>
                                        <p:attrNameLst>
                                          <p:attrName>ppt_x</p:attrName>
                                        </p:attrNameLst>
                                      </p:cBhvr>
                                      <p:tavLst>
                                        <p:tav tm="0">
                                          <p:val>
                                            <p:strVal val="ppt_x"/>
                                          </p:val>
                                        </p:tav>
                                        <p:tav tm="100000">
                                          <p:val>
                                            <p:strVal val="1+ppt_w/2"/>
                                          </p:val>
                                        </p:tav>
                                      </p:tavLst>
                                    </p:anim>
                                    <p:anim calcmode="lin" valueType="num">
                                      <p:cBhvr additive="base">
                                        <p:cTn id="339" dur="4000"/>
                                        <p:tgtEl>
                                          <p:spTgt spid="58"/>
                                        </p:tgtEl>
                                        <p:attrNameLst>
                                          <p:attrName>ppt_y</p:attrName>
                                        </p:attrNameLst>
                                      </p:cBhvr>
                                      <p:tavLst>
                                        <p:tav tm="0">
                                          <p:val>
                                            <p:strVal val="ppt_y"/>
                                          </p:val>
                                        </p:tav>
                                        <p:tav tm="100000">
                                          <p:val>
                                            <p:strVal val="1+ppt_h/2"/>
                                          </p:val>
                                        </p:tav>
                                      </p:tavLst>
                                    </p:anim>
                                    <p:set>
                                      <p:cBhvr>
                                        <p:cTn id="340" dur="1" fill="hold">
                                          <p:stCondLst>
                                            <p:cond delay="3999"/>
                                          </p:stCondLst>
                                        </p:cTn>
                                        <p:tgtEl>
                                          <p:spTgt spid="58"/>
                                        </p:tgtEl>
                                        <p:attrNameLst>
                                          <p:attrName>style.visibility</p:attrName>
                                        </p:attrNameLst>
                                      </p:cBhvr>
                                      <p:to>
                                        <p:strVal val="hidden"/>
                                      </p:to>
                                    </p:set>
                                  </p:childTnLst>
                                </p:cTn>
                              </p:par>
                              <p:par>
                                <p:cTn id="341" presetID="2" presetClass="entr" presetSubtype="8" fill="hold" nodeType="withEffect">
                                  <p:stCondLst>
                                    <p:cond delay="0"/>
                                  </p:stCondLst>
                                  <p:childTnLst>
                                    <p:set>
                                      <p:cBhvr>
                                        <p:cTn id="342" dur="1" fill="hold">
                                          <p:stCondLst>
                                            <p:cond delay="0"/>
                                          </p:stCondLst>
                                        </p:cTn>
                                        <p:tgtEl>
                                          <p:spTgt spid="14"/>
                                        </p:tgtEl>
                                        <p:attrNameLst>
                                          <p:attrName>style.visibility</p:attrName>
                                        </p:attrNameLst>
                                      </p:cBhvr>
                                      <p:to>
                                        <p:strVal val="visible"/>
                                      </p:to>
                                    </p:set>
                                    <p:anim calcmode="lin" valueType="num">
                                      <p:cBhvr additive="base">
                                        <p:cTn id="343" dur="4000" fill="hold"/>
                                        <p:tgtEl>
                                          <p:spTgt spid="14"/>
                                        </p:tgtEl>
                                        <p:attrNameLst>
                                          <p:attrName>ppt_x</p:attrName>
                                        </p:attrNameLst>
                                      </p:cBhvr>
                                      <p:tavLst>
                                        <p:tav tm="0">
                                          <p:val>
                                            <p:strVal val="0-#ppt_w/2"/>
                                          </p:val>
                                        </p:tav>
                                        <p:tav tm="100000">
                                          <p:val>
                                            <p:strVal val="#ppt_x"/>
                                          </p:val>
                                        </p:tav>
                                      </p:tavLst>
                                    </p:anim>
                                    <p:anim calcmode="lin" valueType="num">
                                      <p:cBhvr additive="base">
                                        <p:cTn id="344" dur="4000" fill="hold"/>
                                        <p:tgtEl>
                                          <p:spTgt spid="14"/>
                                        </p:tgtEl>
                                        <p:attrNameLst>
                                          <p:attrName>ppt_y</p:attrName>
                                        </p:attrNameLst>
                                      </p:cBhvr>
                                      <p:tavLst>
                                        <p:tav tm="0">
                                          <p:val>
                                            <p:strVal val="#ppt_y"/>
                                          </p:val>
                                        </p:tav>
                                        <p:tav tm="100000">
                                          <p:val>
                                            <p:strVal val="#ppt_y"/>
                                          </p:val>
                                        </p:tav>
                                      </p:tavLst>
                                    </p:anim>
                                  </p:childTnLst>
                                </p:cTn>
                              </p:par>
                              <p:par>
                                <p:cTn id="345" presetID="19" presetClass="entr" presetSubtype="5" fill="hold" nodeType="withEffect">
                                  <p:stCondLst>
                                    <p:cond delay="0"/>
                                  </p:stCondLst>
                                  <p:childTnLst>
                                    <p:set>
                                      <p:cBhvr>
                                        <p:cTn id="346" dur="1" fill="hold">
                                          <p:stCondLst>
                                            <p:cond delay="0"/>
                                          </p:stCondLst>
                                        </p:cTn>
                                        <p:tgtEl>
                                          <p:spTgt spid="14"/>
                                        </p:tgtEl>
                                        <p:attrNameLst>
                                          <p:attrName>style.visibility</p:attrName>
                                        </p:attrNameLst>
                                      </p:cBhvr>
                                      <p:to>
                                        <p:strVal val="visible"/>
                                      </p:to>
                                    </p:set>
                                    <p:anim calcmode="lin" valueType="num">
                                      <p:cBhvr>
                                        <p:cTn id="347" dur="4000" fill="hold"/>
                                        <p:tgtEl>
                                          <p:spTgt spid="14"/>
                                        </p:tgtEl>
                                        <p:attrNameLst>
                                          <p:attrName>ppt_w</p:attrName>
                                        </p:attrNameLst>
                                      </p:cBhvr>
                                      <p:tavLst>
                                        <p:tav tm="0">
                                          <p:val>
                                            <p:strVal val="#ppt_w"/>
                                          </p:val>
                                        </p:tav>
                                        <p:tav tm="100000">
                                          <p:val>
                                            <p:strVal val="#ppt_w"/>
                                          </p:val>
                                        </p:tav>
                                      </p:tavLst>
                                    </p:anim>
                                    <p:anim calcmode="lin" valueType="num">
                                      <p:cBhvr>
                                        <p:cTn id="348" dur="4000" fill="hold"/>
                                        <p:tgtEl>
                                          <p:spTgt spid="14"/>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nodeType="withEffect">
                                  <p:stCondLst>
                                    <p:cond delay="0"/>
                                  </p:stCondLst>
                                  <p:childTnLst>
                                    <p:animRot by="-21600000">
                                      <p:cBhvr>
                                        <p:cTn id="350" dur="4000" fill="hold"/>
                                        <p:tgtEl>
                                          <p:spTgt spid="14"/>
                                        </p:tgtEl>
                                        <p:attrNameLst>
                                          <p:attrName>r</p:attrName>
                                        </p:attrNameLst>
                                      </p:cBhvr>
                                    </p:animRot>
                                  </p:childTnLst>
                                </p:cTn>
                              </p:par>
                              <p:par>
                                <p:cTn id="351" presetID="2" presetClass="exit" presetSubtype="12" fill="hold" nodeType="withEffect">
                                  <p:stCondLst>
                                    <p:cond delay="0"/>
                                  </p:stCondLst>
                                  <p:childTnLst>
                                    <p:anim calcmode="lin" valueType="num">
                                      <p:cBhvr additive="base">
                                        <p:cTn id="352" dur="4000"/>
                                        <p:tgtEl>
                                          <p:spTgt spid="14"/>
                                        </p:tgtEl>
                                        <p:attrNameLst>
                                          <p:attrName>ppt_x</p:attrName>
                                        </p:attrNameLst>
                                      </p:cBhvr>
                                      <p:tavLst>
                                        <p:tav tm="0">
                                          <p:val>
                                            <p:strVal val="ppt_x"/>
                                          </p:val>
                                        </p:tav>
                                        <p:tav tm="100000">
                                          <p:val>
                                            <p:strVal val="0-ppt_w/2"/>
                                          </p:val>
                                        </p:tav>
                                      </p:tavLst>
                                    </p:anim>
                                    <p:anim calcmode="lin" valueType="num">
                                      <p:cBhvr additive="base">
                                        <p:cTn id="353" dur="4000"/>
                                        <p:tgtEl>
                                          <p:spTgt spid="14"/>
                                        </p:tgtEl>
                                        <p:attrNameLst>
                                          <p:attrName>ppt_y</p:attrName>
                                        </p:attrNameLst>
                                      </p:cBhvr>
                                      <p:tavLst>
                                        <p:tav tm="0">
                                          <p:val>
                                            <p:strVal val="ppt_y"/>
                                          </p:val>
                                        </p:tav>
                                        <p:tav tm="100000">
                                          <p:val>
                                            <p:strVal val="1+ppt_h/2"/>
                                          </p:val>
                                        </p:tav>
                                      </p:tavLst>
                                    </p:anim>
                                    <p:set>
                                      <p:cBhvr>
                                        <p:cTn id="354" dur="1" fill="hold">
                                          <p:stCondLst>
                                            <p:cond delay="3999"/>
                                          </p:stCondLst>
                                        </p:cTn>
                                        <p:tgtEl>
                                          <p:spTgt spid="14"/>
                                        </p:tgtEl>
                                        <p:attrNameLst>
                                          <p:attrName>style.visibility</p:attrName>
                                        </p:attrNameLst>
                                      </p:cBhvr>
                                      <p:to>
                                        <p:strVal val="hidden"/>
                                      </p:to>
                                    </p:set>
                                  </p:childTnLst>
                                </p:cTn>
                              </p:par>
                              <p:par>
                                <p:cTn id="355" presetID="2" presetClass="entr" presetSubtype="8" fill="hold" nodeType="withEffect">
                                  <p:stCondLst>
                                    <p:cond delay="0"/>
                                  </p:stCondLst>
                                  <p:childTnLst>
                                    <p:set>
                                      <p:cBhvr>
                                        <p:cTn id="356" dur="1" fill="hold">
                                          <p:stCondLst>
                                            <p:cond delay="0"/>
                                          </p:stCondLst>
                                        </p:cTn>
                                        <p:tgtEl>
                                          <p:spTgt spid="5"/>
                                        </p:tgtEl>
                                        <p:attrNameLst>
                                          <p:attrName>style.visibility</p:attrName>
                                        </p:attrNameLst>
                                      </p:cBhvr>
                                      <p:to>
                                        <p:strVal val="visible"/>
                                      </p:to>
                                    </p:set>
                                    <p:anim calcmode="lin" valueType="num">
                                      <p:cBhvr additive="base">
                                        <p:cTn id="357" dur="4000" fill="hold"/>
                                        <p:tgtEl>
                                          <p:spTgt spid="5"/>
                                        </p:tgtEl>
                                        <p:attrNameLst>
                                          <p:attrName>ppt_x</p:attrName>
                                        </p:attrNameLst>
                                      </p:cBhvr>
                                      <p:tavLst>
                                        <p:tav tm="0">
                                          <p:val>
                                            <p:strVal val="0-#ppt_w/2"/>
                                          </p:val>
                                        </p:tav>
                                        <p:tav tm="100000">
                                          <p:val>
                                            <p:strVal val="#ppt_x"/>
                                          </p:val>
                                        </p:tav>
                                      </p:tavLst>
                                    </p:anim>
                                    <p:anim calcmode="lin" valueType="num">
                                      <p:cBhvr additive="base">
                                        <p:cTn id="358" dur="4000" fill="hold"/>
                                        <p:tgtEl>
                                          <p:spTgt spid="5"/>
                                        </p:tgtEl>
                                        <p:attrNameLst>
                                          <p:attrName>ppt_y</p:attrName>
                                        </p:attrNameLst>
                                      </p:cBhvr>
                                      <p:tavLst>
                                        <p:tav tm="0">
                                          <p:val>
                                            <p:strVal val="#ppt_y"/>
                                          </p:val>
                                        </p:tav>
                                        <p:tav tm="100000">
                                          <p:val>
                                            <p:strVal val="#ppt_y"/>
                                          </p:val>
                                        </p:tav>
                                      </p:tavLst>
                                    </p:anim>
                                  </p:childTnLst>
                                </p:cTn>
                              </p:par>
                              <p:par>
                                <p:cTn id="359" presetID="19" presetClass="entr" presetSubtype="5" fill="hold" nodeType="withEffect">
                                  <p:stCondLst>
                                    <p:cond delay="0"/>
                                  </p:stCondLst>
                                  <p:childTnLst>
                                    <p:set>
                                      <p:cBhvr>
                                        <p:cTn id="360" dur="1" fill="hold">
                                          <p:stCondLst>
                                            <p:cond delay="0"/>
                                          </p:stCondLst>
                                        </p:cTn>
                                        <p:tgtEl>
                                          <p:spTgt spid="5"/>
                                        </p:tgtEl>
                                        <p:attrNameLst>
                                          <p:attrName>style.visibility</p:attrName>
                                        </p:attrNameLst>
                                      </p:cBhvr>
                                      <p:to>
                                        <p:strVal val="visible"/>
                                      </p:to>
                                    </p:set>
                                    <p:anim calcmode="lin" valueType="num">
                                      <p:cBhvr>
                                        <p:cTn id="361" dur="4000" fill="hold"/>
                                        <p:tgtEl>
                                          <p:spTgt spid="5"/>
                                        </p:tgtEl>
                                        <p:attrNameLst>
                                          <p:attrName>ppt_w</p:attrName>
                                        </p:attrNameLst>
                                      </p:cBhvr>
                                      <p:tavLst>
                                        <p:tav tm="0">
                                          <p:val>
                                            <p:strVal val="#ppt_w"/>
                                          </p:val>
                                        </p:tav>
                                        <p:tav tm="100000">
                                          <p:val>
                                            <p:strVal val="#ppt_w"/>
                                          </p:val>
                                        </p:tav>
                                      </p:tavLst>
                                    </p:anim>
                                    <p:anim calcmode="lin" valueType="num">
                                      <p:cBhvr>
                                        <p:cTn id="362" dur="4000" fill="hold"/>
                                        <p:tgtEl>
                                          <p:spTgt spid="5"/>
                                        </p:tgtEl>
                                        <p:attrNameLst>
                                          <p:attrName>ppt_h</p:attrName>
                                        </p:attrNameLst>
                                      </p:cBhvr>
                                      <p:tavLst>
                                        <p:tav tm="0" fmla="#ppt_h*sin(2.5*pi*$)">
                                          <p:val>
                                            <p:fltVal val="0"/>
                                          </p:val>
                                        </p:tav>
                                        <p:tav tm="100000">
                                          <p:val>
                                            <p:fltVal val="1"/>
                                          </p:val>
                                        </p:tav>
                                      </p:tavLst>
                                    </p:anim>
                                  </p:childTnLst>
                                </p:cTn>
                              </p:par>
                              <p:par>
                                <p:cTn id="363" presetID="8" presetClass="emph" presetSubtype="0" repeatCount="indefinite" fill="hold" nodeType="withEffect">
                                  <p:stCondLst>
                                    <p:cond delay="0"/>
                                  </p:stCondLst>
                                  <p:childTnLst>
                                    <p:animRot by="-21600000">
                                      <p:cBhvr>
                                        <p:cTn id="364" dur="4000" fill="hold"/>
                                        <p:tgtEl>
                                          <p:spTgt spid="5"/>
                                        </p:tgtEl>
                                        <p:attrNameLst>
                                          <p:attrName>r</p:attrName>
                                        </p:attrNameLst>
                                      </p:cBhvr>
                                    </p:animRot>
                                  </p:childTnLst>
                                </p:cTn>
                              </p:par>
                              <p:par>
                                <p:cTn id="365" presetID="2" presetClass="exit" presetSubtype="12" fill="hold" nodeType="withEffect">
                                  <p:stCondLst>
                                    <p:cond delay="0"/>
                                  </p:stCondLst>
                                  <p:childTnLst>
                                    <p:anim calcmode="lin" valueType="num">
                                      <p:cBhvr additive="base">
                                        <p:cTn id="366" dur="4000"/>
                                        <p:tgtEl>
                                          <p:spTgt spid="5"/>
                                        </p:tgtEl>
                                        <p:attrNameLst>
                                          <p:attrName>ppt_x</p:attrName>
                                        </p:attrNameLst>
                                      </p:cBhvr>
                                      <p:tavLst>
                                        <p:tav tm="0">
                                          <p:val>
                                            <p:strVal val="ppt_x"/>
                                          </p:val>
                                        </p:tav>
                                        <p:tav tm="100000">
                                          <p:val>
                                            <p:strVal val="0-ppt_w/2"/>
                                          </p:val>
                                        </p:tav>
                                      </p:tavLst>
                                    </p:anim>
                                    <p:anim calcmode="lin" valueType="num">
                                      <p:cBhvr additive="base">
                                        <p:cTn id="367" dur="4000"/>
                                        <p:tgtEl>
                                          <p:spTgt spid="5"/>
                                        </p:tgtEl>
                                        <p:attrNameLst>
                                          <p:attrName>ppt_y</p:attrName>
                                        </p:attrNameLst>
                                      </p:cBhvr>
                                      <p:tavLst>
                                        <p:tav tm="0">
                                          <p:val>
                                            <p:strVal val="ppt_y"/>
                                          </p:val>
                                        </p:tav>
                                        <p:tav tm="100000">
                                          <p:val>
                                            <p:strVal val="1+ppt_h/2"/>
                                          </p:val>
                                        </p:tav>
                                      </p:tavLst>
                                    </p:anim>
                                    <p:set>
                                      <p:cBhvr>
                                        <p:cTn id="368" dur="1" fill="hold">
                                          <p:stCondLst>
                                            <p:cond delay="3999"/>
                                          </p:stCondLst>
                                        </p:cTn>
                                        <p:tgtEl>
                                          <p:spTgt spid="5"/>
                                        </p:tgtEl>
                                        <p:attrNameLst>
                                          <p:attrName>style.visibility</p:attrName>
                                        </p:attrNameLst>
                                      </p:cBhvr>
                                      <p:to>
                                        <p:strVal val="hidden"/>
                                      </p:to>
                                    </p:set>
                                  </p:childTnLst>
                                </p:cTn>
                              </p:par>
                              <p:par>
                                <p:cTn id="369" presetID="2" presetClass="entr" presetSubtype="8" fill="hold" nodeType="withEffect">
                                  <p:stCondLst>
                                    <p:cond delay="0"/>
                                  </p:stCondLst>
                                  <p:childTnLst>
                                    <p:set>
                                      <p:cBhvr>
                                        <p:cTn id="370" dur="1" fill="hold">
                                          <p:stCondLst>
                                            <p:cond delay="0"/>
                                          </p:stCondLst>
                                        </p:cTn>
                                        <p:tgtEl>
                                          <p:spTgt spid="11"/>
                                        </p:tgtEl>
                                        <p:attrNameLst>
                                          <p:attrName>style.visibility</p:attrName>
                                        </p:attrNameLst>
                                      </p:cBhvr>
                                      <p:to>
                                        <p:strVal val="visible"/>
                                      </p:to>
                                    </p:set>
                                    <p:anim calcmode="lin" valueType="num">
                                      <p:cBhvr additive="base">
                                        <p:cTn id="371" dur="4000" fill="hold"/>
                                        <p:tgtEl>
                                          <p:spTgt spid="11"/>
                                        </p:tgtEl>
                                        <p:attrNameLst>
                                          <p:attrName>ppt_x</p:attrName>
                                        </p:attrNameLst>
                                      </p:cBhvr>
                                      <p:tavLst>
                                        <p:tav tm="0">
                                          <p:val>
                                            <p:strVal val="0-#ppt_w/2"/>
                                          </p:val>
                                        </p:tav>
                                        <p:tav tm="100000">
                                          <p:val>
                                            <p:strVal val="#ppt_x"/>
                                          </p:val>
                                        </p:tav>
                                      </p:tavLst>
                                    </p:anim>
                                    <p:anim calcmode="lin" valueType="num">
                                      <p:cBhvr additive="base">
                                        <p:cTn id="372" dur="4000" fill="hold"/>
                                        <p:tgtEl>
                                          <p:spTgt spid="11"/>
                                        </p:tgtEl>
                                        <p:attrNameLst>
                                          <p:attrName>ppt_y</p:attrName>
                                        </p:attrNameLst>
                                      </p:cBhvr>
                                      <p:tavLst>
                                        <p:tav tm="0">
                                          <p:val>
                                            <p:strVal val="#ppt_y"/>
                                          </p:val>
                                        </p:tav>
                                        <p:tav tm="100000">
                                          <p:val>
                                            <p:strVal val="#ppt_y"/>
                                          </p:val>
                                        </p:tav>
                                      </p:tavLst>
                                    </p:anim>
                                  </p:childTnLst>
                                </p:cTn>
                              </p:par>
                              <p:par>
                                <p:cTn id="373" presetID="19" presetClass="entr" presetSubtype="5" fill="hold" nodeType="withEffect">
                                  <p:stCondLst>
                                    <p:cond delay="0"/>
                                  </p:stCondLst>
                                  <p:childTnLst>
                                    <p:set>
                                      <p:cBhvr>
                                        <p:cTn id="374" dur="1" fill="hold">
                                          <p:stCondLst>
                                            <p:cond delay="0"/>
                                          </p:stCondLst>
                                        </p:cTn>
                                        <p:tgtEl>
                                          <p:spTgt spid="11"/>
                                        </p:tgtEl>
                                        <p:attrNameLst>
                                          <p:attrName>style.visibility</p:attrName>
                                        </p:attrNameLst>
                                      </p:cBhvr>
                                      <p:to>
                                        <p:strVal val="visible"/>
                                      </p:to>
                                    </p:set>
                                    <p:anim calcmode="lin" valueType="num">
                                      <p:cBhvr>
                                        <p:cTn id="375" dur="4000" fill="hold"/>
                                        <p:tgtEl>
                                          <p:spTgt spid="11"/>
                                        </p:tgtEl>
                                        <p:attrNameLst>
                                          <p:attrName>ppt_w</p:attrName>
                                        </p:attrNameLst>
                                      </p:cBhvr>
                                      <p:tavLst>
                                        <p:tav tm="0">
                                          <p:val>
                                            <p:strVal val="#ppt_w"/>
                                          </p:val>
                                        </p:tav>
                                        <p:tav tm="100000">
                                          <p:val>
                                            <p:strVal val="#ppt_w"/>
                                          </p:val>
                                        </p:tav>
                                      </p:tavLst>
                                    </p:anim>
                                    <p:anim calcmode="lin" valueType="num">
                                      <p:cBhvr>
                                        <p:cTn id="376" dur="4000" fill="hold"/>
                                        <p:tgtEl>
                                          <p:spTgt spid="11"/>
                                        </p:tgtEl>
                                        <p:attrNameLst>
                                          <p:attrName>ppt_h</p:attrName>
                                        </p:attrNameLst>
                                      </p:cBhvr>
                                      <p:tavLst>
                                        <p:tav tm="0" fmla="#ppt_h*sin(2.5*pi*$)">
                                          <p:val>
                                            <p:fltVal val="0"/>
                                          </p:val>
                                        </p:tav>
                                        <p:tav tm="100000">
                                          <p:val>
                                            <p:fltVal val="1"/>
                                          </p:val>
                                        </p:tav>
                                      </p:tavLst>
                                    </p:anim>
                                  </p:childTnLst>
                                </p:cTn>
                              </p:par>
                              <p:par>
                                <p:cTn id="377" presetID="8" presetClass="emph" presetSubtype="0" repeatCount="indefinite" fill="hold" nodeType="withEffect">
                                  <p:stCondLst>
                                    <p:cond delay="0"/>
                                  </p:stCondLst>
                                  <p:childTnLst>
                                    <p:animRot by="-21600000">
                                      <p:cBhvr>
                                        <p:cTn id="378" dur="4000" fill="hold"/>
                                        <p:tgtEl>
                                          <p:spTgt spid="11"/>
                                        </p:tgtEl>
                                        <p:attrNameLst>
                                          <p:attrName>r</p:attrName>
                                        </p:attrNameLst>
                                      </p:cBhvr>
                                    </p:animRot>
                                  </p:childTnLst>
                                </p:cTn>
                              </p:par>
                              <p:par>
                                <p:cTn id="379" presetID="2" presetClass="exit" presetSubtype="12" fill="hold" nodeType="withEffect">
                                  <p:stCondLst>
                                    <p:cond delay="0"/>
                                  </p:stCondLst>
                                  <p:childTnLst>
                                    <p:anim calcmode="lin" valueType="num">
                                      <p:cBhvr additive="base">
                                        <p:cTn id="380" dur="4000"/>
                                        <p:tgtEl>
                                          <p:spTgt spid="11"/>
                                        </p:tgtEl>
                                        <p:attrNameLst>
                                          <p:attrName>ppt_x</p:attrName>
                                        </p:attrNameLst>
                                      </p:cBhvr>
                                      <p:tavLst>
                                        <p:tav tm="0">
                                          <p:val>
                                            <p:strVal val="ppt_x"/>
                                          </p:val>
                                        </p:tav>
                                        <p:tav tm="100000">
                                          <p:val>
                                            <p:strVal val="0-ppt_w/2"/>
                                          </p:val>
                                        </p:tav>
                                      </p:tavLst>
                                    </p:anim>
                                    <p:anim calcmode="lin" valueType="num">
                                      <p:cBhvr additive="base">
                                        <p:cTn id="381" dur="4000"/>
                                        <p:tgtEl>
                                          <p:spTgt spid="11"/>
                                        </p:tgtEl>
                                        <p:attrNameLst>
                                          <p:attrName>ppt_y</p:attrName>
                                        </p:attrNameLst>
                                      </p:cBhvr>
                                      <p:tavLst>
                                        <p:tav tm="0">
                                          <p:val>
                                            <p:strVal val="ppt_y"/>
                                          </p:val>
                                        </p:tav>
                                        <p:tav tm="100000">
                                          <p:val>
                                            <p:strVal val="1+ppt_h/2"/>
                                          </p:val>
                                        </p:tav>
                                      </p:tavLst>
                                    </p:anim>
                                    <p:set>
                                      <p:cBhvr>
                                        <p:cTn id="382" dur="1" fill="hold">
                                          <p:stCondLst>
                                            <p:cond delay="3999"/>
                                          </p:stCondLst>
                                        </p:cTn>
                                        <p:tgtEl>
                                          <p:spTgt spid="11"/>
                                        </p:tgtEl>
                                        <p:attrNameLst>
                                          <p:attrName>style.visibility</p:attrName>
                                        </p:attrNameLst>
                                      </p:cBhvr>
                                      <p:to>
                                        <p:strVal val="hidden"/>
                                      </p:to>
                                    </p:set>
                                  </p:childTnLst>
                                </p:cTn>
                              </p:par>
                              <p:par>
                                <p:cTn id="383" presetID="2" presetClass="entr" presetSubtype="8" fill="hold" nodeType="withEffect">
                                  <p:stCondLst>
                                    <p:cond delay="0"/>
                                  </p:stCondLst>
                                  <p:childTnLst>
                                    <p:set>
                                      <p:cBhvr>
                                        <p:cTn id="384" dur="1" fill="hold">
                                          <p:stCondLst>
                                            <p:cond delay="0"/>
                                          </p:stCondLst>
                                        </p:cTn>
                                        <p:tgtEl>
                                          <p:spTgt spid="13"/>
                                        </p:tgtEl>
                                        <p:attrNameLst>
                                          <p:attrName>style.visibility</p:attrName>
                                        </p:attrNameLst>
                                      </p:cBhvr>
                                      <p:to>
                                        <p:strVal val="visible"/>
                                      </p:to>
                                    </p:set>
                                    <p:anim calcmode="lin" valueType="num">
                                      <p:cBhvr additive="base">
                                        <p:cTn id="385" dur="4000" fill="hold"/>
                                        <p:tgtEl>
                                          <p:spTgt spid="13"/>
                                        </p:tgtEl>
                                        <p:attrNameLst>
                                          <p:attrName>ppt_x</p:attrName>
                                        </p:attrNameLst>
                                      </p:cBhvr>
                                      <p:tavLst>
                                        <p:tav tm="0">
                                          <p:val>
                                            <p:strVal val="0-#ppt_w/2"/>
                                          </p:val>
                                        </p:tav>
                                        <p:tav tm="100000">
                                          <p:val>
                                            <p:strVal val="#ppt_x"/>
                                          </p:val>
                                        </p:tav>
                                      </p:tavLst>
                                    </p:anim>
                                    <p:anim calcmode="lin" valueType="num">
                                      <p:cBhvr additive="base">
                                        <p:cTn id="386" dur="4000" fill="hold"/>
                                        <p:tgtEl>
                                          <p:spTgt spid="13"/>
                                        </p:tgtEl>
                                        <p:attrNameLst>
                                          <p:attrName>ppt_y</p:attrName>
                                        </p:attrNameLst>
                                      </p:cBhvr>
                                      <p:tavLst>
                                        <p:tav tm="0">
                                          <p:val>
                                            <p:strVal val="#ppt_y"/>
                                          </p:val>
                                        </p:tav>
                                        <p:tav tm="100000">
                                          <p:val>
                                            <p:strVal val="#ppt_y"/>
                                          </p:val>
                                        </p:tav>
                                      </p:tavLst>
                                    </p:anim>
                                  </p:childTnLst>
                                </p:cTn>
                              </p:par>
                              <p:par>
                                <p:cTn id="387" presetID="19" presetClass="entr" presetSubtype="5" fill="hold" nodeType="withEffect">
                                  <p:stCondLst>
                                    <p:cond delay="0"/>
                                  </p:stCondLst>
                                  <p:childTnLst>
                                    <p:set>
                                      <p:cBhvr>
                                        <p:cTn id="388" dur="1" fill="hold">
                                          <p:stCondLst>
                                            <p:cond delay="0"/>
                                          </p:stCondLst>
                                        </p:cTn>
                                        <p:tgtEl>
                                          <p:spTgt spid="13"/>
                                        </p:tgtEl>
                                        <p:attrNameLst>
                                          <p:attrName>style.visibility</p:attrName>
                                        </p:attrNameLst>
                                      </p:cBhvr>
                                      <p:to>
                                        <p:strVal val="visible"/>
                                      </p:to>
                                    </p:set>
                                    <p:anim calcmode="lin" valueType="num">
                                      <p:cBhvr>
                                        <p:cTn id="389" dur="4000" fill="hold"/>
                                        <p:tgtEl>
                                          <p:spTgt spid="13"/>
                                        </p:tgtEl>
                                        <p:attrNameLst>
                                          <p:attrName>ppt_w</p:attrName>
                                        </p:attrNameLst>
                                      </p:cBhvr>
                                      <p:tavLst>
                                        <p:tav tm="0">
                                          <p:val>
                                            <p:strVal val="#ppt_w"/>
                                          </p:val>
                                        </p:tav>
                                        <p:tav tm="100000">
                                          <p:val>
                                            <p:strVal val="#ppt_w"/>
                                          </p:val>
                                        </p:tav>
                                      </p:tavLst>
                                    </p:anim>
                                    <p:anim calcmode="lin" valueType="num">
                                      <p:cBhvr>
                                        <p:cTn id="390" dur="4000" fill="hold"/>
                                        <p:tgtEl>
                                          <p:spTgt spid="13"/>
                                        </p:tgtEl>
                                        <p:attrNameLst>
                                          <p:attrName>ppt_h</p:attrName>
                                        </p:attrNameLst>
                                      </p:cBhvr>
                                      <p:tavLst>
                                        <p:tav tm="0" fmla="#ppt_h*sin(2.5*pi*$)">
                                          <p:val>
                                            <p:fltVal val="0"/>
                                          </p:val>
                                        </p:tav>
                                        <p:tav tm="100000">
                                          <p:val>
                                            <p:fltVal val="1"/>
                                          </p:val>
                                        </p:tav>
                                      </p:tavLst>
                                    </p:anim>
                                  </p:childTnLst>
                                </p:cTn>
                              </p:par>
                              <p:par>
                                <p:cTn id="391" presetID="8" presetClass="emph" presetSubtype="0" repeatCount="indefinite" fill="hold" nodeType="withEffect">
                                  <p:stCondLst>
                                    <p:cond delay="0"/>
                                  </p:stCondLst>
                                  <p:childTnLst>
                                    <p:animRot by="-21600000">
                                      <p:cBhvr>
                                        <p:cTn id="392" dur="4000" fill="hold"/>
                                        <p:tgtEl>
                                          <p:spTgt spid="13"/>
                                        </p:tgtEl>
                                        <p:attrNameLst>
                                          <p:attrName>r</p:attrName>
                                        </p:attrNameLst>
                                      </p:cBhvr>
                                    </p:animRot>
                                  </p:childTnLst>
                                </p:cTn>
                              </p:par>
                              <p:par>
                                <p:cTn id="393" presetID="2" presetClass="exit" presetSubtype="12" fill="hold" nodeType="withEffect">
                                  <p:stCondLst>
                                    <p:cond delay="0"/>
                                  </p:stCondLst>
                                  <p:childTnLst>
                                    <p:anim calcmode="lin" valueType="num">
                                      <p:cBhvr additive="base">
                                        <p:cTn id="394" dur="4000"/>
                                        <p:tgtEl>
                                          <p:spTgt spid="13"/>
                                        </p:tgtEl>
                                        <p:attrNameLst>
                                          <p:attrName>ppt_x</p:attrName>
                                        </p:attrNameLst>
                                      </p:cBhvr>
                                      <p:tavLst>
                                        <p:tav tm="0">
                                          <p:val>
                                            <p:strVal val="ppt_x"/>
                                          </p:val>
                                        </p:tav>
                                        <p:tav tm="100000">
                                          <p:val>
                                            <p:strVal val="0-ppt_w/2"/>
                                          </p:val>
                                        </p:tav>
                                      </p:tavLst>
                                    </p:anim>
                                    <p:anim calcmode="lin" valueType="num">
                                      <p:cBhvr additive="base">
                                        <p:cTn id="395" dur="4000"/>
                                        <p:tgtEl>
                                          <p:spTgt spid="13"/>
                                        </p:tgtEl>
                                        <p:attrNameLst>
                                          <p:attrName>ppt_y</p:attrName>
                                        </p:attrNameLst>
                                      </p:cBhvr>
                                      <p:tavLst>
                                        <p:tav tm="0">
                                          <p:val>
                                            <p:strVal val="ppt_y"/>
                                          </p:val>
                                        </p:tav>
                                        <p:tav tm="100000">
                                          <p:val>
                                            <p:strVal val="1+ppt_h/2"/>
                                          </p:val>
                                        </p:tav>
                                      </p:tavLst>
                                    </p:anim>
                                    <p:set>
                                      <p:cBhvr>
                                        <p:cTn id="396" dur="1" fill="hold">
                                          <p:stCondLst>
                                            <p:cond delay="3999"/>
                                          </p:stCondLst>
                                        </p:cTn>
                                        <p:tgtEl>
                                          <p:spTgt spid="13"/>
                                        </p:tgtEl>
                                        <p:attrNameLst>
                                          <p:attrName>style.visibility</p:attrName>
                                        </p:attrNameLst>
                                      </p:cBhvr>
                                      <p:to>
                                        <p:strVal val="hidden"/>
                                      </p:to>
                                    </p:set>
                                  </p:childTnLst>
                                </p:cTn>
                              </p:par>
                              <p:par>
                                <p:cTn id="397" presetID="2" presetClass="entr" presetSubtype="8" fill="hold" nodeType="withEffect">
                                  <p:stCondLst>
                                    <p:cond delay="0"/>
                                  </p:stCondLst>
                                  <p:childTnLst>
                                    <p:set>
                                      <p:cBhvr>
                                        <p:cTn id="398" dur="1" fill="hold">
                                          <p:stCondLst>
                                            <p:cond delay="0"/>
                                          </p:stCondLst>
                                        </p:cTn>
                                        <p:tgtEl>
                                          <p:spTgt spid="15"/>
                                        </p:tgtEl>
                                        <p:attrNameLst>
                                          <p:attrName>style.visibility</p:attrName>
                                        </p:attrNameLst>
                                      </p:cBhvr>
                                      <p:to>
                                        <p:strVal val="visible"/>
                                      </p:to>
                                    </p:set>
                                    <p:anim calcmode="lin" valueType="num">
                                      <p:cBhvr additive="base">
                                        <p:cTn id="399" dur="4000" fill="hold"/>
                                        <p:tgtEl>
                                          <p:spTgt spid="15"/>
                                        </p:tgtEl>
                                        <p:attrNameLst>
                                          <p:attrName>ppt_x</p:attrName>
                                        </p:attrNameLst>
                                      </p:cBhvr>
                                      <p:tavLst>
                                        <p:tav tm="0">
                                          <p:val>
                                            <p:strVal val="0-#ppt_w/2"/>
                                          </p:val>
                                        </p:tav>
                                        <p:tav tm="100000">
                                          <p:val>
                                            <p:strVal val="#ppt_x"/>
                                          </p:val>
                                        </p:tav>
                                      </p:tavLst>
                                    </p:anim>
                                    <p:anim calcmode="lin" valueType="num">
                                      <p:cBhvr additive="base">
                                        <p:cTn id="400" dur="4000" fill="hold"/>
                                        <p:tgtEl>
                                          <p:spTgt spid="15"/>
                                        </p:tgtEl>
                                        <p:attrNameLst>
                                          <p:attrName>ppt_y</p:attrName>
                                        </p:attrNameLst>
                                      </p:cBhvr>
                                      <p:tavLst>
                                        <p:tav tm="0">
                                          <p:val>
                                            <p:strVal val="#ppt_y"/>
                                          </p:val>
                                        </p:tav>
                                        <p:tav tm="100000">
                                          <p:val>
                                            <p:strVal val="#ppt_y"/>
                                          </p:val>
                                        </p:tav>
                                      </p:tavLst>
                                    </p:anim>
                                  </p:childTnLst>
                                </p:cTn>
                              </p:par>
                              <p:par>
                                <p:cTn id="401" presetID="19" presetClass="entr" presetSubtype="5" fill="hold" nodeType="withEffect">
                                  <p:stCondLst>
                                    <p:cond delay="0"/>
                                  </p:stCondLst>
                                  <p:childTnLst>
                                    <p:set>
                                      <p:cBhvr>
                                        <p:cTn id="402" dur="1" fill="hold">
                                          <p:stCondLst>
                                            <p:cond delay="0"/>
                                          </p:stCondLst>
                                        </p:cTn>
                                        <p:tgtEl>
                                          <p:spTgt spid="15"/>
                                        </p:tgtEl>
                                        <p:attrNameLst>
                                          <p:attrName>style.visibility</p:attrName>
                                        </p:attrNameLst>
                                      </p:cBhvr>
                                      <p:to>
                                        <p:strVal val="visible"/>
                                      </p:to>
                                    </p:set>
                                    <p:anim calcmode="lin" valueType="num">
                                      <p:cBhvr>
                                        <p:cTn id="403" dur="4000" fill="hold"/>
                                        <p:tgtEl>
                                          <p:spTgt spid="15"/>
                                        </p:tgtEl>
                                        <p:attrNameLst>
                                          <p:attrName>ppt_w</p:attrName>
                                        </p:attrNameLst>
                                      </p:cBhvr>
                                      <p:tavLst>
                                        <p:tav tm="0">
                                          <p:val>
                                            <p:strVal val="#ppt_w"/>
                                          </p:val>
                                        </p:tav>
                                        <p:tav tm="100000">
                                          <p:val>
                                            <p:strVal val="#ppt_w"/>
                                          </p:val>
                                        </p:tav>
                                      </p:tavLst>
                                    </p:anim>
                                    <p:anim calcmode="lin" valueType="num">
                                      <p:cBhvr>
                                        <p:cTn id="404" dur="4000" fill="hold"/>
                                        <p:tgtEl>
                                          <p:spTgt spid="15"/>
                                        </p:tgtEl>
                                        <p:attrNameLst>
                                          <p:attrName>ppt_h</p:attrName>
                                        </p:attrNameLst>
                                      </p:cBhvr>
                                      <p:tavLst>
                                        <p:tav tm="0" fmla="#ppt_h*sin(2.5*pi*$)">
                                          <p:val>
                                            <p:fltVal val="0"/>
                                          </p:val>
                                        </p:tav>
                                        <p:tav tm="100000">
                                          <p:val>
                                            <p:fltVal val="1"/>
                                          </p:val>
                                        </p:tav>
                                      </p:tavLst>
                                    </p:anim>
                                  </p:childTnLst>
                                </p:cTn>
                              </p:par>
                              <p:par>
                                <p:cTn id="405" presetID="8" presetClass="emph" presetSubtype="0" repeatCount="indefinite" fill="hold" nodeType="withEffect">
                                  <p:stCondLst>
                                    <p:cond delay="0"/>
                                  </p:stCondLst>
                                  <p:childTnLst>
                                    <p:animRot by="-21600000">
                                      <p:cBhvr>
                                        <p:cTn id="406" dur="4000" fill="hold"/>
                                        <p:tgtEl>
                                          <p:spTgt spid="15"/>
                                        </p:tgtEl>
                                        <p:attrNameLst>
                                          <p:attrName>r</p:attrName>
                                        </p:attrNameLst>
                                      </p:cBhvr>
                                    </p:animRot>
                                  </p:childTnLst>
                                </p:cTn>
                              </p:par>
                              <p:par>
                                <p:cTn id="407" presetID="2" presetClass="exit" presetSubtype="12" fill="hold" nodeType="withEffect">
                                  <p:stCondLst>
                                    <p:cond delay="0"/>
                                  </p:stCondLst>
                                  <p:childTnLst>
                                    <p:anim calcmode="lin" valueType="num">
                                      <p:cBhvr additive="base">
                                        <p:cTn id="408" dur="4000"/>
                                        <p:tgtEl>
                                          <p:spTgt spid="15"/>
                                        </p:tgtEl>
                                        <p:attrNameLst>
                                          <p:attrName>ppt_x</p:attrName>
                                        </p:attrNameLst>
                                      </p:cBhvr>
                                      <p:tavLst>
                                        <p:tav tm="0">
                                          <p:val>
                                            <p:strVal val="ppt_x"/>
                                          </p:val>
                                        </p:tav>
                                        <p:tav tm="100000">
                                          <p:val>
                                            <p:strVal val="0-ppt_w/2"/>
                                          </p:val>
                                        </p:tav>
                                      </p:tavLst>
                                    </p:anim>
                                    <p:anim calcmode="lin" valueType="num">
                                      <p:cBhvr additive="base">
                                        <p:cTn id="409" dur="4000"/>
                                        <p:tgtEl>
                                          <p:spTgt spid="15"/>
                                        </p:tgtEl>
                                        <p:attrNameLst>
                                          <p:attrName>ppt_y</p:attrName>
                                        </p:attrNameLst>
                                      </p:cBhvr>
                                      <p:tavLst>
                                        <p:tav tm="0">
                                          <p:val>
                                            <p:strVal val="ppt_y"/>
                                          </p:val>
                                        </p:tav>
                                        <p:tav tm="100000">
                                          <p:val>
                                            <p:strVal val="1+ppt_h/2"/>
                                          </p:val>
                                        </p:tav>
                                      </p:tavLst>
                                    </p:anim>
                                    <p:set>
                                      <p:cBhvr>
                                        <p:cTn id="410" dur="1" fill="hold">
                                          <p:stCondLst>
                                            <p:cond delay="3999"/>
                                          </p:stCondLst>
                                        </p:cTn>
                                        <p:tgtEl>
                                          <p:spTgt spid="15"/>
                                        </p:tgtEl>
                                        <p:attrNameLst>
                                          <p:attrName>style.visibility</p:attrName>
                                        </p:attrNameLst>
                                      </p:cBhvr>
                                      <p:to>
                                        <p:strVal val="hidden"/>
                                      </p:to>
                                    </p:set>
                                  </p:childTnLst>
                                </p:cTn>
                              </p:par>
                              <p:par>
                                <p:cTn id="411" presetID="2" presetClass="entr" presetSubtype="8" fill="hold" nodeType="withEffect">
                                  <p:stCondLst>
                                    <p:cond delay="0"/>
                                  </p:stCondLst>
                                  <p:childTnLst>
                                    <p:set>
                                      <p:cBhvr>
                                        <p:cTn id="412" dur="1" fill="hold">
                                          <p:stCondLst>
                                            <p:cond delay="0"/>
                                          </p:stCondLst>
                                        </p:cTn>
                                        <p:tgtEl>
                                          <p:spTgt spid="16"/>
                                        </p:tgtEl>
                                        <p:attrNameLst>
                                          <p:attrName>style.visibility</p:attrName>
                                        </p:attrNameLst>
                                      </p:cBhvr>
                                      <p:to>
                                        <p:strVal val="visible"/>
                                      </p:to>
                                    </p:set>
                                    <p:anim calcmode="lin" valueType="num">
                                      <p:cBhvr additive="base">
                                        <p:cTn id="413" dur="4000" fill="hold"/>
                                        <p:tgtEl>
                                          <p:spTgt spid="16"/>
                                        </p:tgtEl>
                                        <p:attrNameLst>
                                          <p:attrName>ppt_x</p:attrName>
                                        </p:attrNameLst>
                                      </p:cBhvr>
                                      <p:tavLst>
                                        <p:tav tm="0">
                                          <p:val>
                                            <p:strVal val="0-#ppt_w/2"/>
                                          </p:val>
                                        </p:tav>
                                        <p:tav tm="100000">
                                          <p:val>
                                            <p:strVal val="#ppt_x"/>
                                          </p:val>
                                        </p:tav>
                                      </p:tavLst>
                                    </p:anim>
                                    <p:anim calcmode="lin" valueType="num">
                                      <p:cBhvr additive="base">
                                        <p:cTn id="414" dur="4000" fill="hold"/>
                                        <p:tgtEl>
                                          <p:spTgt spid="16"/>
                                        </p:tgtEl>
                                        <p:attrNameLst>
                                          <p:attrName>ppt_y</p:attrName>
                                        </p:attrNameLst>
                                      </p:cBhvr>
                                      <p:tavLst>
                                        <p:tav tm="0">
                                          <p:val>
                                            <p:strVal val="#ppt_y"/>
                                          </p:val>
                                        </p:tav>
                                        <p:tav tm="100000">
                                          <p:val>
                                            <p:strVal val="#ppt_y"/>
                                          </p:val>
                                        </p:tav>
                                      </p:tavLst>
                                    </p:anim>
                                  </p:childTnLst>
                                </p:cTn>
                              </p:par>
                              <p:par>
                                <p:cTn id="415" presetID="19" presetClass="entr" presetSubtype="5" fill="hold" nodeType="withEffect">
                                  <p:stCondLst>
                                    <p:cond delay="0"/>
                                  </p:stCondLst>
                                  <p:childTnLst>
                                    <p:set>
                                      <p:cBhvr>
                                        <p:cTn id="416" dur="1" fill="hold">
                                          <p:stCondLst>
                                            <p:cond delay="0"/>
                                          </p:stCondLst>
                                        </p:cTn>
                                        <p:tgtEl>
                                          <p:spTgt spid="16"/>
                                        </p:tgtEl>
                                        <p:attrNameLst>
                                          <p:attrName>style.visibility</p:attrName>
                                        </p:attrNameLst>
                                      </p:cBhvr>
                                      <p:to>
                                        <p:strVal val="visible"/>
                                      </p:to>
                                    </p:set>
                                    <p:anim calcmode="lin" valueType="num">
                                      <p:cBhvr>
                                        <p:cTn id="417" dur="4000" fill="hold"/>
                                        <p:tgtEl>
                                          <p:spTgt spid="16"/>
                                        </p:tgtEl>
                                        <p:attrNameLst>
                                          <p:attrName>ppt_w</p:attrName>
                                        </p:attrNameLst>
                                      </p:cBhvr>
                                      <p:tavLst>
                                        <p:tav tm="0">
                                          <p:val>
                                            <p:strVal val="#ppt_w"/>
                                          </p:val>
                                        </p:tav>
                                        <p:tav tm="100000">
                                          <p:val>
                                            <p:strVal val="#ppt_w"/>
                                          </p:val>
                                        </p:tav>
                                      </p:tavLst>
                                    </p:anim>
                                    <p:anim calcmode="lin" valueType="num">
                                      <p:cBhvr>
                                        <p:cTn id="418" dur="4000" fill="hold"/>
                                        <p:tgtEl>
                                          <p:spTgt spid="16"/>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nodeType="withEffect">
                                  <p:stCondLst>
                                    <p:cond delay="0"/>
                                  </p:stCondLst>
                                  <p:childTnLst>
                                    <p:animRot by="-21600000">
                                      <p:cBhvr>
                                        <p:cTn id="420" dur="4000" fill="hold"/>
                                        <p:tgtEl>
                                          <p:spTgt spid="16"/>
                                        </p:tgtEl>
                                        <p:attrNameLst>
                                          <p:attrName>r</p:attrName>
                                        </p:attrNameLst>
                                      </p:cBhvr>
                                    </p:animRot>
                                  </p:childTnLst>
                                </p:cTn>
                              </p:par>
                              <p:par>
                                <p:cTn id="421" presetID="2" presetClass="exit" presetSubtype="12" fill="hold" nodeType="withEffect">
                                  <p:stCondLst>
                                    <p:cond delay="0"/>
                                  </p:stCondLst>
                                  <p:childTnLst>
                                    <p:anim calcmode="lin" valueType="num">
                                      <p:cBhvr additive="base">
                                        <p:cTn id="422" dur="4000"/>
                                        <p:tgtEl>
                                          <p:spTgt spid="16"/>
                                        </p:tgtEl>
                                        <p:attrNameLst>
                                          <p:attrName>ppt_x</p:attrName>
                                        </p:attrNameLst>
                                      </p:cBhvr>
                                      <p:tavLst>
                                        <p:tav tm="0">
                                          <p:val>
                                            <p:strVal val="ppt_x"/>
                                          </p:val>
                                        </p:tav>
                                        <p:tav tm="100000">
                                          <p:val>
                                            <p:strVal val="0-ppt_w/2"/>
                                          </p:val>
                                        </p:tav>
                                      </p:tavLst>
                                    </p:anim>
                                    <p:anim calcmode="lin" valueType="num">
                                      <p:cBhvr additive="base">
                                        <p:cTn id="423" dur="4000"/>
                                        <p:tgtEl>
                                          <p:spTgt spid="16"/>
                                        </p:tgtEl>
                                        <p:attrNameLst>
                                          <p:attrName>ppt_y</p:attrName>
                                        </p:attrNameLst>
                                      </p:cBhvr>
                                      <p:tavLst>
                                        <p:tav tm="0">
                                          <p:val>
                                            <p:strVal val="ppt_y"/>
                                          </p:val>
                                        </p:tav>
                                        <p:tav tm="100000">
                                          <p:val>
                                            <p:strVal val="1+ppt_h/2"/>
                                          </p:val>
                                        </p:tav>
                                      </p:tavLst>
                                    </p:anim>
                                    <p:set>
                                      <p:cBhvr>
                                        <p:cTn id="424" dur="1" fill="hold">
                                          <p:stCondLst>
                                            <p:cond delay="3999"/>
                                          </p:stCondLst>
                                        </p:cTn>
                                        <p:tgtEl>
                                          <p:spTgt spid="16"/>
                                        </p:tgtEl>
                                        <p:attrNameLst>
                                          <p:attrName>style.visibility</p:attrName>
                                        </p:attrNameLst>
                                      </p:cBhvr>
                                      <p:to>
                                        <p:strVal val="hidden"/>
                                      </p:to>
                                    </p:set>
                                  </p:childTnLst>
                                </p:cTn>
                              </p:par>
                              <p:par>
                                <p:cTn id="425" presetID="2" presetClass="entr" presetSubtype="8" fill="hold"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4000" fill="hold"/>
                                        <p:tgtEl>
                                          <p:spTgt spid="17"/>
                                        </p:tgtEl>
                                        <p:attrNameLst>
                                          <p:attrName>ppt_x</p:attrName>
                                        </p:attrNameLst>
                                      </p:cBhvr>
                                      <p:tavLst>
                                        <p:tav tm="0">
                                          <p:val>
                                            <p:strVal val="0-#ppt_w/2"/>
                                          </p:val>
                                        </p:tav>
                                        <p:tav tm="100000">
                                          <p:val>
                                            <p:strVal val="#ppt_x"/>
                                          </p:val>
                                        </p:tav>
                                      </p:tavLst>
                                    </p:anim>
                                    <p:anim calcmode="lin" valueType="num">
                                      <p:cBhvr additive="base">
                                        <p:cTn id="428" dur="4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5" fill="hold"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4000" fill="hold"/>
                                        <p:tgtEl>
                                          <p:spTgt spid="17"/>
                                        </p:tgtEl>
                                        <p:attrNameLst>
                                          <p:attrName>ppt_w</p:attrName>
                                        </p:attrNameLst>
                                      </p:cBhvr>
                                      <p:tavLst>
                                        <p:tav tm="0">
                                          <p:val>
                                            <p:strVal val="#ppt_w"/>
                                          </p:val>
                                        </p:tav>
                                        <p:tav tm="100000">
                                          <p:val>
                                            <p:strVal val="#ppt_w"/>
                                          </p:val>
                                        </p:tav>
                                      </p:tavLst>
                                    </p:anim>
                                    <p:anim calcmode="lin" valueType="num">
                                      <p:cBhvr>
                                        <p:cTn id="432" dur="4000" fill="hold"/>
                                        <p:tgtEl>
                                          <p:spTgt spid="17"/>
                                        </p:tgtEl>
                                        <p:attrNameLst>
                                          <p:attrName>ppt_h</p:attrName>
                                        </p:attrNameLst>
                                      </p:cBhvr>
                                      <p:tavLst>
                                        <p:tav tm="0" fmla="#ppt_h*sin(2.5*pi*$)">
                                          <p:val>
                                            <p:fltVal val="0"/>
                                          </p:val>
                                        </p:tav>
                                        <p:tav tm="100000">
                                          <p:val>
                                            <p:fltVal val="1"/>
                                          </p:val>
                                        </p:tav>
                                      </p:tavLst>
                                    </p:anim>
                                  </p:childTnLst>
                                </p:cTn>
                              </p:par>
                              <p:par>
                                <p:cTn id="433" presetID="8" presetClass="emph" presetSubtype="0" repeatCount="indefinite" fill="hold" nodeType="withEffect">
                                  <p:stCondLst>
                                    <p:cond delay="0"/>
                                  </p:stCondLst>
                                  <p:childTnLst>
                                    <p:animRot by="-21600000">
                                      <p:cBhvr>
                                        <p:cTn id="434" dur="4000" fill="hold"/>
                                        <p:tgtEl>
                                          <p:spTgt spid="17"/>
                                        </p:tgtEl>
                                        <p:attrNameLst>
                                          <p:attrName>r</p:attrName>
                                        </p:attrNameLst>
                                      </p:cBhvr>
                                    </p:animRot>
                                  </p:childTnLst>
                                </p:cTn>
                              </p:par>
                              <p:par>
                                <p:cTn id="435" presetID="2" presetClass="exit" presetSubtype="12" fill="hold" nodeType="withEffect">
                                  <p:stCondLst>
                                    <p:cond delay="0"/>
                                  </p:stCondLst>
                                  <p:childTnLst>
                                    <p:anim calcmode="lin" valueType="num">
                                      <p:cBhvr additive="base">
                                        <p:cTn id="436" dur="4000"/>
                                        <p:tgtEl>
                                          <p:spTgt spid="17"/>
                                        </p:tgtEl>
                                        <p:attrNameLst>
                                          <p:attrName>ppt_x</p:attrName>
                                        </p:attrNameLst>
                                      </p:cBhvr>
                                      <p:tavLst>
                                        <p:tav tm="0">
                                          <p:val>
                                            <p:strVal val="ppt_x"/>
                                          </p:val>
                                        </p:tav>
                                        <p:tav tm="100000">
                                          <p:val>
                                            <p:strVal val="0-ppt_w/2"/>
                                          </p:val>
                                        </p:tav>
                                      </p:tavLst>
                                    </p:anim>
                                    <p:anim calcmode="lin" valueType="num">
                                      <p:cBhvr additive="base">
                                        <p:cTn id="437" dur="4000"/>
                                        <p:tgtEl>
                                          <p:spTgt spid="17"/>
                                        </p:tgtEl>
                                        <p:attrNameLst>
                                          <p:attrName>ppt_y</p:attrName>
                                        </p:attrNameLst>
                                      </p:cBhvr>
                                      <p:tavLst>
                                        <p:tav tm="0">
                                          <p:val>
                                            <p:strVal val="ppt_y"/>
                                          </p:val>
                                        </p:tav>
                                        <p:tav tm="100000">
                                          <p:val>
                                            <p:strVal val="1+ppt_h/2"/>
                                          </p:val>
                                        </p:tav>
                                      </p:tavLst>
                                    </p:anim>
                                    <p:set>
                                      <p:cBhvr>
                                        <p:cTn id="438" dur="1" fill="hold">
                                          <p:stCondLst>
                                            <p:cond delay="3999"/>
                                          </p:stCondLst>
                                        </p:cTn>
                                        <p:tgtEl>
                                          <p:spTgt spid="17"/>
                                        </p:tgtEl>
                                        <p:attrNameLst>
                                          <p:attrName>style.visibility</p:attrName>
                                        </p:attrNameLst>
                                      </p:cBhvr>
                                      <p:to>
                                        <p:strVal val="hidden"/>
                                      </p:to>
                                    </p:set>
                                  </p:childTnLst>
                                </p:cTn>
                              </p:par>
                              <p:par>
                                <p:cTn id="439" presetID="2" presetClass="entr" presetSubtype="8" fill="hold" nodeType="withEffect">
                                  <p:stCondLst>
                                    <p:cond delay="0"/>
                                  </p:stCondLst>
                                  <p:childTnLst>
                                    <p:set>
                                      <p:cBhvr>
                                        <p:cTn id="440" dur="1" fill="hold">
                                          <p:stCondLst>
                                            <p:cond delay="0"/>
                                          </p:stCondLst>
                                        </p:cTn>
                                        <p:tgtEl>
                                          <p:spTgt spid="18"/>
                                        </p:tgtEl>
                                        <p:attrNameLst>
                                          <p:attrName>style.visibility</p:attrName>
                                        </p:attrNameLst>
                                      </p:cBhvr>
                                      <p:to>
                                        <p:strVal val="visible"/>
                                      </p:to>
                                    </p:set>
                                    <p:anim calcmode="lin" valueType="num">
                                      <p:cBhvr additive="base">
                                        <p:cTn id="441" dur="4000" fill="hold"/>
                                        <p:tgtEl>
                                          <p:spTgt spid="18"/>
                                        </p:tgtEl>
                                        <p:attrNameLst>
                                          <p:attrName>ppt_x</p:attrName>
                                        </p:attrNameLst>
                                      </p:cBhvr>
                                      <p:tavLst>
                                        <p:tav tm="0">
                                          <p:val>
                                            <p:strVal val="0-#ppt_w/2"/>
                                          </p:val>
                                        </p:tav>
                                        <p:tav tm="100000">
                                          <p:val>
                                            <p:strVal val="#ppt_x"/>
                                          </p:val>
                                        </p:tav>
                                      </p:tavLst>
                                    </p:anim>
                                    <p:anim calcmode="lin" valueType="num">
                                      <p:cBhvr additive="base">
                                        <p:cTn id="442" dur="4000" fill="hold"/>
                                        <p:tgtEl>
                                          <p:spTgt spid="18"/>
                                        </p:tgtEl>
                                        <p:attrNameLst>
                                          <p:attrName>ppt_y</p:attrName>
                                        </p:attrNameLst>
                                      </p:cBhvr>
                                      <p:tavLst>
                                        <p:tav tm="0">
                                          <p:val>
                                            <p:strVal val="#ppt_y"/>
                                          </p:val>
                                        </p:tav>
                                        <p:tav tm="100000">
                                          <p:val>
                                            <p:strVal val="#ppt_y"/>
                                          </p:val>
                                        </p:tav>
                                      </p:tavLst>
                                    </p:anim>
                                  </p:childTnLst>
                                </p:cTn>
                              </p:par>
                              <p:par>
                                <p:cTn id="443" presetID="19" presetClass="entr" presetSubtype="5" fill="hold" nodeType="withEffect">
                                  <p:stCondLst>
                                    <p:cond delay="0"/>
                                  </p:stCondLst>
                                  <p:childTnLst>
                                    <p:set>
                                      <p:cBhvr>
                                        <p:cTn id="444" dur="1" fill="hold">
                                          <p:stCondLst>
                                            <p:cond delay="0"/>
                                          </p:stCondLst>
                                        </p:cTn>
                                        <p:tgtEl>
                                          <p:spTgt spid="18"/>
                                        </p:tgtEl>
                                        <p:attrNameLst>
                                          <p:attrName>style.visibility</p:attrName>
                                        </p:attrNameLst>
                                      </p:cBhvr>
                                      <p:to>
                                        <p:strVal val="visible"/>
                                      </p:to>
                                    </p:set>
                                    <p:anim calcmode="lin" valueType="num">
                                      <p:cBhvr>
                                        <p:cTn id="445" dur="4000" fill="hold"/>
                                        <p:tgtEl>
                                          <p:spTgt spid="18"/>
                                        </p:tgtEl>
                                        <p:attrNameLst>
                                          <p:attrName>ppt_w</p:attrName>
                                        </p:attrNameLst>
                                      </p:cBhvr>
                                      <p:tavLst>
                                        <p:tav tm="0">
                                          <p:val>
                                            <p:strVal val="#ppt_w"/>
                                          </p:val>
                                        </p:tav>
                                        <p:tav tm="100000">
                                          <p:val>
                                            <p:strVal val="#ppt_w"/>
                                          </p:val>
                                        </p:tav>
                                      </p:tavLst>
                                    </p:anim>
                                    <p:anim calcmode="lin" valueType="num">
                                      <p:cBhvr>
                                        <p:cTn id="446" dur="4000" fill="hold"/>
                                        <p:tgtEl>
                                          <p:spTgt spid="18"/>
                                        </p:tgtEl>
                                        <p:attrNameLst>
                                          <p:attrName>ppt_h</p:attrName>
                                        </p:attrNameLst>
                                      </p:cBhvr>
                                      <p:tavLst>
                                        <p:tav tm="0" fmla="#ppt_h*sin(2.5*pi*$)">
                                          <p:val>
                                            <p:fltVal val="0"/>
                                          </p:val>
                                        </p:tav>
                                        <p:tav tm="100000">
                                          <p:val>
                                            <p:fltVal val="1"/>
                                          </p:val>
                                        </p:tav>
                                      </p:tavLst>
                                    </p:anim>
                                  </p:childTnLst>
                                </p:cTn>
                              </p:par>
                              <p:par>
                                <p:cTn id="447" presetID="8" presetClass="emph" presetSubtype="0" repeatCount="indefinite" fill="hold" nodeType="withEffect">
                                  <p:stCondLst>
                                    <p:cond delay="0"/>
                                  </p:stCondLst>
                                  <p:childTnLst>
                                    <p:animRot by="-21600000">
                                      <p:cBhvr>
                                        <p:cTn id="448" dur="4000" fill="hold"/>
                                        <p:tgtEl>
                                          <p:spTgt spid="18"/>
                                        </p:tgtEl>
                                        <p:attrNameLst>
                                          <p:attrName>r</p:attrName>
                                        </p:attrNameLst>
                                      </p:cBhvr>
                                    </p:animRot>
                                  </p:childTnLst>
                                </p:cTn>
                              </p:par>
                              <p:par>
                                <p:cTn id="449" presetID="2" presetClass="exit" presetSubtype="12" fill="hold" nodeType="withEffect">
                                  <p:stCondLst>
                                    <p:cond delay="0"/>
                                  </p:stCondLst>
                                  <p:childTnLst>
                                    <p:anim calcmode="lin" valueType="num">
                                      <p:cBhvr additive="base">
                                        <p:cTn id="450" dur="4000"/>
                                        <p:tgtEl>
                                          <p:spTgt spid="18"/>
                                        </p:tgtEl>
                                        <p:attrNameLst>
                                          <p:attrName>ppt_x</p:attrName>
                                        </p:attrNameLst>
                                      </p:cBhvr>
                                      <p:tavLst>
                                        <p:tav tm="0">
                                          <p:val>
                                            <p:strVal val="ppt_x"/>
                                          </p:val>
                                        </p:tav>
                                        <p:tav tm="100000">
                                          <p:val>
                                            <p:strVal val="0-ppt_w/2"/>
                                          </p:val>
                                        </p:tav>
                                      </p:tavLst>
                                    </p:anim>
                                    <p:anim calcmode="lin" valueType="num">
                                      <p:cBhvr additive="base">
                                        <p:cTn id="451" dur="4000"/>
                                        <p:tgtEl>
                                          <p:spTgt spid="18"/>
                                        </p:tgtEl>
                                        <p:attrNameLst>
                                          <p:attrName>ppt_y</p:attrName>
                                        </p:attrNameLst>
                                      </p:cBhvr>
                                      <p:tavLst>
                                        <p:tav tm="0">
                                          <p:val>
                                            <p:strVal val="ppt_y"/>
                                          </p:val>
                                        </p:tav>
                                        <p:tav tm="100000">
                                          <p:val>
                                            <p:strVal val="1+ppt_h/2"/>
                                          </p:val>
                                        </p:tav>
                                      </p:tavLst>
                                    </p:anim>
                                    <p:set>
                                      <p:cBhvr>
                                        <p:cTn id="452" dur="1" fill="hold">
                                          <p:stCondLst>
                                            <p:cond delay="3999"/>
                                          </p:stCondLst>
                                        </p:cTn>
                                        <p:tgtEl>
                                          <p:spTgt spid="18"/>
                                        </p:tgtEl>
                                        <p:attrNameLst>
                                          <p:attrName>style.visibility</p:attrName>
                                        </p:attrNameLst>
                                      </p:cBhvr>
                                      <p:to>
                                        <p:strVal val="hidden"/>
                                      </p:to>
                                    </p:set>
                                  </p:childTnLst>
                                </p:cTn>
                              </p:par>
                              <p:par>
                                <p:cTn id="453" presetID="2" presetClass="entr" presetSubtype="8" fill="hold" nodeType="withEffect">
                                  <p:stCondLst>
                                    <p:cond delay="0"/>
                                  </p:stCondLst>
                                  <p:childTnLst>
                                    <p:set>
                                      <p:cBhvr>
                                        <p:cTn id="454" dur="1" fill="hold">
                                          <p:stCondLst>
                                            <p:cond delay="0"/>
                                          </p:stCondLst>
                                        </p:cTn>
                                        <p:tgtEl>
                                          <p:spTgt spid="19"/>
                                        </p:tgtEl>
                                        <p:attrNameLst>
                                          <p:attrName>style.visibility</p:attrName>
                                        </p:attrNameLst>
                                      </p:cBhvr>
                                      <p:to>
                                        <p:strVal val="visible"/>
                                      </p:to>
                                    </p:set>
                                    <p:anim calcmode="lin" valueType="num">
                                      <p:cBhvr additive="base">
                                        <p:cTn id="455" dur="4000" fill="hold"/>
                                        <p:tgtEl>
                                          <p:spTgt spid="19"/>
                                        </p:tgtEl>
                                        <p:attrNameLst>
                                          <p:attrName>ppt_x</p:attrName>
                                        </p:attrNameLst>
                                      </p:cBhvr>
                                      <p:tavLst>
                                        <p:tav tm="0">
                                          <p:val>
                                            <p:strVal val="0-#ppt_w/2"/>
                                          </p:val>
                                        </p:tav>
                                        <p:tav tm="100000">
                                          <p:val>
                                            <p:strVal val="#ppt_x"/>
                                          </p:val>
                                        </p:tav>
                                      </p:tavLst>
                                    </p:anim>
                                    <p:anim calcmode="lin" valueType="num">
                                      <p:cBhvr additive="base">
                                        <p:cTn id="456" dur="4000" fill="hold"/>
                                        <p:tgtEl>
                                          <p:spTgt spid="19"/>
                                        </p:tgtEl>
                                        <p:attrNameLst>
                                          <p:attrName>ppt_y</p:attrName>
                                        </p:attrNameLst>
                                      </p:cBhvr>
                                      <p:tavLst>
                                        <p:tav tm="0">
                                          <p:val>
                                            <p:strVal val="#ppt_y"/>
                                          </p:val>
                                        </p:tav>
                                        <p:tav tm="100000">
                                          <p:val>
                                            <p:strVal val="#ppt_y"/>
                                          </p:val>
                                        </p:tav>
                                      </p:tavLst>
                                    </p:anim>
                                  </p:childTnLst>
                                </p:cTn>
                              </p:par>
                              <p:par>
                                <p:cTn id="457" presetID="19" presetClass="entr" presetSubtype="5" fill="hold" nodeType="withEffect">
                                  <p:stCondLst>
                                    <p:cond delay="0"/>
                                  </p:stCondLst>
                                  <p:childTnLst>
                                    <p:set>
                                      <p:cBhvr>
                                        <p:cTn id="458" dur="1" fill="hold">
                                          <p:stCondLst>
                                            <p:cond delay="0"/>
                                          </p:stCondLst>
                                        </p:cTn>
                                        <p:tgtEl>
                                          <p:spTgt spid="19"/>
                                        </p:tgtEl>
                                        <p:attrNameLst>
                                          <p:attrName>style.visibility</p:attrName>
                                        </p:attrNameLst>
                                      </p:cBhvr>
                                      <p:to>
                                        <p:strVal val="visible"/>
                                      </p:to>
                                    </p:set>
                                    <p:anim calcmode="lin" valueType="num">
                                      <p:cBhvr>
                                        <p:cTn id="459" dur="4000" fill="hold"/>
                                        <p:tgtEl>
                                          <p:spTgt spid="19"/>
                                        </p:tgtEl>
                                        <p:attrNameLst>
                                          <p:attrName>ppt_w</p:attrName>
                                        </p:attrNameLst>
                                      </p:cBhvr>
                                      <p:tavLst>
                                        <p:tav tm="0">
                                          <p:val>
                                            <p:strVal val="#ppt_w"/>
                                          </p:val>
                                        </p:tav>
                                        <p:tav tm="100000">
                                          <p:val>
                                            <p:strVal val="#ppt_w"/>
                                          </p:val>
                                        </p:tav>
                                      </p:tavLst>
                                    </p:anim>
                                    <p:anim calcmode="lin" valueType="num">
                                      <p:cBhvr>
                                        <p:cTn id="460" dur="4000" fill="hold"/>
                                        <p:tgtEl>
                                          <p:spTgt spid="19"/>
                                        </p:tgtEl>
                                        <p:attrNameLst>
                                          <p:attrName>ppt_h</p:attrName>
                                        </p:attrNameLst>
                                      </p:cBhvr>
                                      <p:tavLst>
                                        <p:tav tm="0" fmla="#ppt_h*sin(2.5*pi*$)">
                                          <p:val>
                                            <p:fltVal val="0"/>
                                          </p:val>
                                        </p:tav>
                                        <p:tav tm="100000">
                                          <p:val>
                                            <p:fltVal val="1"/>
                                          </p:val>
                                        </p:tav>
                                      </p:tavLst>
                                    </p:anim>
                                  </p:childTnLst>
                                </p:cTn>
                              </p:par>
                              <p:par>
                                <p:cTn id="461" presetID="8" presetClass="emph" presetSubtype="0" repeatCount="indefinite" fill="hold" nodeType="withEffect">
                                  <p:stCondLst>
                                    <p:cond delay="0"/>
                                  </p:stCondLst>
                                  <p:childTnLst>
                                    <p:animRot by="-21600000">
                                      <p:cBhvr>
                                        <p:cTn id="462" dur="4000" fill="hold"/>
                                        <p:tgtEl>
                                          <p:spTgt spid="19"/>
                                        </p:tgtEl>
                                        <p:attrNameLst>
                                          <p:attrName>r</p:attrName>
                                        </p:attrNameLst>
                                      </p:cBhvr>
                                    </p:animRot>
                                  </p:childTnLst>
                                </p:cTn>
                              </p:par>
                              <p:par>
                                <p:cTn id="463" presetID="2" presetClass="exit" presetSubtype="12" fill="hold" nodeType="withEffect">
                                  <p:stCondLst>
                                    <p:cond delay="0"/>
                                  </p:stCondLst>
                                  <p:childTnLst>
                                    <p:anim calcmode="lin" valueType="num">
                                      <p:cBhvr additive="base">
                                        <p:cTn id="464" dur="4000"/>
                                        <p:tgtEl>
                                          <p:spTgt spid="19"/>
                                        </p:tgtEl>
                                        <p:attrNameLst>
                                          <p:attrName>ppt_x</p:attrName>
                                        </p:attrNameLst>
                                      </p:cBhvr>
                                      <p:tavLst>
                                        <p:tav tm="0">
                                          <p:val>
                                            <p:strVal val="ppt_x"/>
                                          </p:val>
                                        </p:tav>
                                        <p:tav tm="100000">
                                          <p:val>
                                            <p:strVal val="0-ppt_w/2"/>
                                          </p:val>
                                        </p:tav>
                                      </p:tavLst>
                                    </p:anim>
                                    <p:anim calcmode="lin" valueType="num">
                                      <p:cBhvr additive="base">
                                        <p:cTn id="465" dur="4000"/>
                                        <p:tgtEl>
                                          <p:spTgt spid="19"/>
                                        </p:tgtEl>
                                        <p:attrNameLst>
                                          <p:attrName>ppt_y</p:attrName>
                                        </p:attrNameLst>
                                      </p:cBhvr>
                                      <p:tavLst>
                                        <p:tav tm="0">
                                          <p:val>
                                            <p:strVal val="ppt_y"/>
                                          </p:val>
                                        </p:tav>
                                        <p:tav tm="100000">
                                          <p:val>
                                            <p:strVal val="1+ppt_h/2"/>
                                          </p:val>
                                        </p:tav>
                                      </p:tavLst>
                                    </p:anim>
                                    <p:set>
                                      <p:cBhvr>
                                        <p:cTn id="466" dur="1" fill="hold">
                                          <p:stCondLst>
                                            <p:cond delay="3999"/>
                                          </p:stCondLst>
                                        </p:cTn>
                                        <p:tgtEl>
                                          <p:spTgt spid="19"/>
                                        </p:tgtEl>
                                        <p:attrNameLst>
                                          <p:attrName>style.visibility</p:attrName>
                                        </p:attrNameLst>
                                      </p:cBhvr>
                                      <p:to>
                                        <p:strVal val="hidden"/>
                                      </p:to>
                                    </p:set>
                                  </p:childTnLst>
                                </p:cTn>
                              </p:par>
                              <p:par>
                                <p:cTn id="467" presetID="2" presetClass="entr" presetSubtype="8" fill="hold" nodeType="withEffect">
                                  <p:stCondLst>
                                    <p:cond delay="0"/>
                                  </p:stCondLst>
                                  <p:childTnLst>
                                    <p:set>
                                      <p:cBhvr>
                                        <p:cTn id="468" dur="1" fill="hold">
                                          <p:stCondLst>
                                            <p:cond delay="0"/>
                                          </p:stCondLst>
                                        </p:cTn>
                                        <p:tgtEl>
                                          <p:spTgt spid="20"/>
                                        </p:tgtEl>
                                        <p:attrNameLst>
                                          <p:attrName>style.visibility</p:attrName>
                                        </p:attrNameLst>
                                      </p:cBhvr>
                                      <p:to>
                                        <p:strVal val="visible"/>
                                      </p:to>
                                    </p:set>
                                    <p:anim calcmode="lin" valueType="num">
                                      <p:cBhvr additive="base">
                                        <p:cTn id="469" dur="4000" fill="hold"/>
                                        <p:tgtEl>
                                          <p:spTgt spid="20"/>
                                        </p:tgtEl>
                                        <p:attrNameLst>
                                          <p:attrName>ppt_x</p:attrName>
                                        </p:attrNameLst>
                                      </p:cBhvr>
                                      <p:tavLst>
                                        <p:tav tm="0">
                                          <p:val>
                                            <p:strVal val="0-#ppt_w/2"/>
                                          </p:val>
                                        </p:tav>
                                        <p:tav tm="100000">
                                          <p:val>
                                            <p:strVal val="#ppt_x"/>
                                          </p:val>
                                        </p:tav>
                                      </p:tavLst>
                                    </p:anim>
                                    <p:anim calcmode="lin" valueType="num">
                                      <p:cBhvr additive="base">
                                        <p:cTn id="470" dur="4000" fill="hold"/>
                                        <p:tgtEl>
                                          <p:spTgt spid="20"/>
                                        </p:tgtEl>
                                        <p:attrNameLst>
                                          <p:attrName>ppt_y</p:attrName>
                                        </p:attrNameLst>
                                      </p:cBhvr>
                                      <p:tavLst>
                                        <p:tav tm="0">
                                          <p:val>
                                            <p:strVal val="#ppt_y"/>
                                          </p:val>
                                        </p:tav>
                                        <p:tav tm="100000">
                                          <p:val>
                                            <p:strVal val="#ppt_y"/>
                                          </p:val>
                                        </p:tav>
                                      </p:tavLst>
                                    </p:anim>
                                  </p:childTnLst>
                                </p:cTn>
                              </p:par>
                              <p:par>
                                <p:cTn id="471" presetID="19" presetClass="entr" presetSubtype="5" fill="hold" nodeType="withEffect">
                                  <p:stCondLst>
                                    <p:cond delay="0"/>
                                  </p:stCondLst>
                                  <p:childTnLst>
                                    <p:set>
                                      <p:cBhvr>
                                        <p:cTn id="472" dur="1" fill="hold">
                                          <p:stCondLst>
                                            <p:cond delay="0"/>
                                          </p:stCondLst>
                                        </p:cTn>
                                        <p:tgtEl>
                                          <p:spTgt spid="20"/>
                                        </p:tgtEl>
                                        <p:attrNameLst>
                                          <p:attrName>style.visibility</p:attrName>
                                        </p:attrNameLst>
                                      </p:cBhvr>
                                      <p:to>
                                        <p:strVal val="visible"/>
                                      </p:to>
                                    </p:set>
                                    <p:anim calcmode="lin" valueType="num">
                                      <p:cBhvr>
                                        <p:cTn id="473" dur="4000" fill="hold"/>
                                        <p:tgtEl>
                                          <p:spTgt spid="20"/>
                                        </p:tgtEl>
                                        <p:attrNameLst>
                                          <p:attrName>ppt_w</p:attrName>
                                        </p:attrNameLst>
                                      </p:cBhvr>
                                      <p:tavLst>
                                        <p:tav tm="0">
                                          <p:val>
                                            <p:strVal val="#ppt_w"/>
                                          </p:val>
                                        </p:tav>
                                        <p:tav tm="100000">
                                          <p:val>
                                            <p:strVal val="#ppt_w"/>
                                          </p:val>
                                        </p:tav>
                                      </p:tavLst>
                                    </p:anim>
                                    <p:anim calcmode="lin" valueType="num">
                                      <p:cBhvr>
                                        <p:cTn id="474" dur="4000" fill="hold"/>
                                        <p:tgtEl>
                                          <p:spTgt spid="20"/>
                                        </p:tgtEl>
                                        <p:attrNameLst>
                                          <p:attrName>ppt_h</p:attrName>
                                        </p:attrNameLst>
                                      </p:cBhvr>
                                      <p:tavLst>
                                        <p:tav tm="0" fmla="#ppt_h*sin(2.5*pi*$)">
                                          <p:val>
                                            <p:fltVal val="0"/>
                                          </p:val>
                                        </p:tav>
                                        <p:tav tm="100000">
                                          <p:val>
                                            <p:fltVal val="1"/>
                                          </p:val>
                                        </p:tav>
                                      </p:tavLst>
                                    </p:anim>
                                  </p:childTnLst>
                                </p:cTn>
                              </p:par>
                              <p:par>
                                <p:cTn id="475" presetID="8" presetClass="emph" presetSubtype="0" repeatCount="indefinite" fill="hold" nodeType="withEffect">
                                  <p:stCondLst>
                                    <p:cond delay="0"/>
                                  </p:stCondLst>
                                  <p:childTnLst>
                                    <p:animRot by="-21600000">
                                      <p:cBhvr>
                                        <p:cTn id="476" dur="4000" fill="hold"/>
                                        <p:tgtEl>
                                          <p:spTgt spid="20"/>
                                        </p:tgtEl>
                                        <p:attrNameLst>
                                          <p:attrName>r</p:attrName>
                                        </p:attrNameLst>
                                      </p:cBhvr>
                                    </p:animRot>
                                  </p:childTnLst>
                                </p:cTn>
                              </p:par>
                              <p:par>
                                <p:cTn id="477" presetID="2" presetClass="exit" presetSubtype="12" fill="hold" nodeType="withEffect">
                                  <p:stCondLst>
                                    <p:cond delay="0"/>
                                  </p:stCondLst>
                                  <p:childTnLst>
                                    <p:anim calcmode="lin" valueType="num">
                                      <p:cBhvr additive="base">
                                        <p:cTn id="478" dur="4000"/>
                                        <p:tgtEl>
                                          <p:spTgt spid="20"/>
                                        </p:tgtEl>
                                        <p:attrNameLst>
                                          <p:attrName>ppt_x</p:attrName>
                                        </p:attrNameLst>
                                      </p:cBhvr>
                                      <p:tavLst>
                                        <p:tav tm="0">
                                          <p:val>
                                            <p:strVal val="ppt_x"/>
                                          </p:val>
                                        </p:tav>
                                        <p:tav tm="100000">
                                          <p:val>
                                            <p:strVal val="0-ppt_w/2"/>
                                          </p:val>
                                        </p:tav>
                                      </p:tavLst>
                                    </p:anim>
                                    <p:anim calcmode="lin" valueType="num">
                                      <p:cBhvr additive="base">
                                        <p:cTn id="479" dur="4000"/>
                                        <p:tgtEl>
                                          <p:spTgt spid="20"/>
                                        </p:tgtEl>
                                        <p:attrNameLst>
                                          <p:attrName>ppt_y</p:attrName>
                                        </p:attrNameLst>
                                      </p:cBhvr>
                                      <p:tavLst>
                                        <p:tav tm="0">
                                          <p:val>
                                            <p:strVal val="ppt_y"/>
                                          </p:val>
                                        </p:tav>
                                        <p:tav tm="100000">
                                          <p:val>
                                            <p:strVal val="1+ppt_h/2"/>
                                          </p:val>
                                        </p:tav>
                                      </p:tavLst>
                                    </p:anim>
                                    <p:set>
                                      <p:cBhvr>
                                        <p:cTn id="480" dur="1" fill="hold">
                                          <p:stCondLst>
                                            <p:cond delay="3999"/>
                                          </p:stCondLst>
                                        </p:cTn>
                                        <p:tgtEl>
                                          <p:spTgt spid="20"/>
                                        </p:tgtEl>
                                        <p:attrNameLst>
                                          <p:attrName>style.visibility</p:attrName>
                                        </p:attrNameLst>
                                      </p:cBhvr>
                                      <p:to>
                                        <p:strVal val="hidden"/>
                                      </p:to>
                                    </p:set>
                                  </p:childTnLst>
                                </p:cTn>
                              </p:par>
                              <p:par>
                                <p:cTn id="481" presetID="2" presetClass="entr" presetSubtype="8" fill="hold" nodeType="withEffect">
                                  <p:stCondLst>
                                    <p:cond delay="0"/>
                                  </p:stCondLst>
                                  <p:childTnLst>
                                    <p:set>
                                      <p:cBhvr>
                                        <p:cTn id="482" dur="1" fill="hold">
                                          <p:stCondLst>
                                            <p:cond delay="0"/>
                                          </p:stCondLst>
                                        </p:cTn>
                                        <p:tgtEl>
                                          <p:spTgt spid="21"/>
                                        </p:tgtEl>
                                        <p:attrNameLst>
                                          <p:attrName>style.visibility</p:attrName>
                                        </p:attrNameLst>
                                      </p:cBhvr>
                                      <p:to>
                                        <p:strVal val="visible"/>
                                      </p:to>
                                    </p:set>
                                    <p:anim calcmode="lin" valueType="num">
                                      <p:cBhvr additive="base">
                                        <p:cTn id="483" dur="4000" fill="hold"/>
                                        <p:tgtEl>
                                          <p:spTgt spid="21"/>
                                        </p:tgtEl>
                                        <p:attrNameLst>
                                          <p:attrName>ppt_x</p:attrName>
                                        </p:attrNameLst>
                                      </p:cBhvr>
                                      <p:tavLst>
                                        <p:tav tm="0">
                                          <p:val>
                                            <p:strVal val="0-#ppt_w/2"/>
                                          </p:val>
                                        </p:tav>
                                        <p:tav tm="100000">
                                          <p:val>
                                            <p:strVal val="#ppt_x"/>
                                          </p:val>
                                        </p:tav>
                                      </p:tavLst>
                                    </p:anim>
                                    <p:anim calcmode="lin" valueType="num">
                                      <p:cBhvr additive="base">
                                        <p:cTn id="484" dur="4000" fill="hold"/>
                                        <p:tgtEl>
                                          <p:spTgt spid="21"/>
                                        </p:tgtEl>
                                        <p:attrNameLst>
                                          <p:attrName>ppt_y</p:attrName>
                                        </p:attrNameLst>
                                      </p:cBhvr>
                                      <p:tavLst>
                                        <p:tav tm="0">
                                          <p:val>
                                            <p:strVal val="#ppt_y"/>
                                          </p:val>
                                        </p:tav>
                                        <p:tav tm="100000">
                                          <p:val>
                                            <p:strVal val="#ppt_y"/>
                                          </p:val>
                                        </p:tav>
                                      </p:tavLst>
                                    </p:anim>
                                  </p:childTnLst>
                                </p:cTn>
                              </p:par>
                              <p:par>
                                <p:cTn id="485" presetID="19" presetClass="entr" presetSubtype="5" fill="hold" nodeType="withEffect">
                                  <p:stCondLst>
                                    <p:cond delay="0"/>
                                  </p:stCondLst>
                                  <p:childTnLst>
                                    <p:set>
                                      <p:cBhvr>
                                        <p:cTn id="486" dur="1" fill="hold">
                                          <p:stCondLst>
                                            <p:cond delay="0"/>
                                          </p:stCondLst>
                                        </p:cTn>
                                        <p:tgtEl>
                                          <p:spTgt spid="21"/>
                                        </p:tgtEl>
                                        <p:attrNameLst>
                                          <p:attrName>style.visibility</p:attrName>
                                        </p:attrNameLst>
                                      </p:cBhvr>
                                      <p:to>
                                        <p:strVal val="visible"/>
                                      </p:to>
                                    </p:set>
                                    <p:anim calcmode="lin" valueType="num">
                                      <p:cBhvr>
                                        <p:cTn id="487" dur="4000" fill="hold"/>
                                        <p:tgtEl>
                                          <p:spTgt spid="21"/>
                                        </p:tgtEl>
                                        <p:attrNameLst>
                                          <p:attrName>ppt_w</p:attrName>
                                        </p:attrNameLst>
                                      </p:cBhvr>
                                      <p:tavLst>
                                        <p:tav tm="0">
                                          <p:val>
                                            <p:strVal val="#ppt_w"/>
                                          </p:val>
                                        </p:tav>
                                        <p:tav tm="100000">
                                          <p:val>
                                            <p:strVal val="#ppt_w"/>
                                          </p:val>
                                        </p:tav>
                                      </p:tavLst>
                                    </p:anim>
                                    <p:anim calcmode="lin" valueType="num">
                                      <p:cBhvr>
                                        <p:cTn id="488" dur="4000" fill="hold"/>
                                        <p:tgtEl>
                                          <p:spTgt spid="21"/>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nodeType="withEffect">
                                  <p:stCondLst>
                                    <p:cond delay="0"/>
                                  </p:stCondLst>
                                  <p:childTnLst>
                                    <p:animRot by="-21600000">
                                      <p:cBhvr>
                                        <p:cTn id="490" dur="4000" fill="hold"/>
                                        <p:tgtEl>
                                          <p:spTgt spid="21"/>
                                        </p:tgtEl>
                                        <p:attrNameLst>
                                          <p:attrName>r</p:attrName>
                                        </p:attrNameLst>
                                      </p:cBhvr>
                                    </p:animRot>
                                  </p:childTnLst>
                                </p:cTn>
                              </p:par>
                              <p:par>
                                <p:cTn id="491" presetID="2" presetClass="exit" presetSubtype="12" fill="hold" nodeType="withEffect">
                                  <p:stCondLst>
                                    <p:cond delay="0"/>
                                  </p:stCondLst>
                                  <p:childTnLst>
                                    <p:anim calcmode="lin" valueType="num">
                                      <p:cBhvr additive="base">
                                        <p:cTn id="492" dur="4000"/>
                                        <p:tgtEl>
                                          <p:spTgt spid="21"/>
                                        </p:tgtEl>
                                        <p:attrNameLst>
                                          <p:attrName>ppt_x</p:attrName>
                                        </p:attrNameLst>
                                      </p:cBhvr>
                                      <p:tavLst>
                                        <p:tav tm="0">
                                          <p:val>
                                            <p:strVal val="ppt_x"/>
                                          </p:val>
                                        </p:tav>
                                        <p:tav tm="100000">
                                          <p:val>
                                            <p:strVal val="0-ppt_w/2"/>
                                          </p:val>
                                        </p:tav>
                                      </p:tavLst>
                                    </p:anim>
                                    <p:anim calcmode="lin" valueType="num">
                                      <p:cBhvr additive="base">
                                        <p:cTn id="493" dur="4000"/>
                                        <p:tgtEl>
                                          <p:spTgt spid="21"/>
                                        </p:tgtEl>
                                        <p:attrNameLst>
                                          <p:attrName>ppt_y</p:attrName>
                                        </p:attrNameLst>
                                      </p:cBhvr>
                                      <p:tavLst>
                                        <p:tav tm="0">
                                          <p:val>
                                            <p:strVal val="ppt_y"/>
                                          </p:val>
                                        </p:tav>
                                        <p:tav tm="100000">
                                          <p:val>
                                            <p:strVal val="1+ppt_h/2"/>
                                          </p:val>
                                        </p:tav>
                                      </p:tavLst>
                                    </p:anim>
                                    <p:set>
                                      <p:cBhvr>
                                        <p:cTn id="494" dur="1" fill="hold">
                                          <p:stCondLst>
                                            <p:cond delay="3999"/>
                                          </p:stCondLst>
                                        </p:cTn>
                                        <p:tgtEl>
                                          <p:spTgt spid="21"/>
                                        </p:tgtEl>
                                        <p:attrNameLst>
                                          <p:attrName>style.visibility</p:attrName>
                                        </p:attrNameLst>
                                      </p:cBhvr>
                                      <p:to>
                                        <p:strVal val="hidden"/>
                                      </p:to>
                                    </p:set>
                                  </p:childTnLst>
                                </p:cTn>
                              </p:par>
                              <p:par>
                                <p:cTn id="495" presetID="2" presetClass="entr" presetSubtype="8" fill="hold" nodeType="withEffect">
                                  <p:stCondLst>
                                    <p:cond delay="0"/>
                                  </p:stCondLst>
                                  <p:childTnLst>
                                    <p:set>
                                      <p:cBhvr>
                                        <p:cTn id="496" dur="1" fill="hold">
                                          <p:stCondLst>
                                            <p:cond delay="0"/>
                                          </p:stCondLst>
                                        </p:cTn>
                                        <p:tgtEl>
                                          <p:spTgt spid="22"/>
                                        </p:tgtEl>
                                        <p:attrNameLst>
                                          <p:attrName>style.visibility</p:attrName>
                                        </p:attrNameLst>
                                      </p:cBhvr>
                                      <p:to>
                                        <p:strVal val="visible"/>
                                      </p:to>
                                    </p:set>
                                    <p:anim calcmode="lin" valueType="num">
                                      <p:cBhvr additive="base">
                                        <p:cTn id="497" dur="4000" fill="hold"/>
                                        <p:tgtEl>
                                          <p:spTgt spid="22"/>
                                        </p:tgtEl>
                                        <p:attrNameLst>
                                          <p:attrName>ppt_x</p:attrName>
                                        </p:attrNameLst>
                                      </p:cBhvr>
                                      <p:tavLst>
                                        <p:tav tm="0">
                                          <p:val>
                                            <p:strVal val="0-#ppt_w/2"/>
                                          </p:val>
                                        </p:tav>
                                        <p:tav tm="100000">
                                          <p:val>
                                            <p:strVal val="#ppt_x"/>
                                          </p:val>
                                        </p:tav>
                                      </p:tavLst>
                                    </p:anim>
                                    <p:anim calcmode="lin" valueType="num">
                                      <p:cBhvr additive="base">
                                        <p:cTn id="498" dur="4000" fill="hold"/>
                                        <p:tgtEl>
                                          <p:spTgt spid="22"/>
                                        </p:tgtEl>
                                        <p:attrNameLst>
                                          <p:attrName>ppt_y</p:attrName>
                                        </p:attrNameLst>
                                      </p:cBhvr>
                                      <p:tavLst>
                                        <p:tav tm="0">
                                          <p:val>
                                            <p:strVal val="#ppt_y"/>
                                          </p:val>
                                        </p:tav>
                                        <p:tav tm="100000">
                                          <p:val>
                                            <p:strVal val="#ppt_y"/>
                                          </p:val>
                                        </p:tav>
                                      </p:tavLst>
                                    </p:anim>
                                  </p:childTnLst>
                                </p:cTn>
                              </p:par>
                              <p:par>
                                <p:cTn id="499" presetID="19" presetClass="entr" presetSubtype="5" fill="hold" nodeType="withEffect">
                                  <p:stCondLst>
                                    <p:cond delay="0"/>
                                  </p:stCondLst>
                                  <p:childTnLst>
                                    <p:set>
                                      <p:cBhvr>
                                        <p:cTn id="500" dur="1" fill="hold">
                                          <p:stCondLst>
                                            <p:cond delay="0"/>
                                          </p:stCondLst>
                                        </p:cTn>
                                        <p:tgtEl>
                                          <p:spTgt spid="22"/>
                                        </p:tgtEl>
                                        <p:attrNameLst>
                                          <p:attrName>style.visibility</p:attrName>
                                        </p:attrNameLst>
                                      </p:cBhvr>
                                      <p:to>
                                        <p:strVal val="visible"/>
                                      </p:to>
                                    </p:set>
                                    <p:anim calcmode="lin" valueType="num">
                                      <p:cBhvr>
                                        <p:cTn id="501" dur="4000" fill="hold"/>
                                        <p:tgtEl>
                                          <p:spTgt spid="22"/>
                                        </p:tgtEl>
                                        <p:attrNameLst>
                                          <p:attrName>ppt_w</p:attrName>
                                        </p:attrNameLst>
                                      </p:cBhvr>
                                      <p:tavLst>
                                        <p:tav tm="0">
                                          <p:val>
                                            <p:strVal val="#ppt_w"/>
                                          </p:val>
                                        </p:tav>
                                        <p:tav tm="100000">
                                          <p:val>
                                            <p:strVal val="#ppt_w"/>
                                          </p:val>
                                        </p:tav>
                                      </p:tavLst>
                                    </p:anim>
                                    <p:anim calcmode="lin" valueType="num">
                                      <p:cBhvr>
                                        <p:cTn id="502" dur="4000" fill="hold"/>
                                        <p:tgtEl>
                                          <p:spTgt spid="22"/>
                                        </p:tgtEl>
                                        <p:attrNameLst>
                                          <p:attrName>ppt_h</p:attrName>
                                        </p:attrNameLst>
                                      </p:cBhvr>
                                      <p:tavLst>
                                        <p:tav tm="0" fmla="#ppt_h*sin(2.5*pi*$)">
                                          <p:val>
                                            <p:fltVal val="0"/>
                                          </p:val>
                                        </p:tav>
                                        <p:tav tm="100000">
                                          <p:val>
                                            <p:fltVal val="1"/>
                                          </p:val>
                                        </p:tav>
                                      </p:tavLst>
                                    </p:anim>
                                  </p:childTnLst>
                                </p:cTn>
                              </p:par>
                              <p:par>
                                <p:cTn id="503" presetID="8" presetClass="emph" presetSubtype="0" repeatCount="indefinite" fill="hold" nodeType="withEffect">
                                  <p:stCondLst>
                                    <p:cond delay="0"/>
                                  </p:stCondLst>
                                  <p:childTnLst>
                                    <p:animRot by="-21600000">
                                      <p:cBhvr>
                                        <p:cTn id="504" dur="4000" fill="hold"/>
                                        <p:tgtEl>
                                          <p:spTgt spid="22"/>
                                        </p:tgtEl>
                                        <p:attrNameLst>
                                          <p:attrName>r</p:attrName>
                                        </p:attrNameLst>
                                      </p:cBhvr>
                                    </p:animRot>
                                  </p:childTnLst>
                                </p:cTn>
                              </p:par>
                              <p:par>
                                <p:cTn id="505" presetID="2" presetClass="exit" presetSubtype="12" fill="hold" nodeType="withEffect">
                                  <p:stCondLst>
                                    <p:cond delay="0"/>
                                  </p:stCondLst>
                                  <p:childTnLst>
                                    <p:anim calcmode="lin" valueType="num">
                                      <p:cBhvr additive="base">
                                        <p:cTn id="506" dur="4000"/>
                                        <p:tgtEl>
                                          <p:spTgt spid="22"/>
                                        </p:tgtEl>
                                        <p:attrNameLst>
                                          <p:attrName>ppt_x</p:attrName>
                                        </p:attrNameLst>
                                      </p:cBhvr>
                                      <p:tavLst>
                                        <p:tav tm="0">
                                          <p:val>
                                            <p:strVal val="ppt_x"/>
                                          </p:val>
                                        </p:tav>
                                        <p:tav tm="100000">
                                          <p:val>
                                            <p:strVal val="0-ppt_w/2"/>
                                          </p:val>
                                        </p:tav>
                                      </p:tavLst>
                                    </p:anim>
                                    <p:anim calcmode="lin" valueType="num">
                                      <p:cBhvr additive="base">
                                        <p:cTn id="507" dur="4000"/>
                                        <p:tgtEl>
                                          <p:spTgt spid="22"/>
                                        </p:tgtEl>
                                        <p:attrNameLst>
                                          <p:attrName>ppt_y</p:attrName>
                                        </p:attrNameLst>
                                      </p:cBhvr>
                                      <p:tavLst>
                                        <p:tav tm="0">
                                          <p:val>
                                            <p:strVal val="ppt_y"/>
                                          </p:val>
                                        </p:tav>
                                        <p:tav tm="100000">
                                          <p:val>
                                            <p:strVal val="1+ppt_h/2"/>
                                          </p:val>
                                        </p:tav>
                                      </p:tavLst>
                                    </p:anim>
                                    <p:set>
                                      <p:cBhvr>
                                        <p:cTn id="508" dur="1" fill="hold">
                                          <p:stCondLst>
                                            <p:cond delay="3999"/>
                                          </p:stCondLst>
                                        </p:cTn>
                                        <p:tgtEl>
                                          <p:spTgt spid="22"/>
                                        </p:tgtEl>
                                        <p:attrNameLst>
                                          <p:attrName>style.visibility</p:attrName>
                                        </p:attrNameLst>
                                      </p:cBhvr>
                                      <p:to>
                                        <p:strVal val="hidden"/>
                                      </p:to>
                                    </p:set>
                                  </p:childTnLst>
                                </p:cTn>
                              </p:par>
                              <p:par>
                                <p:cTn id="509" presetID="2" presetClass="entr" presetSubtype="8" fill="hold" nodeType="withEffect">
                                  <p:stCondLst>
                                    <p:cond delay="0"/>
                                  </p:stCondLst>
                                  <p:childTnLst>
                                    <p:set>
                                      <p:cBhvr>
                                        <p:cTn id="510" dur="1" fill="hold">
                                          <p:stCondLst>
                                            <p:cond delay="0"/>
                                          </p:stCondLst>
                                        </p:cTn>
                                        <p:tgtEl>
                                          <p:spTgt spid="23"/>
                                        </p:tgtEl>
                                        <p:attrNameLst>
                                          <p:attrName>style.visibility</p:attrName>
                                        </p:attrNameLst>
                                      </p:cBhvr>
                                      <p:to>
                                        <p:strVal val="visible"/>
                                      </p:to>
                                    </p:set>
                                    <p:anim calcmode="lin" valueType="num">
                                      <p:cBhvr additive="base">
                                        <p:cTn id="511" dur="4000" fill="hold"/>
                                        <p:tgtEl>
                                          <p:spTgt spid="23"/>
                                        </p:tgtEl>
                                        <p:attrNameLst>
                                          <p:attrName>ppt_x</p:attrName>
                                        </p:attrNameLst>
                                      </p:cBhvr>
                                      <p:tavLst>
                                        <p:tav tm="0">
                                          <p:val>
                                            <p:strVal val="0-#ppt_w/2"/>
                                          </p:val>
                                        </p:tav>
                                        <p:tav tm="100000">
                                          <p:val>
                                            <p:strVal val="#ppt_x"/>
                                          </p:val>
                                        </p:tav>
                                      </p:tavLst>
                                    </p:anim>
                                    <p:anim calcmode="lin" valueType="num">
                                      <p:cBhvr additive="base">
                                        <p:cTn id="512" dur="4000" fill="hold"/>
                                        <p:tgtEl>
                                          <p:spTgt spid="23"/>
                                        </p:tgtEl>
                                        <p:attrNameLst>
                                          <p:attrName>ppt_y</p:attrName>
                                        </p:attrNameLst>
                                      </p:cBhvr>
                                      <p:tavLst>
                                        <p:tav tm="0">
                                          <p:val>
                                            <p:strVal val="#ppt_y"/>
                                          </p:val>
                                        </p:tav>
                                        <p:tav tm="100000">
                                          <p:val>
                                            <p:strVal val="#ppt_y"/>
                                          </p:val>
                                        </p:tav>
                                      </p:tavLst>
                                    </p:anim>
                                  </p:childTnLst>
                                </p:cTn>
                              </p:par>
                              <p:par>
                                <p:cTn id="513" presetID="19" presetClass="entr" presetSubtype="5" fill="hold" nodeType="withEffect">
                                  <p:stCondLst>
                                    <p:cond delay="0"/>
                                  </p:stCondLst>
                                  <p:childTnLst>
                                    <p:set>
                                      <p:cBhvr>
                                        <p:cTn id="514" dur="1" fill="hold">
                                          <p:stCondLst>
                                            <p:cond delay="0"/>
                                          </p:stCondLst>
                                        </p:cTn>
                                        <p:tgtEl>
                                          <p:spTgt spid="23"/>
                                        </p:tgtEl>
                                        <p:attrNameLst>
                                          <p:attrName>style.visibility</p:attrName>
                                        </p:attrNameLst>
                                      </p:cBhvr>
                                      <p:to>
                                        <p:strVal val="visible"/>
                                      </p:to>
                                    </p:set>
                                    <p:anim calcmode="lin" valueType="num">
                                      <p:cBhvr>
                                        <p:cTn id="515" dur="4000" fill="hold"/>
                                        <p:tgtEl>
                                          <p:spTgt spid="23"/>
                                        </p:tgtEl>
                                        <p:attrNameLst>
                                          <p:attrName>ppt_w</p:attrName>
                                        </p:attrNameLst>
                                      </p:cBhvr>
                                      <p:tavLst>
                                        <p:tav tm="0">
                                          <p:val>
                                            <p:strVal val="#ppt_w"/>
                                          </p:val>
                                        </p:tav>
                                        <p:tav tm="100000">
                                          <p:val>
                                            <p:strVal val="#ppt_w"/>
                                          </p:val>
                                        </p:tav>
                                      </p:tavLst>
                                    </p:anim>
                                    <p:anim calcmode="lin" valueType="num">
                                      <p:cBhvr>
                                        <p:cTn id="516" dur="4000" fill="hold"/>
                                        <p:tgtEl>
                                          <p:spTgt spid="23"/>
                                        </p:tgtEl>
                                        <p:attrNameLst>
                                          <p:attrName>ppt_h</p:attrName>
                                        </p:attrNameLst>
                                      </p:cBhvr>
                                      <p:tavLst>
                                        <p:tav tm="0" fmla="#ppt_h*sin(2.5*pi*$)">
                                          <p:val>
                                            <p:fltVal val="0"/>
                                          </p:val>
                                        </p:tav>
                                        <p:tav tm="100000">
                                          <p:val>
                                            <p:fltVal val="1"/>
                                          </p:val>
                                        </p:tav>
                                      </p:tavLst>
                                    </p:anim>
                                  </p:childTnLst>
                                </p:cTn>
                              </p:par>
                              <p:par>
                                <p:cTn id="517" presetID="8" presetClass="emph" presetSubtype="0" repeatCount="indefinite" fill="hold" nodeType="withEffect">
                                  <p:stCondLst>
                                    <p:cond delay="0"/>
                                  </p:stCondLst>
                                  <p:childTnLst>
                                    <p:animRot by="-21600000">
                                      <p:cBhvr>
                                        <p:cTn id="518" dur="4000" fill="hold"/>
                                        <p:tgtEl>
                                          <p:spTgt spid="23"/>
                                        </p:tgtEl>
                                        <p:attrNameLst>
                                          <p:attrName>r</p:attrName>
                                        </p:attrNameLst>
                                      </p:cBhvr>
                                    </p:animRot>
                                  </p:childTnLst>
                                </p:cTn>
                              </p:par>
                              <p:par>
                                <p:cTn id="519" presetID="2" presetClass="exit" presetSubtype="12" fill="hold" nodeType="withEffect">
                                  <p:stCondLst>
                                    <p:cond delay="0"/>
                                  </p:stCondLst>
                                  <p:childTnLst>
                                    <p:anim calcmode="lin" valueType="num">
                                      <p:cBhvr additive="base">
                                        <p:cTn id="520" dur="4000"/>
                                        <p:tgtEl>
                                          <p:spTgt spid="23"/>
                                        </p:tgtEl>
                                        <p:attrNameLst>
                                          <p:attrName>ppt_x</p:attrName>
                                        </p:attrNameLst>
                                      </p:cBhvr>
                                      <p:tavLst>
                                        <p:tav tm="0">
                                          <p:val>
                                            <p:strVal val="ppt_x"/>
                                          </p:val>
                                        </p:tav>
                                        <p:tav tm="100000">
                                          <p:val>
                                            <p:strVal val="0-ppt_w/2"/>
                                          </p:val>
                                        </p:tav>
                                      </p:tavLst>
                                    </p:anim>
                                    <p:anim calcmode="lin" valueType="num">
                                      <p:cBhvr additive="base">
                                        <p:cTn id="521" dur="4000"/>
                                        <p:tgtEl>
                                          <p:spTgt spid="23"/>
                                        </p:tgtEl>
                                        <p:attrNameLst>
                                          <p:attrName>ppt_y</p:attrName>
                                        </p:attrNameLst>
                                      </p:cBhvr>
                                      <p:tavLst>
                                        <p:tav tm="0">
                                          <p:val>
                                            <p:strVal val="ppt_y"/>
                                          </p:val>
                                        </p:tav>
                                        <p:tav tm="100000">
                                          <p:val>
                                            <p:strVal val="1+ppt_h/2"/>
                                          </p:val>
                                        </p:tav>
                                      </p:tavLst>
                                    </p:anim>
                                    <p:set>
                                      <p:cBhvr>
                                        <p:cTn id="522" dur="1" fill="hold">
                                          <p:stCondLst>
                                            <p:cond delay="3999"/>
                                          </p:stCondLst>
                                        </p:cTn>
                                        <p:tgtEl>
                                          <p:spTgt spid="23"/>
                                        </p:tgtEl>
                                        <p:attrNameLst>
                                          <p:attrName>style.visibility</p:attrName>
                                        </p:attrNameLst>
                                      </p:cBhvr>
                                      <p:to>
                                        <p:strVal val="hidden"/>
                                      </p:to>
                                    </p:set>
                                  </p:childTnLst>
                                </p:cTn>
                              </p:par>
                              <p:par>
                                <p:cTn id="523" presetID="2" presetClass="entr" presetSubtype="8" fill="hold" nodeType="withEffect">
                                  <p:stCondLst>
                                    <p:cond delay="0"/>
                                  </p:stCondLst>
                                  <p:childTnLst>
                                    <p:set>
                                      <p:cBhvr>
                                        <p:cTn id="524" dur="1" fill="hold">
                                          <p:stCondLst>
                                            <p:cond delay="0"/>
                                          </p:stCondLst>
                                        </p:cTn>
                                        <p:tgtEl>
                                          <p:spTgt spid="24"/>
                                        </p:tgtEl>
                                        <p:attrNameLst>
                                          <p:attrName>style.visibility</p:attrName>
                                        </p:attrNameLst>
                                      </p:cBhvr>
                                      <p:to>
                                        <p:strVal val="visible"/>
                                      </p:to>
                                    </p:set>
                                    <p:anim calcmode="lin" valueType="num">
                                      <p:cBhvr additive="base">
                                        <p:cTn id="525" dur="4000" fill="hold"/>
                                        <p:tgtEl>
                                          <p:spTgt spid="24"/>
                                        </p:tgtEl>
                                        <p:attrNameLst>
                                          <p:attrName>ppt_x</p:attrName>
                                        </p:attrNameLst>
                                      </p:cBhvr>
                                      <p:tavLst>
                                        <p:tav tm="0">
                                          <p:val>
                                            <p:strVal val="0-#ppt_w/2"/>
                                          </p:val>
                                        </p:tav>
                                        <p:tav tm="100000">
                                          <p:val>
                                            <p:strVal val="#ppt_x"/>
                                          </p:val>
                                        </p:tav>
                                      </p:tavLst>
                                    </p:anim>
                                    <p:anim calcmode="lin" valueType="num">
                                      <p:cBhvr additive="base">
                                        <p:cTn id="526" dur="4000" fill="hold"/>
                                        <p:tgtEl>
                                          <p:spTgt spid="24"/>
                                        </p:tgtEl>
                                        <p:attrNameLst>
                                          <p:attrName>ppt_y</p:attrName>
                                        </p:attrNameLst>
                                      </p:cBhvr>
                                      <p:tavLst>
                                        <p:tav tm="0">
                                          <p:val>
                                            <p:strVal val="#ppt_y"/>
                                          </p:val>
                                        </p:tav>
                                        <p:tav tm="100000">
                                          <p:val>
                                            <p:strVal val="#ppt_y"/>
                                          </p:val>
                                        </p:tav>
                                      </p:tavLst>
                                    </p:anim>
                                  </p:childTnLst>
                                </p:cTn>
                              </p:par>
                              <p:par>
                                <p:cTn id="527" presetID="19" presetClass="entr" presetSubtype="5" fill="hold" nodeType="withEffect">
                                  <p:stCondLst>
                                    <p:cond delay="0"/>
                                  </p:stCondLst>
                                  <p:childTnLst>
                                    <p:set>
                                      <p:cBhvr>
                                        <p:cTn id="528" dur="1" fill="hold">
                                          <p:stCondLst>
                                            <p:cond delay="0"/>
                                          </p:stCondLst>
                                        </p:cTn>
                                        <p:tgtEl>
                                          <p:spTgt spid="24"/>
                                        </p:tgtEl>
                                        <p:attrNameLst>
                                          <p:attrName>style.visibility</p:attrName>
                                        </p:attrNameLst>
                                      </p:cBhvr>
                                      <p:to>
                                        <p:strVal val="visible"/>
                                      </p:to>
                                    </p:set>
                                    <p:anim calcmode="lin" valueType="num">
                                      <p:cBhvr>
                                        <p:cTn id="529" dur="4000" fill="hold"/>
                                        <p:tgtEl>
                                          <p:spTgt spid="24"/>
                                        </p:tgtEl>
                                        <p:attrNameLst>
                                          <p:attrName>ppt_w</p:attrName>
                                        </p:attrNameLst>
                                      </p:cBhvr>
                                      <p:tavLst>
                                        <p:tav tm="0">
                                          <p:val>
                                            <p:strVal val="#ppt_w"/>
                                          </p:val>
                                        </p:tav>
                                        <p:tav tm="100000">
                                          <p:val>
                                            <p:strVal val="#ppt_w"/>
                                          </p:val>
                                        </p:tav>
                                      </p:tavLst>
                                    </p:anim>
                                    <p:anim calcmode="lin" valueType="num">
                                      <p:cBhvr>
                                        <p:cTn id="530" dur="4000" fill="hold"/>
                                        <p:tgtEl>
                                          <p:spTgt spid="24"/>
                                        </p:tgtEl>
                                        <p:attrNameLst>
                                          <p:attrName>ppt_h</p:attrName>
                                        </p:attrNameLst>
                                      </p:cBhvr>
                                      <p:tavLst>
                                        <p:tav tm="0" fmla="#ppt_h*sin(2.5*pi*$)">
                                          <p:val>
                                            <p:fltVal val="0"/>
                                          </p:val>
                                        </p:tav>
                                        <p:tav tm="100000">
                                          <p:val>
                                            <p:fltVal val="1"/>
                                          </p:val>
                                        </p:tav>
                                      </p:tavLst>
                                    </p:anim>
                                  </p:childTnLst>
                                </p:cTn>
                              </p:par>
                              <p:par>
                                <p:cTn id="531" presetID="8" presetClass="emph" presetSubtype="0" repeatCount="indefinite" fill="hold" nodeType="withEffect">
                                  <p:stCondLst>
                                    <p:cond delay="0"/>
                                  </p:stCondLst>
                                  <p:childTnLst>
                                    <p:animRot by="-21600000">
                                      <p:cBhvr>
                                        <p:cTn id="532" dur="4000" fill="hold"/>
                                        <p:tgtEl>
                                          <p:spTgt spid="24"/>
                                        </p:tgtEl>
                                        <p:attrNameLst>
                                          <p:attrName>r</p:attrName>
                                        </p:attrNameLst>
                                      </p:cBhvr>
                                    </p:animRot>
                                  </p:childTnLst>
                                </p:cTn>
                              </p:par>
                              <p:par>
                                <p:cTn id="533" presetID="2" presetClass="exit" presetSubtype="12" fill="hold" nodeType="withEffect">
                                  <p:stCondLst>
                                    <p:cond delay="0"/>
                                  </p:stCondLst>
                                  <p:childTnLst>
                                    <p:anim calcmode="lin" valueType="num">
                                      <p:cBhvr additive="base">
                                        <p:cTn id="534" dur="4000"/>
                                        <p:tgtEl>
                                          <p:spTgt spid="24"/>
                                        </p:tgtEl>
                                        <p:attrNameLst>
                                          <p:attrName>ppt_x</p:attrName>
                                        </p:attrNameLst>
                                      </p:cBhvr>
                                      <p:tavLst>
                                        <p:tav tm="0">
                                          <p:val>
                                            <p:strVal val="ppt_x"/>
                                          </p:val>
                                        </p:tav>
                                        <p:tav tm="100000">
                                          <p:val>
                                            <p:strVal val="0-ppt_w/2"/>
                                          </p:val>
                                        </p:tav>
                                      </p:tavLst>
                                    </p:anim>
                                    <p:anim calcmode="lin" valueType="num">
                                      <p:cBhvr additive="base">
                                        <p:cTn id="535" dur="4000"/>
                                        <p:tgtEl>
                                          <p:spTgt spid="24"/>
                                        </p:tgtEl>
                                        <p:attrNameLst>
                                          <p:attrName>ppt_y</p:attrName>
                                        </p:attrNameLst>
                                      </p:cBhvr>
                                      <p:tavLst>
                                        <p:tav tm="0">
                                          <p:val>
                                            <p:strVal val="ppt_y"/>
                                          </p:val>
                                        </p:tav>
                                        <p:tav tm="100000">
                                          <p:val>
                                            <p:strVal val="1+ppt_h/2"/>
                                          </p:val>
                                        </p:tav>
                                      </p:tavLst>
                                    </p:anim>
                                    <p:set>
                                      <p:cBhvr>
                                        <p:cTn id="536" dur="1" fill="hold">
                                          <p:stCondLst>
                                            <p:cond delay="3999"/>
                                          </p:stCondLst>
                                        </p:cTn>
                                        <p:tgtEl>
                                          <p:spTgt spid="24"/>
                                        </p:tgtEl>
                                        <p:attrNameLst>
                                          <p:attrName>style.visibility</p:attrName>
                                        </p:attrNameLst>
                                      </p:cBhvr>
                                      <p:to>
                                        <p:strVal val="hidden"/>
                                      </p:to>
                                    </p:set>
                                  </p:childTnLst>
                                </p:cTn>
                              </p:par>
                              <p:par>
                                <p:cTn id="537" presetID="2" presetClass="entr" presetSubtype="8" fill="hold" nodeType="withEffect">
                                  <p:stCondLst>
                                    <p:cond delay="0"/>
                                  </p:stCondLst>
                                  <p:childTnLst>
                                    <p:set>
                                      <p:cBhvr>
                                        <p:cTn id="538" dur="1" fill="hold">
                                          <p:stCondLst>
                                            <p:cond delay="0"/>
                                          </p:stCondLst>
                                        </p:cTn>
                                        <p:tgtEl>
                                          <p:spTgt spid="25"/>
                                        </p:tgtEl>
                                        <p:attrNameLst>
                                          <p:attrName>style.visibility</p:attrName>
                                        </p:attrNameLst>
                                      </p:cBhvr>
                                      <p:to>
                                        <p:strVal val="visible"/>
                                      </p:to>
                                    </p:set>
                                    <p:anim calcmode="lin" valueType="num">
                                      <p:cBhvr additive="base">
                                        <p:cTn id="539" dur="4000" fill="hold"/>
                                        <p:tgtEl>
                                          <p:spTgt spid="25"/>
                                        </p:tgtEl>
                                        <p:attrNameLst>
                                          <p:attrName>ppt_x</p:attrName>
                                        </p:attrNameLst>
                                      </p:cBhvr>
                                      <p:tavLst>
                                        <p:tav tm="0">
                                          <p:val>
                                            <p:strVal val="0-#ppt_w/2"/>
                                          </p:val>
                                        </p:tav>
                                        <p:tav tm="100000">
                                          <p:val>
                                            <p:strVal val="#ppt_x"/>
                                          </p:val>
                                        </p:tav>
                                      </p:tavLst>
                                    </p:anim>
                                    <p:anim calcmode="lin" valueType="num">
                                      <p:cBhvr additive="base">
                                        <p:cTn id="540" dur="4000" fill="hold"/>
                                        <p:tgtEl>
                                          <p:spTgt spid="25"/>
                                        </p:tgtEl>
                                        <p:attrNameLst>
                                          <p:attrName>ppt_y</p:attrName>
                                        </p:attrNameLst>
                                      </p:cBhvr>
                                      <p:tavLst>
                                        <p:tav tm="0">
                                          <p:val>
                                            <p:strVal val="#ppt_y"/>
                                          </p:val>
                                        </p:tav>
                                        <p:tav tm="100000">
                                          <p:val>
                                            <p:strVal val="#ppt_y"/>
                                          </p:val>
                                        </p:tav>
                                      </p:tavLst>
                                    </p:anim>
                                  </p:childTnLst>
                                </p:cTn>
                              </p:par>
                              <p:par>
                                <p:cTn id="541" presetID="19" presetClass="entr" presetSubtype="5" fill="hold" nodeType="withEffect">
                                  <p:stCondLst>
                                    <p:cond delay="0"/>
                                  </p:stCondLst>
                                  <p:childTnLst>
                                    <p:set>
                                      <p:cBhvr>
                                        <p:cTn id="542" dur="1" fill="hold">
                                          <p:stCondLst>
                                            <p:cond delay="0"/>
                                          </p:stCondLst>
                                        </p:cTn>
                                        <p:tgtEl>
                                          <p:spTgt spid="25"/>
                                        </p:tgtEl>
                                        <p:attrNameLst>
                                          <p:attrName>style.visibility</p:attrName>
                                        </p:attrNameLst>
                                      </p:cBhvr>
                                      <p:to>
                                        <p:strVal val="visible"/>
                                      </p:to>
                                    </p:set>
                                    <p:anim calcmode="lin" valueType="num">
                                      <p:cBhvr>
                                        <p:cTn id="543" dur="4000" fill="hold"/>
                                        <p:tgtEl>
                                          <p:spTgt spid="25"/>
                                        </p:tgtEl>
                                        <p:attrNameLst>
                                          <p:attrName>ppt_w</p:attrName>
                                        </p:attrNameLst>
                                      </p:cBhvr>
                                      <p:tavLst>
                                        <p:tav tm="0">
                                          <p:val>
                                            <p:strVal val="#ppt_w"/>
                                          </p:val>
                                        </p:tav>
                                        <p:tav tm="100000">
                                          <p:val>
                                            <p:strVal val="#ppt_w"/>
                                          </p:val>
                                        </p:tav>
                                      </p:tavLst>
                                    </p:anim>
                                    <p:anim calcmode="lin" valueType="num">
                                      <p:cBhvr>
                                        <p:cTn id="544" dur="4000" fill="hold"/>
                                        <p:tgtEl>
                                          <p:spTgt spid="25"/>
                                        </p:tgtEl>
                                        <p:attrNameLst>
                                          <p:attrName>ppt_h</p:attrName>
                                        </p:attrNameLst>
                                      </p:cBhvr>
                                      <p:tavLst>
                                        <p:tav tm="0" fmla="#ppt_h*sin(2.5*pi*$)">
                                          <p:val>
                                            <p:fltVal val="0"/>
                                          </p:val>
                                        </p:tav>
                                        <p:tav tm="100000">
                                          <p:val>
                                            <p:fltVal val="1"/>
                                          </p:val>
                                        </p:tav>
                                      </p:tavLst>
                                    </p:anim>
                                  </p:childTnLst>
                                </p:cTn>
                              </p:par>
                              <p:par>
                                <p:cTn id="545" presetID="8" presetClass="emph" presetSubtype="0" repeatCount="indefinite" fill="hold" nodeType="withEffect">
                                  <p:stCondLst>
                                    <p:cond delay="0"/>
                                  </p:stCondLst>
                                  <p:childTnLst>
                                    <p:animRot by="-21600000">
                                      <p:cBhvr>
                                        <p:cTn id="546" dur="4000" fill="hold"/>
                                        <p:tgtEl>
                                          <p:spTgt spid="25"/>
                                        </p:tgtEl>
                                        <p:attrNameLst>
                                          <p:attrName>r</p:attrName>
                                        </p:attrNameLst>
                                      </p:cBhvr>
                                    </p:animRot>
                                  </p:childTnLst>
                                </p:cTn>
                              </p:par>
                              <p:par>
                                <p:cTn id="547" presetID="2" presetClass="exit" presetSubtype="12" fill="hold" nodeType="withEffect">
                                  <p:stCondLst>
                                    <p:cond delay="0"/>
                                  </p:stCondLst>
                                  <p:childTnLst>
                                    <p:anim calcmode="lin" valueType="num">
                                      <p:cBhvr additive="base">
                                        <p:cTn id="548" dur="4000"/>
                                        <p:tgtEl>
                                          <p:spTgt spid="25"/>
                                        </p:tgtEl>
                                        <p:attrNameLst>
                                          <p:attrName>ppt_x</p:attrName>
                                        </p:attrNameLst>
                                      </p:cBhvr>
                                      <p:tavLst>
                                        <p:tav tm="0">
                                          <p:val>
                                            <p:strVal val="ppt_x"/>
                                          </p:val>
                                        </p:tav>
                                        <p:tav tm="100000">
                                          <p:val>
                                            <p:strVal val="0-ppt_w/2"/>
                                          </p:val>
                                        </p:tav>
                                      </p:tavLst>
                                    </p:anim>
                                    <p:anim calcmode="lin" valueType="num">
                                      <p:cBhvr additive="base">
                                        <p:cTn id="549" dur="4000"/>
                                        <p:tgtEl>
                                          <p:spTgt spid="25"/>
                                        </p:tgtEl>
                                        <p:attrNameLst>
                                          <p:attrName>ppt_y</p:attrName>
                                        </p:attrNameLst>
                                      </p:cBhvr>
                                      <p:tavLst>
                                        <p:tav tm="0">
                                          <p:val>
                                            <p:strVal val="ppt_y"/>
                                          </p:val>
                                        </p:tav>
                                        <p:tav tm="100000">
                                          <p:val>
                                            <p:strVal val="1+ppt_h/2"/>
                                          </p:val>
                                        </p:tav>
                                      </p:tavLst>
                                    </p:anim>
                                    <p:set>
                                      <p:cBhvr>
                                        <p:cTn id="550" dur="1" fill="hold">
                                          <p:stCondLst>
                                            <p:cond delay="3999"/>
                                          </p:stCondLst>
                                        </p:cTn>
                                        <p:tgtEl>
                                          <p:spTgt spid="25"/>
                                        </p:tgtEl>
                                        <p:attrNameLst>
                                          <p:attrName>style.visibility</p:attrName>
                                        </p:attrNameLst>
                                      </p:cBhvr>
                                      <p:to>
                                        <p:strVal val="hidden"/>
                                      </p:to>
                                    </p:set>
                                  </p:childTnLst>
                                </p:cTn>
                              </p:par>
                              <p:par>
                                <p:cTn id="551" presetID="2" presetClass="entr" presetSubtype="8" fill="hold" nodeType="withEffect">
                                  <p:stCondLst>
                                    <p:cond delay="0"/>
                                  </p:stCondLst>
                                  <p:childTnLst>
                                    <p:set>
                                      <p:cBhvr>
                                        <p:cTn id="552" dur="1" fill="hold">
                                          <p:stCondLst>
                                            <p:cond delay="0"/>
                                          </p:stCondLst>
                                        </p:cTn>
                                        <p:tgtEl>
                                          <p:spTgt spid="26"/>
                                        </p:tgtEl>
                                        <p:attrNameLst>
                                          <p:attrName>style.visibility</p:attrName>
                                        </p:attrNameLst>
                                      </p:cBhvr>
                                      <p:to>
                                        <p:strVal val="visible"/>
                                      </p:to>
                                    </p:set>
                                    <p:anim calcmode="lin" valueType="num">
                                      <p:cBhvr additive="base">
                                        <p:cTn id="553" dur="4000" fill="hold"/>
                                        <p:tgtEl>
                                          <p:spTgt spid="26"/>
                                        </p:tgtEl>
                                        <p:attrNameLst>
                                          <p:attrName>ppt_x</p:attrName>
                                        </p:attrNameLst>
                                      </p:cBhvr>
                                      <p:tavLst>
                                        <p:tav tm="0">
                                          <p:val>
                                            <p:strVal val="0-#ppt_w/2"/>
                                          </p:val>
                                        </p:tav>
                                        <p:tav tm="100000">
                                          <p:val>
                                            <p:strVal val="#ppt_x"/>
                                          </p:val>
                                        </p:tav>
                                      </p:tavLst>
                                    </p:anim>
                                    <p:anim calcmode="lin" valueType="num">
                                      <p:cBhvr additive="base">
                                        <p:cTn id="554" dur="4000" fill="hold"/>
                                        <p:tgtEl>
                                          <p:spTgt spid="26"/>
                                        </p:tgtEl>
                                        <p:attrNameLst>
                                          <p:attrName>ppt_y</p:attrName>
                                        </p:attrNameLst>
                                      </p:cBhvr>
                                      <p:tavLst>
                                        <p:tav tm="0">
                                          <p:val>
                                            <p:strVal val="#ppt_y"/>
                                          </p:val>
                                        </p:tav>
                                        <p:tav tm="100000">
                                          <p:val>
                                            <p:strVal val="#ppt_y"/>
                                          </p:val>
                                        </p:tav>
                                      </p:tavLst>
                                    </p:anim>
                                  </p:childTnLst>
                                </p:cTn>
                              </p:par>
                              <p:par>
                                <p:cTn id="555" presetID="19" presetClass="entr" presetSubtype="5" fill="hold" nodeType="withEffect">
                                  <p:stCondLst>
                                    <p:cond delay="0"/>
                                  </p:stCondLst>
                                  <p:childTnLst>
                                    <p:set>
                                      <p:cBhvr>
                                        <p:cTn id="556" dur="1" fill="hold">
                                          <p:stCondLst>
                                            <p:cond delay="0"/>
                                          </p:stCondLst>
                                        </p:cTn>
                                        <p:tgtEl>
                                          <p:spTgt spid="26"/>
                                        </p:tgtEl>
                                        <p:attrNameLst>
                                          <p:attrName>style.visibility</p:attrName>
                                        </p:attrNameLst>
                                      </p:cBhvr>
                                      <p:to>
                                        <p:strVal val="visible"/>
                                      </p:to>
                                    </p:set>
                                    <p:anim calcmode="lin" valueType="num">
                                      <p:cBhvr>
                                        <p:cTn id="557" dur="4000" fill="hold"/>
                                        <p:tgtEl>
                                          <p:spTgt spid="26"/>
                                        </p:tgtEl>
                                        <p:attrNameLst>
                                          <p:attrName>ppt_w</p:attrName>
                                        </p:attrNameLst>
                                      </p:cBhvr>
                                      <p:tavLst>
                                        <p:tav tm="0">
                                          <p:val>
                                            <p:strVal val="#ppt_w"/>
                                          </p:val>
                                        </p:tav>
                                        <p:tav tm="100000">
                                          <p:val>
                                            <p:strVal val="#ppt_w"/>
                                          </p:val>
                                        </p:tav>
                                      </p:tavLst>
                                    </p:anim>
                                    <p:anim calcmode="lin" valueType="num">
                                      <p:cBhvr>
                                        <p:cTn id="558" dur="4000" fill="hold"/>
                                        <p:tgtEl>
                                          <p:spTgt spid="26"/>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nodeType="withEffect">
                                  <p:stCondLst>
                                    <p:cond delay="0"/>
                                  </p:stCondLst>
                                  <p:childTnLst>
                                    <p:animRot by="-21600000">
                                      <p:cBhvr>
                                        <p:cTn id="560" dur="4000" fill="hold"/>
                                        <p:tgtEl>
                                          <p:spTgt spid="26"/>
                                        </p:tgtEl>
                                        <p:attrNameLst>
                                          <p:attrName>r</p:attrName>
                                        </p:attrNameLst>
                                      </p:cBhvr>
                                    </p:animRot>
                                  </p:childTnLst>
                                </p:cTn>
                              </p:par>
                              <p:par>
                                <p:cTn id="561" presetID="2" presetClass="exit" presetSubtype="12" fill="hold" nodeType="withEffect">
                                  <p:stCondLst>
                                    <p:cond delay="0"/>
                                  </p:stCondLst>
                                  <p:childTnLst>
                                    <p:anim calcmode="lin" valueType="num">
                                      <p:cBhvr additive="base">
                                        <p:cTn id="562" dur="4000"/>
                                        <p:tgtEl>
                                          <p:spTgt spid="26"/>
                                        </p:tgtEl>
                                        <p:attrNameLst>
                                          <p:attrName>ppt_x</p:attrName>
                                        </p:attrNameLst>
                                      </p:cBhvr>
                                      <p:tavLst>
                                        <p:tav tm="0">
                                          <p:val>
                                            <p:strVal val="ppt_x"/>
                                          </p:val>
                                        </p:tav>
                                        <p:tav tm="100000">
                                          <p:val>
                                            <p:strVal val="0-ppt_w/2"/>
                                          </p:val>
                                        </p:tav>
                                      </p:tavLst>
                                    </p:anim>
                                    <p:anim calcmode="lin" valueType="num">
                                      <p:cBhvr additive="base">
                                        <p:cTn id="563" dur="4000"/>
                                        <p:tgtEl>
                                          <p:spTgt spid="26"/>
                                        </p:tgtEl>
                                        <p:attrNameLst>
                                          <p:attrName>ppt_y</p:attrName>
                                        </p:attrNameLst>
                                      </p:cBhvr>
                                      <p:tavLst>
                                        <p:tav tm="0">
                                          <p:val>
                                            <p:strVal val="ppt_y"/>
                                          </p:val>
                                        </p:tav>
                                        <p:tav tm="100000">
                                          <p:val>
                                            <p:strVal val="1+ppt_h/2"/>
                                          </p:val>
                                        </p:tav>
                                      </p:tavLst>
                                    </p:anim>
                                    <p:set>
                                      <p:cBhvr>
                                        <p:cTn id="564" dur="1" fill="hold">
                                          <p:stCondLst>
                                            <p:cond delay="3999"/>
                                          </p:stCondLst>
                                        </p:cTn>
                                        <p:tgtEl>
                                          <p:spTgt spid="26"/>
                                        </p:tgtEl>
                                        <p:attrNameLst>
                                          <p:attrName>style.visibility</p:attrName>
                                        </p:attrNameLst>
                                      </p:cBhvr>
                                      <p:to>
                                        <p:strVal val="hidden"/>
                                      </p:to>
                                    </p:set>
                                  </p:childTnLst>
                                </p:cTn>
                              </p:par>
                              <p:par>
                                <p:cTn id="565" presetID="2" presetClass="entr" presetSubtype="8" fill="hold" nodeType="withEffect">
                                  <p:stCondLst>
                                    <p:cond delay="0"/>
                                  </p:stCondLst>
                                  <p:childTnLst>
                                    <p:set>
                                      <p:cBhvr>
                                        <p:cTn id="566" dur="1" fill="hold">
                                          <p:stCondLst>
                                            <p:cond delay="0"/>
                                          </p:stCondLst>
                                        </p:cTn>
                                        <p:tgtEl>
                                          <p:spTgt spid="27"/>
                                        </p:tgtEl>
                                        <p:attrNameLst>
                                          <p:attrName>style.visibility</p:attrName>
                                        </p:attrNameLst>
                                      </p:cBhvr>
                                      <p:to>
                                        <p:strVal val="visible"/>
                                      </p:to>
                                    </p:set>
                                    <p:anim calcmode="lin" valueType="num">
                                      <p:cBhvr additive="base">
                                        <p:cTn id="567" dur="4000" fill="hold"/>
                                        <p:tgtEl>
                                          <p:spTgt spid="27"/>
                                        </p:tgtEl>
                                        <p:attrNameLst>
                                          <p:attrName>ppt_x</p:attrName>
                                        </p:attrNameLst>
                                      </p:cBhvr>
                                      <p:tavLst>
                                        <p:tav tm="0">
                                          <p:val>
                                            <p:strVal val="0-#ppt_w/2"/>
                                          </p:val>
                                        </p:tav>
                                        <p:tav tm="100000">
                                          <p:val>
                                            <p:strVal val="#ppt_x"/>
                                          </p:val>
                                        </p:tav>
                                      </p:tavLst>
                                    </p:anim>
                                    <p:anim calcmode="lin" valueType="num">
                                      <p:cBhvr additive="base">
                                        <p:cTn id="568" dur="4000" fill="hold"/>
                                        <p:tgtEl>
                                          <p:spTgt spid="27"/>
                                        </p:tgtEl>
                                        <p:attrNameLst>
                                          <p:attrName>ppt_y</p:attrName>
                                        </p:attrNameLst>
                                      </p:cBhvr>
                                      <p:tavLst>
                                        <p:tav tm="0">
                                          <p:val>
                                            <p:strVal val="#ppt_y"/>
                                          </p:val>
                                        </p:tav>
                                        <p:tav tm="100000">
                                          <p:val>
                                            <p:strVal val="#ppt_y"/>
                                          </p:val>
                                        </p:tav>
                                      </p:tavLst>
                                    </p:anim>
                                  </p:childTnLst>
                                </p:cTn>
                              </p:par>
                              <p:par>
                                <p:cTn id="569" presetID="19" presetClass="entr" presetSubtype="5" fill="hold" nodeType="withEffect">
                                  <p:stCondLst>
                                    <p:cond delay="0"/>
                                  </p:stCondLst>
                                  <p:childTnLst>
                                    <p:set>
                                      <p:cBhvr>
                                        <p:cTn id="570" dur="1" fill="hold">
                                          <p:stCondLst>
                                            <p:cond delay="0"/>
                                          </p:stCondLst>
                                        </p:cTn>
                                        <p:tgtEl>
                                          <p:spTgt spid="27"/>
                                        </p:tgtEl>
                                        <p:attrNameLst>
                                          <p:attrName>style.visibility</p:attrName>
                                        </p:attrNameLst>
                                      </p:cBhvr>
                                      <p:to>
                                        <p:strVal val="visible"/>
                                      </p:to>
                                    </p:set>
                                    <p:anim calcmode="lin" valueType="num">
                                      <p:cBhvr>
                                        <p:cTn id="571" dur="4000" fill="hold"/>
                                        <p:tgtEl>
                                          <p:spTgt spid="27"/>
                                        </p:tgtEl>
                                        <p:attrNameLst>
                                          <p:attrName>ppt_w</p:attrName>
                                        </p:attrNameLst>
                                      </p:cBhvr>
                                      <p:tavLst>
                                        <p:tav tm="0">
                                          <p:val>
                                            <p:strVal val="#ppt_w"/>
                                          </p:val>
                                        </p:tav>
                                        <p:tav tm="100000">
                                          <p:val>
                                            <p:strVal val="#ppt_w"/>
                                          </p:val>
                                        </p:tav>
                                      </p:tavLst>
                                    </p:anim>
                                    <p:anim calcmode="lin" valueType="num">
                                      <p:cBhvr>
                                        <p:cTn id="572" dur="4000" fill="hold"/>
                                        <p:tgtEl>
                                          <p:spTgt spid="27"/>
                                        </p:tgtEl>
                                        <p:attrNameLst>
                                          <p:attrName>ppt_h</p:attrName>
                                        </p:attrNameLst>
                                      </p:cBhvr>
                                      <p:tavLst>
                                        <p:tav tm="0" fmla="#ppt_h*sin(2.5*pi*$)">
                                          <p:val>
                                            <p:fltVal val="0"/>
                                          </p:val>
                                        </p:tav>
                                        <p:tav tm="100000">
                                          <p:val>
                                            <p:fltVal val="1"/>
                                          </p:val>
                                        </p:tav>
                                      </p:tavLst>
                                    </p:anim>
                                  </p:childTnLst>
                                </p:cTn>
                              </p:par>
                              <p:par>
                                <p:cTn id="573" presetID="8" presetClass="emph" presetSubtype="0" repeatCount="indefinite" fill="hold" nodeType="withEffect">
                                  <p:stCondLst>
                                    <p:cond delay="0"/>
                                  </p:stCondLst>
                                  <p:childTnLst>
                                    <p:animRot by="-21600000">
                                      <p:cBhvr>
                                        <p:cTn id="574" dur="4000" fill="hold"/>
                                        <p:tgtEl>
                                          <p:spTgt spid="27"/>
                                        </p:tgtEl>
                                        <p:attrNameLst>
                                          <p:attrName>r</p:attrName>
                                        </p:attrNameLst>
                                      </p:cBhvr>
                                    </p:animRot>
                                  </p:childTnLst>
                                </p:cTn>
                              </p:par>
                              <p:par>
                                <p:cTn id="575" presetID="2" presetClass="exit" presetSubtype="12" fill="hold" nodeType="withEffect">
                                  <p:stCondLst>
                                    <p:cond delay="0"/>
                                  </p:stCondLst>
                                  <p:childTnLst>
                                    <p:anim calcmode="lin" valueType="num">
                                      <p:cBhvr additive="base">
                                        <p:cTn id="576" dur="4000"/>
                                        <p:tgtEl>
                                          <p:spTgt spid="27"/>
                                        </p:tgtEl>
                                        <p:attrNameLst>
                                          <p:attrName>ppt_x</p:attrName>
                                        </p:attrNameLst>
                                      </p:cBhvr>
                                      <p:tavLst>
                                        <p:tav tm="0">
                                          <p:val>
                                            <p:strVal val="ppt_x"/>
                                          </p:val>
                                        </p:tav>
                                        <p:tav tm="100000">
                                          <p:val>
                                            <p:strVal val="0-ppt_w/2"/>
                                          </p:val>
                                        </p:tav>
                                      </p:tavLst>
                                    </p:anim>
                                    <p:anim calcmode="lin" valueType="num">
                                      <p:cBhvr additive="base">
                                        <p:cTn id="577" dur="4000"/>
                                        <p:tgtEl>
                                          <p:spTgt spid="27"/>
                                        </p:tgtEl>
                                        <p:attrNameLst>
                                          <p:attrName>ppt_y</p:attrName>
                                        </p:attrNameLst>
                                      </p:cBhvr>
                                      <p:tavLst>
                                        <p:tav tm="0">
                                          <p:val>
                                            <p:strVal val="ppt_y"/>
                                          </p:val>
                                        </p:tav>
                                        <p:tav tm="100000">
                                          <p:val>
                                            <p:strVal val="1+ppt_h/2"/>
                                          </p:val>
                                        </p:tav>
                                      </p:tavLst>
                                    </p:anim>
                                    <p:set>
                                      <p:cBhvr>
                                        <p:cTn id="578" dur="1" fill="hold">
                                          <p:stCondLst>
                                            <p:cond delay="3999"/>
                                          </p:stCondLst>
                                        </p:cTn>
                                        <p:tgtEl>
                                          <p:spTgt spid="27"/>
                                        </p:tgtEl>
                                        <p:attrNameLst>
                                          <p:attrName>style.visibility</p:attrName>
                                        </p:attrNameLst>
                                      </p:cBhvr>
                                      <p:to>
                                        <p:strVal val="hidden"/>
                                      </p:to>
                                    </p:set>
                                  </p:childTnLst>
                                </p:cTn>
                              </p:par>
                              <p:par>
                                <p:cTn id="579" presetID="2" presetClass="entr" presetSubtype="8" fill="hold" nodeType="withEffect">
                                  <p:stCondLst>
                                    <p:cond delay="0"/>
                                  </p:stCondLst>
                                  <p:childTnLst>
                                    <p:set>
                                      <p:cBhvr>
                                        <p:cTn id="580" dur="1" fill="hold">
                                          <p:stCondLst>
                                            <p:cond delay="0"/>
                                          </p:stCondLst>
                                        </p:cTn>
                                        <p:tgtEl>
                                          <p:spTgt spid="28"/>
                                        </p:tgtEl>
                                        <p:attrNameLst>
                                          <p:attrName>style.visibility</p:attrName>
                                        </p:attrNameLst>
                                      </p:cBhvr>
                                      <p:to>
                                        <p:strVal val="visible"/>
                                      </p:to>
                                    </p:set>
                                    <p:anim calcmode="lin" valueType="num">
                                      <p:cBhvr additive="base">
                                        <p:cTn id="581" dur="4000" fill="hold"/>
                                        <p:tgtEl>
                                          <p:spTgt spid="28"/>
                                        </p:tgtEl>
                                        <p:attrNameLst>
                                          <p:attrName>ppt_x</p:attrName>
                                        </p:attrNameLst>
                                      </p:cBhvr>
                                      <p:tavLst>
                                        <p:tav tm="0">
                                          <p:val>
                                            <p:strVal val="0-#ppt_w/2"/>
                                          </p:val>
                                        </p:tav>
                                        <p:tav tm="100000">
                                          <p:val>
                                            <p:strVal val="#ppt_x"/>
                                          </p:val>
                                        </p:tav>
                                      </p:tavLst>
                                    </p:anim>
                                    <p:anim calcmode="lin" valueType="num">
                                      <p:cBhvr additive="base">
                                        <p:cTn id="582" dur="4000" fill="hold"/>
                                        <p:tgtEl>
                                          <p:spTgt spid="28"/>
                                        </p:tgtEl>
                                        <p:attrNameLst>
                                          <p:attrName>ppt_y</p:attrName>
                                        </p:attrNameLst>
                                      </p:cBhvr>
                                      <p:tavLst>
                                        <p:tav tm="0">
                                          <p:val>
                                            <p:strVal val="#ppt_y"/>
                                          </p:val>
                                        </p:tav>
                                        <p:tav tm="100000">
                                          <p:val>
                                            <p:strVal val="#ppt_y"/>
                                          </p:val>
                                        </p:tav>
                                      </p:tavLst>
                                    </p:anim>
                                  </p:childTnLst>
                                </p:cTn>
                              </p:par>
                              <p:par>
                                <p:cTn id="583" presetID="19" presetClass="entr" presetSubtype="5" fill="hold" nodeType="withEffect">
                                  <p:stCondLst>
                                    <p:cond delay="0"/>
                                  </p:stCondLst>
                                  <p:childTnLst>
                                    <p:set>
                                      <p:cBhvr>
                                        <p:cTn id="584" dur="1" fill="hold">
                                          <p:stCondLst>
                                            <p:cond delay="0"/>
                                          </p:stCondLst>
                                        </p:cTn>
                                        <p:tgtEl>
                                          <p:spTgt spid="28"/>
                                        </p:tgtEl>
                                        <p:attrNameLst>
                                          <p:attrName>style.visibility</p:attrName>
                                        </p:attrNameLst>
                                      </p:cBhvr>
                                      <p:to>
                                        <p:strVal val="visible"/>
                                      </p:to>
                                    </p:set>
                                    <p:anim calcmode="lin" valueType="num">
                                      <p:cBhvr>
                                        <p:cTn id="585" dur="4000" fill="hold"/>
                                        <p:tgtEl>
                                          <p:spTgt spid="28"/>
                                        </p:tgtEl>
                                        <p:attrNameLst>
                                          <p:attrName>ppt_w</p:attrName>
                                        </p:attrNameLst>
                                      </p:cBhvr>
                                      <p:tavLst>
                                        <p:tav tm="0">
                                          <p:val>
                                            <p:strVal val="#ppt_w"/>
                                          </p:val>
                                        </p:tav>
                                        <p:tav tm="100000">
                                          <p:val>
                                            <p:strVal val="#ppt_w"/>
                                          </p:val>
                                        </p:tav>
                                      </p:tavLst>
                                    </p:anim>
                                    <p:anim calcmode="lin" valueType="num">
                                      <p:cBhvr>
                                        <p:cTn id="586" dur="4000" fill="hold"/>
                                        <p:tgtEl>
                                          <p:spTgt spid="28"/>
                                        </p:tgtEl>
                                        <p:attrNameLst>
                                          <p:attrName>ppt_h</p:attrName>
                                        </p:attrNameLst>
                                      </p:cBhvr>
                                      <p:tavLst>
                                        <p:tav tm="0" fmla="#ppt_h*sin(2.5*pi*$)">
                                          <p:val>
                                            <p:fltVal val="0"/>
                                          </p:val>
                                        </p:tav>
                                        <p:tav tm="100000">
                                          <p:val>
                                            <p:fltVal val="1"/>
                                          </p:val>
                                        </p:tav>
                                      </p:tavLst>
                                    </p:anim>
                                  </p:childTnLst>
                                </p:cTn>
                              </p:par>
                              <p:par>
                                <p:cTn id="587" presetID="8" presetClass="emph" presetSubtype="0" repeatCount="indefinite" fill="hold" nodeType="withEffect">
                                  <p:stCondLst>
                                    <p:cond delay="0"/>
                                  </p:stCondLst>
                                  <p:childTnLst>
                                    <p:animRot by="-21600000">
                                      <p:cBhvr>
                                        <p:cTn id="588" dur="4000" fill="hold"/>
                                        <p:tgtEl>
                                          <p:spTgt spid="28"/>
                                        </p:tgtEl>
                                        <p:attrNameLst>
                                          <p:attrName>r</p:attrName>
                                        </p:attrNameLst>
                                      </p:cBhvr>
                                    </p:animRot>
                                  </p:childTnLst>
                                </p:cTn>
                              </p:par>
                              <p:par>
                                <p:cTn id="589" presetID="2" presetClass="exit" presetSubtype="12" fill="hold" nodeType="withEffect">
                                  <p:stCondLst>
                                    <p:cond delay="0"/>
                                  </p:stCondLst>
                                  <p:childTnLst>
                                    <p:anim calcmode="lin" valueType="num">
                                      <p:cBhvr additive="base">
                                        <p:cTn id="590" dur="4000"/>
                                        <p:tgtEl>
                                          <p:spTgt spid="28"/>
                                        </p:tgtEl>
                                        <p:attrNameLst>
                                          <p:attrName>ppt_x</p:attrName>
                                        </p:attrNameLst>
                                      </p:cBhvr>
                                      <p:tavLst>
                                        <p:tav tm="0">
                                          <p:val>
                                            <p:strVal val="ppt_x"/>
                                          </p:val>
                                        </p:tav>
                                        <p:tav tm="100000">
                                          <p:val>
                                            <p:strVal val="0-ppt_w/2"/>
                                          </p:val>
                                        </p:tav>
                                      </p:tavLst>
                                    </p:anim>
                                    <p:anim calcmode="lin" valueType="num">
                                      <p:cBhvr additive="base">
                                        <p:cTn id="591" dur="4000"/>
                                        <p:tgtEl>
                                          <p:spTgt spid="28"/>
                                        </p:tgtEl>
                                        <p:attrNameLst>
                                          <p:attrName>ppt_y</p:attrName>
                                        </p:attrNameLst>
                                      </p:cBhvr>
                                      <p:tavLst>
                                        <p:tav tm="0">
                                          <p:val>
                                            <p:strVal val="ppt_y"/>
                                          </p:val>
                                        </p:tav>
                                        <p:tav tm="100000">
                                          <p:val>
                                            <p:strVal val="1+ppt_h/2"/>
                                          </p:val>
                                        </p:tav>
                                      </p:tavLst>
                                    </p:anim>
                                    <p:set>
                                      <p:cBhvr>
                                        <p:cTn id="592" dur="1" fill="hold">
                                          <p:stCondLst>
                                            <p:cond delay="3999"/>
                                          </p:stCondLst>
                                        </p:cTn>
                                        <p:tgtEl>
                                          <p:spTgt spid="28"/>
                                        </p:tgtEl>
                                        <p:attrNameLst>
                                          <p:attrName>style.visibility</p:attrName>
                                        </p:attrNameLst>
                                      </p:cBhvr>
                                      <p:to>
                                        <p:strVal val="hidden"/>
                                      </p:to>
                                    </p:set>
                                  </p:childTnLst>
                                </p:cTn>
                              </p:par>
                              <p:par>
                                <p:cTn id="593" presetID="2" presetClass="entr" presetSubtype="8" fill="hold" nodeType="withEffect">
                                  <p:stCondLst>
                                    <p:cond delay="0"/>
                                  </p:stCondLst>
                                  <p:childTnLst>
                                    <p:set>
                                      <p:cBhvr>
                                        <p:cTn id="594" dur="1" fill="hold">
                                          <p:stCondLst>
                                            <p:cond delay="0"/>
                                          </p:stCondLst>
                                        </p:cTn>
                                        <p:tgtEl>
                                          <p:spTgt spid="29"/>
                                        </p:tgtEl>
                                        <p:attrNameLst>
                                          <p:attrName>style.visibility</p:attrName>
                                        </p:attrNameLst>
                                      </p:cBhvr>
                                      <p:to>
                                        <p:strVal val="visible"/>
                                      </p:to>
                                    </p:set>
                                    <p:anim calcmode="lin" valueType="num">
                                      <p:cBhvr additive="base">
                                        <p:cTn id="595" dur="4000" fill="hold"/>
                                        <p:tgtEl>
                                          <p:spTgt spid="29"/>
                                        </p:tgtEl>
                                        <p:attrNameLst>
                                          <p:attrName>ppt_x</p:attrName>
                                        </p:attrNameLst>
                                      </p:cBhvr>
                                      <p:tavLst>
                                        <p:tav tm="0">
                                          <p:val>
                                            <p:strVal val="0-#ppt_w/2"/>
                                          </p:val>
                                        </p:tav>
                                        <p:tav tm="100000">
                                          <p:val>
                                            <p:strVal val="#ppt_x"/>
                                          </p:val>
                                        </p:tav>
                                      </p:tavLst>
                                    </p:anim>
                                    <p:anim calcmode="lin" valueType="num">
                                      <p:cBhvr additive="base">
                                        <p:cTn id="596" dur="4000" fill="hold"/>
                                        <p:tgtEl>
                                          <p:spTgt spid="29"/>
                                        </p:tgtEl>
                                        <p:attrNameLst>
                                          <p:attrName>ppt_y</p:attrName>
                                        </p:attrNameLst>
                                      </p:cBhvr>
                                      <p:tavLst>
                                        <p:tav tm="0">
                                          <p:val>
                                            <p:strVal val="#ppt_y"/>
                                          </p:val>
                                        </p:tav>
                                        <p:tav tm="100000">
                                          <p:val>
                                            <p:strVal val="#ppt_y"/>
                                          </p:val>
                                        </p:tav>
                                      </p:tavLst>
                                    </p:anim>
                                  </p:childTnLst>
                                </p:cTn>
                              </p:par>
                              <p:par>
                                <p:cTn id="597" presetID="19" presetClass="entr" presetSubtype="5" fill="hold" nodeType="withEffect">
                                  <p:stCondLst>
                                    <p:cond delay="0"/>
                                  </p:stCondLst>
                                  <p:childTnLst>
                                    <p:set>
                                      <p:cBhvr>
                                        <p:cTn id="598" dur="1" fill="hold">
                                          <p:stCondLst>
                                            <p:cond delay="0"/>
                                          </p:stCondLst>
                                        </p:cTn>
                                        <p:tgtEl>
                                          <p:spTgt spid="29"/>
                                        </p:tgtEl>
                                        <p:attrNameLst>
                                          <p:attrName>style.visibility</p:attrName>
                                        </p:attrNameLst>
                                      </p:cBhvr>
                                      <p:to>
                                        <p:strVal val="visible"/>
                                      </p:to>
                                    </p:set>
                                    <p:anim calcmode="lin" valueType="num">
                                      <p:cBhvr>
                                        <p:cTn id="599" dur="4000" fill="hold"/>
                                        <p:tgtEl>
                                          <p:spTgt spid="29"/>
                                        </p:tgtEl>
                                        <p:attrNameLst>
                                          <p:attrName>ppt_w</p:attrName>
                                        </p:attrNameLst>
                                      </p:cBhvr>
                                      <p:tavLst>
                                        <p:tav tm="0">
                                          <p:val>
                                            <p:strVal val="#ppt_w"/>
                                          </p:val>
                                        </p:tav>
                                        <p:tav tm="100000">
                                          <p:val>
                                            <p:strVal val="#ppt_w"/>
                                          </p:val>
                                        </p:tav>
                                      </p:tavLst>
                                    </p:anim>
                                    <p:anim calcmode="lin" valueType="num">
                                      <p:cBhvr>
                                        <p:cTn id="600" dur="4000" fill="hold"/>
                                        <p:tgtEl>
                                          <p:spTgt spid="29"/>
                                        </p:tgtEl>
                                        <p:attrNameLst>
                                          <p:attrName>ppt_h</p:attrName>
                                        </p:attrNameLst>
                                      </p:cBhvr>
                                      <p:tavLst>
                                        <p:tav tm="0" fmla="#ppt_h*sin(2.5*pi*$)">
                                          <p:val>
                                            <p:fltVal val="0"/>
                                          </p:val>
                                        </p:tav>
                                        <p:tav tm="100000">
                                          <p:val>
                                            <p:fltVal val="1"/>
                                          </p:val>
                                        </p:tav>
                                      </p:tavLst>
                                    </p:anim>
                                  </p:childTnLst>
                                </p:cTn>
                              </p:par>
                              <p:par>
                                <p:cTn id="601" presetID="8" presetClass="emph" presetSubtype="0" repeatCount="indefinite" fill="hold" nodeType="withEffect">
                                  <p:stCondLst>
                                    <p:cond delay="0"/>
                                  </p:stCondLst>
                                  <p:childTnLst>
                                    <p:animRot by="-21600000">
                                      <p:cBhvr>
                                        <p:cTn id="602" dur="4000" fill="hold"/>
                                        <p:tgtEl>
                                          <p:spTgt spid="29"/>
                                        </p:tgtEl>
                                        <p:attrNameLst>
                                          <p:attrName>r</p:attrName>
                                        </p:attrNameLst>
                                      </p:cBhvr>
                                    </p:animRot>
                                  </p:childTnLst>
                                </p:cTn>
                              </p:par>
                              <p:par>
                                <p:cTn id="603" presetID="2" presetClass="exit" presetSubtype="12" fill="hold" nodeType="withEffect">
                                  <p:stCondLst>
                                    <p:cond delay="0"/>
                                  </p:stCondLst>
                                  <p:childTnLst>
                                    <p:anim calcmode="lin" valueType="num">
                                      <p:cBhvr additive="base">
                                        <p:cTn id="604" dur="4000"/>
                                        <p:tgtEl>
                                          <p:spTgt spid="29"/>
                                        </p:tgtEl>
                                        <p:attrNameLst>
                                          <p:attrName>ppt_x</p:attrName>
                                        </p:attrNameLst>
                                      </p:cBhvr>
                                      <p:tavLst>
                                        <p:tav tm="0">
                                          <p:val>
                                            <p:strVal val="ppt_x"/>
                                          </p:val>
                                        </p:tav>
                                        <p:tav tm="100000">
                                          <p:val>
                                            <p:strVal val="0-ppt_w/2"/>
                                          </p:val>
                                        </p:tav>
                                      </p:tavLst>
                                    </p:anim>
                                    <p:anim calcmode="lin" valueType="num">
                                      <p:cBhvr additive="base">
                                        <p:cTn id="605" dur="4000"/>
                                        <p:tgtEl>
                                          <p:spTgt spid="29"/>
                                        </p:tgtEl>
                                        <p:attrNameLst>
                                          <p:attrName>ppt_y</p:attrName>
                                        </p:attrNameLst>
                                      </p:cBhvr>
                                      <p:tavLst>
                                        <p:tav tm="0">
                                          <p:val>
                                            <p:strVal val="ppt_y"/>
                                          </p:val>
                                        </p:tav>
                                        <p:tav tm="100000">
                                          <p:val>
                                            <p:strVal val="1+ppt_h/2"/>
                                          </p:val>
                                        </p:tav>
                                      </p:tavLst>
                                    </p:anim>
                                    <p:set>
                                      <p:cBhvr>
                                        <p:cTn id="606" dur="1" fill="hold">
                                          <p:stCondLst>
                                            <p:cond delay="3999"/>
                                          </p:stCondLst>
                                        </p:cTn>
                                        <p:tgtEl>
                                          <p:spTgt spid="29"/>
                                        </p:tgtEl>
                                        <p:attrNameLst>
                                          <p:attrName>style.visibility</p:attrName>
                                        </p:attrNameLst>
                                      </p:cBhvr>
                                      <p:to>
                                        <p:strVal val="hidden"/>
                                      </p:to>
                                    </p:set>
                                  </p:childTnLst>
                                </p:cTn>
                              </p:par>
                              <p:par>
                                <p:cTn id="607" presetID="2" presetClass="entr" presetSubtype="8" fill="hold" nodeType="withEffect">
                                  <p:stCondLst>
                                    <p:cond delay="0"/>
                                  </p:stCondLst>
                                  <p:childTnLst>
                                    <p:set>
                                      <p:cBhvr>
                                        <p:cTn id="608" dur="1" fill="hold">
                                          <p:stCondLst>
                                            <p:cond delay="0"/>
                                          </p:stCondLst>
                                        </p:cTn>
                                        <p:tgtEl>
                                          <p:spTgt spid="30"/>
                                        </p:tgtEl>
                                        <p:attrNameLst>
                                          <p:attrName>style.visibility</p:attrName>
                                        </p:attrNameLst>
                                      </p:cBhvr>
                                      <p:to>
                                        <p:strVal val="visible"/>
                                      </p:to>
                                    </p:set>
                                    <p:anim calcmode="lin" valueType="num">
                                      <p:cBhvr additive="base">
                                        <p:cTn id="609" dur="4000" fill="hold"/>
                                        <p:tgtEl>
                                          <p:spTgt spid="30"/>
                                        </p:tgtEl>
                                        <p:attrNameLst>
                                          <p:attrName>ppt_x</p:attrName>
                                        </p:attrNameLst>
                                      </p:cBhvr>
                                      <p:tavLst>
                                        <p:tav tm="0">
                                          <p:val>
                                            <p:strVal val="0-#ppt_w/2"/>
                                          </p:val>
                                        </p:tav>
                                        <p:tav tm="100000">
                                          <p:val>
                                            <p:strVal val="#ppt_x"/>
                                          </p:val>
                                        </p:tav>
                                      </p:tavLst>
                                    </p:anim>
                                    <p:anim calcmode="lin" valueType="num">
                                      <p:cBhvr additive="base">
                                        <p:cTn id="610" dur="4000" fill="hold"/>
                                        <p:tgtEl>
                                          <p:spTgt spid="30"/>
                                        </p:tgtEl>
                                        <p:attrNameLst>
                                          <p:attrName>ppt_y</p:attrName>
                                        </p:attrNameLst>
                                      </p:cBhvr>
                                      <p:tavLst>
                                        <p:tav tm="0">
                                          <p:val>
                                            <p:strVal val="#ppt_y"/>
                                          </p:val>
                                        </p:tav>
                                        <p:tav tm="100000">
                                          <p:val>
                                            <p:strVal val="#ppt_y"/>
                                          </p:val>
                                        </p:tav>
                                      </p:tavLst>
                                    </p:anim>
                                  </p:childTnLst>
                                </p:cTn>
                              </p:par>
                              <p:par>
                                <p:cTn id="611" presetID="19" presetClass="entr" presetSubtype="5" fill="hold" nodeType="withEffect">
                                  <p:stCondLst>
                                    <p:cond delay="0"/>
                                  </p:stCondLst>
                                  <p:childTnLst>
                                    <p:set>
                                      <p:cBhvr>
                                        <p:cTn id="612" dur="1" fill="hold">
                                          <p:stCondLst>
                                            <p:cond delay="0"/>
                                          </p:stCondLst>
                                        </p:cTn>
                                        <p:tgtEl>
                                          <p:spTgt spid="30"/>
                                        </p:tgtEl>
                                        <p:attrNameLst>
                                          <p:attrName>style.visibility</p:attrName>
                                        </p:attrNameLst>
                                      </p:cBhvr>
                                      <p:to>
                                        <p:strVal val="visible"/>
                                      </p:to>
                                    </p:set>
                                    <p:anim calcmode="lin" valueType="num">
                                      <p:cBhvr>
                                        <p:cTn id="613" dur="4000" fill="hold"/>
                                        <p:tgtEl>
                                          <p:spTgt spid="30"/>
                                        </p:tgtEl>
                                        <p:attrNameLst>
                                          <p:attrName>ppt_w</p:attrName>
                                        </p:attrNameLst>
                                      </p:cBhvr>
                                      <p:tavLst>
                                        <p:tav tm="0">
                                          <p:val>
                                            <p:strVal val="#ppt_w"/>
                                          </p:val>
                                        </p:tav>
                                        <p:tav tm="100000">
                                          <p:val>
                                            <p:strVal val="#ppt_w"/>
                                          </p:val>
                                        </p:tav>
                                      </p:tavLst>
                                    </p:anim>
                                    <p:anim calcmode="lin" valueType="num">
                                      <p:cBhvr>
                                        <p:cTn id="614" dur="4000" fill="hold"/>
                                        <p:tgtEl>
                                          <p:spTgt spid="30"/>
                                        </p:tgtEl>
                                        <p:attrNameLst>
                                          <p:attrName>ppt_h</p:attrName>
                                        </p:attrNameLst>
                                      </p:cBhvr>
                                      <p:tavLst>
                                        <p:tav tm="0" fmla="#ppt_h*sin(2.5*pi*$)">
                                          <p:val>
                                            <p:fltVal val="0"/>
                                          </p:val>
                                        </p:tav>
                                        <p:tav tm="100000">
                                          <p:val>
                                            <p:fltVal val="1"/>
                                          </p:val>
                                        </p:tav>
                                      </p:tavLst>
                                    </p:anim>
                                  </p:childTnLst>
                                </p:cTn>
                              </p:par>
                              <p:par>
                                <p:cTn id="615" presetID="8" presetClass="emph" presetSubtype="0" repeatCount="indefinite" fill="hold" nodeType="withEffect">
                                  <p:stCondLst>
                                    <p:cond delay="0"/>
                                  </p:stCondLst>
                                  <p:childTnLst>
                                    <p:animRot by="-21600000">
                                      <p:cBhvr>
                                        <p:cTn id="616" dur="4000" fill="hold"/>
                                        <p:tgtEl>
                                          <p:spTgt spid="30"/>
                                        </p:tgtEl>
                                        <p:attrNameLst>
                                          <p:attrName>r</p:attrName>
                                        </p:attrNameLst>
                                      </p:cBhvr>
                                    </p:animRot>
                                  </p:childTnLst>
                                </p:cTn>
                              </p:par>
                              <p:par>
                                <p:cTn id="617" presetID="2" presetClass="exit" presetSubtype="12" fill="hold" nodeType="withEffect">
                                  <p:stCondLst>
                                    <p:cond delay="0"/>
                                  </p:stCondLst>
                                  <p:childTnLst>
                                    <p:anim calcmode="lin" valueType="num">
                                      <p:cBhvr additive="base">
                                        <p:cTn id="618" dur="4000"/>
                                        <p:tgtEl>
                                          <p:spTgt spid="30"/>
                                        </p:tgtEl>
                                        <p:attrNameLst>
                                          <p:attrName>ppt_x</p:attrName>
                                        </p:attrNameLst>
                                      </p:cBhvr>
                                      <p:tavLst>
                                        <p:tav tm="0">
                                          <p:val>
                                            <p:strVal val="ppt_x"/>
                                          </p:val>
                                        </p:tav>
                                        <p:tav tm="100000">
                                          <p:val>
                                            <p:strVal val="0-ppt_w/2"/>
                                          </p:val>
                                        </p:tav>
                                      </p:tavLst>
                                    </p:anim>
                                    <p:anim calcmode="lin" valueType="num">
                                      <p:cBhvr additive="base">
                                        <p:cTn id="619" dur="4000"/>
                                        <p:tgtEl>
                                          <p:spTgt spid="30"/>
                                        </p:tgtEl>
                                        <p:attrNameLst>
                                          <p:attrName>ppt_y</p:attrName>
                                        </p:attrNameLst>
                                      </p:cBhvr>
                                      <p:tavLst>
                                        <p:tav tm="0">
                                          <p:val>
                                            <p:strVal val="ppt_y"/>
                                          </p:val>
                                        </p:tav>
                                        <p:tav tm="100000">
                                          <p:val>
                                            <p:strVal val="1+ppt_h/2"/>
                                          </p:val>
                                        </p:tav>
                                      </p:tavLst>
                                    </p:anim>
                                    <p:set>
                                      <p:cBhvr>
                                        <p:cTn id="620" dur="1" fill="hold">
                                          <p:stCondLst>
                                            <p:cond delay="3999"/>
                                          </p:stCondLst>
                                        </p:cTn>
                                        <p:tgtEl>
                                          <p:spTgt spid="30"/>
                                        </p:tgtEl>
                                        <p:attrNameLst>
                                          <p:attrName>style.visibility</p:attrName>
                                        </p:attrNameLst>
                                      </p:cBhvr>
                                      <p:to>
                                        <p:strVal val="hidden"/>
                                      </p:to>
                                    </p:set>
                                  </p:childTnLst>
                                </p:cTn>
                              </p:par>
                              <p:par>
                                <p:cTn id="621" presetID="2" presetClass="entr" presetSubtype="8" fill="hold" nodeType="withEffect">
                                  <p:stCondLst>
                                    <p:cond delay="0"/>
                                  </p:stCondLst>
                                  <p:childTnLst>
                                    <p:set>
                                      <p:cBhvr>
                                        <p:cTn id="622" dur="1" fill="hold">
                                          <p:stCondLst>
                                            <p:cond delay="0"/>
                                          </p:stCondLst>
                                        </p:cTn>
                                        <p:tgtEl>
                                          <p:spTgt spid="31"/>
                                        </p:tgtEl>
                                        <p:attrNameLst>
                                          <p:attrName>style.visibility</p:attrName>
                                        </p:attrNameLst>
                                      </p:cBhvr>
                                      <p:to>
                                        <p:strVal val="visible"/>
                                      </p:to>
                                    </p:set>
                                    <p:anim calcmode="lin" valueType="num">
                                      <p:cBhvr additive="base">
                                        <p:cTn id="623" dur="4000" fill="hold"/>
                                        <p:tgtEl>
                                          <p:spTgt spid="31"/>
                                        </p:tgtEl>
                                        <p:attrNameLst>
                                          <p:attrName>ppt_x</p:attrName>
                                        </p:attrNameLst>
                                      </p:cBhvr>
                                      <p:tavLst>
                                        <p:tav tm="0">
                                          <p:val>
                                            <p:strVal val="0-#ppt_w/2"/>
                                          </p:val>
                                        </p:tav>
                                        <p:tav tm="100000">
                                          <p:val>
                                            <p:strVal val="#ppt_x"/>
                                          </p:val>
                                        </p:tav>
                                      </p:tavLst>
                                    </p:anim>
                                    <p:anim calcmode="lin" valueType="num">
                                      <p:cBhvr additive="base">
                                        <p:cTn id="624" dur="4000" fill="hold"/>
                                        <p:tgtEl>
                                          <p:spTgt spid="31"/>
                                        </p:tgtEl>
                                        <p:attrNameLst>
                                          <p:attrName>ppt_y</p:attrName>
                                        </p:attrNameLst>
                                      </p:cBhvr>
                                      <p:tavLst>
                                        <p:tav tm="0">
                                          <p:val>
                                            <p:strVal val="#ppt_y"/>
                                          </p:val>
                                        </p:tav>
                                        <p:tav tm="100000">
                                          <p:val>
                                            <p:strVal val="#ppt_y"/>
                                          </p:val>
                                        </p:tav>
                                      </p:tavLst>
                                    </p:anim>
                                  </p:childTnLst>
                                </p:cTn>
                              </p:par>
                              <p:par>
                                <p:cTn id="625" presetID="19" presetClass="entr" presetSubtype="5" fill="hold" nodeType="withEffect">
                                  <p:stCondLst>
                                    <p:cond delay="0"/>
                                  </p:stCondLst>
                                  <p:childTnLst>
                                    <p:set>
                                      <p:cBhvr>
                                        <p:cTn id="626" dur="1" fill="hold">
                                          <p:stCondLst>
                                            <p:cond delay="0"/>
                                          </p:stCondLst>
                                        </p:cTn>
                                        <p:tgtEl>
                                          <p:spTgt spid="31"/>
                                        </p:tgtEl>
                                        <p:attrNameLst>
                                          <p:attrName>style.visibility</p:attrName>
                                        </p:attrNameLst>
                                      </p:cBhvr>
                                      <p:to>
                                        <p:strVal val="visible"/>
                                      </p:to>
                                    </p:set>
                                    <p:anim calcmode="lin" valueType="num">
                                      <p:cBhvr>
                                        <p:cTn id="627" dur="4000" fill="hold"/>
                                        <p:tgtEl>
                                          <p:spTgt spid="31"/>
                                        </p:tgtEl>
                                        <p:attrNameLst>
                                          <p:attrName>ppt_w</p:attrName>
                                        </p:attrNameLst>
                                      </p:cBhvr>
                                      <p:tavLst>
                                        <p:tav tm="0">
                                          <p:val>
                                            <p:strVal val="#ppt_w"/>
                                          </p:val>
                                        </p:tav>
                                        <p:tav tm="100000">
                                          <p:val>
                                            <p:strVal val="#ppt_w"/>
                                          </p:val>
                                        </p:tav>
                                      </p:tavLst>
                                    </p:anim>
                                    <p:anim calcmode="lin" valueType="num">
                                      <p:cBhvr>
                                        <p:cTn id="628" dur="4000" fill="hold"/>
                                        <p:tgtEl>
                                          <p:spTgt spid="31"/>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nodeType="withEffect">
                                  <p:stCondLst>
                                    <p:cond delay="0"/>
                                  </p:stCondLst>
                                  <p:childTnLst>
                                    <p:animRot by="-21600000">
                                      <p:cBhvr>
                                        <p:cTn id="630" dur="4000" fill="hold"/>
                                        <p:tgtEl>
                                          <p:spTgt spid="31"/>
                                        </p:tgtEl>
                                        <p:attrNameLst>
                                          <p:attrName>r</p:attrName>
                                        </p:attrNameLst>
                                      </p:cBhvr>
                                    </p:animRot>
                                  </p:childTnLst>
                                </p:cTn>
                              </p:par>
                              <p:par>
                                <p:cTn id="631" presetID="2" presetClass="exit" presetSubtype="12" fill="hold" nodeType="withEffect">
                                  <p:stCondLst>
                                    <p:cond delay="0"/>
                                  </p:stCondLst>
                                  <p:childTnLst>
                                    <p:anim calcmode="lin" valueType="num">
                                      <p:cBhvr additive="base">
                                        <p:cTn id="632" dur="4000"/>
                                        <p:tgtEl>
                                          <p:spTgt spid="31"/>
                                        </p:tgtEl>
                                        <p:attrNameLst>
                                          <p:attrName>ppt_x</p:attrName>
                                        </p:attrNameLst>
                                      </p:cBhvr>
                                      <p:tavLst>
                                        <p:tav tm="0">
                                          <p:val>
                                            <p:strVal val="ppt_x"/>
                                          </p:val>
                                        </p:tav>
                                        <p:tav tm="100000">
                                          <p:val>
                                            <p:strVal val="0-ppt_w/2"/>
                                          </p:val>
                                        </p:tav>
                                      </p:tavLst>
                                    </p:anim>
                                    <p:anim calcmode="lin" valueType="num">
                                      <p:cBhvr additive="base">
                                        <p:cTn id="633" dur="4000"/>
                                        <p:tgtEl>
                                          <p:spTgt spid="31"/>
                                        </p:tgtEl>
                                        <p:attrNameLst>
                                          <p:attrName>ppt_y</p:attrName>
                                        </p:attrNameLst>
                                      </p:cBhvr>
                                      <p:tavLst>
                                        <p:tav tm="0">
                                          <p:val>
                                            <p:strVal val="ppt_y"/>
                                          </p:val>
                                        </p:tav>
                                        <p:tav tm="100000">
                                          <p:val>
                                            <p:strVal val="1+ppt_h/2"/>
                                          </p:val>
                                        </p:tav>
                                      </p:tavLst>
                                    </p:anim>
                                    <p:set>
                                      <p:cBhvr>
                                        <p:cTn id="634" dur="1" fill="hold">
                                          <p:stCondLst>
                                            <p:cond delay="3999"/>
                                          </p:stCondLst>
                                        </p:cTn>
                                        <p:tgtEl>
                                          <p:spTgt spid="31"/>
                                        </p:tgtEl>
                                        <p:attrNameLst>
                                          <p:attrName>style.visibility</p:attrName>
                                        </p:attrNameLst>
                                      </p:cBhvr>
                                      <p:to>
                                        <p:strVal val="hidden"/>
                                      </p:to>
                                    </p:set>
                                  </p:childTnLst>
                                </p:cTn>
                              </p:par>
                              <p:par>
                                <p:cTn id="635" presetID="2" presetClass="entr" presetSubtype="8" fill="hold" nodeType="withEffect">
                                  <p:stCondLst>
                                    <p:cond delay="0"/>
                                  </p:stCondLst>
                                  <p:childTnLst>
                                    <p:set>
                                      <p:cBhvr>
                                        <p:cTn id="636" dur="1" fill="hold">
                                          <p:stCondLst>
                                            <p:cond delay="0"/>
                                          </p:stCondLst>
                                        </p:cTn>
                                        <p:tgtEl>
                                          <p:spTgt spid="32"/>
                                        </p:tgtEl>
                                        <p:attrNameLst>
                                          <p:attrName>style.visibility</p:attrName>
                                        </p:attrNameLst>
                                      </p:cBhvr>
                                      <p:to>
                                        <p:strVal val="visible"/>
                                      </p:to>
                                    </p:set>
                                    <p:anim calcmode="lin" valueType="num">
                                      <p:cBhvr additive="base">
                                        <p:cTn id="637" dur="4000" fill="hold"/>
                                        <p:tgtEl>
                                          <p:spTgt spid="32"/>
                                        </p:tgtEl>
                                        <p:attrNameLst>
                                          <p:attrName>ppt_x</p:attrName>
                                        </p:attrNameLst>
                                      </p:cBhvr>
                                      <p:tavLst>
                                        <p:tav tm="0">
                                          <p:val>
                                            <p:strVal val="0-#ppt_w/2"/>
                                          </p:val>
                                        </p:tav>
                                        <p:tav tm="100000">
                                          <p:val>
                                            <p:strVal val="#ppt_x"/>
                                          </p:val>
                                        </p:tav>
                                      </p:tavLst>
                                    </p:anim>
                                    <p:anim calcmode="lin" valueType="num">
                                      <p:cBhvr additive="base">
                                        <p:cTn id="638" dur="4000" fill="hold"/>
                                        <p:tgtEl>
                                          <p:spTgt spid="32"/>
                                        </p:tgtEl>
                                        <p:attrNameLst>
                                          <p:attrName>ppt_y</p:attrName>
                                        </p:attrNameLst>
                                      </p:cBhvr>
                                      <p:tavLst>
                                        <p:tav tm="0">
                                          <p:val>
                                            <p:strVal val="#ppt_y"/>
                                          </p:val>
                                        </p:tav>
                                        <p:tav tm="100000">
                                          <p:val>
                                            <p:strVal val="#ppt_y"/>
                                          </p:val>
                                        </p:tav>
                                      </p:tavLst>
                                    </p:anim>
                                  </p:childTnLst>
                                </p:cTn>
                              </p:par>
                              <p:par>
                                <p:cTn id="639" presetID="19" presetClass="entr" presetSubtype="5" fill="hold" nodeType="withEffect">
                                  <p:stCondLst>
                                    <p:cond delay="0"/>
                                  </p:stCondLst>
                                  <p:childTnLst>
                                    <p:set>
                                      <p:cBhvr>
                                        <p:cTn id="640" dur="1" fill="hold">
                                          <p:stCondLst>
                                            <p:cond delay="0"/>
                                          </p:stCondLst>
                                        </p:cTn>
                                        <p:tgtEl>
                                          <p:spTgt spid="32"/>
                                        </p:tgtEl>
                                        <p:attrNameLst>
                                          <p:attrName>style.visibility</p:attrName>
                                        </p:attrNameLst>
                                      </p:cBhvr>
                                      <p:to>
                                        <p:strVal val="visible"/>
                                      </p:to>
                                    </p:set>
                                    <p:anim calcmode="lin" valueType="num">
                                      <p:cBhvr>
                                        <p:cTn id="641" dur="4000" fill="hold"/>
                                        <p:tgtEl>
                                          <p:spTgt spid="32"/>
                                        </p:tgtEl>
                                        <p:attrNameLst>
                                          <p:attrName>ppt_w</p:attrName>
                                        </p:attrNameLst>
                                      </p:cBhvr>
                                      <p:tavLst>
                                        <p:tav tm="0">
                                          <p:val>
                                            <p:strVal val="#ppt_w"/>
                                          </p:val>
                                        </p:tav>
                                        <p:tav tm="100000">
                                          <p:val>
                                            <p:strVal val="#ppt_w"/>
                                          </p:val>
                                        </p:tav>
                                      </p:tavLst>
                                    </p:anim>
                                    <p:anim calcmode="lin" valueType="num">
                                      <p:cBhvr>
                                        <p:cTn id="642" dur="4000" fill="hold"/>
                                        <p:tgtEl>
                                          <p:spTgt spid="32"/>
                                        </p:tgtEl>
                                        <p:attrNameLst>
                                          <p:attrName>ppt_h</p:attrName>
                                        </p:attrNameLst>
                                      </p:cBhvr>
                                      <p:tavLst>
                                        <p:tav tm="0" fmla="#ppt_h*sin(2.5*pi*$)">
                                          <p:val>
                                            <p:fltVal val="0"/>
                                          </p:val>
                                        </p:tav>
                                        <p:tav tm="100000">
                                          <p:val>
                                            <p:fltVal val="1"/>
                                          </p:val>
                                        </p:tav>
                                      </p:tavLst>
                                    </p:anim>
                                  </p:childTnLst>
                                </p:cTn>
                              </p:par>
                              <p:par>
                                <p:cTn id="643" presetID="8" presetClass="emph" presetSubtype="0" repeatCount="indefinite" fill="hold" nodeType="withEffect">
                                  <p:stCondLst>
                                    <p:cond delay="0"/>
                                  </p:stCondLst>
                                  <p:childTnLst>
                                    <p:animRot by="-21600000">
                                      <p:cBhvr>
                                        <p:cTn id="644" dur="4000" fill="hold"/>
                                        <p:tgtEl>
                                          <p:spTgt spid="32"/>
                                        </p:tgtEl>
                                        <p:attrNameLst>
                                          <p:attrName>r</p:attrName>
                                        </p:attrNameLst>
                                      </p:cBhvr>
                                    </p:animRot>
                                  </p:childTnLst>
                                </p:cTn>
                              </p:par>
                              <p:par>
                                <p:cTn id="645" presetID="2" presetClass="exit" presetSubtype="12" fill="hold" nodeType="withEffect">
                                  <p:stCondLst>
                                    <p:cond delay="0"/>
                                  </p:stCondLst>
                                  <p:childTnLst>
                                    <p:anim calcmode="lin" valueType="num">
                                      <p:cBhvr additive="base">
                                        <p:cTn id="646" dur="4000"/>
                                        <p:tgtEl>
                                          <p:spTgt spid="32"/>
                                        </p:tgtEl>
                                        <p:attrNameLst>
                                          <p:attrName>ppt_x</p:attrName>
                                        </p:attrNameLst>
                                      </p:cBhvr>
                                      <p:tavLst>
                                        <p:tav tm="0">
                                          <p:val>
                                            <p:strVal val="ppt_x"/>
                                          </p:val>
                                        </p:tav>
                                        <p:tav tm="100000">
                                          <p:val>
                                            <p:strVal val="0-ppt_w/2"/>
                                          </p:val>
                                        </p:tav>
                                      </p:tavLst>
                                    </p:anim>
                                    <p:anim calcmode="lin" valueType="num">
                                      <p:cBhvr additive="base">
                                        <p:cTn id="647" dur="4000"/>
                                        <p:tgtEl>
                                          <p:spTgt spid="32"/>
                                        </p:tgtEl>
                                        <p:attrNameLst>
                                          <p:attrName>ppt_y</p:attrName>
                                        </p:attrNameLst>
                                      </p:cBhvr>
                                      <p:tavLst>
                                        <p:tav tm="0">
                                          <p:val>
                                            <p:strVal val="ppt_y"/>
                                          </p:val>
                                        </p:tav>
                                        <p:tav tm="100000">
                                          <p:val>
                                            <p:strVal val="1+ppt_h/2"/>
                                          </p:val>
                                        </p:tav>
                                      </p:tavLst>
                                    </p:anim>
                                    <p:set>
                                      <p:cBhvr>
                                        <p:cTn id="648" dur="1" fill="hold">
                                          <p:stCondLst>
                                            <p:cond delay="3999"/>
                                          </p:stCondLst>
                                        </p:cTn>
                                        <p:tgtEl>
                                          <p:spTgt spid="32"/>
                                        </p:tgtEl>
                                        <p:attrNameLst>
                                          <p:attrName>style.visibility</p:attrName>
                                        </p:attrNameLst>
                                      </p:cBhvr>
                                      <p:to>
                                        <p:strVal val="hidden"/>
                                      </p:to>
                                    </p:set>
                                  </p:childTnLst>
                                </p:cTn>
                              </p:par>
                              <p:par>
                                <p:cTn id="649" presetID="2" presetClass="entr" presetSubtype="8" fill="hold" nodeType="withEffect">
                                  <p:stCondLst>
                                    <p:cond delay="0"/>
                                  </p:stCondLst>
                                  <p:childTnLst>
                                    <p:set>
                                      <p:cBhvr>
                                        <p:cTn id="650" dur="1" fill="hold">
                                          <p:stCondLst>
                                            <p:cond delay="0"/>
                                          </p:stCondLst>
                                        </p:cTn>
                                        <p:tgtEl>
                                          <p:spTgt spid="33"/>
                                        </p:tgtEl>
                                        <p:attrNameLst>
                                          <p:attrName>style.visibility</p:attrName>
                                        </p:attrNameLst>
                                      </p:cBhvr>
                                      <p:to>
                                        <p:strVal val="visible"/>
                                      </p:to>
                                    </p:set>
                                    <p:anim calcmode="lin" valueType="num">
                                      <p:cBhvr additive="base">
                                        <p:cTn id="651" dur="4000" fill="hold"/>
                                        <p:tgtEl>
                                          <p:spTgt spid="33"/>
                                        </p:tgtEl>
                                        <p:attrNameLst>
                                          <p:attrName>ppt_x</p:attrName>
                                        </p:attrNameLst>
                                      </p:cBhvr>
                                      <p:tavLst>
                                        <p:tav tm="0">
                                          <p:val>
                                            <p:strVal val="0-#ppt_w/2"/>
                                          </p:val>
                                        </p:tav>
                                        <p:tav tm="100000">
                                          <p:val>
                                            <p:strVal val="#ppt_x"/>
                                          </p:val>
                                        </p:tav>
                                      </p:tavLst>
                                    </p:anim>
                                    <p:anim calcmode="lin" valueType="num">
                                      <p:cBhvr additive="base">
                                        <p:cTn id="652" dur="4000" fill="hold"/>
                                        <p:tgtEl>
                                          <p:spTgt spid="33"/>
                                        </p:tgtEl>
                                        <p:attrNameLst>
                                          <p:attrName>ppt_y</p:attrName>
                                        </p:attrNameLst>
                                      </p:cBhvr>
                                      <p:tavLst>
                                        <p:tav tm="0">
                                          <p:val>
                                            <p:strVal val="#ppt_y"/>
                                          </p:val>
                                        </p:tav>
                                        <p:tav tm="100000">
                                          <p:val>
                                            <p:strVal val="#ppt_y"/>
                                          </p:val>
                                        </p:tav>
                                      </p:tavLst>
                                    </p:anim>
                                  </p:childTnLst>
                                </p:cTn>
                              </p:par>
                              <p:par>
                                <p:cTn id="653" presetID="19" presetClass="entr" presetSubtype="5" fill="hold" nodeType="withEffect">
                                  <p:stCondLst>
                                    <p:cond delay="0"/>
                                  </p:stCondLst>
                                  <p:childTnLst>
                                    <p:set>
                                      <p:cBhvr>
                                        <p:cTn id="654" dur="1" fill="hold">
                                          <p:stCondLst>
                                            <p:cond delay="0"/>
                                          </p:stCondLst>
                                        </p:cTn>
                                        <p:tgtEl>
                                          <p:spTgt spid="33"/>
                                        </p:tgtEl>
                                        <p:attrNameLst>
                                          <p:attrName>style.visibility</p:attrName>
                                        </p:attrNameLst>
                                      </p:cBhvr>
                                      <p:to>
                                        <p:strVal val="visible"/>
                                      </p:to>
                                    </p:set>
                                    <p:anim calcmode="lin" valueType="num">
                                      <p:cBhvr>
                                        <p:cTn id="655" dur="4000" fill="hold"/>
                                        <p:tgtEl>
                                          <p:spTgt spid="33"/>
                                        </p:tgtEl>
                                        <p:attrNameLst>
                                          <p:attrName>ppt_w</p:attrName>
                                        </p:attrNameLst>
                                      </p:cBhvr>
                                      <p:tavLst>
                                        <p:tav tm="0">
                                          <p:val>
                                            <p:strVal val="#ppt_w"/>
                                          </p:val>
                                        </p:tav>
                                        <p:tav tm="100000">
                                          <p:val>
                                            <p:strVal val="#ppt_w"/>
                                          </p:val>
                                        </p:tav>
                                      </p:tavLst>
                                    </p:anim>
                                    <p:anim calcmode="lin" valueType="num">
                                      <p:cBhvr>
                                        <p:cTn id="656" dur="4000" fill="hold"/>
                                        <p:tgtEl>
                                          <p:spTgt spid="33"/>
                                        </p:tgtEl>
                                        <p:attrNameLst>
                                          <p:attrName>ppt_h</p:attrName>
                                        </p:attrNameLst>
                                      </p:cBhvr>
                                      <p:tavLst>
                                        <p:tav tm="0" fmla="#ppt_h*sin(2.5*pi*$)">
                                          <p:val>
                                            <p:fltVal val="0"/>
                                          </p:val>
                                        </p:tav>
                                        <p:tav tm="100000">
                                          <p:val>
                                            <p:fltVal val="1"/>
                                          </p:val>
                                        </p:tav>
                                      </p:tavLst>
                                    </p:anim>
                                  </p:childTnLst>
                                </p:cTn>
                              </p:par>
                              <p:par>
                                <p:cTn id="657" presetID="8" presetClass="emph" presetSubtype="0" repeatCount="indefinite" fill="hold" nodeType="withEffect">
                                  <p:stCondLst>
                                    <p:cond delay="0"/>
                                  </p:stCondLst>
                                  <p:childTnLst>
                                    <p:animRot by="-21600000">
                                      <p:cBhvr>
                                        <p:cTn id="658" dur="4000" fill="hold"/>
                                        <p:tgtEl>
                                          <p:spTgt spid="33"/>
                                        </p:tgtEl>
                                        <p:attrNameLst>
                                          <p:attrName>r</p:attrName>
                                        </p:attrNameLst>
                                      </p:cBhvr>
                                    </p:animRot>
                                  </p:childTnLst>
                                </p:cTn>
                              </p:par>
                              <p:par>
                                <p:cTn id="659" presetID="2" presetClass="exit" presetSubtype="12" fill="hold" nodeType="withEffect">
                                  <p:stCondLst>
                                    <p:cond delay="0"/>
                                  </p:stCondLst>
                                  <p:childTnLst>
                                    <p:anim calcmode="lin" valueType="num">
                                      <p:cBhvr additive="base">
                                        <p:cTn id="660" dur="4000"/>
                                        <p:tgtEl>
                                          <p:spTgt spid="33"/>
                                        </p:tgtEl>
                                        <p:attrNameLst>
                                          <p:attrName>ppt_x</p:attrName>
                                        </p:attrNameLst>
                                      </p:cBhvr>
                                      <p:tavLst>
                                        <p:tav tm="0">
                                          <p:val>
                                            <p:strVal val="ppt_x"/>
                                          </p:val>
                                        </p:tav>
                                        <p:tav tm="100000">
                                          <p:val>
                                            <p:strVal val="0-ppt_w/2"/>
                                          </p:val>
                                        </p:tav>
                                      </p:tavLst>
                                    </p:anim>
                                    <p:anim calcmode="lin" valueType="num">
                                      <p:cBhvr additive="base">
                                        <p:cTn id="661" dur="4000"/>
                                        <p:tgtEl>
                                          <p:spTgt spid="33"/>
                                        </p:tgtEl>
                                        <p:attrNameLst>
                                          <p:attrName>ppt_y</p:attrName>
                                        </p:attrNameLst>
                                      </p:cBhvr>
                                      <p:tavLst>
                                        <p:tav tm="0">
                                          <p:val>
                                            <p:strVal val="ppt_y"/>
                                          </p:val>
                                        </p:tav>
                                        <p:tav tm="100000">
                                          <p:val>
                                            <p:strVal val="1+ppt_h/2"/>
                                          </p:val>
                                        </p:tav>
                                      </p:tavLst>
                                    </p:anim>
                                    <p:set>
                                      <p:cBhvr>
                                        <p:cTn id="662" dur="1" fill="hold">
                                          <p:stCondLst>
                                            <p:cond delay="3999"/>
                                          </p:stCondLst>
                                        </p:cTn>
                                        <p:tgtEl>
                                          <p:spTgt spid="33"/>
                                        </p:tgtEl>
                                        <p:attrNameLst>
                                          <p:attrName>style.visibility</p:attrName>
                                        </p:attrNameLst>
                                      </p:cBhvr>
                                      <p:to>
                                        <p:strVal val="hidden"/>
                                      </p:to>
                                    </p:set>
                                  </p:childTnLst>
                                </p:cTn>
                              </p:par>
                              <p:par>
                                <p:cTn id="663" presetID="2" presetClass="entr" presetSubtype="8" fill="hold" nodeType="withEffect">
                                  <p:stCondLst>
                                    <p:cond delay="0"/>
                                  </p:stCondLst>
                                  <p:childTnLst>
                                    <p:set>
                                      <p:cBhvr>
                                        <p:cTn id="664" dur="1" fill="hold">
                                          <p:stCondLst>
                                            <p:cond delay="0"/>
                                          </p:stCondLst>
                                        </p:cTn>
                                        <p:tgtEl>
                                          <p:spTgt spid="34"/>
                                        </p:tgtEl>
                                        <p:attrNameLst>
                                          <p:attrName>style.visibility</p:attrName>
                                        </p:attrNameLst>
                                      </p:cBhvr>
                                      <p:to>
                                        <p:strVal val="visible"/>
                                      </p:to>
                                    </p:set>
                                    <p:anim calcmode="lin" valueType="num">
                                      <p:cBhvr additive="base">
                                        <p:cTn id="665" dur="4000" fill="hold"/>
                                        <p:tgtEl>
                                          <p:spTgt spid="34"/>
                                        </p:tgtEl>
                                        <p:attrNameLst>
                                          <p:attrName>ppt_x</p:attrName>
                                        </p:attrNameLst>
                                      </p:cBhvr>
                                      <p:tavLst>
                                        <p:tav tm="0">
                                          <p:val>
                                            <p:strVal val="0-#ppt_w/2"/>
                                          </p:val>
                                        </p:tav>
                                        <p:tav tm="100000">
                                          <p:val>
                                            <p:strVal val="#ppt_x"/>
                                          </p:val>
                                        </p:tav>
                                      </p:tavLst>
                                    </p:anim>
                                    <p:anim calcmode="lin" valueType="num">
                                      <p:cBhvr additive="base">
                                        <p:cTn id="666" dur="4000" fill="hold"/>
                                        <p:tgtEl>
                                          <p:spTgt spid="34"/>
                                        </p:tgtEl>
                                        <p:attrNameLst>
                                          <p:attrName>ppt_y</p:attrName>
                                        </p:attrNameLst>
                                      </p:cBhvr>
                                      <p:tavLst>
                                        <p:tav tm="0">
                                          <p:val>
                                            <p:strVal val="#ppt_y"/>
                                          </p:val>
                                        </p:tav>
                                        <p:tav tm="100000">
                                          <p:val>
                                            <p:strVal val="#ppt_y"/>
                                          </p:val>
                                        </p:tav>
                                      </p:tavLst>
                                    </p:anim>
                                  </p:childTnLst>
                                </p:cTn>
                              </p:par>
                              <p:par>
                                <p:cTn id="667" presetID="19" presetClass="entr" presetSubtype="5" fill="hold" nodeType="withEffect">
                                  <p:stCondLst>
                                    <p:cond delay="0"/>
                                  </p:stCondLst>
                                  <p:childTnLst>
                                    <p:set>
                                      <p:cBhvr>
                                        <p:cTn id="668" dur="1" fill="hold">
                                          <p:stCondLst>
                                            <p:cond delay="0"/>
                                          </p:stCondLst>
                                        </p:cTn>
                                        <p:tgtEl>
                                          <p:spTgt spid="34"/>
                                        </p:tgtEl>
                                        <p:attrNameLst>
                                          <p:attrName>style.visibility</p:attrName>
                                        </p:attrNameLst>
                                      </p:cBhvr>
                                      <p:to>
                                        <p:strVal val="visible"/>
                                      </p:to>
                                    </p:set>
                                    <p:anim calcmode="lin" valueType="num">
                                      <p:cBhvr>
                                        <p:cTn id="669" dur="4000" fill="hold"/>
                                        <p:tgtEl>
                                          <p:spTgt spid="34"/>
                                        </p:tgtEl>
                                        <p:attrNameLst>
                                          <p:attrName>ppt_w</p:attrName>
                                        </p:attrNameLst>
                                      </p:cBhvr>
                                      <p:tavLst>
                                        <p:tav tm="0">
                                          <p:val>
                                            <p:strVal val="#ppt_w"/>
                                          </p:val>
                                        </p:tav>
                                        <p:tav tm="100000">
                                          <p:val>
                                            <p:strVal val="#ppt_w"/>
                                          </p:val>
                                        </p:tav>
                                      </p:tavLst>
                                    </p:anim>
                                    <p:anim calcmode="lin" valueType="num">
                                      <p:cBhvr>
                                        <p:cTn id="670" dur="4000" fill="hold"/>
                                        <p:tgtEl>
                                          <p:spTgt spid="34"/>
                                        </p:tgtEl>
                                        <p:attrNameLst>
                                          <p:attrName>ppt_h</p:attrName>
                                        </p:attrNameLst>
                                      </p:cBhvr>
                                      <p:tavLst>
                                        <p:tav tm="0" fmla="#ppt_h*sin(2.5*pi*$)">
                                          <p:val>
                                            <p:fltVal val="0"/>
                                          </p:val>
                                        </p:tav>
                                        <p:tav tm="100000">
                                          <p:val>
                                            <p:fltVal val="1"/>
                                          </p:val>
                                        </p:tav>
                                      </p:tavLst>
                                    </p:anim>
                                  </p:childTnLst>
                                </p:cTn>
                              </p:par>
                              <p:par>
                                <p:cTn id="671" presetID="8" presetClass="emph" presetSubtype="0" repeatCount="indefinite" fill="hold" nodeType="withEffect">
                                  <p:stCondLst>
                                    <p:cond delay="0"/>
                                  </p:stCondLst>
                                  <p:childTnLst>
                                    <p:animRot by="-21600000">
                                      <p:cBhvr>
                                        <p:cTn id="672" dur="4000" fill="hold"/>
                                        <p:tgtEl>
                                          <p:spTgt spid="34"/>
                                        </p:tgtEl>
                                        <p:attrNameLst>
                                          <p:attrName>r</p:attrName>
                                        </p:attrNameLst>
                                      </p:cBhvr>
                                    </p:animRot>
                                  </p:childTnLst>
                                </p:cTn>
                              </p:par>
                              <p:par>
                                <p:cTn id="673" presetID="2" presetClass="exit" presetSubtype="12" fill="hold" nodeType="withEffect">
                                  <p:stCondLst>
                                    <p:cond delay="0"/>
                                  </p:stCondLst>
                                  <p:childTnLst>
                                    <p:anim calcmode="lin" valueType="num">
                                      <p:cBhvr additive="base">
                                        <p:cTn id="674" dur="4000"/>
                                        <p:tgtEl>
                                          <p:spTgt spid="34"/>
                                        </p:tgtEl>
                                        <p:attrNameLst>
                                          <p:attrName>ppt_x</p:attrName>
                                        </p:attrNameLst>
                                      </p:cBhvr>
                                      <p:tavLst>
                                        <p:tav tm="0">
                                          <p:val>
                                            <p:strVal val="ppt_x"/>
                                          </p:val>
                                        </p:tav>
                                        <p:tav tm="100000">
                                          <p:val>
                                            <p:strVal val="0-ppt_w/2"/>
                                          </p:val>
                                        </p:tav>
                                      </p:tavLst>
                                    </p:anim>
                                    <p:anim calcmode="lin" valueType="num">
                                      <p:cBhvr additive="base">
                                        <p:cTn id="675" dur="4000"/>
                                        <p:tgtEl>
                                          <p:spTgt spid="34"/>
                                        </p:tgtEl>
                                        <p:attrNameLst>
                                          <p:attrName>ppt_y</p:attrName>
                                        </p:attrNameLst>
                                      </p:cBhvr>
                                      <p:tavLst>
                                        <p:tav tm="0">
                                          <p:val>
                                            <p:strVal val="ppt_y"/>
                                          </p:val>
                                        </p:tav>
                                        <p:tav tm="100000">
                                          <p:val>
                                            <p:strVal val="1+ppt_h/2"/>
                                          </p:val>
                                        </p:tav>
                                      </p:tavLst>
                                    </p:anim>
                                    <p:set>
                                      <p:cBhvr>
                                        <p:cTn id="676" dur="1" fill="hold">
                                          <p:stCondLst>
                                            <p:cond delay="3999"/>
                                          </p:stCondLst>
                                        </p:cTn>
                                        <p:tgtEl>
                                          <p:spTgt spid="34"/>
                                        </p:tgtEl>
                                        <p:attrNameLst>
                                          <p:attrName>style.visibility</p:attrName>
                                        </p:attrNameLst>
                                      </p:cBhvr>
                                      <p:to>
                                        <p:strVal val="hidden"/>
                                      </p:to>
                                    </p:set>
                                  </p:childTnLst>
                                </p:cTn>
                              </p:par>
                              <p:par>
                                <p:cTn id="677" presetID="2" presetClass="entr" presetSubtype="2" fill="hold" nodeType="withEffect">
                                  <p:stCondLst>
                                    <p:cond delay="0"/>
                                  </p:stCondLst>
                                  <p:childTnLst>
                                    <p:set>
                                      <p:cBhvr>
                                        <p:cTn id="678" dur="1" fill="hold">
                                          <p:stCondLst>
                                            <p:cond delay="0"/>
                                          </p:stCondLst>
                                        </p:cTn>
                                        <p:tgtEl>
                                          <p:spTgt spid="59"/>
                                        </p:tgtEl>
                                        <p:attrNameLst>
                                          <p:attrName>style.visibility</p:attrName>
                                        </p:attrNameLst>
                                      </p:cBhvr>
                                      <p:to>
                                        <p:strVal val="visible"/>
                                      </p:to>
                                    </p:set>
                                    <p:anim calcmode="lin" valueType="num">
                                      <p:cBhvr additive="base">
                                        <p:cTn id="679" dur="4000" fill="hold"/>
                                        <p:tgtEl>
                                          <p:spTgt spid="59"/>
                                        </p:tgtEl>
                                        <p:attrNameLst>
                                          <p:attrName>ppt_x</p:attrName>
                                        </p:attrNameLst>
                                      </p:cBhvr>
                                      <p:tavLst>
                                        <p:tav tm="0">
                                          <p:val>
                                            <p:strVal val="1+#ppt_w/2"/>
                                          </p:val>
                                        </p:tav>
                                        <p:tav tm="100000">
                                          <p:val>
                                            <p:strVal val="#ppt_x"/>
                                          </p:val>
                                        </p:tav>
                                      </p:tavLst>
                                    </p:anim>
                                    <p:anim calcmode="lin" valueType="num">
                                      <p:cBhvr additive="base">
                                        <p:cTn id="680" dur="4000" fill="hold"/>
                                        <p:tgtEl>
                                          <p:spTgt spid="59"/>
                                        </p:tgtEl>
                                        <p:attrNameLst>
                                          <p:attrName>ppt_y</p:attrName>
                                        </p:attrNameLst>
                                      </p:cBhvr>
                                      <p:tavLst>
                                        <p:tav tm="0">
                                          <p:val>
                                            <p:strVal val="#ppt_y"/>
                                          </p:val>
                                        </p:tav>
                                        <p:tav tm="100000">
                                          <p:val>
                                            <p:strVal val="#ppt_y"/>
                                          </p:val>
                                        </p:tav>
                                      </p:tavLst>
                                    </p:anim>
                                  </p:childTnLst>
                                </p:cTn>
                              </p:par>
                              <p:par>
                                <p:cTn id="681" presetID="19" presetClass="entr" presetSubtype="5" fill="hold" nodeType="withEffect">
                                  <p:stCondLst>
                                    <p:cond delay="0"/>
                                  </p:stCondLst>
                                  <p:childTnLst>
                                    <p:set>
                                      <p:cBhvr>
                                        <p:cTn id="682" dur="1" fill="hold">
                                          <p:stCondLst>
                                            <p:cond delay="0"/>
                                          </p:stCondLst>
                                        </p:cTn>
                                        <p:tgtEl>
                                          <p:spTgt spid="59"/>
                                        </p:tgtEl>
                                        <p:attrNameLst>
                                          <p:attrName>style.visibility</p:attrName>
                                        </p:attrNameLst>
                                      </p:cBhvr>
                                      <p:to>
                                        <p:strVal val="visible"/>
                                      </p:to>
                                    </p:set>
                                    <p:anim calcmode="lin" valueType="num">
                                      <p:cBhvr>
                                        <p:cTn id="683" dur="4000" fill="hold"/>
                                        <p:tgtEl>
                                          <p:spTgt spid="59"/>
                                        </p:tgtEl>
                                        <p:attrNameLst>
                                          <p:attrName>ppt_w</p:attrName>
                                        </p:attrNameLst>
                                      </p:cBhvr>
                                      <p:tavLst>
                                        <p:tav tm="0">
                                          <p:val>
                                            <p:strVal val="#ppt_w"/>
                                          </p:val>
                                        </p:tav>
                                        <p:tav tm="100000">
                                          <p:val>
                                            <p:strVal val="#ppt_w"/>
                                          </p:val>
                                        </p:tav>
                                      </p:tavLst>
                                    </p:anim>
                                    <p:anim calcmode="lin" valueType="num">
                                      <p:cBhvr>
                                        <p:cTn id="684" dur="4000" fill="hold"/>
                                        <p:tgtEl>
                                          <p:spTgt spid="59"/>
                                        </p:tgtEl>
                                        <p:attrNameLst>
                                          <p:attrName>ppt_h</p:attrName>
                                        </p:attrNameLst>
                                      </p:cBhvr>
                                      <p:tavLst>
                                        <p:tav tm="0" fmla="#ppt_h*sin(2.5*pi*$)">
                                          <p:val>
                                            <p:fltVal val="0"/>
                                          </p:val>
                                        </p:tav>
                                        <p:tav tm="100000">
                                          <p:val>
                                            <p:fltVal val="1"/>
                                          </p:val>
                                        </p:tav>
                                      </p:tavLst>
                                    </p:anim>
                                  </p:childTnLst>
                                </p:cTn>
                              </p:par>
                              <p:par>
                                <p:cTn id="685" presetID="8" presetClass="emph" presetSubtype="0" repeatCount="indefinite" fill="hold" nodeType="withEffect">
                                  <p:stCondLst>
                                    <p:cond delay="0"/>
                                  </p:stCondLst>
                                  <p:childTnLst>
                                    <p:animRot by="21600000">
                                      <p:cBhvr>
                                        <p:cTn id="686" dur="4000" fill="hold"/>
                                        <p:tgtEl>
                                          <p:spTgt spid="59"/>
                                        </p:tgtEl>
                                        <p:attrNameLst>
                                          <p:attrName>r</p:attrName>
                                        </p:attrNameLst>
                                      </p:cBhvr>
                                    </p:animRot>
                                  </p:childTnLst>
                                </p:cTn>
                              </p:par>
                              <p:par>
                                <p:cTn id="687" presetID="2" presetClass="exit" presetSubtype="6" fill="hold" nodeType="withEffect">
                                  <p:stCondLst>
                                    <p:cond delay="0"/>
                                  </p:stCondLst>
                                  <p:childTnLst>
                                    <p:anim calcmode="lin" valueType="num">
                                      <p:cBhvr additive="base">
                                        <p:cTn id="688" dur="4000"/>
                                        <p:tgtEl>
                                          <p:spTgt spid="59"/>
                                        </p:tgtEl>
                                        <p:attrNameLst>
                                          <p:attrName>ppt_x</p:attrName>
                                        </p:attrNameLst>
                                      </p:cBhvr>
                                      <p:tavLst>
                                        <p:tav tm="0">
                                          <p:val>
                                            <p:strVal val="ppt_x"/>
                                          </p:val>
                                        </p:tav>
                                        <p:tav tm="100000">
                                          <p:val>
                                            <p:strVal val="1+ppt_w/2"/>
                                          </p:val>
                                        </p:tav>
                                      </p:tavLst>
                                    </p:anim>
                                    <p:anim calcmode="lin" valueType="num">
                                      <p:cBhvr additive="base">
                                        <p:cTn id="689" dur="4000"/>
                                        <p:tgtEl>
                                          <p:spTgt spid="59"/>
                                        </p:tgtEl>
                                        <p:attrNameLst>
                                          <p:attrName>ppt_y</p:attrName>
                                        </p:attrNameLst>
                                      </p:cBhvr>
                                      <p:tavLst>
                                        <p:tav tm="0">
                                          <p:val>
                                            <p:strVal val="ppt_y"/>
                                          </p:val>
                                        </p:tav>
                                        <p:tav tm="100000">
                                          <p:val>
                                            <p:strVal val="1+ppt_h/2"/>
                                          </p:val>
                                        </p:tav>
                                      </p:tavLst>
                                    </p:anim>
                                    <p:set>
                                      <p:cBhvr>
                                        <p:cTn id="690" dur="1" fill="hold">
                                          <p:stCondLst>
                                            <p:cond delay="3999"/>
                                          </p:stCondLst>
                                        </p:cTn>
                                        <p:tgtEl>
                                          <p:spTgt spid="59"/>
                                        </p:tgtEl>
                                        <p:attrNameLst>
                                          <p:attrName>style.visibility</p:attrName>
                                        </p:attrNameLst>
                                      </p:cBhvr>
                                      <p:to>
                                        <p:strVal val="hidden"/>
                                      </p:to>
                                    </p:set>
                                  </p:childTnLst>
                                </p:cTn>
                              </p:par>
                              <p:par>
                                <p:cTn id="691" presetID="2" presetClass="entr" presetSubtype="2" fill="hold" nodeType="withEffect">
                                  <p:stCondLst>
                                    <p:cond delay="0"/>
                                  </p:stCondLst>
                                  <p:childTnLst>
                                    <p:set>
                                      <p:cBhvr>
                                        <p:cTn id="692" dur="1" fill="hold">
                                          <p:stCondLst>
                                            <p:cond delay="0"/>
                                          </p:stCondLst>
                                        </p:cTn>
                                        <p:tgtEl>
                                          <p:spTgt spid="60"/>
                                        </p:tgtEl>
                                        <p:attrNameLst>
                                          <p:attrName>style.visibility</p:attrName>
                                        </p:attrNameLst>
                                      </p:cBhvr>
                                      <p:to>
                                        <p:strVal val="visible"/>
                                      </p:to>
                                    </p:set>
                                    <p:anim calcmode="lin" valueType="num">
                                      <p:cBhvr additive="base">
                                        <p:cTn id="693" dur="4000" fill="hold"/>
                                        <p:tgtEl>
                                          <p:spTgt spid="60"/>
                                        </p:tgtEl>
                                        <p:attrNameLst>
                                          <p:attrName>ppt_x</p:attrName>
                                        </p:attrNameLst>
                                      </p:cBhvr>
                                      <p:tavLst>
                                        <p:tav tm="0">
                                          <p:val>
                                            <p:strVal val="1+#ppt_w/2"/>
                                          </p:val>
                                        </p:tav>
                                        <p:tav tm="100000">
                                          <p:val>
                                            <p:strVal val="#ppt_x"/>
                                          </p:val>
                                        </p:tav>
                                      </p:tavLst>
                                    </p:anim>
                                    <p:anim calcmode="lin" valueType="num">
                                      <p:cBhvr additive="base">
                                        <p:cTn id="694" dur="4000" fill="hold"/>
                                        <p:tgtEl>
                                          <p:spTgt spid="60"/>
                                        </p:tgtEl>
                                        <p:attrNameLst>
                                          <p:attrName>ppt_y</p:attrName>
                                        </p:attrNameLst>
                                      </p:cBhvr>
                                      <p:tavLst>
                                        <p:tav tm="0">
                                          <p:val>
                                            <p:strVal val="#ppt_y"/>
                                          </p:val>
                                        </p:tav>
                                        <p:tav tm="100000">
                                          <p:val>
                                            <p:strVal val="#ppt_y"/>
                                          </p:val>
                                        </p:tav>
                                      </p:tavLst>
                                    </p:anim>
                                  </p:childTnLst>
                                </p:cTn>
                              </p:par>
                              <p:par>
                                <p:cTn id="695" presetID="19" presetClass="entr" presetSubtype="5" fill="hold" nodeType="withEffect">
                                  <p:stCondLst>
                                    <p:cond delay="0"/>
                                  </p:stCondLst>
                                  <p:childTnLst>
                                    <p:set>
                                      <p:cBhvr>
                                        <p:cTn id="696" dur="1" fill="hold">
                                          <p:stCondLst>
                                            <p:cond delay="0"/>
                                          </p:stCondLst>
                                        </p:cTn>
                                        <p:tgtEl>
                                          <p:spTgt spid="60"/>
                                        </p:tgtEl>
                                        <p:attrNameLst>
                                          <p:attrName>style.visibility</p:attrName>
                                        </p:attrNameLst>
                                      </p:cBhvr>
                                      <p:to>
                                        <p:strVal val="visible"/>
                                      </p:to>
                                    </p:set>
                                    <p:anim calcmode="lin" valueType="num">
                                      <p:cBhvr>
                                        <p:cTn id="697" dur="4000" fill="hold"/>
                                        <p:tgtEl>
                                          <p:spTgt spid="60"/>
                                        </p:tgtEl>
                                        <p:attrNameLst>
                                          <p:attrName>ppt_w</p:attrName>
                                        </p:attrNameLst>
                                      </p:cBhvr>
                                      <p:tavLst>
                                        <p:tav tm="0">
                                          <p:val>
                                            <p:strVal val="#ppt_w"/>
                                          </p:val>
                                        </p:tav>
                                        <p:tav tm="100000">
                                          <p:val>
                                            <p:strVal val="#ppt_w"/>
                                          </p:val>
                                        </p:tav>
                                      </p:tavLst>
                                    </p:anim>
                                    <p:anim calcmode="lin" valueType="num">
                                      <p:cBhvr>
                                        <p:cTn id="698" dur="4000" fill="hold"/>
                                        <p:tgtEl>
                                          <p:spTgt spid="60"/>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nodeType="withEffect">
                                  <p:stCondLst>
                                    <p:cond delay="0"/>
                                  </p:stCondLst>
                                  <p:childTnLst>
                                    <p:animRot by="21600000">
                                      <p:cBhvr>
                                        <p:cTn id="700" dur="4000" fill="hold"/>
                                        <p:tgtEl>
                                          <p:spTgt spid="60"/>
                                        </p:tgtEl>
                                        <p:attrNameLst>
                                          <p:attrName>r</p:attrName>
                                        </p:attrNameLst>
                                      </p:cBhvr>
                                    </p:animRot>
                                  </p:childTnLst>
                                </p:cTn>
                              </p:par>
                              <p:par>
                                <p:cTn id="701" presetID="2" presetClass="exit" presetSubtype="6" fill="hold" nodeType="withEffect">
                                  <p:stCondLst>
                                    <p:cond delay="0"/>
                                  </p:stCondLst>
                                  <p:childTnLst>
                                    <p:anim calcmode="lin" valueType="num">
                                      <p:cBhvr additive="base">
                                        <p:cTn id="702" dur="4000"/>
                                        <p:tgtEl>
                                          <p:spTgt spid="60"/>
                                        </p:tgtEl>
                                        <p:attrNameLst>
                                          <p:attrName>ppt_x</p:attrName>
                                        </p:attrNameLst>
                                      </p:cBhvr>
                                      <p:tavLst>
                                        <p:tav tm="0">
                                          <p:val>
                                            <p:strVal val="ppt_x"/>
                                          </p:val>
                                        </p:tav>
                                        <p:tav tm="100000">
                                          <p:val>
                                            <p:strVal val="1+ppt_w/2"/>
                                          </p:val>
                                        </p:tav>
                                      </p:tavLst>
                                    </p:anim>
                                    <p:anim calcmode="lin" valueType="num">
                                      <p:cBhvr additive="base">
                                        <p:cTn id="703" dur="4000"/>
                                        <p:tgtEl>
                                          <p:spTgt spid="60"/>
                                        </p:tgtEl>
                                        <p:attrNameLst>
                                          <p:attrName>ppt_y</p:attrName>
                                        </p:attrNameLst>
                                      </p:cBhvr>
                                      <p:tavLst>
                                        <p:tav tm="0">
                                          <p:val>
                                            <p:strVal val="ppt_y"/>
                                          </p:val>
                                        </p:tav>
                                        <p:tav tm="100000">
                                          <p:val>
                                            <p:strVal val="1+ppt_h/2"/>
                                          </p:val>
                                        </p:tav>
                                      </p:tavLst>
                                    </p:anim>
                                    <p:set>
                                      <p:cBhvr>
                                        <p:cTn id="704" dur="1" fill="hold">
                                          <p:stCondLst>
                                            <p:cond delay="3999"/>
                                          </p:stCondLst>
                                        </p:cTn>
                                        <p:tgtEl>
                                          <p:spTgt spid="60"/>
                                        </p:tgtEl>
                                        <p:attrNameLst>
                                          <p:attrName>style.visibility</p:attrName>
                                        </p:attrNameLst>
                                      </p:cBhvr>
                                      <p:to>
                                        <p:strVal val="hidden"/>
                                      </p:to>
                                    </p:set>
                                  </p:childTnLst>
                                </p:cTn>
                              </p:par>
                              <p:par>
                                <p:cTn id="705" presetID="2" presetClass="entr" presetSubtype="2" fill="hold" nodeType="withEffect">
                                  <p:stCondLst>
                                    <p:cond delay="0"/>
                                  </p:stCondLst>
                                  <p:childTnLst>
                                    <p:set>
                                      <p:cBhvr>
                                        <p:cTn id="706" dur="1" fill="hold">
                                          <p:stCondLst>
                                            <p:cond delay="0"/>
                                          </p:stCondLst>
                                        </p:cTn>
                                        <p:tgtEl>
                                          <p:spTgt spid="61"/>
                                        </p:tgtEl>
                                        <p:attrNameLst>
                                          <p:attrName>style.visibility</p:attrName>
                                        </p:attrNameLst>
                                      </p:cBhvr>
                                      <p:to>
                                        <p:strVal val="visible"/>
                                      </p:to>
                                    </p:set>
                                    <p:anim calcmode="lin" valueType="num">
                                      <p:cBhvr additive="base">
                                        <p:cTn id="707" dur="4000" fill="hold"/>
                                        <p:tgtEl>
                                          <p:spTgt spid="61"/>
                                        </p:tgtEl>
                                        <p:attrNameLst>
                                          <p:attrName>ppt_x</p:attrName>
                                        </p:attrNameLst>
                                      </p:cBhvr>
                                      <p:tavLst>
                                        <p:tav tm="0">
                                          <p:val>
                                            <p:strVal val="1+#ppt_w/2"/>
                                          </p:val>
                                        </p:tav>
                                        <p:tav tm="100000">
                                          <p:val>
                                            <p:strVal val="#ppt_x"/>
                                          </p:val>
                                        </p:tav>
                                      </p:tavLst>
                                    </p:anim>
                                    <p:anim calcmode="lin" valueType="num">
                                      <p:cBhvr additive="base">
                                        <p:cTn id="708" dur="4000" fill="hold"/>
                                        <p:tgtEl>
                                          <p:spTgt spid="61"/>
                                        </p:tgtEl>
                                        <p:attrNameLst>
                                          <p:attrName>ppt_y</p:attrName>
                                        </p:attrNameLst>
                                      </p:cBhvr>
                                      <p:tavLst>
                                        <p:tav tm="0">
                                          <p:val>
                                            <p:strVal val="#ppt_y"/>
                                          </p:val>
                                        </p:tav>
                                        <p:tav tm="100000">
                                          <p:val>
                                            <p:strVal val="#ppt_y"/>
                                          </p:val>
                                        </p:tav>
                                      </p:tavLst>
                                    </p:anim>
                                  </p:childTnLst>
                                </p:cTn>
                              </p:par>
                              <p:par>
                                <p:cTn id="709" presetID="19" presetClass="entr" presetSubtype="5" fill="hold" nodeType="withEffect">
                                  <p:stCondLst>
                                    <p:cond delay="0"/>
                                  </p:stCondLst>
                                  <p:childTnLst>
                                    <p:set>
                                      <p:cBhvr>
                                        <p:cTn id="710" dur="1" fill="hold">
                                          <p:stCondLst>
                                            <p:cond delay="0"/>
                                          </p:stCondLst>
                                        </p:cTn>
                                        <p:tgtEl>
                                          <p:spTgt spid="61"/>
                                        </p:tgtEl>
                                        <p:attrNameLst>
                                          <p:attrName>style.visibility</p:attrName>
                                        </p:attrNameLst>
                                      </p:cBhvr>
                                      <p:to>
                                        <p:strVal val="visible"/>
                                      </p:to>
                                    </p:set>
                                    <p:anim calcmode="lin" valueType="num">
                                      <p:cBhvr>
                                        <p:cTn id="711" dur="4000" fill="hold"/>
                                        <p:tgtEl>
                                          <p:spTgt spid="61"/>
                                        </p:tgtEl>
                                        <p:attrNameLst>
                                          <p:attrName>ppt_w</p:attrName>
                                        </p:attrNameLst>
                                      </p:cBhvr>
                                      <p:tavLst>
                                        <p:tav tm="0">
                                          <p:val>
                                            <p:strVal val="#ppt_w"/>
                                          </p:val>
                                        </p:tav>
                                        <p:tav tm="100000">
                                          <p:val>
                                            <p:strVal val="#ppt_w"/>
                                          </p:val>
                                        </p:tav>
                                      </p:tavLst>
                                    </p:anim>
                                    <p:anim calcmode="lin" valueType="num">
                                      <p:cBhvr>
                                        <p:cTn id="712" dur="4000" fill="hold"/>
                                        <p:tgtEl>
                                          <p:spTgt spid="61"/>
                                        </p:tgtEl>
                                        <p:attrNameLst>
                                          <p:attrName>ppt_h</p:attrName>
                                        </p:attrNameLst>
                                      </p:cBhvr>
                                      <p:tavLst>
                                        <p:tav tm="0" fmla="#ppt_h*sin(2.5*pi*$)">
                                          <p:val>
                                            <p:fltVal val="0"/>
                                          </p:val>
                                        </p:tav>
                                        <p:tav tm="100000">
                                          <p:val>
                                            <p:fltVal val="1"/>
                                          </p:val>
                                        </p:tav>
                                      </p:tavLst>
                                    </p:anim>
                                  </p:childTnLst>
                                </p:cTn>
                              </p:par>
                              <p:par>
                                <p:cTn id="713" presetID="8" presetClass="emph" presetSubtype="0" repeatCount="indefinite" fill="hold" nodeType="withEffect">
                                  <p:stCondLst>
                                    <p:cond delay="0"/>
                                  </p:stCondLst>
                                  <p:childTnLst>
                                    <p:animRot by="21600000">
                                      <p:cBhvr>
                                        <p:cTn id="714" dur="4000" fill="hold"/>
                                        <p:tgtEl>
                                          <p:spTgt spid="61"/>
                                        </p:tgtEl>
                                        <p:attrNameLst>
                                          <p:attrName>r</p:attrName>
                                        </p:attrNameLst>
                                      </p:cBhvr>
                                    </p:animRot>
                                  </p:childTnLst>
                                </p:cTn>
                              </p:par>
                              <p:par>
                                <p:cTn id="715" presetID="2" presetClass="exit" presetSubtype="6" fill="hold" nodeType="withEffect">
                                  <p:stCondLst>
                                    <p:cond delay="0"/>
                                  </p:stCondLst>
                                  <p:childTnLst>
                                    <p:anim calcmode="lin" valueType="num">
                                      <p:cBhvr additive="base">
                                        <p:cTn id="716" dur="4000"/>
                                        <p:tgtEl>
                                          <p:spTgt spid="61"/>
                                        </p:tgtEl>
                                        <p:attrNameLst>
                                          <p:attrName>ppt_x</p:attrName>
                                        </p:attrNameLst>
                                      </p:cBhvr>
                                      <p:tavLst>
                                        <p:tav tm="0">
                                          <p:val>
                                            <p:strVal val="ppt_x"/>
                                          </p:val>
                                        </p:tav>
                                        <p:tav tm="100000">
                                          <p:val>
                                            <p:strVal val="1+ppt_w/2"/>
                                          </p:val>
                                        </p:tav>
                                      </p:tavLst>
                                    </p:anim>
                                    <p:anim calcmode="lin" valueType="num">
                                      <p:cBhvr additive="base">
                                        <p:cTn id="717" dur="4000"/>
                                        <p:tgtEl>
                                          <p:spTgt spid="61"/>
                                        </p:tgtEl>
                                        <p:attrNameLst>
                                          <p:attrName>ppt_y</p:attrName>
                                        </p:attrNameLst>
                                      </p:cBhvr>
                                      <p:tavLst>
                                        <p:tav tm="0">
                                          <p:val>
                                            <p:strVal val="ppt_y"/>
                                          </p:val>
                                        </p:tav>
                                        <p:tav tm="100000">
                                          <p:val>
                                            <p:strVal val="1+ppt_h/2"/>
                                          </p:val>
                                        </p:tav>
                                      </p:tavLst>
                                    </p:anim>
                                    <p:set>
                                      <p:cBhvr>
                                        <p:cTn id="718" dur="1" fill="hold">
                                          <p:stCondLst>
                                            <p:cond delay="3999"/>
                                          </p:stCondLst>
                                        </p:cTn>
                                        <p:tgtEl>
                                          <p:spTgt spid="61"/>
                                        </p:tgtEl>
                                        <p:attrNameLst>
                                          <p:attrName>style.visibility</p:attrName>
                                        </p:attrNameLst>
                                      </p:cBhvr>
                                      <p:to>
                                        <p:strVal val="hidden"/>
                                      </p:to>
                                    </p:set>
                                  </p:childTnLst>
                                </p:cTn>
                              </p:par>
                              <p:par>
                                <p:cTn id="719" presetID="2" presetClass="entr" presetSubtype="2" fill="hold" nodeType="withEffect">
                                  <p:stCondLst>
                                    <p:cond delay="0"/>
                                  </p:stCondLst>
                                  <p:childTnLst>
                                    <p:set>
                                      <p:cBhvr>
                                        <p:cTn id="720" dur="1" fill="hold">
                                          <p:stCondLst>
                                            <p:cond delay="0"/>
                                          </p:stCondLst>
                                        </p:cTn>
                                        <p:tgtEl>
                                          <p:spTgt spid="62"/>
                                        </p:tgtEl>
                                        <p:attrNameLst>
                                          <p:attrName>style.visibility</p:attrName>
                                        </p:attrNameLst>
                                      </p:cBhvr>
                                      <p:to>
                                        <p:strVal val="visible"/>
                                      </p:to>
                                    </p:set>
                                    <p:anim calcmode="lin" valueType="num">
                                      <p:cBhvr additive="base">
                                        <p:cTn id="721" dur="4000" fill="hold"/>
                                        <p:tgtEl>
                                          <p:spTgt spid="62"/>
                                        </p:tgtEl>
                                        <p:attrNameLst>
                                          <p:attrName>ppt_x</p:attrName>
                                        </p:attrNameLst>
                                      </p:cBhvr>
                                      <p:tavLst>
                                        <p:tav tm="0">
                                          <p:val>
                                            <p:strVal val="1+#ppt_w/2"/>
                                          </p:val>
                                        </p:tav>
                                        <p:tav tm="100000">
                                          <p:val>
                                            <p:strVal val="#ppt_x"/>
                                          </p:val>
                                        </p:tav>
                                      </p:tavLst>
                                    </p:anim>
                                    <p:anim calcmode="lin" valueType="num">
                                      <p:cBhvr additive="base">
                                        <p:cTn id="722" dur="4000" fill="hold"/>
                                        <p:tgtEl>
                                          <p:spTgt spid="62"/>
                                        </p:tgtEl>
                                        <p:attrNameLst>
                                          <p:attrName>ppt_y</p:attrName>
                                        </p:attrNameLst>
                                      </p:cBhvr>
                                      <p:tavLst>
                                        <p:tav tm="0">
                                          <p:val>
                                            <p:strVal val="#ppt_y"/>
                                          </p:val>
                                        </p:tav>
                                        <p:tav tm="100000">
                                          <p:val>
                                            <p:strVal val="#ppt_y"/>
                                          </p:val>
                                        </p:tav>
                                      </p:tavLst>
                                    </p:anim>
                                  </p:childTnLst>
                                </p:cTn>
                              </p:par>
                              <p:par>
                                <p:cTn id="723" presetID="19" presetClass="entr" presetSubtype="5" fill="hold" nodeType="withEffect">
                                  <p:stCondLst>
                                    <p:cond delay="0"/>
                                  </p:stCondLst>
                                  <p:childTnLst>
                                    <p:set>
                                      <p:cBhvr>
                                        <p:cTn id="724" dur="1" fill="hold">
                                          <p:stCondLst>
                                            <p:cond delay="0"/>
                                          </p:stCondLst>
                                        </p:cTn>
                                        <p:tgtEl>
                                          <p:spTgt spid="62"/>
                                        </p:tgtEl>
                                        <p:attrNameLst>
                                          <p:attrName>style.visibility</p:attrName>
                                        </p:attrNameLst>
                                      </p:cBhvr>
                                      <p:to>
                                        <p:strVal val="visible"/>
                                      </p:to>
                                    </p:set>
                                    <p:anim calcmode="lin" valueType="num">
                                      <p:cBhvr>
                                        <p:cTn id="725" dur="4000" fill="hold"/>
                                        <p:tgtEl>
                                          <p:spTgt spid="62"/>
                                        </p:tgtEl>
                                        <p:attrNameLst>
                                          <p:attrName>ppt_w</p:attrName>
                                        </p:attrNameLst>
                                      </p:cBhvr>
                                      <p:tavLst>
                                        <p:tav tm="0">
                                          <p:val>
                                            <p:strVal val="#ppt_w"/>
                                          </p:val>
                                        </p:tav>
                                        <p:tav tm="100000">
                                          <p:val>
                                            <p:strVal val="#ppt_w"/>
                                          </p:val>
                                        </p:tav>
                                      </p:tavLst>
                                    </p:anim>
                                    <p:anim calcmode="lin" valueType="num">
                                      <p:cBhvr>
                                        <p:cTn id="726" dur="4000" fill="hold"/>
                                        <p:tgtEl>
                                          <p:spTgt spid="62"/>
                                        </p:tgtEl>
                                        <p:attrNameLst>
                                          <p:attrName>ppt_h</p:attrName>
                                        </p:attrNameLst>
                                      </p:cBhvr>
                                      <p:tavLst>
                                        <p:tav tm="0" fmla="#ppt_h*sin(2.5*pi*$)">
                                          <p:val>
                                            <p:fltVal val="0"/>
                                          </p:val>
                                        </p:tav>
                                        <p:tav tm="100000">
                                          <p:val>
                                            <p:fltVal val="1"/>
                                          </p:val>
                                        </p:tav>
                                      </p:tavLst>
                                    </p:anim>
                                  </p:childTnLst>
                                </p:cTn>
                              </p:par>
                              <p:par>
                                <p:cTn id="727" presetID="8" presetClass="emph" presetSubtype="0" repeatCount="indefinite" fill="hold" nodeType="withEffect">
                                  <p:stCondLst>
                                    <p:cond delay="0"/>
                                  </p:stCondLst>
                                  <p:childTnLst>
                                    <p:animRot by="21600000">
                                      <p:cBhvr>
                                        <p:cTn id="728" dur="4000" fill="hold"/>
                                        <p:tgtEl>
                                          <p:spTgt spid="62"/>
                                        </p:tgtEl>
                                        <p:attrNameLst>
                                          <p:attrName>r</p:attrName>
                                        </p:attrNameLst>
                                      </p:cBhvr>
                                    </p:animRot>
                                  </p:childTnLst>
                                </p:cTn>
                              </p:par>
                              <p:par>
                                <p:cTn id="729" presetID="2" presetClass="exit" presetSubtype="6" fill="hold" nodeType="withEffect">
                                  <p:stCondLst>
                                    <p:cond delay="0"/>
                                  </p:stCondLst>
                                  <p:childTnLst>
                                    <p:anim calcmode="lin" valueType="num">
                                      <p:cBhvr additive="base">
                                        <p:cTn id="730" dur="4000"/>
                                        <p:tgtEl>
                                          <p:spTgt spid="62"/>
                                        </p:tgtEl>
                                        <p:attrNameLst>
                                          <p:attrName>ppt_x</p:attrName>
                                        </p:attrNameLst>
                                      </p:cBhvr>
                                      <p:tavLst>
                                        <p:tav tm="0">
                                          <p:val>
                                            <p:strVal val="ppt_x"/>
                                          </p:val>
                                        </p:tav>
                                        <p:tav tm="100000">
                                          <p:val>
                                            <p:strVal val="1+ppt_w/2"/>
                                          </p:val>
                                        </p:tav>
                                      </p:tavLst>
                                    </p:anim>
                                    <p:anim calcmode="lin" valueType="num">
                                      <p:cBhvr additive="base">
                                        <p:cTn id="731" dur="4000"/>
                                        <p:tgtEl>
                                          <p:spTgt spid="62"/>
                                        </p:tgtEl>
                                        <p:attrNameLst>
                                          <p:attrName>ppt_y</p:attrName>
                                        </p:attrNameLst>
                                      </p:cBhvr>
                                      <p:tavLst>
                                        <p:tav tm="0">
                                          <p:val>
                                            <p:strVal val="ppt_y"/>
                                          </p:val>
                                        </p:tav>
                                        <p:tav tm="100000">
                                          <p:val>
                                            <p:strVal val="1+ppt_h/2"/>
                                          </p:val>
                                        </p:tav>
                                      </p:tavLst>
                                    </p:anim>
                                    <p:set>
                                      <p:cBhvr>
                                        <p:cTn id="732" dur="1" fill="hold">
                                          <p:stCondLst>
                                            <p:cond delay="3999"/>
                                          </p:stCondLst>
                                        </p:cTn>
                                        <p:tgtEl>
                                          <p:spTgt spid="62"/>
                                        </p:tgtEl>
                                        <p:attrNameLst>
                                          <p:attrName>style.visibility</p:attrName>
                                        </p:attrNameLst>
                                      </p:cBhvr>
                                      <p:to>
                                        <p:strVal val="hidden"/>
                                      </p:to>
                                    </p:set>
                                  </p:childTnLst>
                                </p:cTn>
                              </p:par>
                              <p:par>
                                <p:cTn id="733" presetID="2" presetClass="entr" presetSubtype="2" fill="hold" nodeType="withEffect">
                                  <p:stCondLst>
                                    <p:cond delay="0"/>
                                  </p:stCondLst>
                                  <p:childTnLst>
                                    <p:set>
                                      <p:cBhvr>
                                        <p:cTn id="734" dur="1" fill="hold">
                                          <p:stCondLst>
                                            <p:cond delay="0"/>
                                          </p:stCondLst>
                                        </p:cTn>
                                        <p:tgtEl>
                                          <p:spTgt spid="63"/>
                                        </p:tgtEl>
                                        <p:attrNameLst>
                                          <p:attrName>style.visibility</p:attrName>
                                        </p:attrNameLst>
                                      </p:cBhvr>
                                      <p:to>
                                        <p:strVal val="visible"/>
                                      </p:to>
                                    </p:set>
                                    <p:anim calcmode="lin" valueType="num">
                                      <p:cBhvr additive="base">
                                        <p:cTn id="735" dur="4000" fill="hold"/>
                                        <p:tgtEl>
                                          <p:spTgt spid="63"/>
                                        </p:tgtEl>
                                        <p:attrNameLst>
                                          <p:attrName>ppt_x</p:attrName>
                                        </p:attrNameLst>
                                      </p:cBhvr>
                                      <p:tavLst>
                                        <p:tav tm="0">
                                          <p:val>
                                            <p:strVal val="1+#ppt_w/2"/>
                                          </p:val>
                                        </p:tav>
                                        <p:tav tm="100000">
                                          <p:val>
                                            <p:strVal val="#ppt_x"/>
                                          </p:val>
                                        </p:tav>
                                      </p:tavLst>
                                    </p:anim>
                                    <p:anim calcmode="lin" valueType="num">
                                      <p:cBhvr additive="base">
                                        <p:cTn id="736" dur="4000" fill="hold"/>
                                        <p:tgtEl>
                                          <p:spTgt spid="63"/>
                                        </p:tgtEl>
                                        <p:attrNameLst>
                                          <p:attrName>ppt_y</p:attrName>
                                        </p:attrNameLst>
                                      </p:cBhvr>
                                      <p:tavLst>
                                        <p:tav tm="0">
                                          <p:val>
                                            <p:strVal val="#ppt_y"/>
                                          </p:val>
                                        </p:tav>
                                        <p:tav tm="100000">
                                          <p:val>
                                            <p:strVal val="#ppt_y"/>
                                          </p:val>
                                        </p:tav>
                                      </p:tavLst>
                                    </p:anim>
                                  </p:childTnLst>
                                </p:cTn>
                              </p:par>
                              <p:par>
                                <p:cTn id="737" presetID="19" presetClass="entr" presetSubtype="5" fill="hold" nodeType="withEffect">
                                  <p:stCondLst>
                                    <p:cond delay="0"/>
                                  </p:stCondLst>
                                  <p:childTnLst>
                                    <p:set>
                                      <p:cBhvr>
                                        <p:cTn id="738" dur="1" fill="hold">
                                          <p:stCondLst>
                                            <p:cond delay="0"/>
                                          </p:stCondLst>
                                        </p:cTn>
                                        <p:tgtEl>
                                          <p:spTgt spid="63"/>
                                        </p:tgtEl>
                                        <p:attrNameLst>
                                          <p:attrName>style.visibility</p:attrName>
                                        </p:attrNameLst>
                                      </p:cBhvr>
                                      <p:to>
                                        <p:strVal val="visible"/>
                                      </p:to>
                                    </p:set>
                                    <p:anim calcmode="lin" valueType="num">
                                      <p:cBhvr>
                                        <p:cTn id="739" dur="4000" fill="hold"/>
                                        <p:tgtEl>
                                          <p:spTgt spid="63"/>
                                        </p:tgtEl>
                                        <p:attrNameLst>
                                          <p:attrName>ppt_w</p:attrName>
                                        </p:attrNameLst>
                                      </p:cBhvr>
                                      <p:tavLst>
                                        <p:tav tm="0">
                                          <p:val>
                                            <p:strVal val="#ppt_w"/>
                                          </p:val>
                                        </p:tav>
                                        <p:tav tm="100000">
                                          <p:val>
                                            <p:strVal val="#ppt_w"/>
                                          </p:val>
                                        </p:tav>
                                      </p:tavLst>
                                    </p:anim>
                                    <p:anim calcmode="lin" valueType="num">
                                      <p:cBhvr>
                                        <p:cTn id="740" dur="4000" fill="hold"/>
                                        <p:tgtEl>
                                          <p:spTgt spid="63"/>
                                        </p:tgtEl>
                                        <p:attrNameLst>
                                          <p:attrName>ppt_h</p:attrName>
                                        </p:attrNameLst>
                                      </p:cBhvr>
                                      <p:tavLst>
                                        <p:tav tm="0" fmla="#ppt_h*sin(2.5*pi*$)">
                                          <p:val>
                                            <p:fltVal val="0"/>
                                          </p:val>
                                        </p:tav>
                                        <p:tav tm="100000">
                                          <p:val>
                                            <p:fltVal val="1"/>
                                          </p:val>
                                        </p:tav>
                                      </p:tavLst>
                                    </p:anim>
                                  </p:childTnLst>
                                </p:cTn>
                              </p:par>
                              <p:par>
                                <p:cTn id="741" presetID="8" presetClass="emph" presetSubtype="0" repeatCount="indefinite" fill="hold" nodeType="withEffect">
                                  <p:stCondLst>
                                    <p:cond delay="0"/>
                                  </p:stCondLst>
                                  <p:childTnLst>
                                    <p:animRot by="21600000">
                                      <p:cBhvr>
                                        <p:cTn id="742" dur="4000" fill="hold"/>
                                        <p:tgtEl>
                                          <p:spTgt spid="63"/>
                                        </p:tgtEl>
                                        <p:attrNameLst>
                                          <p:attrName>r</p:attrName>
                                        </p:attrNameLst>
                                      </p:cBhvr>
                                    </p:animRot>
                                  </p:childTnLst>
                                </p:cTn>
                              </p:par>
                              <p:par>
                                <p:cTn id="743" presetID="2" presetClass="exit" presetSubtype="6" fill="hold" nodeType="withEffect">
                                  <p:stCondLst>
                                    <p:cond delay="0"/>
                                  </p:stCondLst>
                                  <p:childTnLst>
                                    <p:anim calcmode="lin" valueType="num">
                                      <p:cBhvr additive="base">
                                        <p:cTn id="744" dur="4000"/>
                                        <p:tgtEl>
                                          <p:spTgt spid="63"/>
                                        </p:tgtEl>
                                        <p:attrNameLst>
                                          <p:attrName>ppt_x</p:attrName>
                                        </p:attrNameLst>
                                      </p:cBhvr>
                                      <p:tavLst>
                                        <p:tav tm="0">
                                          <p:val>
                                            <p:strVal val="ppt_x"/>
                                          </p:val>
                                        </p:tav>
                                        <p:tav tm="100000">
                                          <p:val>
                                            <p:strVal val="1+ppt_w/2"/>
                                          </p:val>
                                        </p:tav>
                                      </p:tavLst>
                                    </p:anim>
                                    <p:anim calcmode="lin" valueType="num">
                                      <p:cBhvr additive="base">
                                        <p:cTn id="745" dur="4000"/>
                                        <p:tgtEl>
                                          <p:spTgt spid="63"/>
                                        </p:tgtEl>
                                        <p:attrNameLst>
                                          <p:attrName>ppt_y</p:attrName>
                                        </p:attrNameLst>
                                      </p:cBhvr>
                                      <p:tavLst>
                                        <p:tav tm="0">
                                          <p:val>
                                            <p:strVal val="ppt_y"/>
                                          </p:val>
                                        </p:tav>
                                        <p:tav tm="100000">
                                          <p:val>
                                            <p:strVal val="1+ppt_h/2"/>
                                          </p:val>
                                        </p:tav>
                                      </p:tavLst>
                                    </p:anim>
                                    <p:set>
                                      <p:cBhvr>
                                        <p:cTn id="746" dur="1" fill="hold">
                                          <p:stCondLst>
                                            <p:cond delay="3999"/>
                                          </p:stCondLst>
                                        </p:cTn>
                                        <p:tgtEl>
                                          <p:spTgt spid="63"/>
                                        </p:tgtEl>
                                        <p:attrNameLst>
                                          <p:attrName>style.visibility</p:attrName>
                                        </p:attrNameLst>
                                      </p:cBhvr>
                                      <p:to>
                                        <p:strVal val="hidden"/>
                                      </p:to>
                                    </p:set>
                                  </p:childTnLst>
                                </p:cTn>
                              </p:par>
                              <p:par>
                                <p:cTn id="747" presetID="2" presetClass="entr" presetSubtype="2" fill="hold" nodeType="withEffect">
                                  <p:stCondLst>
                                    <p:cond delay="0"/>
                                  </p:stCondLst>
                                  <p:childTnLst>
                                    <p:set>
                                      <p:cBhvr>
                                        <p:cTn id="748" dur="1" fill="hold">
                                          <p:stCondLst>
                                            <p:cond delay="0"/>
                                          </p:stCondLst>
                                        </p:cTn>
                                        <p:tgtEl>
                                          <p:spTgt spid="64"/>
                                        </p:tgtEl>
                                        <p:attrNameLst>
                                          <p:attrName>style.visibility</p:attrName>
                                        </p:attrNameLst>
                                      </p:cBhvr>
                                      <p:to>
                                        <p:strVal val="visible"/>
                                      </p:to>
                                    </p:set>
                                    <p:anim calcmode="lin" valueType="num">
                                      <p:cBhvr additive="base">
                                        <p:cTn id="749" dur="4000" fill="hold"/>
                                        <p:tgtEl>
                                          <p:spTgt spid="64"/>
                                        </p:tgtEl>
                                        <p:attrNameLst>
                                          <p:attrName>ppt_x</p:attrName>
                                        </p:attrNameLst>
                                      </p:cBhvr>
                                      <p:tavLst>
                                        <p:tav tm="0">
                                          <p:val>
                                            <p:strVal val="1+#ppt_w/2"/>
                                          </p:val>
                                        </p:tav>
                                        <p:tav tm="100000">
                                          <p:val>
                                            <p:strVal val="#ppt_x"/>
                                          </p:val>
                                        </p:tav>
                                      </p:tavLst>
                                    </p:anim>
                                    <p:anim calcmode="lin" valueType="num">
                                      <p:cBhvr additive="base">
                                        <p:cTn id="750" dur="4000" fill="hold"/>
                                        <p:tgtEl>
                                          <p:spTgt spid="64"/>
                                        </p:tgtEl>
                                        <p:attrNameLst>
                                          <p:attrName>ppt_y</p:attrName>
                                        </p:attrNameLst>
                                      </p:cBhvr>
                                      <p:tavLst>
                                        <p:tav tm="0">
                                          <p:val>
                                            <p:strVal val="#ppt_y"/>
                                          </p:val>
                                        </p:tav>
                                        <p:tav tm="100000">
                                          <p:val>
                                            <p:strVal val="#ppt_y"/>
                                          </p:val>
                                        </p:tav>
                                      </p:tavLst>
                                    </p:anim>
                                  </p:childTnLst>
                                </p:cTn>
                              </p:par>
                              <p:par>
                                <p:cTn id="751" presetID="19" presetClass="entr" presetSubtype="5" fill="hold" nodeType="withEffect">
                                  <p:stCondLst>
                                    <p:cond delay="0"/>
                                  </p:stCondLst>
                                  <p:childTnLst>
                                    <p:set>
                                      <p:cBhvr>
                                        <p:cTn id="752" dur="1" fill="hold">
                                          <p:stCondLst>
                                            <p:cond delay="0"/>
                                          </p:stCondLst>
                                        </p:cTn>
                                        <p:tgtEl>
                                          <p:spTgt spid="64"/>
                                        </p:tgtEl>
                                        <p:attrNameLst>
                                          <p:attrName>style.visibility</p:attrName>
                                        </p:attrNameLst>
                                      </p:cBhvr>
                                      <p:to>
                                        <p:strVal val="visible"/>
                                      </p:to>
                                    </p:set>
                                    <p:anim calcmode="lin" valueType="num">
                                      <p:cBhvr>
                                        <p:cTn id="753" dur="4000" fill="hold"/>
                                        <p:tgtEl>
                                          <p:spTgt spid="64"/>
                                        </p:tgtEl>
                                        <p:attrNameLst>
                                          <p:attrName>ppt_w</p:attrName>
                                        </p:attrNameLst>
                                      </p:cBhvr>
                                      <p:tavLst>
                                        <p:tav tm="0">
                                          <p:val>
                                            <p:strVal val="#ppt_w"/>
                                          </p:val>
                                        </p:tav>
                                        <p:tav tm="100000">
                                          <p:val>
                                            <p:strVal val="#ppt_w"/>
                                          </p:val>
                                        </p:tav>
                                      </p:tavLst>
                                    </p:anim>
                                    <p:anim calcmode="lin" valueType="num">
                                      <p:cBhvr>
                                        <p:cTn id="754" dur="4000" fill="hold"/>
                                        <p:tgtEl>
                                          <p:spTgt spid="64"/>
                                        </p:tgtEl>
                                        <p:attrNameLst>
                                          <p:attrName>ppt_h</p:attrName>
                                        </p:attrNameLst>
                                      </p:cBhvr>
                                      <p:tavLst>
                                        <p:tav tm="0" fmla="#ppt_h*sin(2.5*pi*$)">
                                          <p:val>
                                            <p:fltVal val="0"/>
                                          </p:val>
                                        </p:tav>
                                        <p:tav tm="100000">
                                          <p:val>
                                            <p:fltVal val="1"/>
                                          </p:val>
                                        </p:tav>
                                      </p:tavLst>
                                    </p:anim>
                                  </p:childTnLst>
                                </p:cTn>
                              </p:par>
                              <p:par>
                                <p:cTn id="755" presetID="8" presetClass="emph" presetSubtype="0" repeatCount="indefinite" fill="hold" nodeType="withEffect">
                                  <p:stCondLst>
                                    <p:cond delay="0"/>
                                  </p:stCondLst>
                                  <p:childTnLst>
                                    <p:animRot by="21600000">
                                      <p:cBhvr>
                                        <p:cTn id="756" dur="4000" fill="hold"/>
                                        <p:tgtEl>
                                          <p:spTgt spid="64"/>
                                        </p:tgtEl>
                                        <p:attrNameLst>
                                          <p:attrName>r</p:attrName>
                                        </p:attrNameLst>
                                      </p:cBhvr>
                                    </p:animRot>
                                  </p:childTnLst>
                                </p:cTn>
                              </p:par>
                              <p:par>
                                <p:cTn id="757" presetID="2" presetClass="exit" presetSubtype="6" fill="hold" nodeType="withEffect">
                                  <p:stCondLst>
                                    <p:cond delay="0"/>
                                  </p:stCondLst>
                                  <p:childTnLst>
                                    <p:anim calcmode="lin" valueType="num">
                                      <p:cBhvr additive="base">
                                        <p:cTn id="758" dur="4000"/>
                                        <p:tgtEl>
                                          <p:spTgt spid="64"/>
                                        </p:tgtEl>
                                        <p:attrNameLst>
                                          <p:attrName>ppt_x</p:attrName>
                                        </p:attrNameLst>
                                      </p:cBhvr>
                                      <p:tavLst>
                                        <p:tav tm="0">
                                          <p:val>
                                            <p:strVal val="ppt_x"/>
                                          </p:val>
                                        </p:tav>
                                        <p:tav tm="100000">
                                          <p:val>
                                            <p:strVal val="1+ppt_w/2"/>
                                          </p:val>
                                        </p:tav>
                                      </p:tavLst>
                                    </p:anim>
                                    <p:anim calcmode="lin" valueType="num">
                                      <p:cBhvr additive="base">
                                        <p:cTn id="759" dur="4000"/>
                                        <p:tgtEl>
                                          <p:spTgt spid="64"/>
                                        </p:tgtEl>
                                        <p:attrNameLst>
                                          <p:attrName>ppt_y</p:attrName>
                                        </p:attrNameLst>
                                      </p:cBhvr>
                                      <p:tavLst>
                                        <p:tav tm="0">
                                          <p:val>
                                            <p:strVal val="ppt_y"/>
                                          </p:val>
                                        </p:tav>
                                        <p:tav tm="100000">
                                          <p:val>
                                            <p:strVal val="1+ppt_h/2"/>
                                          </p:val>
                                        </p:tav>
                                      </p:tavLst>
                                    </p:anim>
                                    <p:set>
                                      <p:cBhvr>
                                        <p:cTn id="760" dur="1" fill="hold">
                                          <p:stCondLst>
                                            <p:cond delay="3999"/>
                                          </p:stCondLst>
                                        </p:cTn>
                                        <p:tgtEl>
                                          <p:spTgt spid="64"/>
                                        </p:tgtEl>
                                        <p:attrNameLst>
                                          <p:attrName>style.visibility</p:attrName>
                                        </p:attrNameLst>
                                      </p:cBhvr>
                                      <p:to>
                                        <p:strVal val="hidden"/>
                                      </p:to>
                                    </p:set>
                                  </p:childTnLst>
                                </p:cTn>
                              </p:par>
                              <p:par>
                                <p:cTn id="761" presetID="2" presetClass="entr" presetSubtype="8" fill="hold" nodeType="withEffect">
                                  <p:stCondLst>
                                    <p:cond delay="0"/>
                                  </p:stCondLst>
                                  <p:childTnLst>
                                    <p:set>
                                      <p:cBhvr>
                                        <p:cTn id="762" dur="1" fill="hold">
                                          <p:stCondLst>
                                            <p:cond delay="0"/>
                                          </p:stCondLst>
                                        </p:cTn>
                                        <p:tgtEl>
                                          <p:spTgt spid="65"/>
                                        </p:tgtEl>
                                        <p:attrNameLst>
                                          <p:attrName>style.visibility</p:attrName>
                                        </p:attrNameLst>
                                      </p:cBhvr>
                                      <p:to>
                                        <p:strVal val="visible"/>
                                      </p:to>
                                    </p:set>
                                    <p:anim calcmode="lin" valueType="num">
                                      <p:cBhvr additive="base">
                                        <p:cTn id="763" dur="4000" fill="hold"/>
                                        <p:tgtEl>
                                          <p:spTgt spid="65"/>
                                        </p:tgtEl>
                                        <p:attrNameLst>
                                          <p:attrName>ppt_x</p:attrName>
                                        </p:attrNameLst>
                                      </p:cBhvr>
                                      <p:tavLst>
                                        <p:tav tm="0">
                                          <p:val>
                                            <p:strVal val="0-#ppt_w/2"/>
                                          </p:val>
                                        </p:tav>
                                        <p:tav tm="100000">
                                          <p:val>
                                            <p:strVal val="#ppt_x"/>
                                          </p:val>
                                        </p:tav>
                                      </p:tavLst>
                                    </p:anim>
                                    <p:anim calcmode="lin" valueType="num">
                                      <p:cBhvr additive="base">
                                        <p:cTn id="764" dur="4000" fill="hold"/>
                                        <p:tgtEl>
                                          <p:spTgt spid="65"/>
                                        </p:tgtEl>
                                        <p:attrNameLst>
                                          <p:attrName>ppt_y</p:attrName>
                                        </p:attrNameLst>
                                      </p:cBhvr>
                                      <p:tavLst>
                                        <p:tav tm="0">
                                          <p:val>
                                            <p:strVal val="#ppt_y"/>
                                          </p:val>
                                        </p:tav>
                                        <p:tav tm="100000">
                                          <p:val>
                                            <p:strVal val="#ppt_y"/>
                                          </p:val>
                                        </p:tav>
                                      </p:tavLst>
                                    </p:anim>
                                  </p:childTnLst>
                                </p:cTn>
                              </p:par>
                              <p:par>
                                <p:cTn id="765" presetID="19" presetClass="entr" presetSubtype="5" fill="hold" nodeType="withEffect">
                                  <p:stCondLst>
                                    <p:cond delay="0"/>
                                  </p:stCondLst>
                                  <p:childTnLst>
                                    <p:set>
                                      <p:cBhvr>
                                        <p:cTn id="766" dur="1" fill="hold">
                                          <p:stCondLst>
                                            <p:cond delay="0"/>
                                          </p:stCondLst>
                                        </p:cTn>
                                        <p:tgtEl>
                                          <p:spTgt spid="65"/>
                                        </p:tgtEl>
                                        <p:attrNameLst>
                                          <p:attrName>style.visibility</p:attrName>
                                        </p:attrNameLst>
                                      </p:cBhvr>
                                      <p:to>
                                        <p:strVal val="visible"/>
                                      </p:to>
                                    </p:set>
                                    <p:anim calcmode="lin" valueType="num">
                                      <p:cBhvr>
                                        <p:cTn id="767" dur="4000" fill="hold"/>
                                        <p:tgtEl>
                                          <p:spTgt spid="65"/>
                                        </p:tgtEl>
                                        <p:attrNameLst>
                                          <p:attrName>ppt_w</p:attrName>
                                        </p:attrNameLst>
                                      </p:cBhvr>
                                      <p:tavLst>
                                        <p:tav tm="0">
                                          <p:val>
                                            <p:strVal val="#ppt_w"/>
                                          </p:val>
                                        </p:tav>
                                        <p:tav tm="100000">
                                          <p:val>
                                            <p:strVal val="#ppt_w"/>
                                          </p:val>
                                        </p:tav>
                                      </p:tavLst>
                                    </p:anim>
                                    <p:anim calcmode="lin" valueType="num">
                                      <p:cBhvr>
                                        <p:cTn id="768" dur="4000" fill="hold"/>
                                        <p:tgtEl>
                                          <p:spTgt spid="65"/>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nodeType="withEffect">
                                  <p:stCondLst>
                                    <p:cond delay="0"/>
                                  </p:stCondLst>
                                  <p:childTnLst>
                                    <p:animRot by="-21600000">
                                      <p:cBhvr>
                                        <p:cTn id="770" dur="4000" fill="hold"/>
                                        <p:tgtEl>
                                          <p:spTgt spid="65"/>
                                        </p:tgtEl>
                                        <p:attrNameLst>
                                          <p:attrName>r</p:attrName>
                                        </p:attrNameLst>
                                      </p:cBhvr>
                                    </p:animRot>
                                  </p:childTnLst>
                                </p:cTn>
                              </p:par>
                              <p:par>
                                <p:cTn id="771" presetID="2" presetClass="exit" presetSubtype="12" fill="hold" nodeType="withEffect">
                                  <p:stCondLst>
                                    <p:cond delay="0"/>
                                  </p:stCondLst>
                                  <p:childTnLst>
                                    <p:anim calcmode="lin" valueType="num">
                                      <p:cBhvr additive="base">
                                        <p:cTn id="772" dur="4000"/>
                                        <p:tgtEl>
                                          <p:spTgt spid="65"/>
                                        </p:tgtEl>
                                        <p:attrNameLst>
                                          <p:attrName>ppt_x</p:attrName>
                                        </p:attrNameLst>
                                      </p:cBhvr>
                                      <p:tavLst>
                                        <p:tav tm="0">
                                          <p:val>
                                            <p:strVal val="ppt_x"/>
                                          </p:val>
                                        </p:tav>
                                        <p:tav tm="100000">
                                          <p:val>
                                            <p:strVal val="0-ppt_w/2"/>
                                          </p:val>
                                        </p:tav>
                                      </p:tavLst>
                                    </p:anim>
                                    <p:anim calcmode="lin" valueType="num">
                                      <p:cBhvr additive="base">
                                        <p:cTn id="773" dur="4000"/>
                                        <p:tgtEl>
                                          <p:spTgt spid="65"/>
                                        </p:tgtEl>
                                        <p:attrNameLst>
                                          <p:attrName>ppt_y</p:attrName>
                                        </p:attrNameLst>
                                      </p:cBhvr>
                                      <p:tavLst>
                                        <p:tav tm="0">
                                          <p:val>
                                            <p:strVal val="ppt_y"/>
                                          </p:val>
                                        </p:tav>
                                        <p:tav tm="100000">
                                          <p:val>
                                            <p:strVal val="1+ppt_h/2"/>
                                          </p:val>
                                        </p:tav>
                                      </p:tavLst>
                                    </p:anim>
                                    <p:set>
                                      <p:cBhvr>
                                        <p:cTn id="774" dur="1" fill="hold">
                                          <p:stCondLst>
                                            <p:cond delay="3999"/>
                                          </p:stCondLst>
                                        </p:cTn>
                                        <p:tgtEl>
                                          <p:spTgt spid="65"/>
                                        </p:tgtEl>
                                        <p:attrNameLst>
                                          <p:attrName>style.visibility</p:attrName>
                                        </p:attrNameLst>
                                      </p:cBhvr>
                                      <p:to>
                                        <p:strVal val="hidden"/>
                                      </p:to>
                                    </p:set>
                                  </p:childTnLst>
                                </p:cTn>
                              </p:par>
                              <p:par>
                                <p:cTn id="775" presetID="2" presetClass="entr" presetSubtype="8" fill="hold" nodeType="withEffect">
                                  <p:stCondLst>
                                    <p:cond delay="0"/>
                                  </p:stCondLst>
                                  <p:childTnLst>
                                    <p:set>
                                      <p:cBhvr>
                                        <p:cTn id="776" dur="1" fill="hold">
                                          <p:stCondLst>
                                            <p:cond delay="0"/>
                                          </p:stCondLst>
                                        </p:cTn>
                                        <p:tgtEl>
                                          <p:spTgt spid="66"/>
                                        </p:tgtEl>
                                        <p:attrNameLst>
                                          <p:attrName>style.visibility</p:attrName>
                                        </p:attrNameLst>
                                      </p:cBhvr>
                                      <p:to>
                                        <p:strVal val="visible"/>
                                      </p:to>
                                    </p:set>
                                    <p:anim calcmode="lin" valueType="num">
                                      <p:cBhvr additive="base">
                                        <p:cTn id="777" dur="4000" fill="hold"/>
                                        <p:tgtEl>
                                          <p:spTgt spid="66"/>
                                        </p:tgtEl>
                                        <p:attrNameLst>
                                          <p:attrName>ppt_x</p:attrName>
                                        </p:attrNameLst>
                                      </p:cBhvr>
                                      <p:tavLst>
                                        <p:tav tm="0">
                                          <p:val>
                                            <p:strVal val="0-#ppt_w/2"/>
                                          </p:val>
                                        </p:tav>
                                        <p:tav tm="100000">
                                          <p:val>
                                            <p:strVal val="#ppt_x"/>
                                          </p:val>
                                        </p:tav>
                                      </p:tavLst>
                                    </p:anim>
                                    <p:anim calcmode="lin" valueType="num">
                                      <p:cBhvr additive="base">
                                        <p:cTn id="778" dur="4000" fill="hold"/>
                                        <p:tgtEl>
                                          <p:spTgt spid="66"/>
                                        </p:tgtEl>
                                        <p:attrNameLst>
                                          <p:attrName>ppt_y</p:attrName>
                                        </p:attrNameLst>
                                      </p:cBhvr>
                                      <p:tavLst>
                                        <p:tav tm="0">
                                          <p:val>
                                            <p:strVal val="#ppt_y"/>
                                          </p:val>
                                        </p:tav>
                                        <p:tav tm="100000">
                                          <p:val>
                                            <p:strVal val="#ppt_y"/>
                                          </p:val>
                                        </p:tav>
                                      </p:tavLst>
                                    </p:anim>
                                  </p:childTnLst>
                                </p:cTn>
                              </p:par>
                              <p:par>
                                <p:cTn id="779" presetID="19" presetClass="entr" presetSubtype="5" fill="hold" nodeType="withEffect">
                                  <p:stCondLst>
                                    <p:cond delay="0"/>
                                  </p:stCondLst>
                                  <p:childTnLst>
                                    <p:set>
                                      <p:cBhvr>
                                        <p:cTn id="780" dur="1" fill="hold">
                                          <p:stCondLst>
                                            <p:cond delay="0"/>
                                          </p:stCondLst>
                                        </p:cTn>
                                        <p:tgtEl>
                                          <p:spTgt spid="66"/>
                                        </p:tgtEl>
                                        <p:attrNameLst>
                                          <p:attrName>style.visibility</p:attrName>
                                        </p:attrNameLst>
                                      </p:cBhvr>
                                      <p:to>
                                        <p:strVal val="visible"/>
                                      </p:to>
                                    </p:set>
                                    <p:anim calcmode="lin" valueType="num">
                                      <p:cBhvr>
                                        <p:cTn id="781" dur="4000" fill="hold"/>
                                        <p:tgtEl>
                                          <p:spTgt spid="66"/>
                                        </p:tgtEl>
                                        <p:attrNameLst>
                                          <p:attrName>ppt_w</p:attrName>
                                        </p:attrNameLst>
                                      </p:cBhvr>
                                      <p:tavLst>
                                        <p:tav tm="0">
                                          <p:val>
                                            <p:strVal val="#ppt_w"/>
                                          </p:val>
                                        </p:tav>
                                        <p:tav tm="100000">
                                          <p:val>
                                            <p:strVal val="#ppt_w"/>
                                          </p:val>
                                        </p:tav>
                                      </p:tavLst>
                                    </p:anim>
                                    <p:anim calcmode="lin" valueType="num">
                                      <p:cBhvr>
                                        <p:cTn id="782" dur="4000" fill="hold"/>
                                        <p:tgtEl>
                                          <p:spTgt spid="66"/>
                                        </p:tgtEl>
                                        <p:attrNameLst>
                                          <p:attrName>ppt_h</p:attrName>
                                        </p:attrNameLst>
                                      </p:cBhvr>
                                      <p:tavLst>
                                        <p:tav tm="0" fmla="#ppt_h*sin(2.5*pi*$)">
                                          <p:val>
                                            <p:fltVal val="0"/>
                                          </p:val>
                                        </p:tav>
                                        <p:tav tm="100000">
                                          <p:val>
                                            <p:fltVal val="1"/>
                                          </p:val>
                                        </p:tav>
                                      </p:tavLst>
                                    </p:anim>
                                  </p:childTnLst>
                                </p:cTn>
                              </p:par>
                              <p:par>
                                <p:cTn id="783" presetID="8" presetClass="emph" presetSubtype="0" repeatCount="indefinite" fill="hold" nodeType="withEffect">
                                  <p:stCondLst>
                                    <p:cond delay="0"/>
                                  </p:stCondLst>
                                  <p:childTnLst>
                                    <p:animRot by="-21600000">
                                      <p:cBhvr>
                                        <p:cTn id="784" dur="4000" fill="hold"/>
                                        <p:tgtEl>
                                          <p:spTgt spid="66"/>
                                        </p:tgtEl>
                                        <p:attrNameLst>
                                          <p:attrName>r</p:attrName>
                                        </p:attrNameLst>
                                      </p:cBhvr>
                                    </p:animRot>
                                  </p:childTnLst>
                                </p:cTn>
                              </p:par>
                              <p:par>
                                <p:cTn id="785" presetID="2" presetClass="exit" presetSubtype="12" fill="hold" nodeType="withEffect">
                                  <p:stCondLst>
                                    <p:cond delay="0"/>
                                  </p:stCondLst>
                                  <p:childTnLst>
                                    <p:anim calcmode="lin" valueType="num">
                                      <p:cBhvr additive="base">
                                        <p:cTn id="786" dur="4000"/>
                                        <p:tgtEl>
                                          <p:spTgt spid="66"/>
                                        </p:tgtEl>
                                        <p:attrNameLst>
                                          <p:attrName>ppt_x</p:attrName>
                                        </p:attrNameLst>
                                      </p:cBhvr>
                                      <p:tavLst>
                                        <p:tav tm="0">
                                          <p:val>
                                            <p:strVal val="ppt_x"/>
                                          </p:val>
                                        </p:tav>
                                        <p:tav tm="100000">
                                          <p:val>
                                            <p:strVal val="0-ppt_w/2"/>
                                          </p:val>
                                        </p:tav>
                                      </p:tavLst>
                                    </p:anim>
                                    <p:anim calcmode="lin" valueType="num">
                                      <p:cBhvr additive="base">
                                        <p:cTn id="787" dur="4000"/>
                                        <p:tgtEl>
                                          <p:spTgt spid="66"/>
                                        </p:tgtEl>
                                        <p:attrNameLst>
                                          <p:attrName>ppt_y</p:attrName>
                                        </p:attrNameLst>
                                      </p:cBhvr>
                                      <p:tavLst>
                                        <p:tav tm="0">
                                          <p:val>
                                            <p:strVal val="ppt_y"/>
                                          </p:val>
                                        </p:tav>
                                        <p:tav tm="100000">
                                          <p:val>
                                            <p:strVal val="1+ppt_h/2"/>
                                          </p:val>
                                        </p:tav>
                                      </p:tavLst>
                                    </p:anim>
                                    <p:set>
                                      <p:cBhvr>
                                        <p:cTn id="788" dur="1" fill="hold">
                                          <p:stCondLst>
                                            <p:cond delay="3999"/>
                                          </p:stCondLst>
                                        </p:cTn>
                                        <p:tgtEl>
                                          <p:spTgt spid="66"/>
                                        </p:tgtEl>
                                        <p:attrNameLst>
                                          <p:attrName>style.visibility</p:attrName>
                                        </p:attrNameLst>
                                      </p:cBhvr>
                                      <p:to>
                                        <p:strVal val="hidden"/>
                                      </p:to>
                                    </p:set>
                                  </p:childTnLst>
                                </p:cTn>
                              </p:par>
                              <p:par>
                                <p:cTn id="789" presetID="2" presetClass="entr" presetSubtype="8" fill="hold" nodeType="withEffect">
                                  <p:stCondLst>
                                    <p:cond delay="0"/>
                                  </p:stCondLst>
                                  <p:childTnLst>
                                    <p:set>
                                      <p:cBhvr>
                                        <p:cTn id="790" dur="1" fill="hold">
                                          <p:stCondLst>
                                            <p:cond delay="0"/>
                                          </p:stCondLst>
                                        </p:cTn>
                                        <p:tgtEl>
                                          <p:spTgt spid="67"/>
                                        </p:tgtEl>
                                        <p:attrNameLst>
                                          <p:attrName>style.visibility</p:attrName>
                                        </p:attrNameLst>
                                      </p:cBhvr>
                                      <p:to>
                                        <p:strVal val="visible"/>
                                      </p:to>
                                    </p:set>
                                    <p:anim calcmode="lin" valueType="num">
                                      <p:cBhvr additive="base">
                                        <p:cTn id="791" dur="4000" fill="hold"/>
                                        <p:tgtEl>
                                          <p:spTgt spid="67"/>
                                        </p:tgtEl>
                                        <p:attrNameLst>
                                          <p:attrName>ppt_x</p:attrName>
                                        </p:attrNameLst>
                                      </p:cBhvr>
                                      <p:tavLst>
                                        <p:tav tm="0">
                                          <p:val>
                                            <p:strVal val="0-#ppt_w/2"/>
                                          </p:val>
                                        </p:tav>
                                        <p:tav tm="100000">
                                          <p:val>
                                            <p:strVal val="#ppt_x"/>
                                          </p:val>
                                        </p:tav>
                                      </p:tavLst>
                                    </p:anim>
                                    <p:anim calcmode="lin" valueType="num">
                                      <p:cBhvr additive="base">
                                        <p:cTn id="792" dur="4000" fill="hold"/>
                                        <p:tgtEl>
                                          <p:spTgt spid="67"/>
                                        </p:tgtEl>
                                        <p:attrNameLst>
                                          <p:attrName>ppt_y</p:attrName>
                                        </p:attrNameLst>
                                      </p:cBhvr>
                                      <p:tavLst>
                                        <p:tav tm="0">
                                          <p:val>
                                            <p:strVal val="#ppt_y"/>
                                          </p:val>
                                        </p:tav>
                                        <p:tav tm="100000">
                                          <p:val>
                                            <p:strVal val="#ppt_y"/>
                                          </p:val>
                                        </p:tav>
                                      </p:tavLst>
                                    </p:anim>
                                  </p:childTnLst>
                                </p:cTn>
                              </p:par>
                              <p:par>
                                <p:cTn id="793" presetID="19" presetClass="entr" presetSubtype="5" fill="hold" nodeType="withEffect">
                                  <p:stCondLst>
                                    <p:cond delay="0"/>
                                  </p:stCondLst>
                                  <p:childTnLst>
                                    <p:set>
                                      <p:cBhvr>
                                        <p:cTn id="794" dur="1" fill="hold">
                                          <p:stCondLst>
                                            <p:cond delay="0"/>
                                          </p:stCondLst>
                                        </p:cTn>
                                        <p:tgtEl>
                                          <p:spTgt spid="67"/>
                                        </p:tgtEl>
                                        <p:attrNameLst>
                                          <p:attrName>style.visibility</p:attrName>
                                        </p:attrNameLst>
                                      </p:cBhvr>
                                      <p:to>
                                        <p:strVal val="visible"/>
                                      </p:to>
                                    </p:set>
                                    <p:anim calcmode="lin" valueType="num">
                                      <p:cBhvr>
                                        <p:cTn id="795" dur="4000" fill="hold"/>
                                        <p:tgtEl>
                                          <p:spTgt spid="67"/>
                                        </p:tgtEl>
                                        <p:attrNameLst>
                                          <p:attrName>ppt_w</p:attrName>
                                        </p:attrNameLst>
                                      </p:cBhvr>
                                      <p:tavLst>
                                        <p:tav tm="0">
                                          <p:val>
                                            <p:strVal val="#ppt_w"/>
                                          </p:val>
                                        </p:tav>
                                        <p:tav tm="100000">
                                          <p:val>
                                            <p:strVal val="#ppt_w"/>
                                          </p:val>
                                        </p:tav>
                                      </p:tavLst>
                                    </p:anim>
                                    <p:anim calcmode="lin" valueType="num">
                                      <p:cBhvr>
                                        <p:cTn id="796" dur="4000" fill="hold"/>
                                        <p:tgtEl>
                                          <p:spTgt spid="67"/>
                                        </p:tgtEl>
                                        <p:attrNameLst>
                                          <p:attrName>ppt_h</p:attrName>
                                        </p:attrNameLst>
                                      </p:cBhvr>
                                      <p:tavLst>
                                        <p:tav tm="0" fmla="#ppt_h*sin(2.5*pi*$)">
                                          <p:val>
                                            <p:fltVal val="0"/>
                                          </p:val>
                                        </p:tav>
                                        <p:tav tm="100000">
                                          <p:val>
                                            <p:fltVal val="1"/>
                                          </p:val>
                                        </p:tav>
                                      </p:tavLst>
                                    </p:anim>
                                  </p:childTnLst>
                                </p:cTn>
                              </p:par>
                              <p:par>
                                <p:cTn id="797" presetID="8" presetClass="emph" presetSubtype="0" repeatCount="indefinite" fill="hold" nodeType="withEffect">
                                  <p:stCondLst>
                                    <p:cond delay="0"/>
                                  </p:stCondLst>
                                  <p:childTnLst>
                                    <p:animRot by="-21600000">
                                      <p:cBhvr>
                                        <p:cTn id="798" dur="4000" fill="hold"/>
                                        <p:tgtEl>
                                          <p:spTgt spid="67"/>
                                        </p:tgtEl>
                                        <p:attrNameLst>
                                          <p:attrName>r</p:attrName>
                                        </p:attrNameLst>
                                      </p:cBhvr>
                                    </p:animRot>
                                  </p:childTnLst>
                                </p:cTn>
                              </p:par>
                              <p:par>
                                <p:cTn id="799" presetID="2" presetClass="exit" presetSubtype="12" fill="hold" nodeType="withEffect">
                                  <p:stCondLst>
                                    <p:cond delay="0"/>
                                  </p:stCondLst>
                                  <p:childTnLst>
                                    <p:anim calcmode="lin" valueType="num">
                                      <p:cBhvr additive="base">
                                        <p:cTn id="800" dur="4000"/>
                                        <p:tgtEl>
                                          <p:spTgt spid="67"/>
                                        </p:tgtEl>
                                        <p:attrNameLst>
                                          <p:attrName>ppt_x</p:attrName>
                                        </p:attrNameLst>
                                      </p:cBhvr>
                                      <p:tavLst>
                                        <p:tav tm="0">
                                          <p:val>
                                            <p:strVal val="ppt_x"/>
                                          </p:val>
                                        </p:tav>
                                        <p:tav tm="100000">
                                          <p:val>
                                            <p:strVal val="0-ppt_w/2"/>
                                          </p:val>
                                        </p:tav>
                                      </p:tavLst>
                                    </p:anim>
                                    <p:anim calcmode="lin" valueType="num">
                                      <p:cBhvr additive="base">
                                        <p:cTn id="801" dur="4000"/>
                                        <p:tgtEl>
                                          <p:spTgt spid="67"/>
                                        </p:tgtEl>
                                        <p:attrNameLst>
                                          <p:attrName>ppt_y</p:attrName>
                                        </p:attrNameLst>
                                      </p:cBhvr>
                                      <p:tavLst>
                                        <p:tav tm="0">
                                          <p:val>
                                            <p:strVal val="ppt_y"/>
                                          </p:val>
                                        </p:tav>
                                        <p:tav tm="100000">
                                          <p:val>
                                            <p:strVal val="1+ppt_h/2"/>
                                          </p:val>
                                        </p:tav>
                                      </p:tavLst>
                                    </p:anim>
                                    <p:set>
                                      <p:cBhvr>
                                        <p:cTn id="802" dur="1" fill="hold">
                                          <p:stCondLst>
                                            <p:cond delay="3999"/>
                                          </p:stCondLst>
                                        </p:cTn>
                                        <p:tgtEl>
                                          <p:spTgt spid="67"/>
                                        </p:tgtEl>
                                        <p:attrNameLst>
                                          <p:attrName>style.visibility</p:attrName>
                                        </p:attrNameLst>
                                      </p:cBhvr>
                                      <p:to>
                                        <p:strVal val="hidden"/>
                                      </p:to>
                                    </p:set>
                                  </p:childTnLst>
                                </p:cTn>
                              </p:par>
                              <p:par>
                                <p:cTn id="803" presetID="2" presetClass="entr" presetSubtype="8" fill="hold" nodeType="withEffect">
                                  <p:stCondLst>
                                    <p:cond delay="0"/>
                                  </p:stCondLst>
                                  <p:childTnLst>
                                    <p:set>
                                      <p:cBhvr>
                                        <p:cTn id="804" dur="1" fill="hold">
                                          <p:stCondLst>
                                            <p:cond delay="0"/>
                                          </p:stCondLst>
                                        </p:cTn>
                                        <p:tgtEl>
                                          <p:spTgt spid="68"/>
                                        </p:tgtEl>
                                        <p:attrNameLst>
                                          <p:attrName>style.visibility</p:attrName>
                                        </p:attrNameLst>
                                      </p:cBhvr>
                                      <p:to>
                                        <p:strVal val="visible"/>
                                      </p:to>
                                    </p:set>
                                    <p:anim calcmode="lin" valueType="num">
                                      <p:cBhvr additive="base">
                                        <p:cTn id="805" dur="4000" fill="hold"/>
                                        <p:tgtEl>
                                          <p:spTgt spid="68"/>
                                        </p:tgtEl>
                                        <p:attrNameLst>
                                          <p:attrName>ppt_x</p:attrName>
                                        </p:attrNameLst>
                                      </p:cBhvr>
                                      <p:tavLst>
                                        <p:tav tm="0">
                                          <p:val>
                                            <p:strVal val="0-#ppt_w/2"/>
                                          </p:val>
                                        </p:tav>
                                        <p:tav tm="100000">
                                          <p:val>
                                            <p:strVal val="#ppt_x"/>
                                          </p:val>
                                        </p:tav>
                                      </p:tavLst>
                                    </p:anim>
                                    <p:anim calcmode="lin" valueType="num">
                                      <p:cBhvr additive="base">
                                        <p:cTn id="806" dur="4000" fill="hold"/>
                                        <p:tgtEl>
                                          <p:spTgt spid="68"/>
                                        </p:tgtEl>
                                        <p:attrNameLst>
                                          <p:attrName>ppt_y</p:attrName>
                                        </p:attrNameLst>
                                      </p:cBhvr>
                                      <p:tavLst>
                                        <p:tav tm="0">
                                          <p:val>
                                            <p:strVal val="#ppt_y"/>
                                          </p:val>
                                        </p:tav>
                                        <p:tav tm="100000">
                                          <p:val>
                                            <p:strVal val="#ppt_y"/>
                                          </p:val>
                                        </p:tav>
                                      </p:tavLst>
                                    </p:anim>
                                  </p:childTnLst>
                                </p:cTn>
                              </p:par>
                              <p:par>
                                <p:cTn id="807" presetID="19" presetClass="entr" presetSubtype="5" fill="hold" nodeType="withEffect">
                                  <p:stCondLst>
                                    <p:cond delay="0"/>
                                  </p:stCondLst>
                                  <p:childTnLst>
                                    <p:set>
                                      <p:cBhvr>
                                        <p:cTn id="808" dur="1" fill="hold">
                                          <p:stCondLst>
                                            <p:cond delay="0"/>
                                          </p:stCondLst>
                                        </p:cTn>
                                        <p:tgtEl>
                                          <p:spTgt spid="68"/>
                                        </p:tgtEl>
                                        <p:attrNameLst>
                                          <p:attrName>style.visibility</p:attrName>
                                        </p:attrNameLst>
                                      </p:cBhvr>
                                      <p:to>
                                        <p:strVal val="visible"/>
                                      </p:to>
                                    </p:set>
                                    <p:anim calcmode="lin" valueType="num">
                                      <p:cBhvr>
                                        <p:cTn id="809" dur="4000" fill="hold"/>
                                        <p:tgtEl>
                                          <p:spTgt spid="68"/>
                                        </p:tgtEl>
                                        <p:attrNameLst>
                                          <p:attrName>ppt_w</p:attrName>
                                        </p:attrNameLst>
                                      </p:cBhvr>
                                      <p:tavLst>
                                        <p:tav tm="0">
                                          <p:val>
                                            <p:strVal val="#ppt_w"/>
                                          </p:val>
                                        </p:tav>
                                        <p:tav tm="100000">
                                          <p:val>
                                            <p:strVal val="#ppt_w"/>
                                          </p:val>
                                        </p:tav>
                                      </p:tavLst>
                                    </p:anim>
                                    <p:anim calcmode="lin" valueType="num">
                                      <p:cBhvr>
                                        <p:cTn id="810" dur="4000" fill="hold"/>
                                        <p:tgtEl>
                                          <p:spTgt spid="68"/>
                                        </p:tgtEl>
                                        <p:attrNameLst>
                                          <p:attrName>ppt_h</p:attrName>
                                        </p:attrNameLst>
                                      </p:cBhvr>
                                      <p:tavLst>
                                        <p:tav tm="0" fmla="#ppt_h*sin(2.5*pi*$)">
                                          <p:val>
                                            <p:fltVal val="0"/>
                                          </p:val>
                                        </p:tav>
                                        <p:tav tm="100000">
                                          <p:val>
                                            <p:fltVal val="1"/>
                                          </p:val>
                                        </p:tav>
                                      </p:tavLst>
                                    </p:anim>
                                  </p:childTnLst>
                                </p:cTn>
                              </p:par>
                              <p:par>
                                <p:cTn id="811" presetID="8" presetClass="emph" presetSubtype="0" repeatCount="indefinite" fill="hold" nodeType="withEffect">
                                  <p:stCondLst>
                                    <p:cond delay="0"/>
                                  </p:stCondLst>
                                  <p:childTnLst>
                                    <p:animRot by="-21600000">
                                      <p:cBhvr>
                                        <p:cTn id="812" dur="4000" fill="hold"/>
                                        <p:tgtEl>
                                          <p:spTgt spid="68"/>
                                        </p:tgtEl>
                                        <p:attrNameLst>
                                          <p:attrName>r</p:attrName>
                                        </p:attrNameLst>
                                      </p:cBhvr>
                                    </p:animRot>
                                  </p:childTnLst>
                                </p:cTn>
                              </p:par>
                              <p:par>
                                <p:cTn id="813" presetID="2" presetClass="exit" presetSubtype="12" fill="hold" nodeType="withEffect">
                                  <p:stCondLst>
                                    <p:cond delay="0"/>
                                  </p:stCondLst>
                                  <p:childTnLst>
                                    <p:anim calcmode="lin" valueType="num">
                                      <p:cBhvr additive="base">
                                        <p:cTn id="814" dur="4000"/>
                                        <p:tgtEl>
                                          <p:spTgt spid="68"/>
                                        </p:tgtEl>
                                        <p:attrNameLst>
                                          <p:attrName>ppt_x</p:attrName>
                                        </p:attrNameLst>
                                      </p:cBhvr>
                                      <p:tavLst>
                                        <p:tav tm="0">
                                          <p:val>
                                            <p:strVal val="ppt_x"/>
                                          </p:val>
                                        </p:tav>
                                        <p:tav tm="100000">
                                          <p:val>
                                            <p:strVal val="0-ppt_w/2"/>
                                          </p:val>
                                        </p:tav>
                                      </p:tavLst>
                                    </p:anim>
                                    <p:anim calcmode="lin" valueType="num">
                                      <p:cBhvr additive="base">
                                        <p:cTn id="815" dur="4000"/>
                                        <p:tgtEl>
                                          <p:spTgt spid="68"/>
                                        </p:tgtEl>
                                        <p:attrNameLst>
                                          <p:attrName>ppt_y</p:attrName>
                                        </p:attrNameLst>
                                      </p:cBhvr>
                                      <p:tavLst>
                                        <p:tav tm="0">
                                          <p:val>
                                            <p:strVal val="ppt_y"/>
                                          </p:val>
                                        </p:tav>
                                        <p:tav tm="100000">
                                          <p:val>
                                            <p:strVal val="1+ppt_h/2"/>
                                          </p:val>
                                        </p:tav>
                                      </p:tavLst>
                                    </p:anim>
                                    <p:set>
                                      <p:cBhvr>
                                        <p:cTn id="816" dur="1" fill="hold">
                                          <p:stCondLst>
                                            <p:cond delay="3999"/>
                                          </p:stCondLst>
                                        </p:cTn>
                                        <p:tgtEl>
                                          <p:spTgt spid="68"/>
                                        </p:tgtEl>
                                        <p:attrNameLst>
                                          <p:attrName>style.visibility</p:attrName>
                                        </p:attrNameLst>
                                      </p:cBhvr>
                                      <p:to>
                                        <p:strVal val="hidden"/>
                                      </p:to>
                                    </p:set>
                                  </p:childTnLst>
                                </p:cTn>
                              </p:par>
                              <p:par>
                                <p:cTn id="817" presetID="2" presetClass="entr" presetSubtype="8" fill="hold" nodeType="withEffect">
                                  <p:stCondLst>
                                    <p:cond delay="0"/>
                                  </p:stCondLst>
                                  <p:childTnLst>
                                    <p:set>
                                      <p:cBhvr>
                                        <p:cTn id="818" dur="1" fill="hold">
                                          <p:stCondLst>
                                            <p:cond delay="0"/>
                                          </p:stCondLst>
                                        </p:cTn>
                                        <p:tgtEl>
                                          <p:spTgt spid="69"/>
                                        </p:tgtEl>
                                        <p:attrNameLst>
                                          <p:attrName>style.visibility</p:attrName>
                                        </p:attrNameLst>
                                      </p:cBhvr>
                                      <p:to>
                                        <p:strVal val="visible"/>
                                      </p:to>
                                    </p:set>
                                    <p:anim calcmode="lin" valueType="num">
                                      <p:cBhvr additive="base">
                                        <p:cTn id="819" dur="4000" fill="hold"/>
                                        <p:tgtEl>
                                          <p:spTgt spid="69"/>
                                        </p:tgtEl>
                                        <p:attrNameLst>
                                          <p:attrName>ppt_x</p:attrName>
                                        </p:attrNameLst>
                                      </p:cBhvr>
                                      <p:tavLst>
                                        <p:tav tm="0">
                                          <p:val>
                                            <p:strVal val="0-#ppt_w/2"/>
                                          </p:val>
                                        </p:tav>
                                        <p:tav tm="100000">
                                          <p:val>
                                            <p:strVal val="#ppt_x"/>
                                          </p:val>
                                        </p:tav>
                                      </p:tavLst>
                                    </p:anim>
                                    <p:anim calcmode="lin" valueType="num">
                                      <p:cBhvr additive="base">
                                        <p:cTn id="820" dur="4000" fill="hold"/>
                                        <p:tgtEl>
                                          <p:spTgt spid="69"/>
                                        </p:tgtEl>
                                        <p:attrNameLst>
                                          <p:attrName>ppt_y</p:attrName>
                                        </p:attrNameLst>
                                      </p:cBhvr>
                                      <p:tavLst>
                                        <p:tav tm="0">
                                          <p:val>
                                            <p:strVal val="#ppt_y"/>
                                          </p:val>
                                        </p:tav>
                                        <p:tav tm="100000">
                                          <p:val>
                                            <p:strVal val="#ppt_y"/>
                                          </p:val>
                                        </p:tav>
                                      </p:tavLst>
                                    </p:anim>
                                  </p:childTnLst>
                                </p:cTn>
                              </p:par>
                              <p:par>
                                <p:cTn id="821" presetID="19" presetClass="entr" presetSubtype="5" fill="hold" nodeType="withEffect">
                                  <p:stCondLst>
                                    <p:cond delay="0"/>
                                  </p:stCondLst>
                                  <p:childTnLst>
                                    <p:set>
                                      <p:cBhvr>
                                        <p:cTn id="822" dur="1" fill="hold">
                                          <p:stCondLst>
                                            <p:cond delay="0"/>
                                          </p:stCondLst>
                                        </p:cTn>
                                        <p:tgtEl>
                                          <p:spTgt spid="69"/>
                                        </p:tgtEl>
                                        <p:attrNameLst>
                                          <p:attrName>style.visibility</p:attrName>
                                        </p:attrNameLst>
                                      </p:cBhvr>
                                      <p:to>
                                        <p:strVal val="visible"/>
                                      </p:to>
                                    </p:set>
                                    <p:anim calcmode="lin" valueType="num">
                                      <p:cBhvr>
                                        <p:cTn id="823" dur="4000" fill="hold"/>
                                        <p:tgtEl>
                                          <p:spTgt spid="69"/>
                                        </p:tgtEl>
                                        <p:attrNameLst>
                                          <p:attrName>ppt_w</p:attrName>
                                        </p:attrNameLst>
                                      </p:cBhvr>
                                      <p:tavLst>
                                        <p:tav tm="0">
                                          <p:val>
                                            <p:strVal val="#ppt_w"/>
                                          </p:val>
                                        </p:tav>
                                        <p:tav tm="100000">
                                          <p:val>
                                            <p:strVal val="#ppt_w"/>
                                          </p:val>
                                        </p:tav>
                                      </p:tavLst>
                                    </p:anim>
                                    <p:anim calcmode="lin" valueType="num">
                                      <p:cBhvr>
                                        <p:cTn id="824" dur="4000" fill="hold"/>
                                        <p:tgtEl>
                                          <p:spTgt spid="69"/>
                                        </p:tgtEl>
                                        <p:attrNameLst>
                                          <p:attrName>ppt_h</p:attrName>
                                        </p:attrNameLst>
                                      </p:cBhvr>
                                      <p:tavLst>
                                        <p:tav tm="0" fmla="#ppt_h*sin(2.5*pi*$)">
                                          <p:val>
                                            <p:fltVal val="0"/>
                                          </p:val>
                                        </p:tav>
                                        <p:tav tm="100000">
                                          <p:val>
                                            <p:fltVal val="1"/>
                                          </p:val>
                                        </p:tav>
                                      </p:tavLst>
                                    </p:anim>
                                  </p:childTnLst>
                                </p:cTn>
                              </p:par>
                              <p:par>
                                <p:cTn id="825" presetID="8" presetClass="emph" presetSubtype="0" repeatCount="indefinite" fill="hold" nodeType="withEffect">
                                  <p:stCondLst>
                                    <p:cond delay="0"/>
                                  </p:stCondLst>
                                  <p:childTnLst>
                                    <p:animRot by="-21600000">
                                      <p:cBhvr>
                                        <p:cTn id="826" dur="4000" fill="hold"/>
                                        <p:tgtEl>
                                          <p:spTgt spid="69"/>
                                        </p:tgtEl>
                                        <p:attrNameLst>
                                          <p:attrName>r</p:attrName>
                                        </p:attrNameLst>
                                      </p:cBhvr>
                                    </p:animRot>
                                  </p:childTnLst>
                                </p:cTn>
                              </p:par>
                              <p:par>
                                <p:cTn id="827" presetID="2" presetClass="exit" presetSubtype="12" fill="hold" nodeType="withEffect">
                                  <p:stCondLst>
                                    <p:cond delay="0"/>
                                  </p:stCondLst>
                                  <p:childTnLst>
                                    <p:anim calcmode="lin" valueType="num">
                                      <p:cBhvr additive="base">
                                        <p:cTn id="828" dur="4000"/>
                                        <p:tgtEl>
                                          <p:spTgt spid="69"/>
                                        </p:tgtEl>
                                        <p:attrNameLst>
                                          <p:attrName>ppt_x</p:attrName>
                                        </p:attrNameLst>
                                      </p:cBhvr>
                                      <p:tavLst>
                                        <p:tav tm="0">
                                          <p:val>
                                            <p:strVal val="ppt_x"/>
                                          </p:val>
                                        </p:tav>
                                        <p:tav tm="100000">
                                          <p:val>
                                            <p:strVal val="0-ppt_w/2"/>
                                          </p:val>
                                        </p:tav>
                                      </p:tavLst>
                                    </p:anim>
                                    <p:anim calcmode="lin" valueType="num">
                                      <p:cBhvr additive="base">
                                        <p:cTn id="829" dur="4000"/>
                                        <p:tgtEl>
                                          <p:spTgt spid="69"/>
                                        </p:tgtEl>
                                        <p:attrNameLst>
                                          <p:attrName>ppt_y</p:attrName>
                                        </p:attrNameLst>
                                      </p:cBhvr>
                                      <p:tavLst>
                                        <p:tav tm="0">
                                          <p:val>
                                            <p:strVal val="ppt_y"/>
                                          </p:val>
                                        </p:tav>
                                        <p:tav tm="100000">
                                          <p:val>
                                            <p:strVal val="1+ppt_h/2"/>
                                          </p:val>
                                        </p:tav>
                                      </p:tavLst>
                                    </p:anim>
                                    <p:set>
                                      <p:cBhvr>
                                        <p:cTn id="830" dur="1" fill="hold">
                                          <p:stCondLst>
                                            <p:cond delay="3999"/>
                                          </p:stCondLst>
                                        </p:cTn>
                                        <p:tgtEl>
                                          <p:spTgt spid="69"/>
                                        </p:tgtEl>
                                        <p:attrNameLst>
                                          <p:attrName>style.visibility</p:attrName>
                                        </p:attrNameLst>
                                      </p:cBhvr>
                                      <p:to>
                                        <p:strVal val="hidden"/>
                                      </p:to>
                                    </p:set>
                                  </p:childTnLst>
                                </p:cTn>
                              </p:par>
                              <p:par>
                                <p:cTn id="831" presetID="2" presetClass="entr" presetSubtype="8" fill="hold" nodeType="withEffect">
                                  <p:stCondLst>
                                    <p:cond delay="0"/>
                                  </p:stCondLst>
                                  <p:childTnLst>
                                    <p:set>
                                      <p:cBhvr>
                                        <p:cTn id="832" dur="1" fill="hold">
                                          <p:stCondLst>
                                            <p:cond delay="0"/>
                                          </p:stCondLst>
                                        </p:cTn>
                                        <p:tgtEl>
                                          <p:spTgt spid="70"/>
                                        </p:tgtEl>
                                        <p:attrNameLst>
                                          <p:attrName>style.visibility</p:attrName>
                                        </p:attrNameLst>
                                      </p:cBhvr>
                                      <p:to>
                                        <p:strVal val="visible"/>
                                      </p:to>
                                    </p:set>
                                    <p:anim calcmode="lin" valueType="num">
                                      <p:cBhvr additive="base">
                                        <p:cTn id="833" dur="4000" fill="hold"/>
                                        <p:tgtEl>
                                          <p:spTgt spid="70"/>
                                        </p:tgtEl>
                                        <p:attrNameLst>
                                          <p:attrName>ppt_x</p:attrName>
                                        </p:attrNameLst>
                                      </p:cBhvr>
                                      <p:tavLst>
                                        <p:tav tm="0">
                                          <p:val>
                                            <p:strVal val="0-#ppt_w/2"/>
                                          </p:val>
                                        </p:tav>
                                        <p:tav tm="100000">
                                          <p:val>
                                            <p:strVal val="#ppt_x"/>
                                          </p:val>
                                        </p:tav>
                                      </p:tavLst>
                                    </p:anim>
                                    <p:anim calcmode="lin" valueType="num">
                                      <p:cBhvr additive="base">
                                        <p:cTn id="834" dur="4000" fill="hold"/>
                                        <p:tgtEl>
                                          <p:spTgt spid="70"/>
                                        </p:tgtEl>
                                        <p:attrNameLst>
                                          <p:attrName>ppt_y</p:attrName>
                                        </p:attrNameLst>
                                      </p:cBhvr>
                                      <p:tavLst>
                                        <p:tav tm="0">
                                          <p:val>
                                            <p:strVal val="#ppt_y"/>
                                          </p:val>
                                        </p:tav>
                                        <p:tav tm="100000">
                                          <p:val>
                                            <p:strVal val="#ppt_y"/>
                                          </p:val>
                                        </p:tav>
                                      </p:tavLst>
                                    </p:anim>
                                  </p:childTnLst>
                                </p:cTn>
                              </p:par>
                              <p:par>
                                <p:cTn id="835" presetID="19" presetClass="entr" presetSubtype="5" fill="hold" nodeType="withEffect">
                                  <p:stCondLst>
                                    <p:cond delay="0"/>
                                  </p:stCondLst>
                                  <p:childTnLst>
                                    <p:set>
                                      <p:cBhvr>
                                        <p:cTn id="836" dur="1" fill="hold">
                                          <p:stCondLst>
                                            <p:cond delay="0"/>
                                          </p:stCondLst>
                                        </p:cTn>
                                        <p:tgtEl>
                                          <p:spTgt spid="70"/>
                                        </p:tgtEl>
                                        <p:attrNameLst>
                                          <p:attrName>style.visibility</p:attrName>
                                        </p:attrNameLst>
                                      </p:cBhvr>
                                      <p:to>
                                        <p:strVal val="visible"/>
                                      </p:to>
                                    </p:set>
                                    <p:anim calcmode="lin" valueType="num">
                                      <p:cBhvr>
                                        <p:cTn id="837" dur="4000" fill="hold"/>
                                        <p:tgtEl>
                                          <p:spTgt spid="70"/>
                                        </p:tgtEl>
                                        <p:attrNameLst>
                                          <p:attrName>ppt_w</p:attrName>
                                        </p:attrNameLst>
                                      </p:cBhvr>
                                      <p:tavLst>
                                        <p:tav tm="0">
                                          <p:val>
                                            <p:strVal val="#ppt_w"/>
                                          </p:val>
                                        </p:tav>
                                        <p:tav tm="100000">
                                          <p:val>
                                            <p:strVal val="#ppt_w"/>
                                          </p:val>
                                        </p:tav>
                                      </p:tavLst>
                                    </p:anim>
                                    <p:anim calcmode="lin" valueType="num">
                                      <p:cBhvr>
                                        <p:cTn id="838" dur="4000" fill="hold"/>
                                        <p:tgtEl>
                                          <p:spTgt spid="70"/>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nodeType="withEffect">
                                  <p:stCondLst>
                                    <p:cond delay="0"/>
                                  </p:stCondLst>
                                  <p:childTnLst>
                                    <p:animRot by="-21600000">
                                      <p:cBhvr>
                                        <p:cTn id="840" dur="4000" fill="hold"/>
                                        <p:tgtEl>
                                          <p:spTgt spid="70"/>
                                        </p:tgtEl>
                                        <p:attrNameLst>
                                          <p:attrName>r</p:attrName>
                                        </p:attrNameLst>
                                      </p:cBhvr>
                                    </p:animRot>
                                  </p:childTnLst>
                                </p:cTn>
                              </p:par>
                              <p:par>
                                <p:cTn id="841" presetID="2" presetClass="exit" presetSubtype="12" fill="hold" nodeType="withEffect">
                                  <p:stCondLst>
                                    <p:cond delay="0"/>
                                  </p:stCondLst>
                                  <p:childTnLst>
                                    <p:anim calcmode="lin" valueType="num">
                                      <p:cBhvr additive="base">
                                        <p:cTn id="842" dur="4000"/>
                                        <p:tgtEl>
                                          <p:spTgt spid="70"/>
                                        </p:tgtEl>
                                        <p:attrNameLst>
                                          <p:attrName>ppt_x</p:attrName>
                                        </p:attrNameLst>
                                      </p:cBhvr>
                                      <p:tavLst>
                                        <p:tav tm="0">
                                          <p:val>
                                            <p:strVal val="ppt_x"/>
                                          </p:val>
                                        </p:tav>
                                        <p:tav tm="100000">
                                          <p:val>
                                            <p:strVal val="0-ppt_w/2"/>
                                          </p:val>
                                        </p:tav>
                                      </p:tavLst>
                                    </p:anim>
                                    <p:anim calcmode="lin" valueType="num">
                                      <p:cBhvr additive="base">
                                        <p:cTn id="843" dur="4000"/>
                                        <p:tgtEl>
                                          <p:spTgt spid="70"/>
                                        </p:tgtEl>
                                        <p:attrNameLst>
                                          <p:attrName>ppt_y</p:attrName>
                                        </p:attrNameLst>
                                      </p:cBhvr>
                                      <p:tavLst>
                                        <p:tav tm="0">
                                          <p:val>
                                            <p:strVal val="ppt_y"/>
                                          </p:val>
                                        </p:tav>
                                        <p:tav tm="100000">
                                          <p:val>
                                            <p:strVal val="1+ppt_h/2"/>
                                          </p:val>
                                        </p:tav>
                                      </p:tavLst>
                                    </p:anim>
                                    <p:set>
                                      <p:cBhvr>
                                        <p:cTn id="844" dur="1" fill="hold">
                                          <p:stCondLst>
                                            <p:cond delay="3999"/>
                                          </p:stCondLst>
                                        </p:cTn>
                                        <p:tgtEl>
                                          <p:spTgt spid="70"/>
                                        </p:tgtEl>
                                        <p:attrNameLst>
                                          <p:attrName>style.visibility</p:attrName>
                                        </p:attrNameLst>
                                      </p:cBhvr>
                                      <p:to>
                                        <p:strVal val="hidden"/>
                                      </p:to>
                                    </p:set>
                                  </p:childTnLst>
                                </p:cTn>
                              </p:par>
                              <p:par>
                                <p:cTn id="845" presetID="23" presetClass="entr" presetSubtype="288" fill="hold" nodeType="withEffect">
                                  <p:stCondLst>
                                    <p:cond delay="0"/>
                                  </p:stCondLst>
                                  <p:childTnLst>
                                    <p:set>
                                      <p:cBhvr>
                                        <p:cTn id="846" dur="1" fill="hold">
                                          <p:stCondLst>
                                            <p:cond delay="0"/>
                                          </p:stCondLst>
                                        </p:cTn>
                                        <p:tgtEl>
                                          <p:spTgt spid="10"/>
                                        </p:tgtEl>
                                        <p:attrNameLst>
                                          <p:attrName>style.visibility</p:attrName>
                                        </p:attrNameLst>
                                      </p:cBhvr>
                                      <p:to>
                                        <p:strVal val="visible"/>
                                      </p:to>
                                    </p:set>
                                    <p:anim calcmode="lin" valueType="num">
                                      <p:cBhvr>
                                        <p:cTn id="847" dur="3750" fill="hold"/>
                                        <p:tgtEl>
                                          <p:spTgt spid="10"/>
                                        </p:tgtEl>
                                        <p:attrNameLst>
                                          <p:attrName>ppt_w</p:attrName>
                                        </p:attrNameLst>
                                      </p:cBhvr>
                                      <p:tavLst>
                                        <p:tav tm="0">
                                          <p:val>
                                            <p:strVal val="4/3*#ppt_w"/>
                                          </p:val>
                                        </p:tav>
                                        <p:tav tm="100000">
                                          <p:val>
                                            <p:strVal val="#ppt_w"/>
                                          </p:val>
                                        </p:tav>
                                      </p:tavLst>
                                    </p:anim>
                                    <p:anim calcmode="lin" valueType="num">
                                      <p:cBhvr>
                                        <p:cTn id="848" dur="3750" fill="hold"/>
                                        <p:tgtEl>
                                          <p:spTgt spid="10"/>
                                        </p:tgtEl>
                                        <p:attrNameLst>
                                          <p:attrName>ppt_h</p:attrName>
                                        </p:attrNameLst>
                                      </p:cBhvr>
                                      <p:tavLst>
                                        <p:tav tm="0">
                                          <p:val>
                                            <p:strVal val="4/3*#ppt_h"/>
                                          </p:val>
                                        </p:tav>
                                        <p:tav tm="100000">
                                          <p:val>
                                            <p:strVal val="#ppt_h"/>
                                          </p:val>
                                        </p:tav>
                                      </p:tavLst>
                                    </p:anim>
                                  </p:childTnLst>
                                </p:cTn>
                              </p:par>
                              <p:par>
                                <p:cTn id="849" presetID="8" presetClass="entr" presetSubtype="32" fill="hold" nodeType="withEffect">
                                  <p:stCondLst>
                                    <p:cond delay="0"/>
                                  </p:stCondLst>
                                  <p:childTnLst>
                                    <p:set>
                                      <p:cBhvr>
                                        <p:cTn id="850" dur="1" fill="hold">
                                          <p:stCondLst>
                                            <p:cond delay="0"/>
                                          </p:stCondLst>
                                        </p:cTn>
                                        <p:tgtEl>
                                          <p:spTgt spid="10"/>
                                        </p:tgtEl>
                                        <p:attrNameLst>
                                          <p:attrName>style.visibility</p:attrName>
                                        </p:attrNameLst>
                                      </p:cBhvr>
                                      <p:to>
                                        <p:strVal val="visible"/>
                                      </p:to>
                                    </p:set>
                                    <p:animEffect transition="in" filter="diamond(out)">
                                      <p:cBhvr>
                                        <p:cTn id="851" dur="3750"/>
                                        <p:tgtEl>
                                          <p:spTgt spid="10"/>
                                        </p:tgtEl>
                                      </p:cBhvr>
                                    </p:animEffect>
                                  </p:childTnLst>
                                </p:cTn>
                              </p:par>
                              <p:par>
                                <p:cTn id="852" presetID="9" presetClass="emph" presetSubtype="0" grpId="0" nodeType="withEffect">
                                  <p:stCondLst>
                                    <p:cond delay="0"/>
                                  </p:stCondLst>
                                  <p:childTnLst>
                                    <p:set>
                                      <p:cBhvr rctx="PPT">
                                        <p:cTn id="853" dur="indefinite"/>
                                        <p:tgtEl>
                                          <p:spTgt spid="74"/>
                                        </p:tgtEl>
                                        <p:attrNameLst>
                                          <p:attrName>style.opacity</p:attrName>
                                        </p:attrNameLst>
                                      </p:cBhvr>
                                      <p:to>
                                        <p:strVal val="0"/>
                                      </p:to>
                                    </p:set>
                                    <p:animEffect filter="image" prLst="opacity: 0">
                                      <p:cBhvr rctx="IE">
                                        <p:cTn id="854" dur="indefinite"/>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9" name="618 Grupo"/>
          <p:cNvGrpSpPr/>
          <p:nvPr/>
        </p:nvGrpSpPr>
        <p:grpSpPr>
          <a:xfrm>
            <a:off x="-37650" y="10396"/>
            <a:ext cx="9170370" cy="5133104"/>
            <a:chOff x="0" y="0"/>
            <a:chExt cx="9170370" cy="5133104"/>
          </a:xfrm>
        </p:grpSpPr>
        <p:sp>
          <p:nvSpPr>
            <p:cNvPr id="620" name="619 Rectángulo"/>
            <p:cNvSpPr/>
            <p:nvPr/>
          </p:nvSpPr>
          <p:spPr>
            <a:xfrm flipH="1">
              <a:off x="0" y="2571750"/>
              <a:ext cx="9170370" cy="2561354"/>
            </a:xfrm>
            <a:prstGeom prst="rect">
              <a:avLst/>
            </a:prstGeom>
            <a:gradFill>
              <a:gsLst>
                <a:gs pos="56000">
                  <a:srgbClr val="113D00">
                    <a:lumMod val="0"/>
                  </a:srgbClr>
                </a:gs>
                <a:gs pos="10000">
                  <a:srgbClr val="66FF33">
                    <a:lumMod val="7000"/>
                  </a:srgbClr>
                </a:gs>
                <a:gs pos="75000">
                  <a:srgbClr val="8CFF58">
                    <a:lumMod val="7000"/>
                  </a:srgbClr>
                </a:gs>
                <a:gs pos="37000">
                  <a:srgbClr val="FF0066"/>
                </a:gs>
                <a:gs pos="98000">
                  <a:srgbClr val="E91762"/>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1" name="620 Rectángulo"/>
            <p:cNvSpPr/>
            <p:nvPr/>
          </p:nvSpPr>
          <p:spPr>
            <a:xfrm flipH="1" flipV="1">
              <a:off x="0" y="0"/>
              <a:ext cx="9170069" cy="2571750"/>
            </a:xfrm>
            <a:prstGeom prst="rect">
              <a:avLst/>
            </a:prstGeom>
            <a:gradFill flip="none" rotWithShape="1">
              <a:gsLst>
                <a:gs pos="56000">
                  <a:srgbClr val="113D00">
                    <a:lumMod val="0"/>
                  </a:srgbClr>
                </a:gs>
                <a:gs pos="10000">
                  <a:srgbClr val="66FF33">
                    <a:lumMod val="7000"/>
                  </a:srgbClr>
                </a:gs>
                <a:gs pos="75000">
                  <a:srgbClr val="8CFF58">
                    <a:lumMod val="7000"/>
                  </a:srgbClr>
                </a:gs>
                <a:gs pos="37000">
                  <a:srgbClr val="FF0066"/>
                </a:gs>
                <a:gs pos="98000">
                  <a:srgbClr val="E9176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23" name="622 Imagen"/>
          <p:cNvPicPr>
            <a:picLocks noChangeAspect="1"/>
          </p:cNvPicPr>
          <p:nvPr/>
        </p:nvPicPr>
        <p:blipFill rotWithShape="1">
          <a:blip r:embed="rId2">
            <a:extLst>
              <a:ext uri="{28A0092B-C50C-407E-A947-70E740481C1C}">
                <a14:useLocalDpi xmlns:a14="http://schemas.microsoft.com/office/drawing/2010/main" val="0"/>
              </a:ext>
            </a:extLst>
          </a:blip>
          <a:srcRect l="-100742" r="-1"/>
          <a:stretch/>
        </p:blipFill>
        <p:spPr>
          <a:xfrm>
            <a:off x="-9360520" y="0"/>
            <a:ext cx="18504520" cy="5143500"/>
          </a:xfrm>
          <a:prstGeom prst="rect">
            <a:avLst/>
          </a:prstGeom>
        </p:spPr>
      </p:pic>
      <p:grpSp>
        <p:nvGrpSpPr>
          <p:cNvPr id="2" name="1 Grupo"/>
          <p:cNvGrpSpPr/>
          <p:nvPr/>
        </p:nvGrpSpPr>
        <p:grpSpPr>
          <a:xfrm flipH="1">
            <a:off x="179512" y="1203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3" name="2 Grupo"/>
            <p:cNvGrpSpPr/>
            <p:nvPr/>
          </p:nvGrpSpPr>
          <p:grpSpPr>
            <a:xfrm>
              <a:off x="0" y="34950"/>
              <a:ext cx="2160536" cy="1765138"/>
              <a:chOff x="0" y="34950"/>
              <a:chExt cx="2160536" cy="1765138"/>
            </a:xfrm>
            <a:grpFill/>
          </p:grpSpPr>
          <p:grpSp>
            <p:nvGrpSpPr>
              <p:cNvPr id="18" name="17 Grupo"/>
              <p:cNvGrpSpPr/>
              <p:nvPr/>
            </p:nvGrpSpPr>
            <p:grpSpPr>
              <a:xfrm>
                <a:off x="0" y="34950"/>
                <a:ext cx="1116536" cy="956530"/>
                <a:chOff x="323528" y="627534"/>
                <a:chExt cx="1116536" cy="956530"/>
              </a:xfrm>
              <a:grpFill/>
            </p:grpSpPr>
            <p:sp>
              <p:nvSpPr>
                <p:cNvPr id="22" name="2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a:off x="1044000" y="843558"/>
                <a:ext cx="1116536" cy="956530"/>
                <a:chOff x="323528" y="627534"/>
                <a:chExt cx="1116536" cy="956530"/>
              </a:xfrm>
              <a:grpFill/>
            </p:grpSpPr>
            <p:sp>
              <p:nvSpPr>
                <p:cNvPr id="20" name="1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 name="3 Grupo"/>
            <p:cNvGrpSpPr/>
            <p:nvPr/>
          </p:nvGrpSpPr>
          <p:grpSpPr>
            <a:xfrm>
              <a:off x="2123728" y="1635646"/>
              <a:ext cx="2160536" cy="1765138"/>
              <a:chOff x="0" y="34950"/>
              <a:chExt cx="2160536" cy="1765138"/>
            </a:xfrm>
            <a:grpFill/>
          </p:grpSpPr>
          <p:grpSp>
            <p:nvGrpSpPr>
              <p:cNvPr id="12" name="11 Grupo"/>
              <p:cNvGrpSpPr/>
              <p:nvPr/>
            </p:nvGrpSpPr>
            <p:grpSpPr>
              <a:xfrm>
                <a:off x="0" y="34950"/>
                <a:ext cx="1116536" cy="956530"/>
                <a:chOff x="323528" y="627534"/>
                <a:chExt cx="1116536" cy="956530"/>
              </a:xfrm>
              <a:grpFill/>
            </p:grpSpPr>
            <p:sp>
              <p:nvSpPr>
                <p:cNvPr id="16" name="1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a:off x="1044000" y="843558"/>
                <a:ext cx="1116536" cy="956530"/>
                <a:chOff x="323528" y="627534"/>
                <a:chExt cx="1116536" cy="956530"/>
              </a:xfrm>
              <a:grpFill/>
            </p:grpSpPr>
            <p:sp>
              <p:nvSpPr>
                <p:cNvPr id="14" name="1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 name="4 Grupo"/>
            <p:cNvGrpSpPr/>
            <p:nvPr/>
          </p:nvGrpSpPr>
          <p:grpSpPr>
            <a:xfrm>
              <a:off x="4248000" y="3204000"/>
              <a:ext cx="2160536" cy="1765138"/>
              <a:chOff x="0" y="34950"/>
              <a:chExt cx="2160536" cy="1765138"/>
            </a:xfrm>
            <a:grpFill/>
          </p:grpSpPr>
          <p:grpSp>
            <p:nvGrpSpPr>
              <p:cNvPr id="6" name="5 Grupo"/>
              <p:cNvGrpSpPr/>
              <p:nvPr/>
            </p:nvGrpSpPr>
            <p:grpSpPr>
              <a:xfrm>
                <a:off x="0" y="34950"/>
                <a:ext cx="1116536" cy="956530"/>
                <a:chOff x="323528" y="627534"/>
                <a:chExt cx="1116536" cy="956530"/>
              </a:xfrm>
              <a:grpFill/>
            </p:grpSpPr>
            <p:sp>
              <p:nvSpPr>
                <p:cNvPr id="10" name="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1044000" y="843558"/>
                <a:ext cx="1116536" cy="956530"/>
                <a:chOff x="323528" y="627534"/>
                <a:chExt cx="1116536" cy="956530"/>
              </a:xfrm>
              <a:grpFill/>
            </p:grpSpPr>
            <p:sp>
              <p:nvSpPr>
                <p:cNvPr id="8" name="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 name="23 Grupo"/>
          <p:cNvGrpSpPr/>
          <p:nvPr/>
        </p:nvGrpSpPr>
        <p:grpSpPr>
          <a:xfrm flipH="1">
            <a:off x="1188000" y="1203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25" name="24 Grupo"/>
            <p:cNvGrpSpPr/>
            <p:nvPr/>
          </p:nvGrpSpPr>
          <p:grpSpPr>
            <a:xfrm>
              <a:off x="0" y="34950"/>
              <a:ext cx="2160536" cy="1765138"/>
              <a:chOff x="0" y="34950"/>
              <a:chExt cx="2160536" cy="1765138"/>
            </a:xfrm>
            <a:grpFill/>
          </p:grpSpPr>
          <p:grpSp>
            <p:nvGrpSpPr>
              <p:cNvPr id="40" name="39 Grupo"/>
              <p:cNvGrpSpPr/>
              <p:nvPr/>
            </p:nvGrpSpPr>
            <p:grpSpPr>
              <a:xfrm>
                <a:off x="0" y="34950"/>
                <a:ext cx="1116536" cy="956530"/>
                <a:chOff x="323528" y="627534"/>
                <a:chExt cx="1116536" cy="956530"/>
              </a:xfrm>
              <a:grpFill/>
            </p:grpSpPr>
            <p:sp>
              <p:nvSpPr>
                <p:cNvPr id="44" name="4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1044000" y="843558"/>
                <a:ext cx="1116536" cy="956530"/>
                <a:chOff x="323528" y="627534"/>
                <a:chExt cx="1116536" cy="956530"/>
              </a:xfrm>
              <a:grpFill/>
            </p:grpSpPr>
            <p:sp>
              <p:nvSpPr>
                <p:cNvPr id="42" name="4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 name="25 Grupo"/>
            <p:cNvGrpSpPr/>
            <p:nvPr/>
          </p:nvGrpSpPr>
          <p:grpSpPr>
            <a:xfrm>
              <a:off x="2123728" y="1635646"/>
              <a:ext cx="2160536" cy="1765138"/>
              <a:chOff x="0" y="34950"/>
              <a:chExt cx="2160536" cy="1765138"/>
            </a:xfrm>
            <a:grpFill/>
          </p:grpSpPr>
          <p:grpSp>
            <p:nvGrpSpPr>
              <p:cNvPr id="34" name="33 Grupo"/>
              <p:cNvGrpSpPr/>
              <p:nvPr/>
            </p:nvGrpSpPr>
            <p:grpSpPr>
              <a:xfrm>
                <a:off x="0" y="34950"/>
                <a:ext cx="1116536" cy="956530"/>
                <a:chOff x="323528" y="627534"/>
                <a:chExt cx="1116536" cy="956530"/>
              </a:xfrm>
              <a:grpFill/>
            </p:grpSpPr>
            <p:sp>
              <p:nvSpPr>
                <p:cNvPr id="38" name="3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1044000" y="843558"/>
                <a:ext cx="1116536" cy="956530"/>
                <a:chOff x="323528" y="627534"/>
                <a:chExt cx="1116536" cy="956530"/>
              </a:xfrm>
              <a:grpFill/>
            </p:grpSpPr>
            <p:sp>
              <p:nvSpPr>
                <p:cNvPr id="36" name="3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7" name="26 Grupo"/>
            <p:cNvGrpSpPr/>
            <p:nvPr/>
          </p:nvGrpSpPr>
          <p:grpSpPr>
            <a:xfrm>
              <a:off x="4248000" y="3204000"/>
              <a:ext cx="2160536" cy="1765138"/>
              <a:chOff x="0" y="34950"/>
              <a:chExt cx="2160536" cy="1765138"/>
            </a:xfrm>
            <a:grpFill/>
          </p:grpSpPr>
          <p:grpSp>
            <p:nvGrpSpPr>
              <p:cNvPr id="28" name="27 Grupo"/>
              <p:cNvGrpSpPr/>
              <p:nvPr/>
            </p:nvGrpSpPr>
            <p:grpSpPr>
              <a:xfrm>
                <a:off x="0" y="34950"/>
                <a:ext cx="1116536" cy="956530"/>
                <a:chOff x="323528" y="627534"/>
                <a:chExt cx="1116536" cy="956530"/>
              </a:xfrm>
              <a:grpFill/>
            </p:grpSpPr>
            <p:sp>
              <p:nvSpPr>
                <p:cNvPr id="32" name="3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1044000" y="843558"/>
                <a:ext cx="1116536" cy="956530"/>
                <a:chOff x="323528" y="627534"/>
                <a:chExt cx="1116536" cy="956530"/>
              </a:xfrm>
              <a:grpFill/>
            </p:grpSpPr>
            <p:sp>
              <p:nvSpPr>
                <p:cNvPr id="30" name="2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 name="45 Grupo"/>
          <p:cNvGrpSpPr/>
          <p:nvPr/>
        </p:nvGrpSpPr>
        <p:grpSpPr>
          <a:xfrm flipH="1">
            <a:off x="2304000" y="1188000"/>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47" name="46 Grupo"/>
            <p:cNvGrpSpPr/>
            <p:nvPr/>
          </p:nvGrpSpPr>
          <p:grpSpPr>
            <a:xfrm>
              <a:off x="0" y="34950"/>
              <a:ext cx="2160536" cy="1765138"/>
              <a:chOff x="0" y="34950"/>
              <a:chExt cx="2160536" cy="1765138"/>
            </a:xfrm>
            <a:grpFill/>
          </p:grpSpPr>
          <p:grpSp>
            <p:nvGrpSpPr>
              <p:cNvPr id="62" name="61 Grupo"/>
              <p:cNvGrpSpPr/>
              <p:nvPr/>
            </p:nvGrpSpPr>
            <p:grpSpPr>
              <a:xfrm>
                <a:off x="0" y="34950"/>
                <a:ext cx="1116536" cy="956530"/>
                <a:chOff x="323528" y="627534"/>
                <a:chExt cx="1116536" cy="956530"/>
              </a:xfrm>
              <a:grpFill/>
            </p:grpSpPr>
            <p:sp>
              <p:nvSpPr>
                <p:cNvPr id="66" name="6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1044000" y="843558"/>
                <a:ext cx="1116536" cy="956530"/>
                <a:chOff x="323528" y="627534"/>
                <a:chExt cx="1116536" cy="956530"/>
              </a:xfrm>
              <a:grpFill/>
            </p:grpSpPr>
            <p:sp>
              <p:nvSpPr>
                <p:cNvPr id="64" name="6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 name="47 Grupo"/>
            <p:cNvGrpSpPr/>
            <p:nvPr/>
          </p:nvGrpSpPr>
          <p:grpSpPr>
            <a:xfrm>
              <a:off x="2123728" y="1635646"/>
              <a:ext cx="2160536" cy="1765138"/>
              <a:chOff x="0" y="34950"/>
              <a:chExt cx="2160536" cy="1765138"/>
            </a:xfrm>
            <a:grpFill/>
          </p:grpSpPr>
          <p:grpSp>
            <p:nvGrpSpPr>
              <p:cNvPr id="56" name="55 Grupo"/>
              <p:cNvGrpSpPr/>
              <p:nvPr/>
            </p:nvGrpSpPr>
            <p:grpSpPr>
              <a:xfrm>
                <a:off x="0" y="34950"/>
                <a:ext cx="1116536" cy="956530"/>
                <a:chOff x="323528" y="627534"/>
                <a:chExt cx="1116536" cy="956530"/>
              </a:xfrm>
              <a:grpFill/>
            </p:grpSpPr>
            <p:sp>
              <p:nvSpPr>
                <p:cNvPr id="60" name="5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a:off x="1044000" y="843558"/>
                <a:ext cx="1116536" cy="956530"/>
                <a:chOff x="323528" y="627534"/>
                <a:chExt cx="1116536" cy="956530"/>
              </a:xfrm>
              <a:grpFill/>
            </p:grpSpPr>
            <p:sp>
              <p:nvSpPr>
                <p:cNvPr id="58" name="5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 name="48 Grupo"/>
            <p:cNvGrpSpPr/>
            <p:nvPr/>
          </p:nvGrpSpPr>
          <p:grpSpPr>
            <a:xfrm>
              <a:off x="4248000" y="3204000"/>
              <a:ext cx="2160536" cy="1765138"/>
              <a:chOff x="0" y="34950"/>
              <a:chExt cx="2160536" cy="1765138"/>
            </a:xfrm>
            <a:grpFill/>
          </p:grpSpPr>
          <p:grpSp>
            <p:nvGrpSpPr>
              <p:cNvPr id="50" name="49 Grupo"/>
              <p:cNvGrpSpPr/>
              <p:nvPr/>
            </p:nvGrpSpPr>
            <p:grpSpPr>
              <a:xfrm>
                <a:off x="0" y="34950"/>
                <a:ext cx="1116536" cy="956530"/>
                <a:chOff x="323528" y="627534"/>
                <a:chExt cx="1116536" cy="956530"/>
              </a:xfrm>
              <a:grpFill/>
            </p:grpSpPr>
            <p:sp>
              <p:nvSpPr>
                <p:cNvPr id="54" name="5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1044000" y="843558"/>
                <a:ext cx="1116536" cy="956530"/>
                <a:chOff x="323528" y="627534"/>
                <a:chExt cx="1116536" cy="956530"/>
              </a:xfrm>
              <a:grpFill/>
            </p:grpSpPr>
            <p:sp>
              <p:nvSpPr>
                <p:cNvPr id="52" name="5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68" name="67 Grupo"/>
          <p:cNvGrpSpPr/>
          <p:nvPr/>
        </p:nvGrpSpPr>
        <p:grpSpPr>
          <a:xfrm flipH="1">
            <a:off x="3311608" y="1219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69" name="68 Grupo"/>
            <p:cNvGrpSpPr/>
            <p:nvPr/>
          </p:nvGrpSpPr>
          <p:grpSpPr>
            <a:xfrm>
              <a:off x="0" y="34950"/>
              <a:ext cx="2160536" cy="1765138"/>
              <a:chOff x="0" y="34950"/>
              <a:chExt cx="2160536" cy="1765138"/>
            </a:xfrm>
            <a:grpFill/>
          </p:grpSpPr>
          <p:grpSp>
            <p:nvGrpSpPr>
              <p:cNvPr id="84" name="83 Grupo"/>
              <p:cNvGrpSpPr/>
              <p:nvPr/>
            </p:nvGrpSpPr>
            <p:grpSpPr>
              <a:xfrm>
                <a:off x="0" y="34950"/>
                <a:ext cx="1116536" cy="956530"/>
                <a:chOff x="323528" y="627534"/>
                <a:chExt cx="1116536" cy="956530"/>
              </a:xfrm>
              <a:grpFill/>
            </p:grpSpPr>
            <p:sp>
              <p:nvSpPr>
                <p:cNvPr id="88" name="8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1044000" y="843558"/>
                <a:ext cx="1116536" cy="956530"/>
                <a:chOff x="323528" y="627534"/>
                <a:chExt cx="1116536" cy="956530"/>
              </a:xfrm>
              <a:grpFill/>
            </p:grpSpPr>
            <p:sp>
              <p:nvSpPr>
                <p:cNvPr id="86" name="8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0" name="69 Grupo"/>
            <p:cNvGrpSpPr/>
            <p:nvPr/>
          </p:nvGrpSpPr>
          <p:grpSpPr>
            <a:xfrm>
              <a:off x="2123728" y="1635646"/>
              <a:ext cx="2160536" cy="1765138"/>
              <a:chOff x="0" y="34950"/>
              <a:chExt cx="2160536" cy="1765138"/>
            </a:xfrm>
            <a:grpFill/>
          </p:grpSpPr>
          <p:grpSp>
            <p:nvGrpSpPr>
              <p:cNvPr id="78" name="77 Grupo"/>
              <p:cNvGrpSpPr/>
              <p:nvPr/>
            </p:nvGrpSpPr>
            <p:grpSpPr>
              <a:xfrm>
                <a:off x="0" y="34950"/>
                <a:ext cx="1116536" cy="956530"/>
                <a:chOff x="323528" y="627534"/>
                <a:chExt cx="1116536" cy="956530"/>
              </a:xfrm>
              <a:grpFill/>
            </p:grpSpPr>
            <p:sp>
              <p:nvSpPr>
                <p:cNvPr id="82" name="8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a:off x="1044000" y="843558"/>
                <a:ext cx="1116536" cy="956530"/>
                <a:chOff x="323528" y="627534"/>
                <a:chExt cx="1116536" cy="956530"/>
              </a:xfrm>
              <a:grpFill/>
            </p:grpSpPr>
            <p:sp>
              <p:nvSpPr>
                <p:cNvPr id="80" name="7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1" name="70 Grupo"/>
            <p:cNvGrpSpPr/>
            <p:nvPr/>
          </p:nvGrpSpPr>
          <p:grpSpPr>
            <a:xfrm>
              <a:off x="4248000" y="3204000"/>
              <a:ext cx="2160536" cy="1765138"/>
              <a:chOff x="0" y="34950"/>
              <a:chExt cx="2160536" cy="1765138"/>
            </a:xfrm>
            <a:grpFill/>
          </p:grpSpPr>
          <p:grpSp>
            <p:nvGrpSpPr>
              <p:cNvPr id="72" name="71 Grupo"/>
              <p:cNvGrpSpPr/>
              <p:nvPr/>
            </p:nvGrpSpPr>
            <p:grpSpPr>
              <a:xfrm>
                <a:off x="0" y="34950"/>
                <a:ext cx="1116536" cy="956530"/>
                <a:chOff x="323528" y="627534"/>
                <a:chExt cx="1116536" cy="956530"/>
              </a:xfrm>
              <a:grpFill/>
            </p:grpSpPr>
            <p:sp>
              <p:nvSpPr>
                <p:cNvPr id="76" name="7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1044000" y="843558"/>
                <a:ext cx="1116536" cy="956530"/>
                <a:chOff x="323528" y="627534"/>
                <a:chExt cx="1116536" cy="956530"/>
              </a:xfrm>
              <a:grpFill/>
            </p:grpSpPr>
            <p:sp>
              <p:nvSpPr>
                <p:cNvPr id="74" name="7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90" name="89 Grupo"/>
          <p:cNvGrpSpPr/>
          <p:nvPr/>
        </p:nvGrpSpPr>
        <p:grpSpPr>
          <a:xfrm flipH="1">
            <a:off x="4320096" y="1219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91" name="90 Grupo"/>
            <p:cNvGrpSpPr/>
            <p:nvPr/>
          </p:nvGrpSpPr>
          <p:grpSpPr>
            <a:xfrm>
              <a:off x="0" y="34950"/>
              <a:ext cx="2160536" cy="1765138"/>
              <a:chOff x="0" y="34950"/>
              <a:chExt cx="2160536" cy="1765138"/>
            </a:xfrm>
            <a:grpFill/>
          </p:grpSpPr>
          <p:grpSp>
            <p:nvGrpSpPr>
              <p:cNvPr id="106" name="105 Grupo"/>
              <p:cNvGrpSpPr/>
              <p:nvPr/>
            </p:nvGrpSpPr>
            <p:grpSpPr>
              <a:xfrm>
                <a:off x="0" y="34950"/>
                <a:ext cx="1116536" cy="956530"/>
                <a:chOff x="323528" y="627534"/>
                <a:chExt cx="1116536" cy="956530"/>
              </a:xfrm>
              <a:grpFill/>
            </p:grpSpPr>
            <p:sp>
              <p:nvSpPr>
                <p:cNvPr id="110" name="10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a:off x="1044000" y="843558"/>
                <a:ext cx="1116536" cy="956530"/>
                <a:chOff x="323528" y="627534"/>
                <a:chExt cx="1116536" cy="956530"/>
              </a:xfrm>
              <a:grpFill/>
            </p:grpSpPr>
            <p:sp>
              <p:nvSpPr>
                <p:cNvPr id="108" name="10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2" name="91 Grupo"/>
            <p:cNvGrpSpPr/>
            <p:nvPr/>
          </p:nvGrpSpPr>
          <p:grpSpPr>
            <a:xfrm>
              <a:off x="2123728" y="1635646"/>
              <a:ext cx="2160536" cy="1765138"/>
              <a:chOff x="0" y="34950"/>
              <a:chExt cx="2160536" cy="1765138"/>
            </a:xfrm>
            <a:grpFill/>
          </p:grpSpPr>
          <p:grpSp>
            <p:nvGrpSpPr>
              <p:cNvPr id="100" name="99 Grupo"/>
              <p:cNvGrpSpPr/>
              <p:nvPr/>
            </p:nvGrpSpPr>
            <p:grpSpPr>
              <a:xfrm>
                <a:off x="0" y="34950"/>
                <a:ext cx="1116536" cy="956530"/>
                <a:chOff x="323528" y="627534"/>
                <a:chExt cx="1116536" cy="956530"/>
              </a:xfrm>
              <a:grpFill/>
            </p:grpSpPr>
            <p:sp>
              <p:nvSpPr>
                <p:cNvPr id="104" name="10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a:off x="1044000" y="843558"/>
                <a:ext cx="1116536" cy="956530"/>
                <a:chOff x="323528" y="627534"/>
                <a:chExt cx="1116536" cy="956530"/>
              </a:xfrm>
              <a:grpFill/>
            </p:grpSpPr>
            <p:sp>
              <p:nvSpPr>
                <p:cNvPr id="102" name="10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3" name="92 Grupo"/>
            <p:cNvGrpSpPr/>
            <p:nvPr/>
          </p:nvGrpSpPr>
          <p:grpSpPr>
            <a:xfrm>
              <a:off x="4248000" y="3204000"/>
              <a:ext cx="2160536" cy="1765138"/>
              <a:chOff x="0" y="34950"/>
              <a:chExt cx="2160536" cy="1765138"/>
            </a:xfrm>
            <a:grpFill/>
          </p:grpSpPr>
          <p:grpSp>
            <p:nvGrpSpPr>
              <p:cNvPr id="94" name="93 Grupo"/>
              <p:cNvGrpSpPr/>
              <p:nvPr/>
            </p:nvGrpSpPr>
            <p:grpSpPr>
              <a:xfrm>
                <a:off x="0" y="34950"/>
                <a:ext cx="1116536" cy="956530"/>
                <a:chOff x="323528" y="627534"/>
                <a:chExt cx="1116536" cy="956530"/>
              </a:xfrm>
              <a:grpFill/>
            </p:grpSpPr>
            <p:sp>
              <p:nvSpPr>
                <p:cNvPr id="98" name="9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a:off x="1044000" y="843558"/>
                <a:ext cx="1116536" cy="956530"/>
                <a:chOff x="323528" y="627534"/>
                <a:chExt cx="1116536" cy="956530"/>
              </a:xfrm>
              <a:grpFill/>
            </p:grpSpPr>
            <p:sp>
              <p:nvSpPr>
                <p:cNvPr id="96" name="9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12" name="111 Grupo"/>
          <p:cNvGrpSpPr/>
          <p:nvPr/>
        </p:nvGrpSpPr>
        <p:grpSpPr>
          <a:xfrm flipH="1">
            <a:off x="5436096" y="1203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113" name="112 Grupo"/>
            <p:cNvGrpSpPr/>
            <p:nvPr/>
          </p:nvGrpSpPr>
          <p:grpSpPr>
            <a:xfrm>
              <a:off x="0" y="34950"/>
              <a:ext cx="2160536" cy="1765138"/>
              <a:chOff x="0" y="34950"/>
              <a:chExt cx="2160536" cy="1765138"/>
            </a:xfrm>
            <a:grpFill/>
          </p:grpSpPr>
          <p:grpSp>
            <p:nvGrpSpPr>
              <p:cNvPr id="128" name="127 Grupo"/>
              <p:cNvGrpSpPr/>
              <p:nvPr/>
            </p:nvGrpSpPr>
            <p:grpSpPr>
              <a:xfrm>
                <a:off x="0" y="34950"/>
                <a:ext cx="1116536" cy="956530"/>
                <a:chOff x="323528" y="627534"/>
                <a:chExt cx="1116536" cy="956530"/>
              </a:xfrm>
              <a:grpFill/>
            </p:grpSpPr>
            <p:sp>
              <p:nvSpPr>
                <p:cNvPr id="132" name="13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a:off x="1044000" y="843558"/>
                <a:ext cx="1116536" cy="956530"/>
                <a:chOff x="323528" y="627534"/>
                <a:chExt cx="1116536" cy="956530"/>
              </a:xfrm>
              <a:grpFill/>
            </p:grpSpPr>
            <p:sp>
              <p:nvSpPr>
                <p:cNvPr id="130" name="12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4" name="113 Grupo"/>
            <p:cNvGrpSpPr/>
            <p:nvPr/>
          </p:nvGrpSpPr>
          <p:grpSpPr>
            <a:xfrm>
              <a:off x="2123728" y="1635646"/>
              <a:ext cx="2160536" cy="1765138"/>
              <a:chOff x="0" y="34950"/>
              <a:chExt cx="2160536" cy="1765138"/>
            </a:xfrm>
            <a:grpFill/>
          </p:grpSpPr>
          <p:grpSp>
            <p:nvGrpSpPr>
              <p:cNvPr id="122" name="121 Grupo"/>
              <p:cNvGrpSpPr/>
              <p:nvPr/>
            </p:nvGrpSpPr>
            <p:grpSpPr>
              <a:xfrm>
                <a:off x="0" y="34950"/>
                <a:ext cx="1116536" cy="956530"/>
                <a:chOff x="323528" y="627534"/>
                <a:chExt cx="1116536" cy="956530"/>
              </a:xfrm>
              <a:grpFill/>
            </p:grpSpPr>
            <p:sp>
              <p:nvSpPr>
                <p:cNvPr id="126" name="12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a:off x="1044000" y="843558"/>
                <a:ext cx="1116536" cy="956530"/>
                <a:chOff x="323528" y="627534"/>
                <a:chExt cx="1116536" cy="956530"/>
              </a:xfrm>
              <a:grpFill/>
            </p:grpSpPr>
            <p:sp>
              <p:nvSpPr>
                <p:cNvPr id="124" name="12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5" name="114 Grupo"/>
            <p:cNvGrpSpPr/>
            <p:nvPr/>
          </p:nvGrpSpPr>
          <p:grpSpPr>
            <a:xfrm>
              <a:off x="4248000" y="3204000"/>
              <a:ext cx="2160536" cy="1765138"/>
              <a:chOff x="0" y="34950"/>
              <a:chExt cx="2160536" cy="1765138"/>
            </a:xfrm>
            <a:grpFill/>
          </p:grpSpPr>
          <p:grpSp>
            <p:nvGrpSpPr>
              <p:cNvPr id="116" name="115 Grupo"/>
              <p:cNvGrpSpPr/>
              <p:nvPr/>
            </p:nvGrpSpPr>
            <p:grpSpPr>
              <a:xfrm>
                <a:off x="0" y="34950"/>
                <a:ext cx="1116536" cy="956530"/>
                <a:chOff x="323528" y="627534"/>
                <a:chExt cx="1116536" cy="956530"/>
              </a:xfrm>
              <a:grpFill/>
            </p:grpSpPr>
            <p:sp>
              <p:nvSpPr>
                <p:cNvPr id="120" name="11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1044000" y="843558"/>
                <a:ext cx="1116536" cy="956530"/>
                <a:chOff x="323528" y="627534"/>
                <a:chExt cx="1116536" cy="956530"/>
              </a:xfrm>
              <a:grpFill/>
            </p:grpSpPr>
            <p:sp>
              <p:nvSpPr>
                <p:cNvPr id="118" name="11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34" name="133 Grupo"/>
          <p:cNvGrpSpPr/>
          <p:nvPr/>
        </p:nvGrpSpPr>
        <p:grpSpPr>
          <a:xfrm flipH="1">
            <a:off x="6480000" y="1188000"/>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135" name="134 Grupo"/>
            <p:cNvGrpSpPr/>
            <p:nvPr/>
          </p:nvGrpSpPr>
          <p:grpSpPr>
            <a:xfrm>
              <a:off x="0" y="34950"/>
              <a:ext cx="2160536" cy="1765138"/>
              <a:chOff x="0" y="34950"/>
              <a:chExt cx="2160536" cy="1765138"/>
            </a:xfrm>
            <a:grpFill/>
          </p:grpSpPr>
          <p:grpSp>
            <p:nvGrpSpPr>
              <p:cNvPr id="150" name="149 Grupo"/>
              <p:cNvGrpSpPr/>
              <p:nvPr/>
            </p:nvGrpSpPr>
            <p:grpSpPr>
              <a:xfrm>
                <a:off x="0" y="34950"/>
                <a:ext cx="1116536" cy="956530"/>
                <a:chOff x="323528" y="627534"/>
                <a:chExt cx="1116536" cy="956530"/>
              </a:xfrm>
              <a:grpFill/>
            </p:grpSpPr>
            <p:sp>
              <p:nvSpPr>
                <p:cNvPr id="154" name="15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a:off x="1044000" y="843558"/>
                <a:ext cx="1116536" cy="956530"/>
                <a:chOff x="323528" y="627534"/>
                <a:chExt cx="1116536" cy="956530"/>
              </a:xfrm>
              <a:grpFill/>
            </p:grpSpPr>
            <p:sp>
              <p:nvSpPr>
                <p:cNvPr id="152" name="15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6" name="135 Grupo"/>
            <p:cNvGrpSpPr/>
            <p:nvPr/>
          </p:nvGrpSpPr>
          <p:grpSpPr>
            <a:xfrm>
              <a:off x="2123728" y="1635646"/>
              <a:ext cx="2160536" cy="1765138"/>
              <a:chOff x="0" y="34950"/>
              <a:chExt cx="2160536" cy="1765138"/>
            </a:xfrm>
            <a:grpFill/>
          </p:grpSpPr>
          <p:grpSp>
            <p:nvGrpSpPr>
              <p:cNvPr id="144" name="143 Grupo"/>
              <p:cNvGrpSpPr/>
              <p:nvPr/>
            </p:nvGrpSpPr>
            <p:grpSpPr>
              <a:xfrm>
                <a:off x="0" y="34950"/>
                <a:ext cx="1116536" cy="956530"/>
                <a:chOff x="323528" y="627534"/>
                <a:chExt cx="1116536" cy="956530"/>
              </a:xfrm>
              <a:grpFill/>
            </p:grpSpPr>
            <p:sp>
              <p:nvSpPr>
                <p:cNvPr id="148" name="14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a:off x="1044000" y="843558"/>
                <a:ext cx="1116536" cy="956530"/>
                <a:chOff x="323528" y="627534"/>
                <a:chExt cx="1116536" cy="956530"/>
              </a:xfrm>
              <a:grpFill/>
            </p:grpSpPr>
            <p:sp>
              <p:nvSpPr>
                <p:cNvPr id="146" name="14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7" name="136 Grupo"/>
            <p:cNvGrpSpPr/>
            <p:nvPr/>
          </p:nvGrpSpPr>
          <p:grpSpPr>
            <a:xfrm>
              <a:off x="4248000" y="3204000"/>
              <a:ext cx="2160536" cy="1765138"/>
              <a:chOff x="0" y="34950"/>
              <a:chExt cx="2160536" cy="1765138"/>
            </a:xfrm>
            <a:grpFill/>
          </p:grpSpPr>
          <p:grpSp>
            <p:nvGrpSpPr>
              <p:cNvPr id="138" name="137 Grupo"/>
              <p:cNvGrpSpPr/>
              <p:nvPr/>
            </p:nvGrpSpPr>
            <p:grpSpPr>
              <a:xfrm>
                <a:off x="0" y="34950"/>
                <a:ext cx="1116536" cy="956530"/>
                <a:chOff x="323528" y="627534"/>
                <a:chExt cx="1116536" cy="956530"/>
              </a:xfrm>
              <a:grpFill/>
            </p:grpSpPr>
            <p:sp>
              <p:nvSpPr>
                <p:cNvPr id="142" name="14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a:off x="1044000" y="843558"/>
                <a:ext cx="1116536" cy="956530"/>
                <a:chOff x="323528" y="627534"/>
                <a:chExt cx="1116536" cy="956530"/>
              </a:xfrm>
              <a:grpFill/>
            </p:grpSpPr>
            <p:sp>
              <p:nvSpPr>
                <p:cNvPr id="140" name="13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56" name="155 Grupo"/>
          <p:cNvGrpSpPr/>
          <p:nvPr/>
        </p:nvGrpSpPr>
        <p:grpSpPr>
          <a:xfrm flipH="1" flipV="1">
            <a:off x="180000" y="2571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157" name="156 Grupo"/>
            <p:cNvGrpSpPr/>
            <p:nvPr/>
          </p:nvGrpSpPr>
          <p:grpSpPr>
            <a:xfrm>
              <a:off x="0" y="34950"/>
              <a:ext cx="2160536" cy="1765138"/>
              <a:chOff x="0" y="34950"/>
              <a:chExt cx="2160536" cy="1765138"/>
            </a:xfrm>
            <a:grpFill/>
          </p:grpSpPr>
          <p:grpSp>
            <p:nvGrpSpPr>
              <p:cNvPr id="172" name="171 Grupo"/>
              <p:cNvGrpSpPr/>
              <p:nvPr/>
            </p:nvGrpSpPr>
            <p:grpSpPr>
              <a:xfrm>
                <a:off x="0" y="34950"/>
                <a:ext cx="1116536" cy="956530"/>
                <a:chOff x="323528" y="627534"/>
                <a:chExt cx="1116536" cy="956530"/>
              </a:xfrm>
              <a:grpFill/>
            </p:grpSpPr>
            <p:sp>
              <p:nvSpPr>
                <p:cNvPr id="176" name="17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1044000" y="843558"/>
                <a:ext cx="1116536" cy="956530"/>
                <a:chOff x="323528" y="627534"/>
                <a:chExt cx="1116536" cy="956530"/>
              </a:xfrm>
              <a:grpFill/>
            </p:grpSpPr>
            <p:sp>
              <p:nvSpPr>
                <p:cNvPr id="174" name="17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8" name="157 Grupo"/>
            <p:cNvGrpSpPr/>
            <p:nvPr/>
          </p:nvGrpSpPr>
          <p:grpSpPr>
            <a:xfrm>
              <a:off x="2123728" y="1635646"/>
              <a:ext cx="2160536" cy="1765138"/>
              <a:chOff x="0" y="34950"/>
              <a:chExt cx="2160536" cy="1765138"/>
            </a:xfrm>
            <a:grpFill/>
          </p:grpSpPr>
          <p:grpSp>
            <p:nvGrpSpPr>
              <p:cNvPr id="166" name="165 Grupo"/>
              <p:cNvGrpSpPr/>
              <p:nvPr/>
            </p:nvGrpSpPr>
            <p:grpSpPr>
              <a:xfrm>
                <a:off x="0" y="34950"/>
                <a:ext cx="1116536" cy="956530"/>
                <a:chOff x="323528" y="627534"/>
                <a:chExt cx="1116536" cy="956530"/>
              </a:xfrm>
              <a:grpFill/>
            </p:grpSpPr>
            <p:sp>
              <p:nvSpPr>
                <p:cNvPr id="170" name="16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1044000" y="843558"/>
                <a:ext cx="1116536" cy="956530"/>
                <a:chOff x="323528" y="627534"/>
                <a:chExt cx="1116536" cy="956530"/>
              </a:xfrm>
              <a:grpFill/>
            </p:grpSpPr>
            <p:sp>
              <p:nvSpPr>
                <p:cNvPr id="168" name="16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9" name="158 Grupo"/>
            <p:cNvGrpSpPr/>
            <p:nvPr/>
          </p:nvGrpSpPr>
          <p:grpSpPr>
            <a:xfrm>
              <a:off x="4248000" y="3204000"/>
              <a:ext cx="2160536" cy="1765138"/>
              <a:chOff x="0" y="34950"/>
              <a:chExt cx="2160536" cy="1765138"/>
            </a:xfrm>
            <a:grpFill/>
          </p:grpSpPr>
          <p:grpSp>
            <p:nvGrpSpPr>
              <p:cNvPr id="160" name="159 Grupo"/>
              <p:cNvGrpSpPr/>
              <p:nvPr/>
            </p:nvGrpSpPr>
            <p:grpSpPr>
              <a:xfrm>
                <a:off x="0" y="34950"/>
                <a:ext cx="1116536" cy="956530"/>
                <a:chOff x="323528" y="627534"/>
                <a:chExt cx="1116536" cy="956530"/>
              </a:xfrm>
              <a:grpFill/>
            </p:grpSpPr>
            <p:sp>
              <p:nvSpPr>
                <p:cNvPr id="164" name="16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1044000" y="843558"/>
                <a:ext cx="1116536" cy="956530"/>
                <a:chOff x="323528" y="627534"/>
                <a:chExt cx="1116536" cy="956530"/>
              </a:xfrm>
              <a:grpFill/>
            </p:grpSpPr>
            <p:sp>
              <p:nvSpPr>
                <p:cNvPr id="162" name="16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78" name="177 Grupo"/>
          <p:cNvGrpSpPr/>
          <p:nvPr/>
        </p:nvGrpSpPr>
        <p:grpSpPr>
          <a:xfrm flipH="1" flipV="1">
            <a:off x="1188488" y="2571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179" name="178 Grupo"/>
            <p:cNvGrpSpPr/>
            <p:nvPr/>
          </p:nvGrpSpPr>
          <p:grpSpPr>
            <a:xfrm>
              <a:off x="0" y="34950"/>
              <a:ext cx="2160536" cy="1765138"/>
              <a:chOff x="0" y="34950"/>
              <a:chExt cx="2160536" cy="1765138"/>
            </a:xfrm>
            <a:grpFill/>
          </p:grpSpPr>
          <p:grpSp>
            <p:nvGrpSpPr>
              <p:cNvPr id="194" name="193 Grupo"/>
              <p:cNvGrpSpPr/>
              <p:nvPr/>
            </p:nvGrpSpPr>
            <p:grpSpPr>
              <a:xfrm>
                <a:off x="0" y="34950"/>
                <a:ext cx="1116536" cy="956530"/>
                <a:chOff x="323528" y="627534"/>
                <a:chExt cx="1116536" cy="956530"/>
              </a:xfrm>
              <a:grpFill/>
            </p:grpSpPr>
            <p:sp>
              <p:nvSpPr>
                <p:cNvPr id="198" name="19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1044000" y="843558"/>
                <a:ext cx="1116536" cy="956530"/>
                <a:chOff x="323528" y="627534"/>
                <a:chExt cx="1116536" cy="956530"/>
              </a:xfrm>
              <a:grpFill/>
            </p:grpSpPr>
            <p:sp>
              <p:nvSpPr>
                <p:cNvPr id="196" name="19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0" name="179 Grupo"/>
            <p:cNvGrpSpPr/>
            <p:nvPr/>
          </p:nvGrpSpPr>
          <p:grpSpPr>
            <a:xfrm>
              <a:off x="2123728" y="1635646"/>
              <a:ext cx="2160536" cy="1765138"/>
              <a:chOff x="0" y="34950"/>
              <a:chExt cx="2160536" cy="1765138"/>
            </a:xfrm>
            <a:grpFill/>
          </p:grpSpPr>
          <p:grpSp>
            <p:nvGrpSpPr>
              <p:cNvPr id="188" name="187 Grupo"/>
              <p:cNvGrpSpPr/>
              <p:nvPr/>
            </p:nvGrpSpPr>
            <p:grpSpPr>
              <a:xfrm>
                <a:off x="0" y="34950"/>
                <a:ext cx="1116536" cy="956530"/>
                <a:chOff x="323528" y="627534"/>
                <a:chExt cx="1116536" cy="956530"/>
              </a:xfrm>
              <a:grpFill/>
            </p:grpSpPr>
            <p:sp>
              <p:nvSpPr>
                <p:cNvPr id="192" name="19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9" name="188 Grupo"/>
              <p:cNvGrpSpPr/>
              <p:nvPr/>
            </p:nvGrpSpPr>
            <p:grpSpPr>
              <a:xfrm>
                <a:off x="1044000" y="843558"/>
                <a:ext cx="1116536" cy="956530"/>
                <a:chOff x="323528" y="627534"/>
                <a:chExt cx="1116536" cy="956530"/>
              </a:xfrm>
              <a:grpFill/>
            </p:grpSpPr>
            <p:sp>
              <p:nvSpPr>
                <p:cNvPr id="190" name="18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1" name="180 Grupo"/>
            <p:cNvGrpSpPr/>
            <p:nvPr/>
          </p:nvGrpSpPr>
          <p:grpSpPr>
            <a:xfrm>
              <a:off x="4248000" y="3204000"/>
              <a:ext cx="2160536" cy="1765138"/>
              <a:chOff x="0" y="34950"/>
              <a:chExt cx="2160536" cy="1765138"/>
            </a:xfrm>
            <a:grpFill/>
          </p:grpSpPr>
          <p:grpSp>
            <p:nvGrpSpPr>
              <p:cNvPr id="182" name="181 Grupo"/>
              <p:cNvGrpSpPr/>
              <p:nvPr/>
            </p:nvGrpSpPr>
            <p:grpSpPr>
              <a:xfrm>
                <a:off x="0" y="34950"/>
                <a:ext cx="1116536" cy="956530"/>
                <a:chOff x="323528" y="627534"/>
                <a:chExt cx="1116536" cy="956530"/>
              </a:xfrm>
              <a:grpFill/>
            </p:grpSpPr>
            <p:sp>
              <p:nvSpPr>
                <p:cNvPr id="186" name="18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1044000" y="843558"/>
                <a:ext cx="1116536" cy="956530"/>
                <a:chOff x="323528" y="627534"/>
                <a:chExt cx="1116536" cy="956530"/>
              </a:xfrm>
              <a:grpFill/>
            </p:grpSpPr>
            <p:sp>
              <p:nvSpPr>
                <p:cNvPr id="184" name="18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00" name="199 Grupo"/>
          <p:cNvGrpSpPr/>
          <p:nvPr/>
        </p:nvGrpSpPr>
        <p:grpSpPr>
          <a:xfrm flipH="1" flipV="1">
            <a:off x="2304488" y="2587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201" name="200 Grupo"/>
            <p:cNvGrpSpPr/>
            <p:nvPr/>
          </p:nvGrpSpPr>
          <p:grpSpPr>
            <a:xfrm>
              <a:off x="0" y="34950"/>
              <a:ext cx="2160536" cy="1765138"/>
              <a:chOff x="0" y="34950"/>
              <a:chExt cx="2160536" cy="1765138"/>
            </a:xfrm>
            <a:grpFill/>
          </p:grpSpPr>
          <p:grpSp>
            <p:nvGrpSpPr>
              <p:cNvPr id="216" name="215 Grupo"/>
              <p:cNvGrpSpPr/>
              <p:nvPr/>
            </p:nvGrpSpPr>
            <p:grpSpPr>
              <a:xfrm>
                <a:off x="0" y="34950"/>
                <a:ext cx="1116536" cy="956530"/>
                <a:chOff x="323528" y="627534"/>
                <a:chExt cx="1116536" cy="956530"/>
              </a:xfrm>
              <a:grpFill/>
            </p:grpSpPr>
            <p:sp>
              <p:nvSpPr>
                <p:cNvPr id="220" name="21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a:off x="1044000" y="843558"/>
                <a:ext cx="1116536" cy="956530"/>
                <a:chOff x="323528" y="627534"/>
                <a:chExt cx="1116536" cy="956530"/>
              </a:xfrm>
              <a:grpFill/>
            </p:grpSpPr>
            <p:sp>
              <p:nvSpPr>
                <p:cNvPr id="218" name="21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2" name="201 Grupo"/>
            <p:cNvGrpSpPr/>
            <p:nvPr/>
          </p:nvGrpSpPr>
          <p:grpSpPr>
            <a:xfrm>
              <a:off x="2123728" y="1635646"/>
              <a:ext cx="2160536" cy="1765138"/>
              <a:chOff x="0" y="34950"/>
              <a:chExt cx="2160536" cy="1765138"/>
            </a:xfrm>
            <a:grpFill/>
          </p:grpSpPr>
          <p:grpSp>
            <p:nvGrpSpPr>
              <p:cNvPr id="210" name="209 Grupo"/>
              <p:cNvGrpSpPr/>
              <p:nvPr/>
            </p:nvGrpSpPr>
            <p:grpSpPr>
              <a:xfrm>
                <a:off x="0" y="34950"/>
                <a:ext cx="1116536" cy="956530"/>
                <a:chOff x="323528" y="627534"/>
                <a:chExt cx="1116536" cy="956530"/>
              </a:xfrm>
              <a:grpFill/>
            </p:grpSpPr>
            <p:sp>
              <p:nvSpPr>
                <p:cNvPr id="214" name="21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a:off x="1044000" y="843558"/>
                <a:ext cx="1116536" cy="956530"/>
                <a:chOff x="323528" y="627534"/>
                <a:chExt cx="1116536" cy="956530"/>
              </a:xfrm>
              <a:grpFill/>
            </p:grpSpPr>
            <p:sp>
              <p:nvSpPr>
                <p:cNvPr id="212" name="21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3" name="202 Grupo"/>
            <p:cNvGrpSpPr/>
            <p:nvPr/>
          </p:nvGrpSpPr>
          <p:grpSpPr>
            <a:xfrm>
              <a:off x="4248000" y="3204000"/>
              <a:ext cx="2160536" cy="1765138"/>
              <a:chOff x="0" y="34950"/>
              <a:chExt cx="2160536" cy="1765138"/>
            </a:xfrm>
            <a:grpFill/>
          </p:grpSpPr>
          <p:grpSp>
            <p:nvGrpSpPr>
              <p:cNvPr id="204" name="203 Grupo"/>
              <p:cNvGrpSpPr/>
              <p:nvPr/>
            </p:nvGrpSpPr>
            <p:grpSpPr>
              <a:xfrm>
                <a:off x="0" y="34950"/>
                <a:ext cx="1116536" cy="956530"/>
                <a:chOff x="323528" y="627534"/>
                <a:chExt cx="1116536" cy="956530"/>
              </a:xfrm>
              <a:grpFill/>
            </p:grpSpPr>
            <p:sp>
              <p:nvSpPr>
                <p:cNvPr id="208" name="20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a:off x="1044000" y="843558"/>
                <a:ext cx="1116536" cy="956530"/>
                <a:chOff x="323528" y="627534"/>
                <a:chExt cx="1116536" cy="956530"/>
              </a:xfrm>
              <a:grpFill/>
            </p:grpSpPr>
            <p:sp>
              <p:nvSpPr>
                <p:cNvPr id="206" name="20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22" name="221 Grupo"/>
          <p:cNvGrpSpPr/>
          <p:nvPr/>
        </p:nvGrpSpPr>
        <p:grpSpPr>
          <a:xfrm flipH="1" flipV="1">
            <a:off x="3312096" y="2556000"/>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223" name="222 Grupo"/>
            <p:cNvGrpSpPr/>
            <p:nvPr/>
          </p:nvGrpSpPr>
          <p:grpSpPr>
            <a:xfrm>
              <a:off x="0" y="34950"/>
              <a:ext cx="2160536" cy="1765138"/>
              <a:chOff x="0" y="34950"/>
              <a:chExt cx="2160536" cy="1765138"/>
            </a:xfrm>
            <a:grpFill/>
          </p:grpSpPr>
          <p:grpSp>
            <p:nvGrpSpPr>
              <p:cNvPr id="238" name="237 Grupo"/>
              <p:cNvGrpSpPr/>
              <p:nvPr/>
            </p:nvGrpSpPr>
            <p:grpSpPr>
              <a:xfrm>
                <a:off x="0" y="34950"/>
                <a:ext cx="1116536" cy="956530"/>
                <a:chOff x="323528" y="627534"/>
                <a:chExt cx="1116536" cy="956530"/>
              </a:xfrm>
              <a:grpFill/>
            </p:grpSpPr>
            <p:sp>
              <p:nvSpPr>
                <p:cNvPr id="242" name="24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a:off x="1044000" y="843558"/>
                <a:ext cx="1116536" cy="956530"/>
                <a:chOff x="323528" y="627534"/>
                <a:chExt cx="1116536" cy="956530"/>
              </a:xfrm>
              <a:grpFill/>
            </p:grpSpPr>
            <p:sp>
              <p:nvSpPr>
                <p:cNvPr id="240" name="23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4" name="223 Grupo"/>
            <p:cNvGrpSpPr/>
            <p:nvPr/>
          </p:nvGrpSpPr>
          <p:grpSpPr>
            <a:xfrm>
              <a:off x="2123728" y="1635646"/>
              <a:ext cx="2160536" cy="1765138"/>
              <a:chOff x="0" y="34950"/>
              <a:chExt cx="2160536" cy="1765138"/>
            </a:xfrm>
            <a:grpFill/>
          </p:grpSpPr>
          <p:grpSp>
            <p:nvGrpSpPr>
              <p:cNvPr id="232" name="231 Grupo"/>
              <p:cNvGrpSpPr/>
              <p:nvPr/>
            </p:nvGrpSpPr>
            <p:grpSpPr>
              <a:xfrm>
                <a:off x="0" y="34950"/>
                <a:ext cx="1116536" cy="956530"/>
                <a:chOff x="323528" y="627534"/>
                <a:chExt cx="1116536" cy="956530"/>
              </a:xfrm>
              <a:grpFill/>
            </p:grpSpPr>
            <p:sp>
              <p:nvSpPr>
                <p:cNvPr id="236" name="23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a:off x="1044000" y="843558"/>
                <a:ext cx="1116536" cy="956530"/>
                <a:chOff x="323528" y="627534"/>
                <a:chExt cx="1116536" cy="956530"/>
              </a:xfrm>
              <a:grpFill/>
            </p:grpSpPr>
            <p:sp>
              <p:nvSpPr>
                <p:cNvPr id="234" name="23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5" name="224 Grupo"/>
            <p:cNvGrpSpPr/>
            <p:nvPr/>
          </p:nvGrpSpPr>
          <p:grpSpPr>
            <a:xfrm>
              <a:off x="4248000" y="3204000"/>
              <a:ext cx="2160536" cy="1765138"/>
              <a:chOff x="0" y="34950"/>
              <a:chExt cx="2160536" cy="1765138"/>
            </a:xfrm>
            <a:grpFill/>
          </p:grpSpPr>
          <p:grpSp>
            <p:nvGrpSpPr>
              <p:cNvPr id="226" name="225 Grupo"/>
              <p:cNvGrpSpPr/>
              <p:nvPr/>
            </p:nvGrpSpPr>
            <p:grpSpPr>
              <a:xfrm>
                <a:off x="0" y="34950"/>
                <a:ext cx="1116536" cy="956530"/>
                <a:chOff x="323528" y="627534"/>
                <a:chExt cx="1116536" cy="956530"/>
              </a:xfrm>
              <a:grpFill/>
            </p:grpSpPr>
            <p:sp>
              <p:nvSpPr>
                <p:cNvPr id="230" name="22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1044000" y="843558"/>
                <a:ext cx="1116536" cy="956530"/>
                <a:chOff x="323528" y="627534"/>
                <a:chExt cx="1116536" cy="956530"/>
              </a:xfrm>
              <a:grpFill/>
            </p:grpSpPr>
            <p:sp>
              <p:nvSpPr>
                <p:cNvPr id="228" name="22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4" name="243 Grupo"/>
          <p:cNvGrpSpPr/>
          <p:nvPr/>
        </p:nvGrpSpPr>
        <p:grpSpPr>
          <a:xfrm flipH="1" flipV="1">
            <a:off x="4320584" y="2556000"/>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245" name="244 Grupo"/>
            <p:cNvGrpSpPr/>
            <p:nvPr/>
          </p:nvGrpSpPr>
          <p:grpSpPr>
            <a:xfrm>
              <a:off x="0" y="34950"/>
              <a:ext cx="2160536" cy="1765138"/>
              <a:chOff x="0" y="34950"/>
              <a:chExt cx="2160536" cy="1765138"/>
            </a:xfrm>
            <a:grpFill/>
          </p:grpSpPr>
          <p:grpSp>
            <p:nvGrpSpPr>
              <p:cNvPr id="260" name="259 Grupo"/>
              <p:cNvGrpSpPr/>
              <p:nvPr/>
            </p:nvGrpSpPr>
            <p:grpSpPr>
              <a:xfrm>
                <a:off x="0" y="34950"/>
                <a:ext cx="1116536" cy="956530"/>
                <a:chOff x="323528" y="627534"/>
                <a:chExt cx="1116536" cy="956530"/>
              </a:xfrm>
              <a:grpFill/>
            </p:grpSpPr>
            <p:sp>
              <p:nvSpPr>
                <p:cNvPr id="264" name="26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1" name="260 Grupo"/>
              <p:cNvGrpSpPr/>
              <p:nvPr/>
            </p:nvGrpSpPr>
            <p:grpSpPr>
              <a:xfrm>
                <a:off x="1044000" y="843558"/>
                <a:ext cx="1116536" cy="956530"/>
                <a:chOff x="323528" y="627534"/>
                <a:chExt cx="1116536" cy="956530"/>
              </a:xfrm>
              <a:grpFill/>
            </p:grpSpPr>
            <p:sp>
              <p:nvSpPr>
                <p:cNvPr id="262" name="26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6" name="245 Grupo"/>
            <p:cNvGrpSpPr/>
            <p:nvPr/>
          </p:nvGrpSpPr>
          <p:grpSpPr>
            <a:xfrm>
              <a:off x="2123728" y="1635646"/>
              <a:ext cx="2160536" cy="1765138"/>
              <a:chOff x="0" y="34950"/>
              <a:chExt cx="2160536" cy="1765138"/>
            </a:xfrm>
            <a:grpFill/>
          </p:grpSpPr>
          <p:grpSp>
            <p:nvGrpSpPr>
              <p:cNvPr id="254" name="253 Grupo"/>
              <p:cNvGrpSpPr/>
              <p:nvPr/>
            </p:nvGrpSpPr>
            <p:grpSpPr>
              <a:xfrm>
                <a:off x="0" y="34950"/>
                <a:ext cx="1116536" cy="956530"/>
                <a:chOff x="323528" y="627534"/>
                <a:chExt cx="1116536" cy="956530"/>
              </a:xfrm>
              <a:grpFill/>
            </p:grpSpPr>
            <p:sp>
              <p:nvSpPr>
                <p:cNvPr id="258" name="25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5" name="254 Grupo"/>
              <p:cNvGrpSpPr/>
              <p:nvPr/>
            </p:nvGrpSpPr>
            <p:grpSpPr>
              <a:xfrm>
                <a:off x="1044000" y="843558"/>
                <a:ext cx="1116536" cy="956530"/>
                <a:chOff x="323528" y="627534"/>
                <a:chExt cx="1116536" cy="956530"/>
              </a:xfrm>
              <a:grpFill/>
            </p:grpSpPr>
            <p:sp>
              <p:nvSpPr>
                <p:cNvPr id="256" name="25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7" name="246 Grupo"/>
            <p:cNvGrpSpPr/>
            <p:nvPr/>
          </p:nvGrpSpPr>
          <p:grpSpPr>
            <a:xfrm>
              <a:off x="4248000" y="3204000"/>
              <a:ext cx="2160536" cy="1765138"/>
              <a:chOff x="0" y="34950"/>
              <a:chExt cx="2160536" cy="1765138"/>
            </a:xfrm>
            <a:grpFill/>
          </p:grpSpPr>
          <p:grpSp>
            <p:nvGrpSpPr>
              <p:cNvPr id="248" name="247 Grupo"/>
              <p:cNvGrpSpPr/>
              <p:nvPr/>
            </p:nvGrpSpPr>
            <p:grpSpPr>
              <a:xfrm>
                <a:off x="0" y="34950"/>
                <a:ext cx="1116536" cy="956530"/>
                <a:chOff x="323528" y="627534"/>
                <a:chExt cx="1116536" cy="956530"/>
              </a:xfrm>
              <a:grpFill/>
            </p:grpSpPr>
            <p:sp>
              <p:nvSpPr>
                <p:cNvPr id="252" name="25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9" name="248 Grupo"/>
              <p:cNvGrpSpPr/>
              <p:nvPr/>
            </p:nvGrpSpPr>
            <p:grpSpPr>
              <a:xfrm>
                <a:off x="1044000" y="843558"/>
                <a:ext cx="1116536" cy="956530"/>
                <a:chOff x="323528" y="627534"/>
                <a:chExt cx="1116536" cy="956530"/>
              </a:xfrm>
              <a:grpFill/>
            </p:grpSpPr>
            <p:sp>
              <p:nvSpPr>
                <p:cNvPr id="250" name="24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6" name="265 Grupo"/>
          <p:cNvGrpSpPr/>
          <p:nvPr/>
        </p:nvGrpSpPr>
        <p:grpSpPr>
          <a:xfrm flipH="1" flipV="1">
            <a:off x="5436584" y="2571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267" name="266 Grupo"/>
            <p:cNvGrpSpPr/>
            <p:nvPr/>
          </p:nvGrpSpPr>
          <p:grpSpPr>
            <a:xfrm>
              <a:off x="0" y="34950"/>
              <a:ext cx="2160536" cy="1765138"/>
              <a:chOff x="0" y="34950"/>
              <a:chExt cx="2160536" cy="1765138"/>
            </a:xfrm>
            <a:grpFill/>
          </p:grpSpPr>
          <p:grpSp>
            <p:nvGrpSpPr>
              <p:cNvPr id="282" name="281 Grupo"/>
              <p:cNvGrpSpPr/>
              <p:nvPr/>
            </p:nvGrpSpPr>
            <p:grpSpPr>
              <a:xfrm>
                <a:off x="0" y="34950"/>
                <a:ext cx="1116536" cy="956530"/>
                <a:chOff x="323528" y="627534"/>
                <a:chExt cx="1116536" cy="956530"/>
              </a:xfrm>
              <a:grpFill/>
            </p:grpSpPr>
            <p:sp>
              <p:nvSpPr>
                <p:cNvPr id="286" name="28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1044000" y="843558"/>
                <a:ext cx="1116536" cy="956530"/>
                <a:chOff x="323528" y="627534"/>
                <a:chExt cx="1116536" cy="956530"/>
              </a:xfrm>
              <a:grpFill/>
            </p:grpSpPr>
            <p:sp>
              <p:nvSpPr>
                <p:cNvPr id="284" name="28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8" name="267 Grupo"/>
            <p:cNvGrpSpPr/>
            <p:nvPr/>
          </p:nvGrpSpPr>
          <p:grpSpPr>
            <a:xfrm>
              <a:off x="2123728" y="1635646"/>
              <a:ext cx="2160536" cy="1765138"/>
              <a:chOff x="0" y="34950"/>
              <a:chExt cx="2160536" cy="1765138"/>
            </a:xfrm>
            <a:grpFill/>
          </p:grpSpPr>
          <p:grpSp>
            <p:nvGrpSpPr>
              <p:cNvPr id="276" name="275 Grupo"/>
              <p:cNvGrpSpPr/>
              <p:nvPr/>
            </p:nvGrpSpPr>
            <p:grpSpPr>
              <a:xfrm>
                <a:off x="0" y="34950"/>
                <a:ext cx="1116536" cy="956530"/>
                <a:chOff x="323528" y="627534"/>
                <a:chExt cx="1116536" cy="956530"/>
              </a:xfrm>
              <a:grpFill/>
            </p:grpSpPr>
            <p:sp>
              <p:nvSpPr>
                <p:cNvPr id="280" name="27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a:off x="1044000" y="843558"/>
                <a:ext cx="1116536" cy="956530"/>
                <a:chOff x="323528" y="627534"/>
                <a:chExt cx="1116536" cy="956530"/>
              </a:xfrm>
              <a:grpFill/>
            </p:grpSpPr>
            <p:sp>
              <p:nvSpPr>
                <p:cNvPr id="278" name="27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9" name="268 Grupo"/>
            <p:cNvGrpSpPr/>
            <p:nvPr/>
          </p:nvGrpSpPr>
          <p:grpSpPr>
            <a:xfrm>
              <a:off x="4248000" y="3204000"/>
              <a:ext cx="2160536" cy="1765138"/>
              <a:chOff x="0" y="34950"/>
              <a:chExt cx="2160536" cy="1765138"/>
            </a:xfrm>
            <a:grpFill/>
          </p:grpSpPr>
          <p:grpSp>
            <p:nvGrpSpPr>
              <p:cNvPr id="270" name="269 Grupo"/>
              <p:cNvGrpSpPr/>
              <p:nvPr/>
            </p:nvGrpSpPr>
            <p:grpSpPr>
              <a:xfrm>
                <a:off x="0" y="34950"/>
                <a:ext cx="1116536" cy="956530"/>
                <a:chOff x="323528" y="627534"/>
                <a:chExt cx="1116536" cy="956530"/>
              </a:xfrm>
              <a:grpFill/>
            </p:grpSpPr>
            <p:sp>
              <p:nvSpPr>
                <p:cNvPr id="274" name="27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1" name="270 Grupo"/>
              <p:cNvGrpSpPr/>
              <p:nvPr/>
            </p:nvGrpSpPr>
            <p:grpSpPr>
              <a:xfrm>
                <a:off x="1044000" y="843558"/>
                <a:ext cx="1116536" cy="956530"/>
                <a:chOff x="323528" y="627534"/>
                <a:chExt cx="1116536" cy="956530"/>
              </a:xfrm>
              <a:grpFill/>
            </p:grpSpPr>
            <p:sp>
              <p:nvSpPr>
                <p:cNvPr id="272" name="27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88" name="287 Grupo"/>
          <p:cNvGrpSpPr/>
          <p:nvPr/>
        </p:nvGrpSpPr>
        <p:grpSpPr>
          <a:xfrm flipH="1" flipV="1">
            <a:off x="6480488" y="2587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289" name="288 Grupo"/>
            <p:cNvGrpSpPr/>
            <p:nvPr/>
          </p:nvGrpSpPr>
          <p:grpSpPr>
            <a:xfrm>
              <a:off x="0" y="34950"/>
              <a:ext cx="2160536" cy="1765138"/>
              <a:chOff x="0" y="34950"/>
              <a:chExt cx="2160536" cy="1765138"/>
            </a:xfrm>
            <a:grpFill/>
          </p:grpSpPr>
          <p:grpSp>
            <p:nvGrpSpPr>
              <p:cNvPr id="304" name="303 Grupo"/>
              <p:cNvGrpSpPr/>
              <p:nvPr/>
            </p:nvGrpSpPr>
            <p:grpSpPr>
              <a:xfrm>
                <a:off x="0" y="34950"/>
                <a:ext cx="1116536" cy="956530"/>
                <a:chOff x="323528" y="627534"/>
                <a:chExt cx="1116536" cy="956530"/>
              </a:xfrm>
              <a:grpFill/>
            </p:grpSpPr>
            <p:sp>
              <p:nvSpPr>
                <p:cNvPr id="308" name="307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1044000" y="843558"/>
                <a:ext cx="1116536" cy="956530"/>
                <a:chOff x="323528" y="627534"/>
                <a:chExt cx="1116536" cy="956530"/>
              </a:xfrm>
              <a:grpFill/>
            </p:grpSpPr>
            <p:sp>
              <p:nvSpPr>
                <p:cNvPr id="306" name="30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0" name="289 Grupo"/>
            <p:cNvGrpSpPr/>
            <p:nvPr/>
          </p:nvGrpSpPr>
          <p:grpSpPr>
            <a:xfrm>
              <a:off x="2123728" y="1635646"/>
              <a:ext cx="2160536" cy="1765138"/>
              <a:chOff x="0" y="34950"/>
              <a:chExt cx="2160536" cy="1765138"/>
            </a:xfrm>
            <a:grpFill/>
          </p:grpSpPr>
          <p:grpSp>
            <p:nvGrpSpPr>
              <p:cNvPr id="298" name="297 Grupo"/>
              <p:cNvGrpSpPr/>
              <p:nvPr/>
            </p:nvGrpSpPr>
            <p:grpSpPr>
              <a:xfrm>
                <a:off x="0" y="34950"/>
                <a:ext cx="1116536" cy="956530"/>
                <a:chOff x="323528" y="627534"/>
                <a:chExt cx="1116536" cy="956530"/>
              </a:xfrm>
              <a:grpFill/>
            </p:grpSpPr>
            <p:sp>
              <p:nvSpPr>
                <p:cNvPr id="302" name="301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1044000" y="843558"/>
                <a:ext cx="1116536" cy="956530"/>
                <a:chOff x="323528" y="627534"/>
                <a:chExt cx="1116536" cy="956530"/>
              </a:xfrm>
              <a:grpFill/>
            </p:grpSpPr>
            <p:sp>
              <p:nvSpPr>
                <p:cNvPr id="300" name="299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1" name="290 Grupo"/>
            <p:cNvGrpSpPr/>
            <p:nvPr/>
          </p:nvGrpSpPr>
          <p:grpSpPr>
            <a:xfrm>
              <a:off x="4248000" y="3204000"/>
              <a:ext cx="2160536" cy="1765138"/>
              <a:chOff x="0" y="34950"/>
              <a:chExt cx="2160536" cy="1765138"/>
            </a:xfrm>
            <a:grpFill/>
          </p:grpSpPr>
          <p:grpSp>
            <p:nvGrpSpPr>
              <p:cNvPr id="292" name="291 Grupo"/>
              <p:cNvGrpSpPr/>
              <p:nvPr/>
            </p:nvGrpSpPr>
            <p:grpSpPr>
              <a:xfrm>
                <a:off x="0" y="34950"/>
                <a:ext cx="1116536" cy="956530"/>
                <a:chOff x="323528" y="627534"/>
                <a:chExt cx="1116536" cy="956530"/>
              </a:xfrm>
              <a:grpFill/>
            </p:grpSpPr>
            <p:sp>
              <p:nvSpPr>
                <p:cNvPr id="296" name="295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1044000" y="843558"/>
                <a:ext cx="1116536" cy="956530"/>
                <a:chOff x="323528" y="627534"/>
                <a:chExt cx="1116536" cy="956530"/>
              </a:xfrm>
              <a:grpFill/>
            </p:grpSpPr>
            <p:sp>
              <p:nvSpPr>
                <p:cNvPr id="294" name="293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1" name="310 Grupo"/>
          <p:cNvGrpSpPr/>
          <p:nvPr/>
        </p:nvGrpSpPr>
        <p:grpSpPr>
          <a:xfrm flipH="1">
            <a:off x="18661" y="1219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312" name="311 Grupo"/>
            <p:cNvGrpSpPr/>
            <p:nvPr/>
          </p:nvGrpSpPr>
          <p:grpSpPr>
            <a:xfrm>
              <a:off x="0" y="34950"/>
              <a:ext cx="2160536" cy="1765138"/>
              <a:chOff x="0" y="34950"/>
              <a:chExt cx="2160536" cy="1765138"/>
            </a:xfrm>
            <a:grpFill/>
          </p:grpSpPr>
          <p:grpSp>
            <p:nvGrpSpPr>
              <p:cNvPr id="327" name="326 Grupo"/>
              <p:cNvGrpSpPr/>
              <p:nvPr/>
            </p:nvGrpSpPr>
            <p:grpSpPr>
              <a:xfrm>
                <a:off x="0" y="34950"/>
                <a:ext cx="1116536" cy="956530"/>
                <a:chOff x="323528" y="627534"/>
                <a:chExt cx="1116536" cy="956530"/>
              </a:xfrm>
              <a:grpFill/>
            </p:grpSpPr>
            <p:sp>
              <p:nvSpPr>
                <p:cNvPr id="331" name="33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a:off x="1044000" y="843558"/>
                <a:ext cx="1116536" cy="956530"/>
                <a:chOff x="323528" y="627534"/>
                <a:chExt cx="1116536" cy="956530"/>
              </a:xfrm>
              <a:grpFill/>
            </p:grpSpPr>
            <p:sp>
              <p:nvSpPr>
                <p:cNvPr id="329" name="32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32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a:off x="2123728" y="1635646"/>
              <a:ext cx="2160536" cy="1765138"/>
              <a:chOff x="0" y="34950"/>
              <a:chExt cx="2160536" cy="1765138"/>
            </a:xfrm>
            <a:grpFill/>
          </p:grpSpPr>
          <p:grpSp>
            <p:nvGrpSpPr>
              <p:cNvPr id="321" name="320 Grupo"/>
              <p:cNvGrpSpPr/>
              <p:nvPr/>
            </p:nvGrpSpPr>
            <p:grpSpPr>
              <a:xfrm>
                <a:off x="0" y="34950"/>
                <a:ext cx="1116536" cy="956530"/>
                <a:chOff x="323528" y="627534"/>
                <a:chExt cx="1116536" cy="956530"/>
              </a:xfrm>
              <a:grpFill/>
            </p:grpSpPr>
            <p:sp>
              <p:nvSpPr>
                <p:cNvPr id="325" name="32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a:off x="1044000" y="843558"/>
                <a:ext cx="1116536" cy="956530"/>
                <a:chOff x="323528" y="627534"/>
                <a:chExt cx="1116536" cy="956530"/>
              </a:xfrm>
              <a:grpFill/>
            </p:grpSpPr>
            <p:sp>
              <p:nvSpPr>
                <p:cNvPr id="323" name="32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4" name="313 Grupo"/>
            <p:cNvGrpSpPr/>
            <p:nvPr/>
          </p:nvGrpSpPr>
          <p:grpSpPr>
            <a:xfrm>
              <a:off x="4248000" y="3204000"/>
              <a:ext cx="2160536" cy="1765138"/>
              <a:chOff x="0" y="34950"/>
              <a:chExt cx="2160536" cy="1765138"/>
            </a:xfrm>
            <a:grpFill/>
          </p:grpSpPr>
          <p:grpSp>
            <p:nvGrpSpPr>
              <p:cNvPr id="315" name="314 Grupo"/>
              <p:cNvGrpSpPr/>
              <p:nvPr/>
            </p:nvGrpSpPr>
            <p:grpSpPr>
              <a:xfrm>
                <a:off x="0" y="34950"/>
                <a:ext cx="1116536" cy="956530"/>
                <a:chOff x="323528" y="627534"/>
                <a:chExt cx="1116536" cy="956530"/>
              </a:xfrm>
              <a:grpFill/>
            </p:grpSpPr>
            <p:sp>
              <p:nvSpPr>
                <p:cNvPr id="319" name="31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a:off x="1044000" y="843558"/>
                <a:ext cx="1116536" cy="956530"/>
                <a:chOff x="323528" y="627534"/>
                <a:chExt cx="1116536" cy="956530"/>
              </a:xfrm>
              <a:grpFill/>
            </p:grpSpPr>
            <p:sp>
              <p:nvSpPr>
                <p:cNvPr id="317" name="31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33" name="332 Grupo"/>
          <p:cNvGrpSpPr/>
          <p:nvPr/>
        </p:nvGrpSpPr>
        <p:grpSpPr>
          <a:xfrm flipH="1">
            <a:off x="1027149" y="1219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334" name="333 Grupo"/>
            <p:cNvGrpSpPr/>
            <p:nvPr/>
          </p:nvGrpSpPr>
          <p:grpSpPr>
            <a:xfrm>
              <a:off x="0" y="34950"/>
              <a:ext cx="2160536" cy="1765138"/>
              <a:chOff x="0" y="34950"/>
              <a:chExt cx="2160536" cy="1765138"/>
            </a:xfrm>
            <a:grpFill/>
          </p:grpSpPr>
          <p:grpSp>
            <p:nvGrpSpPr>
              <p:cNvPr id="349" name="348 Grupo"/>
              <p:cNvGrpSpPr/>
              <p:nvPr/>
            </p:nvGrpSpPr>
            <p:grpSpPr>
              <a:xfrm>
                <a:off x="0" y="34950"/>
                <a:ext cx="1116536" cy="956530"/>
                <a:chOff x="323528" y="627534"/>
                <a:chExt cx="1116536" cy="956530"/>
              </a:xfrm>
              <a:grpFill/>
            </p:grpSpPr>
            <p:sp>
              <p:nvSpPr>
                <p:cNvPr id="353" name="35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a:off x="1044000" y="843558"/>
                <a:ext cx="1116536" cy="956530"/>
                <a:chOff x="323528" y="627534"/>
                <a:chExt cx="1116536" cy="956530"/>
              </a:xfrm>
              <a:grpFill/>
            </p:grpSpPr>
            <p:sp>
              <p:nvSpPr>
                <p:cNvPr id="351" name="35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a:off x="2123728" y="1635646"/>
              <a:ext cx="2160536" cy="1765138"/>
              <a:chOff x="0" y="34950"/>
              <a:chExt cx="2160536" cy="1765138"/>
            </a:xfrm>
            <a:grpFill/>
          </p:grpSpPr>
          <p:grpSp>
            <p:nvGrpSpPr>
              <p:cNvPr id="343" name="342 Grupo"/>
              <p:cNvGrpSpPr/>
              <p:nvPr/>
            </p:nvGrpSpPr>
            <p:grpSpPr>
              <a:xfrm>
                <a:off x="0" y="34950"/>
                <a:ext cx="1116536" cy="956530"/>
                <a:chOff x="323528" y="627534"/>
                <a:chExt cx="1116536" cy="956530"/>
              </a:xfrm>
              <a:grpFill/>
            </p:grpSpPr>
            <p:sp>
              <p:nvSpPr>
                <p:cNvPr id="347" name="34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a:off x="1044000" y="843558"/>
                <a:ext cx="1116536" cy="956530"/>
                <a:chOff x="323528" y="627534"/>
                <a:chExt cx="1116536" cy="956530"/>
              </a:xfrm>
              <a:grpFill/>
            </p:grpSpPr>
            <p:sp>
              <p:nvSpPr>
                <p:cNvPr id="345" name="34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6" name="335 Grupo"/>
            <p:cNvGrpSpPr/>
            <p:nvPr/>
          </p:nvGrpSpPr>
          <p:grpSpPr>
            <a:xfrm>
              <a:off x="4248000" y="3204000"/>
              <a:ext cx="2160536" cy="1765138"/>
              <a:chOff x="0" y="34950"/>
              <a:chExt cx="2160536" cy="1765138"/>
            </a:xfrm>
            <a:grpFill/>
          </p:grpSpPr>
          <p:grpSp>
            <p:nvGrpSpPr>
              <p:cNvPr id="337" name="336 Grupo"/>
              <p:cNvGrpSpPr/>
              <p:nvPr/>
            </p:nvGrpSpPr>
            <p:grpSpPr>
              <a:xfrm>
                <a:off x="0" y="34950"/>
                <a:ext cx="1116536" cy="956530"/>
                <a:chOff x="323528" y="627534"/>
                <a:chExt cx="1116536" cy="956530"/>
              </a:xfrm>
              <a:grpFill/>
            </p:grpSpPr>
            <p:sp>
              <p:nvSpPr>
                <p:cNvPr id="341" name="34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a:off x="1044000" y="843558"/>
                <a:ext cx="1116536" cy="956530"/>
                <a:chOff x="323528" y="627534"/>
                <a:chExt cx="1116536" cy="956530"/>
              </a:xfrm>
              <a:grpFill/>
            </p:grpSpPr>
            <p:sp>
              <p:nvSpPr>
                <p:cNvPr id="339" name="33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55" name="354 Grupo"/>
          <p:cNvGrpSpPr/>
          <p:nvPr/>
        </p:nvGrpSpPr>
        <p:grpSpPr>
          <a:xfrm flipH="1">
            <a:off x="2143149" y="1203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356" name="355 Grupo"/>
            <p:cNvGrpSpPr/>
            <p:nvPr/>
          </p:nvGrpSpPr>
          <p:grpSpPr>
            <a:xfrm>
              <a:off x="0" y="34950"/>
              <a:ext cx="2160536" cy="1765138"/>
              <a:chOff x="0" y="34950"/>
              <a:chExt cx="2160536" cy="1765138"/>
            </a:xfrm>
            <a:grpFill/>
          </p:grpSpPr>
          <p:grpSp>
            <p:nvGrpSpPr>
              <p:cNvPr id="371" name="370 Grupo"/>
              <p:cNvGrpSpPr/>
              <p:nvPr/>
            </p:nvGrpSpPr>
            <p:grpSpPr>
              <a:xfrm>
                <a:off x="0" y="34950"/>
                <a:ext cx="1116536" cy="956530"/>
                <a:chOff x="323528" y="627534"/>
                <a:chExt cx="1116536" cy="956530"/>
              </a:xfrm>
              <a:grpFill/>
            </p:grpSpPr>
            <p:sp>
              <p:nvSpPr>
                <p:cNvPr id="375" name="37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6" name="37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a:off x="1044000" y="843558"/>
                <a:ext cx="1116536" cy="956530"/>
                <a:chOff x="323528" y="627534"/>
                <a:chExt cx="1116536" cy="956530"/>
              </a:xfrm>
              <a:grpFill/>
            </p:grpSpPr>
            <p:sp>
              <p:nvSpPr>
                <p:cNvPr id="373" name="37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7" name="356 Grupo"/>
            <p:cNvGrpSpPr/>
            <p:nvPr/>
          </p:nvGrpSpPr>
          <p:grpSpPr>
            <a:xfrm>
              <a:off x="2123728" y="1635646"/>
              <a:ext cx="2160536" cy="1765138"/>
              <a:chOff x="0" y="34950"/>
              <a:chExt cx="2160536" cy="1765138"/>
            </a:xfrm>
            <a:grpFill/>
          </p:grpSpPr>
          <p:grpSp>
            <p:nvGrpSpPr>
              <p:cNvPr id="365" name="364 Grupo"/>
              <p:cNvGrpSpPr/>
              <p:nvPr/>
            </p:nvGrpSpPr>
            <p:grpSpPr>
              <a:xfrm>
                <a:off x="0" y="34950"/>
                <a:ext cx="1116536" cy="956530"/>
                <a:chOff x="323528" y="627534"/>
                <a:chExt cx="1116536" cy="956530"/>
              </a:xfrm>
              <a:grpFill/>
            </p:grpSpPr>
            <p:sp>
              <p:nvSpPr>
                <p:cNvPr id="369" name="36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a:off x="1044000" y="843558"/>
                <a:ext cx="1116536" cy="956530"/>
                <a:chOff x="323528" y="627534"/>
                <a:chExt cx="1116536" cy="956530"/>
              </a:xfrm>
              <a:grpFill/>
            </p:grpSpPr>
            <p:sp>
              <p:nvSpPr>
                <p:cNvPr id="367" name="36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8" name="357 Grupo"/>
            <p:cNvGrpSpPr/>
            <p:nvPr/>
          </p:nvGrpSpPr>
          <p:grpSpPr>
            <a:xfrm>
              <a:off x="4248000" y="3204000"/>
              <a:ext cx="2160536" cy="1765138"/>
              <a:chOff x="0" y="34950"/>
              <a:chExt cx="2160536" cy="1765138"/>
            </a:xfrm>
            <a:grpFill/>
          </p:grpSpPr>
          <p:grpSp>
            <p:nvGrpSpPr>
              <p:cNvPr id="359" name="358 Grupo"/>
              <p:cNvGrpSpPr/>
              <p:nvPr/>
            </p:nvGrpSpPr>
            <p:grpSpPr>
              <a:xfrm>
                <a:off x="0" y="34950"/>
                <a:ext cx="1116536" cy="956530"/>
                <a:chOff x="323528" y="627534"/>
                <a:chExt cx="1116536" cy="956530"/>
              </a:xfrm>
              <a:grpFill/>
            </p:grpSpPr>
            <p:sp>
              <p:nvSpPr>
                <p:cNvPr id="363" name="36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4" name="36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a:off x="1044000" y="843558"/>
                <a:ext cx="1116536" cy="956530"/>
                <a:chOff x="323528" y="627534"/>
                <a:chExt cx="1116536" cy="956530"/>
              </a:xfrm>
              <a:grpFill/>
            </p:grpSpPr>
            <p:sp>
              <p:nvSpPr>
                <p:cNvPr id="361" name="36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77" name="376 Grupo"/>
          <p:cNvGrpSpPr/>
          <p:nvPr/>
        </p:nvGrpSpPr>
        <p:grpSpPr>
          <a:xfrm flipH="1">
            <a:off x="3150757" y="1234794"/>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378" name="377 Grupo"/>
            <p:cNvGrpSpPr/>
            <p:nvPr/>
          </p:nvGrpSpPr>
          <p:grpSpPr>
            <a:xfrm>
              <a:off x="0" y="34950"/>
              <a:ext cx="2160536" cy="1765138"/>
              <a:chOff x="0" y="34950"/>
              <a:chExt cx="2160536" cy="1765138"/>
            </a:xfrm>
            <a:grpFill/>
          </p:grpSpPr>
          <p:grpSp>
            <p:nvGrpSpPr>
              <p:cNvPr id="393" name="392 Grupo"/>
              <p:cNvGrpSpPr/>
              <p:nvPr/>
            </p:nvGrpSpPr>
            <p:grpSpPr>
              <a:xfrm>
                <a:off x="0" y="34950"/>
                <a:ext cx="1116536" cy="956530"/>
                <a:chOff x="323528" y="627534"/>
                <a:chExt cx="1116536" cy="956530"/>
              </a:xfrm>
              <a:grpFill/>
            </p:grpSpPr>
            <p:sp>
              <p:nvSpPr>
                <p:cNvPr id="397" name="39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8" name="39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4" name="393 Grupo"/>
              <p:cNvGrpSpPr/>
              <p:nvPr/>
            </p:nvGrpSpPr>
            <p:grpSpPr>
              <a:xfrm>
                <a:off x="1044000" y="843558"/>
                <a:ext cx="1116536" cy="956530"/>
                <a:chOff x="323528" y="627534"/>
                <a:chExt cx="1116536" cy="956530"/>
              </a:xfrm>
              <a:grpFill/>
            </p:grpSpPr>
            <p:sp>
              <p:nvSpPr>
                <p:cNvPr id="395" name="39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39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9" name="378 Grupo"/>
            <p:cNvGrpSpPr/>
            <p:nvPr/>
          </p:nvGrpSpPr>
          <p:grpSpPr>
            <a:xfrm>
              <a:off x="2123728" y="1635646"/>
              <a:ext cx="2160536" cy="1765138"/>
              <a:chOff x="0" y="34950"/>
              <a:chExt cx="2160536" cy="1765138"/>
            </a:xfrm>
            <a:grpFill/>
          </p:grpSpPr>
          <p:grpSp>
            <p:nvGrpSpPr>
              <p:cNvPr id="387" name="386 Grupo"/>
              <p:cNvGrpSpPr/>
              <p:nvPr/>
            </p:nvGrpSpPr>
            <p:grpSpPr>
              <a:xfrm>
                <a:off x="0" y="34950"/>
                <a:ext cx="1116536" cy="956530"/>
                <a:chOff x="323528" y="627534"/>
                <a:chExt cx="1116536" cy="956530"/>
              </a:xfrm>
              <a:grpFill/>
            </p:grpSpPr>
            <p:sp>
              <p:nvSpPr>
                <p:cNvPr id="391" name="39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8" name="387 Grupo"/>
              <p:cNvGrpSpPr/>
              <p:nvPr/>
            </p:nvGrpSpPr>
            <p:grpSpPr>
              <a:xfrm>
                <a:off x="1044000" y="843558"/>
                <a:ext cx="1116536" cy="956530"/>
                <a:chOff x="323528" y="627534"/>
                <a:chExt cx="1116536" cy="956530"/>
              </a:xfrm>
              <a:grpFill/>
            </p:grpSpPr>
            <p:sp>
              <p:nvSpPr>
                <p:cNvPr id="389" name="38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0" name="38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0" name="379 Grupo"/>
            <p:cNvGrpSpPr/>
            <p:nvPr/>
          </p:nvGrpSpPr>
          <p:grpSpPr>
            <a:xfrm>
              <a:off x="4248000" y="3204000"/>
              <a:ext cx="2160536" cy="1765138"/>
              <a:chOff x="0" y="34950"/>
              <a:chExt cx="2160536" cy="1765138"/>
            </a:xfrm>
            <a:grpFill/>
          </p:grpSpPr>
          <p:grpSp>
            <p:nvGrpSpPr>
              <p:cNvPr id="381" name="380 Grupo"/>
              <p:cNvGrpSpPr/>
              <p:nvPr/>
            </p:nvGrpSpPr>
            <p:grpSpPr>
              <a:xfrm>
                <a:off x="0" y="34950"/>
                <a:ext cx="1116536" cy="956530"/>
                <a:chOff x="323528" y="627534"/>
                <a:chExt cx="1116536" cy="956530"/>
              </a:xfrm>
              <a:grpFill/>
            </p:grpSpPr>
            <p:sp>
              <p:nvSpPr>
                <p:cNvPr id="385" name="38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2" name="381 Grupo"/>
              <p:cNvGrpSpPr/>
              <p:nvPr/>
            </p:nvGrpSpPr>
            <p:grpSpPr>
              <a:xfrm>
                <a:off x="1044000" y="843558"/>
                <a:ext cx="1116536" cy="956530"/>
                <a:chOff x="323528" y="627534"/>
                <a:chExt cx="1116536" cy="956530"/>
              </a:xfrm>
              <a:grpFill/>
            </p:grpSpPr>
            <p:sp>
              <p:nvSpPr>
                <p:cNvPr id="383" name="38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38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99" name="398 Grupo"/>
          <p:cNvGrpSpPr/>
          <p:nvPr/>
        </p:nvGrpSpPr>
        <p:grpSpPr>
          <a:xfrm flipH="1">
            <a:off x="4159245" y="1234794"/>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400" name="399 Grupo"/>
            <p:cNvGrpSpPr/>
            <p:nvPr/>
          </p:nvGrpSpPr>
          <p:grpSpPr>
            <a:xfrm>
              <a:off x="0" y="34950"/>
              <a:ext cx="2160536" cy="1765138"/>
              <a:chOff x="0" y="34950"/>
              <a:chExt cx="2160536" cy="1765138"/>
            </a:xfrm>
            <a:grpFill/>
          </p:grpSpPr>
          <p:grpSp>
            <p:nvGrpSpPr>
              <p:cNvPr id="415" name="414 Grupo"/>
              <p:cNvGrpSpPr/>
              <p:nvPr/>
            </p:nvGrpSpPr>
            <p:grpSpPr>
              <a:xfrm>
                <a:off x="0" y="34950"/>
                <a:ext cx="1116536" cy="956530"/>
                <a:chOff x="323528" y="627534"/>
                <a:chExt cx="1116536" cy="956530"/>
              </a:xfrm>
              <a:grpFill/>
            </p:grpSpPr>
            <p:sp>
              <p:nvSpPr>
                <p:cNvPr id="419" name="41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0" name="41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6" name="415 Grupo"/>
              <p:cNvGrpSpPr/>
              <p:nvPr/>
            </p:nvGrpSpPr>
            <p:grpSpPr>
              <a:xfrm>
                <a:off x="1044000" y="843558"/>
                <a:ext cx="1116536" cy="956530"/>
                <a:chOff x="323528" y="627534"/>
                <a:chExt cx="1116536" cy="956530"/>
              </a:xfrm>
              <a:grpFill/>
            </p:grpSpPr>
            <p:sp>
              <p:nvSpPr>
                <p:cNvPr id="417" name="41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8" name="41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1" name="400 Grupo"/>
            <p:cNvGrpSpPr/>
            <p:nvPr/>
          </p:nvGrpSpPr>
          <p:grpSpPr>
            <a:xfrm>
              <a:off x="2123728" y="1635646"/>
              <a:ext cx="2160536" cy="1765138"/>
              <a:chOff x="0" y="34950"/>
              <a:chExt cx="2160536" cy="1765138"/>
            </a:xfrm>
            <a:grpFill/>
          </p:grpSpPr>
          <p:grpSp>
            <p:nvGrpSpPr>
              <p:cNvPr id="409" name="408 Grupo"/>
              <p:cNvGrpSpPr/>
              <p:nvPr/>
            </p:nvGrpSpPr>
            <p:grpSpPr>
              <a:xfrm>
                <a:off x="0" y="34950"/>
                <a:ext cx="1116536" cy="956530"/>
                <a:chOff x="323528" y="627534"/>
                <a:chExt cx="1116536" cy="956530"/>
              </a:xfrm>
              <a:grpFill/>
            </p:grpSpPr>
            <p:sp>
              <p:nvSpPr>
                <p:cNvPr id="413" name="41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4" name="41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0" name="409 Grupo"/>
              <p:cNvGrpSpPr/>
              <p:nvPr/>
            </p:nvGrpSpPr>
            <p:grpSpPr>
              <a:xfrm>
                <a:off x="1044000" y="843558"/>
                <a:ext cx="1116536" cy="956530"/>
                <a:chOff x="323528" y="627534"/>
                <a:chExt cx="1116536" cy="956530"/>
              </a:xfrm>
              <a:grpFill/>
            </p:grpSpPr>
            <p:sp>
              <p:nvSpPr>
                <p:cNvPr id="411" name="41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2" name="41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2" name="401 Grupo"/>
            <p:cNvGrpSpPr/>
            <p:nvPr/>
          </p:nvGrpSpPr>
          <p:grpSpPr>
            <a:xfrm>
              <a:off x="4248000" y="3204000"/>
              <a:ext cx="2160536" cy="1765138"/>
              <a:chOff x="0" y="34950"/>
              <a:chExt cx="2160536" cy="1765138"/>
            </a:xfrm>
            <a:grpFill/>
          </p:grpSpPr>
          <p:grpSp>
            <p:nvGrpSpPr>
              <p:cNvPr id="403" name="402 Grupo"/>
              <p:cNvGrpSpPr/>
              <p:nvPr/>
            </p:nvGrpSpPr>
            <p:grpSpPr>
              <a:xfrm>
                <a:off x="0" y="34950"/>
                <a:ext cx="1116536" cy="956530"/>
                <a:chOff x="323528" y="627534"/>
                <a:chExt cx="1116536" cy="956530"/>
              </a:xfrm>
              <a:grpFill/>
            </p:grpSpPr>
            <p:sp>
              <p:nvSpPr>
                <p:cNvPr id="407" name="40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8" name="40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4" name="403 Grupo"/>
              <p:cNvGrpSpPr/>
              <p:nvPr/>
            </p:nvGrpSpPr>
            <p:grpSpPr>
              <a:xfrm>
                <a:off x="1044000" y="843558"/>
                <a:ext cx="1116536" cy="956530"/>
                <a:chOff x="323528" y="627534"/>
                <a:chExt cx="1116536" cy="956530"/>
              </a:xfrm>
              <a:grpFill/>
            </p:grpSpPr>
            <p:sp>
              <p:nvSpPr>
                <p:cNvPr id="405" name="40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6" name="40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21" name="420 Grupo"/>
          <p:cNvGrpSpPr/>
          <p:nvPr/>
        </p:nvGrpSpPr>
        <p:grpSpPr>
          <a:xfrm flipH="1">
            <a:off x="5275245" y="1219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422" name="421 Grupo"/>
            <p:cNvGrpSpPr/>
            <p:nvPr/>
          </p:nvGrpSpPr>
          <p:grpSpPr>
            <a:xfrm>
              <a:off x="0" y="34950"/>
              <a:ext cx="2160536" cy="1765138"/>
              <a:chOff x="0" y="34950"/>
              <a:chExt cx="2160536" cy="1765138"/>
            </a:xfrm>
            <a:grpFill/>
          </p:grpSpPr>
          <p:grpSp>
            <p:nvGrpSpPr>
              <p:cNvPr id="437" name="436 Grupo"/>
              <p:cNvGrpSpPr/>
              <p:nvPr/>
            </p:nvGrpSpPr>
            <p:grpSpPr>
              <a:xfrm>
                <a:off x="0" y="34950"/>
                <a:ext cx="1116536" cy="956530"/>
                <a:chOff x="323528" y="627534"/>
                <a:chExt cx="1116536" cy="956530"/>
              </a:xfrm>
              <a:grpFill/>
            </p:grpSpPr>
            <p:sp>
              <p:nvSpPr>
                <p:cNvPr id="441" name="44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2" name="44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8" name="437 Grupo"/>
              <p:cNvGrpSpPr/>
              <p:nvPr/>
            </p:nvGrpSpPr>
            <p:grpSpPr>
              <a:xfrm>
                <a:off x="1044000" y="843558"/>
                <a:ext cx="1116536" cy="956530"/>
                <a:chOff x="323528" y="627534"/>
                <a:chExt cx="1116536" cy="956530"/>
              </a:xfrm>
              <a:grpFill/>
            </p:grpSpPr>
            <p:sp>
              <p:nvSpPr>
                <p:cNvPr id="439" name="43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0" name="43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3" name="422 Grupo"/>
            <p:cNvGrpSpPr/>
            <p:nvPr/>
          </p:nvGrpSpPr>
          <p:grpSpPr>
            <a:xfrm>
              <a:off x="2123728" y="1635646"/>
              <a:ext cx="2160536" cy="1765138"/>
              <a:chOff x="0" y="34950"/>
              <a:chExt cx="2160536" cy="1765138"/>
            </a:xfrm>
            <a:grpFill/>
          </p:grpSpPr>
          <p:grpSp>
            <p:nvGrpSpPr>
              <p:cNvPr id="431" name="430 Grupo"/>
              <p:cNvGrpSpPr/>
              <p:nvPr/>
            </p:nvGrpSpPr>
            <p:grpSpPr>
              <a:xfrm>
                <a:off x="0" y="34950"/>
                <a:ext cx="1116536" cy="956530"/>
                <a:chOff x="323528" y="627534"/>
                <a:chExt cx="1116536" cy="956530"/>
              </a:xfrm>
              <a:grpFill/>
            </p:grpSpPr>
            <p:sp>
              <p:nvSpPr>
                <p:cNvPr id="435" name="43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6" name="43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2" name="431 Grupo"/>
              <p:cNvGrpSpPr/>
              <p:nvPr/>
            </p:nvGrpSpPr>
            <p:grpSpPr>
              <a:xfrm>
                <a:off x="1044000" y="843558"/>
                <a:ext cx="1116536" cy="956530"/>
                <a:chOff x="323528" y="627534"/>
                <a:chExt cx="1116536" cy="956530"/>
              </a:xfrm>
              <a:grpFill/>
            </p:grpSpPr>
            <p:sp>
              <p:nvSpPr>
                <p:cNvPr id="433" name="43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4" name="43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4" name="423 Grupo"/>
            <p:cNvGrpSpPr/>
            <p:nvPr/>
          </p:nvGrpSpPr>
          <p:grpSpPr>
            <a:xfrm>
              <a:off x="4248000" y="3204000"/>
              <a:ext cx="2160536" cy="1765138"/>
              <a:chOff x="0" y="34950"/>
              <a:chExt cx="2160536" cy="1765138"/>
            </a:xfrm>
            <a:grpFill/>
          </p:grpSpPr>
          <p:grpSp>
            <p:nvGrpSpPr>
              <p:cNvPr id="425" name="424 Grupo"/>
              <p:cNvGrpSpPr/>
              <p:nvPr/>
            </p:nvGrpSpPr>
            <p:grpSpPr>
              <a:xfrm>
                <a:off x="0" y="34950"/>
                <a:ext cx="1116536" cy="956530"/>
                <a:chOff x="323528" y="627534"/>
                <a:chExt cx="1116536" cy="956530"/>
              </a:xfrm>
              <a:grpFill/>
            </p:grpSpPr>
            <p:sp>
              <p:nvSpPr>
                <p:cNvPr id="429" name="42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0" name="42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6" name="425 Grupo"/>
              <p:cNvGrpSpPr/>
              <p:nvPr/>
            </p:nvGrpSpPr>
            <p:grpSpPr>
              <a:xfrm>
                <a:off x="1044000" y="843558"/>
                <a:ext cx="1116536" cy="956530"/>
                <a:chOff x="323528" y="627534"/>
                <a:chExt cx="1116536" cy="956530"/>
              </a:xfrm>
              <a:grpFill/>
            </p:grpSpPr>
            <p:sp>
              <p:nvSpPr>
                <p:cNvPr id="427" name="42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8" name="42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3" name="442 Grupo"/>
          <p:cNvGrpSpPr/>
          <p:nvPr/>
        </p:nvGrpSpPr>
        <p:grpSpPr>
          <a:xfrm flipH="1">
            <a:off x="6319149" y="1203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444" name="443 Grupo"/>
            <p:cNvGrpSpPr/>
            <p:nvPr/>
          </p:nvGrpSpPr>
          <p:grpSpPr>
            <a:xfrm>
              <a:off x="0" y="34950"/>
              <a:ext cx="2160536" cy="1765138"/>
              <a:chOff x="0" y="34950"/>
              <a:chExt cx="2160536" cy="1765138"/>
            </a:xfrm>
            <a:grpFill/>
          </p:grpSpPr>
          <p:grpSp>
            <p:nvGrpSpPr>
              <p:cNvPr id="459" name="458 Grupo"/>
              <p:cNvGrpSpPr/>
              <p:nvPr/>
            </p:nvGrpSpPr>
            <p:grpSpPr>
              <a:xfrm>
                <a:off x="0" y="34950"/>
                <a:ext cx="1116536" cy="956530"/>
                <a:chOff x="323528" y="627534"/>
                <a:chExt cx="1116536" cy="956530"/>
              </a:xfrm>
              <a:grpFill/>
            </p:grpSpPr>
            <p:sp>
              <p:nvSpPr>
                <p:cNvPr id="463" name="46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4" name="46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0" name="459 Grupo"/>
              <p:cNvGrpSpPr/>
              <p:nvPr/>
            </p:nvGrpSpPr>
            <p:grpSpPr>
              <a:xfrm>
                <a:off x="1044000" y="843558"/>
                <a:ext cx="1116536" cy="956530"/>
                <a:chOff x="323528" y="627534"/>
                <a:chExt cx="1116536" cy="956530"/>
              </a:xfrm>
              <a:grpFill/>
            </p:grpSpPr>
            <p:sp>
              <p:nvSpPr>
                <p:cNvPr id="461" name="46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2" name="46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5" name="444 Grupo"/>
            <p:cNvGrpSpPr/>
            <p:nvPr/>
          </p:nvGrpSpPr>
          <p:grpSpPr>
            <a:xfrm>
              <a:off x="2123728" y="1635646"/>
              <a:ext cx="2160536" cy="1765138"/>
              <a:chOff x="0" y="34950"/>
              <a:chExt cx="2160536" cy="1765138"/>
            </a:xfrm>
            <a:grpFill/>
          </p:grpSpPr>
          <p:grpSp>
            <p:nvGrpSpPr>
              <p:cNvPr id="453" name="452 Grupo"/>
              <p:cNvGrpSpPr/>
              <p:nvPr/>
            </p:nvGrpSpPr>
            <p:grpSpPr>
              <a:xfrm>
                <a:off x="0" y="34950"/>
                <a:ext cx="1116536" cy="956530"/>
                <a:chOff x="323528" y="627534"/>
                <a:chExt cx="1116536" cy="956530"/>
              </a:xfrm>
              <a:grpFill/>
            </p:grpSpPr>
            <p:sp>
              <p:nvSpPr>
                <p:cNvPr id="457" name="45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8" name="45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4" name="453 Grupo"/>
              <p:cNvGrpSpPr/>
              <p:nvPr/>
            </p:nvGrpSpPr>
            <p:grpSpPr>
              <a:xfrm>
                <a:off x="1044000" y="843558"/>
                <a:ext cx="1116536" cy="956530"/>
                <a:chOff x="323528" y="627534"/>
                <a:chExt cx="1116536" cy="956530"/>
              </a:xfrm>
              <a:grpFill/>
            </p:grpSpPr>
            <p:sp>
              <p:nvSpPr>
                <p:cNvPr id="455" name="45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6" name="45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6" name="445 Grupo"/>
            <p:cNvGrpSpPr/>
            <p:nvPr/>
          </p:nvGrpSpPr>
          <p:grpSpPr>
            <a:xfrm>
              <a:off x="4248000" y="3204000"/>
              <a:ext cx="2160536" cy="1765138"/>
              <a:chOff x="0" y="34950"/>
              <a:chExt cx="2160536" cy="1765138"/>
            </a:xfrm>
            <a:grpFill/>
          </p:grpSpPr>
          <p:grpSp>
            <p:nvGrpSpPr>
              <p:cNvPr id="447" name="446 Grupo"/>
              <p:cNvGrpSpPr/>
              <p:nvPr/>
            </p:nvGrpSpPr>
            <p:grpSpPr>
              <a:xfrm>
                <a:off x="0" y="34950"/>
                <a:ext cx="1116536" cy="956530"/>
                <a:chOff x="323528" y="627534"/>
                <a:chExt cx="1116536" cy="956530"/>
              </a:xfrm>
              <a:grpFill/>
            </p:grpSpPr>
            <p:sp>
              <p:nvSpPr>
                <p:cNvPr id="451" name="45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2" name="45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8" name="447 Grupo"/>
              <p:cNvGrpSpPr/>
              <p:nvPr/>
            </p:nvGrpSpPr>
            <p:grpSpPr>
              <a:xfrm>
                <a:off x="1044000" y="843558"/>
                <a:ext cx="1116536" cy="956530"/>
                <a:chOff x="323528" y="627534"/>
                <a:chExt cx="1116536" cy="956530"/>
              </a:xfrm>
              <a:grpFill/>
            </p:grpSpPr>
            <p:sp>
              <p:nvSpPr>
                <p:cNvPr id="449" name="44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0" name="44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5" name="464 Grupo"/>
          <p:cNvGrpSpPr/>
          <p:nvPr/>
        </p:nvGrpSpPr>
        <p:grpSpPr>
          <a:xfrm flipH="1" flipV="1">
            <a:off x="19149" y="2587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466" name="465 Grupo"/>
            <p:cNvGrpSpPr/>
            <p:nvPr/>
          </p:nvGrpSpPr>
          <p:grpSpPr>
            <a:xfrm>
              <a:off x="0" y="34950"/>
              <a:ext cx="2160536" cy="1765138"/>
              <a:chOff x="0" y="34950"/>
              <a:chExt cx="2160536" cy="1765138"/>
            </a:xfrm>
            <a:grpFill/>
          </p:grpSpPr>
          <p:grpSp>
            <p:nvGrpSpPr>
              <p:cNvPr id="481" name="480 Grupo"/>
              <p:cNvGrpSpPr/>
              <p:nvPr/>
            </p:nvGrpSpPr>
            <p:grpSpPr>
              <a:xfrm>
                <a:off x="0" y="34950"/>
                <a:ext cx="1116536" cy="956530"/>
                <a:chOff x="323528" y="627534"/>
                <a:chExt cx="1116536" cy="956530"/>
              </a:xfrm>
              <a:grpFill/>
            </p:grpSpPr>
            <p:sp>
              <p:nvSpPr>
                <p:cNvPr id="485" name="48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6" name="48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2" name="481 Grupo"/>
              <p:cNvGrpSpPr/>
              <p:nvPr/>
            </p:nvGrpSpPr>
            <p:grpSpPr>
              <a:xfrm>
                <a:off x="1044000" y="843558"/>
                <a:ext cx="1116536" cy="956530"/>
                <a:chOff x="323528" y="627534"/>
                <a:chExt cx="1116536" cy="956530"/>
              </a:xfrm>
              <a:grpFill/>
            </p:grpSpPr>
            <p:sp>
              <p:nvSpPr>
                <p:cNvPr id="483" name="48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4" name="48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7" name="466 Grupo"/>
            <p:cNvGrpSpPr/>
            <p:nvPr/>
          </p:nvGrpSpPr>
          <p:grpSpPr>
            <a:xfrm>
              <a:off x="2123728" y="1635646"/>
              <a:ext cx="2160536" cy="1765138"/>
              <a:chOff x="0" y="34950"/>
              <a:chExt cx="2160536" cy="1765138"/>
            </a:xfrm>
            <a:grpFill/>
          </p:grpSpPr>
          <p:grpSp>
            <p:nvGrpSpPr>
              <p:cNvPr id="475" name="474 Grupo"/>
              <p:cNvGrpSpPr/>
              <p:nvPr/>
            </p:nvGrpSpPr>
            <p:grpSpPr>
              <a:xfrm>
                <a:off x="0" y="34950"/>
                <a:ext cx="1116536" cy="956530"/>
                <a:chOff x="323528" y="627534"/>
                <a:chExt cx="1116536" cy="956530"/>
              </a:xfrm>
              <a:grpFill/>
            </p:grpSpPr>
            <p:sp>
              <p:nvSpPr>
                <p:cNvPr id="479" name="47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0" name="47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6" name="475 Grupo"/>
              <p:cNvGrpSpPr/>
              <p:nvPr/>
            </p:nvGrpSpPr>
            <p:grpSpPr>
              <a:xfrm>
                <a:off x="1044000" y="843558"/>
                <a:ext cx="1116536" cy="956530"/>
                <a:chOff x="323528" y="627534"/>
                <a:chExt cx="1116536" cy="956530"/>
              </a:xfrm>
              <a:grpFill/>
            </p:grpSpPr>
            <p:sp>
              <p:nvSpPr>
                <p:cNvPr id="477" name="47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8" name="47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8" name="467 Grupo"/>
            <p:cNvGrpSpPr/>
            <p:nvPr/>
          </p:nvGrpSpPr>
          <p:grpSpPr>
            <a:xfrm>
              <a:off x="4248000" y="3204000"/>
              <a:ext cx="2160536" cy="1765138"/>
              <a:chOff x="0" y="34950"/>
              <a:chExt cx="2160536" cy="1765138"/>
            </a:xfrm>
            <a:grpFill/>
          </p:grpSpPr>
          <p:grpSp>
            <p:nvGrpSpPr>
              <p:cNvPr id="469" name="468 Grupo"/>
              <p:cNvGrpSpPr/>
              <p:nvPr/>
            </p:nvGrpSpPr>
            <p:grpSpPr>
              <a:xfrm>
                <a:off x="0" y="34950"/>
                <a:ext cx="1116536" cy="956530"/>
                <a:chOff x="323528" y="627534"/>
                <a:chExt cx="1116536" cy="956530"/>
              </a:xfrm>
              <a:grpFill/>
            </p:grpSpPr>
            <p:sp>
              <p:nvSpPr>
                <p:cNvPr id="473" name="47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4" name="47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0" name="469 Grupo"/>
              <p:cNvGrpSpPr/>
              <p:nvPr/>
            </p:nvGrpSpPr>
            <p:grpSpPr>
              <a:xfrm>
                <a:off x="1044000" y="843558"/>
                <a:ext cx="1116536" cy="956530"/>
                <a:chOff x="323528" y="627534"/>
                <a:chExt cx="1116536" cy="956530"/>
              </a:xfrm>
              <a:grpFill/>
            </p:grpSpPr>
            <p:sp>
              <p:nvSpPr>
                <p:cNvPr id="471" name="47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2" name="47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87" name="486 Grupo"/>
          <p:cNvGrpSpPr/>
          <p:nvPr/>
        </p:nvGrpSpPr>
        <p:grpSpPr>
          <a:xfrm flipH="1" flipV="1">
            <a:off x="1027637" y="2587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488" name="487 Grupo"/>
            <p:cNvGrpSpPr/>
            <p:nvPr/>
          </p:nvGrpSpPr>
          <p:grpSpPr>
            <a:xfrm>
              <a:off x="0" y="34950"/>
              <a:ext cx="2160536" cy="1765138"/>
              <a:chOff x="0" y="34950"/>
              <a:chExt cx="2160536" cy="1765138"/>
            </a:xfrm>
            <a:grpFill/>
          </p:grpSpPr>
          <p:grpSp>
            <p:nvGrpSpPr>
              <p:cNvPr id="503" name="502 Grupo"/>
              <p:cNvGrpSpPr/>
              <p:nvPr/>
            </p:nvGrpSpPr>
            <p:grpSpPr>
              <a:xfrm>
                <a:off x="0" y="34950"/>
                <a:ext cx="1116536" cy="956530"/>
                <a:chOff x="323528" y="627534"/>
                <a:chExt cx="1116536" cy="956530"/>
              </a:xfrm>
              <a:grpFill/>
            </p:grpSpPr>
            <p:sp>
              <p:nvSpPr>
                <p:cNvPr id="507" name="50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8" name="50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4" name="503 Grupo"/>
              <p:cNvGrpSpPr/>
              <p:nvPr/>
            </p:nvGrpSpPr>
            <p:grpSpPr>
              <a:xfrm>
                <a:off x="1044000" y="843558"/>
                <a:ext cx="1116536" cy="956530"/>
                <a:chOff x="323528" y="627534"/>
                <a:chExt cx="1116536" cy="956530"/>
              </a:xfrm>
              <a:grpFill/>
            </p:grpSpPr>
            <p:sp>
              <p:nvSpPr>
                <p:cNvPr id="505" name="50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6" name="50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9" name="488 Grupo"/>
            <p:cNvGrpSpPr/>
            <p:nvPr/>
          </p:nvGrpSpPr>
          <p:grpSpPr>
            <a:xfrm>
              <a:off x="2123728" y="1635646"/>
              <a:ext cx="2160536" cy="1765138"/>
              <a:chOff x="0" y="34950"/>
              <a:chExt cx="2160536" cy="1765138"/>
            </a:xfrm>
            <a:grpFill/>
          </p:grpSpPr>
          <p:grpSp>
            <p:nvGrpSpPr>
              <p:cNvPr id="497" name="496 Grupo"/>
              <p:cNvGrpSpPr/>
              <p:nvPr/>
            </p:nvGrpSpPr>
            <p:grpSpPr>
              <a:xfrm>
                <a:off x="0" y="34950"/>
                <a:ext cx="1116536" cy="956530"/>
                <a:chOff x="323528" y="627534"/>
                <a:chExt cx="1116536" cy="956530"/>
              </a:xfrm>
              <a:grpFill/>
            </p:grpSpPr>
            <p:sp>
              <p:nvSpPr>
                <p:cNvPr id="501" name="50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2" name="50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8" name="497 Grupo"/>
              <p:cNvGrpSpPr/>
              <p:nvPr/>
            </p:nvGrpSpPr>
            <p:grpSpPr>
              <a:xfrm>
                <a:off x="1044000" y="843558"/>
                <a:ext cx="1116536" cy="956530"/>
                <a:chOff x="323528" y="627534"/>
                <a:chExt cx="1116536" cy="956530"/>
              </a:xfrm>
              <a:grpFill/>
            </p:grpSpPr>
            <p:sp>
              <p:nvSpPr>
                <p:cNvPr id="499" name="49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0" name="49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0" name="489 Grupo"/>
            <p:cNvGrpSpPr/>
            <p:nvPr/>
          </p:nvGrpSpPr>
          <p:grpSpPr>
            <a:xfrm>
              <a:off x="4248000" y="3204000"/>
              <a:ext cx="2160536" cy="1765138"/>
              <a:chOff x="0" y="34950"/>
              <a:chExt cx="2160536" cy="1765138"/>
            </a:xfrm>
            <a:grpFill/>
          </p:grpSpPr>
          <p:grpSp>
            <p:nvGrpSpPr>
              <p:cNvPr id="491" name="490 Grupo"/>
              <p:cNvGrpSpPr/>
              <p:nvPr/>
            </p:nvGrpSpPr>
            <p:grpSpPr>
              <a:xfrm>
                <a:off x="0" y="34950"/>
                <a:ext cx="1116536" cy="956530"/>
                <a:chOff x="323528" y="627534"/>
                <a:chExt cx="1116536" cy="956530"/>
              </a:xfrm>
              <a:grpFill/>
            </p:grpSpPr>
            <p:sp>
              <p:nvSpPr>
                <p:cNvPr id="495" name="49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6" name="49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2" name="491 Grupo"/>
              <p:cNvGrpSpPr/>
              <p:nvPr/>
            </p:nvGrpSpPr>
            <p:grpSpPr>
              <a:xfrm>
                <a:off x="1044000" y="843558"/>
                <a:ext cx="1116536" cy="956530"/>
                <a:chOff x="323528" y="627534"/>
                <a:chExt cx="1116536" cy="956530"/>
              </a:xfrm>
              <a:grpFill/>
            </p:grpSpPr>
            <p:sp>
              <p:nvSpPr>
                <p:cNvPr id="493" name="49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4" name="49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09" name="508 Grupo"/>
          <p:cNvGrpSpPr/>
          <p:nvPr/>
        </p:nvGrpSpPr>
        <p:grpSpPr>
          <a:xfrm flipH="1" flipV="1">
            <a:off x="2143637" y="2602794"/>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510" name="509 Grupo"/>
            <p:cNvGrpSpPr/>
            <p:nvPr/>
          </p:nvGrpSpPr>
          <p:grpSpPr>
            <a:xfrm>
              <a:off x="0" y="34950"/>
              <a:ext cx="2160536" cy="1765138"/>
              <a:chOff x="0" y="34950"/>
              <a:chExt cx="2160536" cy="1765138"/>
            </a:xfrm>
            <a:grpFill/>
          </p:grpSpPr>
          <p:grpSp>
            <p:nvGrpSpPr>
              <p:cNvPr id="525" name="524 Grupo"/>
              <p:cNvGrpSpPr/>
              <p:nvPr/>
            </p:nvGrpSpPr>
            <p:grpSpPr>
              <a:xfrm>
                <a:off x="0" y="34950"/>
                <a:ext cx="1116536" cy="956530"/>
                <a:chOff x="323528" y="627534"/>
                <a:chExt cx="1116536" cy="956530"/>
              </a:xfrm>
              <a:grpFill/>
            </p:grpSpPr>
            <p:sp>
              <p:nvSpPr>
                <p:cNvPr id="529" name="52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0" name="52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6" name="525 Grupo"/>
              <p:cNvGrpSpPr/>
              <p:nvPr/>
            </p:nvGrpSpPr>
            <p:grpSpPr>
              <a:xfrm>
                <a:off x="1044000" y="843558"/>
                <a:ext cx="1116536" cy="956530"/>
                <a:chOff x="323528" y="627534"/>
                <a:chExt cx="1116536" cy="956530"/>
              </a:xfrm>
              <a:grpFill/>
            </p:grpSpPr>
            <p:sp>
              <p:nvSpPr>
                <p:cNvPr id="527" name="52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8" name="52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1" name="510 Grupo"/>
            <p:cNvGrpSpPr/>
            <p:nvPr/>
          </p:nvGrpSpPr>
          <p:grpSpPr>
            <a:xfrm>
              <a:off x="2123728" y="1635646"/>
              <a:ext cx="2160536" cy="1765138"/>
              <a:chOff x="0" y="34950"/>
              <a:chExt cx="2160536" cy="1765138"/>
            </a:xfrm>
            <a:grpFill/>
          </p:grpSpPr>
          <p:grpSp>
            <p:nvGrpSpPr>
              <p:cNvPr id="519" name="518 Grupo"/>
              <p:cNvGrpSpPr/>
              <p:nvPr/>
            </p:nvGrpSpPr>
            <p:grpSpPr>
              <a:xfrm>
                <a:off x="0" y="34950"/>
                <a:ext cx="1116536" cy="956530"/>
                <a:chOff x="323528" y="627534"/>
                <a:chExt cx="1116536" cy="956530"/>
              </a:xfrm>
              <a:grpFill/>
            </p:grpSpPr>
            <p:sp>
              <p:nvSpPr>
                <p:cNvPr id="523" name="52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4" name="52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0" name="519 Grupo"/>
              <p:cNvGrpSpPr/>
              <p:nvPr/>
            </p:nvGrpSpPr>
            <p:grpSpPr>
              <a:xfrm>
                <a:off x="1044000" y="843558"/>
                <a:ext cx="1116536" cy="956530"/>
                <a:chOff x="323528" y="627534"/>
                <a:chExt cx="1116536" cy="956530"/>
              </a:xfrm>
              <a:grpFill/>
            </p:grpSpPr>
            <p:sp>
              <p:nvSpPr>
                <p:cNvPr id="521" name="52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2" name="52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2" name="511 Grupo"/>
            <p:cNvGrpSpPr/>
            <p:nvPr/>
          </p:nvGrpSpPr>
          <p:grpSpPr>
            <a:xfrm>
              <a:off x="4248000" y="3204000"/>
              <a:ext cx="2160536" cy="1765138"/>
              <a:chOff x="0" y="34950"/>
              <a:chExt cx="2160536" cy="1765138"/>
            </a:xfrm>
            <a:grpFill/>
          </p:grpSpPr>
          <p:grpSp>
            <p:nvGrpSpPr>
              <p:cNvPr id="513" name="512 Grupo"/>
              <p:cNvGrpSpPr/>
              <p:nvPr/>
            </p:nvGrpSpPr>
            <p:grpSpPr>
              <a:xfrm>
                <a:off x="0" y="34950"/>
                <a:ext cx="1116536" cy="956530"/>
                <a:chOff x="323528" y="627534"/>
                <a:chExt cx="1116536" cy="956530"/>
              </a:xfrm>
              <a:grpFill/>
            </p:grpSpPr>
            <p:sp>
              <p:nvSpPr>
                <p:cNvPr id="517" name="51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8" name="51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4" name="513 Grupo"/>
              <p:cNvGrpSpPr/>
              <p:nvPr/>
            </p:nvGrpSpPr>
            <p:grpSpPr>
              <a:xfrm>
                <a:off x="1044000" y="843558"/>
                <a:ext cx="1116536" cy="956530"/>
                <a:chOff x="323528" y="627534"/>
                <a:chExt cx="1116536" cy="956530"/>
              </a:xfrm>
              <a:grpFill/>
            </p:grpSpPr>
            <p:sp>
              <p:nvSpPr>
                <p:cNvPr id="515" name="51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6" name="51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31" name="530 Grupo"/>
          <p:cNvGrpSpPr/>
          <p:nvPr/>
        </p:nvGrpSpPr>
        <p:grpSpPr>
          <a:xfrm flipH="1" flipV="1">
            <a:off x="3151245" y="2571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532" name="531 Grupo"/>
            <p:cNvGrpSpPr/>
            <p:nvPr/>
          </p:nvGrpSpPr>
          <p:grpSpPr>
            <a:xfrm>
              <a:off x="0" y="34950"/>
              <a:ext cx="2160536" cy="1765138"/>
              <a:chOff x="0" y="34950"/>
              <a:chExt cx="2160536" cy="1765138"/>
            </a:xfrm>
            <a:grpFill/>
          </p:grpSpPr>
          <p:grpSp>
            <p:nvGrpSpPr>
              <p:cNvPr id="547" name="546 Grupo"/>
              <p:cNvGrpSpPr/>
              <p:nvPr/>
            </p:nvGrpSpPr>
            <p:grpSpPr>
              <a:xfrm>
                <a:off x="0" y="34950"/>
                <a:ext cx="1116536" cy="956530"/>
                <a:chOff x="323528" y="627534"/>
                <a:chExt cx="1116536" cy="956530"/>
              </a:xfrm>
              <a:grpFill/>
            </p:grpSpPr>
            <p:sp>
              <p:nvSpPr>
                <p:cNvPr id="551" name="55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2" name="55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8" name="547 Grupo"/>
              <p:cNvGrpSpPr/>
              <p:nvPr/>
            </p:nvGrpSpPr>
            <p:grpSpPr>
              <a:xfrm>
                <a:off x="1044000" y="843558"/>
                <a:ext cx="1116536" cy="956530"/>
                <a:chOff x="323528" y="627534"/>
                <a:chExt cx="1116536" cy="956530"/>
              </a:xfrm>
              <a:grpFill/>
            </p:grpSpPr>
            <p:sp>
              <p:nvSpPr>
                <p:cNvPr id="549" name="54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0" name="54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3" name="532 Grupo"/>
            <p:cNvGrpSpPr/>
            <p:nvPr/>
          </p:nvGrpSpPr>
          <p:grpSpPr>
            <a:xfrm>
              <a:off x="2123728" y="1635646"/>
              <a:ext cx="2160536" cy="1765138"/>
              <a:chOff x="0" y="34950"/>
              <a:chExt cx="2160536" cy="1765138"/>
            </a:xfrm>
            <a:grpFill/>
          </p:grpSpPr>
          <p:grpSp>
            <p:nvGrpSpPr>
              <p:cNvPr id="541" name="540 Grupo"/>
              <p:cNvGrpSpPr/>
              <p:nvPr/>
            </p:nvGrpSpPr>
            <p:grpSpPr>
              <a:xfrm>
                <a:off x="0" y="34950"/>
                <a:ext cx="1116536" cy="956530"/>
                <a:chOff x="323528" y="627534"/>
                <a:chExt cx="1116536" cy="956530"/>
              </a:xfrm>
              <a:grpFill/>
            </p:grpSpPr>
            <p:sp>
              <p:nvSpPr>
                <p:cNvPr id="545" name="54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6" name="54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2" name="541 Grupo"/>
              <p:cNvGrpSpPr/>
              <p:nvPr/>
            </p:nvGrpSpPr>
            <p:grpSpPr>
              <a:xfrm>
                <a:off x="1044000" y="843558"/>
                <a:ext cx="1116536" cy="956530"/>
                <a:chOff x="323528" y="627534"/>
                <a:chExt cx="1116536" cy="956530"/>
              </a:xfrm>
              <a:grpFill/>
            </p:grpSpPr>
            <p:sp>
              <p:nvSpPr>
                <p:cNvPr id="543" name="54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4" name="54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4" name="533 Grupo"/>
            <p:cNvGrpSpPr/>
            <p:nvPr/>
          </p:nvGrpSpPr>
          <p:grpSpPr>
            <a:xfrm>
              <a:off x="4248000" y="3204000"/>
              <a:ext cx="2160536" cy="1765138"/>
              <a:chOff x="0" y="34950"/>
              <a:chExt cx="2160536" cy="1765138"/>
            </a:xfrm>
            <a:grpFill/>
          </p:grpSpPr>
          <p:grpSp>
            <p:nvGrpSpPr>
              <p:cNvPr id="535" name="534 Grupo"/>
              <p:cNvGrpSpPr/>
              <p:nvPr/>
            </p:nvGrpSpPr>
            <p:grpSpPr>
              <a:xfrm>
                <a:off x="0" y="34950"/>
                <a:ext cx="1116536" cy="956530"/>
                <a:chOff x="323528" y="627534"/>
                <a:chExt cx="1116536" cy="956530"/>
              </a:xfrm>
              <a:grpFill/>
            </p:grpSpPr>
            <p:sp>
              <p:nvSpPr>
                <p:cNvPr id="539" name="53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0" name="53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6" name="535 Grupo"/>
              <p:cNvGrpSpPr/>
              <p:nvPr/>
            </p:nvGrpSpPr>
            <p:grpSpPr>
              <a:xfrm>
                <a:off x="1044000" y="843558"/>
                <a:ext cx="1116536" cy="956530"/>
                <a:chOff x="323528" y="627534"/>
                <a:chExt cx="1116536" cy="956530"/>
              </a:xfrm>
              <a:grpFill/>
            </p:grpSpPr>
            <p:sp>
              <p:nvSpPr>
                <p:cNvPr id="537" name="53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8" name="53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53" name="552 Grupo"/>
          <p:cNvGrpSpPr/>
          <p:nvPr/>
        </p:nvGrpSpPr>
        <p:grpSpPr>
          <a:xfrm flipH="1" flipV="1">
            <a:off x="4159733" y="2571598"/>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554" name="553 Grupo"/>
            <p:cNvGrpSpPr/>
            <p:nvPr/>
          </p:nvGrpSpPr>
          <p:grpSpPr>
            <a:xfrm>
              <a:off x="0" y="34950"/>
              <a:ext cx="2160536" cy="1765138"/>
              <a:chOff x="0" y="34950"/>
              <a:chExt cx="2160536" cy="1765138"/>
            </a:xfrm>
            <a:grpFill/>
          </p:grpSpPr>
          <p:grpSp>
            <p:nvGrpSpPr>
              <p:cNvPr id="569" name="568 Grupo"/>
              <p:cNvGrpSpPr/>
              <p:nvPr/>
            </p:nvGrpSpPr>
            <p:grpSpPr>
              <a:xfrm>
                <a:off x="0" y="34950"/>
                <a:ext cx="1116536" cy="956530"/>
                <a:chOff x="323528" y="627534"/>
                <a:chExt cx="1116536" cy="956530"/>
              </a:xfrm>
              <a:grpFill/>
            </p:grpSpPr>
            <p:sp>
              <p:nvSpPr>
                <p:cNvPr id="573" name="57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4" name="57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0" name="569 Grupo"/>
              <p:cNvGrpSpPr/>
              <p:nvPr/>
            </p:nvGrpSpPr>
            <p:grpSpPr>
              <a:xfrm>
                <a:off x="1044000" y="843558"/>
                <a:ext cx="1116536" cy="956530"/>
                <a:chOff x="323528" y="627534"/>
                <a:chExt cx="1116536" cy="956530"/>
              </a:xfrm>
              <a:grpFill/>
            </p:grpSpPr>
            <p:sp>
              <p:nvSpPr>
                <p:cNvPr id="571" name="57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2" name="57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5" name="554 Grupo"/>
            <p:cNvGrpSpPr/>
            <p:nvPr/>
          </p:nvGrpSpPr>
          <p:grpSpPr>
            <a:xfrm>
              <a:off x="2123728" y="1635646"/>
              <a:ext cx="2160536" cy="1765138"/>
              <a:chOff x="0" y="34950"/>
              <a:chExt cx="2160536" cy="1765138"/>
            </a:xfrm>
            <a:grpFill/>
          </p:grpSpPr>
          <p:grpSp>
            <p:nvGrpSpPr>
              <p:cNvPr id="563" name="562 Grupo"/>
              <p:cNvGrpSpPr/>
              <p:nvPr/>
            </p:nvGrpSpPr>
            <p:grpSpPr>
              <a:xfrm>
                <a:off x="0" y="34950"/>
                <a:ext cx="1116536" cy="956530"/>
                <a:chOff x="323528" y="627534"/>
                <a:chExt cx="1116536" cy="956530"/>
              </a:xfrm>
              <a:grpFill/>
            </p:grpSpPr>
            <p:sp>
              <p:nvSpPr>
                <p:cNvPr id="567" name="56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8" name="56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4" name="563 Grupo"/>
              <p:cNvGrpSpPr/>
              <p:nvPr/>
            </p:nvGrpSpPr>
            <p:grpSpPr>
              <a:xfrm>
                <a:off x="1044000" y="843558"/>
                <a:ext cx="1116536" cy="956530"/>
                <a:chOff x="323528" y="627534"/>
                <a:chExt cx="1116536" cy="956530"/>
              </a:xfrm>
              <a:grpFill/>
            </p:grpSpPr>
            <p:sp>
              <p:nvSpPr>
                <p:cNvPr id="565" name="56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6" name="56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6" name="555 Grupo"/>
            <p:cNvGrpSpPr/>
            <p:nvPr/>
          </p:nvGrpSpPr>
          <p:grpSpPr>
            <a:xfrm>
              <a:off x="4248000" y="3204000"/>
              <a:ext cx="2160536" cy="1765138"/>
              <a:chOff x="0" y="34950"/>
              <a:chExt cx="2160536" cy="1765138"/>
            </a:xfrm>
            <a:grpFill/>
          </p:grpSpPr>
          <p:grpSp>
            <p:nvGrpSpPr>
              <p:cNvPr id="557" name="556 Grupo"/>
              <p:cNvGrpSpPr/>
              <p:nvPr/>
            </p:nvGrpSpPr>
            <p:grpSpPr>
              <a:xfrm>
                <a:off x="0" y="34950"/>
                <a:ext cx="1116536" cy="956530"/>
                <a:chOff x="323528" y="627534"/>
                <a:chExt cx="1116536" cy="956530"/>
              </a:xfrm>
              <a:grpFill/>
            </p:grpSpPr>
            <p:sp>
              <p:nvSpPr>
                <p:cNvPr id="561" name="56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2" name="56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8" name="557 Grupo"/>
              <p:cNvGrpSpPr/>
              <p:nvPr/>
            </p:nvGrpSpPr>
            <p:grpSpPr>
              <a:xfrm>
                <a:off x="1044000" y="843558"/>
                <a:ext cx="1116536" cy="956530"/>
                <a:chOff x="323528" y="627534"/>
                <a:chExt cx="1116536" cy="956530"/>
              </a:xfrm>
              <a:grpFill/>
            </p:grpSpPr>
            <p:sp>
              <p:nvSpPr>
                <p:cNvPr id="559" name="55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0" name="55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5" name="574 Grupo"/>
          <p:cNvGrpSpPr/>
          <p:nvPr/>
        </p:nvGrpSpPr>
        <p:grpSpPr>
          <a:xfrm flipH="1" flipV="1">
            <a:off x="5275733" y="2587196"/>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576" name="575 Grupo"/>
            <p:cNvGrpSpPr/>
            <p:nvPr/>
          </p:nvGrpSpPr>
          <p:grpSpPr>
            <a:xfrm>
              <a:off x="0" y="34950"/>
              <a:ext cx="2160536" cy="1765138"/>
              <a:chOff x="0" y="34950"/>
              <a:chExt cx="2160536" cy="1765138"/>
            </a:xfrm>
            <a:grpFill/>
          </p:grpSpPr>
          <p:grpSp>
            <p:nvGrpSpPr>
              <p:cNvPr id="591" name="590 Grupo"/>
              <p:cNvGrpSpPr/>
              <p:nvPr/>
            </p:nvGrpSpPr>
            <p:grpSpPr>
              <a:xfrm>
                <a:off x="0" y="34950"/>
                <a:ext cx="1116536" cy="956530"/>
                <a:chOff x="323528" y="627534"/>
                <a:chExt cx="1116536" cy="956530"/>
              </a:xfrm>
              <a:grpFill/>
            </p:grpSpPr>
            <p:sp>
              <p:nvSpPr>
                <p:cNvPr id="595" name="59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6" name="59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2" name="591 Grupo"/>
              <p:cNvGrpSpPr/>
              <p:nvPr/>
            </p:nvGrpSpPr>
            <p:grpSpPr>
              <a:xfrm>
                <a:off x="1044000" y="843558"/>
                <a:ext cx="1116536" cy="956530"/>
                <a:chOff x="323528" y="627534"/>
                <a:chExt cx="1116536" cy="956530"/>
              </a:xfrm>
              <a:grpFill/>
            </p:grpSpPr>
            <p:sp>
              <p:nvSpPr>
                <p:cNvPr id="593" name="59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4" name="59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7" name="576 Grupo"/>
            <p:cNvGrpSpPr/>
            <p:nvPr/>
          </p:nvGrpSpPr>
          <p:grpSpPr>
            <a:xfrm>
              <a:off x="2123728" y="1635646"/>
              <a:ext cx="2160536" cy="1765138"/>
              <a:chOff x="0" y="34950"/>
              <a:chExt cx="2160536" cy="1765138"/>
            </a:xfrm>
            <a:grpFill/>
          </p:grpSpPr>
          <p:grpSp>
            <p:nvGrpSpPr>
              <p:cNvPr id="585" name="584 Grupo"/>
              <p:cNvGrpSpPr/>
              <p:nvPr/>
            </p:nvGrpSpPr>
            <p:grpSpPr>
              <a:xfrm>
                <a:off x="0" y="34950"/>
                <a:ext cx="1116536" cy="956530"/>
                <a:chOff x="323528" y="627534"/>
                <a:chExt cx="1116536" cy="956530"/>
              </a:xfrm>
              <a:grpFill/>
            </p:grpSpPr>
            <p:sp>
              <p:nvSpPr>
                <p:cNvPr id="589" name="58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0" name="58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6" name="585 Grupo"/>
              <p:cNvGrpSpPr/>
              <p:nvPr/>
            </p:nvGrpSpPr>
            <p:grpSpPr>
              <a:xfrm>
                <a:off x="1044000" y="843558"/>
                <a:ext cx="1116536" cy="956530"/>
                <a:chOff x="323528" y="627534"/>
                <a:chExt cx="1116536" cy="956530"/>
              </a:xfrm>
              <a:grpFill/>
            </p:grpSpPr>
            <p:sp>
              <p:nvSpPr>
                <p:cNvPr id="587" name="58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8" name="58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8" name="577 Grupo"/>
            <p:cNvGrpSpPr/>
            <p:nvPr/>
          </p:nvGrpSpPr>
          <p:grpSpPr>
            <a:xfrm>
              <a:off x="4248000" y="3204000"/>
              <a:ext cx="2160536" cy="1765138"/>
              <a:chOff x="0" y="34950"/>
              <a:chExt cx="2160536" cy="1765138"/>
            </a:xfrm>
            <a:grpFill/>
          </p:grpSpPr>
          <p:grpSp>
            <p:nvGrpSpPr>
              <p:cNvPr id="579" name="578 Grupo"/>
              <p:cNvGrpSpPr/>
              <p:nvPr/>
            </p:nvGrpSpPr>
            <p:grpSpPr>
              <a:xfrm>
                <a:off x="0" y="34950"/>
                <a:ext cx="1116536" cy="956530"/>
                <a:chOff x="323528" y="627534"/>
                <a:chExt cx="1116536" cy="956530"/>
              </a:xfrm>
              <a:grpFill/>
            </p:grpSpPr>
            <p:sp>
              <p:nvSpPr>
                <p:cNvPr id="583" name="58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4" name="58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0" name="579 Grupo"/>
              <p:cNvGrpSpPr/>
              <p:nvPr/>
            </p:nvGrpSpPr>
            <p:grpSpPr>
              <a:xfrm>
                <a:off x="1044000" y="843558"/>
                <a:ext cx="1116536" cy="956530"/>
                <a:chOff x="323528" y="627534"/>
                <a:chExt cx="1116536" cy="956530"/>
              </a:xfrm>
              <a:grpFill/>
            </p:grpSpPr>
            <p:sp>
              <p:nvSpPr>
                <p:cNvPr id="581" name="58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2" name="58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97" name="596 Grupo"/>
          <p:cNvGrpSpPr/>
          <p:nvPr/>
        </p:nvGrpSpPr>
        <p:grpSpPr>
          <a:xfrm flipH="1" flipV="1">
            <a:off x="6404118" y="2571750"/>
            <a:ext cx="2523796" cy="1347083"/>
            <a:chOff x="0" y="34950"/>
            <a:chExt cx="6408536" cy="4934188"/>
          </a:xfrm>
          <a:gradFill flip="none" rotWithShape="1">
            <a:gsLst>
              <a:gs pos="100000">
                <a:srgbClr val="B30D4A"/>
              </a:gs>
              <a:gs pos="58000">
                <a:srgbClr val="00CC00"/>
              </a:gs>
              <a:gs pos="34000">
                <a:srgbClr val="00CC00"/>
              </a:gs>
              <a:gs pos="27000">
                <a:srgbClr val="F7093C">
                  <a:lumMod val="78000"/>
                </a:srgbClr>
              </a:gs>
              <a:gs pos="15000">
                <a:srgbClr val="DB0F49"/>
              </a:gs>
              <a:gs pos="64000">
                <a:srgbClr val="DA104A"/>
              </a:gs>
            </a:gsLst>
            <a:path path="shape">
              <a:fillToRect l="50000" t="50000" r="50000" b="50000"/>
            </a:path>
            <a:tileRect/>
          </a:gradFill>
          <a:effectLst/>
          <a:scene3d>
            <a:camera prst="orthographicFront"/>
            <a:lightRig rig="chilly" dir="t"/>
          </a:scene3d>
        </p:grpSpPr>
        <p:grpSp>
          <p:nvGrpSpPr>
            <p:cNvPr id="598" name="597 Grupo"/>
            <p:cNvGrpSpPr/>
            <p:nvPr/>
          </p:nvGrpSpPr>
          <p:grpSpPr>
            <a:xfrm>
              <a:off x="0" y="34950"/>
              <a:ext cx="2160536" cy="1765138"/>
              <a:chOff x="0" y="34950"/>
              <a:chExt cx="2160536" cy="1765138"/>
            </a:xfrm>
            <a:grpFill/>
          </p:grpSpPr>
          <p:grpSp>
            <p:nvGrpSpPr>
              <p:cNvPr id="613" name="612 Grupo"/>
              <p:cNvGrpSpPr/>
              <p:nvPr/>
            </p:nvGrpSpPr>
            <p:grpSpPr>
              <a:xfrm>
                <a:off x="0" y="34950"/>
                <a:ext cx="1116536" cy="956530"/>
                <a:chOff x="323528" y="627534"/>
                <a:chExt cx="1116536" cy="956530"/>
              </a:xfrm>
              <a:grpFill/>
            </p:grpSpPr>
            <p:sp>
              <p:nvSpPr>
                <p:cNvPr id="617" name="616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8" name="617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4" name="613 Grupo"/>
              <p:cNvGrpSpPr/>
              <p:nvPr/>
            </p:nvGrpSpPr>
            <p:grpSpPr>
              <a:xfrm>
                <a:off x="1044000" y="843558"/>
                <a:ext cx="1116536" cy="956530"/>
                <a:chOff x="323528" y="627534"/>
                <a:chExt cx="1116536" cy="956530"/>
              </a:xfrm>
              <a:grpFill/>
            </p:grpSpPr>
            <p:sp>
              <p:nvSpPr>
                <p:cNvPr id="615" name="61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6" name="61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99" name="598 Grupo"/>
            <p:cNvGrpSpPr/>
            <p:nvPr/>
          </p:nvGrpSpPr>
          <p:grpSpPr>
            <a:xfrm>
              <a:off x="2123728" y="1635646"/>
              <a:ext cx="2160536" cy="1765138"/>
              <a:chOff x="0" y="34950"/>
              <a:chExt cx="2160536" cy="1765138"/>
            </a:xfrm>
            <a:grpFill/>
          </p:grpSpPr>
          <p:grpSp>
            <p:nvGrpSpPr>
              <p:cNvPr id="607" name="606 Grupo"/>
              <p:cNvGrpSpPr/>
              <p:nvPr/>
            </p:nvGrpSpPr>
            <p:grpSpPr>
              <a:xfrm>
                <a:off x="0" y="34950"/>
                <a:ext cx="1116536" cy="956530"/>
                <a:chOff x="323528" y="627534"/>
                <a:chExt cx="1116536" cy="956530"/>
              </a:xfrm>
              <a:grpFill/>
            </p:grpSpPr>
            <p:sp>
              <p:nvSpPr>
                <p:cNvPr id="611" name="610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2" name="611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8" name="607 Grupo"/>
              <p:cNvGrpSpPr/>
              <p:nvPr/>
            </p:nvGrpSpPr>
            <p:grpSpPr>
              <a:xfrm>
                <a:off x="1044000" y="843558"/>
                <a:ext cx="1116536" cy="956530"/>
                <a:chOff x="323528" y="627534"/>
                <a:chExt cx="1116536" cy="956530"/>
              </a:xfrm>
              <a:grpFill/>
            </p:grpSpPr>
            <p:sp>
              <p:nvSpPr>
                <p:cNvPr id="609" name="608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0" name="609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0" name="599 Grupo"/>
            <p:cNvGrpSpPr/>
            <p:nvPr/>
          </p:nvGrpSpPr>
          <p:grpSpPr>
            <a:xfrm>
              <a:off x="4248000" y="3204000"/>
              <a:ext cx="2160536" cy="1765138"/>
              <a:chOff x="0" y="34950"/>
              <a:chExt cx="2160536" cy="1765138"/>
            </a:xfrm>
            <a:grpFill/>
          </p:grpSpPr>
          <p:grpSp>
            <p:nvGrpSpPr>
              <p:cNvPr id="601" name="600 Grupo"/>
              <p:cNvGrpSpPr/>
              <p:nvPr/>
            </p:nvGrpSpPr>
            <p:grpSpPr>
              <a:xfrm>
                <a:off x="0" y="34950"/>
                <a:ext cx="1116536" cy="956530"/>
                <a:chOff x="323528" y="627534"/>
                <a:chExt cx="1116536" cy="956530"/>
              </a:xfrm>
              <a:grpFill/>
            </p:grpSpPr>
            <p:sp>
              <p:nvSpPr>
                <p:cNvPr id="605" name="604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6" name="605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2" name="601 Grupo"/>
              <p:cNvGrpSpPr/>
              <p:nvPr/>
            </p:nvGrpSpPr>
            <p:grpSpPr>
              <a:xfrm>
                <a:off x="1044000" y="843558"/>
                <a:ext cx="1116536" cy="956530"/>
                <a:chOff x="323528" y="627534"/>
                <a:chExt cx="1116536" cy="956530"/>
              </a:xfrm>
              <a:grpFill/>
            </p:grpSpPr>
            <p:sp>
              <p:nvSpPr>
                <p:cNvPr id="603" name="602 Elipse"/>
                <p:cNvSpPr/>
                <p:nvPr/>
              </p:nvSpPr>
              <p:spPr>
                <a:xfrm>
                  <a:off x="323528" y="627534"/>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4" name="603 Elipse"/>
                <p:cNvSpPr/>
                <p:nvPr/>
              </p:nvSpPr>
              <p:spPr>
                <a:xfrm>
                  <a:off x="864000" y="1008000"/>
                  <a:ext cx="576064" cy="576064"/>
                </a:xfrm>
                <a:prstGeom prst="ellipse">
                  <a:avLst/>
                </a:prstGeom>
                <a:grpFill/>
                <a:ln w="12700">
                  <a:solidFill>
                    <a:srgbClr val="FF0066"/>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622" name="621 Rectángulo"/>
          <p:cNvSpPr/>
          <p:nvPr/>
        </p:nvSpPr>
        <p:spPr>
          <a:xfrm flipH="1">
            <a:off x="-268071" y="-33164"/>
            <a:ext cx="9433048" cy="514350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04835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65"/>
                                        </p:tgtEl>
                                        <p:attrNameLst>
                                          <p:attrName>style.visibility</p:attrName>
                                        </p:attrNameLst>
                                      </p:cBhvr>
                                      <p:to>
                                        <p:strVal val="visible"/>
                                      </p:to>
                                    </p:set>
                                    <p:anim calcmode="lin" valueType="num">
                                      <p:cBhvr additive="base">
                                        <p:cTn id="7" dur="1750" fill="hold"/>
                                        <p:tgtEl>
                                          <p:spTgt spid="465"/>
                                        </p:tgtEl>
                                        <p:attrNameLst>
                                          <p:attrName>ppt_x</p:attrName>
                                        </p:attrNameLst>
                                      </p:cBhvr>
                                      <p:tavLst>
                                        <p:tav tm="0">
                                          <p:val>
                                            <p:strVal val="0-#ppt_w/2"/>
                                          </p:val>
                                        </p:tav>
                                        <p:tav tm="100000">
                                          <p:val>
                                            <p:strVal val="#ppt_x"/>
                                          </p:val>
                                        </p:tav>
                                      </p:tavLst>
                                    </p:anim>
                                    <p:anim calcmode="lin" valueType="num">
                                      <p:cBhvr additive="base">
                                        <p:cTn id="8" dur="1750" fill="hold"/>
                                        <p:tgtEl>
                                          <p:spTgt spid="465"/>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487"/>
                                        </p:tgtEl>
                                        <p:attrNameLst>
                                          <p:attrName>style.visibility</p:attrName>
                                        </p:attrNameLst>
                                      </p:cBhvr>
                                      <p:to>
                                        <p:strVal val="visible"/>
                                      </p:to>
                                    </p:set>
                                    <p:anim calcmode="lin" valueType="num">
                                      <p:cBhvr additive="base">
                                        <p:cTn id="11" dur="1750" fill="hold"/>
                                        <p:tgtEl>
                                          <p:spTgt spid="487"/>
                                        </p:tgtEl>
                                        <p:attrNameLst>
                                          <p:attrName>ppt_x</p:attrName>
                                        </p:attrNameLst>
                                      </p:cBhvr>
                                      <p:tavLst>
                                        <p:tav tm="0">
                                          <p:val>
                                            <p:strVal val="0-#ppt_w/2"/>
                                          </p:val>
                                        </p:tav>
                                        <p:tav tm="100000">
                                          <p:val>
                                            <p:strVal val="#ppt_x"/>
                                          </p:val>
                                        </p:tav>
                                      </p:tavLst>
                                    </p:anim>
                                    <p:anim calcmode="lin" valueType="num">
                                      <p:cBhvr additive="base">
                                        <p:cTn id="12" dur="1750" fill="hold"/>
                                        <p:tgtEl>
                                          <p:spTgt spid="487"/>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509"/>
                                        </p:tgtEl>
                                        <p:attrNameLst>
                                          <p:attrName>style.visibility</p:attrName>
                                        </p:attrNameLst>
                                      </p:cBhvr>
                                      <p:to>
                                        <p:strVal val="visible"/>
                                      </p:to>
                                    </p:set>
                                    <p:anim calcmode="lin" valueType="num">
                                      <p:cBhvr additive="base">
                                        <p:cTn id="15" dur="1750" fill="hold"/>
                                        <p:tgtEl>
                                          <p:spTgt spid="509"/>
                                        </p:tgtEl>
                                        <p:attrNameLst>
                                          <p:attrName>ppt_x</p:attrName>
                                        </p:attrNameLst>
                                      </p:cBhvr>
                                      <p:tavLst>
                                        <p:tav tm="0">
                                          <p:val>
                                            <p:strVal val="0-#ppt_w/2"/>
                                          </p:val>
                                        </p:tav>
                                        <p:tav tm="100000">
                                          <p:val>
                                            <p:strVal val="#ppt_x"/>
                                          </p:val>
                                        </p:tav>
                                      </p:tavLst>
                                    </p:anim>
                                    <p:anim calcmode="lin" valueType="num">
                                      <p:cBhvr additive="base">
                                        <p:cTn id="16" dur="1750" fill="hold"/>
                                        <p:tgtEl>
                                          <p:spTgt spid="509"/>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531"/>
                                        </p:tgtEl>
                                        <p:attrNameLst>
                                          <p:attrName>style.visibility</p:attrName>
                                        </p:attrNameLst>
                                      </p:cBhvr>
                                      <p:to>
                                        <p:strVal val="visible"/>
                                      </p:to>
                                    </p:set>
                                    <p:anim calcmode="lin" valueType="num">
                                      <p:cBhvr additive="base">
                                        <p:cTn id="19" dur="1750" fill="hold"/>
                                        <p:tgtEl>
                                          <p:spTgt spid="531"/>
                                        </p:tgtEl>
                                        <p:attrNameLst>
                                          <p:attrName>ppt_x</p:attrName>
                                        </p:attrNameLst>
                                      </p:cBhvr>
                                      <p:tavLst>
                                        <p:tav tm="0">
                                          <p:val>
                                            <p:strVal val="0-#ppt_w/2"/>
                                          </p:val>
                                        </p:tav>
                                        <p:tav tm="100000">
                                          <p:val>
                                            <p:strVal val="#ppt_x"/>
                                          </p:val>
                                        </p:tav>
                                      </p:tavLst>
                                    </p:anim>
                                    <p:anim calcmode="lin" valueType="num">
                                      <p:cBhvr additive="base">
                                        <p:cTn id="20" dur="1750" fill="hold"/>
                                        <p:tgtEl>
                                          <p:spTgt spid="531"/>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553"/>
                                        </p:tgtEl>
                                        <p:attrNameLst>
                                          <p:attrName>style.visibility</p:attrName>
                                        </p:attrNameLst>
                                      </p:cBhvr>
                                      <p:to>
                                        <p:strVal val="visible"/>
                                      </p:to>
                                    </p:set>
                                    <p:anim calcmode="lin" valueType="num">
                                      <p:cBhvr additive="base">
                                        <p:cTn id="23" dur="1750" fill="hold"/>
                                        <p:tgtEl>
                                          <p:spTgt spid="553"/>
                                        </p:tgtEl>
                                        <p:attrNameLst>
                                          <p:attrName>ppt_x</p:attrName>
                                        </p:attrNameLst>
                                      </p:cBhvr>
                                      <p:tavLst>
                                        <p:tav tm="0">
                                          <p:val>
                                            <p:strVal val="0-#ppt_w/2"/>
                                          </p:val>
                                        </p:tav>
                                        <p:tav tm="100000">
                                          <p:val>
                                            <p:strVal val="#ppt_x"/>
                                          </p:val>
                                        </p:tav>
                                      </p:tavLst>
                                    </p:anim>
                                    <p:anim calcmode="lin" valueType="num">
                                      <p:cBhvr additive="base">
                                        <p:cTn id="24" dur="175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575"/>
                                        </p:tgtEl>
                                        <p:attrNameLst>
                                          <p:attrName>style.visibility</p:attrName>
                                        </p:attrNameLst>
                                      </p:cBhvr>
                                      <p:to>
                                        <p:strVal val="visible"/>
                                      </p:to>
                                    </p:set>
                                    <p:anim calcmode="lin" valueType="num">
                                      <p:cBhvr additive="base">
                                        <p:cTn id="27" dur="1750" fill="hold"/>
                                        <p:tgtEl>
                                          <p:spTgt spid="575"/>
                                        </p:tgtEl>
                                        <p:attrNameLst>
                                          <p:attrName>ppt_x</p:attrName>
                                        </p:attrNameLst>
                                      </p:cBhvr>
                                      <p:tavLst>
                                        <p:tav tm="0">
                                          <p:val>
                                            <p:strVal val="0-#ppt_w/2"/>
                                          </p:val>
                                        </p:tav>
                                        <p:tav tm="100000">
                                          <p:val>
                                            <p:strVal val="#ppt_x"/>
                                          </p:val>
                                        </p:tav>
                                      </p:tavLst>
                                    </p:anim>
                                    <p:anim calcmode="lin" valueType="num">
                                      <p:cBhvr additive="base">
                                        <p:cTn id="28" dur="1750" fill="hold"/>
                                        <p:tgtEl>
                                          <p:spTgt spid="575"/>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597"/>
                                        </p:tgtEl>
                                        <p:attrNameLst>
                                          <p:attrName>style.visibility</p:attrName>
                                        </p:attrNameLst>
                                      </p:cBhvr>
                                      <p:to>
                                        <p:strVal val="visible"/>
                                      </p:to>
                                    </p:set>
                                    <p:anim calcmode="lin" valueType="num">
                                      <p:cBhvr additive="base">
                                        <p:cTn id="31" dur="1750" fill="hold"/>
                                        <p:tgtEl>
                                          <p:spTgt spid="597"/>
                                        </p:tgtEl>
                                        <p:attrNameLst>
                                          <p:attrName>ppt_x</p:attrName>
                                        </p:attrNameLst>
                                      </p:cBhvr>
                                      <p:tavLst>
                                        <p:tav tm="0">
                                          <p:val>
                                            <p:strVal val="0-#ppt_w/2"/>
                                          </p:val>
                                        </p:tav>
                                        <p:tav tm="100000">
                                          <p:val>
                                            <p:strVal val="#ppt_x"/>
                                          </p:val>
                                        </p:tav>
                                      </p:tavLst>
                                    </p:anim>
                                    <p:anim calcmode="lin" valueType="num">
                                      <p:cBhvr additive="base">
                                        <p:cTn id="32" dur="1750" fill="hold"/>
                                        <p:tgtEl>
                                          <p:spTgt spid="597"/>
                                        </p:tgtEl>
                                        <p:attrNameLst>
                                          <p:attrName>ppt_y</p:attrName>
                                        </p:attrNameLst>
                                      </p:cBhvr>
                                      <p:tavLst>
                                        <p:tav tm="0">
                                          <p:val>
                                            <p:strVal val="0-#ppt_h/2"/>
                                          </p:val>
                                        </p:tav>
                                        <p:tav tm="100000">
                                          <p:val>
                                            <p:strVal val="#ppt_y"/>
                                          </p:val>
                                        </p:tav>
                                      </p:tavLst>
                                    </p:anim>
                                  </p:childTnLst>
                                </p:cTn>
                              </p:par>
                              <p:par>
                                <p:cTn id="33" presetID="2" presetClass="entr" presetSubtype="12" fill="hold" nodeType="withEffect">
                                  <p:stCondLst>
                                    <p:cond delay="0"/>
                                  </p:stCondLst>
                                  <p:childTnLst>
                                    <p:set>
                                      <p:cBhvr>
                                        <p:cTn id="34" dur="1" fill="hold">
                                          <p:stCondLst>
                                            <p:cond delay="0"/>
                                          </p:stCondLst>
                                        </p:cTn>
                                        <p:tgtEl>
                                          <p:spTgt spid="311"/>
                                        </p:tgtEl>
                                        <p:attrNameLst>
                                          <p:attrName>style.visibility</p:attrName>
                                        </p:attrNameLst>
                                      </p:cBhvr>
                                      <p:to>
                                        <p:strVal val="visible"/>
                                      </p:to>
                                    </p:set>
                                    <p:anim calcmode="lin" valueType="num">
                                      <p:cBhvr additive="base">
                                        <p:cTn id="35" dur="1750" fill="hold"/>
                                        <p:tgtEl>
                                          <p:spTgt spid="311"/>
                                        </p:tgtEl>
                                        <p:attrNameLst>
                                          <p:attrName>ppt_x</p:attrName>
                                        </p:attrNameLst>
                                      </p:cBhvr>
                                      <p:tavLst>
                                        <p:tav tm="0">
                                          <p:val>
                                            <p:strVal val="0-#ppt_w/2"/>
                                          </p:val>
                                        </p:tav>
                                        <p:tav tm="100000">
                                          <p:val>
                                            <p:strVal val="#ppt_x"/>
                                          </p:val>
                                        </p:tav>
                                      </p:tavLst>
                                    </p:anim>
                                    <p:anim calcmode="lin" valueType="num">
                                      <p:cBhvr additive="base">
                                        <p:cTn id="36" dur="1750" fill="hold"/>
                                        <p:tgtEl>
                                          <p:spTgt spid="311"/>
                                        </p:tgtEl>
                                        <p:attrNameLst>
                                          <p:attrName>ppt_y</p:attrName>
                                        </p:attrNameLst>
                                      </p:cBhvr>
                                      <p:tavLst>
                                        <p:tav tm="0">
                                          <p:val>
                                            <p:strVal val="1+#ppt_h/2"/>
                                          </p:val>
                                        </p:tav>
                                        <p:tav tm="100000">
                                          <p:val>
                                            <p:strVal val="#ppt_y"/>
                                          </p:val>
                                        </p:tav>
                                      </p:tavLst>
                                    </p:anim>
                                  </p:childTnLst>
                                </p:cTn>
                              </p:par>
                              <p:par>
                                <p:cTn id="37" presetID="2" presetClass="entr" presetSubtype="12" fill="hold" nodeType="withEffect">
                                  <p:stCondLst>
                                    <p:cond delay="0"/>
                                  </p:stCondLst>
                                  <p:childTnLst>
                                    <p:set>
                                      <p:cBhvr>
                                        <p:cTn id="38" dur="1" fill="hold">
                                          <p:stCondLst>
                                            <p:cond delay="0"/>
                                          </p:stCondLst>
                                        </p:cTn>
                                        <p:tgtEl>
                                          <p:spTgt spid="333"/>
                                        </p:tgtEl>
                                        <p:attrNameLst>
                                          <p:attrName>style.visibility</p:attrName>
                                        </p:attrNameLst>
                                      </p:cBhvr>
                                      <p:to>
                                        <p:strVal val="visible"/>
                                      </p:to>
                                    </p:set>
                                    <p:anim calcmode="lin" valueType="num">
                                      <p:cBhvr additive="base">
                                        <p:cTn id="39" dur="1750" fill="hold"/>
                                        <p:tgtEl>
                                          <p:spTgt spid="333"/>
                                        </p:tgtEl>
                                        <p:attrNameLst>
                                          <p:attrName>ppt_x</p:attrName>
                                        </p:attrNameLst>
                                      </p:cBhvr>
                                      <p:tavLst>
                                        <p:tav tm="0">
                                          <p:val>
                                            <p:strVal val="0-#ppt_w/2"/>
                                          </p:val>
                                        </p:tav>
                                        <p:tav tm="100000">
                                          <p:val>
                                            <p:strVal val="#ppt_x"/>
                                          </p:val>
                                        </p:tav>
                                      </p:tavLst>
                                    </p:anim>
                                    <p:anim calcmode="lin" valueType="num">
                                      <p:cBhvr additive="base">
                                        <p:cTn id="40" dur="1750" fill="hold"/>
                                        <p:tgtEl>
                                          <p:spTgt spid="333"/>
                                        </p:tgtEl>
                                        <p:attrNameLst>
                                          <p:attrName>ppt_y</p:attrName>
                                        </p:attrNameLst>
                                      </p:cBhvr>
                                      <p:tavLst>
                                        <p:tav tm="0">
                                          <p:val>
                                            <p:strVal val="1+#ppt_h/2"/>
                                          </p:val>
                                        </p:tav>
                                        <p:tav tm="100000">
                                          <p:val>
                                            <p:strVal val="#ppt_y"/>
                                          </p:val>
                                        </p:tav>
                                      </p:tavLst>
                                    </p:anim>
                                  </p:childTnLst>
                                </p:cTn>
                              </p:par>
                              <p:par>
                                <p:cTn id="41" presetID="2" presetClass="entr" presetSubtype="12" fill="hold" nodeType="withEffect">
                                  <p:stCondLst>
                                    <p:cond delay="0"/>
                                  </p:stCondLst>
                                  <p:childTnLst>
                                    <p:set>
                                      <p:cBhvr>
                                        <p:cTn id="42" dur="1" fill="hold">
                                          <p:stCondLst>
                                            <p:cond delay="0"/>
                                          </p:stCondLst>
                                        </p:cTn>
                                        <p:tgtEl>
                                          <p:spTgt spid="355"/>
                                        </p:tgtEl>
                                        <p:attrNameLst>
                                          <p:attrName>style.visibility</p:attrName>
                                        </p:attrNameLst>
                                      </p:cBhvr>
                                      <p:to>
                                        <p:strVal val="visible"/>
                                      </p:to>
                                    </p:set>
                                    <p:anim calcmode="lin" valueType="num">
                                      <p:cBhvr additive="base">
                                        <p:cTn id="43" dur="1750" fill="hold"/>
                                        <p:tgtEl>
                                          <p:spTgt spid="355"/>
                                        </p:tgtEl>
                                        <p:attrNameLst>
                                          <p:attrName>ppt_x</p:attrName>
                                        </p:attrNameLst>
                                      </p:cBhvr>
                                      <p:tavLst>
                                        <p:tav tm="0">
                                          <p:val>
                                            <p:strVal val="0-#ppt_w/2"/>
                                          </p:val>
                                        </p:tav>
                                        <p:tav tm="100000">
                                          <p:val>
                                            <p:strVal val="#ppt_x"/>
                                          </p:val>
                                        </p:tav>
                                      </p:tavLst>
                                    </p:anim>
                                    <p:anim calcmode="lin" valueType="num">
                                      <p:cBhvr additive="base">
                                        <p:cTn id="44" dur="1750" fill="hold"/>
                                        <p:tgtEl>
                                          <p:spTgt spid="355"/>
                                        </p:tgtEl>
                                        <p:attrNameLst>
                                          <p:attrName>ppt_y</p:attrName>
                                        </p:attrNameLst>
                                      </p:cBhvr>
                                      <p:tavLst>
                                        <p:tav tm="0">
                                          <p:val>
                                            <p:strVal val="1+#ppt_h/2"/>
                                          </p:val>
                                        </p:tav>
                                        <p:tav tm="100000">
                                          <p:val>
                                            <p:strVal val="#ppt_y"/>
                                          </p:val>
                                        </p:tav>
                                      </p:tavLst>
                                    </p:anim>
                                  </p:childTnLst>
                                </p:cTn>
                              </p:par>
                              <p:par>
                                <p:cTn id="45" presetID="2" presetClass="entr" presetSubtype="12" fill="hold" nodeType="withEffect">
                                  <p:stCondLst>
                                    <p:cond delay="0"/>
                                  </p:stCondLst>
                                  <p:childTnLst>
                                    <p:set>
                                      <p:cBhvr>
                                        <p:cTn id="46" dur="1" fill="hold">
                                          <p:stCondLst>
                                            <p:cond delay="0"/>
                                          </p:stCondLst>
                                        </p:cTn>
                                        <p:tgtEl>
                                          <p:spTgt spid="377"/>
                                        </p:tgtEl>
                                        <p:attrNameLst>
                                          <p:attrName>style.visibility</p:attrName>
                                        </p:attrNameLst>
                                      </p:cBhvr>
                                      <p:to>
                                        <p:strVal val="visible"/>
                                      </p:to>
                                    </p:set>
                                    <p:anim calcmode="lin" valueType="num">
                                      <p:cBhvr additive="base">
                                        <p:cTn id="47" dur="1750" fill="hold"/>
                                        <p:tgtEl>
                                          <p:spTgt spid="377"/>
                                        </p:tgtEl>
                                        <p:attrNameLst>
                                          <p:attrName>ppt_x</p:attrName>
                                        </p:attrNameLst>
                                      </p:cBhvr>
                                      <p:tavLst>
                                        <p:tav tm="0">
                                          <p:val>
                                            <p:strVal val="0-#ppt_w/2"/>
                                          </p:val>
                                        </p:tav>
                                        <p:tav tm="100000">
                                          <p:val>
                                            <p:strVal val="#ppt_x"/>
                                          </p:val>
                                        </p:tav>
                                      </p:tavLst>
                                    </p:anim>
                                    <p:anim calcmode="lin" valueType="num">
                                      <p:cBhvr additive="base">
                                        <p:cTn id="48" dur="1750" fill="hold"/>
                                        <p:tgtEl>
                                          <p:spTgt spid="377"/>
                                        </p:tgtEl>
                                        <p:attrNameLst>
                                          <p:attrName>ppt_y</p:attrName>
                                        </p:attrNameLst>
                                      </p:cBhvr>
                                      <p:tavLst>
                                        <p:tav tm="0">
                                          <p:val>
                                            <p:strVal val="1+#ppt_h/2"/>
                                          </p:val>
                                        </p:tav>
                                        <p:tav tm="100000">
                                          <p:val>
                                            <p:strVal val="#ppt_y"/>
                                          </p:val>
                                        </p:tav>
                                      </p:tavLst>
                                    </p:anim>
                                  </p:childTnLst>
                                </p:cTn>
                              </p:par>
                              <p:par>
                                <p:cTn id="49" presetID="2" presetClass="entr" presetSubtype="12" fill="hold" nodeType="withEffect">
                                  <p:stCondLst>
                                    <p:cond delay="0"/>
                                  </p:stCondLst>
                                  <p:childTnLst>
                                    <p:set>
                                      <p:cBhvr>
                                        <p:cTn id="50" dur="1" fill="hold">
                                          <p:stCondLst>
                                            <p:cond delay="0"/>
                                          </p:stCondLst>
                                        </p:cTn>
                                        <p:tgtEl>
                                          <p:spTgt spid="399"/>
                                        </p:tgtEl>
                                        <p:attrNameLst>
                                          <p:attrName>style.visibility</p:attrName>
                                        </p:attrNameLst>
                                      </p:cBhvr>
                                      <p:to>
                                        <p:strVal val="visible"/>
                                      </p:to>
                                    </p:set>
                                    <p:anim calcmode="lin" valueType="num">
                                      <p:cBhvr additive="base">
                                        <p:cTn id="51" dur="1750" fill="hold"/>
                                        <p:tgtEl>
                                          <p:spTgt spid="399"/>
                                        </p:tgtEl>
                                        <p:attrNameLst>
                                          <p:attrName>ppt_x</p:attrName>
                                        </p:attrNameLst>
                                      </p:cBhvr>
                                      <p:tavLst>
                                        <p:tav tm="0">
                                          <p:val>
                                            <p:strVal val="0-#ppt_w/2"/>
                                          </p:val>
                                        </p:tav>
                                        <p:tav tm="100000">
                                          <p:val>
                                            <p:strVal val="#ppt_x"/>
                                          </p:val>
                                        </p:tav>
                                      </p:tavLst>
                                    </p:anim>
                                    <p:anim calcmode="lin" valueType="num">
                                      <p:cBhvr additive="base">
                                        <p:cTn id="52" dur="1750" fill="hold"/>
                                        <p:tgtEl>
                                          <p:spTgt spid="399"/>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421"/>
                                        </p:tgtEl>
                                        <p:attrNameLst>
                                          <p:attrName>style.visibility</p:attrName>
                                        </p:attrNameLst>
                                      </p:cBhvr>
                                      <p:to>
                                        <p:strVal val="visible"/>
                                      </p:to>
                                    </p:set>
                                    <p:anim calcmode="lin" valueType="num">
                                      <p:cBhvr additive="base">
                                        <p:cTn id="55" dur="1750" fill="hold"/>
                                        <p:tgtEl>
                                          <p:spTgt spid="421"/>
                                        </p:tgtEl>
                                        <p:attrNameLst>
                                          <p:attrName>ppt_x</p:attrName>
                                        </p:attrNameLst>
                                      </p:cBhvr>
                                      <p:tavLst>
                                        <p:tav tm="0">
                                          <p:val>
                                            <p:strVal val="0-#ppt_w/2"/>
                                          </p:val>
                                        </p:tav>
                                        <p:tav tm="100000">
                                          <p:val>
                                            <p:strVal val="#ppt_x"/>
                                          </p:val>
                                        </p:tav>
                                      </p:tavLst>
                                    </p:anim>
                                    <p:anim calcmode="lin" valueType="num">
                                      <p:cBhvr additive="base">
                                        <p:cTn id="56" dur="1750" fill="hold"/>
                                        <p:tgtEl>
                                          <p:spTgt spid="421"/>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443"/>
                                        </p:tgtEl>
                                        <p:attrNameLst>
                                          <p:attrName>style.visibility</p:attrName>
                                        </p:attrNameLst>
                                      </p:cBhvr>
                                      <p:to>
                                        <p:strVal val="visible"/>
                                      </p:to>
                                    </p:set>
                                    <p:anim calcmode="lin" valueType="num">
                                      <p:cBhvr additive="base">
                                        <p:cTn id="59" dur="1750" fill="hold"/>
                                        <p:tgtEl>
                                          <p:spTgt spid="443"/>
                                        </p:tgtEl>
                                        <p:attrNameLst>
                                          <p:attrName>ppt_x</p:attrName>
                                        </p:attrNameLst>
                                      </p:cBhvr>
                                      <p:tavLst>
                                        <p:tav tm="0">
                                          <p:val>
                                            <p:strVal val="0-#ppt_w/2"/>
                                          </p:val>
                                        </p:tav>
                                        <p:tav tm="100000">
                                          <p:val>
                                            <p:strVal val="#ppt_x"/>
                                          </p:val>
                                        </p:tav>
                                      </p:tavLst>
                                    </p:anim>
                                    <p:anim calcmode="lin" valueType="num">
                                      <p:cBhvr additive="base">
                                        <p:cTn id="60" dur="1750" fill="hold"/>
                                        <p:tgtEl>
                                          <p:spTgt spid="443"/>
                                        </p:tgtEl>
                                        <p:attrNameLst>
                                          <p:attrName>ppt_y</p:attrName>
                                        </p:attrNameLst>
                                      </p:cBhvr>
                                      <p:tavLst>
                                        <p:tav tm="0">
                                          <p:val>
                                            <p:strVal val="1+#ppt_h/2"/>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1750" fill="hold"/>
                                        <p:tgtEl>
                                          <p:spTgt spid="2"/>
                                        </p:tgtEl>
                                        <p:attrNameLst>
                                          <p:attrName>ppt_x</p:attrName>
                                        </p:attrNameLst>
                                      </p:cBhvr>
                                      <p:tavLst>
                                        <p:tav tm="0">
                                          <p:val>
                                            <p:strVal val="1+#ppt_w/2"/>
                                          </p:val>
                                        </p:tav>
                                        <p:tav tm="100000">
                                          <p:val>
                                            <p:strVal val="#ppt_x"/>
                                          </p:val>
                                        </p:tav>
                                      </p:tavLst>
                                    </p:anim>
                                    <p:anim calcmode="lin" valueType="num">
                                      <p:cBhvr additive="base">
                                        <p:cTn id="64" dur="1750" fill="hold"/>
                                        <p:tgtEl>
                                          <p:spTgt spid="2"/>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1750" fill="hold"/>
                                        <p:tgtEl>
                                          <p:spTgt spid="24"/>
                                        </p:tgtEl>
                                        <p:attrNameLst>
                                          <p:attrName>ppt_x</p:attrName>
                                        </p:attrNameLst>
                                      </p:cBhvr>
                                      <p:tavLst>
                                        <p:tav tm="0">
                                          <p:val>
                                            <p:strVal val="1+#ppt_w/2"/>
                                          </p:val>
                                        </p:tav>
                                        <p:tav tm="100000">
                                          <p:val>
                                            <p:strVal val="#ppt_x"/>
                                          </p:val>
                                        </p:tav>
                                      </p:tavLst>
                                    </p:anim>
                                    <p:anim calcmode="lin" valueType="num">
                                      <p:cBhvr additive="base">
                                        <p:cTn id="68" dur="1750" fill="hold"/>
                                        <p:tgtEl>
                                          <p:spTgt spid="24"/>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1750" fill="hold"/>
                                        <p:tgtEl>
                                          <p:spTgt spid="46"/>
                                        </p:tgtEl>
                                        <p:attrNameLst>
                                          <p:attrName>ppt_x</p:attrName>
                                        </p:attrNameLst>
                                      </p:cBhvr>
                                      <p:tavLst>
                                        <p:tav tm="0">
                                          <p:val>
                                            <p:strVal val="1+#ppt_w/2"/>
                                          </p:val>
                                        </p:tav>
                                        <p:tav tm="100000">
                                          <p:val>
                                            <p:strVal val="#ppt_x"/>
                                          </p:val>
                                        </p:tav>
                                      </p:tavLst>
                                    </p:anim>
                                    <p:anim calcmode="lin" valueType="num">
                                      <p:cBhvr additive="base">
                                        <p:cTn id="72" dur="175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68"/>
                                        </p:tgtEl>
                                        <p:attrNameLst>
                                          <p:attrName>style.visibility</p:attrName>
                                        </p:attrNameLst>
                                      </p:cBhvr>
                                      <p:to>
                                        <p:strVal val="visible"/>
                                      </p:to>
                                    </p:set>
                                    <p:anim calcmode="lin" valueType="num">
                                      <p:cBhvr additive="base">
                                        <p:cTn id="75" dur="1750" fill="hold"/>
                                        <p:tgtEl>
                                          <p:spTgt spid="68"/>
                                        </p:tgtEl>
                                        <p:attrNameLst>
                                          <p:attrName>ppt_x</p:attrName>
                                        </p:attrNameLst>
                                      </p:cBhvr>
                                      <p:tavLst>
                                        <p:tav tm="0">
                                          <p:val>
                                            <p:strVal val="1+#ppt_w/2"/>
                                          </p:val>
                                        </p:tav>
                                        <p:tav tm="100000">
                                          <p:val>
                                            <p:strVal val="#ppt_x"/>
                                          </p:val>
                                        </p:tav>
                                      </p:tavLst>
                                    </p:anim>
                                    <p:anim calcmode="lin" valueType="num">
                                      <p:cBhvr additive="base">
                                        <p:cTn id="76" dur="1750" fill="hold"/>
                                        <p:tgtEl>
                                          <p:spTgt spid="68"/>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90"/>
                                        </p:tgtEl>
                                        <p:attrNameLst>
                                          <p:attrName>style.visibility</p:attrName>
                                        </p:attrNameLst>
                                      </p:cBhvr>
                                      <p:to>
                                        <p:strVal val="visible"/>
                                      </p:to>
                                    </p:set>
                                    <p:anim calcmode="lin" valueType="num">
                                      <p:cBhvr additive="base">
                                        <p:cTn id="79" dur="1750" fill="hold"/>
                                        <p:tgtEl>
                                          <p:spTgt spid="90"/>
                                        </p:tgtEl>
                                        <p:attrNameLst>
                                          <p:attrName>ppt_x</p:attrName>
                                        </p:attrNameLst>
                                      </p:cBhvr>
                                      <p:tavLst>
                                        <p:tav tm="0">
                                          <p:val>
                                            <p:strVal val="1+#ppt_w/2"/>
                                          </p:val>
                                        </p:tav>
                                        <p:tav tm="100000">
                                          <p:val>
                                            <p:strVal val="#ppt_x"/>
                                          </p:val>
                                        </p:tav>
                                      </p:tavLst>
                                    </p:anim>
                                    <p:anim calcmode="lin" valueType="num">
                                      <p:cBhvr additive="base">
                                        <p:cTn id="80" dur="1750" fill="hold"/>
                                        <p:tgtEl>
                                          <p:spTgt spid="9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12"/>
                                        </p:tgtEl>
                                        <p:attrNameLst>
                                          <p:attrName>style.visibility</p:attrName>
                                        </p:attrNameLst>
                                      </p:cBhvr>
                                      <p:to>
                                        <p:strVal val="visible"/>
                                      </p:to>
                                    </p:set>
                                    <p:anim calcmode="lin" valueType="num">
                                      <p:cBhvr additive="base">
                                        <p:cTn id="83" dur="1750" fill="hold"/>
                                        <p:tgtEl>
                                          <p:spTgt spid="112"/>
                                        </p:tgtEl>
                                        <p:attrNameLst>
                                          <p:attrName>ppt_x</p:attrName>
                                        </p:attrNameLst>
                                      </p:cBhvr>
                                      <p:tavLst>
                                        <p:tav tm="0">
                                          <p:val>
                                            <p:strVal val="1+#ppt_w/2"/>
                                          </p:val>
                                        </p:tav>
                                        <p:tav tm="100000">
                                          <p:val>
                                            <p:strVal val="#ppt_x"/>
                                          </p:val>
                                        </p:tav>
                                      </p:tavLst>
                                    </p:anim>
                                    <p:anim calcmode="lin" valueType="num">
                                      <p:cBhvr additive="base">
                                        <p:cTn id="84" dur="1750" fill="hold"/>
                                        <p:tgtEl>
                                          <p:spTgt spid="112"/>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4"/>
                                        </p:tgtEl>
                                        <p:attrNameLst>
                                          <p:attrName>style.visibility</p:attrName>
                                        </p:attrNameLst>
                                      </p:cBhvr>
                                      <p:to>
                                        <p:strVal val="visible"/>
                                      </p:to>
                                    </p:set>
                                    <p:anim calcmode="lin" valueType="num">
                                      <p:cBhvr additive="base">
                                        <p:cTn id="87" dur="1750" fill="hold"/>
                                        <p:tgtEl>
                                          <p:spTgt spid="134"/>
                                        </p:tgtEl>
                                        <p:attrNameLst>
                                          <p:attrName>ppt_x</p:attrName>
                                        </p:attrNameLst>
                                      </p:cBhvr>
                                      <p:tavLst>
                                        <p:tav tm="0">
                                          <p:val>
                                            <p:strVal val="1+#ppt_w/2"/>
                                          </p:val>
                                        </p:tav>
                                        <p:tav tm="100000">
                                          <p:val>
                                            <p:strVal val="#ppt_x"/>
                                          </p:val>
                                        </p:tav>
                                      </p:tavLst>
                                    </p:anim>
                                    <p:anim calcmode="lin" valueType="num">
                                      <p:cBhvr additive="base">
                                        <p:cTn id="88" dur="1750" fill="hold"/>
                                        <p:tgtEl>
                                          <p:spTgt spid="134"/>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156"/>
                                        </p:tgtEl>
                                        <p:attrNameLst>
                                          <p:attrName>style.visibility</p:attrName>
                                        </p:attrNameLst>
                                      </p:cBhvr>
                                      <p:to>
                                        <p:strVal val="visible"/>
                                      </p:to>
                                    </p:set>
                                    <p:anim calcmode="lin" valueType="num">
                                      <p:cBhvr additive="base">
                                        <p:cTn id="91" dur="1750" fill="hold"/>
                                        <p:tgtEl>
                                          <p:spTgt spid="156"/>
                                        </p:tgtEl>
                                        <p:attrNameLst>
                                          <p:attrName>ppt_x</p:attrName>
                                        </p:attrNameLst>
                                      </p:cBhvr>
                                      <p:tavLst>
                                        <p:tav tm="0">
                                          <p:val>
                                            <p:strVal val="1+#ppt_w/2"/>
                                          </p:val>
                                        </p:tav>
                                        <p:tav tm="100000">
                                          <p:val>
                                            <p:strVal val="#ppt_x"/>
                                          </p:val>
                                        </p:tav>
                                      </p:tavLst>
                                    </p:anim>
                                    <p:anim calcmode="lin" valueType="num">
                                      <p:cBhvr additive="base">
                                        <p:cTn id="92" dur="1750" fill="hold"/>
                                        <p:tgtEl>
                                          <p:spTgt spid="156"/>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178"/>
                                        </p:tgtEl>
                                        <p:attrNameLst>
                                          <p:attrName>style.visibility</p:attrName>
                                        </p:attrNameLst>
                                      </p:cBhvr>
                                      <p:to>
                                        <p:strVal val="visible"/>
                                      </p:to>
                                    </p:set>
                                    <p:anim calcmode="lin" valueType="num">
                                      <p:cBhvr additive="base">
                                        <p:cTn id="95" dur="1750" fill="hold"/>
                                        <p:tgtEl>
                                          <p:spTgt spid="178"/>
                                        </p:tgtEl>
                                        <p:attrNameLst>
                                          <p:attrName>ppt_x</p:attrName>
                                        </p:attrNameLst>
                                      </p:cBhvr>
                                      <p:tavLst>
                                        <p:tav tm="0">
                                          <p:val>
                                            <p:strVal val="1+#ppt_w/2"/>
                                          </p:val>
                                        </p:tav>
                                        <p:tav tm="100000">
                                          <p:val>
                                            <p:strVal val="#ppt_x"/>
                                          </p:val>
                                        </p:tav>
                                      </p:tavLst>
                                    </p:anim>
                                    <p:anim calcmode="lin" valueType="num">
                                      <p:cBhvr additive="base">
                                        <p:cTn id="96" dur="1750" fill="hold"/>
                                        <p:tgtEl>
                                          <p:spTgt spid="178"/>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200"/>
                                        </p:tgtEl>
                                        <p:attrNameLst>
                                          <p:attrName>style.visibility</p:attrName>
                                        </p:attrNameLst>
                                      </p:cBhvr>
                                      <p:to>
                                        <p:strVal val="visible"/>
                                      </p:to>
                                    </p:set>
                                    <p:anim calcmode="lin" valueType="num">
                                      <p:cBhvr additive="base">
                                        <p:cTn id="99" dur="1750" fill="hold"/>
                                        <p:tgtEl>
                                          <p:spTgt spid="200"/>
                                        </p:tgtEl>
                                        <p:attrNameLst>
                                          <p:attrName>ppt_x</p:attrName>
                                        </p:attrNameLst>
                                      </p:cBhvr>
                                      <p:tavLst>
                                        <p:tav tm="0">
                                          <p:val>
                                            <p:strVal val="1+#ppt_w/2"/>
                                          </p:val>
                                        </p:tav>
                                        <p:tav tm="100000">
                                          <p:val>
                                            <p:strVal val="#ppt_x"/>
                                          </p:val>
                                        </p:tav>
                                      </p:tavLst>
                                    </p:anim>
                                    <p:anim calcmode="lin" valueType="num">
                                      <p:cBhvr additive="base">
                                        <p:cTn id="100" dur="1750" fill="hold"/>
                                        <p:tgtEl>
                                          <p:spTgt spid="200"/>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stCondLst>
                                    <p:cond delay="0"/>
                                  </p:stCondLst>
                                  <p:childTnLst>
                                    <p:set>
                                      <p:cBhvr>
                                        <p:cTn id="102" dur="1" fill="hold">
                                          <p:stCondLst>
                                            <p:cond delay="0"/>
                                          </p:stCondLst>
                                        </p:cTn>
                                        <p:tgtEl>
                                          <p:spTgt spid="222"/>
                                        </p:tgtEl>
                                        <p:attrNameLst>
                                          <p:attrName>style.visibility</p:attrName>
                                        </p:attrNameLst>
                                      </p:cBhvr>
                                      <p:to>
                                        <p:strVal val="visible"/>
                                      </p:to>
                                    </p:set>
                                    <p:anim calcmode="lin" valueType="num">
                                      <p:cBhvr additive="base">
                                        <p:cTn id="103" dur="1750" fill="hold"/>
                                        <p:tgtEl>
                                          <p:spTgt spid="222"/>
                                        </p:tgtEl>
                                        <p:attrNameLst>
                                          <p:attrName>ppt_x</p:attrName>
                                        </p:attrNameLst>
                                      </p:cBhvr>
                                      <p:tavLst>
                                        <p:tav tm="0">
                                          <p:val>
                                            <p:strVal val="1+#ppt_w/2"/>
                                          </p:val>
                                        </p:tav>
                                        <p:tav tm="100000">
                                          <p:val>
                                            <p:strVal val="#ppt_x"/>
                                          </p:val>
                                        </p:tav>
                                      </p:tavLst>
                                    </p:anim>
                                    <p:anim calcmode="lin" valueType="num">
                                      <p:cBhvr additive="base">
                                        <p:cTn id="104" dur="1750" fill="hold"/>
                                        <p:tgtEl>
                                          <p:spTgt spid="22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244"/>
                                        </p:tgtEl>
                                        <p:attrNameLst>
                                          <p:attrName>style.visibility</p:attrName>
                                        </p:attrNameLst>
                                      </p:cBhvr>
                                      <p:to>
                                        <p:strVal val="visible"/>
                                      </p:to>
                                    </p:set>
                                    <p:anim calcmode="lin" valueType="num">
                                      <p:cBhvr additive="base">
                                        <p:cTn id="107" dur="1750" fill="hold"/>
                                        <p:tgtEl>
                                          <p:spTgt spid="244"/>
                                        </p:tgtEl>
                                        <p:attrNameLst>
                                          <p:attrName>ppt_x</p:attrName>
                                        </p:attrNameLst>
                                      </p:cBhvr>
                                      <p:tavLst>
                                        <p:tav tm="0">
                                          <p:val>
                                            <p:strVal val="1+#ppt_w/2"/>
                                          </p:val>
                                        </p:tav>
                                        <p:tav tm="100000">
                                          <p:val>
                                            <p:strVal val="#ppt_x"/>
                                          </p:val>
                                        </p:tav>
                                      </p:tavLst>
                                    </p:anim>
                                    <p:anim calcmode="lin" valueType="num">
                                      <p:cBhvr additive="base">
                                        <p:cTn id="108" dur="1750" fill="hold"/>
                                        <p:tgtEl>
                                          <p:spTgt spid="244"/>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266"/>
                                        </p:tgtEl>
                                        <p:attrNameLst>
                                          <p:attrName>style.visibility</p:attrName>
                                        </p:attrNameLst>
                                      </p:cBhvr>
                                      <p:to>
                                        <p:strVal val="visible"/>
                                      </p:to>
                                    </p:set>
                                    <p:anim calcmode="lin" valueType="num">
                                      <p:cBhvr additive="base">
                                        <p:cTn id="111" dur="1750" fill="hold"/>
                                        <p:tgtEl>
                                          <p:spTgt spid="266"/>
                                        </p:tgtEl>
                                        <p:attrNameLst>
                                          <p:attrName>ppt_x</p:attrName>
                                        </p:attrNameLst>
                                      </p:cBhvr>
                                      <p:tavLst>
                                        <p:tav tm="0">
                                          <p:val>
                                            <p:strVal val="1+#ppt_w/2"/>
                                          </p:val>
                                        </p:tav>
                                        <p:tav tm="100000">
                                          <p:val>
                                            <p:strVal val="#ppt_x"/>
                                          </p:val>
                                        </p:tav>
                                      </p:tavLst>
                                    </p:anim>
                                    <p:anim calcmode="lin" valueType="num">
                                      <p:cBhvr additive="base">
                                        <p:cTn id="112" dur="1750" fill="hold"/>
                                        <p:tgtEl>
                                          <p:spTgt spid="266"/>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stCondLst>
                                    <p:cond delay="0"/>
                                  </p:stCondLst>
                                  <p:childTnLst>
                                    <p:set>
                                      <p:cBhvr>
                                        <p:cTn id="114" dur="1" fill="hold">
                                          <p:stCondLst>
                                            <p:cond delay="0"/>
                                          </p:stCondLst>
                                        </p:cTn>
                                        <p:tgtEl>
                                          <p:spTgt spid="288"/>
                                        </p:tgtEl>
                                        <p:attrNameLst>
                                          <p:attrName>style.visibility</p:attrName>
                                        </p:attrNameLst>
                                      </p:cBhvr>
                                      <p:to>
                                        <p:strVal val="visible"/>
                                      </p:to>
                                    </p:set>
                                    <p:anim calcmode="lin" valueType="num">
                                      <p:cBhvr additive="base">
                                        <p:cTn id="115" dur="1750" fill="hold"/>
                                        <p:tgtEl>
                                          <p:spTgt spid="288"/>
                                        </p:tgtEl>
                                        <p:attrNameLst>
                                          <p:attrName>ppt_x</p:attrName>
                                        </p:attrNameLst>
                                      </p:cBhvr>
                                      <p:tavLst>
                                        <p:tav tm="0">
                                          <p:val>
                                            <p:strVal val="1+#ppt_w/2"/>
                                          </p:val>
                                        </p:tav>
                                        <p:tav tm="100000">
                                          <p:val>
                                            <p:strVal val="#ppt_x"/>
                                          </p:val>
                                        </p:tav>
                                      </p:tavLst>
                                    </p:anim>
                                    <p:anim calcmode="lin" valueType="num">
                                      <p:cBhvr additive="base">
                                        <p:cTn id="116" dur="1750" fill="hold"/>
                                        <p:tgtEl>
                                          <p:spTgt spid="288"/>
                                        </p:tgtEl>
                                        <p:attrNameLst>
                                          <p:attrName>ppt_y</p:attrName>
                                        </p:attrNameLst>
                                      </p:cBhvr>
                                      <p:tavLst>
                                        <p:tav tm="0">
                                          <p:val>
                                            <p:strVal val="#ppt_y"/>
                                          </p:val>
                                        </p:tav>
                                        <p:tav tm="100000">
                                          <p:val>
                                            <p:strVal val="#ppt_y"/>
                                          </p:val>
                                        </p:tav>
                                      </p:tavLst>
                                    </p:anim>
                                  </p:childTnLst>
                                </p:cTn>
                              </p:par>
                              <p:par>
                                <p:cTn id="117" presetID="9" presetClass="emph" presetSubtype="0" grpId="0" nodeType="withEffect">
                                  <p:stCondLst>
                                    <p:cond delay="0"/>
                                  </p:stCondLst>
                                  <p:childTnLst>
                                    <p:set>
                                      <p:cBhvr rctx="PPT">
                                        <p:cTn id="118" dur="indefinite"/>
                                        <p:tgtEl>
                                          <p:spTgt spid="622"/>
                                        </p:tgtEl>
                                        <p:attrNameLst>
                                          <p:attrName>style.opacity</p:attrName>
                                        </p:attrNameLst>
                                      </p:cBhvr>
                                      <p:to>
                                        <p:strVal val="0"/>
                                      </p:to>
                                    </p:set>
                                    <p:animEffect filter="image" prLst="opacity: 0">
                                      <p:cBhvr rctx="IE">
                                        <p:cTn id="119" dur="indefinite"/>
                                        <p:tgtEl>
                                          <p:spTgt spid="622"/>
                                        </p:tgtEl>
                                      </p:cBhvr>
                                    </p:animEffect>
                                  </p:childTnLst>
                                </p:cTn>
                              </p:par>
                            </p:childTnLst>
                          </p:cTn>
                        </p:par>
                        <p:par>
                          <p:cTn id="120" fill="hold">
                            <p:stCondLst>
                              <p:cond delay="1750"/>
                            </p:stCondLst>
                            <p:childTnLst>
                              <p:par>
                                <p:cTn id="121" presetID="2" presetClass="exit" presetSubtype="3" fill="hold" nodeType="afterEffect">
                                  <p:stCondLst>
                                    <p:cond delay="0"/>
                                  </p:stCondLst>
                                  <p:childTnLst>
                                    <p:anim calcmode="lin" valueType="num">
                                      <p:cBhvr additive="base">
                                        <p:cTn id="122" dur="2250"/>
                                        <p:tgtEl>
                                          <p:spTgt spid="311"/>
                                        </p:tgtEl>
                                        <p:attrNameLst>
                                          <p:attrName>ppt_x</p:attrName>
                                        </p:attrNameLst>
                                      </p:cBhvr>
                                      <p:tavLst>
                                        <p:tav tm="0">
                                          <p:val>
                                            <p:strVal val="ppt_x"/>
                                          </p:val>
                                        </p:tav>
                                        <p:tav tm="100000">
                                          <p:val>
                                            <p:strVal val="1+ppt_w/2"/>
                                          </p:val>
                                        </p:tav>
                                      </p:tavLst>
                                    </p:anim>
                                    <p:anim calcmode="lin" valueType="num">
                                      <p:cBhvr additive="base">
                                        <p:cTn id="123" dur="2250"/>
                                        <p:tgtEl>
                                          <p:spTgt spid="311"/>
                                        </p:tgtEl>
                                        <p:attrNameLst>
                                          <p:attrName>ppt_y</p:attrName>
                                        </p:attrNameLst>
                                      </p:cBhvr>
                                      <p:tavLst>
                                        <p:tav tm="0">
                                          <p:val>
                                            <p:strVal val="ppt_y"/>
                                          </p:val>
                                        </p:tav>
                                        <p:tav tm="100000">
                                          <p:val>
                                            <p:strVal val="0-ppt_h/2"/>
                                          </p:val>
                                        </p:tav>
                                      </p:tavLst>
                                    </p:anim>
                                    <p:set>
                                      <p:cBhvr>
                                        <p:cTn id="124" dur="1" fill="hold">
                                          <p:stCondLst>
                                            <p:cond delay="2249"/>
                                          </p:stCondLst>
                                        </p:cTn>
                                        <p:tgtEl>
                                          <p:spTgt spid="311"/>
                                        </p:tgtEl>
                                        <p:attrNameLst>
                                          <p:attrName>style.visibility</p:attrName>
                                        </p:attrNameLst>
                                      </p:cBhvr>
                                      <p:to>
                                        <p:strVal val="hidden"/>
                                      </p:to>
                                    </p:set>
                                  </p:childTnLst>
                                </p:cTn>
                              </p:par>
                              <p:par>
                                <p:cTn id="125" presetID="2" presetClass="exit" presetSubtype="3" fill="hold" nodeType="withEffect">
                                  <p:stCondLst>
                                    <p:cond delay="0"/>
                                  </p:stCondLst>
                                  <p:childTnLst>
                                    <p:anim calcmode="lin" valueType="num">
                                      <p:cBhvr additive="base">
                                        <p:cTn id="126" dur="2250"/>
                                        <p:tgtEl>
                                          <p:spTgt spid="333"/>
                                        </p:tgtEl>
                                        <p:attrNameLst>
                                          <p:attrName>ppt_x</p:attrName>
                                        </p:attrNameLst>
                                      </p:cBhvr>
                                      <p:tavLst>
                                        <p:tav tm="0">
                                          <p:val>
                                            <p:strVal val="ppt_x"/>
                                          </p:val>
                                        </p:tav>
                                        <p:tav tm="100000">
                                          <p:val>
                                            <p:strVal val="1+ppt_w/2"/>
                                          </p:val>
                                        </p:tav>
                                      </p:tavLst>
                                    </p:anim>
                                    <p:anim calcmode="lin" valueType="num">
                                      <p:cBhvr additive="base">
                                        <p:cTn id="127" dur="2250"/>
                                        <p:tgtEl>
                                          <p:spTgt spid="333"/>
                                        </p:tgtEl>
                                        <p:attrNameLst>
                                          <p:attrName>ppt_y</p:attrName>
                                        </p:attrNameLst>
                                      </p:cBhvr>
                                      <p:tavLst>
                                        <p:tav tm="0">
                                          <p:val>
                                            <p:strVal val="ppt_y"/>
                                          </p:val>
                                        </p:tav>
                                        <p:tav tm="100000">
                                          <p:val>
                                            <p:strVal val="0-ppt_h/2"/>
                                          </p:val>
                                        </p:tav>
                                      </p:tavLst>
                                    </p:anim>
                                    <p:set>
                                      <p:cBhvr>
                                        <p:cTn id="128" dur="1" fill="hold">
                                          <p:stCondLst>
                                            <p:cond delay="2249"/>
                                          </p:stCondLst>
                                        </p:cTn>
                                        <p:tgtEl>
                                          <p:spTgt spid="333"/>
                                        </p:tgtEl>
                                        <p:attrNameLst>
                                          <p:attrName>style.visibility</p:attrName>
                                        </p:attrNameLst>
                                      </p:cBhvr>
                                      <p:to>
                                        <p:strVal val="hidden"/>
                                      </p:to>
                                    </p:set>
                                  </p:childTnLst>
                                </p:cTn>
                              </p:par>
                              <p:par>
                                <p:cTn id="129" presetID="2" presetClass="exit" presetSubtype="3" fill="hold" nodeType="withEffect">
                                  <p:stCondLst>
                                    <p:cond delay="0"/>
                                  </p:stCondLst>
                                  <p:childTnLst>
                                    <p:anim calcmode="lin" valueType="num">
                                      <p:cBhvr additive="base">
                                        <p:cTn id="130" dur="2250"/>
                                        <p:tgtEl>
                                          <p:spTgt spid="355"/>
                                        </p:tgtEl>
                                        <p:attrNameLst>
                                          <p:attrName>ppt_x</p:attrName>
                                        </p:attrNameLst>
                                      </p:cBhvr>
                                      <p:tavLst>
                                        <p:tav tm="0">
                                          <p:val>
                                            <p:strVal val="ppt_x"/>
                                          </p:val>
                                        </p:tav>
                                        <p:tav tm="100000">
                                          <p:val>
                                            <p:strVal val="1+ppt_w/2"/>
                                          </p:val>
                                        </p:tav>
                                      </p:tavLst>
                                    </p:anim>
                                    <p:anim calcmode="lin" valueType="num">
                                      <p:cBhvr additive="base">
                                        <p:cTn id="131" dur="2250"/>
                                        <p:tgtEl>
                                          <p:spTgt spid="355"/>
                                        </p:tgtEl>
                                        <p:attrNameLst>
                                          <p:attrName>ppt_y</p:attrName>
                                        </p:attrNameLst>
                                      </p:cBhvr>
                                      <p:tavLst>
                                        <p:tav tm="0">
                                          <p:val>
                                            <p:strVal val="ppt_y"/>
                                          </p:val>
                                        </p:tav>
                                        <p:tav tm="100000">
                                          <p:val>
                                            <p:strVal val="0-ppt_h/2"/>
                                          </p:val>
                                        </p:tav>
                                      </p:tavLst>
                                    </p:anim>
                                    <p:set>
                                      <p:cBhvr>
                                        <p:cTn id="132" dur="1" fill="hold">
                                          <p:stCondLst>
                                            <p:cond delay="2249"/>
                                          </p:stCondLst>
                                        </p:cTn>
                                        <p:tgtEl>
                                          <p:spTgt spid="355"/>
                                        </p:tgtEl>
                                        <p:attrNameLst>
                                          <p:attrName>style.visibility</p:attrName>
                                        </p:attrNameLst>
                                      </p:cBhvr>
                                      <p:to>
                                        <p:strVal val="hidden"/>
                                      </p:to>
                                    </p:set>
                                  </p:childTnLst>
                                </p:cTn>
                              </p:par>
                              <p:par>
                                <p:cTn id="133" presetID="2" presetClass="exit" presetSubtype="3" fill="hold" nodeType="withEffect">
                                  <p:stCondLst>
                                    <p:cond delay="0"/>
                                  </p:stCondLst>
                                  <p:childTnLst>
                                    <p:anim calcmode="lin" valueType="num">
                                      <p:cBhvr additive="base">
                                        <p:cTn id="134" dur="2250"/>
                                        <p:tgtEl>
                                          <p:spTgt spid="377"/>
                                        </p:tgtEl>
                                        <p:attrNameLst>
                                          <p:attrName>ppt_x</p:attrName>
                                        </p:attrNameLst>
                                      </p:cBhvr>
                                      <p:tavLst>
                                        <p:tav tm="0">
                                          <p:val>
                                            <p:strVal val="ppt_x"/>
                                          </p:val>
                                        </p:tav>
                                        <p:tav tm="100000">
                                          <p:val>
                                            <p:strVal val="1+ppt_w/2"/>
                                          </p:val>
                                        </p:tav>
                                      </p:tavLst>
                                    </p:anim>
                                    <p:anim calcmode="lin" valueType="num">
                                      <p:cBhvr additive="base">
                                        <p:cTn id="135" dur="2250"/>
                                        <p:tgtEl>
                                          <p:spTgt spid="377"/>
                                        </p:tgtEl>
                                        <p:attrNameLst>
                                          <p:attrName>ppt_y</p:attrName>
                                        </p:attrNameLst>
                                      </p:cBhvr>
                                      <p:tavLst>
                                        <p:tav tm="0">
                                          <p:val>
                                            <p:strVal val="ppt_y"/>
                                          </p:val>
                                        </p:tav>
                                        <p:tav tm="100000">
                                          <p:val>
                                            <p:strVal val="0-ppt_h/2"/>
                                          </p:val>
                                        </p:tav>
                                      </p:tavLst>
                                    </p:anim>
                                    <p:set>
                                      <p:cBhvr>
                                        <p:cTn id="136" dur="1" fill="hold">
                                          <p:stCondLst>
                                            <p:cond delay="2249"/>
                                          </p:stCondLst>
                                        </p:cTn>
                                        <p:tgtEl>
                                          <p:spTgt spid="377"/>
                                        </p:tgtEl>
                                        <p:attrNameLst>
                                          <p:attrName>style.visibility</p:attrName>
                                        </p:attrNameLst>
                                      </p:cBhvr>
                                      <p:to>
                                        <p:strVal val="hidden"/>
                                      </p:to>
                                    </p:set>
                                  </p:childTnLst>
                                </p:cTn>
                              </p:par>
                              <p:par>
                                <p:cTn id="137" presetID="2" presetClass="exit" presetSubtype="3" fill="hold" nodeType="withEffect">
                                  <p:stCondLst>
                                    <p:cond delay="0"/>
                                  </p:stCondLst>
                                  <p:childTnLst>
                                    <p:anim calcmode="lin" valueType="num">
                                      <p:cBhvr additive="base">
                                        <p:cTn id="138" dur="2250"/>
                                        <p:tgtEl>
                                          <p:spTgt spid="399"/>
                                        </p:tgtEl>
                                        <p:attrNameLst>
                                          <p:attrName>ppt_x</p:attrName>
                                        </p:attrNameLst>
                                      </p:cBhvr>
                                      <p:tavLst>
                                        <p:tav tm="0">
                                          <p:val>
                                            <p:strVal val="ppt_x"/>
                                          </p:val>
                                        </p:tav>
                                        <p:tav tm="100000">
                                          <p:val>
                                            <p:strVal val="1+ppt_w/2"/>
                                          </p:val>
                                        </p:tav>
                                      </p:tavLst>
                                    </p:anim>
                                    <p:anim calcmode="lin" valueType="num">
                                      <p:cBhvr additive="base">
                                        <p:cTn id="139" dur="2250"/>
                                        <p:tgtEl>
                                          <p:spTgt spid="399"/>
                                        </p:tgtEl>
                                        <p:attrNameLst>
                                          <p:attrName>ppt_y</p:attrName>
                                        </p:attrNameLst>
                                      </p:cBhvr>
                                      <p:tavLst>
                                        <p:tav tm="0">
                                          <p:val>
                                            <p:strVal val="ppt_y"/>
                                          </p:val>
                                        </p:tav>
                                        <p:tav tm="100000">
                                          <p:val>
                                            <p:strVal val="0-ppt_h/2"/>
                                          </p:val>
                                        </p:tav>
                                      </p:tavLst>
                                    </p:anim>
                                    <p:set>
                                      <p:cBhvr>
                                        <p:cTn id="140" dur="1" fill="hold">
                                          <p:stCondLst>
                                            <p:cond delay="2249"/>
                                          </p:stCondLst>
                                        </p:cTn>
                                        <p:tgtEl>
                                          <p:spTgt spid="399"/>
                                        </p:tgtEl>
                                        <p:attrNameLst>
                                          <p:attrName>style.visibility</p:attrName>
                                        </p:attrNameLst>
                                      </p:cBhvr>
                                      <p:to>
                                        <p:strVal val="hidden"/>
                                      </p:to>
                                    </p:set>
                                  </p:childTnLst>
                                </p:cTn>
                              </p:par>
                              <p:par>
                                <p:cTn id="141" presetID="2" presetClass="exit" presetSubtype="3" fill="hold" nodeType="withEffect">
                                  <p:stCondLst>
                                    <p:cond delay="0"/>
                                  </p:stCondLst>
                                  <p:childTnLst>
                                    <p:anim calcmode="lin" valueType="num">
                                      <p:cBhvr additive="base">
                                        <p:cTn id="142" dur="2250"/>
                                        <p:tgtEl>
                                          <p:spTgt spid="421"/>
                                        </p:tgtEl>
                                        <p:attrNameLst>
                                          <p:attrName>ppt_x</p:attrName>
                                        </p:attrNameLst>
                                      </p:cBhvr>
                                      <p:tavLst>
                                        <p:tav tm="0">
                                          <p:val>
                                            <p:strVal val="ppt_x"/>
                                          </p:val>
                                        </p:tav>
                                        <p:tav tm="100000">
                                          <p:val>
                                            <p:strVal val="1+ppt_w/2"/>
                                          </p:val>
                                        </p:tav>
                                      </p:tavLst>
                                    </p:anim>
                                    <p:anim calcmode="lin" valueType="num">
                                      <p:cBhvr additive="base">
                                        <p:cTn id="143" dur="2250"/>
                                        <p:tgtEl>
                                          <p:spTgt spid="421"/>
                                        </p:tgtEl>
                                        <p:attrNameLst>
                                          <p:attrName>ppt_y</p:attrName>
                                        </p:attrNameLst>
                                      </p:cBhvr>
                                      <p:tavLst>
                                        <p:tav tm="0">
                                          <p:val>
                                            <p:strVal val="ppt_y"/>
                                          </p:val>
                                        </p:tav>
                                        <p:tav tm="100000">
                                          <p:val>
                                            <p:strVal val="0-ppt_h/2"/>
                                          </p:val>
                                        </p:tav>
                                      </p:tavLst>
                                    </p:anim>
                                    <p:set>
                                      <p:cBhvr>
                                        <p:cTn id="144" dur="1" fill="hold">
                                          <p:stCondLst>
                                            <p:cond delay="2249"/>
                                          </p:stCondLst>
                                        </p:cTn>
                                        <p:tgtEl>
                                          <p:spTgt spid="421"/>
                                        </p:tgtEl>
                                        <p:attrNameLst>
                                          <p:attrName>style.visibility</p:attrName>
                                        </p:attrNameLst>
                                      </p:cBhvr>
                                      <p:to>
                                        <p:strVal val="hidden"/>
                                      </p:to>
                                    </p:set>
                                  </p:childTnLst>
                                </p:cTn>
                              </p:par>
                              <p:par>
                                <p:cTn id="145" presetID="2" presetClass="exit" presetSubtype="3" fill="hold" nodeType="withEffect">
                                  <p:stCondLst>
                                    <p:cond delay="0"/>
                                  </p:stCondLst>
                                  <p:childTnLst>
                                    <p:anim calcmode="lin" valueType="num">
                                      <p:cBhvr additive="base">
                                        <p:cTn id="146" dur="2250"/>
                                        <p:tgtEl>
                                          <p:spTgt spid="443"/>
                                        </p:tgtEl>
                                        <p:attrNameLst>
                                          <p:attrName>ppt_x</p:attrName>
                                        </p:attrNameLst>
                                      </p:cBhvr>
                                      <p:tavLst>
                                        <p:tav tm="0">
                                          <p:val>
                                            <p:strVal val="ppt_x"/>
                                          </p:val>
                                        </p:tav>
                                        <p:tav tm="100000">
                                          <p:val>
                                            <p:strVal val="1+ppt_w/2"/>
                                          </p:val>
                                        </p:tav>
                                      </p:tavLst>
                                    </p:anim>
                                    <p:anim calcmode="lin" valueType="num">
                                      <p:cBhvr additive="base">
                                        <p:cTn id="147" dur="2250"/>
                                        <p:tgtEl>
                                          <p:spTgt spid="443"/>
                                        </p:tgtEl>
                                        <p:attrNameLst>
                                          <p:attrName>ppt_y</p:attrName>
                                        </p:attrNameLst>
                                      </p:cBhvr>
                                      <p:tavLst>
                                        <p:tav tm="0">
                                          <p:val>
                                            <p:strVal val="ppt_y"/>
                                          </p:val>
                                        </p:tav>
                                        <p:tav tm="100000">
                                          <p:val>
                                            <p:strVal val="0-ppt_h/2"/>
                                          </p:val>
                                        </p:tav>
                                      </p:tavLst>
                                    </p:anim>
                                    <p:set>
                                      <p:cBhvr>
                                        <p:cTn id="148" dur="1" fill="hold">
                                          <p:stCondLst>
                                            <p:cond delay="2249"/>
                                          </p:stCondLst>
                                        </p:cTn>
                                        <p:tgtEl>
                                          <p:spTgt spid="443"/>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2250"/>
                                        <p:tgtEl>
                                          <p:spTgt spid="465"/>
                                        </p:tgtEl>
                                        <p:attrNameLst>
                                          <p:attrName>ppt_x</p:attrName>
                                        </p:attrNameLst>
                                      </p:cBhvr>
                                      <p:tavLst>
                                        <p:tav tm="0">
                                          <p:val>
                                            <p:strVal val="ppt_x"/>
                                          </p:val>
                                        </p:tav>
                                        <p:tav tm="100000">
                                          <p:val>
                                            <p:strVal val="1+ppt_w/2"/>
                                          </p:val>
                                        </p:tav>
                                      </p:tavLst>
                                    </p:anim>
                                    <p:anim calcmode="lin" valueType="num">
                                      <p:cBhvr additive="base">
                                        <p:cTn id="151" dur="2250"/>
                                        <p:tgtEl>
                                          <p:spTgt spid="465"/>
                                        </p:tgtEl>
                                        <p:attrNameLst>
                                          <p:attrName>ppt_y</p:attrName>
                                        </p:attrNameLst>
                                      </p:cBhvr>
                                      <p:tavLst>
                                        <p:tav tm="0">
                                          <p:val>
                                            <p:strVal val="ppt_y"/>
                                          </p:val>
                                        </p:tav>
                                        <p:tav tm="100000">
                                          <p:val>
                                            <p:strVal val="1+ppt_h/2"/>
                                          </p:val>
                                        </p:tav>
                                      </p:tavLst>
                                    </p:anim>
                                    <p:set>
                                      <p:cBhvr>
                                        <p:cTn id="152" dur="1" fill="hold">
                                          <p:stCondLst>
                                            <p:cond delay="2249"/>
                                          </p:stCondLst>
                                        </p:cTn>
                                        <p:tgtEl>
                                          <p:spTgt spid="465"/>
                                        </p:tgtEl>
                                        <p:attrNameLst>
                                          <p:attrName>style.visibility</p:attrName>
                                        </p:attrNameLst>
                                      </p:cBhvr>
                                      <p:to>
                                        <p:strVal val="hidden"/>
                                      </p:to>
                                    </p:set>
                                  </p:childTnLst>
                                </p:cTn>
                              </p:par>
                              <p:par>
                                <p:cTn id="153" presetID="2" presetClass="exit" presetSubtype="6" fill="hold" nodeType="withEffect">
                                  <p:stCondLst>
                                    <p:cond delay="0"/>
                                  </p:stCondLst>
                                  <p:childTnLst>
                                    <p:anim calcmode="lin" valueType="num">
                                      <p:cBhvr additive="base">
                                        <p:cTn id="154" dur="2250"/>
                                        <p:tgtEl>
                                          <p:spTgt spid="487"/>
                                        </p:tgtEl>
                                        <p:attrNameLst>
                                          <p:attrName>ppt_x</p:attrName>
                                        </p:attrNameLst>
                                      </p:cBhvr>
                                      <p:tavLst>
                                        <p:tav tm="0">
                                          <p:val>
                                            <p:strVal val="ppt_x"/>
                                          </p:val>
                                        </p:tav>
                                        <p:tav tm="100000">
                                          <p:val>
                                            <p:strVal val="1+ppt_w/2"/>
                                          </p:val>
                                        </p:tav>
                                      </p:tavLst>
                                    </p:anim>
                                    <p:anim calcmode="lin" valueType="num">
                                      <p:cBhvr additive="base">
                                        <p:cTn id="155" dur="2250"/>
                                        <p:tgtEl>
                                          <p:spTgt spid="487"/>
                                        </p:tgtEl>
                                        <p:attrNameLst>
                                          <p:attrName>ppt_y</p:attrName>
                                        </p:attrNameLst>
                                      </p:cBhvr>
                                      <p:tavLst>
                                        <p:tav tm="0">
                                          <p:val>
                                            <p:strVal val="ppt_y"/>
                                          </p:val>
                                        </p:tav>
                                        <p:tav tm="100000">
                                          <p:val>
                                            <p:strVal val="1+ppt_h/2"/>
                                          </p:val>
                                        </p:tav>
                                      </p:tavLst>
                                    </p:anim>
                                    <p:set>
                                      <p:cBhvr>
                                        <p:cTn id="156" dur="1" fill="hold">
                                          <p:stCondLst>
                                            <p:cond delay="2249"/>
                                          </p:stCondLst>
                                        </p:cTn>
                                        <p:tgtEl>
                                          <p:spTgt spid="487"/>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2250"/>
                                        <p:tgtEl>
                                          <p:spTgt spid="509"/>
                                        </p:tgtEl>
                                        <p:attrNameLst>
                                          <p:attrName>ppt_x</p:attrName>
                                        </p:attrNameLst>
                                      </p:cBhvr>
                                      <p:tavLst>
                                        <p:tav tm="0">
                                          <p:val>
                                            <p:strVal val="ppt_x"/>
                                          </p:val>
                                        </p:tav>
                                        <p:tav tm="100000">
                                          <p:val>
                                            <p:strVal val="1+ppt_w/2"/>
                                          </p:val>
                                        </p:tav>
                                      </p:tavLst>
                                    </p:anim>
                                    <p:anim calcmode="lin" valueType="num">
                                      <p:cBhvr additive="base">
                                        <p:cTn id="159" dur="2250"/>
                                        <p:tgtEl>
                                          <p:spTgt spid="509"/>
                                        </p:tgtEl>
                                        <p:attrNameLst>
                                          <p:attrName>ppt_y</p:attrName>
                                        </p:attrNameLst>
                                      </p:cBhvr>
                                      <p:tavLst>
                                        <p:tav tm="0">
                                          <p:val>
                                            <p:strVal val="ppt_y"/>
                                          </p:val>
                                        </p:tav>
                                        <p:tav tm="100000">
                                          <p:val>
                                            <p:strVal val="1+ppt_h/2"/>
                                          </p:val>
                                        </p:tav>
                                      </p:tavLst>
                                    </p:anim>
                                    <p:set>
                                      <p:cBhvr>
                                        <p:cTn id="160" dur="1" fill="hold">
                                          <p:stCondLst>
                                            <p:cond delay="2249"/>
                                          </p:stCondLst>
                                        </p:cTn>
                                        <p:tgtEl>
                                          <p:spTgt spid="509"/>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2250"/>
                                        <p:tgtEl>
                                          <p:spTgt spid="531"/>
                                        </p:tgtEl>
                                        <p:attrNameLst>
                                          <p:attrName>ppt_x</p:attrName>
                                        </p:attrNameLst>
                                      </p:cBhvr>
                                      <p:tavLst>
                                        <p:tav tm="0">
                                          <p:val>
                                            <p:strVal val="ppt_x"/>
                                          </p:val>
                                        </p:tav>
                                        <p:tav tm="100000">
                                          <p:val>
                                            <p:strVal val="1+ppt_w/2"/>
                                          </p:val>
                                        </p:tav>
                                      </p:tavLst>
                                    </p:anim>
                                    <p:anim calcmode="lin" valueType="num">
                                      <p:cBhvr additive="base">
                                        <p:cTn id="163" dur="2250"/>
                                        <p:tgtEl>
                                          <p:spTgt spid="531"/>
                                        </p:tgtEl>
                                        <p:attrNameLst>
                                          <p:attrName>ppt_y</p:attrName>
                                        </p:attrNameLst>
                                      </p:cBhvr>
                                      <p:tavLst>
                                        <p:tav tm="0">
                                          <p:val>
                                            <p:strVal val="ppt_y"/>
                                          </p:val>
                                        </p:tav>
                                        <p:tav tm="100000">
                                          <p:val>
                                            <p:strVal val="1+ppt_h/2"/>
                                          </p:val>
                                        </p:tav>
                                      </p:tavLst>
                                    </p:anim>
                                    <p:set>
                                      <p:cBhvr>
                                        <p:cTn id="164" dur="1" fill="hold">
                                          <p:stCondLst>
                                            <p:cond delay="2249"/>
                                          </p:stCondLst>
                                        </p:cTn>
                                        <p:tgtEl>
                                          <p:spTgt spid="531"/>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2250"/>
                                        <p:tgtEl>
                                          <p:spTgt spid="553"/>
                                        </p:tgtEl>
                                        <p:attrNameLst>
                                          <p:attrName>ppt_x</p:attrName>
                                        </p:attrNameLst>
                                      </p:cBhvr>
                                      <p:tavLst>
                                        <p:tav tm="0">
                                          <p:val>
                                            <p:strVal val="ppt_x"/>
                                          </p:val>
                                        </p:tav>
                                        <p:tav tm="100000">
                                          <p:val>
                                            <p:strVal val="1+ppt_w/2"/>
                                          </p:val>
                                        </p:tav>
                                      </p:tavLst>
                                    </p:anim>
                                    <p:anim calcmode="lin" valueType="num">
                                      <p:cBhvr additive="base">
                                        <p:cTn id="167" dur="2250"/>
                                        <p:tgtEl>
                                          <p:spTgt spid="553"/>
                                        </p:tgtEl>
                                        <p:attrNameLst>
                                          <p:attrName>ppt_y</p:attrName>
                                        </p:attrNameLst>
                                      </p:cBhvr>
                                      <p:tavLst>
                                        <p:tav tm="0">
                                          <p:val>
                                            <p:strVal val="ppt_y"/>
                                          </p:val>
                                        </p:tav>
                                        <p:tav tm="100000">
                                          <p:val>
                                            <p:strVal val="1+ppt_h/2"/>
                                          </p:val>
                                        </p:tav>
                                      </p:tavLst>
                                    </p:anim>
                                    <p:set>
                                      <p:cBhvr>
                                        <p:cTn id="168" dur="1" fill="hold">
                                          <p:stCondLst>
                                            <p:cond delay="2249"/>
                                          </p:stCondLst>
                                        </p:cTn>
                                        <p:tgtEl>
                                          <p:spTgt spid="553"/>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2250"/>
                                        <p:tgtEl>
                                          <p:spTgt spid="575"/>
                                        </p:tgtEl>
                                        <p:attrNameLst>
                                          <p:attrName>ppt_x</p:attrName>
                                        </p:attrNameLst>
                                      </p:cBhvr>
                                      <p:tavLst>
                                        <p:tav tm="0">
                                          <p:val>
                                            <p:strVal val="ppt_x"/>
                                          </p:val>
                                        </p:tav>
                                        <p:tav tm="100000">
                                          <p:val>
                                            <p:strVal val="1+ppt_w/2"/>
                                          </p:val>
                                        </p:tav>
                                      </p:tavLst>
                                    </p:anim>
                                    <p:anim calcmode="lin" valueType="num">
                                      <p:cBhvr additive="base">
                                        <p:cTn id="171" dur="2250"/>
                                        <p:tgtEl>
                                          <p:spTgt spid="575"/>
                                        </p:tgtEl>
                                        <p:attrNameLst>
                                          <p:attrName>ppt_y</p:attrName>
                                        </p:attrNameLst>
                                      </p:cBhvr>
                                      <p:tavLst>
                                        <p:tav tm="0">
                                          <p:val>
                                            <p:strVal val="ppt_y"/>
                                          </p:val>
                                        </p:tav>
                                        <p:tav tm="100000">
                                          <p:val>
                                            <p:strVal val="1+ppt_h/2"/>
                                          </p:val>
                                        </p:tav>
                                      </p:tavLst>
                                    </p:anim>
                                    <p:set>
                                      <p:cBhvr>
                                        <p:cTn id="172" dur="1" fill="hold">
                                          <p:stCondLst>
                                            <p:cond delay="2249"/>
                                          </p:stCondLst>
                                        </p:cTn>
                                        <p:tgtEl>
                                          <p:spTgt spid="575"/>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2250"/>
                                        <p:tgtEl>
                                          <p:spTgt spid="597"/>
                                        </p:tgtEl>
                                        <p:attrNameLst>
                                          <p:attrName>ppt_x</p:attrName>
                                        </p:attrNameLst>
                                      </p:cBhvr>
                                      <p:tavLst>
                                        <p:tav tm="0">
                                          <p:val>
                                            <p:strVal val="ppt_x"/>
                                          </p:val>
                                        </p:tav>
                                        <p:tav tm="100000">
                                          <p:val>
                                            <p:strVal val="1+ppt_w/2"/>
                                          </p:val>
                                        </p:tav>
                                      </p:tavLst>
                                    </p:anim>
                                    <p:anim calcmode="lin" valueType="num">
                                      <p:cBhvr additive="base">
                                        <p:cTn id="175" dur="2250"/>
                                        <p:tgtEl>
                                          <p:spTgt spid="597"/>
                                        </p:tgtEl>
                                        <p:attrNameLst>
                                          <p:attrName>ppt_y</p:attrName>
                                        </p:attrNameLst>
                                      </p:cBhvr>
                                      <p:tavLst>
                                        <p:tav tm="0">
                                          <p:val>
                                            <p:strVal val="ppt_y"/>
                                          </p:val>
                                        </p:tav>
                                        <p:tav tm="100000">
                                          <p:val>
                                            <p:strVal val="1+ppt_h/2"/>
                                          </p:val>
                                        </p:tav>
                                      </p:tavLst>
                                    </p:anim>
                                    <p:set>
                                      <p:cBhvr>
                                        <p:cTn id="176" dur="1" fill="hold">
                                          <p:stCondLst>
                                            <p:cond delay="2249"/>
                                          </p:stCondLst>
                                        </p:cTn>
                                        <p:tgtEl>
                                          <p:spTgt spid="597"/>
                                        </p:tgtEl>
                                        <p:attrNameLst>
                                          <p:attrName>style.visibility</p:attrName>
                                        </p:attrNameLst>
                                      </p:cBhvr>
                                      <p:to>
                                        <p:strVal val="hidden"/>
                                      </p:to>
                                    </p:set>
                                  </p:childTnLst>
                                </p:cTn>
                              </p:par>
                              <p:par>
                                <p:cTn id="177" presetID="2" presetClass="exit" presetSubtype="8" fill="hold" nodeType="withEffect">
                                  <p:stCondLst>
                                    <p:cond delay="0"/>
                                  </p:stCondLst>
                                  <p:childTnLst>
                                    <p:anim calcmode="lin" valueType="num">
                                      <p:cBhvr additive="base">
                                        <p:cTn id="178" dur="2250"/>
                                        <p:tgtEl>
                                          <p:spTgt spid="2"/>
                                        </p:tgtEl>
                                        <p:attrNameLst>
                                          <p:attrName>ppt_x</p:attrName>
                                        </p:attrNameLst>
                                      </p:cBhvr>
                                      <p:tavLst>
                                        <p:tav tm="0">
                                          <p:val>
                                            <p:strVal val="ppt_x"/>
                                          </p:val>
                                        </p:tav>
                                        <p:tav tm="100000">
                                          <p:val>
                                            <p:strVal val="0-ppt_w/2"/>
                                          </p:val>
                                        </p:tav>
                                      </p:tavLst>
                                    </p:anim>
                                    <p:anim calcmode="lin" valueType="num">
                                      <p:cBhvr additive="base">
                                        <p:cTn id="179" dur="2250"/>
                                        <p:tgtEl>
                                          <p:spTgt spid="2"/>
                                        </p:tgtEl>
                                        <p:attrNameLst>
                                          <p:attrName>ppt_y</p:attrName>
                                        </p:attrNameLst>
                                      </p:cBhvr>
                                      <p:tavLst>
                                        <p:tav tm="0">
                                          <p:val>
                                            <p:strVal val="ppt_y"/>
                                          </p:val>
                                        </p:tav>
                                        <p:tav tm="100000">
                                          <p:val>
                                            <p:strVal val="ppt_y"/>
                                          </p:val>
                                        </p:tav>
                                      </p:tavLst>
                                    </p:anim>
                                    <p:set>
                                      <p:cBhvr>
                                        <p:cTn id="180" dur="1" fill="hold">
                                          <p:stCondLst>
                                            <p:cond delay="2249"/>
                                          </p:stCondLst>
                                        </p:cTn>
                                        <p:tgtEl>
                                          <p:spTgt spid="2"/>
                                        </p:tgtEl>
                                        <p:attrNameLst>
                                          <p:attrName>style.visibility</p:attrName>
                                        </p:attrNameLst>
                                      </p:cBhvr>
                                      <p:to>
                                        <p:strVal val="hidden"/>
                                      </p:to>
                                    </p:set>
                                  </p:childTnLst>
                                </p:cTn>
                              </p:par>
                              <p:par>
                                <p:cTn id="181" presetID="2" presetClass="exit" presetSubtype="8" fill="hold" nodeType="withEffect">
                                  <p:stCondLst>
                                    <p:cond delay="0"/>
                                  </p:stCondLst>
                                  <p:childTnLst>
                                    <p:anim calcmode="lin" valueType="num">
                                      <p:cBhvr additive="base">
                                        <p:cTn id="182" dur="2250"/>
                                        <p:tgtEl>
                                          <p:spTgt spid="24"/>
                                        </p:tgtEl>
                                        <p:attrNameLst>
                                          <p:attrName>ppt_x</p:attrName>
                                        </p:attrNameLst>
                                      </p:cBhvr>
                                      <p:tavLst>
                                        <p:tav tm="0">
                                          <p:val>
                                            <p:strVal val="ppt_x"/>
                                          </p:val>
                                        </p:tav>
                                        <p:tav tm="100000">
                                          <p:val>
                                            <p:strVal val="0-ppt_w/2"/>
                                          </p:val>
                                        </p:tav>
                                      </p:tavLst>
                                    </p:anim>
                                    <p:anim calcmode="lin" valueType="num">
                                      <p:cBhvr additive="base">
                                        <p:cTn id="183" dur="2250"/>
                                        <p:tgtEl>
                                          <p:spTgt spid="24"/>
                                        </p:tgtEl>
                                        <p:attrNameLst>
                                          <p:attrName>ppt_y</p:attrName>
                                        </p:attrNameLst>
                                      </p:cBhvr>
                                      <p:tavLst>
                                        <p:tav tm="0">
                                          <p:val>
                                            <p:strVal val="ppt_y"/>
                                          </p:val>
                                        </p:tav>
                                        <p:tav tm="100000">
                                          <p:val>
                                            <p:strVal val="ppt_y"/>
                                          </p:val>
                                        </p:tav>
                                      </p:tavLst>
                                    </p:anim>
                                    <p:set>
                                      <p:cBhvr>
                                        <p:cTn id="184" dur="1" fill="hold">
                                          <p:stCondLst>
                                            <p:cond delay="2249"/>
                                          </p:stCondLst>
                                        </p:cTn>
                                        <p:tgtEl>
                                          <p:spTgt spid="24"/>
                                        </p:tgtEl>
                                        <p:attrNameLst>
                                          <p:attrName>style.visibility</p:attrName>
                                        </p:attrNameLst>
                                      </p:cBhvr>
                                      <p:to>
                                        <p:strVal val="hidden"/>
                                      </p:to>
                                    </p:set>
                                  </p:childTnLst>
                                </p:cTn>
                              </p:par>
                              <p:par>
                                <p:cTn id="185" presetID="2" presetClass="exit" presetSubtype="8" fill="hold" nodeType="withEffect">
                                  <p:stCondLst>
                                    <p:cond delay="0"/>
                                  </p:stCondLst>
                                  <p:childTnLst>
                                    <p:anim calcmode="lin" valueType="num">
                                      <p:cBhvr additive="base">
                                        <p:cTn id="186" dur="2250"/>
                                        <p:tgtEl>
                                          <p:spTgt spid="46"/>
                                        </p:tgtEl>
                                        <p:attrNameLst>
                                          <p:attrName>ppt_x</p:attrName>
                                        </p:attrNameLst>
                                      </p:cBhvr>
                                      <p:tavLst>
                                        <p:tav tm="0">
                                          <p:val>
                                            <p:strVal val="ppt_x"/>
                                          </p:val>
                                        </p:tav>
                                        <p:tav tm="100000">
                                          <p:val>
                                            <p:strVal val="0-ppt_w/2"/>
                                          </p:val>
                                        </p:tav>
                                      </p:tavLst>
                                    </p:anim>
                                    <p:anim calcmode="lin" valueType="num">
                                      <p:cBhvr additive="base">
                                        <p:cTn id="187" dur="2250"/>
                                        <p:tgtEl>
                                          <p:spTgt spid="46"/>
                                        </p:tgtEl>
                                        <p:attrNameLst>
                                          <p:attrName>ppt_y</p:attrName>
                                        </p:attrNameLst>
                                      </p:cBhvr>
                                      <p:tavLst>
                                        <p:tav tm="0">
                                          <p:val>
                                            <p:strVal val="ppt_y"/>
                                          </p:val>
                                        </p:tav>
                                        <p:tav tm="100000">
                                          <p:val>
                                            <p:strVal val="ppt_y"/>
                                          </p:val>
                                        </p:tav>
                                      </p:tavLst>
                                    </p:anim>
                                    <p:set>
                                      <p:cBhvr>
                                        <p:cTn id="188" dur="1" fill="hold">
                                          <p:stCondLst>
                                            <p:cond delay="2249"/>
                                          </p:stCondLst>
                                        </p:cTn>
                                        <p:tgtEl>
                                          <p:spTgt spid="46"/>
                                        </p:tgtEl>
                                        <p:attrNameLst>
                                          <p:attrName>style.visibility</p:attrName>
                                        </p:attrNameLst>
                                      </p:cBhvr>
                                      <p:to>
                                        <p:strVal val="hidden"/>
                                      </p:to>
                                    </p:set>
                                  </p:childTnLst>
                                </p:cTn>
                              </p:par>
                              <p:par>
                                <p:cTn id="189" presetID="2" presetClass="exit" presetSubtype="8" fill="hold" nodeType="withEffect">
                                  <p:stCondLst>
                                    <p:cond delay="0"/>
                                  </p:stCondLst>
                                  <p:childTnLst>
                                    <p:anim calcmode="lin" valueType="num">
                                      <p:cBhvr additive="base">
                                        <p:cTn id="190" dur="2250"/>
                                        <p:tgtEl>
                                          <p:spTgt spid="68"/>
                                        </p:tgtEl>
                                        <p:attrNameLst>
                                          <p:attrName>ppt_x</p:attrName>
                                        </p:attrNameLst>
                                      </p:cBhvr>
                                      <p:tavLst>
                                        <p:tav tm="0">
                                          <p:val>
                                            <p:strVal val="ppt_x"/>
                                          </p:val>
                                        </p:tav>
                                        <p:tav tm="100000">
                                          <p:val>
                                            <p:strVal val="0-ppt_w/2"/>
                                          </p:val>
                                        </p:tav>
                                      </p:tavLst>
                                    </p:anim>
                                    <p:anim calcmode="lin" valueType="num">
                                      <p:cBhvr additive="base">
                                        <p:cTn id="191" dur="2250"/>
                                        <p:tgtEl>
                                          <p:spTgt spid="68"/>
                                        </p:tgtEl>
                                        <p:attrNameLst>
                                          <p:attrName>ppt_y</p:attrName>
                                        </p:attrNameLst>
                                      </p:cBhvr>
                                      <p:tavLst>
                                        <p:tav tm="0">
                                          <p:val>
                                            <p:strVal val="ppt_y"/>
                                          </p:val>
                                        </p:tav>
                                        <p:tav tm="100000">
                                          <p:val>
                                            <p:strVal val="ppt_y"/>
                                          </p:val>
                                        </p:tav>
                                      </p:tavLst>
                                    </p:anim>
                                    <p:set>
                                      <p:cBhvr>
                                        <p:cTn id="192" dur="1" fill="hold">
                                          <p:stCondLst>
                                            <p:cond delay="2249"/>
                                          </p:stCondLst>
                                        </p:cTn>
                                        <p:tgtEl>
                                          <p:spTgt spid="68"/>
                                        </p:tgtEl>
                                        <p:attrNameLst>
                                          <p:attrName>style.visibility</p:attrName>
                                        </p:attrNameLst>
                                      </p:cBhvr>
                                      <p:to>
                                        <p:strVal val="hidden"/>
                                      </p:to>
                                    </p:set>
                                  </p:childTnLst>
                                </p:cTn>
                              </p:par>
                              <p:par>
                                <p:cTn id="193" presetID="2" presetClass="exit" presetSubtype="8" fill="hold" nodeType="withEffect">
                                  <p:stCondLst>
                                    <p:cond delay="0"/>
                                  </p:stCondLst>
                                  <p:childTnLst>
                                    <p:anim calcmode="lin" valueType="num">
                                      <p:cBhvr additive="base">
                                        <p:cTn id="194" dur="2250"/>
                                        <p:tgtEl>
                                          <p:spTgt spid="90"/>
                                        </p:tgtEl>
                                        <p:attrNameLst>
                                          <p:attrName>ppt_x</p:attrName>
                                        </p:attrNameLst>
                                      </p:cBhvr>
                                      <p:tavLst>
                                        <p:tav tm="0">
                                          <p:val>
                                            <p:strVal val="ppt_x"/>
                                          </p:val>
                                        </p:tav>
                                        <p:tav tm="100000">
                                          <p:val>
                                            <p:strVal val="0-ppt_w/2"/>
                                          </p:val>
                                        </p:tav>
                                      </p:tavLst>
                                    </p:anim>
                                    <p:anim calcmode="lin" valueType="num">
                                      <p:cBhvr additive="base">
                                        <p:cTn id="195" dur="2250"/>
                                        <p:tgtEl>
                                          <p:spTgt spid="90"/>
                                        </p:tgtEl>
                                        <p:attrNameLst>
                                          <p:attrName>ppt_y</p:attrName>
                                        </p:attrNameLst>
                                      </p:cBhvr>
                                      <p:tavLst>
                                        <p:tav tm="0">
                                          <p:val>
                                            <p:strVal val="ppt_y"/>
                                          </p:val>
                                        </p:tav>
                                        <p:tav tm="100000">
                                          <p:val>
                                            <p:strVal val="ppt_y"/>
                                          </p:val>
                                        </p:tav>
                                      </p:tavLst>
                                    </p:anim>
                                    <p:set>
                                      <p:cBhvr>
                                        <p:cTn id="196" dur="1" fill="hold">
                                          <p:stCondLst>
                                            <p:cond delay="2249"/>
                                          </p:stCondLst>
                                        </p:cTn>
                                        <p:tgtEl>
                                          <p:spTgt spid="90"/>
                                        </p:tgtEl>
                                        <p:attrNameLst>
                                          <p:attrName>style.visibility</p:attrName>
                                        </p:attrNameLst>
                                      </p:cBhvr>
                                      <p:to>
                                        <p:strVal val="hidden"/>
                                      </p:to>
                                    </p:set>
                                  </p:childTnLst>
                                </p:cTn>
                              </p:par>
                              <p:par>
                                <p:cTn id="197" presetID="2" presetClass="exit" presetSubtype="8" fill="hold" nodeType="withEffect">
                                  <p:stCondLst>
                                    <p:cond delay="0"/>
                                  </p:stCondLst>
                                  <p:childTnLst>
                                    <p:anim calcmode="lin" valueType="num">
                                      <p:cBhvr additive="base">
                                        <p:cTn id="198" dur="2250"/>
                                        <p:tgtEl>
                                          <p:spTgt spid="112"/>
                                        </p:tgtEl>
                                        <p:attrNameLst>
                                          <p:attrName>ppt_x</p:attrName>
                                        </p:attrNameLst>
                                      </p:cBhvr>
                                      <p:tavLst>
                                        <p:tav tm="0">
                                          <p:val>
                                            <p:strVal val="ppt_x"/>
                                          </p:val>
                                        </p:tav>
                                        <p:tav tm="100000">
                                          <p:val>
                                            <p:strVal val="0-ppt_w/2"/>
                                          </p:val>
                                        </p:tav>
                                      </p:tavLst>
                                    </p:anim>
                                    <p:anim calcmode="lin" valueType="num">
                                      <p:cBhvr additive="base">
                                        <p:cTn id="199" dur="2250"/>
                                        <p:tgtEl>
                                          <p:spTgt spid="112"/>
                                        </p:tgtEl>
                                        <p:attrNameLst>
                                          <p:attrName>ppt_y</p:attrName>
                                        </p:attrNameLst>
                                      </p:cBhvr>
                                      <p:tavLst>
                                        <p:tav tm="0">
                                          <p:val>
                                            <p:strVal val="ppt_y"/>
                                          </p:val>
                                        </p:tav>
                                        <p:tav tm="100000">
                                          <p:val>
                                            <p:strVal val="ppt_y"/>
                                          </p:val>
                                        </p:tav>
                                      </p:tavLst>
                                    </p:anim>
                                    <p:set>
                                      <p:cBhvr>
                                        <p:cTn id="200" dur="1" fill="hold">
                                          <p:stCondLst>
                                            <p:cond delay="2249"/>
                                          </p:stCondLst>
                                        </p:cTn>
                                        <p:tgtEl>
                                          <p:spTgt spid="112"/>
                                        </p:tgtEl>
                                        <p:attrNameLst>
                                          <p:attrName>style.visibility</p:attrName>
                                        </p:attrNameLst>
                                      </p:cBhvr>
                                      <p:to>
                                        <p:strVal val="hidden"/>
                                      </p:to>
                                    </p:set>
                                  </p:childTnLst>
                                </p:cTn>
                              </p:par>
                              <p:par>
                                <p:cTn id="201" presetID="2" presetClass="exit" presetSubtype="8" fill="hold" nodeType="withEffect">
                                  <p:stCondLst>
                                    <p:cond delay="0"/>
                                  </p:stCondLst>
                                  <p:childTnLst>
                                    <p:anim calcmode="lin" valueType="num">
                                      <p:cBhvr additive="base">
                                        <p:cTn id="202" dur="2250"/>
                                        <p:tgtEl>
                                          <p:spTgt spid="134"/>
                                        </p:tgtEl>
                                        <p:attrNameLst>
                                          <p:attrName>ppt_x</p:attrName>
                                        </p:attrNameLst>
                                      </p:cBhvr>
                                      <p:tavLst>
                                        <p:tav tm="0">
                                          <p:val>
                                            <p:strVal val="ppt_x"/>
                                          </p:val>
                                        </p:tav>
                                        <p:tav tm="100000">
                                          <p:val>
                                            <p:strVal val="0-ppt_w/2"/>
                                          </p:val>
                                        </p:tav>
                                      </p:tavLst>
                                    </p:anim>
                                    <p:anim calcmode="lin" valueType="num">
                                      <p:cBhvr additive="base">
                                        <p:cTn id="203" dur="2250"/>
                                        <p:tgtEl>
                                          <p:spTgt spid="134"/>
                                        </p:tgtEl>
                                        <p:attrNameLst>
                                          <p:attrName>ppt_y</p:attrName>
                                        </p:attrNameLst>
                                      </p:cBhvr>
                                      <p:tavLst>
                                        <p:tav tm="0">
                                          <p:val>
                                            <p:strVal val="ppt_y"/>
                                          </p:val>
                                        </p:tav>
                                        <p:tav tm="100000">
                                          <p:val>
                                            <p:strVal val="ppt_y"/>
                                          </p:val>
                                        </p:tav>
                                      </p:tavLst>
                                    </p:anim>
                                    <p:set>
                                      <p:cBhvr>
                                        <p:cTn id="204" dur="1" fill="hold">
                                          <p:stCondLst>
                                            <p:cond delay="2249"/>
                                          </p:stCondLst>
                                        </p:cTn>
                                        <p:tgtEl>
                                          <p:spTgt spid="134"/>
                                        </p:tgtEl>
                                        <p:attrNameLst>
                                          <p:attrName>style.visibility</p:attrName>
                                        </p:attrNameLst>
                                      </p:cBhvr>
                                      <p:to>
                                        <p:strVal val="hidden"/>
                                      </p:to>
                                    </p:set>
                                  </p:childTnLst>
                                </p:cTn>
                              </p:par>
                              <p:par>
                                <p:cTn id="205" presetID="2" presetClass="exit" presetSubtype="8" fill="hold" nodeType="withEffect">
                                  <p:stCondLst>
                                    <p:cond delay="0"/>
                                  </p:stCondLst>
                                  <p:childTnLst>
                                    <p:anim calcmode="lin" valueType="num">
                                      <p:cBhvr additive="base">
                                        <p:cTn id="206" dur="2250"/>
                                        <p:tgtEl>
                                          <p:spTgt spid="156"/>
                                        </p:tgtEl>
                                        <p:attrNameLst>
                                          <p:attrName>ppt_x</p:attrName>
                                        </p:attrNameLst>
                                      </p:cBhvr>
                                      <p:tavLst>
                                        <p:tav tm="0">
                                          <p:val>
                                            <p:strVal val="ppt_x"/>
                                          </p:val>
                                        </p:tav>
                                        <p:tav tm="100000">
                                          <p:val>
                                            <p:strVal val="0-ppt_w/2"/>
                                          </p:val>
                                        </p:tav>
                                      </p:tavLst>
                                    </p:anim>
                                    <p:anim calcmode="lin" valueType="num">
                                      <p:cBhvr additive="base">
                                        <p:cTn id="207" dur="2250"/>
                                        <p:tgtEl>
                                          <p:spTgt spid="156"/>
                                        </p:tgtEl>
                                        <p:attrNameLst>
                                          <p:attrName>ppt_y</p:attrName>
                                        </p:attrNameLst>
                                      </p:cBhvr>
                                      <p:tavLst>
                                        <p:tav tm="0">
                                          <p:val>
                                            <p:strVal val="ppt_y"/>
                                          </p:val>
                                        </p:tav>
                                        <p:tav tm="100000">
                                          <p:val>
                                            <p:strVal val="ppt_y"/>
                                          </p:val>
                                        </p:tav>
                                      </p:tavLst>
                                    </p:anim>
                                    <p:set>
                                      <p:cBhvr>
                                        <p:cTn id="208" dur="1" fill="hold">
                                          <p:stCondLst>
                                            <p:cond delay="2249"/>
                                          </p:stCondLst>
                                        </p:cTn>
                                        <p:tgtEl>
                                          <p:spTgt spid="156"/>
                                        </p:tgtEl>
                                        <p:attrNameLst>
                                          <p:attrName>style.visibility</p:attrName>
                                        </p:attrNameLst>
                                      </p:cBhvr>
                                      <p:to>
                                        <p:strVal val="hidden"/>
                                      </p:to>
                                    </p:set>
                                  </p:childTnLst>
                                </p:cTn>
                              </p:par>
                              <p:par>
                                <p:cTn id="209" presetID="2" presetClass="exit" presetSubtype="8" fill="hold" nodeType="withEffect">
                                  <p:stCondLst>
                                    <p:cond delay="0"/>
                                  </p:stCondLst>
                                  <p:childTnLst>
                                    <p:anim calcmode="lin" valueType="num">
                                      <p:cBhvr additive="base">
                                        <p:cTn id="210" dur="2250"/>
                                        <p:tgtEl>
                                          <p:spTgt spid="178"/>
                                        </p:tgtEl>
                                        <p:attrNameLst>
                                          <p:attrName>ppt_x</p:attrName>
                                        </p:attrNameLst>
                                      </p:cBhvr>
                                      <p:tavLst>
                                        <p:tav tm="0">
                                          <p:val>
                                            <p:strVal val="ppt_x"/>
                                          </p:val>
                                        </p:tav>
                                        <p:tav tm="100000">
                                          <p:val>
                                            <p:strVal val="0-ppt_w/2"/>
                                          </p:val>
                                        </p:tav>
                                      </p:tavLst>
                                    </p:anim>
                                    <p:anim calcmode="lin" valueType="num">
                                      <p:cBhvr additive="base">
                                        <p:cTn id="211" dur="2250"/>
                                        <p:tgtEl>
                                          <p:spTgt spid="178"/>
                                        </p:tgtEl>
                                        <p:attrNameLst>
                                          <p:attrName>ppt_y</p:attrName>
                                        </p:attrNameLst>
                                      </p:cBhvr>
                                      <p:tavLst>
                                        <p:tav tm="0">
                                          <p:val>
                                            <p:strVal val="ppt_y"/>
                                          </p:val>
                                        </p:tav>
                                        <p:tav tm="100000">
                                          <p:val>
                                            <p:strVal val="ppt_y"/>
                                          </p:val>
                                        </p:tav>
                                      </p:tavLst>
                                    </p:anim>
                                    <p:set>
                                      <p:cBhvr>
                                        <p:cTn id="212" dur="1" fill="hold">
                                          <p:stCondLst>
                                            <p:cond delay="2249"/>
                                          </p:stCondLst>
                                        </p:cTn>
                                        <p:tgtEl>
                                          <p:spTgt spid="178"/>
                                        </p:tgtEl>
                                        <p:attrNameLst>
                                          <p:attrName>style.visibility</p:attrName>
                                        </p:attrNameLst>
                                      </p:cBhvr>
                                      <p:to>
                                        <p:strVal val="hidden"/>
                                      </p:to>
                                    </p:set>
                                  </p:childTnLst>
                                </p:cTn>
                              </p:par>
                              <p:par>
                                <p:cTn id="213" presetID="2" presetClass="exit" presetSubtype="8" fill="hold" nodeType="withEffect">
                                  <p:stCondLst>
                                    <p:cond delay="0"/>
                                  </p:stCondLst>
                                  <p:childTnLst>
                                    <p:anim calcmode="lin" valueType="num">
                                      <p:cBhvr additive="base">
                                        <p:cTn id="214" dur="2250"/>
                                        <p:tgtEl>
                                          <p:spTgt spid="200"/>
                                        </p:tgtEl>
                                        <p:attrNameLst>
                                          <p:attrName>ppt_x</p:attrName>
                                        </p:attrNameLst>
                                      </p:cBhvr>
                                      <p:tavLst>
                                        <p:tav tm="0">
                                          <p:val>
                                            <p:strVal val="ppt_x"/>
                                          </p:val>
                                        </p:tav>
                                        <p:tav tm="100000">
                                          <p:val>
                                            <p:strVal val="0-ppt_w/2"/>
                                          </p:val>
                                        </p:tav>
                                      </p:tavLst>
                                    </p:anim>
                                    <p:anim calcmode="lin" valueType="num">
                                      <p:cBhvr additive="base">
                                        <p:cTn id="215" dur="2250"/>
                                        <p:tgtEl>
                                          <p:spTgt spid="200"/>
                                        </p:tgtEl>
                                        <p:attrNameLst>
                                          <p:attrName>ppt_y</p:attrName>
                                        </p:attrNameLst>
                                      </p:cBhvr>
                                      <p:tavLst>
                                        <p:tav tm="0">
                                          <p:val>
                                            <p:strVal val="ppt_y"/>
                                          </p:val>
                                        </p:tav>
                                        <p:tav tm="100000">
                                          <p:val>
                                            <p:strVal val="ppt_y"/>
                                          </p:val>
                                        </p:tav>
                                      </p:tavLst>
                                    </p:anim>
                                    <p:set>
                                      <p:cBhvr>
                                        <p:cTn id="216" dur="1" fill="hold">
                                          <p:stCondLst>
                                            <p:cond delay="2249"/>
                                          </p:stCondLst>
                                        </p:cTn>
                                        <p:tgtEl>
                                          <p:spTgt spid="200"/>
                                        </p:tgtEl>
                                        <p:attrNameLst>
                                          <p:attrName>style.visibility</p:attrName>
                                        </p:attrNameLst>
                                      </p:cBhvr>
                                      <p:to>
                                        <p:strVal val="hidden"/>
                                      </p:to>
                                    </p:set>
                                  </p:childTnLst>
                                </p:cTn>
                              </p:par>
                              <p:par>
                                <p:cTn id="217" presetID="2" presetClass="exit" presetSubtype="8" fill="hold" nodeType="withEffect">
                                  <p:stCondLst>
                                    <p:cond delay="0"/>
                                  </p:stCondLst>
                                  <p:childTnLst>
                                    <p:anim calcmode="lin" valueType="num">
                                      <p:cBhvr additive="base">
                                        <p:cTn id="218" dur="2250"/>
                                        <p:tgtEl>
                                          <p:spTgt spid="222"/>
                                        </p:tgtEl>
                                        <p:attrNameLst>
                                          <p:attrName>ppt_x</p:attrName>
                                        </p:attrNameLst>
                                      </p:cBhvr>
                                      <p:tavLst>
                                        <p:tav tm="0">
                                          <p:val>
                                            <p:strVal val="ppt_x"/>
                                          </p:val>
                                        </p:tav>
                                        <p:tav tm="100000">
                                          <p:val>
                                            <p:strVal val="0-ppt_w/2"/>
                                          </p:val>
                                        </p:tav>
                                      </p:tavLst>
                                    </p:anim>
                                    <p:anim calcmode="lin" valueType="num">
                                      <p:cBhvr additive="base">
                                        <p:cTn id="219" dur="2250"/>
                                        <p:tgtEl>
                                          <p:spTgt spid="222"/>
                                        </p:tgtEl>
                                        <p:attrNameLst>
                                          <p:attrName>ppt_y</p:attrName>
                                        </p:attrNameLst>
                                      </p:cBhvr>
                                      <p:tavLst>
                                        <p:tav tm="0">
                                          <p:val>
                                            <p:strVal val="ppt_y"/>
                                          </p:val>
                                        </p:tav>
                                        <p:tav tm="100000">
                                          <p:val>
                                            <p:strVal val="ppt_y"/>
                                          </p:val>
                                        </p:tav>
                                      </p:tavLst>
                                    </p:anim>
                                    <p:set>
                                      <p:cBhvr>
                                        <p:cTn id="220" dur="1" fill="hold">
                                          <p:stCondLst>
                                            <p:cond delay="2249"/>
                                          </p:stCondLst>
                                        </p:cTn>
                                        <p:tgtEl>
                                          <p:spTgt spid="222"/>
                                        </p:tgtEl>
                                        <p:attrNameLst>
                                          <p:attrName>style.visibility</p:attrName>
                                        </p:attrNameLst>
                                      </p:cBhvr>
                                      <p:to>
                                        <p:strVal val="hidden"/>
                                      </p:to>
                                    </p:set>
                                  </p:childTnLst>
                                </p:cTn>
                              </p:par>
                              <p:par>
                                <p:cTn id="221" presetID="2" presetClass="exit" presetSubtype="8" fill="hold" nodeType="withEffect">
                                  <p:stCondLst>
                                    <p:cond delay="0"/>
                                  </p:stCondLst>
                                  <p:childTnLst>
                                    <p:anim calcmode="lin" valueType="num">
                                      <p:cBhvr additive="base">
                                        <p:cTn id="222" dur="2250"/>
                                        <p:tgtEl>
                                          <p:spTgt spid="244"/>
                                        </p:tgtEl>
                                        <p:attrNameLst>
                                          <p:attrName>ppt_x</p:attrName>
                                        </p:attrNameLst>
                                      </p:cBhvr>
                                      <p:tavLst>
                                        <p:tav tm="0">
                                          <p:val>
                                            <p:strVal val="ppt_x"/>
                                          </p:val>
                                        </p:tav>
                                        <p:tav tm="100000">
                                          <p:val>
                                            <p:strVal val="0-ppt_w/2"/>
                                          </p:val>
                                        </p:tav>
                                      </p:tavLst>
                                    </p:anim>
                                    <p:anim calcmode="lin" valueType="num">
                                      <p:cBhvr additive="base">
                                        <p:cTn id="223" dur="2250"/>
                                        <p:tgtEl>
                                          <p:spTgt spid="244"/>
                                        </p:tgtEl>
                                        <p:attrNameLst>
                                          <p:attrName>ppt_y</p:attrName>
                                        </p:attrNameLst>
                                      </p:cBhvr>
                                      <p:tavLst>
                                        <p:tav tm="0">
                                          <p:val>
                                            <p:strVal val="ppt_y"/>
                                          </p:val>
                                        </p:tav>
                                        <p:tav tm="100000">
                                          <p:val>
                                            <p:strVal val="ppt_y"/>
                                          </p:val>
                                        </p:tav>
                                      </p:tavLst>
                                    </p:anim>
                                    <p:set>
                                      <p:cBhvr>
                                        <p:cTn id="224" dur="1" fill="hold">
                                          <p:stCondLst>
                                            <p:cond delay="2249"/>
                                          </p:stCondLst>
                                        </p:cTn>
                                        <p:tgtEl>
                                          <p:spTgt spid="244"/>
                                        </p:tgtEl>
                                        <p:attrNameLst>
                                          <p:attrName>style.visibility</p:attrName>
                                        </p:attrNameLst>
                                      </p:cBhvr>
                                      <p:to>
                                        <p:strVal val="hidden"/>
                                      </p:to>
                                    </p:set>
                                  </p:childTnLst>
                                </p:cTn>
                              </p:par>
                              <p:par>
                                <p:cTn id="225" presetID="2" presetClass="exit" presetSubtype="8" fill="hold" nodeType="withEffect">
                                  <p:stCondLst>
                                    <p:cond delay="0"/>
                                  </p:stCondLst>
                                  <p:childTnLst>
                                    <p:anim calcmode="lin" valueType="num">
                                      <p:cBhvr additive="base">
                                        <p:cTn id="226" dur="2250"/>
                                        <p:tgtEl>
                                          <p:spTgt spid="266"/>
                                        </p:tgtEl>
                                        <p:attrNameLst>
                                          <p:attrName>ppt_x</p:attrName>
                                        </p:attrNameLst>
                                      </p:cBhvr>
                                      <p:tavLst>
                                        <p:tav tm="0">
                                          <p:val>
                                            <p:strVal val="ppt_x"/>
                                          </p:val>
                                        </p:tav>
                                        <p:tav tm="100000">
                                          <p:val>
                                            <p:strVal val="0-ppt_w/2"/>
                                          </p:val>
                                        </p:tav>
                                      </p:tavLst>
                                    </p:anim>
                                    <p:anim calcmode="lin" valueType="num">
                                      <p:cBhvr additive="base">
                                        <p:cTn id="227" dur="2250"/>
                                        <p:tgtEl>
                                          <p:spTgt spid="266"/>
                                        </p:tgtEl>
                                        <p:attrNameLst>
                                          <p:attrName>ppt_y</p:attrName>
                                        </p:attrNameLst>
                                      </p:cBhvr>
                                      <p:tavLst>
                                        <p:tav tm="0">
                                          <p:val>
                                            <p:strVal val="ppt_y"/>
                                          </p:val>
                                        </p:tav>
                                        <p:tav tm="100000">
                                          <p:val>
                                            <p:strVal val="ppt_y"/>
                                          </p:val>
                                        </p:tav>
                                      </p:tavLst>
                                    </p:anim>
                                    <p:set>
                                      <p:cBhvr>
                                        <p:cTn id="228" dur="1" fill="hold">
                                          <p:stCondLst>
                                            <p:cond delay="2249"/>
                                          </p:stCondLst>
                                        </p:cTn>
                                        <p:tgtEl>
                                          <p:spTgt spid="266"/>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250"/>
                                        <p:tgtEl>
                                          <p:spTgt spid="288"/>
                                        </p:tgtEl>
                                        <p:attrNameLst>
                                          <p:attrName>ppt_x</p:attrName>
                                        </p:attrNameLst>
                                      </p:cBhvr>
                                      <p:tavLst>
                                        <p:tav tm="0">
                                          <p:val>
                                            <p:strVal val="ppt_x"/>
                                          </p:val>
                                        </p:tav>
                                        <p:tav tm="100000">
                                          <p:val>
                                            <p:strVal val="0-ppt_w/2"/>
                                          </p:val>
                                        </p:tav>
                                      </p:tavLst>
                                    </p:anim>
                                    <p:anim calcmode="lin" valueType="num">
                                      <p:cBhvr additive="base">
                                        <p:cTn id="231" dur="2250"/>
                                        <p:tgtEl>
                                          <p:spTgt spid="288"/>
                                        </p:tgtEl>
                                        <p:attrNameLst>
                                          <p:attrName>ppt_y</p:attrName>
                                        </p:attrNameLst>
                                      </p:cBhvr>
                                      <p:tavLst>
                                        <p:tav tm="0">
                                          <p:val>
                                            <p:strVal val="ppt_y"/>
                                          </p:val>
                                        </p:tav>
                                        <p:tav tm="100000">
                                          <p:val>
                                            <p:strVal val="ppt_y"/>
                                          </p:val>
                                        </p:tav>
                                      </p:tavLst>
                                    </p:anim>
                                    <p:set>
                                      <p:cBhvr>
                                        <p:cTn id="232" dur="1" fill="hold">
                                          <p:stCondLst>
                                            <p:cond delay="2249"/>
                                          </p:stCondLst>
                                        </p:cTn>
                                        <p:tgtEl>
                                          <p:spTgt spid="288"/>
                                        </p:tgtEl>
                                        <p:attrNameLst>
                                          <p:attrName>style.visibility</p:attrName>
                                        </p:attrNameLst>
                                      </p:cBhvr>
                                      <p:to>
                                        <p:strVal val="hidden"/>
                                      </p:to>
                                    </p:set>
                                  </p:childTnLst>
                                </p:cTn>
                              </p:par>
                              <p:par>
                                <p:cTn id="233" presetID="23" presetClass="entr" presetSubtype="272" fill="hold" nodeType="withEffect">
                                  <p:stCondLst>
                                    <p:cond delay="0"/>
                                  </p:stCondLst>
                                  <p:childTnLst>
                                    <p:set>
                                      <p:cBhvr>
                                        <p:cTn id="234" dur="1" fill="hold">
                                          <p:stCondLst>
                                            <p:cond delay="0"/>
                                          </p:stCondLst>
                                        </p:cTn>
                                        <p:tgtEl>
                                          <p:spTgt spid="623"/>
                                        </p:tgtEl>
                                        <p:attrNameLst>
                                          <p:attrName>style.visibility</p:attrName>
                                        </p:attrNameLst>
                                      </p:cBhvr>
                                      <p:to>
                                        <p:strVal val="visible"/>
                                      </p:to>
                                    </p:set>
                                    <p:anim calcmode="lin" valueType="num">
                                      <p:cBhvr>
                                        <p:cTn id="235" dur="2000" fill="hold"/>
                                        <p:tgtEl>
                                          <p:spTgt spid="623"/>
                                        </p:tgtEl>
                                        <p:attrNameLst>
                                          <p:attrName>ppt_w</p:attrName>
                                        </p:attrNameLst>
                                      </p:cBhvr>
                                      <p:tavLst>
                                        <p:tav tm="0">
                                          <p:val>
                                            <p:strVal val="2/3*#ppt_w"/>
                                          </p:val>
                                        </p:tav>
                                        <p:tav tm="100000">
                                          <p:val>
                                            <p:strVal val="#ppt_w"/>
                                          </p:val>
                                        </p:tav>
                                      </p:tavLst>
                                    </p:anim>
                                    <p:anim calcmode="lin" valueType="num">
                                      <p:cBhvr>
                                        <p:cTn id="236" dur="2000" fill="hold"/>
                                        <p:tgtEl>
                                          <p:spTgt spid="623"/>
                                        </p:tgtEl>
                                        <p:attrNameLst>
                                          <p:attrName>ppt_h</p:attrName>
                                        </p:attrNameLst>
                                      </p:cBhvr>
                                      <p:tavLst>
                                        <p:tav tm="0">
                                          <p:val>
                                            <p:strVal val="2/3*#ppt_h"/>
                                          </p:val>
                                        </p:tav>
                                        <p:tav tm="100000">
                                          <p:val>
                                            <p:strVal val="#ppt_h"/>
                                          </p:val>
                                        </p:tav>
                                      </p:tavLst>
                                    </p:anim>
                                  </p:childTnLst>
                                </p:cTn>
                              </p:par>
                              <p:par>
                                <p:cTn id="237" presetID="8" presetClass="entr" presetSubtype="32" fill="hold" nodeType="withEffect">
                                  <p:stCondLst>
                                    <p:cond delay="0"/>
                                  </p:stCondLst>
                                  <p:childTnLst>
                                    <p:set>
                                      <p:cBhvr>
                                        <p:cTn id="238" dur="1" fill="hold">
                                          <p:stCondLst>
                                            <p:cond delay="0"/>
                                          </p:stCondLst>
                                        </p:cTn>
                                        <p:tgtEl>
                                          <p:spTgt spid="623"/>
                                        </p:tgtEl>
                                        <p:attrNameLst>
                                          <p:attrName>style.visibility</p:attrName>
                                        </p:attrNameLst>
                                      </p:cBhvr>
                                      <p:to>
                                        <p:strVal val="visible"/>
                                      </p:to>
                                    </p:set>
                                    <p:animEffect transition="in" filter="diamond(out)">
                                      <p:cBhvr>
                                        <p:cTn id="239" dur="2500"/>
                                        <p:tgtEl>
                                          <p:spTgt spid="6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7464"/>
            <a:ext cx="9144000" cy="5150964"/>
          </a:xfrm>
          <a:prstGeom prst="rect">
            <a:avLst/>
          </a:prstGeom>
          <a:noFill/>
          <a:ln>
            <a:noFill/>
          </a:ln>
        </p:spPr>
      </p:pic>
      <p:sp>
        <p:nvSpPr>
          <p:cNvPr id="3" name="2 Rectángulo"/>
          <p:cNvSpPr/>
          <p:nvPr/>
        </p:nvSpPr>
        <p:spPr>
          <a:xfrm>
            <a:off x="1547664" y="15483"/>
            <a:ext cx="7344816" cy="4031873"/>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b="1" dirty="0" smtClean="0">
                <a:solidFill>
                  <a:srgbClr val="660033"/>
                </a:solidFill>
                <a:latin typeface="Hobo Std" pitchFamily="34" charset="0"/>
              </a:rPr>
              <a:t>Alimento </a:t>
            </a:r>
            <a:r>
              <a:rPr lang="es-ES" sz="1600" b="1" dirty="0">
                <a:solidFill>
                  <a:srgbClr val="660033"/>
                </a:solidFill>
                <a:latin typeface="Hobo Std" pitchFamily="34" charset="0"/>
              </a:rPr>
              <a:t>"contra el cáncer":</a:t>
            </a:r>
          </a:p>
          <a:p>
            <a:pPr algn="ctr"/>
            <a:endParaRPr lang="es-ES" sz="1400" dirty="0">
              <a:solidFill>
                <a:srgbClr val="660033"/>
              </a:solidFill>
              <a:latin typeface="Hobo Std" pitchFamily="34" charset="0"/>
            </a:endParaRPr>
          </a:p>
          <a:p>
            <a:pPr algn="ctr"/>
            <a:r>
              <a:rPr lang="es-ES" sz="1400" dirty="0">
                <a:solidFill>
                  <a:srgbClr val="660033"/>
                </a:solidFill>
                <a:latin typeface="Hobo Std" pitchFamily="34" charset="0"/>
              </a:rPr>
              <a:t>Una de las primeras virtudes que encontrarás al buscar en qué puede ayudarte el consumo de remolacha estará relacionado con el adjetivo de anticanceroso. Por favor, seamos siempre prudentes con este tipo de afirmaciones y leamos con mentalidad abierta y criterio. Estamos ante un alimento con excepcionales propiedades pero no mágico, la virtud de hacer milagros no la tiene.</a:t>
            </a:r>
          </a:p>
          <a:p>
            <a:pPr algn="ctr"/>
            <a:r>
              <a:rPr lang="es-ES" sz="1400" dirty="0" smtClean="0">
                <a:solidFill>
                  <a:srgbClr val="660033"/>
                </a:solidFill>
                <a:latin typeface="Hobo Std" pitchFamily="34" charset="0"/>
              </a:rPr>
              <a:t>El </a:t>
            </a:r>
            <a:r>
              <a:rPr lang="es-ES" sz="1400" dirty="0">
                <a:solidFill>
                  <a:srgbClr val="660033"/>
                </a:solidFill>
                <a:latin typeface="Hobo Std" pitchFamily="34" charset="0"/>
              </a:rPr>
              <a:t>atribuir este poder casi milagroso viene gracias a su gran riqueza en flavonoides, principalmente por la </a:t>
            </a:r>
            <a:r>
              <a:rPr lang="es-ES" sz="1400" dirty="0" err="1">
                <a:solidFill>
                  <a:srgbClr val="660033"/>
                </a:solidFill>
                <a:latin typeface="Hobo Std" pitchFamily="34" charset="0"/>
              </a:rPr>
              <a:t>betaína</a:t>
            </a:r>
            <a:r>
              <a:rPr lang="es-ES" sz="1400" dirty="0">
                <a:solidFill>
                  <a:srgbClr val="660033"/>
                </a:solidFill>
                <a:latin typeface="Hobo Std" pitchFamily="34" charset="0"/>
              </a:rPr>
              <a:t>, el pigmento rojo tan característico de la remolacha.</a:t>
            </a:r>
          </a:p>
          <a:p>
            <a:pPr algn="ctr"/>
            <a:r>
              <a:rPr lang="es-ES" sz="1400" dirty="0" smtClean="0">
                <a:solidFill>
                  <a:srgbClr val="660033"/>
                </a:solidFill>
                <a:latin typeface="Hobo Std" pitchFamily="34" charset="0"/>
              </a:rPr>
              <a:t>Hay </a:t>
            </a:r>
            <a:r>
              <a:rPr lang="es-ES" sz="1400" dirty="0">
                <a:solidFill>
                  <a:srgbClr val="660033"/>
                </a:solidFill>
                <a:latin typeface="Hobo Std" pitchFamily="34" charset="0"/>
              </a:rPr>
              <a:t>estudios que dicen que su consumo inhibe y previene la aparición de tumores.</a:t>
            </a:r>
          </a:p>
          <a:p>
            <a:pPr algn="ctr"/>
            <a:r>
              <a:rPr lang="es-ES" sz="1400" dirty="0" smtClean="0">
                <a:solidFill>
                  <a:srgbClr val="660033"/>
                </a:solidFill>
                <a:latin typeface="Hobo Std" pitchFamily="34" charset="0"/>
              </a:rPr>
              <a:t>Lo </a:t>
            </a:r>
            <a:r>
              <a:rPr lang="es-ES" sz="1400" dirty="0">
                <a:solidFill>
                  <a:srgbClr val="660033"/>
                </a:solidFill>
                <a:latin typeface="Hobo Std" pitchFamily="34" charset="0"/>
              </a:rPr>
              <a:t>cierto es que es un alimento muy beneficioso para nuestro organismo y un potente antioxidante y el llevar una dieta rica y abundante en frutas y verduras sí está demostrado que es favorable ante la enfermedad y en el retraso o aparición de la misma.</a:t>
            </a:r>
          </a:p>
          <a:p>
            <a:pPr algn="ctr"/>
            <a:r>
              <a:rPr lang="es-ES" sz="1400" dirty="0" smtClean="0">
                <a:solidFill>
                  <a:srgbClr val="660033"/>
                </a:solidFill>
                <a:latin typeface="Hobo Std" pitchFamily="34" charset="0"/>
              </a:rPr>
              <a:t>Los </a:t>
            </a:r>
            <a:r>
              <a:rPr lang="es-ES" sz="1400" dirty="0">
                <a:solidFill>
                  <a:srgbClr val="660033"/>
                </a:solidFill>
                <a:latin typeface="Hobo Std" pitchFamily="34" charset="0"/>
              </a:rPr>
              <a:t>antioxidantes son los encargados de eliminar los radicales libres del organismo, los neutralizan y de este modo evitan que hagan daño en órganos, como riñones, hígado, corazón... Así que lejos de pócimas milagrosas seamos conscientes de la importancia diaria de la nutrición a la hora de prevenir.</a:t>
            </a:r>
            <a:endParaRPr lang="es-ES" dirty="0">
              <a:solidFill>
                <a:srgbClr val="660033"/>
              </a:solidFill>
              <a:latin typeface="Hobo Std" pitchFamily="34" charset="0"/>
            </a:endParaRPr>
          </a:p>
        </p:txBody>
      </p:sp>
    </p:spTree>
    <p:extLst>
      <p:ext uri="{BB962C8B-B14F-4D97-AF65-F5344CB8AC3E}">
        <p14:creationId xmlns:p14="http://schemas.microsoft.com/office/powerpoint/2010/main" val="3055879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 name="112 Grupo"/>
          <p:cNvGrpSpPr/>
          <p:nvPr/>
        </p:nvGrpSpPr>
        <p:grpSpPr>
          <a:xfrm flipV="1">
            <a:off x="-2052736" y="-1250"/>
            <a:ext cx="13177464" cy="5115715"/>
            <a:chOff x="-20251" y="35092"/>
            <a:chExt cx="9136792" cy="5115715"/>
          </a:xfrm>
        </p:grpSpPr>
        <p:sp>
          <p:nvSpPr>
            <p:cNvPr id="115" name="114 Rectángulo"/>
            <p:cNvSpPr/>
            <p:nvPr/>
          </p:nvSpPr>
          <p:spPr>
            <a:xfrm>
              <a:off x="-20251" y="35092"/>
              <a:ext cx="4592251" cy="5114437"/>
            </a:xfrm>
            <a:prstGeom prst="rect">
              <a:avLst/>
            </a:prstGeom>
            <a:gradFill flip="none" rotWithShape="1">
              <a:gsLst>
                <a:gs pos="74989">
                  <a:srgbClr val="600000">
                    <a:lumMod val="16000"/>
                  </a:srgbClr>
                </a:gs>
                <a:gs pos="21000">
                  <a:srgbClr val="600000">
                    <a:lumMod val="17000"/>
                  </a:srgbClr>
                </a:gs>
                <a:gs pos="53000">
                  <a:srgbClr val="580821"/>
                </a:gs>
                <a:gs pos="19000">
                  <a:schemeClr val="bg1">
                    <a:lumMod val="13000"/>
                  </a:schemeClr>
                </a:gs>
                <a:gs pos="6000">
                  <a:srgbClr val="3A001B">
                    <a:lumMod val="32000"/>
                  </a:srgbClr>
                </a:gs>
                <a:gs pos="93000">
                  <a:srgbClr val="600000">
                    <a:lumMod val="43000"/>
                  </a:srgbClr>
                </a:gs>
                <a:gs pos="36000">
                  <a:srgbClr val="E91762"/>
                </a:gs>
                <a:gs pos="0">
                  <a:srgbClr val="8A0052"/>
                </a:gs>
              </a:gsLst>
              <a:lin ang="27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flipH="1">
              <a:off x="4524290" y="36370"/>
              <a:ext cx="4592251" cy="5114437"/>
            </a:xfrm>
            <a:prstGeom prst="rect">
              <a:avLst/>
            </a:prstGeom>
            <a:gradFill>
              <a:gsLst>
                <a:gs pos="74989">
                  <a:srgbClr val="600000">
                    <a:lumMod val="16000"/>
                  </a:srgbClr>
                </a:gs>
                <a:gs pos="21000">
                  <a:srgbClr val="600000">
                    <a:lumMod val="17000"/>
                  </a:srgbClr>
                </a:gs>
                <a:gs pos="53000">
                  <a:srgbClr val="580821"/>
                </a:gs>
                <a:gs pos="19000">
                  <a:schemeClr val="bg1">
                    <a:lumMod val="13000"/>
                  </a:schemeClr>
                </a:gs>
                <a:gs pos="6000">
                  <a:srgbClr val="3A001B">
                    <a:lumMod val="32000"/>
                  </a:srgbClr>
                </a:gs>
                <a:gs pos="93000">
                  <a:srgbClr val="600000">
                    <a:lumMod val="43000"/>
                  </a:srgbClr>
                </a:gs>
                <a:gs pos="36000">
                  <a:srgbClr val="E91762"/>
                </a:gs>
                <a:gs pos="0">
                  <a:srgbClr val="8A0052"/>
                </a:gs>
              </a:gsLst>
              <a:lin ang="2700000" scaled="1"/>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2" name="101 Imagen" descr="Diapositiva13"/>
          <p:cNvPicPr>
            <a:picLocks noGrp="1" noChangeAspect="1"/>
          </p:cNvPicPr>
          <p:nvPr isPhoto="1"/>
        </p:nvPicPr>
        <p:blipFill rotWithShape="1">
          <a:blip r:embed="rId2">
            <a:lum/>
            <a:extLst>
              <a:ext uri="{28A0092B-C50C-407E-A947-70E740481C1C}">
                <a14:useLocalDpi xmlns:a14="http://schemas.microsoft.com/office/drawing/2010/main" val="0"/>
              </a:ext>
            </a:extLst>
          </a:blip>
          <a:srcRect t="-101528" b="389"/>
          <a:stretch/>
        </p:blipFill>
        <p:spPr>
          <a:xfrm>
            <a:off x="0" y="-5338916"/>
            <a:ext cx="9144000" cy="10482416"/>
          </a:xfrm>
          <a:prstGeom prst="rect">
            <a:avLst/>
          </a:prstGeom>
          <a:noFill/>
          <a:ln>
            <a:noFill/>
          </a:ln>
        </p:spPr>
      </p:pic>
      <p:sp>
        <p:nvSpPr>
          <p:cNvPr id="2" name="1 Elipse"/>
          <p:cNvSpPr/>
          <p:nvPr/>
        </p:nvSpPr>
        <p:spPr>
          <a:xfrm>
            <a:off x="-26201" y="26538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344231" y="42412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689342" y="60276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1059773" y="76151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429371" y="93325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799803" y="109200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144913" y="1270640"/>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2515344" y="1429385"/>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2885315" y="158763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3255746" y="174638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3600856" y="1925020"/>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971287" y="2083765"/>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98209" y="1681078"/>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272224" y="1839823"/>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17334" y="201846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987765" y="217720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1357364" y="234895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1727795" y="250769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2072905" y="268633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2443336" y="284508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2813307" y="300333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183738" y="316207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3528848" y="334071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3899278" y="349946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26201" y="-123155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44231" y="-107281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689342" y="-89417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059773" y="-73542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1429371" y="-56368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1799803" y="-40493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144913" y="-226298"/>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2515344" y="-67553"/>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2885315" y="90698"/>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3255746" y="249443"/>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3600856" y="42808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3971287" y="58682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98209" y="3160932"/>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272224" y="3319677"/>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617334" y="349831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987765" y="365706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1357364" y="382880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1727795" y="398755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2072905" y="4166190"/>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2443336" y="4324935"/>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813307" y="4483186"/>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3183738" y="4641931"/>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528848" y="4820570"/>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899278" y="4979315"/>
            <a:ext cx="587525" cy="1019328"/>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flipH="1">
            <a:off x="8519426" y="-35767"/>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flipH="1">
            <a:off x="8133841" y="140326"/>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flipH="1">
            <a:off x="7774612" y="338486"/>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flipH="1">
            <a:off x="7389027" y="514579"/>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flipH="1">
            <a:off x="7004309" y="705092"/>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flipH="1">
            <a:off x="6618724" y="88118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flipH="1">
            <a:off x="6259495" y="107934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flipH="1">
            <a:off x="5873910" y="1255438"/>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flipH="1">
            <a:off x="5488803" y="1430982"/>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flipH="1">
            <a:off x="5103218" y="160707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flipH="1">
            <a:off x="4743989" y="180523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flipH="1">
            <a:off x="4358404" y="1981328"/>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flipH="1">
            <a:off x="8591434" y="1379929"/>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flipH="1">
            <a:off x="8205849" y="1556022"/>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flipH="1">
            <a:off x="7846620" y="1754182"/>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flipH="1">
            <a:off x="7461035" y="193027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flipH="1">
            <a:off x="7076317" y="2120788"/>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flipH="1">
            <a:off x="6690732" y="2296881"/>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flipH="1">
            <a:off x="6331503" y="2495041"/>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flipH="1">
            <a:off x="5945918" y="2671134"/>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flipH="1">
            <a:off x="5560811" y="2846678"/>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flipH="1">
            <a:off x="5175226" y="3022771"/>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flipH="1">
            <a:off x="4815997" y="3220931"/>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flipH="1">
            <a:off x="4430412" y="3397024"/>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flipH="1">
            <a:off x="8519426" y="-153270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flipH="1">
            <a:off x="8133841" y="-1356613"/>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flipH="1">
            <a:off x="7774612" y="-1158452"/>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flipH="1">
            <a:off x="7389027" y="-982360"/>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flipH="1">
            <a:off x="7004309" y="-791846"/>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flipH="1">
            <a:off x="6618724" y="-615754"/>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flipH="1">
            <a:off x="6259495" y="-417593"/>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flipH="1">
            <a:off x="5873910" y="-241501"/>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flipH="1">
            <a:off x="5488803" y="-65956"/>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flipH="1">
            <a:off x="5103218" y="110137"/>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flipH="1">
            <a:off x="4743989" y="308297"/>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flipH="1">
            <a:off x="4358404" y="484390"/>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flipH="1">
            <a:off x="8591434" y="2859783"/>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flipH="1">
            <a:off x="8205849" y="3035876"/>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flipH="1">
            <a:off x="7846620" y="3234036"/>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flipH="1">
            <a:off x="7461035" y="3410129"/>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flipH="1">
            <a:off x="7076317" y="3600642"/>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flipH="1">
            <a:off x="6690732" y="377673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flipH="1">
            <a:off x="6331503" y="397489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flipH="1">
            <a:off x="5945918" y="4150988"/>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flipH="1">
            <a:off x="5560811" y="4326532"/>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flipH="1">
            <a:off x="5175226" y="450262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flipH="1">
            <a:off x="4815997" y="4700785"/>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flipH="1">
            <a:off x="4430412" y="4876878"/>
            <a:ext cx="611560" cy="1130719"/>
          </a:xfrm>
          <a:prstGeom prst="ellipse">
            <a:avLst/>
          </a:prstGeom>
          <a:gradFill flip="none" rotWithShape="1">
            <a:gsLst>
              <a:gs pos="5000">
                <a:srgbClr val="FF0066"/>
              </a:gs>
              <a:gs pos="10000">
                <a:srgbClr val="CC0000">
                  <a:alpha val="0"/>
                </a:srgbClr>
              </a:gs>
            </a:gsLst>
            <a:path path="circle">
              <a:fillToRect l="50000" t="50000" r="50000" b="50000"/>
            </a:path>
            <a:tileRect/>
          </a:gradFill>
          <a:ln w="19050">
            <a:solidFill>
              <a:schemeClr val="tx1"/>
            </a:solidFill>
          </a:ln>
          <a:effectLst>
            <a:reflection blurRad="635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flipH="1">
            <a:off x="-2124744" y="-1604714"/>
            <a:ext cx="13321480" cy="8496944"/>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1299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1+#ppt_w/2"/>
                                          </p:val>
                                        </p:tav>
                                        <p:tav tm="100000">
                                          <p:val>
                                            <p:strVal val="#ppt_x"/>
                                          </p:val>
                                        </p:tav>
                                      </p:tavLst>
                                    </p:anim>
                                    <p:anim calcmode="lin" valueType="num">
                                      <p:cBhvr additive="base">
                                        <p:cTn id="12" dur="2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2500" fill="hold"/>
                                        <p:tgtEl>
                                          <p:spTgt spid="7"/>
                                        </p:tgtEl>
                                        <p:attrNameLst>
                                          <p:attrName>ppt_x</p:attrName>
                                        </p:attrNameLst>
                                      </p:cBhvr>
                                      <p:tavLst>
                                        <p:tav tm="0">
                                          <p:val>
                                            <p:strVal val="1+#ppt_w/2"/>
                                          </p:val>
                                        </p:tav>
                                        <p:tav tm="100000">
                                          <p:val>
                                            <p:strVal val="#ppt_x"/>
                                          </p:val>
                                        </p:tav>
                                      </p:tavLst>
                                    </p:anim>
                                    <p:anim calcmode="lin" valueType="num">
                                      <p:cBhvr additive="base">
                                        <p:cTn id="16" dur="2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2500" fill="hold"/>
                                        <p:tgtEl>
                                          <p:spTgt spid="8"/>
                                        </p:tgtEl>
                                        <p:attrNameLst>
                                          <p:attrName>ppt_x</p:attrName>
                                        </p:attrNameLst>
                                      </p:cBhvr>
                                      <p:tavLst>
                                        <p:tav tm="0">
                                          <p:val>
                                            <p:strVal val="1+#ppt_w/2"/>
                                          </p:val>
                                        </p:tav>
                                        <p:tav tm="100000">
                                          <p:val>
                                            <p:strVal val="#ppt_x"/>
                                          </p:val>
                                        </p:tav>
                                      </p:tavLst>
                                    </p:anim>
                                    <p:anim calcmode="lin" valueType="num">
                                      <p:cBhvr additive="base">
                                        <p:cTn id="20" dur="25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2500" fill="hold"/>
                                        <p:tgtEl>
                                          <p:spTgt spid="15"/>
                                        </p:tgtEl>
                                        <p:attrNameLst>
                                          <p:attrName>ppt_x</p:attrName>
                                        </p:attrNameLst>
                                      </p:cBhvr>
                                      <p:tavLst>
                                        <p:tav tm="0">
                                          <p:val>
                                            <p:strVal val="1+#ppt_w/2"/>
                                          </p:val>
                                        </p:tav>
                                        <p:tav tm="100000">
                                          <p:val>
                                            <p:strVal val="#ppt_x"/>
                                          </p:val>
                                        </p:tav>
                                      </p:tavLst>
                                    </p:anim>
                                    <p:anim calcmode="lin" valueType="num">
                                      <p:cBhvr additive="base">
                                        <p:cTn id="24" dur="2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500" fill="hold"/>
                                        <p:tgtEl>
                                          <p:spTgt spid="16"/>
                                        </p:tgtEl>
                                        <p:attrNameLst>
                                          <p:attrName>ppt_x</p:attrName>
                                        </p:attrNameLst>
                                      </p:cBhvr>
                                      <p:tavLst>
                                        <p:tav tm="0">
                                          <p:val>
                                            <p:strVal val="1+#ppt_w/2"/>
                                          </p:val>
                                        </p:tav>
                                        <p:tav tm="100000">
                                          <p:val>
                                            <p:strVal val="#ppt_x"/>
                                          </p:val>
                                        </p:tav>
                                      </p:tavLst>
                                    </p:anim>
                                    <p:anim calcmode="lin" valueType="num">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2500" fill="hold"/>
                                        <p:tgtEl>
                                          <p:spTgt spid="13"/>
                                        </p:tgtEl>
                                        <p:attrNameLst>
                                          <p:attrName>ppt_x</p:attrName>
                                        </p:attrNameLst>
                                      </p:cBhvr>
                                      <p:tavLst>
                                        <p:tav tm="0">
                                          <p:val>
                                            <p:strVal val="1+#ppt_w/2"/>
                                          </p:val>
                                        </p:tav>
                                        <p:tav tm="100000">
                                          <p:val>
                                            <p:strVal val="#ppt_x"/>
                                          </p:val>
                                        </p:tav>
                                      </p:tavLst>
                                    </p:anim>
                                    <p:anim calcmode="lin" valueType="num">
                                      <p:cBhvr additive="base">
                                        <p:cTn id="32" dur="250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2500" fill="hold"/>
                                        <p:tgtEl>
                                          <p:spTgt spid="14"/>
                                        </p:tgtEl>
                                        <p:attrNameLst>
                                          <p:attrName>ppt_x</p:attrName>
                                        </p:attrNameLst>
                                      </p:cBhvr>
                                      <p:tavLst>
                                        <p:tav tm="0">
                                          <p:val>
                                            <p:strVal val="1+#ppt_w/2"/>
                                          </p:val>
                                        </p:tav>
                                        <p:tav tm="100000">
                                          <p:val>
                                            <p:strVal val="#ppt_x"/>
                                          </p:val>
                                        </p:tav>
                                      </p:tavLst>
                                    </p:anim>
                                    <p:anim calcmode="lin" valueType="num">
                                      <p:cBhvr additive="base">
                                        <p:cTn id="36" dur="2500" fill="hold"/>
                                        <p:tgtEl>
                                          <p:spTgt spid="14"/>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2500" fill="hold"/>
                                        <p:tgtEl>
                                          <p:spTgt spid="22"/>
                                        </p:tgtEl>
                                        <p:attrNameLst>
                                          <p:attrName>ppt_x</p:attrName>
                                        </p:attrNameLst>
                                      </p:cBhvr>
                                      <p:tavLst>
                                        <p:tav tm="0">
                                          <p:val>
                                            <p:strVal val="1+#ppt_w/2"/>
                                          </p:val>
                                        </p:tav>
                                        <p:tav tm="100000">
                                          <p:val>
                                            <p:strVal val="#ppt_x"/>
                                          </p:val>
                                        </p:tav>
                                      </p:tavLst>
                                    </p:anim>
                                    <p:anim calcmode="lin" valueType="num">
                                      <p:cBhvr additive="base">
                                        <p:cTn id="40" dur="2500" fill="hold"/>
                                        <p:tgtEl>
                                          <p:spTgt spid="2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2500" fill="hold"/>
                                        <p:tgtEl>
                                          <p:spTgt spid="23"/>
                                        </p:tgtEl>
                                        <p:attrNameLst>
                                          <p:attrName>ppt_x</p:attrName>
                                        </p:attrNameLst>
                                      </p:cBhvr>
                                      <p:tavLst>
                                        <p:tav tm="0">
                                          <p:val>
                                            <p:strVal val="1+#ppt_w/2"/>
                                          </p:val>
                                        </p:tav>
                                        <p:tav tm="100000">
                                          <p:val>
                                            <p:strVal val="#ppt_x"/>
                                          </p:val>
                                        </p:tav>
                                      </p:tavLst>
                                    </p:anim>
                                    <p:anim calcmode="lin" valueType="num">
                                      <p:cBhvr additive="base">
                                        <p:cTn id="44" dur="2500" fill="hold"/>
                                        <p:tgtEl>
                                          <p:spTgt spid="2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2500" fill="hold"/>
                                        <p:tgtEl>
                                          <p:spTgt spid="20"/>
                                        </p:tgtEl>
                                        <p:attrNameLst>
                                          <p:attrName>ppt_x</p:attrName>
                                        </p:attrNameLst>
                                      </p:cBhvr>
                                      <p:tavLst>
                                        <p:tav tm="0">
                                          <p:val>
                                            <p:strVal val="1+#ppt_w/2"/>
                                          </p:val>
                                        </p:tav>
                                        <p:tav tm="100000">
                                          <p:val>
                                            <p:strVal val="#ppt_x"/>
                                          </p:val>
                                        </p:tav>
                                      </p:tavLst>
                                    </p:anim>
                                    <p:anim calcmode="lin" valueType="num">
                                      <p:cBhvr additive="base">
                                        <p:cTn id="48" dur="2500" fill="hold"/>
                                        <p:tgtEl>
                                          <p:spTgt spid="20"/>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additive="base">
                                        <p:cTn id="51" dur="2500" fill="hold"/>
                                        <p:tgtEl>
                                          <p:spTgt spid="21"/>
                                        </p:tgtEl>
                                        <p:attrNameLst>
                                          <p:attrName>ppt_x</p:attrName>
                                        </p:attrNameLst>
                                      </p:cBhvr>
                                      <p:tavLst>
                                        <p:tav tm="0">
                                          <p:val>
                                            <p:strVal val="1+#ppt_w/2"/>
                                          </p:val>
                                        </p:tav>
                                        <p:tav tm="100000">
                                          <p:val>
                                            <p:strVal val="#ppt_x"/>
                                          </p:val>
                                        </p:tav>
                                      </p:tavLst>
                                    </p:anim>
                                    <p:anim calcmode="lin" valueType="num">
                                      <p:cBhvr additive="base">
                                        <p:cTn id="52" dur="2500" fill="hold"/>
                                        <p:tgtEl>
                                          <p:spTgt spid="21"/>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2500" fill="hold"/>
                                        <p:tgtEl>
                                          <p:spTgt spid="45"/>
                                        </p:tgtEl>
                                        <p:attrNameLst>
                                          <p:attrName>ppt_x</p:attrName>
                                        </p:attrNameLst>
                                      </p:cBhvr>
                                      <p:tavLst>
                                        <p:tav tm="0">
                                          <p:val>
                                            <p:strVal val="1+#ppt_w/2"/>
                                          </p:val>
                                        </p:tav>
                                        <p:tav tm="100000">
                                          <p:val>
                                            <p:strVal val="#ppt_x"/>
                                          </p:val>
                                        </p:tav>
                                      </p:tavLst>
                                    </p:anim>
                                    <p:anim calcmode="lin" valueType="num">
                                      <p:cBhvr additive="base">
                                        <p:cTn id="56" dur="250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46"/>
                                        </p:tgtEl>
                                        <p:attrNameLst>
                                          <p:attrName>style.visibility</p:attrName>
                                        </p:attrNameLst>
                                      </p:cBhvr>
                                      <p:to>
                                        <p:strVal val="visible"/>
                                      </p:to>
                                    </p:set>
                                    <p:anim calcmode="lin" valueType="num">
                                      <p:cBhvr additive="base">
                                        <p:cTn id="59" dur="2500" fill="hold"/>
                                        <p:tgtEl>
                                          <p:spTgt spid="46"/>
                                        </p:tgtEl>
                                        <p:attrNameLst>
                                          <p:attrName>ppt_x</p:attrName>
                                        </p:attrNameLst>
                                      </p:cBhvr>
                                      <p:tavLst>
                                        <p:tav tm="0">
                                          <p:val>
                                            <p:strVal val="1+#ppt_w/2"/>
                                          </p:val>
                                        </p:tav>
                                        <p:tav tm="100000">
                                          <p:val>
                                            <p:strVal val="#ppt_x"/>
                                          </p:val>
                                        </p:tav>
                                      </p:tavLst>
                                    </p:anim>
                                    <p:anim calcmode="lin" valueType="num">
                                      <p:cBhvr additive="base">
                                        <p:cTn id="60" dur="2500" fill="hold"/>
                                        <p:tgtEl>
                                          <p:spTgt spid="46"/>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43"/>
                                        </p:tgtEl>
                                        <p:attrNameLst>
                                          <p:attrName>style.visibility</p:attrName>
                                        </p:attrNameLst>
                                      </p:cBhvr>
                                      <p:to>
                                        <p:strVal val="visible"/>
                                      </p:to>
                                    </p:set>
                                    <p:anim calcmode="lin" valueType="num">
                                      <p:cBhvr additive="base">
                                        <p:cTn id="63" dur="2500" fill="hold"/>
                                        <p:tgtEl>
                                          <p:spTgt spid="43"/>
                                        </p:tgtEl>
                                        <p:attrNameLst>
                                          <p:attrName>ppt_x</p:attrName>
                                        </p:attrNameLst>
                                      </p:cBhvr>
                                      <p:tavLst>
                                        <p:tav tm="0">
                                          <p:val>
                                            <p:strVal val="1+#ppt_w/2"/>
                                          </p:val>
                                        </p:tav>
                                        <p:tav tm="100000">
                                          <p:val>
                                            <p:strVal val="#ppt_x"/>
                                          </p:val>
                                        </p:tav>
                                      </p:tavLst>
                                    </p:anim>
                                    <p:anim calcmode="lin" valueType="num">
                                      <p:cBhvr additive="base">
                                        <p:cTn id="64" dur="2500" fill="hold"/>
                                        <p:tgtEl>
                                          <p:spTgt spid="43"/>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500" fill="hold"/>
                                        <p:tgtEl>
                                          <p:spTgt spid="44"/>
                                        </p:tgtEl>
                                        <p:attrNameLst>
                                          <p:attrName>ppt_x</p:attrName>
                                        </p:attrNameLst>
                                      </p:cBhvr>
                                      <p:tavLst>
                                        <p:tav tm="0">
                                          <p:val>
                                            <p:strVal val="1+#ppt_w/2"/>
                                          </p:val>
                                        </p:tav>
                                        <p:tav tm="100000">
                                          <p:val>
                                            <p:strVal val="#ppt_x"/>
                                          </p:val>
                                        </p:tav>
                                      </p:tavLst>
                                    </p:anim>
                                    <p:anim calcmode="lin" valueType="num">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2500" fill="hold"/>
                                        <p:tgtEl>
                                          <p:spTgt spid="39"/>
                                        </p:tgtEl>
                                        <p:attrNameLst>
                                          <p:attrName>ppt_x</p:attrName>
                                        </p:attrNameLst>
                                      </p:cBhvr>
                                      <p:tavLst>
                                        <p:tav tm="0">
                                          <p:val>
                                            <p:strVal val="1+#ppt_w/2"/>
                                          </p:val>
                                        </p:tav>
                                        <p:tav tm="100000">
                                          <p:val>
                                            <p:strVal val="#ppt_x"/>
                                          </p:val>
                                        </p:tav>
                                      </p:tavLst>
                                    </p:anim>
                                    <p:anim calcmode="lin" valueType="num">
                                      <p:cBhvr additive="base">
                                        <p:cTn id="72" dur="2500" fill="hold"/>
                                        <p:tgtEl>
                                          <p:spTgt spid="39"/>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40"/>
                                        </p:tgtEl>
                                        <p:attrNameLst>
                                          <p:attrName>style.visibility</p:attrName>
                                        </p:attrNameLst>
                                      </p:cBhvr>
                                      <p:to>
                                        <p:strVal val="visible"/>
                                      </p:to>
                                    </p:set>
                                    <p:anim calcmode="lin" valueType="num">
                                      <p:cBhvr additive="base">
                                        <p:cTn id="75" dur="2500" fill="hold"/>
                                        <p:tgtEl>
                                          <p:spTgt spid="40"/>
                                        </p:tgtEl>
                                        <p:attrNameLst>
                                          <p:attrName>ppt_x</p:attrName>
                                        </p:attrNameLst>
                                      </p:cBhvr>
                                      <p:tavLst>
                                        <p:tav tm="0">
                                          <p:val>
                                            <p:strVal val="1+#ppt_w/2"/>
                                          </p:val>
                                        </p:tav>
                                        <p:tav tm="100000">
                                          <p:val>
                                            <p:strVal val="#ppt_x"/>
                                          </p:val>
                                        </p:tav>
                                      </p:tavLst>
                                    </p:anim>
                                    <p:anim calcmode="lin" valueType="num">
                                      <p:cBhvr additive="base">
                                        <p:cTn id="76" dur="2500" fill="hold"/>
                                        <p:tgtEl>
                                          <p:spTgt spid="40"/>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37"/>
                                        </p:tgtEl>
                                        <p:attrNameLst>
                                          <p:attrName>style.visibility</p:attrName>
                                        </p:attrNameLst>
                                      </p:cBhvr>
                                      <p:to>
                                        <p:strVal val="visible"/>
                                      </p:to>
                                    </p:set>
                                    <p:anim calcmode="lin" valueType="num">
                                      <p:cBhvr additive="base">
                                        <p:cTn id="79" dur="2500" fill="hold"/>
                                        <p:tgtEl>
                                          <p:spTgt spid="37"/>
                                        </p:tgtEl>
                                        <p:attrNameLst>
                                          <p:attrName>ppt_x</p:attrName>
                                        </p:attrNameLst>
                                      </p:cBhvr>
                                      <p:tavLst>
                                        <p:tav tm="0">
                                          <p:val>
                                            <p:strVal val="1+#ppt_w/2"/>
                                          </p:val>
                                        </p:tav>
                                        <p:tav tm="100000">
                                          <p:val>
                                            <p:strVal val="#ppt_x"/>
                                          </p:val>
                                        </p:tav>
                                      </p:tavLst>
                                    </p:anim>
                                    <p:anim calcmode="lin" valueType="num">
                                      <p:cBhvr additive="base">
                                        <p:cTn id="80" dur="2500" fill="hold"/>
                                        <p:tgtEl>
                                          <p:spTgt spid="37"/>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additive="base">
                                        <p:cTn id="83" dur="2500" fill="hold"/>
                                        <p:tgtEl>
                                          <p:spTgt spid="38"/>
                                        </p:tgtEl>
                                        <p:attrNameLst>
                                          <p:attrName>ppt_x</p:attrName>
                                        </p:attrNameLst>
                                      </p:cBhvr>
                                      <p:tavLst>
                                        <p:tav tm="0">
                                          <p:val>
                                            <p:strVal val="1+#ppt_w/2"/>
                                          </p:val>
                                        </p:tav>
                                        <p:tav tm="100000">
                                          <p:val>
                                            <p:strVal val="#ppt_x"/>
                                          </p:val>
                                        </p:tav>
                                      </p:tavLst>
                                    </p:anim>
                                    <p:anim calcmode="lin" valueType="num">
                                      <p:cBhvr additive="base">
                                        <p:cTn id="84" dur="2500" fill="hold"/>
                                        <p:tgtEl>
                                          <p:spTgt spid="38"/>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33"/>
                                        </p:tgtEl>
                                        <p:attrNameLst>
                                          <p:attrName>style.visibility</p:attrName>
                                        </p:attrNameLst>
                                      </p:cBhvr>
                                      <p:to>
                                        <p:strVal val="visible"/>
                                      </p:to>
                                    </p:set>
                                    <p:anim calcmode="lin" valueType="num">
                                      <p:cBhvr additive="base">
                                        <p:cTn id="87" dur="2500" fill="hold"/>
                                        <p:tgtEl>
                                          <p:spTgt spid="33"/>
                                        </p:tgtEl>
                                        <p:attrNameLst>
                                          <p:attrName>ppt_x</p:attrName>
                                        </p:attrNameLst>
                                      </p:cBhvr>
                                      <p:tavLst>
                                        <p:tav tm="0">
                                          <p:val>
                                            <p:strVal val="1+#ppt_w/2"/>
                                          </p:val>
                                        </p:tav>
                                        <p:tav tm="100000">
                                          <p:val>
                                            <p:strVal val="#ppt_x"/>
                                          </p:val>
                                        </p:tav>
                                      </p:tavLst>
                                    </p:anim>
                                    <p:anim calcmode="lin" valueType="num">
                                      <p:cBhvr additive="base">
                                        <p:cTn id="88" dur="2500" fill="hold"/>
                                        <p:tgtEl>
                                          <p:spTgt spid="33"/>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additive="base">
                                        <p:cTn id="91" dur="2500" fill="hold"/>
                                        <p:tgtEl>
                                          <p:spTgt spid="34"/>
                                        </p:tgtEl>
                                        <p:attrNameLst>
                                          <p:attrName>ppt_x</p:attrName>
                                        </p:attrNameLst>
                                      </p:cBhvr>
                                      <p:tavLst>
                                        <p:tav tm="0">
                                          <p:val>
                                            <p:strVal val="1+#ppt_w/2"/>
                                          </p:val>
                                        </p:tav>
                                        <p:tav tm="100000">
                                          <p:val>
                                            <p:strVal val="#ppt_x"/>
                                          </p:val>
                                        </p:tav>
                                      </p:tavLst>
                                    </p:anim>
                                    <p:anim calcmode="lin" valueType="num">
                                      <p:cBhvr additive="base">
                                        <p:cTn id="92" dur="2500" fill="hold"/>
                                        <p:tgtEl>
                                          <p:spTgt spid="34"/>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2500" fill="hold"/>
                                        <p:tgtEl>
                                          <p:spTgt spid="31"/>
                                        </p:tgtEl>
                                        <p:attrNameLst>
                                          <p:attrName>ppt_x</p:attrName>
                                        </p:attrNameLst>
                                      </p:cBhvr>
                                      <p:tavLst>
                                        <p:tav tm="0">
                                          <p:val>
                                            <p:strVal val="1+#ppt_w/2"/>
                                          </p:val>
                                        </p:tav>
                                        <p:tav tm="100000">
                                          <p:val>
                                            <p:strVal val="#ppt_x"/>
                                          </p:val>
                                        </p:tav>
                                      </p:tavLst>
                                    </p:anim>
                                    <p:anim calcmode="lin" valueType="num">
                                      <p:cBhvr additive="base">
                                        <p:cTn id="96" dur="2500" fill="hold"/>
                                        <p:tgtEl>
                                          <p:spTgt spid="31"/>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32"/>
                                        </p:tgtEl>
                                        <p:attrNameLst>
                                          <p:attrName>style.visibility</p:attrName>
                                        </p:attrNameLst>
                                      </p:cBhvr>
                                      <p:to>
                                        <p:strVal val="visible"/>
                                      </p:to>
                                    </p:set>
                                    <p:anim calcmode="lin" valueType="num">
                                      <p:cBhvr additive="base">
                                        <p:cTn id="99" dur="2500" fill="hold"/>
                                        <p:tgtEl>
                                          <p:spTgt spid="32"/>
                                        </p:tgtEl>
                                        <p:attrNameLst>
                                          <p:attrName>ppt_x</p:attrName>
                                        </p:attrNameLst>
                                      </p:cBhvr>
                                      <p:tavLst>
                                        <p:tav tm="0">
                                          <p:val>
                                            <p:strVal val="1+#ppt_w/2"/>
                                          </p:val>
                                        </p:tav>
                                        <p:tav tm="100000">
                                          <p:val>
                                            <p:strVal val="#ppt_x"/>
                                          </p:val>
                                        </p:tav>
                                      </p:tavLst>
                                    </p:anim>
                                    <p:anim calcmode="lin" valueType="num">
                                      <p:cBhvr additive="base">
                                        <p:cTn id="100" dur="2500" fill="hold"/>
                                        <p:tgtEl>
                                          <p:spTgt spid="32"/>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67"/>
                                        </p:tgtEl>
                                        <p:attrNameLst>
                                          <p:attrName>style.visibility</p:attrName>
                                        </p:attrNameLst>
                                      </p:cBhvr>
                                      <p:to>
                                        <p:strVal val="visible"/>
                                      </p:to>
                                    </p:set>
                                    <p:anim calcmode="lin" valueType="num">
                                      <p:cBhvr additive="base">
                                        <p:cTn id="103" dur="2500" fill="hold"/>
                                        <p:tgtEl>
                                          <p:spTgt spid="67"/>
                                        </p:tgtEl>
                                        <p:attrNameLst>
                                          <p:attrName>ppt_x</p:attrName>
                                        </p:attrNameLst>
                                      </p:cBhvr>
                                      <p:tavLst>
                                        <p:tav tm="0">
                                          <p:val>
                                            <p:strVal val="1+#ppt_w/2"/>
                                          </p:val>
                                        </p:tav>
                                        <p:tav tm="100000">
                                          <p:val>
                                            <p:strVal val="#ppt_x"/>
                                          </p:val>
                                        </p:tav>
                                      </p:tavLst>
                                    </p:anim>
                                    <p:anim calcmode="lin" valueType="num">
                                      <p:cBhvr additive="base">
                                        <p:cTn id="104" dur="2500" fill="hold"/>
                                        <p:tgtEl>
                                          <p:spTgt spid="67"/>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68"/>
                                        </p:tgtEl>
                                        <p:attrNameLst>
                                          <p:attrName>style.visibility</p:attrName>
                                        </p:attrNameLst>
                                      </p:cBhvr>
                                      <p:to>
                                        <p:strVal val="visible"/>
                                      </p:to>
                                    </p:set>
                                    <p:anim calcmode="lin" valueType="num">
                                      <p:cBhvr additive="base">
                                        <p:cTn id="107" dur="2500" fill="hold"/>
                                        <p:tgtEl>
                                          <p:spTgt spid="68"/>
                                        </p:tgtEl>
                                        <p:attrNameLst>
                                          <p:attrName>ppt_x</p:attrName>
                                        </p:attrNameLst>
                                      </p:cBhvr>
                                      <p:tavLst>
                                        <p:tav tm="0">
                                          <p:val>
                                            <p:strVal val="1+#ppt_w/2"/>
                                          </p:val>
                                        </p:tav>
                                        <p:tav tm="100000">
                                          <p:val>
                                            <p:strVal val="#ppt_x"/>
                                          </p:val>
                                        </p:tav>
                                      </p:tavLst>
                                    </p:anim>
                                    <p:anim calcmode="lin" valueType="num">
                                      <p:cBhvr additive="base">
                                        <p:cTn id="108" dur="2500" fill="hold"/>
                                        <p:tgtEl>
                                          <p:spTgt spid="68"/>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65"/>
                                        </p:tgtEl>
                                        <p:attrNameLst>
                                          <p:attrName>style.visibility</p:attrName>
                                        </p:attrNameLst>
                                      </p:cBhvr>
                                      <p:to>
                                        <p:strVal val="visible"/>
                                      </p:to>
                                    </p:set>
                                    <p:anim calcmode="lin" valueType="num">
                                      <p:cBhvr additive="base">
                                        <p:cTn id="111" dur="2500" fill="hold"/>
                                        <p:tgtEl>
                                          <p:spTgt spid="65"/>
                                        </p:tgtEl>
                                        <p:attrNameLst>
                                          <p:attrName>ppt_x</p:attrName>
                                        </p:attrNameLst>
                                      </p:cBhvr>
                                      <p:tavLst>
                                        <p:tav tm="0">
                                          <p:val>
                                            <p:strVal val="1+#ppt_w/2"/>
                                          </p:val>
                                        </p:tav>
                                        <p:tav tm="100000">
                                          <p:val>
                                            <p:strVal val="#ppt_x"/>
                                          </p:val>
                                        </p:tav>
                                      </p:tavLst>
                                    </p:anim>
                                    <p:anim calcmode="lin" valueType="num">
                                      <p:cBhvr additive="base">
                                        <p:cTn id="112" dur="2500" fill="hold"/>
                                        <p:tgtEl>
                                          <p:spTgt spid="65"/>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66"/>
                                        </p:tgtEl>
                                        <p:attrNameLst>
                                          <p:attrName>style.visibility</p:attrName>
                                        </p:attrNameLst>
                                      </p:cBhvr>
                                      <p:to>
                                        <p:strVal val="visible"/>
                                      </p:to>
                                    </p:set>
                                    <p:anim calcmode="lin" valueType="num">
                                      <p:cBhvr additive="base">
                                        <p:cTn id="115" dur="2500" fill="hold"/>
                                        <p:tgtEl>
                                          <p:spTgt spid="66"/>
                                        </p:tgtEl>
                                        <p:attrNameLst>
                                          <p:attrName>ppt_x</p:attrName>
                                        </p:attrNameLst>
                                      </p:cBhvr>
                                      <p:tavLst>
                                        <p:tav tm="0">
                                          <p:val>
                                            <p:strVal val="1+#ppt_w/2"/>
                                          </p:val>
                                        </p:tav>
                                        <p:tav tm="100000">
                                          <p:val>
                                            <p:strVal val="#ppt_x"/>
                                          </p:val>
                                        </p:tav>
                                      </p:tavLst>
                                    </p:anim>
                                    <p:anim calcmode="lin" valueType="num">
                                      <p:cBhvr additive="base">
                                        <p:cTn id="116" dur="2500" fill="hold"/>
                                        <p:tgtEl>
                                          <p:spTgt spid="66"/>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61"/>
                                        </p:tgtEl>
                                        <p:attrNameLst>
                                          <p:attrName>style.visibility</p:attrName>
                                        </p:attrNameLst>
                                      </p:cBhvr>
                                      <p:to>
                                        <p:strVal val="visible"/>
                                      </p:to>
                                    </p:set>
                                    <p:anim calcmode="lin" valueType="num">
                                      <p:cBhvr additive="base">
                                        <p:cTn id="119" dur="2500" fill="hold"/>
                                        <p:tgtEl>
                                          <p:spTgt spid="61"/>
                                        </p:tgtEl>
                                        <p:attrNameLst>
                                          <p:attrName>ppt_x</p:attrName>
                                        </p:attrNameLst>
                                      </p:cBhvr>
                                      <p:tavLst>
                                        <p:tav tm="0">
                                          <p:val>
                                            <p:strVal val="1+#ppt_w/2"/>
                                          </p:val>
                                        </p:tav>
                                        <p:tav tm="100000">
                                          <p:val>
                                            <p:strVal val="#ppt_x"/>
                                          </p:val>
                                        </p:tav>
                                      </p:tavLst>
                                    </p:anim>
                                    <p:anim calcmode="lin" valueType="num">
                                      <p:cBhvr additive="base">
                                        <p:cTn id="120" dur="2500" fill="hold"/>
                                        <p:tgtEl>
                                          <p:spTgt spid="61"/>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62"/>
                                        </p:tgtEl>
                                        <p:attrNameLst>
                                          <p:attrName>style.visibility</p:attrName>
                                        </p:attrNameLst>
                                      </p:cBhvr>
                                      <p:to>
                                        <p:strVal val="visible"/>
                                      </p:to>
                                    </p:set>
                                    <p:anim calcmode="lin" valueType="num">
                                      <p:cBhvr additive="base">
                                        <p:cTn id="123" dur="2500" fill="hold"/>
                                        <p:tgtEl>
                                          <p:spTgt spid="62"/>
                                        </p:tgtEl>
                                        <p:attrNameLst>
                                          <p:attrName>ppt_x</p:attrName>
                                        </p:attrNameLst>
                                      </p:cBhvr>
                                      <p:tavLst>
                                        <p:tav tm="0">
                                          <p:val>
                                            <p:strVal val="1+#ppt_w/2"/>
                                          </p:val>
                                        </p:tav>
                                        <p:tav tm="100000">
                                          <p:val>
                                            <p:strVal val="#ppt_x"/>
                                          </p:val>
                                        </p:tav>
                                      </p:tavLst>
                                    </p:anim>
                                    <p:anim calcmode="lin" valueType="num">
                                      <p:cBhvr additive="base">
                                        <p:cTn id="124" dur="2500" fill="hold"/>
                                        <p:tgtEl>
                                          <p:spTgt spid="62"/>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59"/>
                                        </p:tgtEl>
                                        <p:attrNameLst>
                                          <p:attrName>style.visibility</p:attrName>
                                        </p:attrNameLst>
                                      </p:cBhvr>
                                      <p:to>
                                        <p:strVal val="visible"/>
                                      </p:to>
                                    </p:set>
                                    <p:anim calcmode="lin" valueType="num">
                                      <p:cBhvr additive="base">
                                        <p:cTn id="127" dur="2500" fill="hold"/>
                                        <p:tgtEl>
                                          <p:spTgt spid="59"/>
                                        </p:tgtEl>
                                        <p:attrNameLst>
                                          <p:attrName>ppt_x</p:attrName>
                                        </p:attrNameLst>
                                      </p:cBhvr>
                                      <p:tavLst>
                                        <p:tav tm="0">
                                          <p:val>
                                            <p:strVal val="1+#ppt_w/2"/>
                                          </p:val>
                                        </p:tav>
                                        <p:tav tm="100000">
                                          <p:val>
                                            <p:strVal val="#ppt_x"/>
                                          </p:val>
                                        </p:tav>
                                      </p:tavLst>
                                    </p:anim>
                                    <p:anim calcmode="lin" valueType="num">
                                      <p:cBhvr additive="base">
                                        <p:cTn id="128" dur="2500" fill="hold"/>
                                        <p:tgtEl>
                                          <p:spTgt spid="59"/>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60"/>
                                        </p:tgtEl>
                                        <p:attrNameLst>
                                          <p:attrName>style.visibility</p:attrName>
                                        </p:attrNameLst>
                                      </p:cBhvr>
                                      <p:to>
                                        <p:strVal val="visible"/>
                                      </p:to>
                                    </p:set>
                                    <p:anim calcmode="lin" valueType="num">
                                      <p:cBhvr additive="base">
                                        <p:cTn id="131" dur="2500" fill="hold"/>
                                        <p:tgtEl>
                                          <p:spTgt spid="60"/>
                                        </p:tgtEl>
                                        <p:attrNameLst>
                                          <p:attrName>ppt_x</p:attrName>
                                        </p:attrNameLst>
                                      </p:cBhvr>
                                      <p:tavLst>
                                        <p:tav tm="0">
                                          <p:val>
                                            <p:strVal val="1+#ppt_w/2"/>
                                          </p:val>
                                        </p:tav>
                                        <p:tav tm="100000">
                                          <p:val>
                                            <p:strVal val="#ppt_x"/>
                                          </p:val>
                                        </p:tav>
                                      </p:tavLst>
                                    </p:anim>
                                    <p:anim calcmode="lin" valueType="num">
                                      <p:cBhvr additive="base">
                                        <p:cTn id="132" dur="2500" fill="hold"/>
                                        <p:tgtEl>
                                          <p:spTgt spid="60"/>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55"/>
                                        </p:tgtEl>
                                        <p:attrNameLst>
                                          <p:attrName>style.visibility</p:attrName>
                                        </p:attrNameLst>
                                      </p:cBhvr>
                                      <p:to>
                                        <p:strVal val="visible"/>
                                      </p:to>
                                    </p:set>
                                    <p:anim calcmode="lin" valueType="num">
                                      <p:cBhvr additive="base">
                                        <p:cTn id="135" dur="2500" fill="hold"/>
                                        <p:tgtEl>
                                          <p:spTgt spid="55"/>
                                        </p:tgtEl>
                                        <p:attrNameLst>
                                          <p:attrName>ppt_x</p:attrName>
                                        </p:attrNameLst>
                                      </p:cBhvr>
                                      <p:tavLst>
                                        <p:tav tm="0">
                                          <p:val>
                                            <p:strVal val="1+#ppt_w/2"/>
                                          </p:val>
                                        </p:tav>
                                        <p:tav tm="100000">
                                          <p:val>
                                            <p:strVal val="#ppt_x"/>
                                          </p:val>
                                        </p:tav>
                                      </p:tavLst>
                                    </p:anim>
                                    <p:anim calcmode="lin" valueType="num">
                                      <p:cBhvr additive="base">
                                        <p:cTn id="136" dur="2500" fill="hold"/>
                                        <p:tgtEl>
                                          <p:spTgt spid="55"/>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56"/>
                                        </p:tgtEl>
                                        <p:attrNameLst>
                                          <p:attrName>style.visibility</p:attrName>
                                        </p:attrNameLst>
                                      </p:cBhvr>
                                      <p:to>
                                        <p:strVal val="visible"/>
                                      </p:to>
                                    </p:set>
                                    <p:anim calcmode="lin" valueType="num">
                                      <p:cBhvr additive="base">
                                        <p:cTn id="139" dur="2500" fill="hold"/>
                                        <p:tgtEl>
                                          <p:spTgt spid="56"/>
                                        </p:tgtEl>
                                        <p:attrNameLst>
                                          <p:attrName>ppt_x</p:attrName>
                                        </p:attrNameLst>
                                      </p:cBhvr>
                                      <p:tavLst>
                                        <p:tav tm="0">
                                          <p:val>
                                            <p:strVal val="1+#ppt_w/2"/>
                                          </p:val>
                                        </p:tav>
                                        <p:tav tm="100000">
                                          <p:val>
                                            <p:strVal val="#ppt_x"/>
                                          </p:val>
                                        </p:tav>
                                      </p:tavLst>
                                    </p:anim>
                                    <p:anim calcmode="lin" valueType="num">
                                      <p:cBhvr additive="base">
                                        <p:cTn id="140" dur="2500" fill="hold"/>
                                        <p:tgtEl>
                                          <p:spTgt spid="56"/>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53"/>
                                        </p:tgtEl>
                                        <p:attrNameLst>
                                          <p:attrName>style.visibility</p:attrName>
                                        </p:attrNameLst>
                                      </p:cBhvr>
                                      <p:to>
                                        <p:strVal val="visible"/>
                                      </p:to>
                                    </p:set>
                                    <p:anim calcmode="lin" valueType="num">
                                      <p:cBhvr additive="base">
                                        <p:cTn id="143" dur="2500" fill="hold"/>
                                        <p:tgtEl>
                                          <p:spTgt spid="53"/>
                                        </p:tgtEl>
                                        <p:attrNameLst>
                                          <p:attrName>ppt_x</p:attrName>
                                        </p:attrNameLst>
                                      </p:cBhvr>
                                      <p:tavLst>
                                        <p:tav tm="0">
                                          <p:val>
                                            <p:strVal val="1+#ppt_w/2"/>
                                          </p:val>
                                        </p:tav>
                                        <p:tav tm="100000">
                                          <p:val>
                                            <p:strVal val="#ppt_x"/>
                                          </p:val>
                                        </p:tav>
                                      </p:tavLst>
                                    </p:anim>
                                    <p:anim calcmode="lin" valueType="num">
                                      <p:cBhvr additive="base">
                                        <p:cTn id="144" dur="2500" fill="hold"/>
                                        <p:tgtEl>
                                          <p:spTgt spid="53"/>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54"/>
                                        </p:tgtEl>
                                        <p:attrNameLst>
                                          <p:attrName>style.visibility</p:attrName>
                                        </p:attrNameLst>
                                      </p:cBhvr>
                                      <p:to>
                                        <p:strVal val="visible"/>
                                      </p:to>
                                    </p:set>
                                    <p:anim calcmode="lin" valueType="num">
                                      <p:cBhvr additive="base">
                                        <p:cTn id="147" dur="2500" fill="hold"/>
                                        <p:tgtEl>
                                          <p:spTgt spid="54"/>
                                        </p:tgtEl>
                                        <p:attrNameLst>
                                          <p:attrName>ppt_x</p:attrName>
                                        </p:attrNameLst>
                                      </p:cBhvr>
                                      <p:tavLst>
                                        <p:tav tm="0">
                                          <p:val>
                                            <p:strVal val="1+#ppt_w/2"/>
                                          </p:val>
                                        </p:tav>
                                        <p:tav tm="100000">
                                          <p:val>
                                            <p:strVal val="#ppt_x"/>
                                          </p:val>
                                        </p:tav>
                                      </p:tavLst>
                                    </p:anim>
                                    <p:anim calcmode="lin" valueType="num">
                                      <p:cBhvr additive="base">
                                        <p:cTn id="148" dur="2500" fill="hold"/>
                                        <p:tgtEl>
                                          <p:spTgt spid="54"/>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89"/>
                                        </p:tgtEl>
                                        <p:attrNameLst>
                                          <p:attrName>style.visibility</p:attrName>
                                        </p:attrNameLst>
                                      </p:cBhvr>
                                      <p:to>
                                        <p:strVal val="visible"/>
                                      </p:to>
                                    </p:set>
                                    <p:anim calcmode="lin" valueType="num">
                                      <p:cBhvr additive="base">
                                        <p:cTn id="151" dur="2500" fill="hold"/>
                                        <p:tgtEl>
                                          <p:spTgt spid="89"/>
                                        </p:tgtEl>
                                        <p:attrNameLst>
                                          <p:attrName>ppt_x</p:attrName>
                                        </p:attrNameLst>
                                      </p:cBhvr>
                                      <p:tavLst>
                                        <p:tav tm="0">
                                          <p:val>
                                            <p:strVal val="1+#ppt_w/2"/>
                                          </p:val>
                                        </p:tav>
                                        <p:tav tm="100000">
                                          <p:val>
                                            <p:strVal val="#ppt_x"/>
                                          </p:val>
                                        </p:tav>
                                      </p:tavLst>
                                    </p:anim>
                                    <p:anim calcmode="lin" valueType="num">
                                      <p:cBhvr additive="base">
                                        <p:cTn id="152" dur="2500" fill="hold"/>
                                        <p:tgtEl>
                                          <p:spTgt spid="89"/>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0"/>
                                        </p:tgtEl>
                                        <p:attrNameLst>
                                          <p:attrName>style.visibility</p:attrName>
                                        </p:attrNameLst>
                                      </p:cBhvr>
                                      <p:to>
                                        <p:strVal val="visible"/>
                                      </p:to>
                                    </p:set>
                                    <p:anim calcmode="lin" valueType="num">
                                      <p:cBhvr additive="base">
                                        <p:cTn id="155" dur="2500" fill="hold"/>
                                        <p:tgtEl>
                                          <p:spTgt spid="90"/>
                                        </p:tgtEl>
                                        <p:attrNameLst>
                                          <p:attrName>ppt_x</p:attrName>
                                        </p:attrNameLst>
                                      </p:cBhvr>
                                      <p:tavLst>
                                        <p:tav tm="0">
                                          <p:val>
                                            <p:strVal val="1+#ppt_w/2"/>
                                          </p:val>
                                        </p:tav>
                                        <p:tav tm="100000">
                                          <p:val>
                                            <p:strVal val="#ppt_x"/>
                                          </p:val>
                                        </p:tav>
                                      </p:tavLst>
                                    </p:anim>
                                    <p:anim calcmode="lin" valueType="num">
                                      <p:cBhvr additive="base">
                                        <p:cTn id="156" dur="2500" fill="hold"/>
                                        <p:tgtEl>
                                          <p:spTgt spid="90"/>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87"/>
                                        </p:tgtEl>
                                        <p:attrNameLst>
                                          <p:attrName>style.visibility</p:attrName>
                                        </p:attrNameLst>
                                      </p:cBhvr>
                                      <p:to>
                                        <p:strVal val="visible"/>
                                      </p:to>
                                    </p:set>
                                    <p:anim calcmode="lin" valueType="num">
                                      <p:cBhvr additive="base">
                                        <p:cTn id="159" dur="2500" fill="hold"/>
                                        <p:tgtEl>
                                          <p:spTgt spid="87"/>
                                        </p:tgtEl>
                                        <p:attrNameLst>
                                          <p:attrName>ppt_x</p:attrName>
                                        </p:attrNameLst>
                                      </p:cBhvr>
                                      <p:tavLst>
                                        <p:tav tm="0">
                                          <p:val>
                                            <p:strVal val="1+#ppt_w/2"/>
                                          </p:val>
                                        </p:tav>
                                        <p:tav tm="100000">
                                          <p:val>
                                            <p:strVal val="#ppt_x"/>
                                          </p:val>
                                        </p:tav>
                                      </p:tavLst>
                                    </p:anim>
                                    <p:anim calcmode="lin" valueType="num">
                                      <p:cBhvr additive="base">
                                        <p:cTn id="160" dur="2500" fill="hold"/>
                                        <p:tgtEl>
                                          <p:spTgt spid="87"/>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88"/>
                                        </p:tgtEl>
                                        <p:attrNameLst>
                                          <p:attrName>style.visibility</p:attrName>
                                        </p:attrNameLst>
                                      </p:cBhvr>
                                      <p:to>
                                        <p:strVal val="visible"/>
                                      </p:to>
                                    </p:set>
                                    <p:anim calcmode="lin" valueType="num">
                                      <p:cBhvr additive="base">
                                        <p:cTn id="163" dur="2500" fill="hold"/>
                                        <p:tgtEl>
                                          <p:spTgt spid="88"/>
                                        </p:tgtEl>
                                        <p:attrNameLst>
                                          <p:attrName>ppt_x</p:attrName>
                                        </p:attrNameLst>
                                      </p:cBhvr>
                                      <p:tavLst>
                                        <p:tav tm="0">
                                          <p:val>
                                            <p:strVal val="1+#ppt_w/2"/>
                                          </p:val>
                                        </p:tav>
                                        <p:tav tm="100000">
                                          <p:val>
                                            <p:strVal val="#ppt_x"/>
                                          </p:val>
                                        </p:tav>
                                      </p:tavLst>
                                    </p:anim>
                                    <p:anim calcmode="lin" valueType="num">
                                      <p:cBhvr additive="base">
                                        <p:cTn id="164" dur="2500" fill="hold"/>
                                        <p:tgtEl>
                                          <p:spTgt spid="88"/>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83"/>
                                        </p:tgtEl>
                                        <p:attrNameLst>
                                          <p:attrName>style.visibility</p:attrName>
                                        </p:attrNameLst>
                                      </p:cBhvr>
                                      <p:to>
                                        <p:strVal val="visible"/>
                                      </p:to>
                                    </p:set>
                                    <p:anim calcmode="lin" valueType="num">
                                      <p:cBhvr additive="base">
                                        <p:cTn id="167" dur="2500" fill="hold"/>
                                        <p:tgtEl>
                                          <p:spTgt spid="83"/>
                                        </p:tgtEl>
                                        <p:attrNameLst>
                                          <p:attrName>ppt_x</p:attrName>
                                        </p:attrNameLst>
                                      </p:cBhvr>
                                      <p:tavLst>
                                        <p:tav tm="0">
                                          <p:val>
                                            <p:strVal val="1+#ppt_w/2"/>
                                          </p:val>
                                        </p:tav>
                                        <p:tav tm="100000">
                                          <p:val>
                                            <p:strVal val="#ppt_x"/>
                                          </p:val>
                                        </p:tav>
                                      </p:tavLst>
                                    </p:anim>
                                    <p:anim calcmode="lin" valueType="num">
                                      <p:cBhvr additive="base">
                                        <p:cTn id="168" dur="2500" fill="hold"/>
                                        <p:tgtEl>
                                          <p:spTgt spid="83"/>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84"/>
                                        </p:tgtEl>
                                        <p:attrNameLst>
                                          <p:attrName>style.visibility</p:attrName>
                                        </p:attrNameLst>
                                      </p:cBhvr>
                                      <p:to>
                                        <p:strVal val="visible"/>
                                      </p:to>
                                    </p:set>
                                    <p:anim calcmode="lin" valueType="num">
                                      <p:cBhvr additive="base">
                                        <p:cTn id="171" dur="2500" fill="hold"/>
                                        <p:tgtEl>
                                          <p:spTgt spid="84"/>
                                        </p:tgtEl>
                                        <p:attrNameLst>
                                          <p:attrName>ppt_x</p:attrName>
                                        </p:attrNameLst>
                                      </p:cBhvr>
                                      <p:tavLst>
                                        <p:tav tm="0">
                                          <p:val>
                                            <p:strVal val="1+#ppt_w/2"/>
                                          </p:val>
                                        </p:tav>
                                        <p:tav tm="100000">
                                          <p:val>
                                            <p:strVal val="#ppt_x"/>
                                          </p:val>
                                        </p:tav>
                                      </p:tavLst>
                                    </p:anim>
                                    <p:anim calcmode="lin" valueType="num">
                                      <p:cBhvr additive="base">
                                        <p:cTn id="172" dur="2500" fill="hold"/>
                                        <p:tgtEl>
                                          <p:spTgt spid="84"/>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81"/>
                                        </p:tgtEl>
                                        <p:attrNameLst>
                                          <p:attrName>style.visibility</p:attrName>
                                        </p:attrNameLst>
                                      </p:cBhvr>
                                      <p:to>
                                        <p:strVal val="visible"/>
                                      </p:to>
                                    </p:set>
                                    <p:anim calcmode="lin" valueType="num">
                                      <p:cBhvr additive="base">
                                        <p:cTn id="175" dur="2500" fill="hold"/>
                                        <p:tgtEl>
                                          <p:spTgt spid="81"/>
                                        </p:tgtEl>
                                        <p:attrNameLst>
                                          <p:attrName>ppt_x</p:attrName>
                                        </p:attrNameLst>
                                      </p:cBhvr>
                                      <p:tavLst>
                                        <p:tav tm="0">
                                          <p:val>
                                            <p:strVal val="1+#ppt_w/2"/>
                                          </p:val>
                                        </p:tav>
                                        <p:tav tm="100000">
                                          <p:val>
                                            <p:strVal val="#ppt_x"/>
                                          </p:val>
                                        </p:tav>
                                      </p:tavLst>
                                    </p:anim>
                                    <p:anim calcmode="lin" valueType="num">
                                      <p:cBhvr additive="base">
                                        <p:cTn id="176" dur="2500" fill="hold"/>
                                        <p:tgtEl>
                                          <p:spTgt spid="81"/>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82"/>
                                        </p:tgtEl>
                                        <p:attrNameLst>
                                          <p:attrName>style.visibility</p:attrName>
                                        </p:attrNameLst>
                                      </p:cBhvr>
                                      <p:to>
                                        <p:strVal val="visible"/>
                                      </p:to>
                                    </p:set>
                                    <p:anim calcmode="lin" valueType="num">
                                      <p:cBhvr additive="base">
                                        <p:cTn id="179" dur="2500" fill="hold"/>
                                        <p:tgtEl>
                                          <p:spTgt spid="82"/>
                                        </p:tgtEl>
                                        <p:attrNameLst>
                                          <p:attrName>ppt_x</p:attrName>
                                        </p:attrNameLst>
                                      </p:cBhvr>
                                      <p:tavLst>
                                        <p:tav tm="0">
                                          <p:val>
                                            <p:strVal val="1+#ppt_w/2"/>
                                          </p:val>
                                        </p:tav>
                                        <p:tav tm="100000">
                                          <p:val>
                                            <p:strVal val="#ppt_x"/>
                                          </p:val>
                                        </p:tav>
                                      </p:tavLst>
                                    </p:anim>
                                    <p:anim calcmode="lin" valueType="num">
                                      <p:cBhvr additive="base">
                                        <p:cTn id="180" dur="2500" fill="hold"/>
                                        <p:tgtEl>
                                          <p:spTgt spid="82"/>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77"/>
                                        </p:tgtEl>
                                        <p:attrNameLst>
                                          <p:attrName>style.visibility</p:attrName>
                                        </p:attrNameLst>
                                      </p:cBhvr>
                                      <p:to>
                                        <p:strVal val="visible"/>
                                      </p:to>
                                    </p:set>
                                    <p:anim calcmode="lin" valueType="num">
                                      <p:cBhvr additive="base">
                                        <p:cTn id="183" dur="2500" fill="hold"/>
                                        <p:tgtEl>
                                          <p:spTgt spid="77"/>
                                        </p:tgtEl>
                                        <p:attrNameLst>
                                          <p:attrName>ppt_x</p:attrName>
                                        </p:attrNameLst>
                                      </p:cBhvr>
                                      <p:tavLst>
                                        <p:tav tm="0">
                                          <p:val>
                                            <p:strVal val="1+#ppt_w/2"/>
                                          </p:val>
                                        </p:tav>
                                        <p:tav tm="100000">
                                          <p:val>
                                            <p:strVal val="#ppt_x"/>
                                          </p:val>
                                        </p:tav>
                                      </p:tavLst>
                                    </p:anim>
                                    <p:anim calcmode="lin" valueType="num">
                                      <p:cBhvr additive="base">
                                        <p:cTn id="184" dur="2500" fill="hold"/>
                                        <p:tgtEl>
                                          <p:spTgt spid="77"/>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78"/>
                                        </p:tgtEl>
                                        <p:attrNameLst>
                                          <p:attrName>style.visibility</p:attrName>
                                        </p:attrNameLst>
                                      </p:cBhvr>
                                      <p:to>
                                        <p:strVal val="visible"/>
                                      </p:to>
                                    </p:set>
                                    <p:anim calcmode="lin" valueType="num">
                                      <p:cBhvr additive="base">
                                        <p:cTn id="187" dur="2500" fill="hold"/>
                                        <p:tgtEl>
                                          <p:spTgt spid="78"/>
                                        </p:tgtEl>
                                        <p:attrNameLst>
                                          <p:attrName>ppt_x</p:attrName>
                                        </p:attrNameLst>
                                      </p:cBhvr>
                                      <p:tavLst>
                                        <p:tav tm="0">
                                          <p:val>
                                            <p:strVal val="1+#ppt_w/2"/>
                                          </p:val>
                                        </p:tav>
                                        <p:tav tm="100000">
                                          <p:val>
                                            <p:strVal val="#ppt_x"/>
                                          </p:val>
                                        </p:tav>
                                      </p:tavLst>
                                    </p:anim>
                                    <p:anim calcmode="lin" valueType="num">
                                      <p:cBhvr additive="base">
                                        <p:cTn id="188" dur="2500" fill="hold"/>
                                        <p:tgtEl>
                                          <p:spTgt spid="78"/>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75"/>
                                        </p:tgtEl>
                                        <p:attrNameLst>
                                          <p:attrName>style.visibility</p:attrName>
                                        </p:attrNameLst>
                                      </p:cBhvr>
                                      <p:to>
                                        <p:strVal val="visible"/>
                                      </p:to>
                                    </p:set>
                                    <p:anim calcmode="lin" valueType="num">
                                      <p:cBhvr additive="base">
                                        <p:cTn id="191" dur="2500" fill="hold"/>
                                        <p:tgtEl>
                                          <p:spTgt spid="75"/>
                                        </p:tgtEl>
                                        <p:attrNameLst>
                                          <p:attrName>ppt_x</p:attrName>
                                        </p:attrNameLst>
                                      </p:cBhvr>
                                      <p:tavLst>
                                        <p:tav tm="0">
                                          <p:val>
                                            <p:strVal val="1+#ppt_w/2"/>
                                          </p:val>
                                        </p:tav>
                                        <p:tav tm="100000">
                                          <p:val>
                                            <p:strVal val="#ppt_x"/>
                                          </p:val>
                                        </p:tav>
                                      </p:tavLst>
                                    </p:anim>
                                    <p:anim calcmode="lin" valueType="num">
                                      <p:cBhvr additive="base">
                                        <p:cTn id="192" dur="2500" fill="hold"/>
                                        <p:tgtEl>
                                          <p:spTgt spid="75"/>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76"/>
                                        </p:tgtEl>
                                        <p:attrNameLst>
                                          <p:attrName>style.visibility</p:attrName>
                                        </p:attrNameLst>
                                      </p:cBhvr>
                                      <p:to>
                                        <p:strVal val="visible"/>
                                      </p:to>
                                    </p:set>
                                    <p:anim calcmode="lin" valueType="num">
                                      <p:cBhvr additive="base">
                                        <p:cTn id="195" dur="2500" fill="hold"/>
                                        <p:tgtEl>
                                          <p:spTgt spid="76"/>
                                        </p:tgtEl>
                                        <p:attrNameLst>
                                          <p:attrName>ppt_x</p:attrName>
                                        </p:attrNameLst>
                                      </p:cBhvr>
                                      <p:tavLst>
                                        <p:tav tm="0">
                                          <p:val>
                                            <p:strVal val="1+#ppt_w/2"/>
                                          </p:val>
                                        </p:tav>
                                        <p:tav tm="100000">
                                          <p:val>
                                            <p:strVal val="#ppt_x"/>
                                          </p:val>
                                        </p:tav>
                                      </p:tavLst>
                                    </p:anim>
                                    <p:anim calcmode="lin" valueType="num">
                                      <p:cBhvr additive="base">
                                        <p:cTn id="196" dur="2500" fill="hold"/>
                                        <p:tgtEl>
                                          <p:spTgt spid="76"/>
                                        </p:tgtEl>
                                        <p:attrNameLst>
                                          <p:attrName>ppt_y</p:attrName>
                                        </p:attrNameLst>
                                      </p:cBhvr>
                                      <p:tavLst>
                                        <p:tav tm="0">
                                          <p:val>
                                            <p:strVal val="1+#ppt_h/2"/>
                                          </p:val>
                                        </p:tav>
                                        <p:tav tm="100000">
                                          <p:val>
                                            <p:strVal val="#ppt_y"/>
                                          </p:val>
                                        </p:tav>
                                      </p:tavLst>
                                    </p:anim>
                                  </p:childTnLst>
                                </p:cTn>
                              </p:par>
                              <p:par>
                                <p:cTn id="197" presetID="8" presetClass="emph" presetSubtype="0" fill="hold" grpId="1" nodeType="withEffect">
                                  <p:stCondLst>
                                    <p:cond delay="0"/>
                                  </p:stCondLst>
                                  <p:childTnLst>
                                    <p:animRot by="21600000">
                                      <p:cBhvr>
                                        <p:cTn id="198" dur="2500" fill="hold"/>
                                        <p:tgtEl>
                                          <p:spTgt spid="2"/>
                                        </p:tgtEl>
                                        <p:attrNameLst>
                                          <p:attrName>r</p:attrName>
                                        </p:attrNameLst>
                                      </p:cBhvr>
                                    </p:animRot>
                                  </p:childTnLst>
                                </p:cTn>
                              </p:par>
                              <p:par>
                                <p:cTn id="199" presetID="8" presetClass="emph" presetSubtype="0" fill="hold" grpId="1" nodeType="withEffect">
                                  <p:stCondLst>
                                    <p:cond delay="0"/>
                                  </p:stCondLst>
                                  <p:childTnLst>
                                    <p:animRot by="21600000">
                                      <p:cBhvr>
                                        <p:cTn id="200" dur="2500" fill="hold"/>
                                        <p:tgtEl>
                                          <p:spTgt spid="4"/>
                                        </p:tgtEl>
                                        <p:attrNameLst>
                                          <p:attrName>r</p:attrName>
                                        </p:attrNameLst>
                                      </p:cBhvr>
                                    </p:animRot>
                                  </p:childTnLst>
                                </p:cTn>
                              </p:par>
                              <p:par>
                                <p:cTn id="201" presetID="8" presetClass="emph" presetSubtype="0" fill="hold" grpId="1" nodeType="withEffect">
                                  <p:stCondLst>
                                    <p:cond delay="0"/>
                                  </p:stCondLst>
                                  <p:childTnLst>
                                    <p:animRot by="21600000">
                                      <p:cBhvr>
                                        <p:cTn id="202" dur="2500" fill="hold"/>
                                        <p:tgtEl>
                                          <p:spTgt spid="7"/>
                                        </p:tgtEl>
                                        <p:attrNameLst>
                                          <p:attrName>r</p:attrName>
                                        </p:attrNameLst>
                                      </p:cBhvr>
                                    </p:animRot>
                                  </p:childTnLst>
                                </p:cTn>
                              </p:par>
                              <p:par>
                                <p:cTn id="203" presetID="8" presetClass="emph" presetSubtype="0" fill="hold" grpId="1" nodeType="withEffect">
                                  <p:stCondLst>
                                    <p:cond delay="0"/>
                                  </p:stCondLst>
                                  <p:childTnLst>
                                    <p:animRot by="21600000">
                                      <p:cBhvr>
                                        <p:cTn id="204" dur="2500" fill="hold"/>
                                        <p:tgtEl>
                                          <p:spTgt spid="8"/>
                                        </p:tgtEl>
                                        <p:attrNameLst>
                                          <p:attrName>r</p:attrName>
                                        </p:attrNameLst>
                                      </p:cBhvr>
                                    </p:animRot>
                                  </p:childTnLst>
                                </p:cTn>
                              </p:par>
                              <p:par>
                                <p:cTn id="205" presetID="8" presetClass="emph" presetSubtype="0" fill="hold" grpId="1" nodeType="withEffect">
                                  <p:stCondLst>
                                    <p:cond delay="0"/>
                                  </p:stCondLst>
                                  <p:childTnLst>
                                    <p:animRot by="21600000">
                                      <p:cBhvr>
                                        <p:cTn id="206" dur="2500" fill="hold"/>
                                        <p:tgtEl>
                                          <p:spTgt spid="15"/>
                                        </p:tgtEl>
                                        <p:attrNameLst>
                                          <p:attrName>r</p:attrName>
                                        </p:attrNameLst>
                                      </p:cBhvr>
                                    </p:animRot>
                                  </p:childTnLst>
                                </p:cTn>
                              </p:par>
                              <p:par>
                                <p:cTn id="207" presetID="8" presetClass="emph" presetSubtype="0" fill="hold" grpId="1" nodeType="withEffect">
                                  <p:stCondLst>
                                    <p:cond delay="0"/>
                                  </p:stCondLst>
                                  <p:childTnLst>
                                    <p:animRot by="21600000">
                                      <p:cBhvr>
                                        <p:cTn id="208" dur="2500" fill="hold"/>
                                        <p:tgtEl>
                                          <p:spTgt spid="16"/>
                                        </p:tgtEl>
                                        <p:attrNameLst>
                                          <p:attrName>r</p:attrName>
                                        </p:attrNameLst>
                                      </p:cBhvr>
                                    </p:animRot>
                                  </p:childTnLst>
                                </p:cTn>
                              </p:par>
                              <p:par>
                                <p:cTn id="209" presetID="8" presetClass="emph" presetSubtype="0" fill="hold" grpId="1" nodeType="withEffect">
                                  <p:stCondLst>
                                    <p:cond delay="0"/>
                                  </p:stCondLst>
                                  <p:childTnLst>
                                    <p:animRot by="21600000">
                                      <p:cBhvr>
                                        <p:cTn id="210" dur="2500" fill="hold"/>
                                        <p:tgtEl>
                                          <p:spTgt spid="13"/>
                                        </p:tgtEl>
                                        <p:attrNameLst>
                                          <p:attrName>r</p:attrName>
                                        </p:attrNameLst>
                                      </p:cBhvr>
                                    </p:animRot>
                                  </p:childTnLst>
                                </p:cTn>
                              </p:par>
                              <p:par>
                                <p:cTn id="211" presetID="8" presetClass="emph" presetSubtype="0" fill="hold" grpId="1" nodeType="withEffect">
                                  <p:stCondLst>
                                    <p:cond delay="0"/>
                                  </p:stCondLst>
                                  <p:childTnLst>
                                    <p:animRot by="21600000">
                                      <p:cBhvr>
                                        <p:cTn id="212" dur="2500" fill="hold"/>
                                        <p:tgtEl>
                                          <p:spTgt spid="14"/>
                                        </p:tgtEl>
                                        <p:attrNameLst>
                                          <p:attrName>r</p:attrName>
                                        </p:attrNameLst>
                                      </p:cBhvr>
                                    </p:animRot>
                                  </p:childTnLst>
                                </p:cTn>
                              </p:par>
                              <p:par>
                                <p:cTn id="213" presetID="8" presetClass="emph" presetSubtype="0" fill="hold" grpId="1" nodeType="withEffect">
                                  <p:stCondLst>
                                    <p:cond delay="0"/>
                                  </p:stCondLst>
                                  <p:childTnLst>
                                    <p:animRot by="21600000">
                                      <p:cBhvr>
                                        <p:cTn id="214" dur="2500" fill="hold"/>
                                        <p:tgtEl>
                                          <p:spTgt spid="22"/>
                                        </p:tgtEl>
                                        <p:attrNameLst>
                                          <p:attrName>r</p:attrName>
                                        </p:attrNameLst>
                                      </p:cBhvr>
                                    </p:animRot>
                                  </p:childTnLst>
                                </p:cTn>
                              </p:par>
                              <p:par>
                                <p:cTn id="215" presetID="8" presetClass="emph" presetSubtype="0" fill="hold" grpId="1" nodeType="withEffect">
                                  <p:stCondLst>
                                    <p:cond delay="0"/>
                                  </p:stCondLst>
                                  <p:childTnLst>
                                    <p:animRot by="21600000">
                                      <p:cBhvr>
                                        <p:cTn id="216" dur="2500" fill="hold"/>
                                        <p:tgtEl>
                                          <p:spTgt spid="23"/>
                                        </p:tgtEl>
                                        <p:attrNameLst>
                                          <p:attrName>r</p:attrName>
                                        </p:attrNameLst>
                                      </p:cBhvr>
                                    </p:animRot>
                                  </p:childTnLst>
                                </p:cTn>
                              </p:par>
                              <p:par>
                                <p:cTn id="217" presetID="8" presetClass="emph" presetSubtype="0" fill="hold" grpId="1" nodeType="withEffect">
                                  <p:stCondLst>
                                    <p:cond delay="0"/>
                                  </p:stCondLst>
                                  <p:childTnLst>
                                    <p:animRot by="21600000">
                                      <p:cBhvr>
                                        <p:cTn id="218" dur="2500" fill="hold"/>
                                        <p:tgtEl>
                                          <p:spTgt spid="20"/>
                                        </p:tgtEl>
                                        <p:attrNameLst>
                                          <p:attrName>r</p:attrName>
                                        </p:attrNameLst>
                                      </p:cBhvr>
                                    </p:animRot>
                                  </p:childTnLst>
                                </p:cTn>
                              </p:par>
                              <p:par>
                                <p:cTn id="219" presetID="8" presetClass="emph" presetSubtype="0" fill="hold" grpId="1" nodeType="withEffect">
                                  <p:stCondLst>
                                    <p:cond delay="0"/>
                                  </p:stCondLst>
                                  <p:childTnLst>
                                    <p:animRot by="21600000">
                                      <p:cBhvr>
                                        <p:cTn id="220" dur="2500" fill="hold"/>
                                        <p:tgtEl>
                                          <p:spTgt spid="21"/>
                                        </p:tgtEl>
                                        <p:attrNameLst>
                                          <p:attrName>r</p:attrName>
                                        </p:attrNameLst>
                                      </p:cBhvr>
                                    </p:animRot>
                                  </p:childTnLst>
                                </p:cTn>
                              </p:par>
                              <p:par>
                                <p:cTn id="221" presetID="8" presetClass="emph" presetSubtype="0" fill="hold" grpId="1" nodeType="withEffect">
                                  <p:stCondLst>
                                    <p:cond delay="0"/>
                                  </p:stCondLst>
                                  <p:childTnLst>
                                    <p:animRot by="21600000">
                                      <p:cBhvr>
                                        <p:cTn id="222" dur="2500" fill="hold"/>
                                        <p:tgtEl>
                                          <p:spTgt spid="45"/>
                                        </p:tgtEl>
                                        <p:attrNameLst>
                                          <p:attrName>r</p:attrName>
                                        </p:attrNameLst>
                                      </p:cBhvr>
                                    </p:animRot>
                                  </p:childTnLst>
                                </p:cTn>
                              </p:par>
                              <p:par>
                                <p:cTn id="223" presetID="8" presetClass="emph" presetSubtype="0" fill="hold" grpId="1" nodeType="withEffect">
                                  <p:stCondLst>
                                    <p:cond delay="0"/>
                                  </p:stCondLst>
                                  <p:childTnLst>
                                    <p:animRot by="21600000">
                                      <p:cBhvr>
                                        <p:cTn id="224" dur="2500" fill="hold"/>
                                        <p:tgtEl>
                                          <p:spTgt spid="46"/>
                                        </p:tgtEl>
                                        <p:attrNameLst>
                                          <p:attrName>r</p:attrName>
                                        </p:attrNameLst>
                                      </p:cBhvr>
                                    </p:animRot>
                                  </p:childTnLst>
                                </p:cTn>
                              </p:par>
                              <p:par>
                                <p:cTn id="225" presetID="8" presetClass="emph" presetSubtype="0" fill="hold" grpId="1" nodeType="withEffect">
                                  <p:stCondLst>
                                    <p:cond delay="0"/>
                                  </p:stCondLst>
                                  <p:childTnLst>
                                    <p:animRot by="21600000">
                                      <p:cBhvr>
                                        <p:cTn id="226" dur="2500" fill="hold"/>
                                        <p:tgtEl>
                                          <p:spTgt spid="43"/>
                                        </p:tgtEl>
                                        <p:attrNameLst>
                                          <p:attrName>r</p:attrName>
                                        </p:attrNameLst>
                                      </p:cBhvr>
                                    </p:animRot>
                                  </p:childTnLst>
                                </p:cTn>
                              </p:par>
                              <p:par>
                                <p:cTn id="227" presetID="8" presetClass="emph" presetSubtype="0" fill="hold" grpId="1" nodeType="withEffect">
                                  <p:stCondLst>
                                    <p:cond delay="0"/>
                                  </p:stCondLst>
                                  <p:childTnLst>
                                    <p:animRot by="21600000">
                                      <p:cBhvr>
                                        <p:cTn id="228" dur="2500" fill="hold"/>
                                        <p:tgtEl>
                                          <p:spTgt spid="44"/>
                                        </p:tgtEl>
                                        <p:attrNameLst>
                                          <p:attrName>r</p:attrName>
                                        </p:attrNameLst>
                                      </p:cBhvr>
                                    </p:animRot>
                                  </p:childTnLst>
                                </p:cTn>
                              </p:par>
                              <p:par>
                                <p:cTn id="229" presetID="8" presetClass="emph" presetSubtype="0" fill="hold" grpId="1" nodeType="withEffect">
                                  <p:stCondLst>
                                    <p:cond delay="0"/>
                                  </p:stCondLst>
                                  <p:childTnLst>
                                    <p:animRot by="21600000">
                                      <p:cBhvr>
                                        <p:cTn id="230" dur="2500" fill="hold"/>
                                        <p:tgtEl>
                                          <p:spTgt spid="39"/>
                                        </p:tgtEl>
                                        <p:attrNameLst>
                                          <p:attrName>r</p:attrName>
                                        </p:attrNameLst>
                                      </p:cBhvr>
                                    </p:animRot>
                                  </p:childTnLst>
                                </p:cTn>
                              </p:par>
                              <p:par>
                                <p:cTn id="231" presetID="8" presetClass="emph" presetSubtype="0" fill="hold" grpId="1" nodeType="withEffect">
                                  <p:stCondLst>
                                    <p:cond delay="0"/>
                                  </p:stCondLst>
                                  <p:childTnLst>
                                    <p:animRot by="21600000">
                                      <p:cBhvr>
                                        <p:cTn id="232" dur="2500" fill="hold"/>
                                        <p:tgtEl>
                                          <p:spTgt spid="40"/>
                                        </p:tgtEl>
                                        <p:attrNameLst>
                                          <p:attrName>r</p:attrName>
                                        </p:attrNameLst>
                                      </p:cBhvr>
                                    </p:animRot>
                                  </p:childTnLst>
                                </p:cTn>
                              </p:par>
                              <p:par>
                                <p:cTn id="233" presetID="8" presetClass="emph" presetSubtype="0" fill="hold" grpId="1" nodeType="withEffect">
                                  <p:stCondLst>
                                    <p:cond delay="0"/>
                                  </p:stCondLst>
                                  <p:childTnLst>
                                    <p:animRot by="21600000">
                                      <p:cBhvr>
                                        <p:cTn id="234" dur="2500" fill="hold"/>
                                        <p:tgtEl>
                                          <p:spTgt spid="37"/>
                                        </p:tgtEl>
                                        <p:attrNameLst>
                                          <p:attrName>r</p:attrName>
                                        </p:attrNameLst>
                                      </p:cBhvr>
                                    </p:animRot>
                                  </p:childTnLst>
                                </p:cTn>
                              </p:par>
                              <p:par>
                                <p:cTn id="235" presetID="8" presetClass="emph" presetSubtype="0" fill="hold" grpId="1" nodeType="withEffect">
                                  <p:stCondLst>
                                    <p:cond delay="0"/>
                                  </p:stCondLst>
                                  <p:childTnLst>
                                    <p:animRot by="21600000">
                                      <p:cBhvr>
                                        <p:cTn id="236" dur="2500" fill="hold"/>
                                        <p:tgtEl>
                                          <p:spTgt spid="38"/>
                                        </p:tgtEl>
                                        <p:attrNameLst>
                                          <p:attrName>r</p:attrName>
                                        </p:attrNameLst>
                                      </p:cBhvr>
                                    </p:animRot>
                                  </p:childTnLst>
                                </p:cTn>
                              </p:par>
                              <p:par>
                                <p:cTn id="237" presetID="8" presetClass="emph" presetSubtype="0" fill="hold" grpId="1" nodeType="withEffect">
                                  <p:stCondLst>
                                    <p:cond delay="0"/>
                                  </p:stCondLst>
                                  <p:childTnLst>
                                    <p:animRot by="21600000">
                                      <p:cBhvr>
                                        <p:cTn id="238" dur="2500" fill="hold"/>
                                        <p:tgtEl>
                                          <p:spTgt spid="33"/>
                                        </p:tgtEl>
                                        <p:attrNameLst>
                                          <p:attrName>r</p:attrName>
                                        </p:attrNameLst>
                                      </p:cBhvr>
                                    </p:animRot>
                                  </p:childTnLst>
                                </p:cTn>
                              </p:par>
                              <p:par>
                                <p:cTn id="239" presetID="8" presetClass="emph" presetSubtype="0" fill="hold" grpId="1" nodeType="withEffect">
                                  <p:stCondLst>
                                    <p:cond delay="0"/>
                                  </p:stCondLst>
                                  <p:childTnLst>
                                    <p:animRot by="21600000">
                                      <p:cBhvr>
                                        <p:cTn id="240" dur="2500" fill="hold"/>
                                        <p:tgtEl>
                                          <p:spTgt spid="34"/>
                                        </p:tgtEl>
                                        <p:attrNameLst>
                                          <p:attrName>r</p:attrName>
                                        </p:attrNameLst>
                                      </p:cBhvr>
                                    </p:animRot>
                                  </p:childTnLst>
                                </p:cTn>
                              </p:par>
                              <p:par>
                                <p:cTn id="241" presetID="8" presetClass="emph" presetSubtype="0" fill="hold" grpId="1" nodeType="withEffect">
                                  <p:stCondLst>
                                    <p:cond delay="0"/>
                                  </p:stCondLst>
                                  <p:childTnLst>
                                    <p:animRot by="21600000">
                                      <p:cBhvr>
                                        <p:cTn id="242" dur="2500" fill="hold"/>
                                        <p:tgtEl>
                                          <p:spTgt spid="31"/>
                                        </p:tgtEl>
                                        <p:attrNameLst>
                                          <p:attrName>r</p:attrName>
                                        </p:attrNameLst>
                                      </p:cBhvr>
                                    </p:animRot>
                                  </p:childTnLst>
                                </p:cTn>
                              </p:par>
                              <p:par>
                                <p:cTn id="243" presetID="8" presetClass="emph" presetSubtype="0" fill="hold" grpId="1" nodeType="withEffect">
                                  <p:stCondLst>
                                    <p:cond delay="0"/>
                                  </p:stCondLst>
                                  <p:childTnLst>
                                    <p:animRot by="21600000">
                                      <p:cBhvr>
                                        <p:cTn id="244" dur="2500" fill="hold"/>
                                        <p:tgtEl>
                                          <p:spTgt spid="32"/>
                                        </p:tgtEl>
                                        <p:attrNameLst>
                                          <p:attrName>r</p:attrName>
                                        </p:attrNameLst>
                                      </p:cBhvr>
                                    </p:animRot>
                                  </p:childTnLst>
                                </p:cTn>
                              </p:par>
                              <p:par>
                                <p:cTn id="245" presetID="8" presetClass="emph" presetSubtype="0" fill="hold" grpId="1" nodeType="withEffect">
                                  <p:stCondLst>
                                    <p:cond delay="0"/>
                                  </p:stCondLst>
                                  <p:childTnLst>
                                    <p:animRot by="21600000">
                                      <p:cBhvr>
                                        <p:cTn id="246" dur="2500" fill="hold"/>
                                        <p:tgtEl>
                                          <p:spTgt spid="67"/>
                                        </p:tgtEl>
                                        <p:attrNameLst>
                                          <p:attrName>r</p:attrName>
                                        </p:attrNameLst>
                                      </p:cBhvr>
                                    </p:animRot>
                                  </p:childTnLst>
                                </p:cTn>
                              </p:par>
                              <p:par>
                                <p:cTn id="247" presetID="8" presetClass="emph" presetSubtype="0" fill="hold" grpId="1" nodeType="withEffect">
                                  <p:stCondLst>
                                    <p:cond delay="0"/>
                                  </p:stCondLst>
                                  <p:childTnLst>
                                    <p:animRot by="21600000">
                                      <p:cBhvr>
                                        <p:cTn id="248" dur="2500" fill="hold"/>
                                        <p:tgtEl>
                                          <p:spTgt spid="68"/>
                                        </p:tgtEl>
                                        <p:attrNameLst>
                                          <p:attrName>r</p:attrName>
                                        </p:attrNameLst>
                                      </p:cBhvr>
                                    </p:animRot>
                                  </p:childTnLst>
                                </p:cTn>
                              </p:par>
                              <p:par>
                                <p:cTn id="249" presetID="8" presetClass="emph" presetSubtype="0" fill="hold" grpId="1" nodeType="withEffect">
                                  <p:stCondLst>
                                    <p:cond delay="0"/>
                                  </p:stCondLst>
                                  <p:childTnLst>
                                    <p:animRot by="21600000">
                                      <p:cBhvr>
                                        <p:cTn id="250" dur="2500" fill="hold"/>
                                        <p:tgtEl>
                                          <p:spTgt spid="65"/>
                                        </p:tgtEl>
                                        <p:attrNameLst>
                                          <p:attrName>r</p:attrName>
                                        </p:attrNameLst>
                                      </p:cBhvr>
                                    </p:animRot>
                                  </p:childTnLst>
                                </p:cTn>
                              </p:par>
                              <p:par>
                                <p:cTn id="251" presetID="8" presetClass="emph" presetSubtype="0" fill="hold" grpId="1" nodeType="withEffect">
                                  <p:stCondLst>
                                    <p:cond delay="0"/>
                                  </p:stCondLst>
                                  <p:childTnLst>
                                    <p:animRot by="21600000">
                                      <p:cBhvr>
                                        <p:cTn id="252" dur="2500" fill="hold"/>
                                        <p:tgtEl>
                                          <p:spTgt spid="66"/>
                                        </p:tgtEl>
                                        <p:attrNameLst>
                                          <p:attrName>r</p:attrName>
                                        </p:attrNameLst>
                                      </p:cBhvr>
                                    </p:animRot>
                                  </p:childTnLst>
                                </p:cTn>
                              </p:par>
                              <p:par>
                                <p:cTn id="253" presetID="8" presetClass="emph" presetSubtype="0" fill="hold" grpId="1" nodeType="withEffect">
                                  <p:stCondLst>
                                    <p:cond delay="0"/>
                                  </p:stCondLst>
                                  <p:childTnLst>
                                    <p:animRot by="21600000">
                                      <p:cBhvr>
                                        <p:cTn id="254" dur="2500" fill="hold"/>
                                        <p:tgtEl>
                                          <p:spTgt spid="61"/>
                                        </p:tgtEl>
                                        <p:attrNameLst>
                                          <p:attrName>r</p:attrName>
                                        </p:attrNameLst>
                                      </p:cBhvr>
                                    </p:animRot>
                                  </p:childTnLst>
                                </p:cTn>
                              </p:par>
                              <p:par>
                                <p:cTn id="255" presetID="8" presetClass="emph" presetSubtype="0" fill="hold" grpId="1" nodeType="withEffect">
                                  <p:stCondLst>
                                    <p:cond delay="0"/>
                                  </p:stCondLst>
                                  <p:childTnLst>
                                    <p:animRot by="21600000">
                                      <p:cBhvr>
                                        <p:cTn id="256" dur="2500" fill="hold"/>
                                        <p:tgtEl>
                                          <p:spTgt spid="62"/>
                                        </p:tgtEl>
                                        <p:attrNameLst>
                                          <p:attrName>r</p:attrName>
                                        </p:attrNameLst>
                                      </p:cBhvr>
                                    </p:animRot>
                                  </p:childTnLst>
                                </p:cTn>
                              </p:par>
                              <p:par>
                                <p:cTn id="257" presetID="8" presetClass="emph" presetSubtype="0" fill="hold" grpId="1" nodeType="withEffect">
                                  <p:stCondLst>
                                    <p:cond delay="0"/>
                                  </p:stCondLst>
                                  <p:childTnLst>
                                    <p:animRot by="21600000">
                                      <p:cBhvr>
                                        <p:cTn id="258" dur="2500" fill="hold"/>
                                        <p:tgtEl>
                                          <p:spTgt spid="59"/>
                                        </p:tgtEl>
                                        <p:attrNameLst>
                                          <p:attrName>r</p:attrName>
                                        </p:attrNameLst>
                                      </p:cBhvr>
                                    </p:animRot>
                                  </p:childTnLst>
                                </p:cTn>
                              </p:par>
                              <p:par>
                                <p:cTn id="259" presetID="8" presetClass="emph" presetSubtype="0" fill="hold" grpId="1" nodeType="withEffect">
                                  <p:stCondLst>
                                    <p:cond delay="0"/>
                                  </p:stCondLst>
                                  <p:childTnLst>
                                    <p:animRot by="21600000">
                                      <p:cBhvr>
                                        <p:cTn id="260" dur="2500" fill="hold"/>
                                        <p:tgtEl>
                                          <p:spTgt spid="60"/>
                                        </p:tgtEl>
                                        <p:attrNameLst>
                                          <p:attrName>r</p:attrName>
                                        </p:attrNameLst>
                                      </p:cBhvr>
                                    </p:animRot>
                                  </p:childTnLst>
                                </p:cTn>
                              </p:par>
                              <p:par>
                                <p:cTn id="261" presetID="8" presetClass="emph" presetSubtype="0" fill="hold" grpId="1" nodeType="withEffect">
                                  <p:stCondLst>
                                    <p:cond delay="0"/>
                                  </p:stCondLst>
                                  <p:childTnLst>
                                    <p:animRot by="21600000">
                                      <p:cBhvr>
                                        <p:cTn id="262" dur="2500" fill="hold"/>
                                        <p:tgtEl>
                                          <p:spTgt spid="55"/>
                                        </p:tgtEl>
                                        <p:attrNameLst>
                                          <p:attrName>r</p:attrName>
                                        </p:attrNameLst>
                                      </p:cBhvr>
                                    </p:animRot>
                                  </p:childTnLst>
                                </p:cTn>
                              </p:par>
                              <p:par>
                                <p:cTn id="263" presetID="8" presetClass="emph" presetSubtype="0" fill="hold" grpId="1" nodeType="withEffect">
                                  <p:stCondLst>
                                    <p:cond delay="0"/>
                                  </p:stCondLst>
                                  <p:childTnLst>
                                    <p:animRot by="21600000">
                                      <p:cBhvr>
                                        <p:cTn id="264" dur="2500" fill="hold"/>
                                        <p:tgtEl>
                                          <p:spTgt spid="56"/>
                                        </p:tgtEl>
                                        <p:attrNameLst>
                                          <p:attrName>r</p:attrName>
                                        </p:attrNameLst>
                                      </p:cBhvr>
                                    </p:animRot>
                                  </p:childTnLst>
                                </p:cTn>
                              </p:par>
                              <p:par>
                                <p:cTn id="265" presetID="8" presetClass="emph" presetSubtype="0" fill="hold" grpId="1" nodeType="withEffect">
                                  <p:stCondLst>
                                    <p:cond delay="0"/>
                                  </p:stCondLst>
                                  <p:childTnLst>
                                    <p:animRot by="21600000">
                                      <p:cBhvr>
                                        <p:cTn id="266" dur="2500" fill="hold"/>
                                        <p:tgtEl>
                                          <p:spTgt spid="53"/>
                                        </p:tgtEl>
                                        <p:attrNameLst>
                                          <p:attrName>r</p:attrName>
                                        </p:attrNameLst>
                                      </p:cBhvr>
                                    </p:animRot>
                                  </p:childTnLst>
                                </p:cTn>
                              </p:par>
                              <p:par>
                                <p:cTn id="267" presetID="8" presetClass="emph" presetSubtype="0" fill="hold" grpId="1" nodeType="withEffect">
                                  <p:stCondLst>
                                    <p:cond delay="0"/>
                                  </p:stCondLst>
                                  <p:childTnLst>
                                    <p:animRot by="21600000">
                                      <p:cBhvr>
                                        <p:cTn id="268" dur="2500" fill="hold"/>
                                        <p:tgtEl>
                                          <p:spTgt spid="54"/>
                                        </p:tgtEl>
                                        <p:attrNameLst>
                                          <p:attrName>r</p:attrName>
                                        </p:attrNameLst>
                                      </p:cBhvr>
                                    </p:animRot>
                                  </p:childTnLst>
                                </p:cTn>
                              </p:par>
                              <p:par>
                                <p:cTn id="269" presetID="8" presetClass="emph" presetSubtype="0" fill="hold" grpId="1" nodeType="withEffect">
                                  <p:stCondLst>
                                    <p:cond delay="0"/>
                                  </p:stCondLst>
                                  <p:childTnLst>
                                    <p:animRot by="21600000">
                                      <p:cBhvr>
                                        <p:cTn id="270" dur="2500" fill="hold"/>
                                        <p:tgtEl>
                                          <p:spTgt spid="89"/>
                                        </p:tgtEl>
                                        <p:attrNameLst>
                                          <p:attrName>r</p:attrName>
                                        </p:attrNameLst>
                                      </p:cBhvr>
                                    </p:animRot>
                                  </p:childTnLst>
                                </p:cTn>
                              </p:par>
                              <p:par>
                                <p:cTn id="271" presetID="8" presetClass="emph" presetSubtype="0" fill="hold" grpId="1" nodeType="withEffect">
                                  <p:stCondLst>
                                    <p:cond delay="0"/>
                                  </p:stCondLst>
                                  <p:childTnLst>
                                    <p:animRot by="21600000">
                                      <p:cBhvr>
                                        <p:cTn id="272" dur="2500" fill="hold"/>
                                        <p:tgtEl>
                                          <p:spTgt spid="90"/>
                                        </p:tgtEl>
                                        <p:attrNameLst>
                                          <p:attrName>r</p:attrName>
                                        </p:attrNameLst>
                                      </p:cBhvr>
                                    </p:animRot>
                                  </p:childTnLst>
                                </p:cTn>
                              </p:par>
                              <p:par>
                                <p:cTn id="273" presetID="8" presetClass="emph" presetSubtype="0" fill="hold" grpId="1" nodeType="withEffect">
                                  <p:stCondLst>
                                    <p:cond delay="0"/>
                                  </p:stCondLst>
                                  <p:childTnLst>
                                    <p:animRot by="21600000">
                                      <p:cBhvr>
                                        <p:cTn id="274" dur="2500" fill="hold"/>
                                        <p:tgtEl>
                                          <p:spTgt spid="87"/>
                                        </p:tgtEl>
                                        <p:attrNameLst>
                                          <p:attrName>r</p:attrName>
                                        </p:attrNameLst>
                                      </p:cBhvr>
                                    </p:animRot>
                                  </p:childTnLst>
                                </p:cTn>
                              </p:par>
                              <p:par>
                                <p:cTn id="275" presetID="8" presetClass="emph" presetSubtype="0" fill="hold" grpId="1" nodeType="withEffect">
                                  <p:stCondLst>
                                    <p:cond delay="0"/>
                                  </p:stCondLst>
                                  <p:childTnLst>
                                    <p:animRot by="21600000">
                                      <p:cBhvr>
                                        <p:cTn id="276" dur="2500" fill="hold"/>
                                        <p:tgtEl>
                                          <p:spTgt spid="88"/>
                                        </p:tgtEl>
                                        <p:attrNameLst>
                                          <p:attrName>r</p:attrName>
                                        </p:attrNameLst>
                                      </p:cBhvr>
                                    </p:animRot>
                                  </p:childTnLst>
                                </p:cTn>
                              </p:par>
                              <p:par>
                                <p:cTn id="277" presetID="8" presetClass="emph" presetSubtype="0" fill="hold" grpId="1" nodeType="withEffect">
                                  <p:stCondLst>
                                    <p:cond delay="0"/>
                                  </p:stCondLst>
                                  <p:childTnLst>
                                    <p:animRot by="21600000">
                                      <p:cBhvr>
                                        <p:cTn id="278" dur="2500" fill="hold"/>
                                        <p:tgtEl>
                                          <p:spTgt spid="83"/>
                                        </p:tgtEl>
                                        <p:attrNameLst>
                                          <p:attrName>r</p:attrName>
                                        </p:attrNameLst>
                                      </p:cBhvr>
                                    </p:animRot>
                                  </p:childTnLst>
                                </p:cTn>
                              </p:par>
                              <p:par>
                                <p:cTn id="279" presetID="8" presetClass="emph" presetSubtype="0" fill="hold" grpId="1" nodeType="withEffect">
                                  <p:stCondLst>
                                    <p:cond delay="0"/>
                                  </p:stCondLst>
                                  <p:childTnLst>
                                    <p:animRot by="21600000">
                                      <p:cBhvr>
                                        <p:cTn id="280" dur="2500" fill="hold"/>
                                        <p:tgtEl>
                                          <p:spTgt spid="84"/>
                                        </p:tgtEl>
                                        <p:attrNameLst>
                                          <p:attrName>r</p:attrName>
                                        </p:attrNameLst>
                                      </p:cBhvr>
                                    </p:animRot>
                                  </p:childTnLst>
                                </p:cTn>
                              </p:par>
                              <p:par>
                                <p:cTn id="281" presetID="8" presetClass="emph" presetSubtype="0" fill="hold" grpId="1" nodeType="withEffect">
                                  <p:stCondLst>
                                    <p:cond delay="0"/>
                                  </p:stCondLst>
                                  <p:childTnLst>
                                    <p:animRot by="21600000">
                                      <p:cBhvr>
                                        <p:cTn id="282" dur="2500" fill="hold"/>
                                        <p:tgtEl>
                                          <p:spTgt spid="81"/>
                                        </p:tgtEl>
                                        <p:attrNameLst>
                                          <p:attrName>r</p:attrName>
                                        </p:attrNameLst>
                                      </p:cBhvr>
                                    </p:animRot>
                                  </p:childTnLst>
                                </p:cTn>
                              </p:par>
                              <p:par>
                                <p:cTn id="283" presetID="8" presetClass="emph" presetSubtype="0" fill="hold" grpId="1" nodeType="withEffect">
                                  <p:stCondLst>
                                    <p:cond delay="0"/>
                                  </p:stCondLst>
                                  <p:childTnLst>
                                    <p:animRot by="21600000">
                                      <p:cBhvr>
                                        <p:cTn id="284" dur="2500" fill="hold"/>
                                        <p:tgtEl>
                                          <p:spTgt spid="82"/>
                                        </p:tgtEl>
                                        <p:attrNameLst>
                                          <p:attrName>r</p:attrName>
                                        </p:attrNameLst>
                                      </p:cBhvr>
                                    </p:animRot>
                                  </p:childTnLst>
                                </p:cTn>
                              </p:par>
                              <p:par>
                                <p:cTn id="285" presetID="8" presetClass="emph" presetSubtype="0" fill="hold" grpId="1" nodeType="withEffect">
                                  <p:stCondLst>
                                    <p:cond delay="0"/>
                                  </p:stCondLst>
                                  <p:childTnLst>
                                    <p:animRot by="21600000">
                                      <p:cBhvr>
                                        <p:cTn id="286" dur="2500" fill="hold"/>
                                        <p:tgtEl>
                                          <p:spTgt spid="77"/>
                                        </p:tgtEl>
                                        <p:attrNameLst>
                                          <p:attrName>r</p:attrName>
                                        </p:attrNameLst>
                                      </p:cBhvr>
                                    </p:animRot>
                                  </p:childTnLst>
                                </p:cTn>
                              </p:par>
                              <p:par>
                                <p:cTn id="287" presetID="8" presetClass="emph" presetSubtype="0" fill="hold" grpId="1" nodeType="withEffect">
                                  <p:stCondLst>
                                    <p:cond delay="0"/>
                                  </p:stCondLst>
                                  <p:childTnLst>
                                    <p:animRot by="21600000">
                                      <p:cBhvr>
                                        <p:cTn id="288" dur="2500" fill="hold"/>
                                        <p:tgtEl>
                                          <p:spTgt spid="78"/>
                                        </p:tgtEl>
                                        <p:attrNameLst>
                                          <p:attrName>r</p:attrName>
                                        </p:attrNameLst>
                                      </p:cBhvr>
                                    </p:animRot>
                                  </p:childTnLst>
                                </p:cTn>
                              </p:par>
                              <p:par>
                                <p:cTn id="289" presetID="8" presetClass="emph" presetSubtype="0" fill="hold" grpId="1" nodeType="withEffect">
                                  <p:stCondLst>
                                    <p:cond delay="0"/>
                                  </p:stCondLst>
                                  <p:childTnLst>
                                    <p:animRot by="21600000">
                                      <p:cBhvr>
                                        <p:cTn id="290" dur="2500" fill="hold"/>
                                        <p:tgtEl>
                                          <p:spTgt spid="75"/>
                                        </p:tgtEl>
                                        <p:attrNameLst>
                                          <p:attrName>r</p:attrName>
                                        </p:attrNameLst>
                                      </p:cBhvr>
                                    </p:animRot>
                                  </p:childTnLst>
                                </p:cTn>
                              </p:par>
                              <p:par>
                                <p:cTn id="291" presetID="8" presetClass="emph" presetSubtype="0" fill="hold" grpId="1" nodeType="withEffect">
                                  <p:stCondLst>
                                    <p:cond delay="0"/>
                                  </p:stCondLst>
                                  <p:childTnLst>
                                    <p:animRot by="21600000">
                                      <p:cBhvr>
                                        <p:cTn id="292" dur="2500" fill="hold"/>
                                        <p:tgtEl>
                                          <p:spTgt spid="76"/>
                                        </p:tgtEl>
                                        <p:attrNameLst>
                                          <p:attrName>r</p:attrName>
                                        </p:attrNameLst>
                                      </p:cBhvr>
                                    </p:animRot>
                                  </p:childTnLst>
                                </p:cTn>
                              </p:par>
                              <p:par>
                                <p:cTn id="293" presetID="2" presetClass="entr" presetSubtype="12" fill="hold" grpId="0" nodeType="withEffect">
                                  <p:stCondLst>
                                    <p:cond delay="0"/>
                                  </p:stCondLst>
                                  <p:childTnLst>
                                    <p:set>
                                      <p:cBhvr>
                                        <p:cTn id="294" dur="1" fill="hold">
                                          <p:stCondLst>
                                            <p:cond delay="0"/>
                                          </p:stCondLst>
                                        </p:cTn>
                                        <p:tgtEl>
                                          <p:spTgt spid="111"/>
                                        </p:tgtEl>
                                        <p:attrNameLst>
                                          <p:attrName>style.visibility</p:attrName>
                                        </p:attrNameLst>
                                      </p:cBhvr>
                                      <p:to>
                                        <p:strVal val="visible"/>
                                      </p:to>
                                    </p:set>
                                    <p:anim calcmode="lin" valueType="num">
                                      <p:cBhvr additive="base">
                                        <p:cTn id="295" dur="2500" fill="hold"/>
                                        <p:tgtEl>
                                          <p:spTgt spid="111"/>
                                        </p:tgtEl>
                                        <p:attrNameLst>
                                          <p:attrName>ppt_x</p:attrName>
                                        </p:attrNameLst>
                                      </p:cBhvr>
                                      <p:tavLst>
                                        <p:tav tm="0">
                                          <p:val>
                                            <p:strVal val="0-#ppt_w/2"/>
                                          </p:val>
                                        </p:tav>
                                        <p:tav tm="100000">
                                          <p:val>
                                            <p:strVal val="#ppt_x"/>
                                          </p:val>
                                        </p:tav>
                                      </p:tavLst>
                                    </p:anim>
                                    <p:anim calcmode="lin" valueType="num">
                                      <p:cBhvr additive="base">
                                        <p:cTn id="296" dur="2500" fill="hold"/>
                                        <p:tgtEl>
                                          <p:spTgt spid="111"/>
                                        </p:tgtEl>
                                        <p:attrNameLst>
                                          <p:attrName>ppt_y</p:attrName>
                                        </p:attrNameLst>
                                      </p:cBhvr>
                                      <p:tavLst>
                                        <p:tav tm="0">
                                          <p:val>
                                            <p:strVal val="1+#ppt_h/2"/>
                                          </p:val>
                                        </p:tav>
                                        <p:tav tm="100000">
                                          <p:val>
                                            <p:strVal val="#ppt_y"/>
                                          </p:val>
                                        </p:tav>
                                      </p:tavLst>
                                    </p:anim>
                                  </p:childTnLst>
                                </p:cTn>
                              </p:par>
                              <p:par>
                                <p:cTn id="297" presetID="2" presetClass="entr" presetSubtype="12" fill="hold" grpId="0" nodeType="withEffect">
                                  <p:stCondLst>
                                    <p:cond delay="0"/>
                                  </p:stCondLst>
                                  <p:childTnLst>
                                    <p:set>
                                      <p:cBhvr>
                                        <p:cTn id="298" dur="1" fill="hold">
                                          <p:stCondLst>
                                            <p:cond delay="0"/>
                                          </p:stCondLst>
                                        </p:cTn>
                                        <p:tgtEl>
                                          <p:spTgt spid="112"/>
                                        </p:tgtEl>
                                        <p:attrNameLst>
                                          <p:attrName>style.visibility</p:attrName>
                                        </p:attrNameLst>
                                      </p:cBhvr>
                                      <p:to>
                                        <p:strVal val="visible"/>
                                      </p:to>
                                    </p:set>
                                    <p:anim calcmode="lin" valueType="num">
                                      <p:cBhvr additive="base">
                                        <p:cTn id="299" dur="2500" fill="hold"/>
                                        <p:tgtEl>
                                          <p:spTgt spid="112"/>
                                        </p:tgtEl>
                                        <p:attrNameLst>
                                          <p:attrName>ppt_x</p:attrName>
                                        </p:attrNameLst>
                                      </p:cBhvr>
                                      <p:tavLst>
                                        <p:tav tm="0">
                                          <p:val>
                                            <p:strVal val="0-#ppt_w/2"/>
                                          </p:val>
                                        </p:tav>
                                        <p:tav tm="100000">
                                          <p:val>
                                            <p:strVal val="#ppt_x"/>
                                          </p:val>
                                        </p:tav>
                                      </p:tavLst>
                                    </p:anim>
                                    <p:anim calcmode="lin" valueType="num">
                                      <p:cBhvr additive="base">
                                        <p:cTn id="300" dur="2500" fill="hold"/>
                                        <p:tgtEl>
                                          <p:spTgt spid="112"/>
                                        </p:tgtEl>
                                        <p:attrNameLst>
                                          <p:attrName>ppt_y</p:attrName>
                                        </p:attrNameLst>
                                      </p:cBhvr>
                                      <p:tavLst>
                                        <p:tav tm="0">
                                          <p:val>
                                            <p:strVal val="1+#ppt_h/2"/>
                                          </p:val>
                                        </p:tav>
                                        <p:tav tm="100000">
                                          <p:val>
                                            <p:strVal val="#ppt_y"/>
                                          </p:val>
                                        </p:tav>
                                      </p:tavLst>
                                    </p:anim>
                                  </p:childTnLst>
                                </p:cTn>
                              </p:par>
                              <p:par>
                                <p:cTn id="301" presetID="2" presetClass="entr" presetSubtype="12" fill="hold" grpId="0" nodeType="withEffect">
                                  <p:stCondLst>
                                    <p:cond delay="0"/>
                                  </p:stCondLst>
                                  <p:childTnLst>
                                    <p:set>
                                      <p:cBhvr>
                                        <p:cTn id="302" dur="1" fill="hold">
                                          <p:stCondLst>
                                            <p:cond delay="0"/>
                                          </p:stCondLst>
                                        </p:cTn>
                                        <p:tgtEl>
                                          <p:spTgt spid="109"/>
                                        </p:tgtEl>
                                        <p:attrNameLst>
                                          <p:attrName>style.visibility</p:attrName>
                                        </p:attrNameLst>
                                      </p:cBhvr>
                                      <p:to>
                                        <p:strVal val="visible"/>
                                      </p:to>
                                    </p:set>
                                    <p:anim calcmode="lin" valueType="num">
                                      <p:cBhvr additive="base">
                                        <p:cTn id="303" dur="2500" fill="hold"/>
                                        <p:tgtEl>
                                          <p:spTgt spid="109"/>
                                        </p:tgtEl>
                                        <p:attrNameLst>
                                          <p:attrName>ppt_x</p:attrName>
                                        </p:attrNameLst>
                                      </p:cBhvr>
                                      <p:tavLst>
                                        <p:tav tm="0">
                                          <p:val>
                                            <p:strVal val="0-#ppt_w/2"/>
                                          </p:val>
                                        </p:tav>
                                        <p:tav tm="100000">
                                          <p:val>
                                            <p:strVal val="#ppt_x"/>
                                          </p:val>
                                        </p:tav>
                                      </p:tavLst>
                                    </p:anim>
                                    <p:anim calcmode="lin" valueType="num">
                                      <p:cBhvr additive="base">
                                        <p:cTn id="304" dur="2500" fill="hold"/>
                                        <p:tgtEl>
                                          <p:spTgt spid="109"/>
                                        </p:tgtEl>
                                        <p:attrNameLst>
                                          <p:attrName>ppt_y</p:attrName>
                                        </p:attrNameLst>
                                      </p:cBhvr>
                                      <p:tavLst>
                                        <p:tav tm="0">
                                          <p:val>
                                            <p:strVal val="1+#ppt_h/2"/>
                                          </p:val>
                                        </p:tav>
                                        <p:tav tm="100000">
                                          <p:val>
                                            <p:strVal val="#ppt_y"/>
                                          </p:val>
                                        </p:tav>
                                      </p:tavLst>
                                    </p:anim>
                                  </p:childTnLst>
                                </p:cTn>
                              </p:par>
                              <p:par>
                                <p:cTn id="305" presetID="2" presetClass="entr" presetSubtype="12" fill="hold" grpId="0" nodeType="withEffect">
                                  <p:stCondLst>
                                    <p:cond delay="0"/>
                                  </p:stCondLst>
                                  <p:childTnLst>
                                    <p:set>
                                      <p:cBhvr>
                                        <p:cTn id="306" dur="1" fill="hold">
                                          <p:stCondLst>
                                            <p:cond delay="0"/>
                                          </p:stCondLst>
                                        </p:cTn>
                                        <p:tgtEl>
                                          <p:spTgt spid="110"/>
                                        </p:tgtEl>
                                        <p:attrNameLst>
                                          <p:attrName>style.visibility</p:attrName>
                                        </p:attrNameLst>
                                      </p:cBhvr>
                                      <p:to>
                                        <p:strVal val="visible"/>
                                      </p:to>
                                    </p:set>
                                    <p:anim calcmode="lin" valueType="num">
                                      <p:cBhvr additive="base">
                                        <p:cTn id="307" dur="2500" fill="hold"/>
                                        <p:tgtEl>
                                          <p:spTgt spid="110"/>
                                        </p:tgtEl>
                                        <p:attrNameLst>
                                          <p:attrName>ppt_x</p:attrName>
                                        </p:attrNameLst>
                                      </p:cBhvr>
                                      <p:tavLst>
                                        <p:tav tm="0">
                                          <p:val>
                                            <p:strVal val="0-#ppt_w/2"/>
                                          </p:val>
                                        </p:tav>
                                        <p:tav tm="100000">
                                          <p:val>
                                            <p:strVal val="#ppt_x"/>
                                          </p:val>
                                        </p:tav>
                                      </p:tavLst>
                                    </p:anim>
                                    <p:anim calcmode="lin" valueType="num">
                                      <p:cBhvr additive="base">
                                        <p:cTn id="308" dur="2500" fill="hold"/>
                                        <p:tgtEl>
                                          <p:spTgt spid="110"/>
                                        </p:tgtEl>
                                        <p:attrNameLst>
                                          <p:attrName>ppt_y</p:attrName>
                                        </p:attrNameLst>
                                      </p:cBhvr>
                                      <p:tavLst>
                                        <p:tav tm="0">
                                          <p:val>
                                            <p:strVal val="1+#ppt_h/2"/>
                                          </p:val>
                                        </p:tav>
                                        <p:tav tm="100000">
                                          <p:val>
                                            <p:strVal val="#ppt_y"/>
                                          </p:val>
                                        </p:tav>
                                      </p:tavLst>
                                    </p:anim>
                                  </p:childTnLst>
                                </p:cTn>
                              </p:par>
                              <p:par>
                                <p:cTn id="309" presetID="2" presetClass="entr" presetSubtype="12" fill="hold" grpId="0" nodeType="withEffect">
                                  <p:stCondLst>
                                    <p:cond delay="0"/>
                                  </p:stCondLst>
                                  <p:childTnLst>
                                    <p:set>
                                      <p:cBhvr>
                                        <p:cTn id="310" dur="1" fill="hold">
                                          <p:stCondLst>
                                            <p:cond delay="0"/>
                                          </p:stCondLst>
                                        </p:cTn>
                                        <p:tgtEl>
                                          <p:spTgt spid="105"/>
                                        </p:tgtEl>
                                        <p:attrNameLst>
                                          <p:attrName>style.visibility</p:attrName>
                                        </p:attrNameLst>
                                      </p:cBhvr>
                                      <p:to>
                                        <p:strVal val="visible"/>
                                      </p:to>
                                    </p:set>
                                    <p:anim calcmode="lin" valueType="num">
                                      <p:cBhvr additive="base">
                                        <p:cTn id="311" dur="2500" fill="hold"/>
                                        <p:tgtEl>
                                          <p:spTgt spid="105"/>
                                        </p:tgtEl>
                                        <p:attrNameLst>
                                          <p:attrName>ppt_x</p:attrName>
                                        </p:attrNameLst>
                                      </p:cBhvr>
                                      <p:tavLst>
                                        <p:tav tm="0">
                                          <p:val>
                                            <p:strVal val="0-#ppt_w/2"/>
                                          </p:val>
                                        </p:tav>
                                        <p:tav tm="100000">
                                          <p:val>
                                            <p:strVal val="#ppt_x"/>
                                          </p:val>
                                        </p:tav>
                                      </p:tavLst>
                                    </p:anim>
                                    <p:anim calcmode="lin" valueType="num">
                                      <p:cBhvr additive="base">
                                        <p:cTn id="312" dur="2500" fill="hold"/>
                                        <p:tgtEl>
                                          <p:spTgt spid="105"/>
                                        </p:tgtEl>
                                        <p:attrNameLst>
                                          <p:attrName>ppt_y</p:attrName>
                                        </p:attrNameLst>
                                      </p:cBhvr>
                                      <p:tavLst>
                                        <p:tav tm="0">
                                          <p:val>
                                            <p:strVal val="1+#ppt_h/2"/>
                                          </p:val>
                                        </p:tav>
                                        <p:tav tm="100000">
                                          <p:val>
                                            <p:strVal val="#ppt_y"/>
                                          </p:val>
                                        </p:tav>
                                      </p:tavLst>
                                    </p:anim>
                                  </p:childTnLst>
                                </p:cTn>
                              </p:par>
                              <p:par>
                                <p:cTn id="313" presetID="2" presetClass="entr" presetSubtype="12" fill="hold" grpId="0" nodeType="withEffect">
                                  <p:stCondLst>
                                    <p:cond delay="0"/>
                                  </p:stCondLst>
                                  <p:childTnLst>
                                    <p:set>
                                      <p:cBhvr>
                                        <p:cTn id="314" dur="1" fill="hold">
                                          <p:stCondLst>
                                            <p:cond delay="0"/>
                                          </p:stCondLst>
                                        </p:cTn>
                                        <p:tgtEl>
                                          <p:spTgt spid="106"/>
                                        </p:tgtEl>
                                        <p:attrNameLst>
                                          <p:attrName>style.visibility</p:attrName>
                                        </p:attrNameLst>
                                      </p:cBhvr>
                                      <p:to>
                                        <p:strVal val="visible"/>
                                      </p:to>
                                    </p:set>
                                    <p:anim calcmode="lin" valueType="num">
                                      <p:cBhvr additive="base">
                                        <p:cTn id="315" dur="2500" fill="hold"/>
                                        <p:tgtEl>
                                          <p:spTgt spid="106"/>
                                        </p:tgtEl>
                                        <p:attrNameLst>
                                          <p:attrName>ppt_x</p:attrName>
                                        </p:attrNameLst>
                                      </p:cBhvr>
                                      <p:tavLst>
                                        <p:tav tm="0">
                                          <p:val>
                                            <p:strVal val="0-#ppt_w/2"/>
                                          </p:val>
                                        </p:tav>
                                        <p:tav tm="100000">
                                          <p:val>
                                            <p:strVal val="#ppt_x"/>
                                          </p:val>
                                        </p:tav>
                                      </p:tavLst>
                                    </p:anim>
                                    <p:anim calcmode="lin" valueType="num">
                                      <p:cBhvr additive="base">
                                        <p:cTn id="316" dur="2500" fill="hold"/>
                                        <p:tgtEl>
                                          <p:spTgt spid="106"/>
                                        </p:tgtEl>
                                        <p:attrNameLst>
                                          <p:attrName>ppt_y</p:attrName>
                                        </p:attrNameLst>
                                      </p:cBhvr>
                                      <p:tavLst>
                                        <p:tav tm="0">
                                          <p:val>
                                            <p:strVal val="1+#ppt_h/2"/>
                                          </p:val>
                                        </p:tav>
                                        <p:tav tm="100000">
                                          <p:val>
                                            <p:strVal val="#ppt_y"/>
                                          </p:val>
                                        </p:tav>
                                      </p:tavLst>
                                    </p:anim>
                                  </p:childTnLst>
                                </p:cTn>
                              </p:par>
                              <p:par>
                                <p:cTn id="317" presetID="2" presetClass="entr" presetSubtype="12" fill="hold" grpId="0" nodeType="withEffect">
                                  <p:stCondLst>
                                    <p:cond delay="0"/>
                                  </p:stCondLst>
                                  <p:childTnLst>
                                    <p:set>
                                      <p:cBhvr>
                                        <p:cTn id="318" dur="1" fill="hold">
                                          <p:stCondLst>
                                            <p:cond delay="0"/>
                                          </p:stCondLst>
                                        </p:cTn>
                                        <p:tgtEl>
                                          <p:spTgt spid="103"/>
                                        </p:tgtEl>
                                        <p:attrNameLst>
                                          <p:attrName>style.visibility</p:attrName>
                                        </p:attrNameLst>
                                      </p:cBhvr>
                                      <p:to>
                                        <p:strVal val="visible"/>
                                      </p:to>
                                    </p:set>
                                    <p:anim calcmode="lin" valueType="num">
                                      <p:cBhvr additive="base">
                                        <p:cTn id="319" dur="2500" fill="hold"/>
                                        <p:tgtEl>
                                          <p:spTgt spid="103"/>
                                        </p:tgtEl>
                                        <p:attrNameLst>
                                          <p:attrName>ppt_x</p:attrName>
                                        </p:attrNameLst>
                                      </p:cBhvr>
                                      <p:tavLst>
                                        <p:tav tm="0">
                                          <p:val>
                                            <p:strVal val="0-#ppt_w/2"/>
                                          </p:val>
                                        </p:tav>
                                        <p:tav tm="100000">
                                          <p:val>
                                            <p:strVal val="#ppt_x"/>
                                          </p:val>
                                        </p:tav>
                                      </p:tavLst>
                                    </p:anim>
                                    <p:anim calcmode="lin" valueType="num">
                                      <p:cBhvr additive="base">
                                        <p:cTn id="320" dur="2500" fill="hold"/>
                                        <p:tgtEl>
                                          <p:spTgt spid="103"/>
                                        </p:tgtEl>
                                        <p:attrNameLst>
                                          <p:attrName>ppt_y</p:attrName>
                                        </p:attrNameLst>
                                      </p:cBhvr>
                                      <p:tavLst>
                                        <p:tav tm="0">
                                          <p:val>
                                            <p:strVal val="1+#ppt_h/2"/>
                                          </p:val>
                                        </p:tav>
                                        <p:tav tm="100000">
                                          <p:val>
                                            <p:strVal val="#ppt_y"/>
                                          </p:val>
                                        </p:tav>
                                      </p:tavLst>
                                    </p:anim>
                                  </p:childTnLst>
                                </p:cTn>
                              </p:par>
                              <p:par>
                                <p:cTn id="321" presetID="2" presetClass="entr" presetSubtype="12" fill="hold" grpId="0" nodeType="withEffect">
                                  <p:stCondLst>
                                    <p:cond delay="0"/>
                                  </p:stCondLst>
                                  <p:childTnLst>
                                    <p:set>
                                      <p:cBhvr>
                                        <p:cTn id="322" dur="1" fill="hold">
                                          <p:stCondLst>
                                            <p:cond delay="0"/>
                                          </p:stCondLst>
                                        </p:cTn>
                                        <p:tgtEl>
                                          <p:spTgt spid="104"/>
                                        </p:tgtEl>
                                        <p:attrNameLst>
                                          <p:attrName>style.visibility</p:attrName>
                                        </p:attrNameLst>
                                      </p:cBhvr>
                                      <p:to>
                                        <p:strVal val="visible"/>
                                      </p:to>
                                    </p:set>
                                    <p:anim calcmode="lin" valueType="num">
                                      <p:cBhvr additive="base">
                                        <p:cTn id="323" dur="2500" fill="hold"/>
                                        <p:tgtEl>
                                          <p:spTgt spid="104"/>
                                        </p:tgtEl>
                                        <p:attrNameLst>
                                          <p:attrName>ppt_x</p:attrName>
                                        </p:attrNameLst>
                                      </p:cBhvr>
                                      <p:tavLst>
                                        <p:tav tm="0">
                                          <p:val>
                                            <p:strVal val="0-#ppt_w/2"/>
                                          </p:val>
                                        </p:tav>
                                        <p:tav tm="100000">
                                          <p:val>
                                            <p:strVal val="#ppt_x"/>
                                          </p:val>
                                        </p:tav>
                                      </p:tavLst>
                                    </p:anim>
                                    <p:anim calcmode="lin" valueType="num">
                                      <p:cBhvr additive="base">
                                        <p:cTn id="324" dur="2500" fill="hold"/>
                                        <p:tgtEl>
                                          <p:spTgt spid="104"/>
                                        </p:tgtEl>
                                        <p:attrNameLst>
                                          <p:attrName>ppt_y</p:attrName>
                                        </p:attrNameLst>
                                      </p:cBhvr>
                                      <p:tavLst>
                                        <p:tav tm="0">
                                          <p:val>
                                            <p:strVal val="1+#ppt_h/2"/>
                                          </p:val>
                                        </p:tav>
                                        <p:tav tm="100000">
                                          <p:val>
                                            <p:strVal val="#ppt_y"/>
                                          </p:val>
                                        </p:tav>
                                      </p:tavLst>
                                    </p:anim>
                                  </p:childTnLst>
                                </p:cTn>
                              </p:par>
                              <p:par>
                                <p:cTn id="325" presetID="2" presetClass="entr" presetSubtype="12" fill="hold" grpId="0" nodeType="withEffect">
                                  <p:stCondLst>
                                    <p:cond delay="0"/>
                                  </p:stCondLst>
                                  <p:childTnLst>
                                    <p:set>
                                      <p:cBhvr>
                                        <p:cTn id="326" dur="1" fill="hold">
                                          <p:stCondLst>
                                            <p:cond delay="0"/>
                                          </p:stCondLst>
                                        </p:cTn>
                                        <p:tgtEl>
                                          <p:spTgt spid="99"/>
                                        </p:tgtEl>
                                        <p:attrNameLst>
                                          <p:attrName>style.visibility</p:attrName>
                                        </p:attrNameLst>
                                      </p:cBhvr>
                                      <p:to>
                                        <p:strVal val="visible"/>
                                      </p:to>
                                    </p:set>
                                    <p:anim calcmode="lin" valueType="num">
                                      <p:cBhvr additive="base">
                                        <p:cTn id="327" dur="2500" fill="hold"/>
                                        <p:tgtEl>
                                          <p:spTgt spid="99"/>
                                        </p:tgtEl>
                                        <p:attrNameLst>
                                          <p:attrName>ppt_x</p:attrName>
                                        </p:attrNameLst>
                                      </p:cBhvr>
                                      <p:tavLst>
                                        <p:tav tm="0">
                                          <p:val>
                                            <p:strVal val="0-#ppt_w/2"/>
                                          </p:val>
                                        </p:tav>
                                        <p:tav tm="100000">
                                          <p:val>
                                            <p:strVal val="#ppt_x"/>
                                          </p:val>
                                        </p:tav>
                                      </p:tavLst>
                                    </p:anim>
                                    <p:anim calcmode="lin" valueType="num">
                                      <p:cBhvr additive="base">
                                        <p:cTn id="328" dur="2500" fill="hold"/>
                                        <p:tgtEl>
                                          <p:spTgt spid="99"/>
                                        </p:tgtEl>
                                        <p:attrNameLst>
                                          <p:attrName>ppt_y</p:attrName>
                                        </p:attrNameLst>
                                      </p:cBhvr>
                                      <p:tavLst>
                                        <p:tav tm="0">
                                          <p:val>
                                            <p:strVal val="1+#ppt_h/2"/>
                                          </p:val>
                                        </p:tav>
                                        <p:tav tm="100000">
                                          <p:val>
                                            <p:strVal val="#ppt_y"/>
                                          </p:val>
                                        </p:tav>
                                      </p:tavLst>
                                    </p:anim>
                                  </p:childTnLst>
                                </p:cTn>
                              </p:par>
                              <p:par>
                                <p:cTn id="329" presetID="2" presetClass="entr" presetSubtype="12" fill="hold" grpId="0" nodeType="withEffect">
                                  <p:stCondLst>
                                    <p:cond delay="0"/>
                                  </p:stCondLst>
                                  <p:childTnLst>
                                    <p:set>
                                      <p:cBhvr>
                                        <p:cTn id="330" dur="1" fill="hold">
                                          <p:stCondLst>
                                            <p:cond delay="0"/>
                                          </p:stCondLst>
                                        </p:cTn>
                                        <p:tgtEl>
                                          <p:spTgt spid="100"/>
                                        </p:tgtEl>
                                        <p:attrNameLst>
                                          <p:attrName>style.visibility</p:attrName>
                                        </p:attrNameLst>
                                      </p:cBhvr>
                                      <p:to>
                                        <p:strVal val="visible"/>
                                      </p:to>
                                    </p:set>
                                    <p:anim calcmode="lin" valueType="num">
                                      <p:cBhvr additive="base">
                                        <p:cTn id="331" dur="2500" fill="hold"/>
                                        <p:tgtEl>
                                          <p:spTgt spid="100"/>
                                        </p:tgtEl>
                                        <p:attrNameLst>
                                          <p:attrName>ppt_x</p:attrName>
                                        </p:attrNameLst>
                                      </p:cBhvr>
                                      <p:tavLst>
                                        <p:tav tm="0">
                                          <p:val>
                                            <p:strVal val="0-#ppt_w/2"/>
                                          </p:val>
                                        </p:tav>
                                        <p:tav tm="100000">
                                          <p:val>
                                            <p:strVal val="#ppt_x"/>
                                          </p:val>
                                        </p:tav>
                                      </p:tavLst>
                                    </p:anim>
                                    <p:anim calcmode="lin" valueType="num">
                                      <p:cBhvr additive="base">
                                        <p:cTn id="332" dur="2500" fill="hold"/>
                                        <p:tgtEl>
                                          <p:spTgt spid="100"/>
                                        </p:tgtEl>
                                        <p:attrNameLst>
                                          <p:attrName>ppt_y</p:attrName>
                                        </p:attrNameLst>
                                      </p:cBhvr>
                                      <p:tavLst>
                                        <p:tav tm="0">
                                          <p:val>
                                            <p:strVal val="1+#ppt_h/2"/>
                                          </p:val>
                                        </p:tav>
                                        <p:tav tm="100000">
                                          <p:val>
                                            <p:strVal val="#ppt_y"/>
                                          </p:val>
                                        </p:tav>
                                      </p:tavLst>
                                    </p:anim>
                                  </p:childTnLst>
                                </p:cTn>
                              </p:par>
                              <p:par>
                                <p:cTn id="333" presetID="2" presetClass="entr" presetSubtype="12" fill="hold" grpId="0" nodeType="withEffect">
                                  <p:stCondLst>
                                    <p:cond delay="0"/>
                                  </p:stCondLst>
                                  <p:childTnLst>
                                    <p:set>
                                      <p:cBhvr>
                                        <p:cTn id="334" dur="1" fill="hold">
                                          <p:stCondLst>
                                            <p:cond delay="0"/>
                                          </p:stCondLst>
                                        </p:cTn>
                                        <p:tgtEl>
                                          <p:spTgt spid="97"/>
                                        </p:tgtEl>
                                        <p:attrNameLst>
                                          <p:attrName>style.visibility</p:attrName>
                                        </p:attrNameLst>
                                      </p:cBhvr>
                                      <p:to>
                                        <p:strVal val="visible"/>
                                      </p:to>
                                    </p:set>
                                    <p:anim calcmode="lin" valueType="num">
                                      <p:cBhvr additive="base">
                                        <p:cTn id="335" dur="2500" fill="hold"/>
                                        <p:tgtEl>
                                          <p:spTgt spid="97"/>
                                        </p:tgtEl>
                                        <p:attrNameLst>
                                          <p:attrName>ppt_x</p:attrName>
                                        </p:attrNameLst>
                                      </p:cBhvr>
                                      <p:tavLst>
                                        <p:tav tm="0">
                                          <p:val>
                                            <p:strVal val="0-#ppt_w/2"/>
                                          </p:val>
                                        </p:tav>
                                        <p:tav tm="100000">
                                          <p:val>
                                            <p:strVal val="#ppt_x"/>
                                          </p:val>
                                        </p:tav>
                                      </p:tavLst>
                                    </p:anim>
                                    <p:anim calcmode="lin" valueType="num">
                                      <p:cBhvr additive="base">
                                        <p:cTn id="336" dur="2500" fill="hold"/>
                                        <p:tgtEl>
                                          <p:spTgt spid="97"/>
                                        </p:tgtEl>
                                        <p:attrNameLst>
                                          <p:attrName>ppt_y</p:attrName>
                                        </p:attrNameLst>
                                      </p:cBhvr>
                                      <p:tavLst>
                                        <p:tav tm="0">
                                          <p:val>
                                            <p:strVal val="1+#ppt_h/2"/>
                                          </p:val>
                                        </p:tav>
                                        <p:tav tm="100000">
                                          <p:val>
                                            <p:strVal val="#ppt_y"/>
                                          </p:val>
                                        </p:tav>
                                      </p:tavLst>
                                    </p:anim>
                                  </p:childTnLst>
                                </p:cTn>
                              </p:par>
                              <p:par>
                                <p:cTn id="337" presetID="2" presetClass="entr" presetSubtype="12" fill="hold" grpId="0" nodeType="withEffect">
                                  <p:stCondLst>
                                    <p:cond delay="0"/>
                                  </p:stCondLst>
                                  <p:childTnLst>
                                    <p:set>
                                      <p:cBhvr>
                                        <p:cTn id="338" dur="1" fill="hold">
                                          <p:stCondLst>
                                            <p:cond delay="0"/>
                                          </p:stCondLst>
                                        </p:cTn>
                                        <p:tgtEl>
                                          <p:spTgt spid="98"/>
                                        </p:tgtEl>
                                        <p:attrNameLst>
                                          <p:attrName>style.visibility</p:attrName>
                                        </p:attrNameLst>
                                      </p:cBhvr>
                                      <p:to>
                                        <p:strVal val="visible"/>
                                      </p:to>
                                    </p:set>
                                    <p:anim calcmode="lin" valueType="num">
                                      <p:cBhvr additive="base">
                                        <p:cTn id="339" dur="2500" fill="hold"/>
                                        <p:tgtEl>
                                          <p:spTgt spid="98"/>
                                        </p:tgtEl>
                                        <p:attrNameLst>
                                          <p:attrName>ppt_x</p:attrName>
                                        </p:attrNameLst>
                                      </p:cBhvr>
                                      <p:tavLst>
                                        <p:tav tm="0">
                                          <p:val>
                                            <p:strVal val="0-#ppt_w/2"/>
                                          </p:val>
                                        </p:tav>
                                        <p:tav tm="100000">
                                          <p:val>
                                            <p:strVal val="#ppt_x"/>
                                          </p:val>
                                        </p:tav>
                                      </p:tavLst>
                                    </p:anim>
                                    <p:anim calcmode="lin" valueType="num">
                                      <p:cBhvr additive="base">
                                        <p:cTn id="340" dur="2500" fill="hold"/>
                                        <p:tgtEl>
                                          <p:spTgt spid="98"/>
                                        </p:tgtEl>
                                        <p:attrNameLst>
                                          <p:attrName>ppt_y</p:attrName>
                                        </p:attrNameLst>
                                      </p:cBhvr>
                                      <p:tavLst>
                                        <p:tav tm="0">
                                          <p:val>
                                            <p:strVal val="1+#ppt_h/2"/>
                                          </p:val>
                                        </p:tav>
                                        <p:tav tm="100000">
                                          <p:val>
                                            <p:strVal val="#ppt_y"/>
                                          </p:val>
                                        </p:tav>
                                      </p:tavLst>
                                    </p:anim>
                                  </p:childTnLst>
                                </p:cTn>
                              </p:par>
                              <p:par>
                                <p:cTn id="341" presetID="2" presetClass="entr" presetSubtype="12" fill="hold" grpId="0" nodeType="withEffect">
                                  <p:stCondLst>
                                    <p:cond delay="0"/>
                                  </p:stCondLst>
                                  <p:childTnLst>
                                    <p:set>
                                      <p:cBhvr>
                                        <p:cTn id="342" dur="1" fill="hold">
                                          <p:stCondLst>
                                            <p:cond delay="0"/>
                                          </p:stCondLst>
                                        </p:cTn>
                                        <p:tgtEl>
                                          <p:spTgt spid="133"/>
                                        </p:tgtEl>
                                        <p:attrNameLst>
                                          <p:attrName>style.visibility</p:attrName>
                                        </p:attrNameLst>
                                      </p:cBhvr>
                                      <p:to>
                                        <p:strVal val="visible"/>
                                      </p:to>
                                    </p:set>
                                    <p:anim calcmode="lin" valueType="num">
                                      <p:cBhvr additive="base">
                                        <p:cTn id="343" dur="2500" fill="hold"/>
                                        <p:tgtEl>
                                          <p:spTgt spid="133"/>
                                        </p:tgtEl>
                                        <p:attrNameLst>
                                          <p:attrName>ppt_x</p:attrName>
                                        </p:attrNameLst>
                                      </p:cBhvr>
                                      <p:tavLst>
                                        <p:tav tm="0">
                                          <p:val>
                                            <p:strVal val="0-#ppt_w/2"/>
                                          </p:val>
                                        </p:tav>
                                        <p:tav tm="100000">
                                          <p:val>
                                            <p:strVal val="#ppt_x"/>
                                          </p:val>
                                        </p:tav>
                                      </p:tavLst>
                                    </p:anim>
                                    <p:anim calcmode="lin" valueType="num">
                                      <p:cBhvr additive="base">
                                        <p:cTn id="344" dur="2500" fill="hold"/>
                                        <p:tgtEl>
                                          <p:spTgt spid="133"/>
                                        </p:tgtEl>
                                        <p:attrNameLst>
                                          <p:attrName>ppt_y</p:attrName>
                                        </p:attrNameLst>
                                      </p:cBhvr>
                                      <p:tavLst>
                                        <p:tav tm="0">
                                          <p:val>
                                            <p:strVal val="1+#ppt_h/2"/>
                                          </p:val>
                                        </p:tav>
                                        <p:tav tm="100000">
                                          <p:val>
                                            <p:strVal val="#ppt_y"/>
                                          </p:val>
                                        </p:tav>
                                      </p:tavLst>
                                    </p:anim>
                                  </p:childTnLst>
                                </p:cTn>
                              </p:par>
                              <p:par>
                                <p:cTn id="345" presetID="2" presetClass="entr" presetSubtype="12" fill="hold" grpId="0" nodeType="withEffect">
                                  <p:stCondLst>
                                    <p:cond delay="0"/>
                                  </p:stCondLst>
                                  <p:childTnLst>
                                    <p:set>
                                      <p:cBhvr>
                                        <p:cTn id="346" dur="1" fill="hold">
                                          <p:stCondLst>
                                            <p:cond delay="0"/>
                                          </p:stCondLst>
                                        </p:cTn>
                                        <p:tgtEl>
                                          <p:spTgt spid="134"/>
                                        </p:tgtEl>
                                        <p:attrNameLst>
                                          <p:attrName>style.visibility</p:attrName>
                                        </p:attrNameLst>
                                      </p:cBhvr>
                                      <p:to>
                                        <p:strVal val="visible"/>
                                      </p:to>
                                    </p:set>
                                    <p:anim calcmode="lin" valueType="num">
                                      <p:cBhvr additive="base">
                                        <p:cTn id="347" dur="2500" fill="hold"/>
                                        <p:tgtEl>
                                          <p:spTgt spid="134"/>
                                        </p:tgtEl>
                                        <p:attrNameLst>
                                          <p:attrName>ppt_x</p:attrName>
                                        </p:attrNameLst>
                                      </p:cBhvr>
                                      <p:tavLst>
                                        <p:tav tm="0">
                                          <p:val>
                                            <p:strVal val="0-#ppt_w/2"/>
                                          </p:val>
                                        </p:tav>
                                        <p:tav tm="100000">
                                          <p:val>
                                            <p:strVal val="#ppt_x"/>
                                          </p:val>
                                        </p:tav>
                                      </p:tavLst>
                                    </p:anim>
                                    <p:anim calcmode="lin" valueType="num">
                                      <p:cBhvr additive="base">
                                        <p:cTn id="348" dur="2500" fill="hold"/>
                                        <p:tgtEl>
                                          <p:spTgt spid="134"/>
                                        </p:tgtEl>
                                        <p:attrNameLst>
                                          <p:attrName>ppt_y</p:attrName>
                                        </p:attrNameLst>
                                      </p:cBhvr>
                                      <p:tavLst>
                                        <p:tav tm="0">
                                          <p:val>
                                            <p:strVal val="1+#ppt_h/2"/>
                                          </p:val>
                                        </p:tav>
                                        <p:tav tm="100000">
                                          <p:val>
                                            <p:strVal val="#ppt_y"/>
                                          </p:val>
                                        </p:tav>
                                      </p:tavLst>
                                    </p:anim>
                                  </p:childTnLst>
                                </p:cTn>
                              </p:par>
                              <p:par>
                                <p:cTn id="349" presetID="2" presetClass="entr" presetSubtype="12" fill="hold" grpId="0" nodeType="withEffect">
                                  <p:stCondLst>
                                    <p:cond delay="0"/>
                                  </p:stCondLst>
                                  <p:childTnLst>
                                    <p:set>
                                      <p:cBhvr>
                                        <p:cTn id="350" dur="1" fill="hold">
                                          <p:stCondLst>
                                            <p:cond delay="0"/>
                                          </p:stCondLst>
                                        </p:cTn>
                                        <p:tgtEl>
                                          <p:spTgt spid="131"/>
                                        </p:tgtEl>
                                        <p:attrNameLst>
                                          <p:attrName>style.visibility</p:attrName>
                                        </p:attrNameLst>
                                      </p:cBhvr>
                                      <p:to>
                                        <p:strVal val="visible"/>
                                      </p:to>
                                    </p:set>
                                    <p:anim calcmode="lin" valueType="num">
                                      <p:cBhvr additive="base">
                                        <p:cTn id="351" dur="2500" fill="hold"/>
                                        <p:tgtEl>
                                          <p:spTgt spid="131"/>
                                        </p:tgtEl>
                                        <p:attrNameLst>
                                          <p:attrName>ppt_x</p:attrName>
                                        </p:attrNameLst>
                                      </p:cBhvr>
                                      <p:tavLst>
                                        <p:tav tm="0">
                                          <p:val>
                                            <p:strVal val="0-#ppt_w/2"/>
                                          </p:val>
                                        </p:tav>
                                        <p:tav tm="100000">
                                          <p:val>
                                            <p:strVal val="#ppt_x"/>
                                          </p:val>
                                        </p:tav>
                                      </p:tavLst>
                                    </p:anim>
                                    <p:anim calcmode="lin" valueType="num">
                                      <p:cBhvr additive="base">
                                        <p:cTn id="352" dur="2500" fill="hold"/>
                                        <p:tgtEl>
                                          <p:spTgt spid="131"/>
                                        </p:tgtEl>
                                        <p:attrNameLst>
                                          <p:attrName>ppt_y</p:attrName>
                                        </p:attrNameLst>
                                      </p:cBhvr>
                                      <p:tavLst>
                                        <p:tav tm="0">
                                          <p:val>
                                            <p:strVal val="1+#ppt_h/2"/>
                                          </p:val>
                                        </p:tav>
                                        <p:tav tm="100000">
                                          <p:val>
                                            <p:strVal val="#ppt_y"/>
                                          </p:val>
                                        </p:tav>
                                      </p:tavLst>
                                    </p:anim>
                                  </p:childTnLst>
                                </p:cTn>
                              </p:par>
                              <p:par>
                                <p:cTn id="353" presetID="2" presetClass="entr" presetSubtype="12" fill="hold" grpId="0" nodeType="withEffect">
                                  <p:stCondLst>
                                    <p:cond delay="0"/>
                                  </p:stCondLst>
                                  <p:childTnLst>
                                    <p:set>
                                      <p:cBhvr>
                                        <p:cTn id="354" dur="1" fill="hold">
                                          <p:stCondLst>
                                            <p:cond delay="0"/>
                                          </p:stCondLst>
                                        </p:cTn>
                                        <p:tgtEl>
                                          <p:spTgt spid="132"/>
                                        </p:tgtEl>
                                        <p:attrNameLst>
                                          <p:attrName>style.visibility</p:attrName>
                                        </p:attrNameLst>
                                      </p:cBhvr>
                                      <p:to>
                                        <p:strVal val="visible"/>
                                      </p:to>
                                    </p:set>
                                    <p:anim calcmode="lin" valueType="num">
                                      <p:cBhvr additive="base">
                                        <p:cTn id="355" dur="2500" fill="hold"/>
                                        <p:tgtEl>
                                          <p:spTgt spid="132"/>
                                        </p:tgtEl>
                                        <p:attrNameLst>
                                          <p:attrName>ppt_x</p:attrName>
                                        </p:attrNameLst>
                                      </p:cBhvr>
                                      <p:tavLst>
                                        <p:tav tm="0">
                                          <p:val>
                                            <p:strVal val="0-#ppt_w/2"/>
                                          </p:val>
                                        </p:tav>
                                        <p:tav tm="100000">
                                          <p:val>
                                            <p:strVal val="#ppt_x"/>
                                          </p:val>
                                        </p:tav>
                                      </p:tavLst>
                                    </p:anim>
                                    <p:anim calcmode="lin" valueType="num">
                                      <p:cBhvr additive="base">
                                        <p:cTn id="356" dur="2500" fill="hold"/>
                                        <p:tgtEl>
                                          <p:spTgt spid="132"/>
                                        </p:tgtEl>
                                        <p:attrNameLst>
                                          <p:attrName>ppt_y</p:attrName>
                                        </p:attrNameLst>
                                      </p:cBhvr>
                                      <p:tavLst>
                                        <p:tav tm="0">
                                          <p:val>
                                            <p:strVal val="1+#ppt_h/2"/>
                                          </p:val>
                                        </p:tav>
                                        <p:tav tm="100000">
                                          <p:val>
                                            <p:strVal val="#ppt_y"/>
                                          </p:val>
                                        </p:tav>
                                      </p:tavLst>
                                    </p:anim>
                                  </p:childTnLst>
                                </p:cTn>
                              </p:par>
                              <p:par>
                                <p:cTn id="357" presetID="2" presetClass="entr" presetSubtype="12" fill="hold" grpId="0" nodeType="withEffect">
                                  <p:stCondLst>
                                    <p:cond delay="0"/>
                                  </p:stCondLst>
                                  <p:childTnLst>
                                    <p:set>
                                      <p:cBhvr>
                                        <p:cTn id="358" dur="1" fill="hold">
                                          <p:stCondLst>
                                            <p:cond delay="0"/>
                                          </p:stCondLst>
                                        </p:cTn>
                                        <p:tgtEl>
                                          <p:spTgt spid="127"/>
                                        </p:tgtEl>
                                        <p:attrNameLst>
                                          <p:attrName>style.visibility</p:attrName>
                                        </p:attrNameLst>
                                      </p:cBhvr>
                                      <p:to>
                                        <p:strVal val="visible"/>
                                      </p:to>
                                    </p:set>
                                    <p:anim calcmode="lin" valueType="num">
                                      <p:cBhvr additive="base">
                                        <p:cTn id="359" dur="2500" fill="hold"/>
                                        <p:tgtEl>
                                          <p:spTgt spid="127"/>
                                        </p:tgtEl>
                                        <p:attrNameLst>
                                          <p:attrName>ppt_x</p:attrName>
                                        </p:attrNameLst>
                                      </p:cBhvr>
                                      <p:tavLst>
                                        <p:tav tm="0">
                                          <p:val>
                                            <p:strVal val="0-#ppt_w/2"/>
                                          </p:val>
                                        </p:tav>
                                        <p:tav tm="100000">
                                          <p:val>
                                            <p:strVal val="#ppt_x"/>
                                          </p:val>
                                        </p:tav>
                                      </p:tavLst>
                                    </p:anim>
                                    <p:anim calcmode="lin" valueType="num">
                                      <p:cBhvr additive="base">
                                        <p:cTn id="360" dur="2500" fill="hold"/>
                                        <p:tgtEl>
                                          <p:spTgt spid="127"/>
                                        </p:tgtEl>
                                        <p:attrNameLst>
                                          <p:attrName>ppt_y</p:attrName>
                                        </p:attrNameLst>
                                      </p:cBhvr>
                                      <p:tavLst>
                                        <p:tav tm="0">
                                          <p:val>
                                            <p:strVal val="1+#ppt_h/2"/>
                                          </p:val>
                                        </p:tav>
                                        <p:tav tm="100000">
                                          <p:val>
                                            <p:strVal val="#ppt_y"/>
                                          </p:val>
                                        </p:tav>
                                      </p:tavLst>
                                    </p:anim>
                                  </p:childTnLst>
                                </p:cTn>
                              </p:par>
                              <p:par>
                                <p:cTn id="361" presetID="2" presetClass="entr" presetSubtype="12" fill="hold" grpId="0" nodeType="withEffect">
                                  <p:stCondLst>
                                    <p:cond delay="0"/>
                                  </p:stCondLst>
                                  <p:childTnLst>
                                    <p:set>
                                      <p:cBhvr>
                                        <p:cTn id="362" dur="1" fill="hold">
                                          <p:stCondLst>
                                            <p:cond delay="0"/>
                                          </p:stCondLst>
                                        </p:cTn>
                                        <p:tgtEl>
                                          <p:spTgt spid="128"/>
                                        </p:tgtEl>
                                        <p:attrNameLst>
                                          <p:attrName>style.visibility</p:attrName>
                                        </p:attrNameLst>
                                      </p:cBhvr>
                                      <p:to>
                                        <p:strVal val="visible"/>
                                      </p:to>
                                    </p:set>
                                    <p:anim calcmode="lin" valueType="num">
                                      <p:cBhvr additive="base">
                                        <p:cTn id="363" dur="2500" fill="hold"/>
                                        <p:tgtEl>
                                          <p:spTgt spid="128"/>
                                        </p:tgtEl>
                                        <p:attrNameLst>
                                          <p:attrName>ppt_x</p:attrName>
                                        </p:attrNameLst>
                                      </p:cBhvr>
                                      <p:tavLst>
                                        <p:tav tm="0">
                                          <p:val>
                                            <p:strVal val="0-#ppt_w/2"/>
                                          </p:val>
                                        </p:tav>
                                        <p:tav tm="100000">
                                          <p:val>
                                            <p:strVal val="#ppt_x"/>
                                          </p:val>
                                        </p:tav>
                                      </p:tavLst>
                                    </p:anim>
                                    <p:anim calcmode="lin" valueType="num">
                                      <p:cBhvr additive="base">
                                        <p:cTn id="364" dur="2500" fill="hold"/>
                                        <p:tgtEl>
                                          <p:spTgt spid="128"/>
                                        </p:tgtEl>
                                        <p:attrNameLst>
                                          <p:attrName>ppt_y</p:attrName>
                                        </p:attrNameLst>
                                      </p:cBhvr>
                                      <p:tavLst>
                                        <p:tav tm="0">
                                          <p:val>
                                            <p:strVal val="1+#ppt_h/2"/>
                                          </p:val>
                                        </p:tav>
                                        <p:tav tm="100000">
                                          <p:val>
                                            <p:strVal val="#ppt_y"/>
                                          </p:val>
                                        </p:tav>
                                      </p:tavLst>
                                    </p:anim>
                                  </p:childTnLst>
                                </p:cTn>
                              </p:par>
                              <p:par>
                                <p:cTn id="365" presetID="2" presetClass="entr" presetSubtype="12" fill="hold" grpId="0" nodeType="withEffect">
                                  <p:stCondLst>
                                    <p:cond delay="0"/>
                                  </p:stCondLst>
                                  <p:childTnLst>
                                    <p:set>
                                      <p:cBhvr>
                                        <p:cTn id="366" dur="1" fill="hold">
                                          <p:stCondLst>
                                            <p:cond delay="0"/>
                                          </p:stCondLst>
                                        </p:cTn>
                                        <p:tgtEl>
                                          <p:spTgt spid="125"/>
                                        </p:tgtEl>
                                        <p:attrNameLst>
                                          <p:attrName>style.visibility</p:attrName>
                                        </p:attrNameLst>
                                      </p:cBhvr>
                                      <p:to>
                                        <p:strVal val="visible"/>
                                      </p:to>
                                    </p:set>
                                    <p:anim calcmode="lin" valueType="num">
                                      <p:cBhvr additive="base">
                                        <p:cTn id="367" dur="2500" fill="hold"/>
                                        <p:tgtEl>
                                          <p:spTgt spid="125"/>
                                        </p:tgtEl>
                                        <p:attrNameLst>
                                          <p:attrName>ppt_x</p:attrName>
                                        </p:attrNameLst>
                                      </p:cBhvr>
                                      <p:tavLst>
                                        <p:tav tm="0">
                                          <p:val>
                                            <p:strVal val="0-#ppt_w/2"/>
                                          </p:val>
                                        </p:tav>
                                        <p:tav tm="100000">
                                          <p:val>
                                            <p:strVal val="#ppt_x"/>
                                          </p:val>
                                        </p:tav>
                                      </p:tavLst>
                                    </p:anim>
                                    <p:anim calcmode="lin" valueType="num">
                                      <p:cBhvr additive="base">
                                        <p:cTn id="368" dur="2500" fill="hold"/>
                                        <p:tgtEl>
                                          <p:spTgt spid="125"/>
                                        </p:tgtEl>
                                        <p:attrNameLst>
                                          <p:attrName>ppt_y</p:attrName>
                                        </p:attrNameLst>
                                      </p:cBhvr>
                                      <p:tavLst>
                                        <p:tav tm="0">
                                          <p:val>
                                            <p:strVal val="1+#ppt_h/2"/>
                                          </p:val>
                                        </p:tav>
                                        <p:tav tm="100000">
                                          <p:val>
                                            <p:strVal val="#ppt_y"/>
                                          </p:val>
                                        </p:tav>
                                      </p:tavLst>
                                    </p:anim>
                                  </p:childTnLst>
                                </p:cTn>
                              </p:par>
                              <p:par>
                                <p:cTn id="369" presetID="2" presetClass="entr" presetSubtype="12" fill="hold" grpId="0" nodeType="withEffect">
                                  <p:stCondLst>
                                    <p:cond delay="0"/>
                                  </p:stCondLst>
                                  <p:childTnLst>
                                    <p:set>
                                      <p:cBhvr>
                                        <p:cTn id="370" dur="1" fill="hold">
                                          <p:stCondLst>
                                            <p:cond delay="0"/>
                                          </p:stCondLst>
                                        </p:cTn>
                                        <p:tgtEl>
                                          <p:spTgt spid="126"/>
                                        </p:tgtEl>
                                        <p:attrNameLst>
                                          <p:attrName>style.visibility</p:attrName>
                                        </p:attrNameLst>
                                      </p:cBhvr>
                                      <p:to>
                                        <p:strVal val="visible"/>
                                      </p:to>
                                    </p:set>
                                    <p:anim calcmode="lin" valueType="num">
                                      <p:cBhvr additive="base">
                                        <p:cTn id="371" dur="2500" fill="hold"/>
                                        <p:tgtEl>
                                          <p:spTgt spid="126"/>
                                        </p:tgtEl>
                                        <p:attrNameLst>
                                          <p:attrName>ppt_x</p:attrName>
                                        </p:attrNameLst>
                                      </p:cBhvr>
                                      <p:tavLst>
                                        <p:tav tm="0">
                                          <p:val>
                                            <p:strVal val="0-#ppt_w/2"/>
                                          </p:val>
                                        </p:tav>
                                        <p:tav tm="100000">
                                          <p:val>
                                            <p:strVal val="#ppt_x"/>
                                          </p:val>
                                        </p:tav>
                                      </p:tavLst>
                                    </p:anim>
                                    <p:anim calcmode="lin" valueType="num">
                                      <p:cBhvr additive="base">
                                        <p:cTn id="372" dur="2500" fill="hold"/>
                                        <p:tgtEl>
                                          <p:spTgt spid="126"/>
                                        </p:tgtEl>
                                        <p:attrNameLst>
                                          <p:attrName>ppt_y</p:attrName>
                                        </p:attrNameLst>
                                      </p:cBhvr>
                                      <p:tavLst>
                                        <p:tav tm="0">
                                          <p:val>
                                            <p:strVal val="1+#ppt_h/2"/>
                                          </p:val>
                                        </p:tav>
                                        <p:tav tm="100000">
                                          <p:val>
                                            <p:strVal val="#ppt_y"/>
                                          </p:val>
                                        </p:tav>
                                      </p:tavLst>
                                    </p:anim>
                                  </p:childTnLst>
                                </p:cTn>
                              </p:par>
                              <p:par>
                                <p:cTn id="373" presetID="2" presetClass="entr" presetSubtype="12" fill="hold" grpId="0" nodeType="withEffect">
                                  <p:stCondLst>
                                    <p:cond delay="0"/>
                                  </p:stCondLst>
                                  <p:childTnLst>
                                    <p:set>
                                      <p:cBhvr>
                                        <p:cTn id="374" dur="1" fill="hold">
                                          <p:stCondLst>
                                            <p:cond delay="0"/>
                                          </p:stCondLst>
                                        </p:cTn>
                                        <p:tgtEl>
                                          <p:spTgt spid="121"/>
                                        </p:tgtEl>
                                        <p:attrNameLst>
                                          <p:attrName>style.visibility</p:attrName>
                                        </p:attrNameLst>
                                      </p:cBhvr>
                                      <p:to>
                                        <p:strVal val="visible"/>
                                      </p:to>
                                    </p:set>
                                    <p:anim calcmode="lin" valueType="num">
                                      <p:cBhvr additive="base">
                                        <p:cTn id="375" dur="2500" fill="hold"/>
                                        <p:tgtEl>
                                          <p:spTgt spid="121"/>
                                        </p:tgtEl>
                                        <p:attrNameLst>
                                          <p:attrName>ppt_x</p:attrName>
                                        </p:attrNameLst>
                                      </p:cBhvr>
                                      <p:tavLst>
                                        <p:tav tm="0">
                                          <p:val>
                                            <p:strVal val="0-#ppt_w/2"/>
                                          </p:val>
                                        </p:tav>
                                        <p:tav tm="100000">
                                          <p:val>
                                            <p:strVal val="#ppt_x"/>
                                          </p:val>
                                        </p:tav>
                                      </p:tavLst>
                                    </p:anim>
                                    <p:anim calcmode="lin" valueType="num">
                                      <p:cBhvr additive="base">
                                        <p:cTn id="376" dur="2500" fill="hold"/>
                                        <p:tgtEl>
                                          <p:spTgt spid="121"/>
                                        </p:tgtEl>
                                        <p:attrNameLst>
                                          <p:attrName>ppt_y</p:attrName>
                                        </p:attrNameLst>
                                      </p:cBhvr>
                                      <p:tavLst>
                                        <p:tav tm="0">
                                          <p:val>
                                            <p:strVal val="1+#ppt_h/2"/>
                                          </p:val>
                                        </p:tav>
                                        <p:tav tm="100000">
                                          <p:val>
                                            <p:strVal val="#ppt_y"/>
                                          </p:val>
                                        </p:tav>
                                      </p:tavLst>
                                    </p:anim>
                                  </p:childTnLst>
                                </p:cTn>
                              </p:par>
                              <p:par>
                                <p:cTn id="377" presetID="2" presetClass="entr" presetSubtype="12" fill="hold" grpId="0" nodeType="withEffect">
                                  <p:stCondLst>
                                    <p:cond delay="0"/>
                                  </p:stCondLst>
                                  <p:childTnLst>
                                    <p:set>
                                      <p:cBhvr>
                                        <p:cTn id="378" dur="1" fill="hold">
                                          <p:stCondLst>
                                            <p:cond delay="0"/>
                                          </p:stCondLst>
                                        </p:cTn>
                                        <p:tgtEl>
                                          <p:spTgt spid="122"/>
                                        </p:tgtEl>
                                        <p:attrNameLst>
                                          <p:attrName>style.visibility</p:attrName>
                                        </p:attrNameLst>
                                      </p:cBhvr>
                                      <p:to>
                                        <p:strVal val="visible"/>
                                      </p:to>
                                    </p:set>
                                    <p:anim calcmode="lin" valueType="num">
                                      <p:cBhvr additive="base">
                                        <p:cTn id="379" dur="2500" fill="hold"/>
                                        <p:tgtEl>
                                          <p:spTgt spid="122"/>
                                        </p:tgtEl>
                                        <p:attrNameLst>
                                          <p:attrName>ppt_x</p:attrName>
                                        </p:attrNameLst>
                                      </p:cBhvr>
                                      <p:tavLst>
                                        <p:tav tm="0">
                                          <p:val>
                                            <p:strVal val="0-#ppt_w/2"/>
                                          </p:val>
                                        </p:tav>
                                        <p:tav tm="100000">
                                          <p:val>
                                            <p:strVal val="#ppt_x"/>
                                          </p:val>
                                        </p:tav>
                                      </p:tavLst>
                                    </p:anim>
                                    <p:anim calcmode="lin" valueType="num">
                                      <p:cBhvr additive="base">
                                        <p:cTn id="380" dur="2500" fill="hold"/>
                                        <p:tgtEl>
                                          <p:spTgt spid="122"/>
                                        </p:tgtEl>
                                        <p:attrNameLst>
                                          <p:attrName>ppt_y</p:attrName>
                                        </p:attrNameLst>
                                      </p:cBhvr>
                                      <p:tavLst>
                                        <p:tav tm="0">
                                          <p:val>
                                            <p:strVal val="1+#ppt_h/2"/>
                                          </p:val>
                                        </p:tav>
                                        <p:tav tm="100000">
                                          <p:val>
                                            <p:strVal val="#ppt_y"/>
                                          </p:val>
                                        </p:tav>
                                      </p:tavLst>
                                    </p:anim>
                                  </p:childTnLst>
                                </p:cTn>
                              </p:par>
                              <p:par>
                                <p:cTn id="381" presetID="2" presetClass="entr" presetSubtype="12" fill="hold" grpId="0" nodeType="withEffect">
                                  <p:stCondLst>
                                    <p:cond delay="0"/>
                                  </p:stCondLst>
                                  <p:childTnLst>
                                    <p:set>
                                      <p:cBhvr>
                                        <p:cTn id="382" dur="1" fill="hold">
                                          <p:stCondLst>
                                            <p:cond delay="0"/>
                                          </p:stCondLst>
                                        </p:cTn>
                                        <p:tgtEl>
                                          <p:spTgt spid="119"/>
                                        </p:tgtEl>
                                        <p:attrNameLst>
                                          <p:attrName>style.visibility</p:attrName>
                                        </p:attrNameLst>
                                      </p:cBhvr>
                                      <p:to>
                                        <p:strVal val="visible"/>
                                      </p:to>
                                    </p:set>
                                    <p:anim calcmode="lin" valueType="num">
                                      <p:cBhvr additive="base">
                                        <p:cTn id="383" dur="2500" fill="hold"/>
                                        <p:tgtEl>
                                          <p:spTgt spid="119"/>
                                        </p:tgtEl>
                                        <p:attrNameLst>
                                          <p:attrName>ppt_x</p:attrName>
                                        </p:attrNameLst>
                                      </p:cBhvr>
                                      <p:tavLst>
                                        <p:tav tm="0">
                                          <p:val>
                                            <p:strVal val="0-#ppt_w/2"/>
                                          </p:val>
                                        </p:tav>
                                        <p:tav tm="100000">
                                          <p:val>
                                            <p:strVal val="#ppt_x"/>
                                          </p:val>
                                        </p:tav>
                                      </p:tavLst>
                                    </p:anim>
                                    <p:anim calcmode="lin" valueType="num">
                                      <p:cBhvr additive="base">
                                        <p:cTn id="384" dur="2500" fill="hold"/>
                                        <p:tgtEl>
                                          <p:spTgt spid="119"/>
                                        </p:tgtEl>
                                        <p:attrNameLst>
                                          <p:attrName>ppt_y</p:attrName>
                                        </p:attrNameLst>
                                      </p:cBhvr>
                                      <p:tavLst>
                                        <p:tav tm="0">
                                          <p:val>
                                            <p:strVal val="1+#ppt_h/2"/>
                                          </p:val>
                                        </p:tav>
                                        <p:tav tm="100000">
                                          <p:val>
                                            <p:strVal val="#ppt_y"/>
                                          </p:val>
                                        </p:tav>
                                      </p:tavLst>
                                    </p:anim>
                                  </p:childTnLst>
                                </p:cTn>
                              </p:par>
                              <p:par>
                                <p:cTn id="385" presetID="2" presetClass="entr" presetSubtype="12" fill="hold" grpId="0" nodeType="withEffect">
                                  <p:stCondLst>
                                    <p:cond delay="0"/>
                                  </p:stCondLst>
                                  <p:childTnLst>
                                    <p:set>
                                      <p:cBhvr>
                                        <p:cTn id="386" dur="1" fill="hold">
                                          <p:stCondLst>
                                            <p:cond delay="0"/>
                                          </p:stCondLst>
                                        </p:cTn>
                                        <p:tgtEl>
                                          <p:spTgt spid="120"/>
                                        </p:tgtEl>
                                        <p:attrNameLst>
                                          <p:attrName>style.visibility</p:attrName>
                                        </p:attrNameLst>
                                      </p:cBhvr>
                                      <p:to>
                                        <p:strVal val="visible"/>
                                      </p:to>
                                    </p:set>
                                    <p:anim calcmode="lin" valueType="num">
                                      <p:cBhvr additive="base">
                                        <p:cTn id="387" dur="2500" fill="hold"/>
                                        <p:tgtEl>
                                          <p:spTgt spid="120"/>
                                        </p:tgtEl>
                                        <p:attrNameLst>
                                          <p:attrName>ppt_x</p:attrName>
                                        </p:attrNameLst>
                                      </p:cBhvr>
                                      <p:tavLst>
                                        <p:tav tm="0">
                                          <p:val>
                                            <p:strVal val="0-#ppt_w/2"/>
                                          </p:val>
                                        </p:tav>
                                        <p:tav tm="100000">
                                          <p:val>
                                            <p:strVal val="#ppt_x"/>
                                          </p:val>
                                        </p:tav>
                                      </p:tavLst>
                                    </p:anim>
                                    <p:anim calcmode="lin" valueType="num">
                                      <p:cBhvr additive="base">
                                        <p:cTn id="388" dur="2500" fill="hold"/>
                                        <p:tgtEl>
                                          <p:spTgt spid="120"/>
                                        </p:tgtEl>
                                        <p:attrNameLst>
                                          <p:attrName>ppt_y</p:attrName>
                                        </p:attrNameLst>
                                      </p:cBhvr>
                                      <p:tavLst>
                                        <p:tav tm="0">
                                          <p:val>
                                            <p:strVal val="1+#ppt_h/2"/>
                                          </p:val>
                                        </p:tav>
                                        <p:tav tm="100000">
                                          <p:val>
                                            <p:strVal val="#ppt_y"/>
                                          </p:val>
                                        </p:tav>
                                      </p:tavLst>
                                    </p:anim>
                                  </p:childTnLst>
                                </p:cTn>
                              </p:par>
                              <p:par>
                                <p:cTn id="389" presetID="2" presetClass="entr" presetSubtype="12" fill="hold" grpId="0" nodeType="withEffect">
                                  <p:stCondLst>
                                    <p:cond delay="0"/>
                                  </p:stCondLst>
                                  <p:childTnLst>
                                    <p:set>
                                      <p:cBhvr>
                                        <p:cTn id="390" dur="1" fill="hold">
                                          <p:stCondLst>
                                            <p:cond delay="0"/>
                                          </p:stCondLst>
                                        </p:cTn>
                                        <p:tgtEl>
                                          <p:spTgt spid="155"/>
                                        </p:tgtEl>
                                        <p:attrNameLst>
                                          <p:attrName>style.visibility</p:attrName>
                                        </p:attrNameLst>
                                      </p:cBhvr>
                                      <p:to>
                                        <p:strVal val="visible"/>
                                      </p:to>
                                    </p:set>
                                    <p:anim calcmode="lin" valueType="num">
                                      <p:cBhvr additive="base">
                                        <p:cTn id="391" dur="2500" fill="hold"/>
                                        <p:tgtEl>
                                          <p:spTgt spid="155"/>
                                        </p:tgtEl>
                                        <p:attrNameLst>
                                          <p:attrName>ppt_x</p:attrName>
                                        </p:attrNameLst>
                                      </p:cBhvr>
                                      <p:tavLst>
                                        <p:tav tm="0">
                                          <p:val>
                                            <p:strVal val="0-#ppt_w/2"/>
                                          </p:val>
                                        </p:tav>
                                        <p:tav tm="100000">
                                          <p:val>
                                            <p:strVal val="#ppt_x"/>
                                          </p:val>
                                        </p:tav>
                                      </p:tavLst>
                                    </p:anim>
                                    <p:anim calcmode="lin" valueType="num">
                                      <p:cBhvr additive="base">
                                        <p:cTn id="392" dur="2500" fill="hold"/>
                                        <p:tgtEl>
                                          <p:spTgt spid="155"/>
                                        </p:tgtEl>
                                        <p:attrNameLst>
                                          <p:attrName>ppt_y</p:attrName>
                                        </p:attrNameLst>
                                      </p:cBhvr>
                                      <p:tavLst>
                                        <p:tav tm="0">
                                          <p:val>
                                            <p:strVal val="1+#ppt_h/2"/>
                                          </p:val>
                                        </p:tav>
                                        <p:tav tm="100000">
                                          <p:val>
                                            <p:strVal val="#ppt_y"/>
                                          </p:val>
                                        </p:tav>
                                      </p:tavLst>
                                    </p:anim>
                                  </p:childTnLst>
                                </p:cTn>
                              </p:par>
                              <p:par>
                                <p:cTn id="393" presetID="2" presetClass="entr" presetSubtype="12" fill="hold" grpId="0" nodeType="withEffect">
                                  <p:stCondLst>
                                    <p:cond delay="0"/>
                                  </p:stCondLst>
                                  <p:childTnLst>
                                    <p:set>
                                      <p:cBhvr>
                                        <p:cTn id="394" dur="1" fill="hold">
                                          <p:stCondLst>
                                            <p:cond delay="0"/>
                                          </p:stCondLst>
                                        </p:cTn>
                                        <p:tgtEl>
                                          <p:spTgt spid="156"/>
                                        </p:tgtEl>
                                        <p:attrNameLst>
                                          <p:attrName>style.visibility</p:attrName>
                                        </p:attrNameLst>
                                      </p:cBhvr>
                                      <p:to>
                                        <p:strVal val="visible"/>
                                      </p:to>
                                    </p:set>
                                    <p:anim calcmode="lin" valueType="num">
                                      <p:cBhvr additive="base">
                                        <p:cTn id="395" dur="2500" fill="hold"/>
                                        <p:tgtEl>
                                          <p:spTgt spid="156"/>
                                        </p:tgtEl>
                                        <p:attrNameLst>
                                          <p:attrName>ppt_x</p:attrName>
                                        </p:attrNameLst>
                                      </p:cBhvr>
                                      <p:tavLst>
                                        <p:tav tm="0">
                                          <p:val>
                                            <p:strVal val="0-#ppt_w/2"/>
                                          </p:val>
                                        </p:tav>
                                        <p:tav tm="100000">
                                          <p:val>
                                            <p:strVal val="#ppt_x"/>
                                          </p:val>
                                        </p:tav>
                                      </p:tavLst>
                                    </p:anim>
                                    <p:anim calcmode="lin" valueType="num">
                                      <p:cBhvr additive="base">
                                        <p:cTn id="396" dur="2500" fill="hold"/>
                                        <p:tgtEl>
                                          <p:spTgt spid="156"/>
                                        </p:tgtEl>
                                        <p:attrNameLst>
                                          <p:attrName>ppt_y</p:attrName>
                                        </p:attrNameLst>
                                      </p:cBhvr>
                                      <p:tavLst>
                                        <p:tav tm="0">
                                          <p:val>
                                            <p:strVal val="1+#ppt_h/2"/>
                                          </p:val>
                                        </p:tav>
                                        <p:tav tm="100000">
                                          <p:val>
                                            <p:strVal val="#ppt_y"/>
                                          </p:val>
                                        </p:tav>
                                      </p:tavLst>
                                    </p:anim>
                                  </p:childTnLst>
                                </p:cTn>
                              </p:par>
                              <p:par>
                                <p:cTn id="397" presetID="2" presetClass="entr" presetSubtype="12" fill="hold" grpId="0" nodeType="withEffect">
                                  <p:stCondLst>
                                    <p:cond delay="0"/>
                                  </p:stCondLst>
                                  <p:childTnLst>
                                    <p:set>
                                      <p:cBhvr>
                                        <p:cTn id="398" dur="1" fill="hold">
                                          <p:stCondLst>
                                            <p:cond delay="0"/>
                                          </p:stCondLst>
                                        </p:cTn>
                                        <p:tgtEl>
                                          <p:spTgt spid="153"/>
                                        </p:tgtEl>
                                        <p:attrNameLst>
                                          <p:attrName>style.visibility</p:attrName>
                                        </p:attrNameLst>
                                      </p:cBhvr>
                                      <p:to>
                                        <p:strVal val="visible"/>
                                      </p:to>
                                    </p:set>
                                    <p:anim calcmode="lin" valueType="num">
                                      <p:cBhvr additive="base">
                                        <p:cTn id="399" dur="2500" fill="hold"/>
                                        <p:tgtEl>
                                          <p:spTgt spid="153"/>
                                        </p:tgtEl>
                                        <p:attrNameLst>
                                          <p:attrName>ppt_x</p:attrName>
                                        </p:attrNameLst>
                                      </p:cBhvr>
                                      <p:tavLst>
                                        <p:tav tm="0">
                                          <p:val>
                                            <p:strVal val="0-#ppt_w/2"/>
                                          </p:val>
                                        </p:tav>
                                        <p:tav tm="100000">
                                          <p:val>
                                            <p:strVal val="#ppt_x"/>
                                          </p:val>
                                        </p:tav>
                                      </p:tavLst>
                                    </p:anim>
                                    <p:anim calcmode="lin" valueType="num">
                                      <p:cBhvr additive="base">
                                        <p:cTn id="400" dur="2500" fill="hold"/>
                                        <p:tgtEl>
                                          <p:spTgt spid="153"/>
                                        </p:tgtEl>
                                        <p:attrNameLst>
                                          <p:attrName>ppt_y</p:attrName>
                                        </p:attrNameLst>
                                      </p:cBhvr>
                                      <p:tavLst>
                                        <p:tav tm="0">
                                          <p:val>
                                            <p:strVal val="1+#ppt_h/2"/>
                                          </p:val>
                                        </p:tav>
                                        <p:tav tm="100000">
                                          <p:val>
                                            <p:strVal val="#ppt_y"/>
                                          </p:val>
                                        </p:tav>
                                      </p:tavLst>
                                    </p:anim>
                                  </p:childTnLst>
                                </p:cTn>
                              </p:par>
                              <p:par>
                                <p:cTn id="401" presetID="2" presetClass="entr" presetSubtype="12" fill="hold" grpId="0" nodeType="withEffect">
                                  <p:stCondLst>
                                    <p:cond delay="0"/>
                                  </p:stCondLst>
                                  <p:childTnLst>
                                    <p:set>
                                      <p:cBhvr>
                                        <p:cTn id="402" dur="1" fill="hold">
                                          <p:stCondLst>
                                            <p:cond delay="0"/>
                                          </p:stCondLst>
                                        </p:cTn>
                                        <p:tgtEl>
                                          <p:spTgt spid="154"/>
                                        </p:tgtEl>
                                        <p:attrNameLst>
                                          <p:attrName>style.visibility</p:attrName>
                                        </p:attrNameLst>
                                      </p:cBhvr>
                                      <p:to>
                                        <p:strVal val="visible"/>
                                      </p:to>
                                    </p:set>
                                    <p:anim calcmode="lin" valueType="num">
                                      <p:cBhvr additive="base">
                                        <p:cTn id="403" dur="2500" fill="hold"/>
                                        <p:tgtEl>
                                          <p:spTgt spid="154"/>
                                        </p:tgtEl>
                                        <p:attrNameLst>
                                          <p:attrName>ppt_x</p:attrName>
                                        </p:attrNameLst>
                                      </p:cBhvr>
                                      <p:tavLst>
                                        <p:tav tm="0">
                                          <p:val>
                                            <p:strVal val="0-#ppt_w/2"/>
                                          </p:val>
                                        </p:tav>
                                        <p:tav tm="100000">
                                          <p:val>
                                            <p:strVal val="#ppt_x"/>
                                          </p:val>
                                        </p:tav>
                                      </p:tavLst>
                                    </p:anim>
                                    <p:anim calcmode="lin" valueType="num">
                                      <p:cBhvr additive="base">
                                        <p:cTn id="404" dur="2500" fill="hold"/>
                                        <p:tgtEl>
                                          <p:spTgt spid="154"/>
                                        </p:tgtEl>
                                        <p:attrNameLst>
                                          <p:attrName>ppt_y</p:attrName>
                                        </p:attrNameLst>
                                      </p:cBhvr>
                                      <p:tavLst>
                                        <p:tav tm="0">
                                          <p:val>
                                            <p:strVal val="1+#ppt_h/2"/>
                                          </p:val>
                                        </p:tav>
                                        <p:tav tm="100000">
                                          <p:val>
                                            <p:strVal val="#ppt_y"/>
                                          </p:val>
                                        </p:tav>
                                      </p:tavLst>
                                    </p:anim>
                                  </p:childTnLst>
                                </p:cTn>
                              </p:par>
                              <p:par>
                                <p:cTn id="405" presetID="2" presetClass="entr" presetSubtype="12" fill="hold" grpId="0" nodeType="withEffect">
                                  <p:stCondLst>
                                    <p:cond delay="0"/>
                                  </p:stCondLst>
                                  <p:childTnLst>
                                    <p:set>
                                      <p:cBhvr>
                                        <p:cTn id="406" dur="1" fill="hold">
                                          <p:stCondLst>
                                            <p:cond delay="0"/>
                                          </p:stCondLst>
                                        </p:cTn>
                                        <p:tgtEl>
                                          <p:spTgt spid="149"/>
                                        </p:tgtEl>
                                        <p:attrNameLst>
                                          <p:attrName>style.visibility</p:attrName>
                                        </p:attrNameLst>
                                      </p:cBhvr>
                                      <p:to>
                                        <p:strVal val="visible"/>
                                      </p:to>
                                    </p:set>
                                    <p:anim calcmode="lin" valueType="num">
                                      <p:cBhvr additive="base">
                                        <p:cTn id="407" dur="2500" fill="hold"/>
                                        <p:tgtEl>
                                          <p:spTgt spid="149"/>
                                        </p:tgtEl>
                                        <p:attrNameLst>
                                          <p:attrName>ppt_x</p:attrName>
                                        </p:attrNameLst>
                                      </p:cBhvr>
                                      <p:tavLst>
                                        <p:tav tm="0">
                                          <p:val>
                                            <p:strVal val="0-#ppt_w/2"/>
                                          </p:val>
                                        </p:tav>
                                        <p:tav tm="100000">
                                          <p:val>
                                            <p:strVal val="#ppt_x"/>
                                          </p:val>
                                        </p:tav>
                                      </p:tavLst>
                                    </p:anim>
                                    <p:anim calcmode="lin" valueType="num">
                                      <p:cBhvr additive="base">
                                        <p:cTn id="408" dur="2500" fill="hold"/>
                                        <p:tgtEl>
                                          <p:spTgt spid="149"/>
                                        </p:tgtEl>
                                        <p:attrNameLst>
                                          <p:attrName>ppt_y</p:attrName>
                                        </p:attrNameLst>
                                      </p:cBhvr>
                                      <p:tavLst>
                                        <p:tav tm="0">
                                          <p:val>
                                            <p:strVal val="1+#ppt_h/2"/>
                                          </p:val>
                                        </p:tav>
                                        <p:tav tm="100000">
                                          <p:val>
                                            <p:strVal val="#ppt_y"/>
                                          </p:val>
                                        </p:tav>
                                      </p:tavLst>
                                    </p:anim>
                                  </p:childTnLst>
                                </p:cTn>
                              </p:par>
                              <p:par>
                                <p:cTn id="409" presetID="2" presetClass="entr" presetSubtype="12" fill="hold" grpId="0" nodeType="withEffect">
                                  <p:stCondLst>
                                    <p:cond delay="0"/>
                                  </p:stCondLst>
                                  <p:childTnLst>
                                    <p:set>
                                      <p:cBhvr>
                                        <p:cTn id="410" dur="1" fill="hold">
                                          <p:stCondLst>
                                            <p:cond delay="0"/>
                                          </p:stCondLst>
                                        </p:cTn>
                                        <p:tgtEl>
                                          <p:spTgt spid="150"/>
                                        </p:tgtEl>
                                        <p:attrNameLst>
                                          <p:attrName>style.visibility</p:attrName>
                                        </p:attrNameLst>
                                      </p:cBhvr>
                                      <p:to>
                                        <p:strVal val="visible"/>
                                      </p:to>
                                    </p:set>
                                    <p:anim calcmode="lin" valueType="num">
                                      <p:cBhvr additive="base">
                                        <p:cTn id="411" dur="2500" fill="hold"/>
                                        <p:tgtEl>
                                          <p:spTgt spid="150"/>
                                        </p:tgtEl>
                                        <p:attrNameLst>
                                          <p:attrName>ppt_x</p:attrName>
                                        </p:attrNameLst>
                                      </p:cBhvr>
                                      <p:tavLst>
                                        <p:tav tm="0">
                                          <p:val>
                                            <p:strVal val="0-#ppt_w/2"/>
                                          </p:val>
                                        </p:tav>
                                        <p:tav tm="100000">
                                          <p:val>
                                            <p:strVal val="#ppt_x"/>
                                          </p:val>
                                        </p:tav>
                                      </p:tavLst>
                                    </p:anim>
                                    <p:anim calcmode="lin" valueType="num">
                                      <p:cBhvr additive="base">
                                        <p:cTn id="412" dur="2500" fill="hold"/>
                                        <p:tgtEl>
                                          <p:spTgt spid="150"/>
                                        </p:tgtEl>
                                        <p:attrNameLst>
                                          <p:attrName>ppt_y</p:attrName>
                                        </p:attrNameLst>
                                      </p:cBhvr>
                                      <p:tavLst>
                                        <p:tav tm="0">
                                          <p:val>
                                            <p:strVal val="1+#ppt_h/2"/>
                                          </p:val>
                                        </p:tav>
                                        <p:tav tm="100000">
                                          <p:val>
                                            <p:strVal val="#ppt_y"/>
                                          </p:val>
                                        </p:tav>
                                      </p:tavLst>
                                    </p:anim>
                                  </p:childTnLst>
                                </p:cTn>
                              </p:par>
                              <p:par>
                                <p:cTn id="413" presetID="2" presetClass="entr" presetSubtype="12" fill="hold" grpId="0" nodeType="withEffect">
                                  <p:stCondLst>
                                    <p:cond delay="0"/>
                                  </p:stCondLst>
                                  <p:childTnLst>
                                    <p:set>
                                      <p:cBhvr>
                                        <p:cTn id="414" dur="1" fill="hold">
                                          <p:stCondLst>
                                            <p:cond delay="0"/>
                                          </p:stCondLst>
                                        </p:cTn>
                                        <p:tgtEl>
                                          <p:spTgt spid="147"/>
                                        </p:tgtEl>
                                        <p:attrNameLst>
                                          <p:attrName>style.visibility</p:attrName>
                                        </p:attrNameLst>
                                      </p:cBhvr>
                                      <p:to>
                                        <p:strVal val="visible"/>
                                      </p:to>
                                    </p:set>
                                    <p:anim calcmode="lin" valueType="num">
                                      <p:cBhvr additive="base">
                                        <p:cTn id="415" dur="2500" fill="hold"/>
                                        <p:tgtEl>
                                          <p:spTgt spid="147"/>
                                        </p:tgtEl>
                                        <p:attrNameLst>
                                          <p:attrName>ppt_x</p:attrName>
                                        </p:attrNameLst>
                                      </p:cBhvr>
                                      <p:tavLst>
                                        <p:tav tm="0">
                                          <p:val>
                                            <p:strVal val="0-#ppt_w/2"/>
                                          </p:val>
                                        </p:tav>
                                        <p:tav tm="100000">
                                          <p:val>
                                            <p:strVal val="#ppt_x"/>
                                          </p:val>
                                        </p:tav>
                                      </p:tavLst>
                                    </p:anim>
                                    <p:anim calcmode="lin" valueType="num">
                                      <p:cBhvr additive="base">
                                        <p:cTn id="416" dur="2500" fill="hold"/>
                                        <p:tgtEl>
                                          <p:spTgt spid="147"/>
                                        </p:tgtEl>
                                        <p:attrNameLst>
                                          <p:attrName>ppt_y</p:attrName>
                                        </p:attrNameLst>
                                      </p:cBhvr>
                                      <p:tavLst>
                                        <p:tav tm="0">
                                          <p:val>
                                            <p:strVal val="1+#ppt_h/2"/>
                                          </p:val>
                                        </p:tav>
                                        <p:tav tm="100000">
                                          <p:val>
                                            <p:strVal val="#ppt_y"/>
                                          </p:val>
                                        </p:tav>
                                      </p:tavLst>
                                    </p:anim>
                                  </p:childTnLst>
                                </p:cTn>
                              </p:par>
                              <p:par>
                                <p:cTn id="417" presetID="2" presetClass="entr" presetSubtype="12" fill="hold" grpId="0" nodeType="withEffect">
                                  <p:stCondLst>
                                    <p:cond delay="0"/>
                                  </p:stCondLst>
                                  <p:childTnLst>
                                    <p:set>
                                      <p:cBhvr>
                                        <p:cTn id="418" dur="1" fill="hold">
                                          <p:stCondLst>
                                            <p:cond delay="0"/>
                                          </p:stCondLst>
                                        </p:cTn>
                                        <p:tgtEl>
                                          <p:spTgt spid="148"/>
                                        </p:tgtEl>
                                        <p:attrNameLst>
                                          <p:attrName>style.visibility</p:attrName>
                                        </p:attrNameLst>
                                      </p:cBhvr>
                                      <p:to>
                                        <p:strVal val="visible"/>
                                      </p:to>
                                    </p:set>
                                    <p:anim calcmode="lin" valueType="num">
                                      <p:cBhvr additive="base">
                                        <p:cTn id="419" dur="2500" fill="hold"/>
                                        <p:tgtEl>
                                          <p:spTgt spid="148"/>
                                        </p:tgtEl>
                                        <p:attrNameLst>
                                          <p:attrName>ppt_x</p:attrName>
                                        </p:attrNameLst>
                                      </p:cBhvr>
                                      <p:tavLst>
                                        <p:tav tm="0">
                                          <p:val>
                                            <p:strVal val="0-#ppt_w/2"/>
                                          </p:val>
                                        </p:tav>
                                        <p:tav tm="100000">
                                          <p:val>
                                            <p:strVal val="#ppt_x"/>
                                          </p:val>
                                        </p:tav>
                                      </p:tavLst>
                                    </p:anim>
                                    <p:anim calcmode="lin" valueType="num">
                                      <p:cBhvr additive="base">
                                        <p:cTn id="420" dur="2500" fill="hold"/>
                                        <p:tgtEl>
                                          <p:spTgt spid="148"/>
                                        </p:tgtEl>
                                        <p:attrNameLst>
                                          <p:attrName>ppt_y</p:attrName>
                                        </p:attrNameLst>
                                      </p:cBhvr>
                                      <p:tavLst>
                                        <p:tav tm="0">
                                          <p:val>
                                            <p:strVal val="1+#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43"/>
                                        </p:tgtEl>
                                        <p:attrNameLst>
                                          <p:attrName>style.visibility</p:attrName>
                                        </p:attrNameLst>
                                      </p:cBhvr>
                                      <p:to>
                                        <p:strVal val="visible"/>
                                      </p:to>
                                    </p:set>
                                    <p:anim calcmode="lin" valueType="num">
                                      <p:cBhvr additive="base">
                                        <p:cTn id="423" dur="2500" fill="hold"/>
                                        <p:tgtEl>
                                          <p:spTgt spid="143"/>
                                        </p:tgtEl>
                                        <p:attrNameLst>
                                          <p:attrName>ppt_x</p:attrName>
                                        </p:attrNameLst>
                                      </p:cBhvr>
                                      <p:tavLst>
                                        <p:tav tm="0">
                                          <p:val>
                                            <p:strVal val="0-#ppt_w/2"/>
                                          </p:val>
                                        </p:tav>
                                        <p:tav tm="100000">
                                          <p:val>
                                            <p:strVal val="#ppt_x"/>
                                          </p:val>
                                        </p:tav>
                                      </p:tavLst>
                                    </p:anim>
                                    <p:anim calcmode="lin" valueType="num">
                                      <p:cBhvr additive="base">
                                        <p:cTn id="424" dur="2500" fill="hold"/>
                                        <p:tgtEl>
                                          <p:spTgt spid="143"/>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44"/>
                                        </p:tgtEl>
                                        <p:attrNameLst>
                                          <p:attrName>style.visibility</p:attrName>
                                        </p:attrNameLst>
                                      </p:cBhvr>
                                      <p:to>
                                        <p:strVal val="visible"/>
                                      </p:to>
                                    </p:set>
                                    <p:anim calcmode="lin" valueType="num">
                                      <p:cBhvr additive="base">
                                        <p:cTn id="427" dur="2500" fill="hold"/>
                                        <p:tgtEl>
                                          <p:spTgt spid="144"/>
                                        </p:tgtEl>
                                        <p:attrNameLst>
                                          <p:attrName>ppt_x</p:attrName>
                                        </p:attrNameLst>
                                      </p:cBhvr>
                                      <p:tavLst>
                                        <p:tav tm="0">
                                          <p:val>
                                            <p:strVal val="0-#ppt_w/2"/>
                                          </p:val>
                                        </p:tav>
                                        <p:tav tm="100000">
                                          <p:val>
                                            <p:strVal val="#ppt_x"/>
                                          </p:val>
                                        </p:tav>
                                      </p:tavLst>
                                    </p:anim>
                                    <p:anim calcmode="lin" valueType="num">
                                      <p:cBhvr additive="base">
                                        <p:cTn id="428" dur="2500" fill="hold"/>
                                        <p:tgtEl>
                                          <p:spTgt spid="144"/>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41"/>
                                        </p:tgtEl>
                                        <p:attrNameLst>
                                          <p:attrName>style.visibility</p:attrName>
                                        </p:attrNameLst>
                                      </p:cBhvr>
                                      <p:to>
                                        <p:strVal val="visible"/>
                                      </p:to>
                                    </p:set>
                                    <p:anim calcmode="lin" valueType="num">
                                      <p:cBhvr additive="base">
                                        <p:cTn id="431" dur="2500" fill="hold"/>
                                        <p:tgtEl>
                                          <p:spTgt spid="141"/>
                                        </p:tgtEl>
                                        <p:attrNameLst>
                                          <p:attrName>ppt_x</p:attrName>
                                        </p:attrNameLst>
                                      </p:cBhvr>
                                      <p:tavLst>
                                        <p:tav tm="0">
                                          <p:val>
                                            <p:strVal val="0-#ppt_w/2"/>
                                          </p:val>
                                        </p:tav>
                                        <p:tav tm="100000">
                                          <p:val>
                                            <p:strVal val="#ppt_x"/>
                                          </p:val>
                                        </p:tav>
                                      </p:tavLst>
                                    </p:anim>
                                    <p:anim calcmode="lin" valueType="num">
                                      <p:cBhvr additive="base">
                                        <p:cTn id="432" dur="2500" fill="hold"/>
                                        <p:tgtEl>
                                          <p:spTgt spid="141"/>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42"/>
                                        </p:tgtEl>
                                        <p:attrNameLst>
                                          <p:attrName>style.visibility</p:attrName>
                                        </p:attrNameLst>
                                      </p:cBhvr>
                                      <p:to>
                                        <p:strVal val="visible"/>
                                      </p:to>
                                    </p:set>
                                    <p:anim calcmode="lin" valueType="num">
                                      <p:cBhvr additive="base">
                                        <p:cTn id="435" dur="2500" fill="hold"/>
                                        <p:tgtEl>
                                          <p:spTgt spid="142"/>
                                        </p:tgtEl>
                                        <p:attrNameLst>
                                          <p:attrName>ppt_x</p:attrName>
                                        </p:attrNameLst>
                                      </p:cBhvr>
                                      <p:tavLst>
                                        <p:tav tm="0">
                                          <p:val>
                                            <p:strVal val="0-#ppt_w/2"/>
                                          </p:val>
                                        </p:tav>
                                        <p:tav tm="100000">
                                          <p:val>
                                            <p:strVal val="#ppt_x"/>
                                          </p:val>
                                        </p:tav>
                                      </p:tavLst>
                                    </p:anim>
                                    <p:anim calcmode="lin" valueType="num">
                                      <p:cBhvr additive="base">
                                        <p:cTn id="436" dur="2500" fill="hold"/>
                                        <p:tgtEl>
                                          <p:spTgt spid="142"/>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77"/>
                                        </p:tgtEl>
                                        <p:attrNameLst>
                                          <p:attrName>style.visibility</p:attrName>
                                        </p:attrNameLst>
                                      </p:cBhvr>
                                      <p:to>
                                        <p:strVal val="visible"/>
                                      </p:to>
                                    </p:set>
                                    <p:anim calcmode="lin" valueType="num">
                                      <p:cBhvr additive="base">
                                        <p:cTn id="439" dur="2500" fill="hold"/>
                                        <p:tgtEl>
                                          <p:spTgt spid="177"/>
                                        </p:tgtEl>
                                        <p:attrNameLst>
                                          <p:attrName>ppt_x</p:attrName>
                                        </p:attrNameLst>
                                      </p:cBhvr>
                                      <p:tavLst>
                                        <p:tav tm="0">
                                          <p:val>
                                            <p:strVal val="0-#ppt_w/2"/>
                                          </p:val>
                                        </p:tav>
                                        <p:tav tm="100000">
                                          <p:val>
                                            <p:strVal val="#ppt_x"/>
                                          </p:val>
                                        </p:tav>
                                      </p:tavLst>
                                    </p:anim>
                                    <p:anim calcmode="lin" valueType="num">
                                      <p:cBhvr additive="base">
                                        <p:cTn id="440" dur="2500" fill="hold"/>
                                        <p:tgtEl>
                                          <p:spTgt spid="177"/>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78"/>
                                        </p:tgtEl>
                                        <p:attrNameLst>
                                          <p:attrName>style.visibility</p:attrName>
                                        </p:attrNameLst>
                                      </p:cBhvr>
                                      <p:to>
                                        <p:strVal val="visible"/>
                                      </p:to>
                                    </p:set>
                                    <p:anim calcmode="lin" valueType="num">
                                      <p:cBhvr additive="base">
                                        <p:cTn id="443" dur="2500" fill="hold"/>
                                        <p:tgtEl>
                                          <p:spTgt spid="178"/>
                                        </p:tgtEl>
                                        <p:attrNameLst>
                                          <p:attrName>ppt_x</p:attrName>
                                        </p:attrNameLst>
                                      </p:cBhvr>
                                      <p:tavLst>
                                        <p:tav tm="0">
                                          <p:val>
                                            <p:strVal val="0-#ppt_w/2"/>
                                          </p:val>
                                        </p:tav>
                                        <p:tav tm="100000">
                                          <p:val>
                                            <p:strVal val="#ppt_x"/>
                                          </p:val>
                                        </p:tav>
                                      </p:tavLst>
                                    </p:anim>
                                    <p:anim calcmode="lin" valueType="num">
                                      <p:cBhvr additive="base">
                                        <p:cTn id="444" dur="2500" fill="hold"/>
                                        <p:tgtEl>
                                          <p:spTgt spid="178"/>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75"/>
                                        </p:tgtEl>
                                        <p:attrNameLst>
                                          <p:attrName>style.visibility</p:attrName>
                                        </p:attrNameLst>
                                      </p:cBhvr>
                                      <p:to>
                                        <p:strVal val="visible"/>
                                      </p:to>
                                    </p:set>
                                    <p:anim calcmode="lin" valueType="num">
                                      <p:cBhvr additive="base">
                                        <p:cTn id="447" dur="2500" fill="hold"/>
                                        <p:tgtEl>
                                          <p:spTgt spid="175"/>
                                        </p:tgtEl>
                                        <p:attrNameLst>
                                          <p:attrName>ppt_x</p:attrName>
                                        </p:attrNameLst>
                                      </p:cBhvr>
                                      <p:tavLst>
                                        <p:tav tm="0">
                                          <p:val>
                                            <p:strVal val="0-#ppt_w/2"/>
                                          </p:val>
                                        </p:tav>
                                        <p:tav tm="100000">
                                          <p:val>
                                            <p:strVal val="#ppt_x"/>
                                          </p:val>
                                        </p:tav>
                                      </p:tavLst>
                                    </p:anim>
                                    <p:anim calcmode="lin" valueType="num">
                                      <p:cBhvr additive="base">
                                        <p:cTn id="448" dur="2500" fill="hold"/>
                                        <p:tgtEl>
                                          <p:spTgt spid="175"/>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76"/>
                                        </p:tgtEl>
                                        <p:attrNameLst>
                                          <p:attrName>style.visibility</p:attrName>
                                        </p:attrNameLst>
                                      </p:cBhvr>
                                      <p:to>
                                        <p:strVal val="visible"/>
                                      </p:to>
                                    </p:set>
                                    <p:anim calcmode="lin" valueType="num">
                                      <p:cBhvr additive="base">
                                        <p:cTn id="451" dur="2500" fill="hold"/>
                                        <p:tgtEl>
                                          <p:spTgt spid="176"/>
                                        </p:tgtEl>
                                        <p:attrNameLst>
                                          <p:attrName>ppt_x</p:attrName>
                                        </p:attrNameLst>
                                      </p:cBhvr>
                                      <p:tavLst>
                                        <p:tav tm="0">
                                          <p:val>
                                            <p:strVal val="0-#ppt_w/2"/>
                                          </p:val>
                                        </p:tav>
                                        <p:tav tm="100000">
                                          <p:val>
                                            <p:strVal val="#ppt_x"/>
                                          </p:val>
                                        </p:tav>
                                      </p:tavLst>
                                    </p:anim>
                                    <p:anim calcmode="lin" valueType="num">
                                      <p:cBhvr additive="base">
                                        <p:cTn id="452" dur="2500" fill="hold"/>
                                        <p:tgtEl>
                                          <p:spTgt spid="176"/>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71"/>
                                        </p:tgtEl>
                                        <p:attrNameLst>
                                          <p:attrName>style.visibility</p:attrName>
                                        </p:attrNameLst>
                                      </p:cBhvr>
                                      <p:to>
                                        <p:strVal val="visible"/>
                                      </p:to>
                                    </p:set>
                                    <p:anim calcmode="lin" valueType="num">
                                      <p:cBhvr additive="base">
                                        <p:cTn id="455" dur="2500" fill="hold"/>
                                        <p:tgtEl>
                                          <p:spTgt spid="171"/>
                                        </p:tgtEl>
                                        <p:attrNameLst>
                                          <p:attrName>ppt_x</p:attrName>
                                        </p:attrNameLst>
                                      </p:cBhvr>
                                      <p:tavLst>
                                        <p:tav tm="0">
                                          <p:val>
                                            <p:strVal val="0-#ppt_w/2"/>
                                          </p:val>
                                        </p:tav>
                                        <p:tav tm="100000">
                                          <p:val>
                                            <p:strVal val="#ppt_x"/>
                                          </p:val>
                                        </p:tav>
                                      </p:tavLst>
                                    </p:anim>
                                    <p:anim calcmode="lin" valueType="num">
                                      <p:cBhvr additive="base">
                                        <p:cTn id="456" dur="2500" fill="hold"/>
                                        <p:tgtEl>
                                          <p:spTgt spid="171"/>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72"/>
                                        </p:tgtEl>
                                        <p:attrNameLst>
                                          <p:attrName>style.visibility</p:attrName>
                                        </p:attrNameLst>
                                      </p:cBhvr>
                                      <p:to>
                                        <p:strVal val="visible"/>
                                      </p:to>
                                    </p:set>
                                    <p:anim calcmode="lin" valueType="num">
                                      <p:cBhvr additive="base">
                                        <p:cTn id="459" dur="2500" fill="hold"/>
                                        <p:tgtEl>
                                          <p:spTgt spid="172"/>
                                        </p:tgtEl>
                                        <p:attrNameLst>
                                          <p:attrName>ppt_x</p:attrName>
                                        </p:attrNameLst>
                                      </p:cBhvr>
                                      <p:tavLst>
                                        <p:tav tm="0">
                                          <p:val>
                                            <p:strVal val="0-#ppt_w/2"/>
                                          </p:val>
                                        </p:tav>
                                        <p:tav tm="100000">
                                          <p:val>
                                            <p:strVal val="#ppt_x"/>
                                          </p:val>
                                        </p:tav>
                                      </p:tavLst>
                                    </p:anim>
                                    <p:anim calcmode="lin" valueType="num">
                                      <p:cBhvr additive="base">
                                        <p:cTn id="460" dur="2500" fill="hold"/>
                                        <p:tgtEl>
                                          <p:spTgt spid="172"/>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69"/>
                                        </p:tgtEl>
                                        <p:attrNameLst>
                                          <p:attrName>style.visibility</p:attrName>
                                        </p:attrNameLst>
                                      </p:cBhvr>
                                      <p:to>
                                        <p:strVal val="visible"/>
                                      </p:to>
                                    </p:set>
                                    <p:anim calcmode="lin" valueType="num">
                                      <p:cBhvr additive="base">
                                        <p:cTn id="463" dur="2500" fill="hold"/>
                                        <p:tgtEl>
                                          <p:spTgt spid="169"/>
                                        </p:tgtEl>
                                        <p:attrNameLst>
                                          <p:attrName>ppt_x</p:attrName>
                                        </p:attrNameLst>
                                      </p:cBhvr>
                                      <p:tavLst>
                                        <p:tav tm="0">
                                          <p:val>
                                            <p:strVal val="0-#ppt_w/2"/>
                                          </p:val>
                                        </p:tav>
                                        <p:tav tm="100000">
                                          <p:val>
                                            <p:strVal val="#ppt_x"/>
                                          </p:val>
                                        </p:tav>
                                      </p:tavLst>
                                    </p:anim>
                                    <p:anim calcmode="lin" valueType="num">
                                      <p:cBhvr additive="base">
                                        <p:cTn id="464" dur="2500" fill="hold"/>
                                        <p:tgtEl>
                                          <p:spTgt spid="169"/>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70"/>
                                        </p:tgtEl>
                                        <p:attrNameLst>
                                          <p:attrName>style.visibility</p:attrName>
                                        </p:attrNameLst>
                                      </p:cBhvr>
                                      <p:to>
                                        <p:strVal val="visible"/>
                                      </p:to>
                                    </p:set>
                                    <p:anim calcmode="lin" valueType="num">
                                      <p:cBhvr additive="base">
                                        <p:cTn id="467" dur="2500" fill="hold"/>
                                        <p:tgtEl>
                                          <p:spTgt spid="170"/>
                                        </p:tgtEl>
                                        <p:attrNameLst>
                                          <p:attrName>ppt_x</p:attrName>
                                        </p:attrNameLst>
                                      </p:cBhvr>
                                      <p:tavLst>
                                        <p:tav tm="0">
                                          <p:val>
                                            <p:strVal val="0-#ppt_w/2"/>
                                          </p:val>
                                        </p:tav>
                                        <p:tav tm="100000">
                                          <p:val>
                                            <p:strVal val="#ppt_x"/>
                                          </p:val>
                                        </p:tav>
                                      </p:tavLst>
                                    </p:anim>
                                    <p:anim calcmode="lin" valueType="num">
                                      <p:cBhvr additive="base">
                                        <p:cTn id="468" dur="2500" fill="hold"/>
                                        <p:tgtEl>
                                          <p:spTgt spid="170"/>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65"/>
                                        </p:tgtEl>
                                        <p:attrNameLst>
                                          <p:attrName>style.visibility</p:attrName>
                                        </p:attrNameLst>
                                      </p:cBhvr>
                                      <p:to>
                                        <p:strVal val="visible"/>
                                      </p:to>
                                    </p:set>
                                    <p:anim calcmode="lin" valueType="num">
                                      <p:cBhvr additive="base">
                                        <p:cTn id="471" dur="2500" fill="hold"/>
                                        <p:tgtEl>
                                          <p:spTgt spid="165"/>
                                        </p:tgtEl>
                                        <p:attrNameLst>
                                          <p:attrName>ppt_x</p:attrName>
                                        </p:attrNameLst>
                                      </p:cBhvr>
                                      <p:tavLst>
                                        <p:tav tm="0">
                                          <p:val>
                                            <p:strVal val="0-#ppt_w/2"/>
                                          </p:val>
                                        </p:tav>
                                        <p:tav tm="100000">
                                          <p:val>
                                            <p:strVal val="#ppt_x"/>
                                          </p:val>
                                        </p:tav>
                                      </p:tavLst>
                                    </p:anim>
                                    <p:anim calcmode="lin" valueType="num">
                                      <p:cBhvr additive="base">
                                        <p:cTn id="472" dur="2500" fill="hold"/>
                                        <p:tgtEl>
                                          <p:spTgt spid="165"/>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66"/>
                                        </p:tgtEl>
                                        <p:attrNameLst>
                                          <p:attrName>style.visibility</p:attrName>
                                        </p:attrNameLst>
                                      </p:cBhvr>
                                      <p:to>
                                        <p:strVal val="visible"/>
                                      </p:to>
                                    </p:set>
                                    <p:anim calcmode="lin" valueType="num">
                                      <p:cBhvr additive="base">
                                        <p:cTn id="475" dur="2500" fill="hold"/>
                                        <p:tgtEl>
                                          <p:spTgt spid="166"/>
                                        </p:tgtEl>
                                        <p:attrNameLst>
                                          <p:attrName>ppt_x</p:attrName>
                                        </p:attrNameLst>
                                      </p:cBhvr>
                                      <p:tavLst>
                                        <p:tav tm="0">
                                          <p:val>
                                            <p:strVal val="0-#ppt_w/2"/>
                                          </p:val>
                                        </p:tav>
                                        <p:tav tm="100000">
                                          <p:val>
                                            <p:strVal val="#ppt_x"/>
                                          </p:val>
                                        </p:tav>
                                      </p:tavLst>
                                    </p:anim>
                                    <p:anim calcmode="lin" valueType="num">
                                      <p:cBhvr additive="base">
                                        <p:cTn id="476" dur="2500" fill="hold"/>
                                        <p:tgtEl>
                                          <p:spTgt spid="166"/>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63"/>
                                        </p:tgtEl>
                                        <p:attrNameLst>
                                          <p:attrName>style.visibility</p:attrName>
                                        </p:attrNameLst>
                                      </p:cBhvr>
                                      <p:to>
                                        <p:strVal val="visible"/>
                                      </p:to>
                                    </p:set>
                                    <p:anim calcmode="lin" valueType="num">
                                      <p:cBhvr additive="base">
                                        <p:cTn id="479" dur="2500" fill="hold"/>
                                        <p:tgtEl>
                                          <p:spTgt spid="163"/>
                                        </p:tgtEl>
                                        <p:attrNameLst>
                                          <p:attrName>ppt_x</p:attrName>
                                        </p:attrNameLst>
                                      </p:cBhvr>
                                      <p:tavLst>
                                        <p:tav tm="0">
                                          <p:val>
                                            <p:strVal val="0-#ppt_w/2"/>
                                          </p:val>
                                        </p:tav>
                                        <p:tav tm="100000">
                                          <p:val>
                                            <p:strVal val="#ppt_x"/>
                                          </p:val>
                                        </p:tav>
                                      </p:tavLst>
                                    </p:anim>
                                    <p:anim calcmode="lin" valueType="num">
                                      <p:cBhvr additive="base">
                                        <p:cTn id="480" dur="2500" fill="hold"/>
                                        <p:tgtEl>
                                          <p:spTgt spid="163"/>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64"/>
                                        </p:tgtEl>
                                        <p:attrNameLst>
                                          <p:attrName>style.visibility</p:attrName>
                                        </p:attrNameLst>
                                      </p:cBhvr>
                                      <p:to>
                                        <p:strVal val="visible"/>
                                      </p:to>
                                    </p:set>
                                    <p:anim calcmode="lin" valueType="num">
                                      <p:cBhvr additive="base">
                                        <p:cTn id="483" dur="2500" fill="hold"/>
                                        <p:tgtEl>
                                          <p:spTgt spid="164"/>
                                        </p:tgtEl>
                                        <p:attrNameLst>
                                          <p:attrName>ppt_x</p:attrName>
                                        </p:attrNameLst>
                                      </p:cBhvr>
                                      <p:tavLst>
                                        <p:tav tm="0">
                                          <p:val>
                                            <p:strVal val="0-#ppt_w/2"/>
                                          </p:val>
                                        </p:tav>
                                        <p:tav tm="100000">
                                          <p:val>
                                            <p:strVal val="#ppt_x"/>
                                          </p:val>
                                        </p:tav>
                                      </p:tavLst>
                                    </p:anim>
                                    <p:anim calcmode="lin" valueType="num">
                                      <p:cBhvr additive="base">
                                        <p:cTn id="484" dur="2500" fill="hold"/>
                                        <p:tgtEl>
                                          <p:spTgt spid="164"/>
                                        </p:tgtEl>
                                        <p:attrNameLst>
                                          <p:attrName>ppt_y</p:attrName>
                                        </p:attrNameLst>
                                      </p:cBhvr>
                                      <p:tavLst>
                                        <p:tav tm="0">
                                          <p:val>
                                            <p:strVal val="1+#ppt_h/2"/>
                                          </p:val>
                                        </p:tav>
                                        <p:tav tm="100000">
                                          <p:val>
                                            <p:strVal val="#ppt_y"/>
                                          </p:val>
                                        </p:tav>
                                      </p:tavLst>
                                    </p:anim>
                                  </p:childTnLst>
                                </p:cTn>
                              </p:par>
                              <p:par>
                                <p:cTn id="485" presetID="9" presetClass="emph" presetSubtype="0" grpId="0" nodeType="withEffect">
                                  <p:stCondLst>
                                    <p:cond delay="0"/>
                                  </p:stCondLst>
                                  <p:childTnLst>
                                    <p:set>
                                      <p:cBhvr rctx="PPT">
                                        <p:cTn id="486" dur="indefinite"/>
                                        <p:tgtEl>
                                          <p:spTgt spid="117"/>
                                        </p:tgtEl>
                                        <p:attrNameLst>
                                          <p:attrName>style.opacity</p:attrName>
                                        </p:attrNameLst>
                                      </p:cBhvr>
                                      <p:to>
                                        <p:strVal val="0"/>
                                      </p:to>
                                    </p:set>
                                    <p:animEffect filter="image" prLst="opacity: 0">
                                      <p:cBhvr rctx="IE">
                                        <p:cTn id="487" dur="indefinite"/>
                                        <p:tgtEl>
                                          <p:spTgt spid="117"/>
                                        </p:tgtEl>
                                      </p:cBhvr>
                                    </p:animEffect>
                                  </p:childTnLst>
                                </p:cTn>
                              </p:par>
                              <p:par>
                                <p:cTn id="488" presetID="8" presetClass="emph" presetSubtype="0" fill="hold" grpId="1" nodeType="withEffect">
                                  <p:stCondLst>
                                    <p:cond delay="0"/>
                                  </p:stCondLst>
                                  <p:childTnLst>
                                    <p:animRot by="-21600000">
                                      <p:cBhvr>
                                        <p:cTn id="489" dur="2500" fill="hold"/>
                                        <p:tgtEl>
                                          <p:spTgt spid="111"/>
                                        </p:tgtEl>
                                        <p:attrNameLst>
                                          <p:attrName>r</p:attrName>
                                        </p:attrNameLst>
                                      </p:cBhvr>
                                    </p:animRot>
                                  </p:childTnLst>
                                </p:cTn>
                              </p:par>
                              <p:par>
                                <p:cTn id="490" presetID="8" presetClass="emph" presetSubtype="0" fill="hold" grpId="1" nodeType="withEffect">
                                  <p:stCondLst>
                                    <p:cond delay="0"/>
                                  </p:stCondLst>
                                  <p:childTnLst>
                                    <p:animRot by="-21600000">
                                      <p:cBhvr>
                                        <p:cTn id="491" dur="2500" fill="hold"/>
                                        <p:tgtEl>
                                          <p:spTgt spid="112"/>
                                        </p:tgtEl>
                                        <p:attrNameLst>
                                          <p:attrName>r</p:attrName>
                                        </p:attrNameLst>
                                      </p:cBhvr>
                                    </p:animRot>
                                  </p:childTnLst>
                                </p:cTn>
                              </p:par>
                              <p:par>
                                <p:cTn id="492" presetID="8" presetClass="emph" presetSubtype="0" fill="hold" grpId="1" nodeType="withEffect">
                                  <p:stCondLst>
                                    <p:cond delay="0"/>
                                  </p:stCondLst>
                                  <p:childTnLst>
                                    <p:animRot by="-21600000">
                                      <p:cBhvr>
                                        <p:cTn id="493" dur="2500" fill="hold"/>
                                        <p:tgtEl>
                                          <p:spTgt spid="109"/>
                                        </p:tgtEl>
                                        <p:attrNameLst>
                                          <p:attrName>r</p:attrName>
                                        </p:attrNameLst>
                                      </p:cBhvr>
                                    </p:animRot>
                                  </p:childTnLst>
                                </p:cTn>
                              </p:par>
                              <p:par>
                                <p:cTn id="494" presetID="8" presetClass="emph" presetSubtype="0" fill="hold" grpId="1" nodeType="withEffect">
                                  <p:stCondLst>
                                    <p:cond delay="0"/>
                                  </p:stCondLst>
                                  <p:childTnLst>
                                    <p:animRot by="-21600000">
                                      <p:cBhvr>
                                        <p:cTn id="495" dur="2500" fill="hold"/>
                                        <p:tgtEl>
                                          <p:spTgt spid="110"/>
                                        </p:tgtEl>
                                        <p:attrNameLst>
                                          <p:attrName>r</p:attrName>
                                        </p:attrNameLst>
                                      </p:cBhvr>
                                    </p:animRot>
                                  </p:childTnLst>
                                </p:cTn>
                              </p:par>
                              <p:par>
                                <p:cTn id="496" presetID="8" presetClass="emph" presetSubtype="0" fill="hold" grpId="1" nodeType="withEffect">
                                  <p:stCondLst>
                                    <p:cond delay="0"/>
                                  </p:stCondLst>
                                  <p:childTnLst>
                                    <p:animRot by="-21600000">
                                      <p:cBhvr>
                                        <p:cTn id="497" dur="2500" fill="hold"/>
                                        <p:tgtEl>
                                          <p:spTgt spid="105"/>
                                        </p:tgtEl>
                                        <p:attrNameLst>
                                          <p:attrName>r</p:attrName>
                                        </p:attrNameLst>
                                      </p:cBhvr>
                                    </p:animRot>
                                  </p:childTnLst>
                                </p:cTn>
                              </p:par>
                              <p:par>
                                <p:cTn id="498" presetID="8" presetClass="emph" presetSubtype="0" fill="hold" grpId="1" nodeType="withEffect">
                                  <p:stCondLst>
                                    <p:cond delay="0"/>
                                  </p:stCondLst>
                                  <p:childTnLst>
                                    <p:animRot by="-21600000">
                                      <p:cBhvr>
                                        <p:cTn id="499" dur="2500" fill="hold"/>
                                        <p:tgtEl>
                                          <p:spTgt spid="106"/>
                                        </p:tgtEl>
                                        <p:attrNameLst>
                                          <p:attrName>r</p:attrName>
                                        </p:attrNameLst>
                                      </p:cBhvr>
                                    </p:animRot>
                                  </p:childTnLst>
                                </p:cTn>
                              </p:par>
                              <p:par>
                                <p:cTn id="500" presetID="8" presetClass="emph" presetSubtype="0" fill="hold" grpId="1" nodeType="withEffect">
                                  <p:stCondLst>
                                    <p:cond delay="0"/>
                                  </p:stCondLst>
                                  <p:childTnLst>
                                    <p:animRot by="-21600000">
                                      <p:cBhvr>
                                        <p:cTn id="501" dur="2500" fill="hold"/>
                                        <p:tgtEl>
                                          <p:spTgt spid="103"/>
                                        </p:tgtEl>
                                        <p:attrNameLst>
                                          <p:attrName>r</p:attrName>
                                        </p:attrNameLst>
                                      </p:cBhvr>
                                    </p:animRot>
                                  </p:childTnLst>
                                </p:cTn>
                              </p:par>
                              <p:par>
                                <p:cTn id="502" presetID="8" presetClass="emph" presetSubtype="0" fill="hold" grpId="1" nodeType="withEffect">
                                  <p:stCondLst>
                                    <p:cond delay="0"/>
                                  </p:stCondLst>
                                  <p:childTnLst>
                                    <p:animRot by="-21600000">
                                      <p:cBhvr>
                                        <p:cTn id="503" dur="2500" fill="hold"/>
                                        <p:tgtEl>
                                          <p:spTgt spid="104"/>
                                        </p:tgtEl>
                                        <p:attrNameLst>
                                          <p:attrName>r</p:attrName>
                                        </p:attrNameLst>
                                      </p:cBhvr>
                                    </p:animRot>
                                  </p:childTnLst>
                                </p:cTn>
                              </p:par>
                              <p:par>
                                <p:cTn id="504" presetID="8" presetClass="emph" presetSubtype="0" fill="hold" grpId="1" nodeType="withEffect">
                                  <p:stCondLst>
                                    <p:cond delay="0"/>
                                  </p:stCondLst>
                                  <p:childTnLst>
                                    <p:animRot by="-21600000">
                                      <p:cBhvr>
                                        <p:cTn id="505" dur="2500" fill="hold"/>
                                        <p:tgtEl>
                                          <p:spTgt spid="99"/>
                                        </p:tgtEl>
                                        <p:attrNameLst>
                                          <p:attrName>r</p:attrName>
                                        </p:attrNameLst>
                                      </p:cBhvr>
                                    </p:animRot>
                                  </p:childTnLst>
                                </p:cTn>
                              </p:par>
                              <p:par>
                                <p:cTn id="506" presetID="8" presetClass="emph" presetSubtype="0" fill="hold" grpId="1" nodeType="withEffect">
                                  <p:stCondLst>
                                    <p:cond delay="0"/>
                                  </p:stCondLst>
                                  <p:childTnLst>
                                    <p:animRot by="-21600000">
                                      <p:cBhvr>
                                        <p:cTn id="507" dur="2500" fill="hold"/>
                                        <p:tgtEl>
                                          <p:spTgt spid="100"/>
                                        </p:tgtEl>
                                        <p:attrNameLst>
                                          <p:attrName>r</p:attrName>
                                        </p:attrNameLst>
                                      </p:cBhvr>
                                    </p:animRot>
                                  </p:childTnLst>
                                </p:cTn>
                              </p:par>
                              <p:par>
                                <p:cTn id="508" presetID="8" presetClass="emph" presetSubtype="0" fill="hold" grpId="1" nodeType="withEffect">
                                  <p:stCondLst>
                                    <p:cond delay="0"/>
                                  </p:stCondLst>
                                  <p:childTnLst>
                                    <p:animRot by="-21600000">
                                      <p:cBhvr>
                                        <p:cTn id="509" dur="2500" fill="hold"/>
                                        <p:tgtEl>
                                          <p:spTgt spid="97"/>
                                        </p:tgtEl>
                                        <p:attrNameLst>
                                          <p:attrName>r</p:attrName>
                                        </p:attrNameLst>
                                      </p:cBhvr>
                                    </p:animRot>
                                  </p:childTnLst>
                                </p:cTn>
                              </p:par>
                              <p:par>
                                <p:cTn id="510" presetID="8" presetClass="emph" presetSubtype="0" fill="hold" grpId="1" nodeType="withEffect">
                                  <p:stCondLst>
                                    <p:cond delay="0"/>
                                  </p:stCondLst>
                                  <p:childTnLst>
                                    <p:animRot by="-21600000">
                                      <p:cBhvr>
                                        <p:cTn id="511" dur="2500" fill="hold"/>
                                        <p:tgtEl>
                                          <p:spTgt spid="98"/>
                                        </p:tgtEl>
                                        <p:attrNameLst>
                                          <p:attrName>r</p:attrName>
                                        </p:attrNameLst>
                                      </p:cBhvr>
                                    </p:animRot>
                                  </p:childTnLst>
                                </p:cTn>
                              </p:par>
                              <p:par>
                                <p:cTn id="512" presetID="8" presetClass="emph" presetSubtype="0" fill="hold" grpId="1" nodeType="withEffect">
                                  <p:stCondLst>
                                    <p:cond delay="0"/>
                                  </p:stCondLst>
                                  <p:childTnLst>
                                    <p:animRot by="-21600000">
                                      <p:cBhvr>
                                        <p:cTn id="513" dur="2500" fill="hold"/>
                                        <p:tgtEl>
                                          <p:spTgt spid="133"/>
                                        </p:tgtEl>
                                        <p:attrNameLst>
                                          <p:attrName>r</p:attrName>
                                        </p:attrNameLst>
                                      </p:cBhvr>
                                    </p:animRot>
                                  </p:childTnLst>
                                </p:cTn>
                              </p:par>
                              <p:par>
                                <p:cTn id="514" presetID="8" presetClass="emph" presetSubtype="0" fill="hold" grpId="1" nodeType="withEffect">
                                  <p:stCondLst>
                                    <p:cond delay="0"/>
                                  </p:stCondLst>
                                  <p:childTnLst>
                                    <p:animRot by="-21600000">
                                      <p:cBhvr>
                                        <p:cTn id="515" dur="2500" fill="hold"/>
                                        <p:tgtEl>
                                          <p:spTgt spid="134"/>
                                        </p:tgtEl>
                                        <p:attrNameLst>
                                          <p:attrName>r</p:attrName>
                                        </p:attrNameLst>
                                      </p:cBhvr>
                                    </p:animRot>
                                  </p:childTnLst>
                                </p:cTn>
                              </p:par>
                              <p:par>
                                <p:cTn id="516" presetID="8" presetClass="emph" presetSubtype="0" fill="hold" grpId="1" nodeType="withEffect">
                                  <p:stCondLst>
                                    <p:cond delay="0"/>
                                  </p:stCondLst>
                                  <p:childTnLst>
                                    <p:animRot by="-21600000">
                                      <p:cBhvr>
                                        <p:cTn id="517" dur="2500" fill="hold"/>
                                        <p:tgtEl>
                                          <p:spTgt spid="131"/>
                                        </p:tgtEl>
                                        <p:attrNameLst>
                                          <p:attrName>r</p:attrName>
                                        </p:attrNameLst>
                                      </p:cBhvr>
                                    </p:animRot>
                                  </p:childTnLst>
                                </p:cTn>
                              </p:par>
                              <p:par>
                                <p:cTn id="518" presetID="8" presetClass="emph" presetSubtype="0" fill="hold" grpId="1" nodeType="withEffect">
                                  <p:stCondLst>
                                    <p:cond delay="0"/>
                                  </p:stCondLst>
                                  <p:childTnLst>
                                    <p:animRot by="-21600000">
                                      <p:cBhvr>
                                        <p:cTn id="519" dur="2500" fill="hold"/>
                                        <p:tgtEl>
                                          <p:spTgt spid="132"/>
                                        </p:tgtEl>
                                        <p:attrNameLst>
                                          <p:attrName>r</p:attrName>
                                        </p:attrNameLst>
                                      </p:cBhvr>
                                    </p:animRot>
                                  </p:childTnLst>
                                </p:cTn>
                              </p:par>
                              <p:par>
                                <p:cTn id="520" presetID="8" presetClass="emph" presetSubtype="0" fill="hold" grpId="1" nodeType="withEffect">
                                  <p:stCondLst>
                                    <p:cond delay="0"/>
                                  </p:stCondLst>
                                  <p:childTnLst>
                                    <p:animRot by="-21600000">
                                      <p:cBhvr>
                                        <p:cTn id="521" dur="2500" fill="hold"/>
                                        <p:tgtEl>
                                          <p:spTgt spid="127"/>
                                        </p:tgtEl>
                                        <p:attrNameLst>
                                          <p:attrName>r</p:attrName>
                                        </p:attrNameLst>
                                      </p:cBhvr>
                                    </p:animRot>
                                  </p:childTnLst>
                                </p:cTn>
                              </p:par>
                              <p:par>
                                <p:cTn id="522" presetID="8" presetClass="emph" presetSubtype="0" fill="hold" grpId="1" nodeType="withEffect">
                                  <p:stCondLst>
                                    <p:cond delay="0"/>
                                  </p:stCondLst>
                                  <p:childTnLst>
                                    <p:animRot by="-21600000">
                                      <p:cBhvr>
                                        <p:cTn id="523" dur="2500" fill="hold"/>
                                        <p:tgtEl>
                                          <p:spTgt spid="128"/>
                                        </p:tgtEl>
                                        <p:attrNameLst>
                                          <p:attrName>r</p:attrName>
                                        </p:attrNameLst>
                                      </p:cBhvr>
                                    </p:animRot>
                                  </p:childTnLst>
                                </p:cTn>
                              </p:par>
                              <p:par>
                                <p:cTn id="524" presetID="8" presetClass="emph" presetSubtype="0" fill="hold" grpId="1" nodeType="withEffect">
                                  <p:stCondLst>
                                    <p:cond delay="0"/>
                                  </p:stCondLst>
                                  <p:childTnLst>
                                    <p:animRot by="-21600000">
                                      <p:cBhvr>
                                        <p:cTn id="525" dur="2500" fill="hold"/>
                                        <p:tgtEl>
                                          <p:spTgt spid="125"/>
                                        </p:tgtEl>
                                        <p:attrNameLst>
                                          <p:attrName>r</p:attrName>
                                        </p:attrNameLst>
                                      </p:cBhvr>
                                    </p:animRot>
                                  </p:childTnLst>
                                </p:cTn>
                              </p:par>
                              <p:par>
                                <p:cTn id="526" presetID="8" presetClass="emph" presetSubtype="0" fill="hold" grpId="1" nodeType="withEffect">
                                  <p:stCondLst>
                                    <p:cond delay="0"/>
                                  </p:stCondLst>
                                  <p:childTnLst>
                                    <p:animRot by="-21600000">
                                      <p:cBhvr>
                                        <p:cTn id="527" dur="2500" fill="hold"/>
                                        <p:tgtEl>
                                          <p:spTgt spid="126"/>
                                        </p:tgtEl>
                                        <p:attrNameLst>
                                          <p:attrName>r</p:attrName>
                                        </p:attrNameLst>
                                      </p:cBhvr>
                                    </p:animRot>
                                  </p:childTnLst>
                                </p:cTn>
                              </p:par>
                              <p:par>
                                <p:cTn id="528" presetID="8" presetClass="emph" presetSubtype="0" fill="hold" grpId="1" nodeType="withEffect">
                                  <p:stCondLst>
                                    <p:cond delay="0"/>
                                  </p:stCondLst>
                                  <p:childTnLst>
                                    <p:animRot by="-21600000">
                                      <p:cBhvr>
                                        <p:cTn id="529" dur="2500" fill="hold"/>
                                        <p:tgtEl>
                                          <p:spTgt spid="121"/>
                                        </p:tgtEl>
                                        <p:attrNameLst>
                                          <p:attrName>r</p:attrName>
                                        </p:attrNameLst>
                                      </p:cBhvr>
                                    </p:animRot>
                                  </p:childTnLst>
                                </p:cTn>
                              </p:par>
                              <p:par>
                                <p:cTn id="530" presetID="8" presetClass="emph" presetSubtype="0" fill="hold" grpId="1" nodeType="withEffect">
                                  <p:stCondLst>
                                    <p:cond delay="0"/>
                                  </p:stCondLst>
                                  <p:childTnLst>
                                    <p:animRot by="-21600000">
                                      <p:cBhvr>
                                        <p:cTn id="531" dur="2500" fill="hold"/>
                                        <p:tgtEl>
                                          <p:spTgt spid="122"/>
                                        </p:tgtEl>
                                        <p:attrNameLst>
                                          <p:attrName>r</p:attrName>
                                        </p:attrNameLst>
                                      </p:cBhvr>
                                    </p:animRot>
                                  </p:childTnLst>
                                </p:cTn>
                              </p:par>
                              <p:par>
                                <p:cTn id="532" presetID="8" presetClass="emph" presetSubtype="0" fill="hold" grpId="1" nodeType="withEffect">
                                  <p:stCondLst>
                                    <p:cond delay="0"/>
                                  </p:stCondLst>
                                  <p:childTnLst>
                                    <p:animRot by="-21600000">
                                      <p:cBhvr>
                                        <p:cTn id="533" dur="2500" fill="hold"/>
                                        <p:tgtEl>
                                          <p:spTgt spid="119"/>
                                        </p:tgtEl>
                                        <p:attrNameLst>
                                          <p:attrName>r</p:attrName>
                                        </p:attrNameLst>
                                      </p:cBhvr>
                                    </p:animRot>
                                  </p:childTnLst>
                                </p:cTn>
                              </p:par>
                              <p:par>
                                <p:cTn id="534" presetID="8" presetClass="emph" presetSubtype="0" fill="hold" grpId="1" nodeType="withEffect">
                                  <p:stCondLst>
                                    <p:cond delay="0"/>
                                  </p:stCondLst>
                                  <p:childTnLst>
                                    <p:animRot by="-21600000">
                                      <p:cBhvr>
                                        <p:cTn id="535" dur="2500" fill="hold"/>
                                        <p:tgtEl>
                                          <p:spTgt spid="120"/>
                                        </p:tgtEl>
                                        <p:attrNameLst>
                                          <p:attrName>r</p:attrName>
                                        </p:attrNameLst>
                                      </p:cBhvr>
                                    </p:animRot>
                                  </p:childTnLst>
                                </p:cTn>
                              </p:par>
                              <p:par>
                                <p:cTn id="536" presetID="8" presetClass="emph" presetSubtype="0" fill="hold" grpId="1" nodeType="withEffect">
                                  <p:stCondLst>
                                    <p:cond delay="0"/>
                                  </p:stCondLst>
                                  <p:childTnLst>
                                    <p:animRot by="-21600000">
                                      <p:cBhvr>
                                        <p:cTn id="537" dur="2500" fill="hold"/>
                                        <p:tgtEl>
                                          <p:spTgt spid="155"/>
                                        </p:tgtEl>
                                        <p:attrNameLst>
                                          <p:attrName>r</p:attrName>
                                        </p:attrNameLst>
                                      </p:cBhvr>
                                    </p:animRot>
                                  </p:childTnLst>
                                </p:cTn>
                              </p:par>
                              <p:par>
                                <p:cTn id="538" presetID="8" presetClass="emph" presetSubtype="0" fill="hold" grpId="1" nodeType="withEffect">
                                  <p:stCondLst>
                                    <p:cond delay="0"/>
                                  </p:stCondLst>
                                  <p:childTnLst>
                                    <p:animRot by="-21600000">
                                      <p:cBhvr>
                                        <p:cTn id="539" dur="2500" fill="hold"/>
                                        <p:tgtEl>
                                          <p:spTgt spid="156"/>
                                        </p:tgtEl>
                                        <p:attrNameLst>
                                          <p:attrName>r</p:attrName>
                                        </p:attrNameLst>
                                      </p:cBhvr>
                                    </p:animRot>
                                  </p:childTnLst>
                                </p:cTn>
                              </p:par>
                              <p:par>
                                <p:cTn id="540" presetID="8" presetClass="emph" presetSubtype="0" fill="hold" grpId="1" nodeType="withEffect">
                                  <p:stCondLst>
                                    <p:cond delay="0"/>
                                  </p:stCondLst>
                                  <p:childTnLst>
                                    <p:animRot by="-21600000">
                                      <p:cBhvr>
                                        <p:cTn id="541" dur="2500" fill="hold"/>
                                        <p:tgtEl>
                                          <p:spTgt spid="153"/>
                                        </p:tgtEl>
                                        <p:attrNameLst>
                                          <p:attrName>r</p:attrName>
                                        </p:attrNameLst>
                                      </p:cBhvr>
                                    </p:animRot>
                                  </p:childTnLst>
                                </p:cTn>
                              </p:par>
                              <p:par>
                                <p:cTn id="542" presetID="8" presetClass="emph" presetSubtype="0" fill="hold" grpId="1" nodeType="withEffect">
                                  <p:stCondLst>
                                    <p:cond delay="0"/>
                                  </p:stCondLst>
                                  <p:childTnLst>
                                    <p:animRot by="-21600000">
                                      <p:cBhvr>
                                        <p:cTn id="543" dur="2500" fill="hold"/>
                                        <p:tgtEl>
                                          <p:spTgt spid="154"/>
                                        </p:tgtEl>
                                        <p:attrNameLst>
                                          <p:attrName>r</p:attrName>
                                        </p:attrNameLst>
                                      </p:cBhvr>
                                    </p:animRot>
                                  </p:childTnLst>
                                </p:cTn>
                              </p:par>
                              <p:par>
                                <p:cTn id="544" presetID="8" presetClass="emph" presetSubtype="0" fill="hold" grpId="1" nodeType="withEffect">
                                  <p:stCondLst>
                                    <p:cond delay="0"/>
                                  </p:stCondLst>
                                  <p:childTnLst>
                                    <p:animRot by="-21600000">
                                      <p:cBhvr>
                                        <p:cTn id="545" dur="2500" fill="hold"/>
                                        <p:tgtEl>
                                          <p:spTgt spid="149"/>
                                        </p:tgtEl>
                                        <p:attrNameLst>
                                          <p:attrName>r</p:attrName>
                                        </p:attrNameLst>
                                      </p:cBhvr>
                                    </p:animRot>
                                  </p:childTnLst>
                                </p:cTn>
                              </p:par>
                              <p:par>
                                <p:cTn id="546" presetID="8" presetClass="emph" presetSubtype="0" fill="hold" grpId="1" nodeType="withEffect">
                                  <p:stCondLst>
                                    <p:cond delay="0"/>
                                  </p:stCondLst>
                                  <p:childTnLst>
                                    <p:animRot by="-21600000">
                                      <p:cBhvr>
                                        <p:cTn id="547" dur="2500" fill="hold"/>
                                        <p:tgtEl>
                                          <p:spTgt spid="150"/>
                                        </p:tgtEl>
                                        <p:attrNameLst>
                                          <p:attrName>r</p:attrName>
                                        </p:attrNameLst>
                                      </p:cBhvr>
                                    </p:animRot>
                                  </p:childTnLst>
                                </p:cTn>
                              </p:par>
                              <p:par>
                                <p:cTn id="548" presetID="8" presetClass="emph" presetSubtype="0" fill="hold" grpId="1" nodeType="withEffect">
                                  <p:stCondLst>
                                    <p:cond delay="0"/>
                                  </p:stCondLst>
                                  <p:childTnLst>
                                    <p:animRot by="-21600000">
                                      <p:cBhvr>
                                        <p:cTn id="549" dur="2500" fill="hold"/>
                                        <p:tgtEl>
                                          <p:spTgt spid="147"/>
                                        </p:tgtEl>
                                        <p:attrNameLst>
                                          <p:attrName>r</p:attrName>
                                        </p:attrNameLst>
                                      </p:cBhvr>
                                    </p:animRot>
                                  </p:childTnLst>
                                </p:cTn>
                              </p:par>
                              <p:par>
                                <p:cTn id="550" presetID="8" presetClass="emph" presetSubtype="0" fill="hold" grpId="1" nodeType="withEffect">
                                  <p:stCondLst>
                                    <p:cond delay="0"/>
                                  </p:stCondLst>
                                  <p:childTnLst>
                                    <p:animRot by="-21600000">
                                      <p:cBhvr>
                                        <p:cTn id="551" dur="2500" fill="hold"/>
                                        <p:tgtEl>
                                          <p:spTgt spid="148"/>
                                        </p:tgtEl>
                                        <p:attrNameLst>
                                          <p:attrName>r</p:attrName>
                                        </p:attrNameLst>
                                      </p:cBhvr>
                                    </p:animRot>
                                  </p:childTnLst>
                                </p:cTn>
                              </p:par>
                              <p:par>
                                <p:cTn id="552" presetID="8" presetClass="emph" presetSubtype="0" fill="hold" grpId="1" nodeType="withEffect">
                                  <p:stCondLst>
                                    <p:cond delay="0"/>
                                  </p:stCondLst>
                                  <p:childTnLst>
                                    <p:animRot by="-21600000">
                                      <p:cBhvr>
                                        <p:cTn id="553" dur="2500" fill="hold"/>
                                        <p:tgtEl>
                                          <p:spTgt spid="143"/>
                                        </p:tgtEl>
                                        <p:attrNameLst>
                                          <p:attrName>r</p:attrName>
                                        </p:attrNameLst>
                                      </p:cBhvr>
                                    </p:animRot>
                                  </p:childTnLst>
                                </p:cTn>
                              </p:par>
                              <p:par>
                                <p:cTn id="554" presetID="8" presetClass="emph" presetSubtype="0" fill="hold" grpId="1" nodeType="withEffect">
                                  <p:stCondLst>
                                    <p:cond delay="0"/>
                                  </p:stCondLst>
                                  <p:childTnLst>
                                    <p:animRot by="-21600000">
                                      <p:cBhvr>
                                        <p:cTn id="555" dur="2500" fill="hold"/>
                                        <p:tgtEl>
                                          <p:spTgt spid="144"/>
                                        </p:tgtEl>
                                        <p:attrNameLst>
                                          <p:attrName>r</p:attrName>
                                        </p:attrNameLst>
                                      </p:cBhvr>
                                    </p:animRot>
                                  </p:childTnLst>
                                </p:cTn>
                              </p:par>
                              <p:par>
                                <p:cTn id="556" presetID="8" presetClass="emph" presetSubtype="0" fill="hold" grpId="1" nodeType="withEffect">
                                  <p:stCondLst>
                                    <p:cond delay="0"/>
                                  </p:stCondLst>
                                  <p:childTnLst>
                                    <p:animRot by="-21600000">
                                      <p:cBhvr>
                                        <p:cTn id="557" dur="2500" fill="hold"/>
                                        <p:tgtEl>
                                          <p:spTgt spid="141"/>
                                        </p:tgtEl>
                                        <p:attrNameLst>
                                          <p:attrName>r</p:attrName>
                                        </p:attrNameLst>
                                      </p:cBhvr>
                                    </p:animRot>
                                  </p:childTnLst>
                                </p:cTn>
                              </p:par>
                              <p:par>
                                <p:cTn id="558" presetID="8" presetClass="emph" presetSubtype="0" fill="hold" grpId="1" nodeType="withEffect">
                                  <p:stCondLst>
                                    <p:cond delay="0"/>
                                  </p:stCondLst>
                                  <p:childTnLst>
                                    <p:animRot by="-21600000">
                                      <p:cBhvr>
                                        <p:cTn id="559" dur="2500" fill="hold"/>
                                        <p:tgtEl>
                                          <p:spTgt spid="142"/>
                                        </p:tgtEl>
                                        <p:attrNameLst>
                                          <p:attrName>r</p:attrName>
                                        </p:attrNameLst>
                                      </p:cBhvr>
                                    </p:animRot>
                                  </p:childTnLst>
                                </p:cTn>
                              </p:par>
                              <p:par>
                                <p:cTn id="560" presetID="8" presetClass="emph" presetSubtype="0" fill="hold" grpId="1" nodeType="withEffect">
                                  <p:stCondLst>
                                    <p:cond delay="0"/>
                                  </p:stCondLst>
                                  <p:childTnLst>
                                    <p:animRot by="-21600000">
                                      <p:cBhvr>
                                        <p:cTn id="561" dur="2500" fill="hold"/>
                                        <p:tgtEl>
                                          <p:spTgt spid="177"/>
                                        </p:tgtEl>
                                        <p:attrNameLst>
                                          <p:attrName>r</p:attrName>
                                        </p:attrNameLst>
                                      </p:cBhvr>
                                    </p:animRot>
                                  </p:childTnLst>
                                </p:cTn>
                              </p:par>
                              <p:par>
                                <p:cTn id="562" presetID="8" presetClass="emph" presetSubtype="0" fill="hold" grpId="1" nodeType="withEffect">
                                  <p:stCondLst>
                                    <p:cond delay="0"/>
                                  </p:stCondLst>
                                  <p:childTnLst>
                                    <p:animRot by="-21600000">
                                      <p:cBhvr>
                                        <p:cTn id="563" dur="2500" fill="hold"/>
                                        <p:tgtEl>
                                          <p:spTgt spid="178"/>
                                        </p:tgtEl>
                                        <p:attrNameLst>
                                          <p:attrName>r</p:attrName>
                                        </p:attrNameLst>
                                      </p:cBhvr>
                                    </p:animRot>
                                  </p:childTnLst>
                                </p:cTn>
                              </p:par>
                              <p:par>
                                <p:cTn id="564" presetID="8" presetClass="emph" presetSubtype="0" fill="hold" grpId="1" nodeType="withEffect">
                                  <p:stCondLst>
                                    <p:cond delay="0"/>
                                  </p:stCondLst>
                                  <p:childTnLst>
                                    <p:animRot by="-21600000">
                                      <p:cBhvr>
                                        <p:cTn id="565" dur="2500" fill="hold"/>
                                        <p:tgtEl>
                                          <p:spTgt spid="175"/>
                                        </p:tgtEl>
                                        <p:attrNameLst>
                                          <p:attrName>r</p:attrName>
                                        </p:attrNameLst>
                                      </p:cBhvr>
                                    </p:animRot>
                                  </p:childTnLst>
                                </p:cTn>
                              </p:par>
                              <p:par>
                                <p:cTn id="566" presetID="8" presetClass="emph" presetSubtype="0" fill="hold" grpId="1" nodeType="withEffect">
                                  <p:stCondLst>
                                    <p:cond delay="0"/>
                                  </p:stCondLst>
                                  <p:childTnLst>
                                    <p:animRot by="-21600000">
                                      <p:cBhvr>
                                        <p:cTn id="567" dur="2500" fill="hold"/>
                                        <p:tgtEl>
                                          <p:spTgt spid="176"/>
                                        </p:tgtEl>
                                        <p:attrNameLst>
                                          <p:attrName>r</p:attrName>
                                        </p:attrNameLst>
                                      </p:cBhvr>
                                    </p:animRot>
                                  </p:childTnLst>
                                </p:cTn>
                              </p:par>
                              <p:par>
                                <p:cTn id="568" presetID="8" presetClass="emph" presetSubtype="0" fill="hold" grpId="1" nodeType="withEffect">
                                  <p:stCondLst>
                                    <p:cond delay="0"/>
                                  </p:stCondLst>
                                  <p:childTnLst>
                                    <p:animRot by="-21600000">
                                      <p:cBhvr>
                                        <p:cTn id="569" dur="2500" fill="hold"/>
                                        <p:tgtEl>
                                          <p:spTgt spid="171"/>
                                        </p:tgtEl>
                                        <p:attrNameLst>
                                          <p:attrName>r</p:attrName>
                                        </p:attrNameLst>
                                      </p:cBhvr>
                                    </p:animRot>
                                  </p:childTnLst>
                                </p:cTn>
                              </p:par>
                              <p:par>
                                <p:cTn id="570" presetID="8" presetClass="emph" presetSubtype="0" fill="hold" grpId="1" nodeType="withEffect">
                                  <p:stCondLst>
                                    <p:cond delay="0"/>
                                  </p:stCondLst>
                                  <p:childTnLst>
                                    <p:animRot by="-21600000">
                                      <p:cBhvr>
                                        <p:cTn id="571" dur="2500" fill="hold"/>
                                        <p:tgtEl>
                                          <p:spTgt spid="172"/>
                                        </p:tgtEl>
                                        <p:attrNameLst>
                                          <p:attrName>r</p:attrName>
                                        </p:attrNameLst>
                                      </p:cBhvr>
                                    </p:animRot>
                                  </p:childTnLst>
                                </p:cTn>
                              </p:par>
                              <p:par>
                                <p:cTn id="572" presetID="8" presetClass="emph" presetSubtype="0" fill="hold" grpId="1" nodeType="withEffect">
                                  <p:stCondLst>
                                    <p:cond delay="0"/>
                                  </p:stCondLst>
                                  <p:childTnLst>
                                    <p:animRot by="-21600000">
                                      <p:cBhvr>
                                        <p:cTn id="573" dur="2500" fill="hold"/>
                                        <p:tgtEl>
                                          <p:spTgt spid="169"/>
                                        </p:tgtEl>
                                        <p:attrNameLst>
                                          <p:attrName>r</p:attrName>
                                        </p:attrNameLst>
                                      </p:cBhvr>
                                    </p:animRot>
                                  </p:childTnLst>
                                </p:cTn>
                              </p:par>
                              <p:par>
                                <p:cTn id="574" presetID="8" presetClass="emph" presetSubtype="0" fill="hold" grpId="1" nodeType="withEffect">
                                  <p:stCondLst>
                                    <p:cond delay="0"/>
                                  </p:stCondLst>
                                  <p:childTnLst>
                                    <p:animRot by="-21600000">
                                      <p:cBhvr>
                                        <p:cTn id="575" dur="2500" fill="hold"/>
                                        <p:tgtEl>
                                          <p:spTgt spid="170"/>
                                        </p:tgtEl>
                                        <p:attrNameLst>
                                          <p:attrName>r</p:attrName>
                                        </p:attrNameLst>
                                      </p:cBhvr>
                                    </p:animRot>
                                  </p:childTnLst>
                                </p:cTn>
                              </p:par>
                              <p:par>
                                <p:cTn id="576" presetID="8" presetClass="emph" presetSubtype="0" fill="hold" grpId="1" nodeType="withEffect">
                                  <p:stCondLst>
                                    <p:cond delay="0"/>
                                  </p:stCondLst>
                                  <p:childTnLst>
                                    <p:animRot by="-21600000">
                                      <p:cBhvr>
                                        <p:cTn id="577" dur="2500" fill="hold"/>
                                        <p:tgtEl>
                                          <p:spTgt spid="165"/>
                                        </p:tgtEl>
                                        <p:attrNameLst>
                                          <p:attrName>r</p:attrName>
                                        </p:attrNameLst>
                                      </p:cBhvr>
                                    </p:animRot>
                                  </p:childTnLst>
                                </p:cTn>
                              </p:par>
                              <p:par>
                                <p:cTn id="578" presetID="8" presetClass="emph" presetSubtype="0" fill="hold" grpId="1" nodeType="withEffect">
                                  <p:stCondLst>
                                    <p:cond delay="0"/>
                                  </p:stCondLst>
                                  <p:childTnLst>
                                    <p:animRot by="-21600000">
                                      <p:cBhvr>
                                        <p:cTn id="579" dur="2500" fill="hold"/>
                                        <p:tgtEl>
                                          <p:spTgt spid="166"/>
                                        </p:tgtEl>
                                        <p:attrNameLst>
                                          <p:attrName>r</p:attrName>
                                        </p:attrNameLst>
                                      </p:cBhvr>
                                    </p:animRot>
                                  </p:childTnLst>
                                </p:cTn>
                              </p:par>
                              <p:par>
                                <p:cTn id="580" presetID="8" presetClass="emph" presetSubtype="0" fill="hold" grpId="1" nodeType="withEffect">
                                  <p:stCondLst>
                                    <p:cond delay="0"/>
                                  </p:stCondLst>
                                  <p:childTnLst>
                                    <p:animRot by="-21600000">
                                      <p:cBhvr>
                                        <p:cTn id="581" dur="2500" fill="hold"/>
                                        <p:tgtEl>
                                          <p:spTgt spid="163"/>
                                        </p:tgtEl>
                                        <p:attrNameLst>
                                          <p:attrName>r</p:attrName>
                                        </p:attrNameLst>
                                      </p:cBhvr>
                                    </p:animRot>
                                  </p:childTnLst>
                                </p:cTn>
                              </p:par>
                              <p:par>
                                <p:cTn id="582" presetID="8" presetClass="emph" presetSubtype="0" fill="hold" grpId="1" nodeType="withEffect">
                                  <p:stCondLst>
                                    <p:cond delay="0"/>
                                  </p:stCondLst>
                                  <p:childTnLst>
                                    <p:animRot by="-21600000">
                                      <p:cBhvr>
                                        <p:cTn id="583" dur="2500" fill="hold"/>
                                        <p:tgtEl>
                                          <p:spTgt spid="164"/>
                                        </p:tgtEl>
                                        <p:attrNameLst>
                                          <p:attrName>r</p:attrName>
                                        </p:attrNameLst>
                                      </p:cBhvr>
                                    </p:animRot>
                                  </p:childTnLst>
                                </p:cTn>
                              </p:par>
                            </p:childTnLst>
                          </p:cTn>
                        </p:par>
                        <p:par>
                          <p:cTn id="584" fill="hold">
                            <p:stCondLst>
                              <p:cond delay="2500"/>
                            </p:stCondLst>
                            <p:childTnLst>
                              <p:par>
                                <p:cTn id="585" presetID="2" presetClass="exit" presetSubtype="6" fill="hold" grpId="2" nodeType="afterEffect">
                                  <p:stCondLst>
                                    <p:cond delay="0"/>
                                  </p:stCondLst>
                                  <p:childTnLst>
                                    <p:anim calcmode="lin" valueType="num">
                                      <p:cBhvr additive="base">
                                        <p:cTn id="586" dur="2500"/>
                                        <p:tgtEl>
                                          <p:spTgt spid="2"/>
                                        </p:tgtEl>
                                        <p:attrNameLst>
                                          <p:attrName>ppt_x</p:attrName>
                                        </p:attrNameLst>
                                      </p:cBhvr>
                                      <p:tavLst>
                                        <p:tav tm="0">
                                          <p:val>
                                            <p:strVal val="ppt_x"/>
                                          </p:val>
                                        </p:tav>
                                        <p:tav tm="100000">
                                          <p:val>
                                            <p:strVal val="1+ppt_w/2"/>
                                          </p:val>
                                        </p:tav>
                                      </p:tavLst>
                                    </p:anim>
                                    <p:anim calcmode="lin" valueType="num">
                                      <p:cBhvr additive="base">
                                        <p:cTn id="587" dur="2500"/>
                                        <p:tgtEl>
                                          <p:spTgt spid="2"/>
                                        </p:tgtEl>
                                        <p:attrNameLst>
                                          <p:attrName>ppt_y</p:attrName>
                                        </p:attrNameLst>
                                      </p:cBhvr>
                                      <p:tavLst>
                                        <p:tav tm="0">
                                          <p:val>
                                            <p:strVal val="ppt_y"/>
                                          </p:val>
                                        </p:tav>
                                        <p:tav tm="100000">
                                          <p:val>
                                            <p:strVal val="1+ppt_h/2"/>
                                          </p:val>
                                        </p:tav>
                                      </p:tavLst>
                                    </p:anim>
                                    <p:set>
                                      <p:cBhvr>
                                        <p:cTn id="588" dur="1" fill="hold">
                                          <p:stCondLst>
                                            <p:cond delay="2499"/>
                                          </p:stCondLst>
                                        </p:cTn>
                                        <p:tgtEl>
                                          <p:spTgt spid="2"/>
                                        </p:tgtEl>
                                        <p:attrNameLst>
                                          <p:attrName>style.visibility</p:attrName>
                                        </p:attrNameLst>
                                      </p:cBhvr>
                                      <p:to>
                                        <p:strVal val="hidden"/>
                                      </p:to>
                                    </p:set>
                                  </p:childTnLst>
                                </p:cTn>
                              </p:par>
                              <p:par>
                                <p:cTn id="589" presetID="2" presetClass="exit" presetSubtype="6" fill="hold" grpId="2" nodeType="withEffect">
                                  <p:stCondLst>
                                    <p:cond delay="0"/>
                                  </p:stCondLst>
                                  <p:childTnLst>
                                    <p:anim calcmode="lin" valueType="num">
                                      <p:cBhvr additive="base">
                                        <p:cTn id="590" dur="2500"/>
                                        <p:tgtEl>
                                          <p:spTgt spid="4"/>
                                        </p:tgtEl>
                                        <p:attrNameLst>
                                          <p:attrName>ppt_x</p:attrName>
                                        </p:attrNameLst>
                                      </p:cBhvr>
                                      <p:tavLst>
                                        <p:tav tm="0">
                                          <p:val>
                                            <p:strVal val="ppt_x"/>
                                          </p:val>
                                        </p:tav>
                                        <p:tav tm="100000">
                                          <p:val>
                                            <p:strVal val="1+ppt_w/2"/>
                                          </p:val>
                                        </p:tav>
                                      </p:tavLst>
                                    </p:anim>
                                    <p:anim calcmode="lin" valueType="num">
                                      <p:cBhvr additive="base">
                                        <p:cTn id="591" dur="2500"/>
                                        <p:tgtEl>
                                          <p:spTgt spid="4"/>
                                        </p:tgtEl>
                                        <p:attrNameLst>
                                          <p:attrName>ppt_y</p:attrName>
                                        </p:attrNameLst>
                                      </p:cBhvr>
                                      <p:tavLst>
                                        <p:tav tm="0">
                                          <p:val>
                                            <p:strVal val="ppt_y"/>
                                          </p:val>
                                        </p:tav>
                                        <p:tav tm="100000">
                                          <p:val>
                                            <p:strVal val="1+ppt_h/2"/>
                                          </p:val>
                                        </p:tav>
                                      </p:tavLst>
                                    </p:anim>
                                    <p:set>
                                      <p:cBhvr>
                                        <p:cTn id="592" dur="1" fill="hold">
                                          <p:stCondLst>
                                            <p:cond delay="2499"/>
                                          </p:stCondLst>
                                        </p:cTn>
                                        <p:tgtEl>
                                          <p:spTgt spid="4"/>
                                        </p:tgtEl>
                                        <p:attrNameLst>
                                          <p:attrName>style.visibility</p:attrName>
                                        </p:attrNameLst>
                                      </p:cBhvr>
                                      <p:to>
                                        <p:strVal val="hidden"/>
                                      </p:to>
                                    </p:set>
                                  </p:childTnLst>
                                </p:cTn>
                              </p:par>
                              <p:par>
                                <p:cTn id="593" presetID="2" presetClass="exit" presetSubtype="6" fill="hold" grpId="2" nodeType="withEffect">
                                  <p:stCondLst>
                                    <p:cond delay="0"/>
                                  </p:stCondLst>
                                  <p:childTnLst>
                                    <p:anim calcmode="lin" valueType="num">
                                      <p:cBhvr additive="base">
                                        <p:cTn id="594" dur="2500"/>
                                        <p:tgtEl>
                                          <p:spTgt spid="7"/>
                                        </p:tgtEl>
                                        <p:attrNameLst>
                                          <p:attrName>ppt_x</p:attrName>
                                        </p:attrNameLst>
                                      </p:cBhvr>
                                      <p:tavLst>
                                        <p:tav tm="0">
                                          <p:val>
                                            <p:strVal val="ppt_x"/>
                                          </p:val>
                                        </p:tav>
                                        <p:tav tm="100000">
                                          <p:val>
                                            <p:strVal val="1+ppt_w/2"/>
                                          </p:val>
                                        </p:tav>
                                      </p:tavLst>
                                    </p:anim>
                                    <p:anim calcmode="lin" valueType="num">
                                      <p:cBhvr additive="base">
                                        <p:cTn id="595" dur="2500"/>
                                        <p:tgtEl>
                                          <p:spTgt spid="7"/>
                                        </p:tgtEl>
                                        <p:attrNameLst>
                                          <p:attrName>ppt_y</p:attrName>
                                        </p:attrNameLst>
                                      </p:cBhvr>
                                      <p:tavLst>
                                        <p:tav tm="0">
                                          <p:val>
                                            <p:strVal val="ppt_y"/>
                                          </p:val>
                                        </p:tav>
                                        <p:tav tm="100000">
                                          <p:val>
                                            <p:strVal val="1+ppt_h/2"/>
                                          </p:val>
                                        </p:tav>
                                      </p:tavLst>
                                    </p:anim>
                                    <p:set>
                                      <p:cBhvr>
                                        <p:cTn id="596" dur="1" fill="hold">
                                          <p:stCondLst>
                                            <p:cond delay="2499"/>
                                          </p:stCondLst>
                                        </p:cTn>
                                        <p:tgtEl>
                                          <p:spTgt spid="7"/>
                                        </p:tgtEl>
                                        <p:attrNameLst>
                                          <p:attrName>style.visibility</p:attrName>
                                        </p:attrNameLst>
                                      </p:cBhvr>
                                      <p:to>
                                        <p:strVal val="hidden"/>
                                      </p:to>
                                    </p:set>
                                  </p:childTnLst>
                                </p:cTn>
                              </p:par>
                              <p:par>
                                <p:cTn id="597" presetID="2" presetClass="exit" presetSubtype="6" fill="hold" grpId="2" nodeType="withEffect">
                                  <p:stCondLst>
                                    <p:cond delay="0"/>
                                  </p:stCondLst>
                                  <p:childTnLst>
                                    <p:anim calcmode="lin" valueType="num">
                                      <p:cBhvr additive="base">
                                        <p:cTn id="598" dur="2500"/>
                                        <p:tgtEl>
                                          <p:spTgt spid="8"/>
                                        </p:tgtEl>
                                        <p:attrNameLst>
                                          <p:attrName>ppt_x</p:attrName>
                                        </p:attrNameLst>
                                      </p:cBhvr>
                                      <p:tavLst>
                                        <p:tav tm="0">
                                          <p:val>
                                            <p:strVal val="ppt_x"/>
                                          </p:val>
                                        </p:tav>
                                        <p:tav tm="100000">
                                          <p:val>
                                            <p:strVal val="1+ppt_w/2"/>
                                          </p:val>
                                        </p:tav>
                                      </p:tavLst>
                                    </p:anim>
                                    <p:anim calcmode="lin" valueType="num">
                                      <p:cBhvr additive="base">
                                        <p:cTn id="599" dur="2500"/>
                                        <p:tgtEl>
                                          <p:spTgt spid="8"/>
                                        </p:tgtEl>
                                        <p:attrNameLst>
                                          <p:attrName>ppt_y</p:attrName>
                                        </p:attrNameLst>
                                      </p:cBhvr>
                                      <p:tavLst>
                                        <p:tav tm="0">
                                          <p:val>
                                            <p:strVal val="ppt_y"/>
                                          </p:val>
                                        </p:tav>
                                        <p:tav tm="100000">
                                          <p:val>
                                            <p:strVal val="1+ppt_h/2"/>
                                          </p:val>
                                        </p:tav>
                                      </p:tavLst>
                                    </p:anim>
                                    <p:set>
                                      <p:cBhvr>
                                        <p:cTn id="600" dur="1" fill="hold">
                                          <p:stCondLst>
                                            <p:cond delay="2499"/>
                                          </p:stCondLst>
                                        </p:cTn>
                                        <p:tgtEl>
                                          <p:spTgt spid="8"/>
                                        </p:tgtEl>
                                        <p:attrNameLst>
                                          <p:attrName>style.visibility</p:attrName>
                                        </p:attrNameLst>
                                      </p:cBhvr>
                                      <p:to>
                                        <p:strVal val="hidden"/>
                                      </p:to>
                                    </p:set>
                                  </p:childTnLst>
                                </p:cTn>
                              </p:par>
                              <p:par>
                                <p:cTn id="601" presetID="2" presetClass="exit" presetSubtype="6" fill="hold" grpId="2" nodeType="withEffect">
                                  <p:stCondLst>
                                    <p:cond delay="0"/>
                                  </p:stCondLst>
                                  <p:childTnLst>
                                    <p:anim calcmode="lin" valueType="num">
                                      <p:cBhvr additive="base">
                                        <p:cTn id="602" dur="2500"/>
                                        <p:tgtEl>
                                          <p:spTgt spid="15"/>
                                        </p:tgtEl>
                                        <p:attrNameLst>
                                          <p:attrName>ppt_x</p:attrName>
                                        </p:attrNameLst>
                                      </p:cBhvr>
                                      <p:tavLst>
                                        <p:tav tm="0">
                                          <p:val>
                                            <p:strVal val="ppt_x"/>
                                          </p:val>
                                        </p:tav>
                                        <p:tav tm="100000">
                                          <p:val>
                                            <p:strVal val="1+ppt_w/2"/>
                                          </p:val>
                                        </p:tav>
                                      </p:tavLst>
                                    </p:anim>
                                    <p:anim calcmode="lin" valueType="num">
                                      <p:cBhvr additive="base">
                                        <p:cTn id="603" dur="2500"/>
                                        <p:tgtEl>
                                          <p:spTgt spid="15"/>
                                        </p:tgtEl>
                                        <p:attrNameLst>
                                          <p:attrName>ppt_y</p:attrName>
                                        </p:attrNameLst>
                                      </p:cBhvr>
                                      <p:tavLst>
                                        <p:tav tm="0">
                                          <p:val>
                                            <p:strVal val="ppt_y"/>
                                          </p:val>
                                        </p:tav>
                                        <p:tav tm="100000">
                                          <p:val>
                                            <p:strVal val="1+ppt_h/2"/>
                                          </p:val>
                                        </p:tav>
                                      </p:tavLst>
                                    </p:anim>
                                    <p:set>
                                      <p:cBhvr>
                                        <p:cTn id="604" dur="1" fill="hold">
                                          <p:stCondLst>
                                            <p:cond delay="2499"/>
                                          </p:stCondLst>
                                        </p:cTn>
                                        <p:tgtEl>
                                          <p:spTgt spid="15"/>
                                        </p:tgtEl>
                                        <p:attrNameLst>
                                          <p:attrName>style.visibility</p:attrName>
                                        </p:attrNameLst>
                                      </p:cBhvr>
                                      <p:to>
                                        <p:strVal val="hidden"/>
                                      </p:to>
                                    </p:set>
                                  </p:childTnLst>
                                </p:cTn>
                              </p:par>
                              <p:par>
                                <p:cTn id="605" presetID="2" presetClass="exit" presetSubtype="6" fill="hold" grpId="2" nodeType="withEffect">
                                  <p:stCondLst>
                                    <p:cond delay="0"/>
                                  </p:stCondLst>
                                  <p:childTnLst>
                                    <p:anim calcmode="lin" valueType="num">
                                      <p:cBhvr additive="base">
                                        <p:cTn id="606" dur="2500"/>
                                        <p:tgtEl>
                                          <p:spTgt spid="16"/>
                                        </p:tgtEl>
                                        <p:attrNameLst>
                                          <p:attrName>ppt_x</p:attrName>
                                        </p:attrNameLst>
                                      </p:cBhvr>
                                      <p:tavLst>
                                        <p:tav tm="0">
                                          <p:val>
                                            <p:strVal val="ppt_x"/>
                                          </p:val>
                                        </p:tav>
                                        <p:tav tm="100000">
                                          <p:val>
                                            <p:strVal val="1+ppt_w/2"/>
                                          </p:val>
                                        </p:tav>
                                      </p:tavLst>
                                    </p:anim>
                                    <p:anim calcmode="lin" valueType="num">
                                      <p:cBhvr additive="base">
                                        <p:cTn id="607" dur="2500"/>
                                        <p:tgtEl>
                                          <p:spTgt spid="16"/>
                                        </p:tgtEl>
                                        <p:attrNameLst>
                                          <p:attrName>ppt_y</p:attrName>
                                        </p:attrNameLst>
                                      </p:cBhvr>
                                      <p:tavLst>
                                        <p:tav tm="0">
                                          <p:val>
                                            <p:strVal val="ppt_y"/>
                                          </p:val>
                                        </p:tav>
                                        <p:tav tm="100000">
                                          <p:val>
                                            <p:strVal val="1+ppt_h/2"/>
                                          </p:val>
                                        </p:tav>
                                      </p:tavLst>
                                    </p:anim>
                                    <p:set>
                                      <p:cBhvr>
                                        <p:cTn id="608" dur="1" fill="hold">
                                          <p:stCondLst>
                                            <p:cond delay="2499"/>
                                          </p:stCondLst>
                                        </p:cTn>
                                        <p:tgtEl>
                                          <p:spTgt spid="16"/>
                                        </p:tgtEl>
                                        <p:attrNameLst>
                                          <p:attrName>style.visibility</p:attrName>
                                        </p:attrNameLst>
                                      </p:cBhvr>
                                      <p:to>
                                        <p:strVal val="hidden"/>
                                      </p:to>
                                    </p:set>
                                  </p:childTnLst>
                                </p:cTn>
                              </p:par>
                              <p:par>
                                <p:cTn id="609" presetID="2" presetClass="exit" presetSubtype="6" fill="hold" grpId="2" nodeType="withEffect">
                                  <p:stCondLst>
                                    <p:cond delay="0"/>
                                  </p:stCondLst>
                                  <p:childTnLst>
                                    <p:anim calcmode="lin" valueType="num">
                                      <p:cBhvr additive="base">
                                        <p:cTn id="610" dur="2500"/>
                                        <p:tgtEl>
                                          <p:spTgt spid="13"/>
                                        </p:tgtEl>
                                        <p:attrNameLst>
                                          <p:attrName>ppt_x</p:attrName>
                                        </p:attrNameLst>
                                      </p:cBhvr>
                                      <p:tavLst>
                                        <p:tav tm="0">
                                          <p:val>
                                            <p:strVal val="ppt_x"/>
                                          </p:val>
                                        </p:tav>
                                        <p:tav tm="100000">
                                          <p:val>
                                            <p:strVal val="1+ppt_w/2"/>
                                          </p:val>
                                        </p:tav>
                                      </p:tavLst>
                                    </p:anim>
                                    <p:anim calcmode="lin" valueType="num">
                                      <p:cBhvr additive="base">
                                        <p:cTn id="611" dur="2500"/>
                                        <p:tgtEl>
                                          <p:spTgt spid="13"/>
                                        </p:tgtEl>
                                        <p:attrNameLst>
                                          <p:attrName>ppt_y</p:attrName>
                                        </p:attrNameLst>
                                      </p:cBhvr>
                                      <p:tavLst>
                                        <p:tav tm="0">
                                          <p:val>
                                            <p:strVal val="ppt_y"/>
                                          </p:val>
                                        </p:tav>
                                        <p:tav tm="100000">
                                          <p:val>
                                            <p:strVal val="1+ppt_h/2"/>
                                          </p:val>
                                        </p:tav>
                                      </p:tavLst>
                                    </p:anim>
                                    <p:set>
                                      <p:cBhvr>
                                        <p:cTn id="612" dur="1" fill="hold">
                                          <p:stCondLst>
                                            <p:cond delay="2499"/>
                                          </p:stCondLst>
                                        </p:cTn>
                                        <p:tgtEl>
                                          <p:spTgt spid="13"/>
                                        </p:tgtEl>
                                        <p:attrNameLst>
                                          <p:attrName>style.visibility</p:attrName>
                                        </p:attrNameLst>
                                      </p:cBhvr>
                                      <p:to>
                                        <p:strVal val="hidden"/>
                                      </p:to>
                                    </p:set>
                                  </p:childTnLst>
                                </p:cTn>
                              </p:par>
                              <p:par>
                                <p:cTn id="613" presetID="2" presetClass="exit" presetSubtype="6" fill="hold" grpId="2" nodeType="withEffect">
                                  <p:stCondLst>
                                    <p:cond delay="0"/>
                                  </p:stCondLst>
                                  <p:childTnLst>
                                    <p:anim calcmode="lin" valueType="num">
                                      <p:cBhvr additive="base">
                                        <p:cTn id="614" dur="2500"/>
                                        <p:tgtEl>
                                          <p:spTgt spid="14"/>
                                        </p:tgtEl>
                                        <p:attrNameLst>
                                          <p:attrName>ppt_x</p:attrName>
                                        </p:attrNameLst>
                                      </p:cBhvr>
                                      <p:tavLst>
                                        <p:tav tm="0">
                                          <p:val>
                                            <p:strVal val="ppt_x"/>
                                          </p:val>
                                        </p:tav>
                                        <p:tav tm="100000">
                                          <p:val>
                                            <p:strVal val="1+ppt_w/2"/>
                                          </p:val>
                                        </p:tav>
                                      </p:tavLst>
                                    </p:anim>
                                    <p:anim calcmode="lin" valueType="num">
                                      <p:cBhvr additive="base">
                                        <p:cTn id="615" dur="2500"/>
                                        <p:tgtEl>
                                          <p:spTgt spid="14"/>
                                        </p:tgtEl>
                                        <p:attrNameLst>
                                          <p:attrName>ppt_y</p:attrName>
                                        </p:attrNameLst>
                                      </p:cBhvr>
                                      <p:tavLst>
                                        <p:tav tm="0">
                                          <p:val>
                                            <p:strVal val="ppt_y"/>
                                          </p:val>
                                        </p:tav>
                                        <p:tav tm="100000">
                                          <p:val>
                                            <p:strVal val="1+ppt_h/2"/>
                                          </p:val>
                                        </p:tav>
                                      </p:tavLst>
                                    </p:anim>
                                    <p:set>
                                      <p:cBhvr>
                                        <p:cTn id="616" dur="1" fill="hold">
                                          <p:stCondLst>
                                            <p:cond delay="2499"/>
                                          </p:stCondLst>
                                        </p:cTn>
                                        <p:tgtEl>
                                          <p:spTgt spid="14"/>
                                        </p:tgtEl>
                                        <p:attrNameLst>
                                          <p:attrName>style.visibility</p:attrName>
                                        </p:attrNameLst>
                                      </p:cBhvr>
                                      <p:to>
                                        <p:strVal val="hidden"/>
                                      </p:to>
                                    </p:set>
                                  </p:childTnLst>
                                </p:cTn>
                              </p:par>
                              <p:par>
                                <p:cTn id="617" presetID="2" presetClass="exit" presetSubtype="6" fill="hold" grpId="2" nodeType="withEffect">
                                  <p:stCondLst>
                                    <p:cond delay="0"/>
                                  </p:stCondLst>
                                  <p:childTnLst>
                                    <p:anim calcmode="lin" valueType="num">
                                      <p:cBhvr additive="base">
                                        <p:cTn id="618" dur="2500"/>
                                        <p:tgtEl>
                                          <p:spTgt spid="22"/>
                                        </p:tgtEl>
                                        <p:attrNameLst>
                                          <p:attrName>ppt_x</p:attrName>
                                        </p:attrNameLst>
                                      </p:cBhvr>
                                      <p:tavLst>
                                        <p:tav tm="0">
                                          <p:val>
                                            <p:strVal val="ppt_x"/>
                                          </p:val>
                                        </p:tav>
                                        <p:tav tm="100000">
                                          <p:val>
                                            <p:strVal val="1+ppt_w/2"/>
                                          </p:val>
                                        </p:tav>
                                      </p:tavLst>
                                    </p:anim>
                                    <p:anim calcmode="lin" valueType="num">
                                      <p:cBhvr additive="base">
                                        <p:cTn id="619" dur="2500"/>
                                        <p:tgtEl>
                                          <p:spTgt spid="22"/>
                                        </p:tgtEl>
                                        <p:attrNameLst>
                                          <p:attrName>ppt_y</p:attrName>
                                        </p:attrNameLst>
                                      </p:cBhvr>
                                      <p:tavLst>
                                        <p:tav tm="0">
                                          <p:val>
                                            <p:strVal val="ppt_y"/>
                                          </p:val>
                                        </p:tav>
                                        <p:tav tm="100000">
                                          <p:val>
                                            <p:strVal val="1+ppt_h/2"/>
                                          </p:val>
                                        </p:tav>
                                      </p:tavLst>
                                    </p:anim>
                                    <p:set>
                                      <p:cBhvr>
                                        <p:cTn id="620" dur="1" fill="hold">
                                          <p:stCondLst>
                                            <p:cond delay="2499"/>
                                          </p:stCondLst>
                                        </p:cTn>
                                        <p:tgtEl>
                                          <p:spTgt spid="22"/>
                                        </p:tgtEl>
                                        <p:attrNameLst>
                                          <p:attrName>style.visibility</p:attrName>
                                        </p:attrNameLst>
                                      </p:cBhvr>
                                      <p:to>
                                        <p:strVal val="hidden"/>
                                      </p:to>
                                    </p:set>
                                  </p:childTnLst>
                                </p:cTn>
                              </p:par>
                              <p:par>
                                <p:cTn id="621" presetID="2" presetClass="exit" presetSubtype="6" fill="hold" grpId="2" nodeType="withEffect">
                                  <p:stCondLst>
                                    <p:cond delay="0"/>
                                  </p:stCondLst>
                                  <p:childTnLst>
                                    <p:anim calcmode="lin" valueType="num">
                                      <p:cBhvr additive="base">
                                        <p:cTn id="622" dur="2500"/>
                                        <p:tgtEl>
                                          <p:spTgt spid="23"/>
                                        </p:tgtEl>
                                        <p:attrNameLst>
                                          <p:attrName>ppt_x</p:attrName>
                                        </p:attrNameLst>
                                      </p:cBhvr>
                                      <p:tavLst>
                                        <p:tav tm="0">
                                          <p:val>
                                            <p:strVal val="ppt_x"/>
                                          </p:val>
                                        </p:tav>
                                        <p:tav tm="100000">
                                          <p:val>
                                            <p:strVal val="1+ppt_w/2"/>
                                          </p:val>
                                        </p:tav>
                                      </p:tavLst>
                                    </p:anim>
                                    <p:anim calcmode="lin" valueType="num">
                                      <p:cBhvr additive="base">
                                        <p:cTn id="623" dur="2500"/>
                                        <p:tgtEl>
                                          <p:spTgt spid="23"/>
                                        </p:tgtEl>
                                        <p:attrNameLst>
                                          <p:attrName>ppt_y</p:attrName>
                                        </p:attrNameLst>
                                      </p:cBhvr>
                                      <p:tavLst>
                                        <p:tav tm="0">
                                          <p:val>
                                            <p:strVal val="ppt_y"/>
                                          </p:val>
                                        </p:tav>
                                        <p:tav tm="100000">
                                          <p:val>
                                            <p:strVal val="1+ppt_h/2"/>
                                          </p:val>
                                        </p:tav>
                                      </p:tavLst>
                                    </p:anim>
                                    <p:set>
                                      <p:cBhvr>
                                        <p:cTn id="624" dur="1" fill="hold">
                                          <p:stCondLst>
                                            <p:cond delay="2499"/>
                                          </p:stCondLst>
                                        </p:cTn>
                                        <p:tgtEl>
                                          <p:spTgt spid="23"/>
                                        </p:tgtEl>
                                        <p:attrNameLst>
                                          <p:attrName>style.visibility</p:attrName>
                                        </p:attrNameLst>
                                      </p:cBhvr>
                                      <p:to>
                                        <p:strVal val="hidden"/>
                                      </p:to>
                                    </p:set>
                                  </p:childTnLst>
                                </p:cTn>
                              </p:par>
                              <p:par>
                                <p:cTn id="625" presetID="2" presetClass="exit" presetSubtype="6" fill="hold" grpId="2" nodeType="withEffect">
                                  <p:stCondLst>
                                    <p:cond delay="0"/>
                                  </p:stCondLst>
                                  <p:childTnLst>
                                    <p:anim calcmode="lin" valueType="num">
                                      <p:cBhvr additive="base">
                                        <p:cTn id="626" dur="2500"/>
                                        <p:tgtEl>
                                          <p:spTgt spid="20"/>
                                        </p:tgtEl>
                                        <p:attrNameLst>
                                          <p:attrName>ppt_x</p:attrName>
                                        </p:attrNameLst>
                                      </p:cBhvr>
                                      <p:tavLst>
                                        <p:tav tm="0">
                                          <p:val>
                                            <p:strVal val="ppt_x"/>
                                          </p:val>
                                        </p:tav>
                                        <p:tav tm="100000">
                                          <p:val>
                                            <p:strVal val="1+ppt_w/2"/>
                                          </p:val>
                                        </p:tav>
                                      </p:tavLst>
                                    </p:anim>
                                    <p:anim calcmode="lin" valueType="num">
                                      <p:cBhvr additive="base">
                                        <p:cTn id="627" dur="2500"/>
                                        <p:tgtEl>
                                          <p:spTgt spid="20"/>
                                        </p:tgtEl>
                                        <p:attrNameLst>
                                          <p:attrName>ppt_y</p:attrName>
                                        </p:attrNameLst>
                                      </p:cBhvr>
                                      <p:tavLst>
                                        <p:tav tm="0">
                                          <p:val>
                                            <p:strVal val="ppt_y"/>
                                          </p:val>
                                        </p:tav>
                                        <p:tav tm="100000">
                                          <p:val>
                                            <p:strVal val="1+ppt_h/2"/>
                                          </p:val>
                                        </p:tav>
                                      </p:tavLst>
                                    </p:anim>
                                    <p:set>
                                      <p:cBhvr>
                                        <p:cTn id="628" dur="1" fill="hold">
                                          <p:stCondLst>
                                            <p:cond delay="2499"/>
                                          </p:stCondLst>
                                        </p:cTn>
                                        <p:tgtEl>
                                          <p:spTgt spid="20"/>
                                        </p:tgtEl>
                                        <p:attrNameLst>
                                          <p:attrName>style.visibility</p:attrName>
                                        </p:attrNameLst>
                                      </p:cBhvr>
                                      <p:to>
                                        <p:strVal val="hidden"/>
                                      </p:to>
                                    </p:set>
                                  </p:childTnLst>
                                </p:cTn>
                              </p:par>
                              <p:par>
                                <p:cTn id="629" presetID="2" presetClass="exit" presetSubtype="6" fill="hold" grpId="2" nodeType="withEffect">
                                  <p:stCondLst>
                                    <p:cond delay="0"/>
                                  </p:stCondLst>
                                  <p:childTnLst>
                                    <p:anim calcmode="lin" valueType="num">
                                      <p:cBhvr additive="base">
                                        <p:cTn id="630" dur="2500"/>
                                        <p:tgtEl>
                                          <p:spTgt spid="21"/>
                                        </p:tgtEl>
                                        <p:attrNameLst>
                                          <p:attrName>ppt_x</p:attrName>
                                        </p:attrNameLst>
                                      </p:cBhvr>
                                      <p:tavLst>
                                        <p:tav tm="0">
                                          <p:val>
                                            <p:strVal val="ppt_x"/>
                                          </p:val>
                                        </p:tav>
                                        <p:tav tm="100000">
                                          <p:val>
                                            <p:strVal val="1+ppt_w/2"/>
                                          </p:val>
                                        </p:tav>
                                      </p:tavLst>
                                    </p:anim>
                                    <p:anim calcmode="lin" valueType="num">
                                      <p:cBhvr additive="base">
                                        <p:cTn id="631" dur="2500"/>
                                        <p:tgtEl>
                                          <p:spTgt spid="21"/>
                                        </p:tgtEl>
                                        <p:attrNameLst>
                                          <p:attrName>ppt_y</p:attrName>
                                        </p:attrNameLst>
                                      </p:cBhvr>
                                      <p:tavLst>
                                        <p:tav tm="0">
                                          <p:val>
                                            <p:strVal val="ppt_y"/>
                                          </p:val>
                                        </p:tav>
                                        <p:tav tm="100000">
                                          <p:val>
                                            <p:strVal val="1+ppt_h/2"/>
                                          </p:val>
                                        </p:tav>
                                      </p:tavLst>
                                    </p:anim>
                                    <p:set>
                                      <p:cBhvr>
                                        <p:cTn id="632" dur="1" fill="hold">
                                          <p:stCondLst>
                                            <p:cond delay="2499"/>
                                          </p:stCondLst>
                                        </p:cTn>
                                        <p:tgtEl>
                                          <p:spTgt spid="21"/>
                                        </p:tgtEl>
                                        <p:attrNameLst>
                                          <p:attrName>style.visibility</p:attrName>
                                        </p:attrNameLst>
                                      </p:cBhvr>
                                      <p:to>
                                        <p:strVal val="hidden"/>
                                      </p:to>
                                    </p:set>
                                  </p:childTnLst>
                                </p:cTn>
                              </p:par>
                              <p:par>
                                <p:cTn id="633" presetID="2" presetClass="exit" presetSubtype="6" fill="hold" grpId="2" nodeType="withEffect">
                                  <p:stCondLst>
                                    <p:cond delay="0"/>
                                  </p:stCondLst>
                                  <p:childTnLst>
                                    <p:anim calcmode="lin" valueType="num">
                                      <p:cBhvr additive="base">
                                        <p:cTn id="634" dur="2500"/>
                                        <p:tgtEl>
                                          <p:spTgt spid="45"/>
                                        </p:tgtEl>
                                        <p:attrNameLst>
                                          <p:attrName>ppt_x</p:attrName>
                                        </p:attrNameLst>
                                      </p:cBhvr>
                                      <p:tavLst>
                                        <p:tav tm="0">
                                          <p:val>
                                            <p:strVal val="ppt_x"/>
                                          </p:val>
                                        </p:tav>
                                        <p:tav tm="100000">
                                          <p:val>
                                            <p:strVal val="1+ppt_w/2"/>
                                          </p:val>
                                        </p:tav>
                                      </p:tavLst>
                                    </p:anim>
                                    <p:anim calcmode="lin" valueType="num">
                                      <p:cBhvr additive="base">
                                        <p:cTn id="635" dur="2500"/>
                                        <p:tgtEl>
                                          <p:spTgt spid="45"/>
                                        </p:tgtEl>
                                        <p:attrNameLst>
                                          <p:attrName>ppt_y</p:attrName>
                                        </p:attrNameLst>
                                      </p:cBhvr>
                                      <p:tavLst>
                                        <p:tav tm="0">
                                          <p:val>
                                            <p:strVal val="ppt_y"/>
                                          </p:val>
                                        </p:tav>
                                        <p:tav tm="100000">
                                          <p:val>
                                            <p:strVal val="1+ppt_h/2"/>
                                          </p:val>
                                        </p:tav>
                                      </p:tavLst>
                                    </p:anim>
                                    <p:set>
                                      <p:cBhvr>
                                        <p:cTn id="636" dur="1" fill="hold">
                                          <p:stCondLst>
                                            <p:cond delay="2499"/>
                                          </p:stCondLst>
                                        </p:cTn>
                                        <p:tgtEl>
                                          <p:spTgt spid="45"/>
                                        </p:tgtEl>
                                        <p:attrNameLst>
                                          <p:attrName>style.visibility</p:attrName>
                                        </p:attrNameLst>
                                      </p:cBhvr>
                                      <p:to>
                                        <p:strVal val="hidden"/>
                                      </p:to>
                                    </p:set>
                                  </p:childTnLst>
                                </p:cTn>
                              </p:par>
                              <p:par>
                                <p:cTn id="637" presetID="2" presetClass="exit" presetSubtype="6" fill="hold" grpId="2" nodeType="withEffect">
                                  <p:stCondLst>
                                    <p:cond delay="0"/>
                                  </p:stCondLst>
                                  <p:childTnLst>
                                    <p:anim calcmode="lin" valueType="num">
                                      <p:cBhvr additive="base">
                                        <p:cTn id="638" dur="2500"/>
                                        <p:tgtEl>
                                          <p:spTgt spid="46"/>
                                        </p:tgtEl>
                                        <p:attrNameLst>
                                          <p:attrName>ppt_x</p:attrName>
                                        </p:attrNameLst>
                                      </p:cBhvr>
                                      <p:tavLst>
                                        <p:tav tm="0">
                                          <p:val>
                                            <p:strVal val="ppt_x"/>
                                          </p:val>
                                        </p:tav>
                                        <p:tav tm="100000">
                                          <p:val>
                                            <p:strVal val="1+ppt_w/2"/>
                                          </p:val>
                                        </p:tav>
                                      </p:tavLst>
                                    </p:anim>
                                    <p:anim calcmode="lin" valueType="num">
                                      <p:cBhvr additive="base">
                                        <p:cTn id="639" dur="2500"/>
                                        <p:tgtEl>
                                          <p:spTgt spid="46"/>
                                        </p:tgtEl>
                                        <p:attrNameLst>
                                          <p:attrName>ppt_y</p:attrName>
                                        </p:attrNameLst>
                                      </p:cBhvr>
                                      <p:tavLst>
                                        <p:tav tm="0">
                                          <p:val>
                                            <p:strVal val="ppt_y"/>
                                          </p:val>
                                        </p:tav>
                                        <p:tav tm="100000">
                                          <p:val>
                                            <p:strVal val="1+ppt_h/2"/>
                                          </p:val>
                                        </p:tav>
                                      </p:tavLst>
                                    </p:anim>
                                    <p:set>
                                      <p:cBhvr>
                                        <p:cTn id="640" dur="1" fill="hold">
                                          <p:stCondLst>
                                            <p:cond delay="2499"/>
                                          </p:stCondLst>
                                        </p:cTn>
                                        <p:tgtEl>
                                          <p:spTgt spid="46"/>
                                        </p:tgtEl>
                                        <p:attrNameLst>
                                          <p:attrName>style.visibility</p:attrName>
                                        </p:attrNameLst>
                                      </p:cBhvr>
                                      <p:to>
                                        <p:strVal val="hidden"/>
                                      </p:to>
                                    </p:set>
                                  </p:childTnLst>
                                </p:cTn>
                              </p:par>
                              <p:par>
                                <p:cTn id="641" presetID="2" presetClass="exit" presetSubtype="6" fill="hold" grpId="2" nodeType="withEffect">
                                  <p:stCondLst>
                                    <p:cond delay="0"/>
                                  </p:stCondLst>
                                  <p:childTnLst>
                                    <p:anim calcmode="lin" valueType="num">
                                      <p:cBhvr additive="base">
                                        <p:cTn id="642" dur="2500"/>
                                        <p:tgtEl>
                                          <p:spTgt spid="43"/>
                                        </p:tgtEl>
                                        <p:attrNameLst>
                                          <p:attrName>ppt_x</p:attrName>
                                        </p:attrNameLst>
                                      </p:cBhvr>
                                      <p:tavLst>
                                        <p:tav tm="0">
                                          <p:val>
                                            <p:strVal val="ppt_x"/>
                                          </p:val>
                                        </p:tav>
                                        <p:tav tm="100000">
                                          <p:val>
                                            <p:strVal val="1+ppt_w/2"/>
                                          </p:val>
                                        </p:tav>
                                      </p:tavLst>
                                    </p:anim>
                                    <p:anim calcmode="lin" valueType="num">
                                      <p:cBhvr additive="base">
                                        <p:cTn id="643" dur="2500"/>
                                        <p:tgtEl>
                                          <p:spTgt spid="43"/>
                                        </p:tgtEl>
                                        <p:attrNameLst>
                                          <p:attrName>ppt_y</p:attrName>
                                        </p:attrNameLst>
                                      </p:cBhvr>
                                      <p:tavLst>
                                        <p:tav tm="0">
                                          <p:val>
                                            <p:strVal val="ppt_y"/>
                                          </p:val>
                                        </p:tav>
                                        <p:tav tm="100000">
                                          <p:val>
                                            <p:strVal val="1+ppt_h/2"/>
                                          </p:val>
                                        </p:tav>
                                      </p:tavLst>
                                    </p:anim>
                                    <p:set>
                                      <p:cBhvr>
                                        <p:cTn id="644" dur="1" fill="hold">
                                          <p:stCondLst>
                                            <p:cond delay="2499"/>
                                          </p:stCondLst>
                                        </p:cTn>
                                        <p:tgtEl>
                                          <p:spTgt spid="43"/>
                                        </p:tgtEl>
                                        <p:attrNameLst>
                                          <p:attrName>style.visibility</p:attrName>
                                        </p:attrNameLst>
                                      </p:cBhvr>
                                      <p:to>
                                        <p:strVal val="hidden"/>
                                      </p:to>
                                    </p:set>
                                  </p:childTnLst>
                                </p:cTn>
                              </p:par>
                              <p:par>
                                <p:cTn id="645" presetID="2" presetClass="exit" presetSubtype="6" fill="hold" grpId="2" nodeType="withEffect">
                                  <p:stCondLst>
                                    <p:cond delay="0"/>
                                  </p:stCondLst>
                                  <p:childTnLst>
                                    <p:anim calcmode="lin" valueType="num">
                                      <p:cBhvr additive="base">
                                        <p:cTn id="646" dur="2500"/>
                                        <p:tgtEl>
                                          <p:spTgt spid="44"/>
                                        </p:tgtEl>
                                        <p:attrNameLst>
                                          <p:attrName>ppt_x</p:attrName>
                                        </p:attrNameLst>
                                      </p:cBhvr>
                                      <p:tavLst>
                                        <p:tav tm="0">
                                          <p:val>
                                            <p:strVal val="ppt_x"/>
                                          </p:val>
                                        </p:tav>
                                        <p:tav tm="100000">
                                          <p:val>
                                            <p:strVal val="1+ppt_w/2"/>
                                          </p:val>
                                        </p:tav>
                                      </p:tavLst>
                                    </p:anim>
                                    <p:anim calcmode="lin" valueType="num">
                                      <p:cBhvr additive="base">
                                        <p:cTn id="647" dur="2500"/>
                                        <p:tgtEl>
                                          <p:spTgt spid="44"/>
                                        </p:tgtEl>
                                        <p:attrNameLst>
                                          <p:attrName>ppt_y</p:attrName>
                                        </p:attrNameLst>
                                      </p:cBhvr>
                                      <p:tavLst>
                                        <p:tav tm="0">
                                          <p:val>
                                            <p:strVal val="ppt_y"/>
                                          </p:val>
                                        </p:tav>
                                        <p:tav tm="100000">
                                          <p:val>
                                            <p:strVal val="1+ppt_h/2"/>
                                          </p:val>
                                        </p:tav>
                                      </p:tavLst>
                                    </p:anim>
                                    <p:set>
                                      <p:cBhvr>
                                        <p:cTn id="648" dur="1" fill="hold">
                                          <p:stCondLst>
                                            <p:cond delay="2499"/>
                                          </p:stCondLst>
                                        </p:cTn>
                                        <p:tgtEl>
                                          <p:spTgt spid="44"/>
                                        </p:tgtEl>
                                        <p:attrNameLst>
                                          <p:attrName>style.visibility</p:attrName>
                                        </p:attrNameLst>
                                      </p:cBhvr>
                                      <p:to>
                                        <p:strVal val="hidden"/>
                                      </p:to>
                                    </p:set>
                                  </p:childTnLst>
                                </p:cTn>
                              </p:par>
                              <p:par>
                                <p:cTn id="649" presetID="2" presetClass="exit" presetSubtype="6" fill="hold" grpId="2" nodeType="withEffect">
                                  <p:stCondLst>
                                    <p:cond delay="0"/>
                                  </p:stCondLst>
                                  <p:childTnLst>
                                    <p:anim calcmode="lin" valueType="num">
                                      <p:cBhvr additive="base">
                                        <p:cTn id="650" dur="2500"/>
                                        <p:tgtEl>
                                          <p:spTgt spid="39"/>
                                        </p:tgtEl>
                                        <p:attrNameLst>
                                          <p:attrName>ppt_x</p:attrName>
                                        </p:attrNameLst>
                                      </p:cBhvr>
                                      <p:tavLst>
                                        <p:tav tm="0">
                                          <p:val>
                                            <p:strVal val="ppt_x"/>
                                          </p:val>
                                        </p:tav>
                                        <p:tav tm="100000">
                                          <p:val>
                                            <p:strVal val="1+ppt_w/2"/>
                                          </p:val>
                                        </p:tav>
                                      </p:tavLst>
                                    </p:anim>
                                    <p:anim calcmode="lin" valueType="num">
                                      <p:cBhvr additive="base">
                                        <p:cTn id="651" dur="2500"/>
                                        <p:tgtEl>
                                          <p:spTgt spid="39"/>
                                        </p:tgtEl>
                                        <p:attrNameLst>
                                          <p:attrName>ppt_y</p:attrName>
                                        </p:attrNameLst>
                                      </p:cBhvr>
                                      <p:tavLst>
                                        <p:tav tm="0">
                                          <p:val>
                                            <p:strVal val="ppt_y"/>
                                          </p:val>
                                        </p:tav>
                                        <p:tav tm="100000">
                                          <p:val>
                                            <p:strVal val="1+ppt_h/2"/>
                                          </p:val>
                                        </p:tav>
                                      </p:tavLst>
                                    </p:anim>
                                    <p:set>
                                      <p:cBhvr>
                                        <p:cTn id="652" dur="1" fill="hold">
                                          <p:stCondLst>
                                            <p:cond delay="2499"/>
                                          </p:stCondLst>
                                        </p:cTn>
                                        <p:tgtEl>
                                          <p:spTgt spid="39"/>
                                        </p:tgtEl>
                                        <p:attrNameLst>
                                          <p:attrName>style.visibility</p:attrName>
                                        </p:attrNameLst>
                                      </p:cBhvr>
                                      <p:to>
                                        <p:strVal val="hidden"/>
                                      </p:to>
                                    </p:set>
                                  </p:childTnLst>
                                </p:cTn>
                              </p:par>
                              <p:par>
                                <p:cTn id="653" presetID="2" presetClass="exit" presetSubtype="6" fill="hold" grpId="2" nodeType="withEffect">
                                  <p:stCondLst>
                                    <p:cond delay="0"/>
                                  </p:stCondLst>
                                  <p:childTnLst>
                                    <p:anim calcmode="lin" valueType="num">
                                      <p:cBhvr additive="base">
                                        <p:cTn id="654" dur="2500"/>
                                        <p:tgtEl>
                                          <p:spTgt spid="40"/>
                                        </p:tgtEl>
                                        <p:attrNameLst>
                                          <p:attrName>ppt_x</p:attrName>
                                        </p:attrNameLst>
                                      </p:cBhvr>
                                      <p:tavLst>
                                        <p:tav tm="0">
                                          <p:val>
                                            <p:strVal val="ppt_x"/>
                                          </p:val>
                                        </p:tav>
                                        <p:tav tm="100000">
                                          <p:val>
                                            <p:strVal val="1+ppt_w/2"/>
                                          </p:val>
                                        </p:tav>
                                      </p:tavLst>
                                    </p:anim>
                                    <p:anim calcmode="lin" valueType="num">
                                      <p:cBhvr additive="base">
                                        <p:cTn id="655" dur="2500"/>
                                        <p:tgtEl>
                                          <p:spTgt spid="40"/>
                                        </p:tgtEl>
                                        <p:attrNameLst>
                                          <p:attrName>ppt_y</p:attrName>
                                        </p:attrNameLst>
                                      </p:cBhvr>
                                      <p:tavLst>
                                        <p:tav tm="0">
                                          <p:val>
                                            <p:strVal val="ppt_y"/>
                                          </p:val>
                                        </p:tav>
                                        <p:tav tm="100000">
                                          <p:val>
                                            <p:strVal val="1+ppt_h/2"/>
                                          </p:val>
                                        </p:tav>
                                      </p:tavLst>
                                    </p:anim>
                                    <p:set>
                                      <p:cBhvr>
                                        <p:cTn id="656" dur="1" fill="hold">
                                          <p:stCondLst>
                                            <p:cond delay="2499"/>
                                          </p:stCondLst>
                                        </p:cTn>
                                        <p:tgtEl>
                                          <p:spTgt spid="40"/>
                                        </p:tgtEl>
                                        <p:attrNameLst>
                                          <p:attrName>style.visibility</p:attrName>
                                        </p:attrNameLst>
                                      </p:cBhvr>
                                      <p:to>
                                        <p:strVal val="hidden"/>
                                      </p:to>
                                    </p:set>
                                  </p:childTnLst>
                                </p:cTn>
                              </p:par>
                              <p:par>
                                <p:cTn id="657" presetID="2" presetClass="exit" presetSubtype="6" fill="hold" grpId="2" nodeType="withEffect">
                                  <p:stCondLst>
                                    <p:cond delay="0"/>
                                  </p:stCondLst>
                                  <p:childTnLst>
                                    <p:anim calcmode="lin" valueType="num">
                                      <p:cBhvr additive="base">
                                        <p:cTn id="658" dur="2500"/>
                                        <p:tgtEl>
                                          <p:spTgt spid="37"/>
                                        </p:tgtEl>
                                        <p:attrNameLst>
                                          <p:attrName>ppt_x</p:attrName>
                                        </p:attrNameLst>
                                      </p:cBhvr>
                                      <p:tavLst>
                                        <p:tav tm="0">
                                          <p:val>
                                            <p:strVal val="ppt_x"/>
                                          </p:val>
                                        </p:tav>
                                        <p:tav tm="100000">
                                          <p:val>
                                            <p:strVal val="1+ppt_w/2"/>
                                          </p:val>
                                        </p:tav>
                                      </p:tavLst>
                                    </p:anim>
                                    <p:anim calcmode="lin" valueType="num">
                                      <p:cBhvr additive="base">
                                        <p:cTn id="659" dur="2500"/>
                                        <p:tgtEl>
                                          <p:spTgt spid="37"/>
                                        </p:tgtEl>
                                        <p:attrNameLst>
                                          <p:attrName>ppt_y</p:attrName>
                                        </p:attrNameLst>
                                      </p:cBhvr>
                                      <p:tavLst>
                                        <p:tav tm="0">
                                          <p:val>
                                            <p:strVal val="ppt_y"/>
                                          </p:val>
                                        </p:tav>
                                        <p:tav tm="100000">
                                          <p:val>
                                            <p:strVal val="1+ppt_h/2"/>
                                          </p:val>
                                        </p:tav>
                                      </p:tavLst>
                                    </p:anim>
                                    <p:set>
                                      <p:cBhvr>
                                        <p:cTn id="660" dur="1" fill="hold">
                                          <p:stCondLst>
                                            <p:cond delay="2499"/>
                                          </p:stCondLst>
                                        </p:cTn>
                                        <p:tgtEl>
                                          <p:spTgt spid="37"/>
                                        </p:tgtEl>
                                        <p:attrNameLst>
                                          <p:attrName>style.visibility</p:attrName>
                                        </p:attrNameLst>
                                      </p:cBhvr>
                                      <p:to>
                                        <p:strVal val="hidden"/>
                                      </p:to>
                                    </p:set>
                                  </p:childTnLst>
                                </p:cTn>
                              </p:par>
                              <p:par>
                                <p:cTn id="661" presetID="2" presetClass="exit" presetSubtype="6" fill="hold" grpId="2" nodeType="withEffect">
                                  <p:stCondLst>
                                    <p:cond delay="0"/>
                                  </p:stCondLst>
                                  <p:childTnLst>
                                    <p:anim calcmode="lin" valueType="num">
                                      <p:cBhvr additive="base">
                                        <p:cTn id="662" dur="2500"/>
                                        <p:tgtEl>
                                          <p:spTgt spid="38"/>
                                        </p:tgtEl>
                                        <p:attrNameLst>
                                          <p:attrName>ppt_x</p:attrName>
                                        </p:attrNameLst>
                                      </p:cBhvr>
                                      <p:tavLst>
                                        <p:tav tm="0">
                                          <p:val>
                                            <p:strVal val="ppt_x"/>
                                          </p:val>
                                        </p:tav>
                                        <p:tav tm="100000">
                                          <p:val>
                                            <p:strVal val="1+ppt_w/2"/>
                                          </p:val>
                                        </p:tav>
                                      </p:tavLst>
                                    </p:anim>
                                    <p:anim calcmode="lin" valueType="num">
                                      <p:cBhvr additive="base">
                                        <p:cTn id="663" dur="2500"/>
                                        <p:tgtEl>
                                          <p:spTgt spid="38"/>
                                        </p:tgtEl>
                                        <p:attrNameLst>
                                          <p:attrName>ppt_y</p:attrName>
                                        </p:attrNameLst>
                                      </p:cBhvr>
                                      <p:tavLst>
                                        <p:tav tm="0">
                                          <p:val>
                                            <p:strVal val="ppt_y"/>
                                          </p:val>
                                        </p:tav>
                                        <p:tav tm="100000">
                                          <p:val>
                                            <p:strVal val="1+ppt_h/2"/>
                                          </p:val>
                                        </p:tav>
                                      </p:tavLst>
                                    </p:anim>
                                    <p:set>
                                      <p:cBhvr>
                                        <p:cTn id="664" dur="1" fill="hold">
                                          <p:stCondLst>
                                            <p:cond delay="2499"/>
                                          </p:stCondLst>
                                        </p:cTn>
                                        <p:tgtEl>
                                          <p:spTgt spid="38"/>
                                        </p:tgtEl>
                                        <p:attrNameLst>
                                          <p:attrName>style.visibility</p:attrName>
                                        </p:attrNameLst>
                                      </p:cBhvr>
                                      <p:to>
                                        <p:strVal val="hidden"/>
                                      </p:to>
                                    </p:set>
                                  </p:childTnLst>
                                </p:cTn>
                              </p:par>
                              <p:par>
                                <p:cTn id="665" presetID="2" presetClass="exit" presetSubtype="6" fill="hold" grpId="2" nodeType="withEffect">
                                  <p:stCondLst>
                                    <p:cond delay="0"/>
                                  </p:stCondLst>
                                  <p:childTnLst>
                                    <p:anim calcmode="lin" valueType="num">
                                      <p:cBhvr additive="base">
                                        <p:cTn id="666" dur="2500"/>
                                        <p:tgtEl>
                                          <p:spTgt spid="33"/>
                                        </p:tgtEl>
                                        <p:attrNameLst>
                                          <p:attrName>ppt_x</p:attrName>
                                        </p:attrNameLst>
                                      </p:cBhvr>
                                      <p:tavLst>
                                        <p:tav tm="0">
                                          <p:val>
                                            <p:strVal val="ppt_x"/>
                                          </p:val>
                                        </p:tav>
                                        <p:tav tm="100000">
                                          <p:val>
                                            <p:strVal val="1+ppt_w/2"/>
                                          </p:val>
                                        </p:tav>
                                      </p:tavLst>
                                    </p:anim>
                                    <p:anim calcmode="lin" valueType="num">
                                      <p:cBhvr additive="base">
                                        <p:cTn id="667" dur="2500"/>
                                        <p:tgtEl>
                                          <p:spTgt spid="33"/>
                                        </p:tgtEl>
                                        <p:attrNameLst>
                                          <p:attrName>ppt_y</p:attrName>
                                        </p:attrNameLst>
                                      </p:cBhvr>
                                      <p:tavLst>
                                        <p:tav tm="0">
                                          <p:val>
                                            <p:strVal val="ppt_y"/>
                                          </p:val>
                                        </p:tav>
                                        <p:tav tm="100000">
                                          <p:val>
                                            <p:strVal val="1+ppt_h/2"/>
                                          </p:val>
                                        </p:tav>
                                      </p:tavLst>
                                    </p:anim>
                                    <p:set>
                                      <p:cBhvr>
                                        <p:cTn id="668" dur="1" fill="hold">
                                          <p:stCondLst>
                                            <p:cond delay="2499"/>
                                          </p:stCondLst>
                                        </p:cTn>
                                        <p:tgtEl>
                                          <p:spTgt spid="33"/>
                                        </p:tgtEl>
                                        <p:attrNameLst>
                                          <p:attrName>style.visibility</p:attrName>
                                        </p:attrNameLst>
                                      </p:cBhvr>
                                      <p:to>
                                        <p:strVal val="hidden"/>
                                      </p:to>
                                    </p:set>
                                  </p:childTnLst>
                                </p:cTn>
                              </p:par>
                              <p:par>
                                <p:cTn id="669" presetID="2" presetClass="exit" presetSubtype="6" fill="hold" grpId="2" nodeType="withEffect">
                                  <p:stCondLst>
                                    <p:cond delay="0"/>
                                  </p:stCondLst>
                                  <p:childTnLst>
                                    <p:anim calcmode="lin" valueType="num">
                                      <p:cBhvr additive="base">
                                        <p:cTn id="670" dur="2500"/>
                                        <p:tgtEl>
                                          <p:spTgt spid="34"/>
                                        </p:tgtEl>
                                        <p:attrNameLst>
                                          <p:attrName>ppt_x</p:attrName>
                                        </p:attrNameLst>
                                      </p:cBhvr>
                                      <p:tavLst>
                                        <p:tav tm="0">
                                          <p:val>
                                            <p:strVal val="ppt_x"/>
                                          </p:val>
                                        </p:tav>
                                        <p:tav tm="100000">
                                          <p:val>
                                            <p:strVal val="1+ppt_w/2"/>
                                          </p:val>
                                        </p:tav>
                                      </p:tavLst>
                                    </p:anim>
                                    <p:anim calcmode="lin" valueType="num">
                                      <p:cBhvr additive="base">
                                        <p:cTn id="671" dur="2500"/>
                                        <p:tgtEl>
                                          <p:spTgt spid="34"/>
                                        </p:tgtEl>
                                        <p:attrNameLst>
                                          <p:attrName>ppt_y</p:attrName>
                                        </p:attrNameLst>
                                      </p:cBhvr>
                                      <p:tavLst>
                                        <p:tav tm="0">
                                          <p:val>
                                            <p:strVal val="ppt_y"/>
                                          </p:val>
                                        </p:tav>
                                        <p:tav tm="100000">
                                          <p:val>
                                            <p:strVal val="1+ppt_h/2"/>
                                          </p:val>
                                        </p:tav>
                                      </p:tavLst>
                                    </p:anim>
                                    <p:set>
                                      <p:cBhvr>
                                        <p:cTn id="672" dur="1" fill="hold">
                                          <p:stCondLst>
                                            <p:cond delay="2499"/>
                                          </p:stCondLst>
                                        </p:cTn>
                                        <p:tgtEl>
                                          <p:spTgt spid="34"/>
                                        </p:tgtEl>
                                        <p:attrNameLst>
                                          <p:attrName>style.visibility</p:attrName>
                                        </p:attrNameLst>
                                      </p:cBhvr>
                                      <p:to>
                                        <p:strVal val="hidden"/>
                                      </p:to>
                                    </p:set>
                                  </p:childTnLst>
                                </p:cTn>
                              </p:par>
                              <p:par>
                                <p:cTn id="673" presetID="2" presetClass="exit" presetSubtype="6" fill="hold" grpId="2" nodeType="withEffect">
                                  <p:stCondLst>
                                    <p:cond delay="0"/>
                                  </p:stCondLst>
                                  <p:childTnLst>
                                    <p:anim calcmode="lin" valueType="num">
                                      <p:cBhvr additive="base">
                                        <p:cTn id="674" dur="2500"/>
                                        <p:tgtEl>
                                          <p:spTgt spid="31"/>
                                        </p:tgtEl>
                                        <p:attrNameLst>
                                          <p:attrName>ppt_x</p:attrName>
                                        </p:attrNameLst>
                                      </p:cBhvr>
                                      <p:tavLst>
                                        <p:tav tm="0">
                                          <p:val>
                                            <p:strVal val="ppt_x"/>
                                          </p:val>
                                        </p:tav>
                                        <p:tav tm="100000">
                                          <p:val>
                                            <p:strVal val="1+ppt_w/2"/>
                                          </p:val>
                                        </p:tav>
                                      </p:tavLst>
                                    </p:anim>
                                    <p:anim calcmode="lin" valueType="num">
                                      <p:cBhvr additive="base">
                                        <p:cTn id="675" dur="2500"/>
                                        <p:tgtEl>
                                          <p:spTgt spid="31"/>
                                        </p:tgtEl>
                                        <p:attrNameLst>
                                          <p:attrName>ppt_y</p:attrName>
                                        </p:attrNameLst>
                                      </p:cBhvr>
                                      <p:tavLst>
                                        <p:tav tm="0">
                                          <p:val>
                                            <p:strVal val="ppt_y"/>
                                          </p:val>
                                        </p:tav>
                                        <p:tav tm="100000">
                                          <p:val>
                                            <p:strVal val="1+ppt_h/2"/>
                                          </p:val>
                                        </p:tav>
                                      </p:tavLst>
                                    </p:anim>
                                    <p:set>
                                      <p:cBhvr>
                                        <p:cTn id="676" dur="1" fill="hold">
                                          <p:stCondLst>
                                            <p:cond delay="2499"/>
                                          </p:stCondLst>
                                        </p:cTn>
                                        <p:tgtEl>
                                          <p:spTgt spid="31"/>
                                        </p:tgtEl>
                                        <p:attrNameLst>
                                          <p:attrName>style.visibility</p:attrName>
                                        </p:attrNameLst>
                                      </p:cBhvr>
                                      <p:to>
                                        <p:strVal val="hidden"/>
                                      </p:to>
                                    </p:set>
                                  </p:childTnLst>
                                </p:cTn>
                              </p:par>
                              <p:par>
                                <p:cTn id="677" presetID="2" presetClass="exit" presetSubtype="6" fill="hold" grpId="2" nodeType="withEffect">
                                  <p:stCondLst>
                                    <p:cond delay="0"/>
                                  </p:stCondLst>
                                  <p:childTnLst>
                                    <p:anim calcmode="lin" valueType="num">
                                      <p:cBhvr additive="base">
                                        <p:cTn id="678" dur="2500"/>
                                        <p:tgtEl>
                                          <p:spTgt spid="32"/>
                                        </p:tgtEl>
                                        <p:attrNameLst>
                                          <p:attrName>ppt_x</p:attrName>
                                        </p:attrNameLst>
                                      </p:cBhvr>
                                      <p:tavLst>
                                        <p:tav tm="0">
                                          <p:val>
                                            <p:strVal val="ppt_x"/>
                                          </p:val>
                                        </p:tav>
                                        <p:tav tm="100000">
                                          <p:val>
                                            <p:strVal val="1+ppt_w/2"/>
                                          </p:val>
                                        </p:tav>
                                      </p:tavLst>
                                    </p:anim>
                                    <p:anim calcmode="lin" valueType="num">
                                      <p:cBhvr additive="base">
                                        <p:cTn id="679" dur="2500"/>
                                        <p:tgtEl>
                                          <p:spTgt spid="32"/>
                                        </p:tgtEl>
                                        <p:attrNameLst>
                                          <p:attrName>ppt_y</p:attrName>
                                        </p:attrNameLst>
                                      </p:cBhvr>
                                      <p:tavLst>
                                        <p:tav tm="0">
                                          <p:val>
                                            <p:strVal val="ppt_y"/>
                                          </p:val>
                                        </p:tav>
                                        <p:tav tm="100000">
                                          <p:val>
                                            <p:strVal val="1+ppt_h/2"/>
                                          </p:val>
                                        </p:tav>
                                      </p:tavLst>
                                    </p:anim>
                                    <p:set>
                                      <p:cBhvr>
                                        <p:cTn id="680" dur="1" fill="hold">
                                          <p:stCondLst>
                                            <p:cond delay="2499"/>
                                          </p:stCondLst>
                                        </p:cTn>
                                        <p:tgtEl>
                                          <p:spTgt spid="32"/>
                                        </p:tgtEl>
                                        <p:attrNameLst>
                                          <p:attrName>style.visibility</p:attrName>
                                        </p:attrNameLst>
                                      </p:cBhvr>
                                      <p:to>
                                        <p:strVal val="hidden"/>
                                      </p:to>
                                    </p:set>
                                  </p:childTnLst>
                                </p:cTn>
                              </p:par>
                              <p:par>
                                <p:cTn id="681" presetID="2" presetClass="exit" presetSubtype="6" fill="hold" grpId="2" nodeType="withEffect">
                                  <p:stCondLst>
                                    <p:cond delay="0"/>
                                  </p:stCondLst>
                                  <p:childTnLst>
                                    <p:anim calcmode="lin" valueType="num">
                                      <p:cBhvr additive="base">
                                        <p:cTn id="682" dur="2500"/>
                                        <p:tgtEl>
                                          <p:spTgt spid="67"/>
                                        </p:tgtEl>
                                        <p:attrNameLst>
                                          <p:attrName>ppt_x</p:attrName>
                                        </p:attrNameLst>
                                      </p:cBhvr>
                                      <p:tavLst>
                                        <p:tav tm="0">
                                          <p:val>
                                            <p:strVal val="ppt_x"/>
                                          </p:val>
                                        </p:tav>
                                        <p:tav tm="100000">
                                          <p:val>
                                            <p:strVal val="1+ppt_w/2"/>
                                          </p:val>
                                        </p:tav>
                                      </p:tavLst>
                                    </p:anim>
                                    <p:anim calcmode="lin" valueType="num">
                                      <p:cBhvr additive="base">
                                        <p:cTn id="683" dur="2500"/>
                                        <p:tgtEl>
                                          <p:spTgt spid="67"/>
                                        </p:tgtEl>
                                        <p:attrNameLst>
                                          <p:attrName>ppt_y</p:attrName>
                                        </p:attrNameLst>
                                      </p:cBhvr>
                                      <p:tavLst>
                                        <p:tav tm="0">
                                          <p:val>
                                            <p:strVal val="ppt_y"/>
                                          </p:val>
                                        </p:tav>
                                        <p:tav tm="100000">
                                          <p:val>
                                            <p:strVal val="1+ppt_h/2"/>
                                          </p:val>
                                        </p:tav>
                                      </p:tavLst>
                                    </p:anim>
                                    <p:set>
                                      <p:cBhvr>
                                        <p:cTn id="684" dur="1" fill="hold">
                                          <p:stCondLst>
                                            <p:cond delay="2499"/>
                                          </p:stCondLst>
                                        </p:cTn>
                                        <p:tgtEl>
                                          <p:spTgt spid="67"/>
                                        </p:tgtEl>
                                        <p:attrNameLst>
                                          <p:attrName>style.visibility</p:attrName>
                                        </p:attrNameLst>
                                      </p:cBhvr>
                                      <p:to>
                                        <p:strVal val="hidden"/>
                                      </p:to>
                                    </p:set>
                                  </p:childTnLst>
                                </p:cTn>
                              </p:par>
                              <p:par>
                                <p:cTn id="685" presetID="2" presetClass="exit" presetSubtype="6" fill="hold" grpId="2" nodeType="withEffect">
                                  <p:stCondLst>
                                    <p:cond delay="0"/>
                                  </p:stCondLst>
                                  <p:childTnLst>
                                    <p:anim calcmode="lin" valueType="num">
                                      <p:cBhvr additive="base">
                                        <p:cTn id="686" dur="2500"/>
                                        <p:tgtEl>
                                          <p:spTgt spid="68"/>
                                        </p:tgtEl>
                                        <p:attrNameLst>
                                          <p:attrName>ppt_x</p:attrName>
                                        </p:attrNameLst>
                                      </p:cBhvr>
                                      <p:tavLst>
                                        <p:tav tm="0">
                                          <p:val>
                                            <p:strVal val="ppt_x"/>
                                          </p:val>
                                        </p:tav>
                                        <p:tav tm="100000">
                                          <p:val>
                                            <p:strVal val="1+ppt_w/2"/>
                                          </p:val>
                                        </p:tav>
                                      </p:tavLst>
                                    </p:anim>
                                    <p:anim calcmode="lin" valueType="num">
                                      <p:cBhvr additive="base">
                                        <p:cTn id="687" dur="2500"/>
                                        <p:tgtEl>
                                          <p:spTgt spid="68"/>
                                        </p:tgtEl>
                                        <p:attrNameLst>
                                          <p:attrName>ppt_y</p:attrName>
                                        </p:attrNameLst>
                                      </p:cBhvr>
                                      <p:tavLst>
                                        <p:tav tm="0">
                                          <p:val>
                                            <p:strVal val="ppt_y"/>
                                          </p:val>
                                        </p:tav>
                                        <p:tav tm="100000">
                                          <p:val>
                                            <p:strVal val="1+ppt_h/2"/>
                                          </p:val>
                                        </p:tav>
                                      </p:tavLst>
                                    </p:anim>
                                    <p:set>
                                      <p:cBhvr>
                                        <p:cTn id="688" dur="1" fill="hold">
                                          <p:stCondLst>
                                            <p:cond delay="2499"/>
                                          </p:stCondLst>
                                        </p:cTn>
                                        <p:tgtEl>
                                          <p:spTgt spid="68"/>
                                        </p:tgtEl>
                                        <p:attrNameLst>
                                          <p:attrName>style.visibility</p:attrName>
                                        </p:attrNameLst>
                                      </p:cBhvr>
                                      <p:to>
                                        <p:strVal val="hidden"/>
                                      </p:to>
                                    </p:set>
                                  </p:childTnLst>
                                </p:cTn>
                              </p:par>
                              <p:par>
                                <p:cTn id="689" presetID="2" presetClass="exit" presetSubtype="6" fill="hold" grpId="2" nodeType="withEffect">
                                  <p:stCondLst>
                                    <p:cond delay="0"/>
                                  </p:stCondLst>
                                  <p:childTnLst>
                                    <p:anim calcmode="lin" valueType="num">
                                      <p:cBhvr additive="base">
                                        <p:cTn id="690" dur="2500"/>
                                        <p:tgtEl>
                                          <p:spTgt spid="65"/>
                                        </p:tgtEl>
                                        <p:attrNameLst>
                                          <p:attrName>ppt_x</p:attrName>
                                        </p:attrNameLst>
                                      </p:cBhvr>
                                      <p:tavLst>
                                        <p:tav tm="0">
                                          <p:val>
                                            <p:strVal val="ppt_x"/>
                                          </p:val>
                                        </p:tav>
                                        <p:tav tm="100000">
                                          <p:val>
                                            <p:strVal val="1+ppt_w/2"/>
                                          </p:val>
                                        </p:tav>
                                      </p:tavLst>
                                    </p:anim>
                                    <p:anim calcmode="lin" valueType="num">
                                      <p:cBhvr additive="base">
                                        <p:cTn id="691" dur="2500"/>
                                        <p:tgtEl>
                                          <p:spTgt spid="65"/>
                                        </p:tgtEl>
                                        <p:attrNameLst>
                                          <p:attrName>ppt_y</p:attrName>
                                        </p:attrNameLst>
                                      </p:cBhvr>
                                      <p:tavLst>
                                        <p:tav tm="0">
                                          <p:val>
                                            <p:strVal val="ppt_y"/>
                                          </p:val>
                                        </p:tav>
                                        <p:tav tm="100000">
                                          <p:val>
                                            <p:strVal val="1+ppt_h/2"/>
                                          </p:val>
                                        </p:tav>
                                      </p:tavLst>
                                    </p:anim>
                                    <p:set>
                                      <p:cBhvr>
                                        <p:cTn id="692" dur="1" fill="hold">
                                          <p:stCondLst>
                                            <p:cond delay="2499"/>
                                          </p:stCondLst>
                                        </p:cTn>
                                        <p:tgtEl>
                                          <p:spTgt spid="65"/>
                                        </p:tgtEl>
                                        <p:attrNameLst>
                                          <p:attrName>style.visibility</p:attrName>
                                        </p:attrNameLst>
                                      </p:cBhvr>
                                      <p:to>
                                        <p:strVal val="hidden"/>
                                      </p:to>
                                    </p:set>
                                  </p:childTnLst>
                                </p:cTn>
                              </p:par>
                              <p:par>
                                <p:cTn id="693" presetID="2" presetClass="exit" presetSubtype="6" fill="hold" grpId="2" nodeType="withEffect">
                                  <p:stCondLst>
                                    <p:cond delay="0"/>
                                  </p:stCondLst>
                                  <p:childTnLst>
                                    <p:anim calcmode="lin" valueType="num">
                                      <p:cBhvr additive="base">
                                        <p:cTn id="694" dur="2500"/>
                                        <p:tgtEl>
                                          <p:spTgt spid="66"/>
                                        </p:tgtEl>
                                        <p:attrNameLst>
                                          <p:attrName>ppt_x</p:attrName>
                                        </p:attrNameLst>
                                      </p:cBhvr>
                                      <p:tavLst>
                                        <p:tav tm="0">
                                          <p:val>
                                            <p:strVal val="ppt_x"/>
                                          </p:val>
                                        </p:tav>
                                        <p:tav tm="100000">
                                          <p:val>
                                            <p:strVal val="1+ppt_w/2"/>
                                          </p:val>
                                        </p:tav>
                                      </p:tavLst>
                                    </p:anim>
                                    <p:anim calcmode="lin" valueType="num">
                                      <p:cBhvr additive="base">
                                        <p:cTn id="695" dur="2500"/>
                                        <p:tgtEl>
                                          <p:spTgt spid="66"/>
                                        </p:tgtEl>
                                        <p:attrNameLst>
                                          <p:attrName>ppt_y</p:attrName>
                                        </p:attrNameLst>
                                      </p:cBhvr>
                                      <p:tavLst>
                                        <p:tav tm="0">
                                          <p:val>
                                            <p:strVal val="ppt_y"/>
                                          </p:val>
                                        </p:tav>
                                        <p:tav tm="100000">
                                          <p:val>
                                            <p:strVal val="1+ppt_h/2"/>
                                          </p:val>
                                        </p:tav>
                                      </p:tavLst>
                                    </p:anim>
                                    <p:set>
                                      <p:cBhvr>
                                        <p:cTn id="696" dur="1" fill="hold">
                                          <p:stCondLst>
                                            <p:cond delay="2499"/>
                                          </p:stCondLst>
                                        </p:cTn>
                                        <p:tgtEl>
                                          <p:spTgt spid="66"/>
                                        </p:tgtEl>
                                        <p:attrNameLst>
                                          <p:attrName>style.visibility</p:attrName>
                                        </p:attrNameLst>
                                      </p:cBhvr>
                                      <p:to>
                                        <p:strVal val="hidden"/>
                                      </p:to>
                                    </p:set>
                                  </p:childTnLst>
                                </p:cTn>
                              </p:par>
                              <p:par>
                                <p:cTn id="697" presetID="2" presetClass="exit" presetSubtype="6" fill="hold" grpId="2" nodeType="withEffect">
                                  <p:stCondLst>
                                    <p:cond delay="0"/>
                                  </p:stCondLst>
                                  <p:childTnLst>
                                    <p:anim calcmode="lin" valueType="num">
                                      <p:cBhvr additive="base">
                                        <p:cTn id="698" dur="2500"/>
                                        <p:tgtEl>
                                          <p:spTgt spid="61"/>
                                        </p:tgtEl>
                                        <p:attrNameLst>
                                          <p:attrName>ppt_x</p:attrName>
                                        </p:attrNameLst>
                                      </p:cBhvr>
                                      <p:tavLst>
                                        <p:tav tm="0">
                                          <p:val>
                                            <p:strVal val="ppt_x"/>
                                          </p:val>
                                        </p:tav>
                                        <p:tav tm="100000">
                                          <p:val>
                                            <p:strVal val="1+ppt_w/2"/>
                                          </p:val>
                                        </p:tav>
                                      </p:tavLst>
                                    </p:anim>
                                    <p:anim calcmode="lin" valueType="num">
                                      <p:cBhvr additive="base">
                                        <p:cTn id="699" dur="2500"/>
                                        <p:tgtEl>
                                          <p:spTgt spid="61"/>
                                        </p:tgtEl>
                                        <p:attrNameLst>
                                          <p:attrName>ppt_y</p:attrName>
                                        </p:attrNameLst>
                                      </p:cBhvr>
                                      <p:tavLst>
                                        <p:tav tm="0">
                                          <p:val>
                                            <p:strVal val="ppt_y"/>
                                          </p:val>
                                        </p:tav>
                                        <p:tav tm="100000">
                                          <p:val>
                                            <p:strVal val="1+ppt_h/2"/>
                                          </p:val>
                                        </p:tav>
                                      </p:tavLst>
                                    </p:anim>
                                    <p:set>
                                      <p:cBhvr>
                                        <p:cTn id="700" dur="1" fill="hold">
                                          <p:stCondLst>
                                            <p:cond delay="2499"/>
                                          </p:stCondLst>
                                        </p:cTn>
                                        <p:tgtEl>
                                          <p:spTgt spid="61"/>
                                        </p:tgtEl>
                                        <p:attrNameLst>
                                          <p:attrName>style.visibility</p:attrName>
                                        </p:attrNameLst>
                                      </p:cBhvr>
                                      <p:to>
                                        <p:strVal val="hidden"/>
                                      </p:to>
                                    </p:set>
                                  </p:childTnLst>
                                </p:cTn>
                              </p:par>
                              <p:par>
                                <p:cTn id="701" presetID="2" presetClass="exit" presetSubtype="6" fill="hold" grpId="2" nodeType="withEffect">
                                  <p:stCondLst>
                                    <p:cond delay="0"/>
                                  </p:stCondLst>
                                  <p:childTnLst>
                                    <p:anim calcmode="lin" valueType="num">
                                      <p:cBhvr additive="base">
                                        <p:cTn id="702" dur="2500"/>
                                        <p:tgtEl>
                                          <p:spTgt spid="62"/>
                                        </p:tgtEl>
                                        <p:attrNameLst>
                                          <p:attrName>ppt_x</p:attrName>
                                        </p:attrNameLst>
                                      </p:cBhvr>
                                      <p:tavLst>
                                        <p:tav tm="0">
                                          <p:val>
                                            <p:strVal val="ppt_x"/>
                                          </p:val>
                                        </p:tav>
                                        <p:tav tm="100000">
                                          <p:val>
                                            <p:strVal val="1+ppt_w/2"/>
                                          </p:val>
                                        </p:tav>
                                      </p:tavLst>
                                    </p:anim>
                                    <p:anim calcmode="lin" valueType="num">
                                      <p:cBhvr additive="base">
                                        <p:cTn id="703" dur="2500"/>
                                        <p:tgtEl>
                                          <p:spTgt spid="62"/>
                                        </p:tgtEl>
                                        <p:attrNameLst>
                                          <p:attrName>ppt_y</p:attrName>
                                        </p:attrNameLst>
                                      </p:cBhvr>
                                      <p:tavLst>
                                        <p:tav tm="0">
                                          <p:val>
                                            <p:strVal val="ppt_y"/>
                                          </p:val>
                                        </p:tav>
                                        <p:tav tm="100000">
                                          <p:val>
                                            <p:strVal val="1+ppt_h/2"/>
                                          </p:val>
                                        </p:tav>
                                      </p:tavLst>
                                    </p:anim>
                                    <p:set>
                                      <p:cBhvr>
                                        <p:cTn id="704" dur="1" fill="hold">
                                          <p:stCondLst>
                                            <p:cond delay="2499"/>
                                          </p:stCondLst>
                                        </p:cTn>
                                        <p:tgtEl>
                                          <p:spTgt spid="62"/>
                                        </p:tgtEl>
                                        <p:attrNameLst>
                                          <p:attrName>style.visibility</p:attrName>
                                        </p:attrNameLst>
                                      </p:cBhvr>
                                      <p:to>
                                        <p:strVal val="hidden"/>
                                      </p:to>
                                    </p:set>
                                  </p:childTnLst>
                                </p:cTn>
                              </p:par>
                              <p:par>
                                <p:cTn id="705" presetID="2" presetClass="exit" presetSubtype="6" fill="hold" grpId="2" nodeType="withEffect">
                                  <p:stCondLst>
                                    <p:cond delay="0"/>
                                  </p:stCondLst>
                                  <p:childTnLst>
                                    <p:anim calcmode="lin" valueType="num">
                                      <p:cBhvr additive="base">
                                        <p:cTn id="706" dur="2500"/>
                                        <p:tgtEl>
                                          <p:spTgt spid="59"/>
                                        </p:tgtEl>
                                        <p:attrNameLst>
                                          <p:attrName>ppt_x</p:attrName>
                                        </p:attrNameLst>
                                      </p:cBhvr>
                                      <p:tavLst>
                                        <p:tav tm="0">
                                          <p:val>
                                            <p:strVal val="ppt_x"/>
                                          </p:val>
                                        </p:tav>
                                        <p:tav tm="100000">
                                          <p:val>
                                            <p:strVal val="1+ppt_w/2"/>
                                          </p:val>
                                        </p:tav>
                                      </p:tavLst>
                                    </p:anim>
                                    <p:anim calcmode="lin" valueType="num">
                                      <p:cBhvr additive="base">
                                        <p:cTn id="707" dur="2500"/>
                                        <p:tgtEl>
                                          <p:spTgt spid="59"/>
                                        </p:tgtEl>
                                        <p:attrNameLst>
                                          <p:attrName>ppt_y</p:attrName>
                                        </p:attrNameLst>
                                      </p:cBhvr>
                                      <p:tavLst>
                                        <p:tav tm="0">
                                          <p:val>
                                            <p:strVal val="ppt_y"/>
                                          </p:val>
                                        </p:tav>
                                        <p:tav tm="100000">
                                          <p:val>
                                            <p:strVal val="1+ppt_h/2"/>
                                          </p:val>
                                        </p:tav>
                                      </p:tavLst>
                                    </p:anim>
                                    <p:set>
                                      <p:cBhvr>
                                        <p:cTn id="708" dur="1" fill="hold">
                                          <p:stCondLst>
                                            <p:cond delay="2499"/>
                                          </p:stCondLst>
                                        </p:cTn>
                                        <p:tgtEl>
                                          <p:spTgt spid="59"/>
                                        </p:tgtEl>
                                        <p:attrNameLst>
                                          <p:attrName>style.visibility</p:attrName>
                                        </p:attrNameLst>
                                      </p:cBhvr>
                                      <p:to>
                                        <p:strVal val="hidden"/>
                                      </p:to>
                                    </p:set>
                                  </p:childTnLst>
                                </p:cTn>
                              </p:par>
                              <p:par>
                                <p:cTn id="709" presetID="2" presetClass="exit" presetSubtype="6" fill="hold" grpId="2" nodeType="withEffect">
                                  <p:stCondLst>
                                    <p:cond delay="0"/>
                                  </p:stCondLst>
                                  <p:childTnLst>
                                    <p:anim calcmode="lin" valueType="num">
                                      <p:cBhvr additive="base">
                                        <p:cTn id="710" dur="2500"/>
                                        <p:tgtEl>
                                          <p:spTgt spid="60"/>
                                        </p:tgtEl>
                                        <p:attrNameLst>
                                          <p:attrName>ppt_x</p:attrName>
                                        </p:attrNameLst>
                                      </p:cBhvr>
                                      <p:tavLst>
                                        <p:tav tm="0">
                                          <p:val>
                                            <p:strVal val="ppt_x"/>
                                          </p:val>
                                        </p:tav>
                                        <p:tav tm="100000">
                                          <p:val>
                                            <p:strVal val="1+ppt_w/2"/>
                                          </p:val>
                                        </p:tav>
                                      </p:tavLst>
                                    </p:anim>
                                    <p:anim calcmode="lin" valueType="num">
                                      <p:cBhvr additive="base">
                                        <p:cTn id="711" dur="2500"/>
                                        <p:tgtEl>
                                          <p:spTgt spid="60"/>
                                        </p:tgtEl>
                                        <p:attrNameLst>
                                          <p:attrName>ppt_y</p:attrName>
                                        </p:attrNameLst>
                                      </p:cBhvr>
                                      <p:tavLst>
                                        <p:tav tm="0">
                                          <p:val>
                                            <p:strVal val="ppt_y"/>
                                          </p:val>
                                        </p:tav>
                                        <p:tav tm="100000">
                                          <p:val>
                                            <p:strVal val="1+ppt_h/2"/>
                                          </p:val>
                                        </p:tav>
                                      </p:tavLst>
                                    </p:anim>
                                    <p:set>
                                      <p:cBhvr>
                                        <p:cTn id="712" dur="1" fill="hold">
                                          <p:stCondLst>
                                            <p:cond delay="2499"/>
                                          </p:stCondLst>
                                        </p:cTn>
                                        <p:tgtEl>
                                          <p:spTgt spid="60"/>
                                        </p:tgtEl>
                                        <p:attrNameLst>
                                          <p:attrName>style.visibility</p:attrName>
                                        </p:attrNameLst>
                                      </p:cBhvr>
                                      <p:to>
                                        <p:strVal val="hidden"/>
                                      </p:to>
                                    </p:set>
                                  </p:childTnLst>
                                </p:cTn>
                              </p:par>
                              <p:par>
                                <p:cTn id="713" presetID="2" presetClass="exit" presetSubtype="6" fill="hold" grpId="2" nodeType="withEffect">
                                  <p:stCondLst>
                                    <p:cond delay="0"/>
                                  </p:stCondLst>
                                  <p:childTnLst>
                                    <p:anim calcmode="lin" valueType="num">
                                      <p:cBhvr additive="base">
                                        <p:cTn id="714" dur="2500"/>
                                        <p:tgtEl>
                                          <p:spTgt spid="55"/>
                                        </p:tgtEl>
                                        <p:attrNameLst>
                                          <p:attrName>ppt_x</p:attrName>
                                        </p:attrNameLst>
                                      </p:cBhvr>
                                      <p:tavLst>
                                        <p:tav tm="0">
                                          <p:val>
                                            <p:strVal val="ppt_x"/>
                                          </p:val>
                                        </p:tav>
                                        <p:tav tm="100000">
                                          <p:val>
                                            <p:strVal val="1+ppt_w/2"/>
                                          </p:val>
                                        </p:tav>
                                      </p:tavLst>
                                    </p:anim>
                                    <p:anim calcmode="lin" valueType="num">
                                      <p:cBhvr additive="base">
                                        <p:cTn id="715" dur="2500"/>
                                        <p:tgtEl>
                                          <p:spTgt spid="55"/>
                                        </p:tgtEl>
                                        <p:attrNameLst>
                                          <p:attrName>ppt_y</p:attrName>
                                        </p:attrNameLst>
                                      </p:cBhvr>
                                      <p:tavLst>
                                        <p:tav tm="0">
                                          <p:val>
                                            <p:strVal val="ppt_y"/>
                                          </p:val>
                                        </p:tav>
                                        <p:tav tm="100000">
                                          <p:val>
                                            <p:strVal val="1+ppt_h/2"/>
                                          </p:val>
                                        </p:tav>
                                      </p:tavLst>
                                    </p:anim>
                                    <p:set>
                                      <p:cBhvr>
                                        <p:cTn id="716" dur="1" fill="hold">
                                          <p:stCondLst>
                                            <p:cond delay="2499"/>
                                          </p:stCondLst>
                                        </p:cTn>
                                        <p:tgtEl>
                                          <p:spTgt spid="55"/>
                                        </p:tgtEl>
                                        <p:attrNameLst>
                                          <p:attrName>style.visibility</p:attrName>
                                        </p:attrNameLst>
                                      </p:cBhvr>
                                      <p:to>
                                        <p:strVal val="hidden"/>
                                      </p:to>
                                    </p:set>
                                  </p:childTnLst>
                                </p:cTn>
                              </p:par>
                              <p:par>
                                <p:cTn id="717" presetID="2" presetClass="exit" presetSubtype="6" fill="hold" grpId="2" nodeType="withEffect">
                                  <p:stCondLst>
                                    <p:cond delay="0"/>
                                  </p:stCondLst>
                                  <p:childTnLst>
                                    <p:anim calcmode="lin" valueType="num">
                                      <p:cBhvr additive="base">
                                        <p:cTn id="718" dur="2500"/>
                                        <p:tgtEl>
                                          <p:spTgt spid="56"/>
                                        </p:tgtEl>
                                        <p:attrNameLst>
                                          <p:attrName>ppt_x</p:attrName>
                                        </p:attrNameLst>
                                      </p:cBhvr>
                                      <p:tavLst>
                                        <p:tav tm="0">
                                          <p:val>
                                            <p:strVal val="ppt_x"/>
                                          </p:val>
                                        </p:tav>
                                        <p:tav tm="100000">
                                          <p:val>
                                            <p:strVal val="1+ppt_w/2"/>
                                          </p:val>
                                        </p:tav>
                                      </p:tavLst>
                                    </p:anim>
                                    <p:anim calcmode="lin" valueType="num">
                                      <p:cBhvr additive="base">
                                        <p:cTn id="719" dur="2500"/>
                                        <p:tgtEl>
                                          <p:spTgt spid="56"/>
                                        </p:tgtEl>
                                        <p:attrNameLst>
                                          <p:attrName>ppt_y</p:attrName>
                                        </p:attrNameLst>
                                      </p:cBhvr>
                                      <p:tavLst>
                                        <p:tav tm="0">
                                          <p:val>
                                            <p:strVal val="ppt_y"/>
                                          </p:val>
                                        </p:tav>
                                        <p:tav tm="100000">
                                          <p:val>
                                            <p:strVal val="1+ppt_h/2"/>
                                          </p:val>
                                        </p:tav>
                                      </p:tavLst>
                                    </p:anim>
                                    <p:set>
                                      <p:cBhvr>
                                        <p:cTn id="720" dur="1" fill="hold">
                                          <p:stCondLst>
                                            <p:cond delay="2499"/>
                                          </p:stCondLst>
                                        </p:cTn>
                                        <p:tgtEl>
                                          <p:spTgt spid="56"/>
                                        </p:tgtEl>
                                        <p:attrNameLst>
                                          <p:attrName>style.visibility</p:attrName>
                                        </p:attrNameLst>
                                      </p:cBhvr>
                                      <p:to>
                                        <p:strVal val="hidden"/>
                                      </p:to>
                                    </p:set>
                                  </p:childTnLst>
                                </p:cTn>
                              </p:par>
                              <p:par>
                                <p:cTn id="721" presetID="2" presetClass="exit" presetSubtype="6" fill="hold" grpId="2" nodeType="withEffect">
                                  <p:stCondLst>
                                    <p:cond delay="0"/>
                                  </p:stCondLst>
                                  <p:childTnLst>
                                    <p:anim calcmode="lin" valueType="num">
                                      <p:cBhvr additive="base">
                                        <p:cTn id="722" dur="2500"/>
                                        <p:tgtEl>
                                          <p:spTgt spid="53"/>
                                        </p:tgtEl>
                                        <p:attrNameLst>
                                          <p:attrName>ppt_x</p:attrName>
                                        </p:attrNameLst>
                                      </p:cBhvr>
                                      <p:tavLst>
                                        <p:tav tm="0">
                                          <p:val>
                                            <p:strVal val="ppt_x"/>
                                          </p:val>
                                        </p:tav>
                                        <p:tav tm="100000">
                                          <p:val>
                                            <p:strVal val="1+ppt_w/2"/>
                                          </p:val>
                                        </p:tav>
                                      </p:tavLst>
                                    </p:anim>
                                    <p:anim calcmode="lin" valueType="num">
                                      <p:cBhvr additive="base">
                                        <p:cTn id="723" dur="2500"/>
                                        <p:tgtEl>
                                          <p:spTgt spid="53"/>
                                        </p:tgtEl>
                                        <p:attrNameLst>
                                          <p:attrName>ppt_y</p:attrName>
                                        </p:attrNameLst>
                                      </p:cBhvr>
                                      <p:tavLst>
                                        <p:tav tm="0">
                                          <p:val>
                                            <p:strVal val="ppt_y"/>
                                          </p:val>
                                        </p:tav>
                                        <p:tav tm="100000">
                                          <p:val>
                                            <p:strVal val="1+ppt_h/2"/>
                                          </p:val>
                                        </p:tav>
                                      </p:tavLst>
                                    </p:anim>
                                    <p:set>
                                      <p:cBhvr>
                                        <p:cTn id="724" dur="1" fill="hold">
                                          <p:stCondLst>
                                            <p:cond delay="2499"/>
                                          </p:stCondLst>
                                        </p:cTn>
                                        <p:tgtEl>
                                          <p:spTgt spid="53"/>
                                        </p:tgtEl>
                                        <p:attrNameLst>
                                          <p:attrName>style.visibility</p:attrName>
                                        </p:attrNameLst>
                                      </p:cBhvr>
                                      <p:to>
                                        <p:strVal val="hidden"/>
                                      </p:to>
                                    </p:set>
                                  </p:childTnLst>
                                </p:cTn>
                              </p:par>
                              <p:par>
                                <p:cTn id="725" presetID="2" presetClass="exit" presetSubtype="6" fill="hold" grpId="2" nodeType="withEffect">
                                  <p:stCondLst>
                                    <p:cond delay="0"/>
                                  </p:stCondLst>
                                  <p:childTnLst>
                                    <p:anim calcmode="lin" valueType="num">
                                      <p:cBhvr additive="base">
                                        <p:cTn id="726" dur="2500"/>
                                        <p:tgtEl>
                                          <p:spTgt spid="54"/>
                                        </p:tgtEl>
                                        <p:attrNameLst>
                                          <p:attrName>ppt_x</p:attrName>
                                        </p:attrNameLst>
                                      </p:cBhvr>
                                      <p:tavLst>
                                        <p:tav tm="0">
                                          <p:val>
                                            <p:strVal val="ppt_x"/>
                                          </p:val>
                                        </p:tav>
                                        <p:tav tm="100000">
                                          <p:val>
                                            <p:strVal val="1+ppt_w/2"/>
                                          </p:val>
                                        </p:tav>
                                      </p:tavLst>
                                    </p:anim>
                                    <p:anim calcmode="lin" valueType="num">
                                      <p:cBhvr additive="base">
                                        <p:cTn id="727" dur="2500"/>
                                        <p:tgtEl>
                                          <p:spTgt spid="54"/>
                                        </p:tgtEl>
                                        <p:attrNameLst>
                                          <p:attrName>ppt_y</p:attrName>
                                        </p:attrNameLst>
                                      </p:cBhvr>
                                      <p:tavLst>
                                        <p:tav tm="0">
                                          <p:val>
                                            <p:strVal val="ppt_y"/>
                                          </p:val>
                                        </p:tav>
                                        <p:tav tm="100000">
                                          <p:val>
                                            <p:strVal val="1+ppt_h/2"/>
                                          </p:val>
                                        </p:tav>
                                      </p:tavLst>
                                    </p:anim>
                                    <p:set>
                                      <p:cBhvr>
                                        <p:cTn id="728" dur="1" fill="hold">
                                          <p:stCondLst>
                                            <p:cond delay="2499"/>
                                          </p:stCondLst>
                                        </p:cTn>
                                        <p:tgtEl>
                                          <p:spTgt spid="54"/>
                                        </p:tgtEl>
                                        <p:attrNameLst>
                                          <p:attrName>style.visibility</p:attrName>
                                        </p:attrNameLst>
                                      </p:cBhvr>
                                      <p:to>
                                        <p:strVal val="hidden"/>
                                      </p:to>
                                    </p:set>
                                  </p:childTnLst>
                                </p:cTn>
                              </p:par>
                              <p:par>
                                <p:cTn id="729" presetID="2" presetClass="exit" presetSubtype="6" fill="hold" grpId="2" nodeType="withEffect">
                                  <p:stCondLst>
                                    <p:cond delay="0"/>
                                  </p:stCondLst>
                                  <p:childTnLst>
                                    <p:anim calcmode="lin" valueType="num">
                                      <p:cBhvr additive="base">
                                        <p:cTn id="730" dur="2500"/>
                                        <p:tgtEl>
                                          <p:spTgt spid="89"/>
                                        </p:tgtEl>
                                        <p:attrNameLst>
                                          <p:attrName>ppt_x</p:attrName>
                                        </p:attrNameLst>
                                      </p:cBhvr>
                                      <p:tavLst>
                                        <p:tav tm="0">
                                          <p:val>
                                            <p:strVal val="ppt_x"/>
                                          </p:val>
                                        </p:tav>
                                        <p:tav tm="100000">
                                          <p:val>
                                            <p:strVal val="1+ppt_w/2"/>
                                          </p:val>
                                        </p:tav>
                                      </p:tavLst>
                                    </p:anim>
                                    <p:anim calcmode="lin" valueType="num">
                                      <p:cBhvr additive="base">
                                        <p:cTn id="731" dur="2500"/>
                                        <p:tgtEl>
                                          <p:spTgt spid="89"/>
                                        </p:tgtEl>
                                        <p:attrNameLst>
                                          <p:attrName>ppt_y</p:attrName>
                                        </p:attrNameLst>
                                      </p:cBhvr>
                                      <p:tavLst>
                                        <p:tav tm="0">
                                          <p:val>
                                            <p:strVal val="ppt_y"/>
                                          </p:val>
                                        </p:tav>
                                        <p:tav tm="100000">
                                          <p:val>
                                            <p:strVal val="1+ppt_h/2"/>
                                          </p:val>
                                        </p:tav>
                                      </p:tavLst>
                                    </p:anim>
                                    <p:set>
                                      <p:cBhvr>
                                        <p:cTn id="732" dur="1" fill="hold">
                                          <p:stCondLst>
                                            <p:cond delay="2499"/>
                                          </p:stCondLst>
                                        </p:cTn>
                                        <p:tgtEl>
                                          <p:spTgt spid="89"/>
                                        </p:tgtEl>
                                        <p:attrNameLst>
                                          <p:attrName>style.visibility</p:attrName>
                                        </p:attrNameLst>
                                      </p:cBhvr>
                                      <p:to>
                                        <p:strVal val="hidden"/>
                                      </p:to>
                                    </p:set>
                                  </p:childTnLst>
                                </p:cTn>
                              </p:par>
                              <p:par>
                                <p:cTn id="733" presetID="2" presetClass="exit" presetSubtype="6" fill="hold" grpId="2" nodeType="withEffect">
                                  <p:stCondLst>
                                    <p:cond delay="0"/>
                                  </p:stCondLst>
                                  <p:childTnLst>
                                    <p:anim calcmode="lin" valueType="num">
                                      <p:cBhvr additive="base">
                                        <p:cTn id="734" dur="2500"/>
                                        <p:tgtEl>
                                          <p:spTgt spid="90"/>
                                        </p:tgtEl>
                                        <p:attrNameLst>
                                          <p:attrName>ppt_x</p:attrName>
                                        </p:attrNameLst>
                                      </p:cBhvr>
                                      <p:tavLst>
                                        <p:tav tm="0">
                                          <p:val>
                                            <p:strVal val="ppt_x"/>
                                          </p:val>
                                        </p:tav>
                                        <p:tav tm="100000">
                                          <p:val>
                                            <p:strVal val="1+ppt_w/2"/>
                                          </p:val>
                                        </p:tav>
                                      </p:tavLst>
                                    </p:anim>
                                    <p:anim calcmode="lin" valueType="num">
                                      <p:cBhvr additive="base">
                                        <p:cTn id="735" dur="2500"/>
                                        <p:tgtEl>
                                          <p:spTgt spid="90"/>
                                        </p:tgtEl>
                                        <p:attrNameLst>
                                          <p:attrName>ppt_y</p:attrName>
                                        </p:attrNameLst>
                                      </p:cBhvr>
                                      <p:tavLst>
                                        <p:tav tm="0">
                                          <p:val>
                                            <p:strVal val="ppt_y"/>
                                          </p:val>
                                        </p:tav>
                                        <p:tav tm="100000">
                                          <p:val>
                                            <p:strVal val="1+ppt_h/2"/>
                                          </p:val>
                                        </p:tav>
                                      </p:tavLst>
                                    </p:anim>
                                    <p:set>
                                      <p:cBhvr>
                                        <p:cTn id="736" dur="1" fill="hold">
                                          <p:stCondLst>
                                            <p:cond delay="2499"/>
                                          </p:stCondLst>
                                        </p:cTn>
                                        <p:tgtEl>
                                          <p:spTgt spid="90"/>
                                        </p:tgtEl>
                                        <p:attrNameLst>
                                          <p:attrName>style.visibility</p:attrName>
                                        </p:attrNameLst>
                                      </p:cBhvr>
                                      <p:to>
                                        <p:strVal val="hidden"/>
                                      </p:to>
                                    </p:set>
                                  </p:childTnLst>
                                </p:cTn>
                              </p:par>
                              <p:par>
                                <p:cTn id="737" presetID="2" presetClass="exit" presetSubtype="6" fill="hold" grpId="2" nodeType="withEffect">
                                  <p:stCondLst>
                                    <p:cond delay="0"/>
                                  </p:stCondLst>
                                  <p:childTnLst>
                                    <p:anim calcmode="lin" valueType="num">
                                      <p:cBhvr additive="base">
                                        <p:cTn id="738" dur="2500"/>
                                        <p:tgtEl>
                                          <p:spTgt spid="87"/>
                                        </p:tgtEl>
                                        <p:attrNameLst>
                                          <p:attrName>ppt_x</p:attrName>
                                        </p:attrNameLst>
                                      </p:cBhvr>
                                      <p:tavLst>
                                        <p:tav tm="0">
                                          <p:val>
                                            <p:strVal val="ppt_x"/>
                                          </p:val>
                                        </p:tav>
                                        <p:tav tm="100000">
                                          <p:val>
                                            <p:strVal val="1+ppt_w/2"/>
                                          </p:val>
                                        </p:tav>
                                      </p:tavLst>
                                    </p:anim>
                                    <p:anim calcmode="lin" valueType="num">
                                      <p:cBhvr additive="base">
                                        <p:cTn id="739" dur="2500"/>
                                        <p:tgtEl>
                                          <p:spTgt spid="87"/>
                                        </p:tgtEl>
                                        <p:attrNameLst>
                                          <p:attrName>ppt_y</p:attrName>
                                        </p:attrNameLst>
                                      </p:cBhvr>
                                      <p:tavLst>
                                        <p:tav tm="0">
                                          <p:val>
                                            <p:strVal val="ppt_y"/>
                                          </p:val>
                                        </p:tav>
                                        <p:tav tm="100000">
                                          <p:val>
                                            <p:strVal val="1+ppt_h/2"/>
                                          </p:val>
                                        </p:tav>
                                      </p:tavLst>
                                    </p:anim>
                                    <p:set>
                                      <p:cBhvr>
                                        <p:cTn id="740" dur="1" fill="hold">
                                          <p:stCondLst>
                                            <p:cond delay="2499"/>
                                          </p:stCondLst>
                                        </p:cTn>
                                        <p:tgtEl>
                                          <p:spTgt spid="87"/>
                                        </p:tgtEl>
                                        <p:attrNameLst>
                                          <p:attrName>style.visibility</p:attrName>
                                        </p:attrNameLst>
                                      </p:cBhvr>
                                      <p:to>
                                        <p:strVal val="hidden"/>
                                      </p:to>
                                    </p:set>
                                  </p:childTnLst>
                                </p:cTn>
                              </p:par>
                              <p:par>
                                <p:cTn id="741" presetID="2" presetClass="exit" presetSubtype="6" fill="hold" grpId="2" nodeType="withEffect">
                                  <p:stCondLst>
                                    <p:cond delay="0"/>
                                  </p:stCondLst>
                                  <p:childTnLst>
                                    <p:anim calcmode="lin" valueType="num">
                                      <p:cBhvr additive="base">
                                        <p:cTn id="742" dur="2500"/>
                                        <p:tgtEl>
                                          <p:spTgt spid="88"/>
                                        </p:tgtEl>
                                        <p:attrNameLst>
                                          <p:attrName>ppt_x</p:attrName>
                                        </p:attrNameLst>
                                      </p:cBhvr>
                                      <p:tavLst>
                                        <p:tav tm="0">
                                          <p:val>
                                            <p:strVal val="ppt_x"/>
                                          </p:val>
                                        </p:tav>
                                        <p:tav tm="100000">
                                          <p:val>
                                            <p:strVal val="1+ppt_w/2"/>
                                          </p:val>
                                        </p:tav>
                                      </p:tavLst>
                                    </p:anim>
                                    <p:anim calcmode="lin" valueType="num">
                                      <p:cBhvr additive="base">
                                        <p:cTn id="743" dur="2500"/>
                                        <p:tgtEl>
                                          <p:spTgt spid="88"/>
                                        </p:tgtEl>
                                        <p:attrNameLst>
                                          <p:attrName>ppt_y</p:attrName>
                                        </p:attrNameLst>
                                      </p:cBhvr>
                                      <p:tavLst>
                                        <p:tav tm="0">
                                          <p:val>
                                            <p:strVal val="ppt_y"/>
                                          </p:val>
                                        </p:tav>
                                        <p:tav tm="100000">
                                          <p:val>
                                            <p:strVal val="1+ppt_h/2"/>
                                          </p:val>
                                        </p:tav>
                                      </p:tavLst>
                                    </p:anim>
                                    <p:set>
                                      <p:cBhvr>
                                        <p:cTn id="744" dur="1" fill="hold">
                                          <p:stCondLst>
                                            <p:cond delay="2499"/>
                                          </p:stCondLst>
                                        </p:cTn>
                                        <p:tgtEl>
                                          <p:spTgt spid="88"/>
                                        </p:tgtEl>
                                        <p:attrNameLst>
                                          <p:attrName>style.visibility</p:attrName>
                                        </p:attrNameLst>
                                      </p:cBhvr>
                                      <p:to>
                                        <p:strVal val="hidden"/>
                                      </p:to>
                                    </p:set>
                                  </p:childTnLst>
                                </p:cTn>
                              </p:par>
                              <p:par>
                                <p:cTn id="745" presetID="2" presetClass="exit" presetSubtype="6" fill="hold" grpId="2" nodeType="withEffect">
                                  <p:stCondLst>
                                    <p:cond delay="0"/>
                                  </p:stCondLst>
                                  <p:childTnLst>
                                    <p:anim calcmode="lin" valueType="num">
                                      <p:cBhvr additive="base">
                                        <p:cTn id="746" dur="2500"/>
                                        <p:tgtEl>
                                          <p:spTgt spid="83"/>
                                        </p:tgtEl>
                                        <p:attrNameLst>
                                          <p:attrName>ppt_x</p:attrName>
                                        </p:attrNameLst>
                                      </p:cBhvr>
                                      <p:tavLst>
                                        <p:tav tm="0">
                                          <p:val>
                                            <p:strVal val="ppt_x"/>
                                          </p:val>
                                        </p:tav>
                                        <p:tav tm="100000">
                                          <p:val>
                                            <p:strVal val="1+ppt_w/2"/>
                                          </p:val>
                                        </p:tav>
                                      </p:tavLst>
                                    </p:anim>
                                    <p:anim calcmode="lin" valueType="num">
                                      <p:cBhvr additive="base">
                                        <p:cTn id="747" dur="2500"/>
                                        <p:tgtEl>
                                          <p:spTgt spid="83"/>
                                        </p:tgtEl>
                                        <p:attrNameLst>
                                          <p:attrName>ppt_y</p:attrName>
                                        </p:attrNameLst>
                                      </p:cBhvr>
                                      <p:tavLst>
                                        <p:tav tm="0">
                                          <p:val>
                                            <p:strVal val="ppt_y"/>
                                          </p:val>
                                        </p:tav>
                                        <p:tav tm="100000">
                                          <p:val>
                                            <p:strVal val="1+ppt_h/2"/>
                                          </p:val>
                                        </p:tav>
                                      </p:tavLst>
                                    </p:anim>
                                    <p:set>
                                      <p:cBhvr>
                                        <p:cTn id="748" dur="1" fill="hold">
                                          <p:stCondLst>
                                            <p:cond delay="2499"/>
                                          </p:stCondLst>
                                        </p:cTn>
                                        <p:tgtEl>
                                          <p:spTgt spid="83"/>
                                        </p:tgtEl>
                                        <p:attrNameLst>
                                          <p:attrName>style.visibility</p:attrName>
                                        </p:attrNameLst>
                                      </p:cBhvr>
                                      <p:to>
                                        <p:strVal val="hidden"/>
                                      </p:to>
                                    </p:set>
                                  </p:childTnLst>
                                </p:cTn>
                              </p:par>
                              <p:par>
                                <p:cTn id="749" presetID="2" presetClass="exit" presetSubtype="6" fill="hold" grpId="2" nodeType="withEffect">
                                  <p:stCondLst>
                                    <p:cond delay="0"/>
                                  </p:stCondLst>
                                  <p:childTnLst>
                                    <p:anim calcmode="lin" valueType="num">
                                      <p:cBhvr additive="base">
                                        <p:cTn id="750" dur="2500"/>
                                        <p:tgtEl>
                                          <p:spTgt spid="84"/>
                                        </p:tgtEl>
                                        <p:attrNameLst>
                                          <p:attrName>ppt_x</p:attrName>
                                        </p:attrNameLst>
                                      </p:cBhvr>
                                      <p:tavLst>
                                        <p:tav tm="0">
                                          <p:val>
                                            <p:strVal val="ppt_x"/>
                                          </p:val>
                                        </p:tav>
                                        <p:tav tm="100000">
                                          <p:val>
                                            <p:strVal val="1+ppt_w/2"/>
                                          </p:val>
                                        </p:tav>
                                      </p:tavLst>
                                    </p:anim>
                                    <p:anim calcmode="lin" valueType="num">
                                      <p:cBhvr additive="base">
                                        <p:cTn id="751" dur="2500"/>
                                        <p:tgtEl>
                                          <p:spTgt spid="84"/>
                                        </p:tgtEl>
                                        <p:attrNameLst>
                                          <p:attrName>ppt_y</p:attrName>
                                        </p:attrNameLst>
                                      </p:cBhvr>
                                      <p:tavLst>
                                        <p:tav tm="0">
                                          <p:val>
                                            <p:strVal val="ppt_y"/>
                                          </p:val>
                                        </p:tav>
                                        <p:tav tm="100000">
                                          <p:val>
                                            <p:strVal val="1+ppt_h/2"/>
                                          </p:val>
                                        </p:tav>
                                      </p:tavLst>
                                    </p:anim>
                                    <p:set>
                                      <p:cBhvr>
                                        <p:cTn id="752" dur="1" fill="hold">
                                          <p:stCondLst>
                                            <p:cond delay="2499"/>
                                          </p:stCondLst>
                                        </p:cTn>
                                        <p:tgtEl>
                                          <p:spTgt spid="84"/>
                                        </p:tgtEl>
                                        <p:attrNameLst>
                                          <p:attrName>style.visibility</p:attrName>
                                        </p:attrNameLst>
                                      </p:cBhvr>
                                      <p:to>
                                        <p:strVal val="hidden"/>
                                      </p:to>
                                    </p:set>
                                  </p:childTnLst>
                                </p:cTn>
                              </p:par>
                              <p:par>
                                <p:cTn id="753" presetID="2" presetClass="exit" presetSubtype="6" fill="hold" grpId="2" nodeType="withEffect">
                                  <p:stCondLst>
                                    <p:cond delay="0"/>
                                  </p:stCondLst>
                                  <p:childTnLst>
                                    <p:anim calcmode="lin" valueType="num">
                                      <p:cBhvr additive="base">
                                        <p:cTn id="754" dur="2500"/>
                                        <p:tgtEl>
                                          <p:spTgt spid="81"/>
                                        </p:tgtEl>
                                        <p:attrNameLst>
                                          <p:attrName>ppt_x</p:attrName>
                                        </p:attrNameLst>
                                      </p:cBhvr>
                                      <p:tavLst>
                                        <p:tav tm="0">
                                          <p:val>
                                            <p:strVal val="ppt_x"/>
                                          </p:val>
                                        </p:tav>
                                        <p:tav tm="100000">
                                          <p:val>
                                            <p:strVal val="1+ppt_w/2"/>
                                          </p:val>
                                        </p:tav>
                                      </p:tavLst>
                                    </p:anim>
                                    <p:anim calcmode="lin" valueType="num">
                                      <p:cBhvr additive="base">
                                        <p:cTn id="755" dur="2500"/>
                                        <p:tgtEl>
                                          <p:spTgt spid="81"/>
                                        </p:tgtEl>
                                        <p:attrNameLst>
                                          <p:attrName>ppt_y</p:attrName>
                                        </p:attrNameLst>
                                      </p:cBhvr>
                                      <p:tavLst>
                                        <p:tav tm="0">
                                          <p:val>
                                            <p:strVal val="ppt_y"/>
                                          </p:val>
                                        </p:tav>
                                        <p:tav tm="100000">
                                          <p:val>
                                            <p:strVal val="1+ppt_h/2"/>
                                          </p:val>
                                        </p:tav>
                                      </p:tavLst>
                                    </p:anim>
                                    <p:set>
                                      <p:cBhvr>
                                        <p:cTn id="756" dur="1" fill="hold">
                                          <p:stCondLst>
                                            <p:cond delay="2499"/>
                                          </p:stCondLst>
                                        </p:cTn>
                                        <p:tgtEl>
                                          <p:spTgt spid="81"/>
                                        </p:tgtEl>
                                        <p:attrNameLst>
                                          <p:attrName>style.visibility</p:attrName>
                                        </p:attrNameLst>
                                      </p:cBhvr>
                                      <p:to>
                                        <p:strVal val="hidden"/>
                                      </p:to>
                                    </p:set>
                                  </p:childTnLst>
                                </p:cTn>
                              </p:par>
                              <p:par>
                                <p:cTn id="757" presetID="2" presetClass="exit" presetSubtype="6" fill="hold" grpId="2" nodeType="withEffect">
                                  <p:stCondLst>
                                    <p:cond delay="0"/>
                                  </p:stCondLst>
                                  <p:childTnLst>
                                    <p:anim calcmode="lin" valueType="num">
                                      <p:cBhvr additive="base">
                                        <p:cTn id="758" dur="2500"/>
                                        <p:tgtEl>
                                          <p:spTgt spid="82"/>
                                        </p:tgtEl>
                                        <p:attrNameLst>
                                          <p:attrName>ppt_x</p:attrName>
                                        </p:attrNameLst>
                                      </p:cBhvr>
                                      <p:tavLst>
                                        <p:tav tm="0">
                                          <p:val>
                                            <p:strVal val="ppt_x"/>
                                          </p:val>
                                        </p:tav>
                                        <p:tav tm="100000">
                                          <p:val>
                                            <p:strVal val="1+ppt_w/2"/>
                                          </p:val>
                                        </p:tav>
                                      </p:tavLst>
                                    </p:anim>
                                    <p:anim calcmode="lin" valueType="num">
                                      <p:cBhvr additive="base">
                                        <p:cTn id="759" dur="2500"/>
                                        <p:tgtEl>
                                          <p:spTgt spid="82"/>
                                        </p:tgtEl>
                                        <p:attrNameLst>
                                          <p:attrName>ppt_y</p:attrName>
                                        </p:attrNameLst>
                                      </p:cBhvr>
                                      <p:tavLst>
                                        <p:tav tm="0">
                                          <p:val>
                                            <p:strVal val="ppt_y"/>
                                          </p:val>
                                        </p:tav>
                                        <p:tav tm="100000">
                                          <p:val>
                                            <p:strVal val="1+ppt_h/2"/>
                                          </p:val>
                                        </p:tav>
                                      </p:tavLst>
                                    </p:anim>
                                    <p:set>
                                      <p:cBhvr>
                                        <p:cTn id="760" dur="1" fill="hold">
                                          <p:stCondLst>
                                            <p:cond delay="2499"/>
                                          </p:stCondLst>
                                        </p:cTn>
                                        <p:tgtEl>
                                          <p:spTgt spid="82"/>
                                        </p:tgtEl>
                                        <p:attrNameLst>
                                          <p:attrName>style.visibility</p:attrName>
                                        </p:attrNameLst>
                                      </p:cBhvr>
                                      <p:to>
                                        <p:strVal val="hidden"/>
                                      </p:to>
                                    </p:set>
                                  </p:childTnLst>
                                </p:cTn>
                              </p:par>
                              <p:par>
                                <p:cTn id="761" presetID="2" presetClass="exit" presetSubtype="6" fill="hold" grpId="2" nodeType="withEffect">
                                  <p:stCondLst>
                                    <p:cond delay="0"/>
                                  </p:stCondLst>
                                  <p:childTnLst>
                                    <p:anim calcmode="lin" valueType="num">
                                      <p:cBhvr additive="base">
                                        <p:cTn id="762" dur="2500"/>
                                        <p:tgtEl>
                                          <p:spTgt spid="77"/>
                                        </p:tgtEl>
                                        <p:attrNameLst>
                                          <p:attrName>ppt_x</p:attrName>
                                        </p:attrNameLst>
                                      </p:cBhvr>
                                      <p:tavLst>
                                        <p:tav tm="0">
                                          <p:val>
                                            <p:strVal val="ppt_x"/>
                                          </p:val>
                                        </p:tav>
                                        <p:tav tm="100000">
                                          <p:val>
                                            <p:strVal val="1+ppt_w/2"/>
                                          </p:val>
                                        </p:tav>
                                      </p:tavLst>
                                    </p:anim>
                                    <p:anim calcmode="lin" valueType="num">
                                      <p:cBhvr additive="base">
                                        <p:cTn id="763" dur="2500"/>
                                        <p:tgtEl>
                                          <p:spTgt spid="77"/>
                                        </p:tgtEl>
                                        <p:attrNameLst>
                                          <p:attrName>ppt_y</p:attrName>
                                        </p:attrNameLst>
                                      </p:cBhvr>
                                      <p:tavLst>
                                        <p:tav tm="0">
                                          <p:val>
                                            <p:strVal val="ppt_y"/>
                                          </p:val>
                                        </p:tav>
                                        <p:tav tm="100000">
                                          <p:val>
                                            <p:strVal val="1+ppt_h/2"/>
                                          </p:val>
                                        </p:tav>
                                      </p:tavLst>
                                    </p:anim>
                                    <p:set>
                                      <p:cBhvr>
                                        <p:cTn id="764" dur="1" fill="hold">
                                          <p:stCondLst>
                                            <p:cond delay="2499"/>
                                          </p:stCondLst>
                                        </p:cTn>
                                        <p:tgtEl>
                                          <p:spTgt spid="77"/>
                                        </p:tgtEl>
                                        <p:attrNameLst>
                                          <p:attrName>style.visibility</p:attrName>
                                        </p:attrNameLst>
                                      </p:cBhvr>
                                      <p:to>
                                        <p:strVal val="hidden"/>
                                      </p:to>
                                    </p:set>
                                  </p:childTnLst>
                                </p:cTn>
                              </p:par>
                              <p:par>
                                <p:cTn id="765" presetID="2" presetClass="exit" presetSubtype="6" fill="hold" grpId="2" nodeType="withEffect">
                                  <p:stCondLst>
                                    <p:cond delay="0"/>
                                  </p:stCondLst>
                                  <p:childTnLst>
                                    <p:anim calcmode="lin" valueType="num">
                                      <p:cBhvr additive="base">
                                        <p:cTn id="766" dur="2500"/>
                                        <p:tgtEl>
                                          <p:spTgt spid="78"/>
                                        </p:tgtEl>
                                        <p:attrNameLst>
                                          <p:attrName>ppt_x</p:attrName>
                                        </p:attrNameLst>
                                      </p:cBhvr>
                                      <p:tavLst>
                                        <p:tav tm="0">
                                          <p:val>
                                            <p:strVal val="ppt_x"/>
                                          </p:val>
                                        </p:tav>
                                        <p:tav tm="100000">
                                          <p:val>
                                            <p:strVal val="1+ppt_w/2"/>
                                          </p:val>
                                        </p:tav>
                                      </p:tavLst>
                                    </p:anim>
                                    <p:anim calcmode="lin" valueType="num">
                                      <p:cBhvr additive="base">
                                        <p:cTn id="767" dur="2500"/>
                                        <p:tgtEl>
                                          <p:spTgt spid="78"/>
                                        </p:tgtEl>
                                        <p:attrNameLst>
                                          <p:attrName>ppt_y</p:attrName>
                                        </p:attrNameLst>
                                      </p:cBhvr>
                                      <p:tavLst>
                                        <p:tav tm="0">
                                          <p:val>
                                            <p:strVal val="ppt_y"/>
                                          </p:val>
                                        </p:tav>
                                        <p:tav tm="100000">
                                          <p:val>
                                            <p:strVal val="1+ppt_h/2"/>
                                          </p:val>
                                        </p:tav>
                                      </p:tavLst>
                                    </p:anim>
                                    <p:set>
                                      <p:cBhvr>
                                        <p:cTn id="768" dur="1" fill="hold">
                                          <p:stCondLst>
                                            <p:cond delay="2499"/>
                                          </p:stCondLst>
                                        </p:cTn>
                                        <p:tgtEl>
                                          <p:spTgt spid="78"/>
                                        </p:tgtEl>
                                        <p:attrNameLst>
                                          <p:attrName>style.visibility</p:attrName>
                                        </p:attrNameLst>
                                      </p:cBhvr>
                                      <p:to>
                                        <p:strVal val="hidden"/>
                                      </p:to>
                                    </p:set>
                                  </p:childTnLst>
                                </p:cTn>
                              </p:par>
                              <p:par>
                                <p:cTn id="769" presetID="2" presetClass="exit" presetSubtype="6" fill="hold" grpId="2" nodeType="withEffect">
                                  <p:stCondLst>
                                    <p:cond delay="0"/>
                                  </p:stCondLst>
                                  <p:childTnLst>
                                    <p:anim calcmode="lin" valueType="num">
                                      <p:cBhvr additive="base">
                                        <p:cTn id="770" dur="2500"/>
                                        <p:tgtEl>
                                          <p:spTgt spid="75"/>
                                        </p:tgtEl>
                                        <p:attrNameLst>
                                          <p:attrName>ppt_x</p:attrName>
                                        </p:attrNameLst>
                                      </p:cBhvr>
                                      <p:tavLst>
                                        <p:tav tm="0">
                                          <p:val>
                                            <p:strVal val="ppt_x"/>
                                          </p:val>
                                        </p:tav>
                                        <p:tav tm="100000">
                                          <p:val>
                                            <p:strVal val="1+ppt_w/2"/>
                                          </p:val>
                                        </p:tav>
                                      </p:tavLst>
                                    </p:anim>
                                    <p:anim calcmode="lin" valueType="num">
                                      <p:cBhvr additive="base">
                                        <p:cTn id="771" dur="2500"/>
                                        <p:tgtEl>
                                          <p:spTgt spid="75"/>
                                        </p:tgtEl>
                                        <p:attrNameLst>
                                          <p:attrName>ppt_y</p:attrName>
                                        </p:attrNameLst>
                                      </p:cBhvr>
                                      <p:tavLst>
                                        <p:tav tm="0">
                                          <p:val>
                                            <p:strVal val="ppt_y"/>
                                          </p:val>
                                        </p:tav>
                                        <p:tav tm="100000">
                                          <p:val>
                                            <p:strVal val="1+ppt_h/2"/>
                                          </p:val>
                                        </p:tav>
                                      </p:tavLst>
                                    </p:anim>
                                    <p:set>
                                      <p:cBhvr>
                                        <p:cTn id="772" dur="1" fill="hold">
                                          <p:stCondLst>
                                            <p:cond delay="2499"/>
                                          </p:stCondLst>
                                        </p:cTn>
                                        <p:tgtEl>
                                          <p:spTgt spid="75"/>
                                        </p:tgtEl>
                                        <p:attrNameLst>
                                          <p:attrName>style.visibility</p:attrName>
                                        </p:attrNameLst>
                                      </p:cBhvr>
                                      <p:to>
                                        <p:strVal val="hidden"/>
                                      </p:to>
                                    </p:set>
                                  </p:childTnLst>
                                </p:cTn>
                              </p:par>
                              <p:par>
                                <p:cTn id="773" presetID="2" presetClass="exit" presetSubtype="6" fill="hold" grpId="2" nodeType="withEffect">
                                  <p:stCondLst>
                                    <p:cond delay="0"/>
                                  </p:stCondLst>
                                  <p:childTnLst>
                                    <p:anim calcmode="lin" valueType="num">
                                      <p:cBhvr additive="base">
                                        <p:cTn id="774" dur="2500"/>
                                        <p:tgtEl>
                                          <p:spTgt spid="76"/>
                                        </p:tgtEl>
                                        <p:attrNameLst>
                                          <p:attrName>ppt_x</p:attrName>
                                        </p:attrNameLst>
                                      </p:cBhvr>
                                      <p:tavLst>
                                        <p:tav tm="0">
                                          <p:val>
                                            <p:strVal val="ppt_x"/>
                                          </p:val>
                                        </p:tav>
                                        <p:tav tm="100000">
                                          <p:val>
                                            <p:strVal val="1+ppt_w/2"/>
                                          </p:val>
                                        </p:tav>
                                      </p:tavLst>
                                    </p:anim>
                                    <p:anim calcmode="lin" valueType="num">
                                      <p:cBhvr additive="base">
                                        <p:cTn id="775" dur="2500"/>
                                        <p:tgtEl>
                                          <p:spTgt spid="76"/>
                                        </p:tgtEl>
                                        <p:attrNameLst>
                                          <p:attrName>ppt_y</p:attrName>
                                        </p:attrNameLst>
                                      </p:cBhvr>
                                      <p:tavLst>
                                        <p:tav tm="0">
                                          <p:val>
                                            <p:strVal val="ppt_y"/>
                                          </p:val>
                                        </p:tav>
                                        <p:tav tm="100000">
                                          <p:val>
                                            <p:strVal val="1+ppt_h/2"/>
                                          </p:val>
                                        </p:tav>
                                      </p:tavLst>
                                    </p:anim>
                                    <p:set>
                                      <p:cBhvr>
                                        <p:cTn id="776" dur="1" fill="hold">
                                          <p:stCondLst>
                                            <p:cond delay="2499"/>
                                          </p:stCondLst>
                                        </p:cTn>
                                        <p:tgtEl>
                                          <p:spTgt spid="76"/>
                                        </p:tgtEl>
                                        <p:attrNameLst>
                                          <p:attrName>style.visibility</p:attrName>
                                        </p:attrNameLst>
                                      </p:cBhvr>
                                      <p:to>
                                        <p:strVal val="hidden"/>
                                      </p:to>
                                    </p:set>
                                  </p:childTnLst>
                                </p:cTn>
                              </p:par>
                              <p:par>
                                <p:cTn id="777" presetID="2" presetClass="exit" presetSubtype="12" fill="hold" grpId="2" nodeType="withEffect">
                                  <p:stCondLst>
                                    <p:cond delay="0"/>
                                  </p:stCondLst>
                                  <p:childTnLst>
                                    <p:anim calcmode="lin" valueType="num">
                                      <p:cBhvr additive="base">
                                        <p:cTn id="778" dur="2500"/>
                                        <p:tgtEl>
                                          <p:spTgt spid="111"/>
                                        </p:tgtEl>
                                        <p:attrNameLst>
                                          <p:attrName>ppt_x</p:attrName>
                                        </p:attrNameLst>
                                      </p:cBhvr>
                                      <p:tavLst>
                                        <p:tav tm="0">
                                          <p:val>
                                            <p:strVal val="ppt_x"/>
                                          </p:val>
                                        </p:tav>
                                        <p:tav tm="100000">
                                          <p:val>
                                            <p:strVal val="0-ppt_w/2"/>
                                          </p:val>
                                        </p:tav>
                                      </p:tavLst>
                                    </p:anim>
                                    <p:anim calcmode="lin" valueType="num">
                                      <p:cBhvr additive="base">
                                        <p:cTn id="779" dur="2500"/>
                                        <p:tgtEl>
                                          <p:spTgt spid="111"/>
                                        </p:tgtEl>
                                        <p:attrNameLst>
                                          <p:attrName>ppt_y</p:attrName>
                                        </p:attrNameLst>
                                      </p:cBhvr>
                                      <p:tavLst>
                                        <p:tav tm="0">
                                          <p:val>
                                            <p:strVal val="ppt_y"/>
                                          </p:val>
                                        </p:tav>
                                        <p:tav tm="100000">
                                          <p:val>
                                            <p:strVal val="1+ppt_h/2"/>
                                          </p:val>
                                        </p:tav>
                                      </p:tavLst>
                                    </p:anim>
                                    <p:set>
                                      <p:cBhvr>
                                        <p:cTn id="780" dur="1" fill="hold">
                                          <p:stCondLst>
                                            <p:cond delay="2499"/>
                                          </p:stCondLst>
                                        </p:cTn>
                                        <p:tgtEl>
                                          <p:spTgt spid="111"/>
                                        </p:tgtEl>
                                        <p:attrNameLst>
                                          <p:attrName>style.visibility</p:attrName>
                                        </p:attrNameLst>
                                      </p:cBhvr>
                                      <p:to>
                                        <p:strVal val="hidden"/>
                                      </p:to>
                                    </p:set>
                                  </p:childTnLst>
                                </p:cTn>
                              </p:par>
                              <p:par>
                                <p:cTn id="781" presetID="2" presetClass="exit" presetSubtype="12" fill="hold" grpId="2" nodeType="withEffect">
                                  <p:stCondLst>
                                    <p:cond delay="0"/>
                                  </p:stCondLst>
                                  <p:childTnLst>
                                    <p:anim calcmode="lin" valueType="num">
                                      <p:cBhvr additive="base">
                                        <p:cTn id="782" dur="2500"/>
                                        <p:tgtEl>
                                          <p:spTgt spid="112"/>
                                        </p:tgtEl>
                                        <p:attrNameLst>
                                          <p:attrName>ppt_x</p:attrName>
                                        </p:attrNameLst>
                                      </p:cBhvr>
                                      <p:tavLst>
                                        <p:tav tm="0">
                                          <p:val>
                                            <p:strVal val="ppt_x"/>
                                          </p:val>
                                        </p:tav>
                                        <p:tav tm="100000">
                                          <p:val>
                                            <p:strVal val="0-ppt_w/2"/>
                                          </p:val>
                                        </p:tav>
                                      </p:tavLst>
                                    </p:anim>
                                    <p:anim calcmode="lin" valueType="num">
                                      <p:cBhvr additive="base">
                                        <p:cTn id="783" dur="2500"/>
                                        <p:tgtEl>
                                          <p:spTgt spid="112"/>
                                        </p:tgtEl>
                                        <p:attrNameLst>
                                          <p:attrName>ppt_y</p:attrName>
                                        </p:attrNameLst>
                                      </p:cBhvr>
                                      <p:tavLst>
                                        <p:tav tm="0">
                                          <p:val>
                                            <p:strVal val="ppt_y"/>
                                          </p:val>
                                        </p:tav>
                                        <p:tav tm="100000">
                                          <p:val>
                                            <p:strVal val="1+ppt_h/2"/>
                                          </p:val>
                                        </p:tav>
                                      </p:tavLst>
                                    </p:anim>
                                    <p:set>
                                      <p:cBhvr>
                                        <p:cTn id="784" dur="1" fill="hold">
                                          <p:stCondLst>
                                            <p:cond delay="2499"/>
                                          </p:stCondLst>
                                        </p:cTn>
                                        <p:tgtEl>
                                          <p:spTgt spid="112"/>
                                        </p:tgtEl>
                                        <p:attrNameLst>
                                          <p:attrName>style.visibility</p:attrName>
                                        </p:attrNameLst>
                                      </p:cBhvr>
                                      <p:to>
                                        <p:strVal val="hidden"/>
                                      </p:to>
                                    </p:set>
                                  </p:childTnLst>
                                </p:cTn>
                              </p:par>
                              <p:par>
                                <p:cTn id="785" presetID="2" presetClass="exit" presetSubtype="12" fill="hold" grpId="2" nodeType="withEffect">
                                  <p:stCondLst>
                                    <p:cond delay="0"/>
                                  </p:stCondLst>
                                  <p:childTnLst>
                                    <p:anim calcmode="lin" valueType="num">
                                      <p:cBhvr additive="base">
                                        <p:cTn id="786" dur="2500"/>
                                        <p:tgtEl>
                                          <p:spTgt spid="109"/>
                                        </p:tgtEl>
                                        <p:attrNameLst>
                                          <p:attrName>ppt_x</p:attrName>
                                        </p:attrNameLst>
                                      </p:cBhvr>
                                      <p:tavLst>
                                        <p:tav tm="0">
                                          <p:val>
                                            <p:strVal val="ppt_x"/>
                                          </p:val>
                                        </p:tav>
                                        <p:tav tm="100000">
                                          <p:val>
                                            <p:strVal val="0-ppt_w/2"/>
                                          </p:val>
                                        </p:tav>
                                      </p:tavLst>
                                    </p:anim>
                                    <p:anim calcmode="lin" valueType="num">
                                      <p:cBhvr additive="base">
                                        <p:cTn id="787" dur="2500"/>
                                        <p:tgtEl>
                                          <p:spTgt spid="109"/>
                                        </p:tgtEl>
                                        <p:attrNameLst>
                                          <p:attrName>ppt_y</p:attrName>
                                        </p:attrNameLst>
                                      </p:cBhvr>
                                      <p:tavLst>
                                        <p:tav tm="0">
                                          <p:val>
                                            <p:strVal val="ppt_y"/>
                                          </p:val>
                                        </p:tav>
                                        <p:tav tm="100000">
                                          <p:val>
                                            <p:strVal val="1+ppt_h/2"/>
                                          </p:val>
                                        </p:tav>
                                      </p:tavLst>
                                    </p:anim>
                                    <p:set>
                                      <p:cBhvr>
                                        <p:cTn id="788" dur="1" fill="hold">
                                          <p:stCondLst>
                                            <p:cond delay="2499"/>
                                          </p:stCondLst>
                                        </p:cTn>
                                        <p:tgtEl>
                                          <p:spTgt spid="109"/>
                                        </p:tgtEl>
                                        <p:attrNameLst>
                                          <p:attrName>style.visibility</p:attrName>
                                        </p:attrNameLst>
                                      </p:cBhvr>
                                      <p:to>
                                        <p:strVal val="hidden"/>
                                      </p:to>
                                    </p:set>
                                  </p:childTnLst>
                                </p:cTn>
                              </p:par>
                              <p:par>
                                <p:cTn id="789" presetID="2" presetClass="exit" presetSubtype="12" fill="hold" grpId="2" nodeType="withEffect">
                                  <p:stCondLst>
                                    <p:cond delay="0"/>
                                  </p:stCondLst>
                                  <p:childTnLst>
                                    <p:anim calcmode="lin" valueType="num">
                                      <p:cBhvr additive="base">
                                        <p:cTn id="790" dur="2500"/>
                                        <p:tgtEl>
                                          <p:spTgt spid="110"/>
                                        </p:tgtEl>
                                        <p:attrNameLst>
                                          <p:attrName>ppt_x</p:attrName>
                                        </p:attrNameLst>
                                      </p:cBhvr>
                                      <p:tavLst>
                                        <p:tav tm="0">
                                          <p:val>
                                            <p:strVal val="ppt_x"/>
                                          </p:val>
                                        </p:tav>
                                        <p:tav tm="100000">
                                          <p:val>
                                            <p:strVal val="0-ppt_w/2"/>
                                          </p:val>
                                        </p:tav>
                                      </p:tavLst>
                                    </p:anim>
                                    <p:anim calcmode="lin" valueType="num">
                                      <p:cBhvr additive="base">
                                        <p:cTn id="791" dur="2500"/>
                                        <p:tgtEl>
                                          <p:spTgt spid="110"/>
                                        </p:tgtEl>
                                        <p:attrNameLst>
                                          <p:attrName>ppt_y</p:attrName>
                                        </p:attrNameLst>
                                      </p:cBhvr>
                                      <p:tavLst>
                                        <p:tav tm="0">
                                          <p:val>
                                            <p:strVal val="ppt_y"/>
                                          </p:val>
                                        </p:tav>
                                        <p:tav tm="100000">
                                          <p:val>
                                            <p:strVal val="1+ppt_h/2"/>
                                          </p:val>
                                        </p:tav>
                                      </p:tavLst>
                                    </p:anim>
                                    <p:set>
                                      <p:cBhvr>
                                        <p:cTn id="792" dur="1" fill="hold">
                                          <p:stCondLst>
                                            <p:cond delay="2499"/>
                                          </p:stCondLst>
                                        </p:cTn>
                                        <p:tgtEl>
                                          <p:spTgt spid="110"/>
                                        </p:tgtEl>
                                        <p:attrNameLst>
                                          <p:attrName>style.visibility</p:attrName>
                                        </p:attrNameLst>
                                      </p:cBhvr>
                                      <p:to>
                                        <p:strVal val="hidden"/>
                                      </p:to>
                                    </p:set>
                                  </p:childTnLst>
                                </p:cTn>
                              </p:par>
                              <p:par>
                                <p:cTn id="793" presetID="2" presetClass="exit" presetSubtype="12" fill="hold" grpId="2" nodeType="withEffect">
                                  <p:stCondLst>
                                    <p:cond delay="0"/>
                                  </p:stCondLst>
                                  <p:childTnLst>
                                    <p:anim calcmode="lin" valueType="num">
                                      <p:cBhvr additive="base">
                                        <p:cTn id="794" dur="2500"/>
                                        <p:tgtEl>
                                          <p:spTgt spid="105"/>
                                        </p:tgtEl>
                                        <p:attrNameLst>
                                          <p:attrName>ppt_x</p:attrName>
                                        </p:attrNameLst>
                                      </p:cBhvr>
                                      <p:tavLst>
                                        <p:tav tm="0">
                                          <p:val>
                                            <p:strVal val="ppt_x"/>
                                          </p:val>
                                        </p:tav>
                                        <p:tav tm="100000">
                                          <p:val>
                                            <p:strVal val="0-ppt_w/2"/>
                                          </p:val>
                                        </p:tav>
                                      </p:tavLst>
                                    </p:anim>
                                    <p:anim calcmode="lin" valueType="num">
                                      <p:cBhvr additive="base">
                                        <p:cTn id="795" dur="2500"/>
                                        <p:tgtEl>
                                          <p:spTgt spid="105"/>
                                        </p:tgtEl>
                                        <p:attrNameLst>
                                          <p:attrName>ppt_y</p:attrName>
                                        </p:attrNameLst>
                                      </p:cBhvr>
                                      <p:tavLst>
                                        <p:tav tm="0">
                                          <p:val>
                                            <p:strVal val="ppt_y"/>
                                          </p:val>
                                        </p:tav>
                                        <p:tav tm="100000">
                                          <p:val>
                                            <p:strVal val="1+ppt_h/2"/>
                                          </p:val>
                                        </p:tav>
                                      </p:tavLst>
                                    </p:anim>
                                    <p:set>
                                      <p:cBhvr>
                                        <p:cTn id="796" dur="1" fill="hold">
                                          <p:stCondLst>
                                            <p:cond delay="2499"/>
                                          </p:stCondLst>
                                        </p:cTn>
                                        <p:tgtEl>
                                          <p:spTgt spid="105"/>
                                        </p:tgtEl>
                                        <p:attrNameLst>
                                          <p:attrName>style.visibility</p:attrName>
                                        </p:attrNameLst>
                                      </p:cBhvr>
                                      <p:to>
                                        <p:strVal val="hidden"/>
                                      </p:to>
                                    </p:set>
                                  </p:childTnLst>
                                </p:cTn>
                              </p:par>
                              <p:par>
                                <p:cTn id="797" presetID="2" presetClass="exit" presetSubtype="12" fill="hold" grpId="2" nodeType="withEffect">
                                  <p:stCondLst>
                                    <p:cond delay="0"/>
                                  </p:stCondLst>
                                  <p:childTnLst>
                                    <p:anim calcmode="lin" valueType="num">
                                      <p:cBhvr additive="base">
                                        <p:cTn id="798" dur="2500"/>
                                        <p:tgtEl>
                                          <p:spTgt spid="106"/>
                                        </p:tgtEl>
                                        <p:attrNameLst>
                                          <p:attrName>ppt_x</p:attrName>
                                        </p:attrNameLst>
                                      </p:cBhvr>
                                      <p:tavLst>
                                        <p:tav tm="0">
                                          <p:val>
                                            <p:strVal val="ppt_x"/>
                                          </p:val>
                                        </p:tav>
                                        <p:tav tm="100000">
                                          <p:val>
                                            <p:strVal val="0-ppt_w/2"/>
                                          </p:val>
                                        </p:tav>
                                      </p:tavLst>
                                    </p:anim>
                                    <p:anim calcmode="lin" valueType="num">
                                      <p:cBhvr additive="base">
                                        <p:cTn id="799" dur="2500"/>
                                        <p:tgtEl>
                                          <p:spTgt spid="106"/>
                                        </p:tgtEl>
                                        <p:attrNameLst>
                                          <p:attrName>ppt_y</p:attrName>
                                        </p:attrNameLst>
                                      </p:cBhvr>
                                      <p:tavLst>
                                        <p:tav tm="0">
                                          <p:val>
                                            <p:strVal val="ppt_y"/>
                                          </p:val>
                                        </p:tav>
                                        <p:tav tm="100000">
                                          <p:val>
                                            <p:strVal val="1+ppt_h/2"/>
                                          </p:val>
                                        </p:tav>
                                      </p:tavLst>
                                    </p:anim>
                                    <p:set>
                                      <p:cBhvr>
                                        <p:cTn id="800" dur="1" fill="hold">
                                          <p:stCondLst>
                                            <p:cond delay="2499"/>
                                          </p:stCondLst>
                                        </p:cTn>
                                        <p:tgtEl>
                                          <p:spTgt spid="106"/>
                                        </p:tgtEl>
                                        <p:attrNameLst>
                                          <p:attrName>style.visibility</p:attrName>
                                        </p:attrNameLst>
                                      </p:cBhvr>
                                      <p:to>
                                        <p:strVal val="hidden"/>
                                      </p:to>
                                    </p:set>
                                  </p:childTnLst>
                                </p:cTn>
                              </p:par>
                              <p:par>
                                <p:cTn id="801" presetID="2" presetClass="exit" presetSubtype="12" fill="hold" grpId="2" nodeType="withEffect">
                                  <p:stCondLst>
                                    <p:cond delay="0"/>
                                  </p:stCondLst>
                                  <p:childTnLst>
                                    <p:anim calcmode="lin" valueType="num">
                                      <p:cBhvr additive="base">
                                        <p:cTn id="802" dur="2500"/>
                                        <p:tgtEl>
                                          <p:spTgt spid="103"/>
                                        </p:tgtEl>
                                        <p:attrNameLst>
                                          <p:attrName>ppt_x</p:attrName>
                                        </p:attrNameLst>
                                      </p:cBhvr>
                                      <p:tavLst>
                                        <p:tav tm="0">
                                          <p:val>
                                            <p:strVal val="ppt_x"/>
                                          </p:val>
                                        </p:tav>
                                        <p:tav tm="100000">
                                          <p:val>
                                            <p:strVal val="0-ppt_w/2"/>
                                          </p:val>
                                        </p:tav>
                                      </p:tavLst>
                                    </p:anim>
                                    <p:anim calcmode="lin" valueType="num">
                                      <p:cBhvr additive="base">
                                        <p:cTn id="803" dur="2500"/>
                                        <p:tgtEl>
                                          <p:spTgt spid="103"/>
                                        </p:tgtEl>
                                        <p:attrNameLst>
                                          <p:attrName>ppt_y</p:attrName>
                                        </p:attrNameLst>
                                      </p:cBhvr>
                                      <p:tavLst>
                                        <p:tav tm="0">
                                          <p:val>
                                            <p:strVal val="ppt_y"/>
                                          </p:val>
                                        </p:tav>
                                        <p:tav tm="100000">
                                          <p:val>
                                            <p:strVal val="1+ppt_h/2"/>
                                          </p:val>
                                        </p:tav>
                                      </p:tavLst>
                                    </p:anim>
                                    <p:set>
                                      <p:cBhvr>
                                        <p:cTn id="804" dur="1" fill="hold">
                                          <p:stCondLst>
                                            <p:cond delay="2499"/>
                                          </p:stCondLst>
                                        </p:cTn>
                                        <p:tgtEl>
                                          <p:spTgt spid="103"/>
                                        </p:tgtEl>
                                        <p:attrNameLst>
                                          <p:attrName>style.visibility</p:attrName>
                                        </p:attrNameLst>
                                      </p:cBhvr>
                                      <p:to>
                                        <p:strVal val="hidden"/>
                                      </p:to>
                                    </p:set>
                                  </p:childTnLst>
                                </p:cTn>
                              </p:par>
                              <p:par>
                                <p:cTn id="805" presetID="2" presetClass="exit" presetSubtype="12" fill="hold" grpId="2" nodeType="withEffect">
                                  <p:stCondLst>
                                    <p:cond delay="0"/>
                                  </p:stCondLst>
                                  <p:childTnLst>
                                    <p:anim calcmode="lin" valueType="num">
                                      <p:cBhvr additive="base">
                                        <p:cTn id="806" dur="2500"/>
                                        <p:tgtEl>
                                          <p:spTgt spid="104"/>
                                        </p:tgtEl>
                                        <p:attrNameLst>
                                          <p:attrName>ppt_x</p:attrName>
                                        </p:attrNameLst>
                                      </p:cBhvr>
                                      <p:tavLst>
                                        <p:tav tm="0">
                                          <p:val>
                                            <p:strVal val="ppt_x"/>
                                          </p:val>
                                        </p:tav>
                                        <p:tav tm="100000">
                                          <p:val>
                                            <p:strVal val="0-ppt_w/2"/>
                                          </p:val>
                                        </p:tav>
                                      </p:tavLst>
                                    </p:anim>
                                    <p:anim calcmode="lin" valueType="num">
                                      <p:cBhvr additive="base">
                                        <p:cTn id="807" dur="2500"/>
                                        <p:tgtEl>
                                          <p:spTgt spid="104"/>
                                        </p:tgtEl>
                                        <p:attrNameLst>
                                          <p:attrName>ppt_y</p:attrName>
                                        </p:attrNameLst>
                                      </p:cBhvr>
                                      <p:tavLst>
                                        <p:tav tm="0">
                                          <p:val>
                                            <p:strVal val="ppt_y"/>
                                          </p:val>
                                        </p:tav>
                                        <p:tav tm="100000">
                                          <p:val>
                                            <p:strVal val="1+ppt_h/2"/>
                                          </p:val>
                                        </p:tav>
                                      </p:tavLst>
                                    </p:anim>
                                    <p:set>
                                      <p:cBhvr>
                                        <p:cTn id="808" dur="1" fill="hold">
                                          <p:stCondLst>
                                            <p:cond delay="2499"/>
                                          </p:stCondLst>
                                        </p:cTn>
                                        <p:tgtEl>
                                          <p:spTgt spid="104"/>
                                        </p:tgtEl>
                                        <p:attrNameLst>
                                          <p:attrName>style.visibility</p:attrName>
                                        </p:attrNameLst>
                                      </p:cBhvr>
                                      <p:to>
                                        <p:strVal val="hidden"/>
                                      </p:to>
                                    </p:set>
                                  </p:childTnLst>
                                </p:cTn>
                              </p:par>
                              <p:par>
                                <p:cTn id="809" presetID="2" presetClass="exit" presetSubtype="12" fill="hold" grpId="2" nodeType="withEffect">
                                  <p:stCondLst>
                                    <p:cond delay="0"/>
                                  </p:stCondLst>
                                  <p:childTnLst>
                                    <p:anim calcmode="lin" valueType="num">
                                      <p:cBhvr additive="base">
                                        <p:cTn id="810" dur="2500"/>
                                        <p:tgtEl>
                                          <p:spTgt spid="99"/>
                                        </p:tgtEl>
                                        <p:attrNameLst>
                                          <p:attrName>ppt_x</p:attrName>
                                        </p:attrNameLst>
                                      </p:cBhvr>
                                      <p:tavLst>
                                        <p:tav tm="0">
                                          <p:val>
                                            <p:strVal val="ppt_x"/>
                                          </p:val>
                                        </p:tav>
                                        <p:tav tm="100000">
                                          <p:val>
                                            <p:strVal val="0-ppt_w/2"/>
                                          </p:val>
                                        </p:tav>
                                      </p:tavLst>
                                    </p:anim>
                                    <p:anim calcmode="lin" valueType="num">
                                      <p:cBhvr additive="base">
                                        <p:cTn id="811" dur="2500"/>
                                        <p:tgtEl>
                                          <p:spTgt spid="99"/>
                                        </p:tgtEl>
                                        <p:attrNameLst>
                                          <p:attrName>ppt_y</p:attrName>
                                        </p:attrNameLst>
                                      </p:cBhvr>
                                      <p:tavLst>
                                        <p:tav tm="0">
                                          <p:val>
                                            <p:strVal val="ppt_y"/>
                                          </p:val>
                                        </p:tav>
                                        <p:tav tm="100000">
                                          <p:val>
                                            <p:strVal val="1+ppt_h/2"/>
                                          </p:val>
                                        </p:tav>
                                      </p:tavLst>
                                    </p:anim>
                                    <p:set>
                                      <p:cBhvr>
                                        <p:cTn id="812" dur="1" fill="hold">
                                          <p:stCondLst>
                                            <p:cond delay="2499"/>
                                          </p:stCondLst>
                                        </p:cTn>
                                        <p:tgtEl>
                                          <p:spTgt spid="99"/>
                                        </p:tgtEl>
                                        <p:attrNameLst>
                                          <p:attrName>style.visibility</p:attrName>
                                        </p:attrNameLst>
                                      </p:cBhvr>
                                      <p:to>
                                        <p:strVal val="hidden"/>
                                      </p:to>
                                    </p:set>
                                  </p:childTnLst>
                                </p:cTn>
                              </p:par>
                              <p:par>
                                <p:cTn id="813" presetID="2" presetClass="exit" presetSubtype="12" fill="hold" grpId="2" nodeType="withEffect">
                                  <p:stCondLst>
                                    <p:cond delay="0"/>
                                  </p:stCondLst>
                                  <p:childTnLst>
                                    <p:anim calcmode="lin" valueType="num">
                                      <p:cBhvr additive="base">
                                        <p:cTn id="814" dur="2500"/>
                                        <p:tgtEl>
                                          <p:spTgt spid="100"/>
                                        </p:tgtEl>
                                        <p:attrNameLst>
                                          <p:attrName>ppt_x</p:attrName>
                                        </p:attrNameLst>
                                      </p:cBhvr>
                                      <p:tavLst>
                                        <p:tav tm="0">
                                          <p:val>
                                            <p:strVal val="ppt_x"/>
                                          </p:val>
                                        </p:tav>
                                        <p:tav tm="100000">
                                          <p:val>
                                            <p:strVal val="0-ppt_w/2"/>
                                          </p:val>
                                        </p:tav>
                                      </p:tavLst>
                                    </p:anim>
                                    <p:anim calcmode="lin" valueType="num">
                                      <p:cBhvr additive="base">
                                        <p:cTn id="815" dur="2500"/>
                                        <p:tgtEl>
                                          <p:spTgt spid="100"/>
                                        </p:tgtEl>
                                        <p:attrNameLst>
                                          <p:attrName>ppt_y</p:attrName>
                                        </p:attrNameLst>
                                      </p:cBhvr>
                                      <p:tavLst>
                                        <p:tav tm="0">
                                          <p:val>
                                            <p:strVal val="ppt_y"/>
                                          </p:val>
                                        </p:tav>
                                        <p:tav tm="100000">
                                          <p:val>
                                            <p:strVal val="1+ppt_h/2"/>
                                          </p:val>
                                        </p:tav>
                                      </p:tavLst>
                                    </p:anim>
                                    <p:set>
                                      <p:cBhvr>
                                        <p:cTn id="816" dur="1" fill="hold">
                                          <p:stCondLst>
                                            <p:cond delay="2499"/>
                                          </p:stCondLst>
                                        </p:cTn>
                                        <p:tgtEl>
                                          <p:spTgt spid="100"/>
                                        </p:tgtEl>
                                        <p:attrNameLst>
                                          <p:attrName>style.visibility</p:attrName>
                                        </p:attrNameLst>
                                      </p:cBhvr>
                                      <p:to>
                                        <p:strVal val="hidden"/>
                                      </p:to>
                                    </p:set>
                                  </p:childTnLst>
                                </p:cTn>
                              </p:par>
                              <p:par>
                                <p:cTn id="817" presetID="2" presetClass="exit" presetSubtype="12" fill="hold" grpId="2" nodeType="withEffect">
                                  <p:stCondLst>
                                    <p:cond delay="0"/>
                                  </p:stCondLst>
                                  <p:childTnLst>
                                    <p:anim calcmode="lin" valueType="num">
                                      <p:cBhvr additive="base">
                                        <p:cTn id="818" dur="2500"/>
                                        <p:tgtEl>
                                          <p:spTgt spid="97"/>
                                        </p:tgtEl>
                                        <p:attrNameLst>
                                          <p:attrName>ppt_x</p:attrName>
                                        </p:attrNameLst>
                                      </p:cBhvr>
                                      <p:tavLst>
                                        <p:tav tm="0">
                                          <p:val>
                                            <p:strVal val="ppt_x"/>
                                          </p:val>
                                        </p:tav>
                                        <p:tav tm="100000">
                                          <p:val>
                                            <p:strVal val="0-ppt_w/2"/>
                                          </p:val>
                                        </p:tav>
                                      </p:tavLst>
                                    </p:anim>
                                    <p:anim calcmode="lin" valueType="num">
                                      <p:cBhvr additive="base">
                                        <p:cTn id="819" dur="2500"/>
                                        <p:tgtEl>
                                          <p:spTgt spid="97"/>
                                        </p:tgtEl>
                                        <p:attrNameLst>
                                          <p:attrName>ppt_y</p:attrName>
                                        </p:attrNameLst>
                                      </p:cBhvr>
                                      <p:tavLst>
                                        <p:tav tm="0">
                                          <p:val>
                                            <p:strVal val="ppt_y"/>
                                          </p:val>
                                        </p:tav>
                                        <p:tav tm="100000">
                                          <p:val>
                                            <p:strVal val="1+ppt_h/2"/>
                                          </p:val>
                                        </p:tav>
                                      </p:tavLst>
                                    </p:anim>
                                    <p:set>
                                      <p:cBhvr>
                                        <p:cTn id="820" dur="1" fill="hold">
                                          <p:stCondLst>
                                            <p:cond delay="2499"/>
                                          </p:stCondLst>
                                        </p:cTn>
                                        <p:tgtEl>
                                          <p:spTgt spid="97"/>
                                        </p:tgtEl>
                                        <p:attrNameLst>
                                          <p:attrName>style.visibility</p:attrName>
                                        </p:attrNameLst>
                                      </p:cBhvr>
                                      <p:to>
                                        <p:strVal val="hidden"/>
                                      </p:to>
                                    </p:set>
                                  </p:childTnLst>
                                </p:cTn>
                              </p:par>
                              <p:par>
                                <p:cTn id="821" presetID="2" presetClass="exit" presetSubtype="12" fill="hold" grpId="2" nodeType="withEffect">
                                  <p:stCondLst>
                                    <p:cond delay="0"/>
                                  </p:stCondLst>
                                  <p:childTnLst>
                                    <p:anim calcmode="lin" valueType="num">
                                      <p:cBhvr additive="base">
                                        <p:cTn id="822" dur="2500"/>
                                        <p:tgtEl>
                                          <p:spTgt spid="98"/>
                                        </p:tgtEl>
                                        <p:attrNameLst>
                                          <p:attrName>ppt_x</p:attrName>
                                        </p:attrNameLst>
                                      </p:cBhvr>
                                      <p:tavLst>
                                        <p:tav tm="0">
                                          <p:val>
                                            <p:strVal val="ppt_x"/>
                                          </p:val>
                                        </p:tav>
                                        <p:tav tm="100000">
                                          <p:val>
                                            <p:strVal val="0-ppt_w/2"/>
                                          </p:val>
                                        </p:tav>
                                      </p:tavLst>
                                    </p:anim>
                                    <p:anim calcmode="lin" valueType="num">
                                      <p:cBhvr additive="base">
                                        <p:cTn id="823" dur="2500"/>
                                        <p:tgtEl>
                                          <p:spTgt spid="98"/>
                                        </p:tgtEl>
                                        <p:attrNameLst>
                                          <p:attrName>ppt_y</p:attrName>
                                        </p:attrNameLst>
                                      </p:cBhvr>
                                      <p:tavLst>
                                        <p:tav tm="0">
                                          <p:val>
                                            <p:strVal val="ppt_y"/>
                                          </p:val>
                                        </p:tav>
                                        <p:tav tm="100000">
                                          <p:val>
                                            <p:strVal val="1+ppt_h/2"/>
                                          </p:val>
                                        </p:tav>
                                      </p:tavLst>
                                    </p:anim>
                                    <p:set>
                                      <p:cBhvr>
                                        <p:cTn id="824" dur="1" fill="hold">
                                          <p:stCondLst>
                                            <p:cond delay="2499"/>
                                          </p:stCondLst>
                                        </p:cTn>
                                        <p:tgtEl>
                                          <p:spTgt spid="98"/>
                                        </p:tgtEl>
                                        <p:attrNameLst>
                                          <p:attrName>style.visibility</p:attrName>
                                        </p:attrNameLst>
                                      </p:cBhvr>
                                      <p:to>
                                        <p:strVal val="hidden"/>
                                      </p:to>
                                    </p:set>
                                  </p:childTnLst>
                                </p:cTn>
                              </p:par>
                              <p:par>
                                <p:cTn id="825" presetID="2" presetClass="exit" presetSubtype="12" fill="hold" grpId="2" nodeType="withEffect">
                                  <p:stCondLst>
                                    <p:cond delay="0"/>
                                  </p:stCondLst>
                                  <p:childTnLst>
                                    <p:anim calcmode="lin" valueType="num">
                                      <p:cBhvr additive="base">
                                        <p:cTn id="826" dur="2500"/>
                                        <p:tgtEl>
                                          <p:spTgt spid="133"/>
                                        </p:tgtEl>
                                        <p:attrNameLst>
                                          <p:attrName>ppt_x</p:attrName>
                                        </p:attrNameLst>
                                      </p:cBhvr>
                                      <p:tavLst>
                                        <p:tav tm="0">
                                          <p:val>
                                            <p:strVal val="ppt_x"/>
                                          </p:val>
                                        </p:tav>
                                        <p:tav tm="100000">
                                          <p:val>
                                            <p:strVal val="0-ppt_w/2"/>
                                          </p:val>
                                        </p:tav>
                                      </p:tavLst>
                                    </p:anim>
                                    <p:anim calcmode="lin" valueType="num">
                                      <p:cBhvr additive="base">
                                        <p:cTn id="827" dur="2500"/>
                                        <p:tgtEl>
                                          <p:spTgt spid="133"/>
                                        </p:tgtEl>
                                        <p:attrNameLst>
                                          <p:attrName>ppt_y</p:attrName>
                                        </p:attrNameLst>
                                      </p:cBhvr>
                                      <p:tavLst>
                                        <p:tav tm="0">
                                          <p:val>
                                            <p:strVal val="ppt_y"/>
                                          </p:val>
                                        </p:tav>
                                        <p:tav tm="100000">
                                          <p:val>
                                            <p:strVal val="1+ppt_h/2"/>
                                          </p:val>
                                        </p:tav>
                                      </p:tavLst>
                                    </p:anim>
                                    <p:set>
                                      <p:cBhvr>
                                        <p:cTn id="828" dur="1" fill="hold">
                                          <p:stCondLst>
                                            <p:cond delay="2499"/>
                                          </p:stCondLst>
                                        </p:cTn>
                                        <p:tgtEl>
                                          <p:spTgt spid="133"/>
                                        </p:tgtEl>
                                        <p:attrNameLst>
                                          <p:attrName>style.visibility</p:attrName>
                                        </p:attrNameLst>
                                      </p:cBhvr>
                                      <p:to>
                                        <p:strVal val="hidden"/>
                                      </p:to>
                                    </p:set>
                                  </p:childTnLst>
                                </p:cTn>
                              </p:par>
                              <p:par>
                                <p:cTn id="829" presetID="2" presetClass="exit" presetSubtype="12" fill="hold" grpId="2" nodeType="withEffect">
                                  <p:stCondLst>
                                    <p:cond delay="0"/>
                                  </p:stCondLst>
                                  <p:childTnLst>
                                    <p:anim calcmode="lin" valueType="num">
                                      <p:cBhvr additive="base">
                                        <p:cTn id="830" dur="2500"/>
                                        <p:tgtEl>
                                          <p:spTgt spid="134"/>
                                        </p:tgtEl>
                                        <p:attrNameLst>
                                          <p:attrName>ppt_x</p:attrName>
                                        </p:attrNameLst>
                                      </p:cBhvr>
                                      <p:tavLst>
                                        <p:tav tm="0">
                                          <p:val>
                                            <p:strVal val="ppt_x"/>
                                          </p:val>
                                        </p:tav>
                                        <p:tav tm="100000">
                                          <p:val>
                                            <p:strVal val="0-ppt_w/2"/>
                                          </p:val>
                                        </p:tav>
                                      </p:tavLst>
                                    </p:anim>
                                    <p:anim calcmode="lin" valueType="num">
                                      <p:cBhvr additive="base">
                                        <p:cTn id="831" dur="2500"/>
                                        <p:tgtEl>
                                          <p:spTgt spid="134"/>
                                        </p:tgtEl>
                                        <p:attrNameLst>
                                          <p:attrName>ppt_y</p:attrName>
                                        </p:attrNameLst>
                                      </p:cBhvr>
                                      <p:tavLst>
                                        <p:tav tm="0">
                                          <p:val>
                                            <p:strVal val="ppt_y"/>
                                          </p:val>
                                        </p:tav>
                                        <p:tav tm="100000">
                                          <p:val>
                                            <p:strVal val="1+ppt_h/2"/>
                                          </p:val>
                                        </p:tav>
                                      </p:tavLst>
                                    </p:anim>
                                    <p:set>
                                      <p:cBhvr>
                                        <p:cTn id="832" dur="1" fill="hold">
                                          <p:stCondLst>
                                            <p:cond delay="2499"/>
                                          </p:stCondLst>
                                        </p:cTn>
                                        <p:tgtEl>
                                          <p:spTgt spid="134"/>
                                        </p:tgtEl>
                                        <p:attrNameLst>
                                          <p:attrName>style.visibility</p:attrName>
                                        </p:attrNameLst>
                                      </p:cBhvr>
                                      <p:to>
                                        <p:strVal val="hidden"/>
                                      </p:to>
                                    </p:set>
                                  </p:childTnLst>
                                </p:cTn>
                              </p:par>
                              <p:par>
                                <p:cTn id="833" presetID="2" presetClass="exit" presetSubtype="12" fill="hold" grpId="2" nodeType="withEffect">
                                  <p:stCondLst>
                                    <p:cond delay="0"/>
                                  </p:stCondLst>
                                  <p:childTnLst>
                                    <p:anim calcmode="lin" valueType="num">
                                      <p:cBhvr additive="base">
                                        <p:cTn id="834" dur="2500"/>
                                        <p:tgtEl>
                                          <p:spTgt spid="131"/>
                                        </p:tgtEl>
                                        <p:attrNameLst>
                                          <p:attrName>ppt_x</p:attrName>
                                        </p:attrNameLst>
                                      </p:cBhvr>
                                      <p:tavLst>
                                        <p:tav tm="0">
                                          <p:val>
                                            <p:strVal val="ppt_x"/>
                                          </p:val>
                                        </p:tav>
                                        <p:tav tm="100000">
                                          <p:val>
                                            <p:strVal val="0-ppt_w/2"/>
                                          </p:val>
                                        </p:tav>
                                      </p:tavLst>
                                    </p:anim>
                                    <p:anim calcmode="lin" valueType="num">
                                      <p:cBhvr additive="base">
                                        <p:cTn id="835" dur="2500"/>
                                        <p:tgtEl>
                                          <p:spTgt spid="131"/>
                                        </p:tgtEl>
                                        <p:attrNameLst>
                                          <p:attrName>ppt_y</p:attrName>
                                        </p:attrNameLst>
                                      </p:cBhvr>
                                      <p:tavLst>
                                        <p:tav tm="0">
                                          <p:val>
                                            <p:strVal val="ppt_y"/>
                                          </p:val>
                                        </p:tav>
                                        <p:tav tm="100000">
                                          <p:val>
                                            <p:strVal val="1+ppt_h/2"/>
                                          </p:val>
                                        </p:tav>
                                      </p:tavLst>
                                    </p:anim>
                                    <p:set>
                                      <p:cBhvr>
                                        <p:cTn id="836" dur="1" fill="hold">
                                          <p:stCondLst>
                                            <p:cond delay="2499"/>
                                          </p:stCondLst>
                                        </p:cTn>
                                        <p:tgtEl>
                                          <p:spTgt spid="131"/>
                                        </p:tgtEl>
                                        <p:attrNameLst>
                                          <p:attrName>style.visibility</p:attrName>
                                        </p:attrNameLst>
                                      </p:cBhvr>
                                      <p:to>
                                        <p:strVal val="hidden"/>
                                      </p:to>
                                    </p:set>
                                  </p:childTnLst>
                                </p:cTn>
                              </p:par>
                              <p:par>
                                <p:cTn id="837" presetID="2" presetClass="exit" presetSubtype="12" fill="hold" grpId="2" nodeType="withEffect">
                                  <p:stCondLst>
                                    <p:cond delay="0"/>
                                  </p:stCondLst>
                                  <p:childTnLst>
                                    <p:anim calcmode="lin" valueType="num">
                                      <p:cBhvr additive="base">
                                        <p:cTn id="838" dur="2500"/>
                                        <p:tgtEl>
                                          <p:spTgt spid="132"/>
                                        </p:tgtEl>
                                        <p:attrNameLst>
                                          <p:attrName>ppt_x</p:attrName>
                                        </p:attrNameLst>
                                      </p:cBhvr>
                                      <p:tavLst>
                                        <p:tav tm="0">
                                          <p:val>
                                            <p:strVal val="ppt_x"/>
                                          </p:val>
                                        </p:tav>
                                        <p:tav tm="100000">
                                          <p:val>
                                            <p:strVal val="0-ppt_w/2"/>
                                          </p:val>
                                        </p:tav>
                                      </p:tavLst>
                                    </p:anim>
                                    <p:anim calcmode="lin" valueType="num">
                                      <p:cBhvr additive="base">
                                        <p:cTn id="839" dur="2500"/>
                                        <p:tgtEl>
                                          <p:spTgt spid="132"/>
                                        </p:tgtEl>
                                        <p:attrNameLst>
                                          <p:attrName>ppt_y</p:attrName>
                                        </p:attrNameLst>
                                      </p:cBhvr>
                                      <p:tavLst>
                                        <p:tav tm="0">
                                          <p:val>
                                            <p:strVal val="ppt_y"/>
                                          </p:val>
                                        </p:tav>
                                        <p:tav tm="100000">
                                          <p:val>
                                            <p:strVal val="1+ppt_h/2"/>
                                          </p:val>
                                        </p:tav>
                                      </p:tavLst>
                                    </p:anim>
                                    <p:set>
                                      <p:cBhvr>
                                        <p:cTn id="840" dur="1" fill="hold">
                                          <p:stCondLst>
                                            <p:cond delay="2499"/>
                                          </p:stCondLst>
                                        </p:cTn>
                                        <p:tgtEl>
                                          <p:spTgt spid="132"/>
                                        </p:tgtEl>
                                        <p:attrNameLst>
                                          <p:attrName>style.visibility</p:attrName>
                                        </p:attrNameLst>
                                      </p:cBhvr>
                                      <p:to>
                                        <p:strVal val="hidden"/>
                                      </p:to>
                                    </p:set>
                                  </p:childTnLst>
                                </p:cTn>
                              </p:par>
                              <p:par>
                                <p:cTn id="841" presetID="2" presetClass="exit" presetSubtype="12" fill="hold" grpId="2" nodeType="withEffect">
                                  <p:stCondLst>
                                    <p:cond delay="0"/>
                                  </p:stCondLst>
                                  <p:childTnLst>
                                    <p:anim calcmode="lin" valueType="num">
                                      <p:cBhvr additive="base">
                                        <p:cTn id="842" dur="2500"/>
                                        <p:tgtEl>
                                          <p:spTgt spid="127"/>
                                        </p:tgtEl>
                                        <p:attrNameLst>
                                          <p:attrName>ppt_x</p:attrName>
                                        </p:attrNameLst>
                                      </p:cBhvr>
                                      <p:tavLst>
                                        <p:tav tm="0">
                                          <p:val>
                                            <p:strVal val="ppt_x"/>
                                          </p:val>
                                        </p:tav>
                                        <p:tav tm="100000">
                                          <p:val>
                                            <p:strVal val="0-ppt_w/2"/>
                                          </p:val>
                                        </p:tav>
                                      </p:tavLst>
                                    </p:anim>
                                    <p:anim calcmode="lin" valueType="num">
                                      <p:cBhvr additive="base">
                                        <p:cTn id="843" dur="2500"/>
                                        <p:tgtEl>
                                          <p:spTgt spid="127"/>
                                        </p:tgtEl>
                                        <p:attrNameLst>
                                          <p:attrName>ppt_y</p:attrName>
                                        </p:attrNameLst>
                                      </p:cBhvr>
                                      <p:tavLst>
                                        <p:tav tm="0">
                                          <p:val>
                                            <p:strVal val="ppt_y"/>
                                          </p:val>
                                        </p:tav>
                                        <p:tav tm="100000">
                                          <p:val>
                                            <p:strVal val="1+ppt_h/2"/>
                                          </p:val>
                                        </p:tav>
                                      </p:tavLst>
                                    </p:anim>
                                    <p:set>
                                      <p:cBhvr>
                                        <p:cTn id="844" dur="1" fill="hold">
                                          <p:stCondLst>
                                            <p:cond delay="2499"/>
                                          </p:stCondLst>
                                        </p:cTn>
                                        <p:tgtEl>
                                          <p:spTgt spid="127"/>
                                        </p:tgtEl>
                                        <p:attrNameLst>
                                          <p:attrName>style.visibility</p:attrName>
                                        </p:attrNameLst>
                                      </p:cBhvr>
                                      <p:to>
                                        <p:strVal val="hidden"/>
                                      </p:to>
                                    </p:set>
                                  </p:childTnLst>
                                </p:cTn>
                              </p:par>
                              <p:par>
                                <p:cTn id="845" presetID="2" presetClass="exit" presetSubtype="12" fill="hold" grpId="2" nodeType="withEffect">
                                  <p:stCondLst>
                                    <p:cond delay="0"/>
                                  </p:stCondLst>
                                  <p:childTnLst>
                                    <p:anim calcmode="lin" valueType="num">
                                      <p:cBhvr additive="base">
                                        <p:cTn id="846" dur="2500"/>
                                        <p:tgtEl>
                                          <p:spTgt spid="128"/>
                                        </p:tgtEl>
                                        <p:attrNameLst>
                                          <p:attrName>ppt_x</p:attrName>
                                        </p:attrNameLst>
                                      </p:cBhvr>
                                      <p:tavLst>
                                        <p:tav tm="0">
                                          <p:val>
                                            <p:strVal val="ppt_x"/>
                                          </p:val>
                                        </p:tav>
                                        <p:tav tm="100000">
                                          <p:val>
                                            <p:strVal val="0-ppt_w/2"/>
                                          </p:val>
                                        </p:tav>
                                      </p:tavLst>
                                    </p:anim>
                                    <p:anim calcmode="lin" valueType="num">
                                      <p:cBhvr additive="base">
                                        <p:cTn id="847" dur="2500"/>
                                        <p:tgtEl>
                                          <p:spTgt spid="128"/>
                                        </p:tgtEl>
                                        <p:attrNameLst>
                                          <p:attrName>ppt_y</p:attrName>
                                        </p:attrNameLst>
                                      </p:cBhvr>
                                      <p:tavLst>
                                        <p:tav tm="0">
                                          <p:val>
                                            <p:strVal val="ppt_y"/>
                                          </p:val>
                                        </p:tav>
                                        <p:tav tm="100000">
                                          <p:val>
                                            <p:strVal val="1+ppt_h/2"/>
                                          </p:val>
                                        </p:tav>
                                      </p:tavLst>
                                    </p:anim>
                                    <p:set>
                                      <p:cBhvr>
                                        <p:cTn id="848" dur="1" fill="hold">
                                          <p:stCondLst>
                                            <p:cond delay="2499"/>
                                          </p:stCondLst>
                                        </p:cTn>
                                        <p:tgtEl>
                                          <p:spTgt spid="128"/>
                                        </p:tgtEl>
                                        <p:attrNameLst>
                                          <p:attrName>style.visibility</p:attrName>
                                        </p:attrNameLst>
                                      </p:cBhvr>
                                      <p:to>
                                        <p:strVal val="hidden"/>
                                      </p:to>
                                    </p:set>
                                  </p:childTnLst>
                                </p:cTn>
                              </p:par>
                              <p:par>
                                <p:cTn id="849" presetID="2" presetClass="exit" presetSubtype="12" fill="hold" grpId="2" nodeType="withEffect">
                                  <p:stCondLst>
                                    <p:cond delay="0"/>
                                  </p:stCondLst>
                                  <p:childTnLst>
                                    <p:anim calcmode="lin" valueType="num">
                                      <p:cBhvr additive="base">
                                        <p:cTn id="850" dur="2500"/>
                                        <p:tgtEl>
                                          <p:spTgt spid="125"/>
                                        </p:tgtEl>
                                        <p:attrNameLst>
                                          <p:attrName>ppt_x</p:attrName>
                                        </p:attrNameLst>
                                      </p:cBhvr>
                                      <p:tavLst>
                                        <p:tav tm="0">
                                          <p:val>
                                            <p:strVal val="ppt_x"/>
                                          </p:val>
                                        </p:tav>
                                        <p:tav tm="100000">
                                          <p:val>
                                            <p:strVal val="0-ppt_w/2"/>
                                          </p:val>
                                        </p:tav>
                                      </p:tavLst>
                                    </p:anim>
                                    <p:anim calcmode="lin" valueType="num">
                                      <p:cBhvr additive="base">
                                        <p:cTn id="851" dur="2500"/>
                                        <p:tgtEl>
                                          <p:spTgt spid="125"/>
                                        </p:tgtEl>
                                        <p:attrNameLst>
                                          <p:attrName>ppt_y</p:attrName>
                                        </p:attrNameLst>
                                      </p:cBhvr>
                                      <p:tavLst>
                                        <p:tav tm="0">
                                          <p:val>
                                            <p:strVal val="ppt_y"/>
                                          </p:val>
                                        </p:tav>
                                        <p:tav tm="100000">
                                          <p:val>
                                            <p:strVal val="1+ppt_h/2"/>
                                          </p:val>
                                        </p:tav>
                                      </p:tavLst>
                                    </p:anim>
                                    <p:set>
                                      <p:cBhvr>
                                        <p:cTn id="852" dur="1" fill="hold">
                                          <p:stCondLst>
                                            <p:cond delay="2499"/>
                                          </p:stCondLst>
                                        </p:cTn>
                                        <p:tgtEl>
                                          <p:spTgt spid="125"/>
                                        </p:tgtEl>
                                        <p:attrNameLst>
                                          <p:attrName>style.visibility</p:attrName>
                                        </p:attrNameLst>
                                      </p:cBhvr>
                                      <p:to>
                                        <p:strVal val="hidden"/>
                                      </p:to>
                                    </p:set>
                                  </p:childTnLst>
                                </p:cTn>
                              </p:par>
                              <p:par>
                                <p:cTn id="853" presetID="2" presetClass="exit" presetSubtype="12" fill="hold" grpId="2" nodeType="withEffect">
                                  <p:stCondLst>
                                    <p:cond delay="0"/>
                                  </p:stCondLst>
                                  <p:childTnLst>
                                    <p:anim calcmode="lin" valueType="num">
                                      <p:cBhvr additive="base">
                                        <p:cTn id="854" dur="2500"/>
                                        <p:tgtEl>
                                          <p:spTgt spid="126"/>
                                        </p:tgtEl>
                                        <p:attrNameLst>
                                          <p:attrName>ppt_x</p:attrName>
                                        </p:attrNameLst>
                                      </p:cBhvr>
                                      <p:tavLst>
                                        <p:tav tm="0">
                                          <p:val>
                                            <p:strVal val="ppt_x"/>
                                          </p:val>
                                        </p:tav>
                                        <p:tav tm="100000">
                                          <p:val>
                                            <p:strVal val="0-ppt_w/2"/>
                                          </p:val>
                                        </p:tav>
                                      </p:tavLst>
                                    </p:anim>
                                    <p:anim calcmode="lin" valueType="num">
                                      <p:cBhvr additive="base">
                                        <p:cTn id="855" dur="2500"/>
                                        <p:tgtEl>
                                          <p:spTgt spid="126"/>
                                        </p:tgtEl>
                                        <p:attrNameLst>
                                          <p:attrName>ppt_y</p:attrName>
                                        </p:attrNameLst>
                                      </p:cBhvr>
                                      <p:tavLst>
                                        <p:tav tm="0">
                                          <p:val>
                                            <p:strVal val="ppt_y"/>
                                          </p:val>
                                        </p:tav>
                                        <p:tav tm="100000">
                                          <p:val>
                                            <p:strVal val="1+ppt_h/2"/>
                                          </p:val>
                                        </p:tav>
                                      </p:tavLst>
                                    </p:anim>
                                    <p:set>
                                      <p:cBhvr>
                                        <p:cTn id="856" dur="1" fill="hold">
                                          <p:stCondLst>
                                            <p:cond delay="2499"/>
                                          </p:stCondLst>
                                        </p:cTn>
                                        <p:tgtEl>
                                          <p:spTgt spid="126"/>
                                        </p:tgtEl>
                                        <p:attrNameLst>
                                          <p:attrName>style.visibility</p:attrName>
                                        </p:attrNameLst>
                                      </p:cBhvr>
                                      <p:to>
                                        <p:strVal val="hidden"/>
                                      </p:to>
                                    </p:set>
                                  </p:childTnLst>
                                </p:cTn>
                              </p:par>
                              <p:par>
                                <p:cTn id="857" presetID="2" presetClass="exit" presetSubtype="12" fill="hold" grpId="2" nodeType="withEffect">
                                  <p:stCondLst>
                                    <p:cond delay="0"/>
                                  </p:stCondLst>
                                  <p:childTnLst>
                                    <p:anim calcmode="lin" valueType="num">
                                      <p:cBhvr additive="base">
                                        <p:cTn id="858" dur="2500"/>
                                        <p:tgtEl>
                                          <p:spTgt spid="121"/>
                                        </p:tgtEl>
                                        <p:attrNameLst>
                                          <p:attrName>ppt_x</p:attrName>
                                        </p:attrNameLst>
                                      </p:cBhvr>
                                      <p:tavLst>
                                        <p:tav tm="0">
                                          <p:val>
                                            <p:strVal val="ppt_x"/>
                                          </p:val>
                                        </p:tav>
                                        <p:tav tm="100000">
                                          <p:val>
                                            <p:strVal val="0-ppt_w/2"/>
                                          </p:val>
                                        </p:tav>
                                      </p:tavLst>
                                    </p:anim>
                                    <p:anim calcmode="lin" valueType="num">
                                      <p:cBhvr additive="base">
                                        <p:cTn id="859" dur="2500"/>
                                        <p:tgtEl>
                                          <p:spTgt spid="121"/>
                                        </p:tgtEl>
                                        <p:attrNameLst>
                                          <p:attrName>ppt_y</p:attrName>
                                        </p:attrNameLst>
                                      </p:cBhvr>
                                      <p:tavLst>
                                        <p:tav tm="0">
                                          <p:val>
                                            <p:strVal val="ppt_y"/>
                                          </p:val>
                                        </p:tav>
                                        <p:tav tm="100000">
                                          <p:val>
                                            <p:strVal val="1+ppt_h/2"/>
                                          </p:val>
                                        </p:tav>
                                      </p:tavLst>
                                    </p:anim>
                                    <p:set>
                                      <p:cBhvr>
                                        <p:cTn id="860" dur="1" fill="hold">
                                          <p:stCondLst>
                                            <p:cond delay="2499"/>
                                          </p:stCondLst>
                                        </p:cTn>
                                        <p:tgtEl>
                                          <p:spTgt spid="121"/>
                                        </p:tgtEl>
                                        <p:attrNameLst>
                                          <p:attrName>style.visibility</p:attrName>
                                        </p:attrNameLst>
                                      </p:cBhvr>
                                      <p:to>
                                        <p:strVal val="hidden"/>
                                      </p:to>
                                    </p:set>
                                  </p:childTnLst>
                                </p:cTn>
                              </p:par>
                              <p:par>
                                <p:cTn id="861" presetID="2" presetClass="exit" presetSubtype="12" fill="hold" grpId="2" nodeType="withEffect">
                                  <p:stCondLst>
                                    <p:cond delay="0"/>
                                  </p:stCondLst>
                                  <p:childTnLst>
                                    <p:anim calcmode="lin" valueType="num">
                                      <p:cBhvr additive="base">
                                        <p:cTn id="862" dur="2500"/>
                                        <p:tgtEl>
                                          <p:spTgt spid="122"/>
                                        </p:tgtEl>
                                        <p:attrNameLst>
                                          <p:attrName>ppt_x</p:attrName>
                                        </p:attrNameLst>
                                      </p:cBhvr>
                                      <p:tavLst>
                                        <p:tav tm="0">
                                          <p:val>
                                            <p:strVal val="ppt_x"/>
                                          </p:val>
                                        </p:tav>
                                        <p:tav tm="100000">
                                          <p:val>
                                            <p:strVal val="0-ppt_w/2"/>
                                          </p:val>
                                        </p:tav>
                                      </p:tavLst>
                                    </p:anim>
                                    <p:anim calcmode="lin" valueType="num">
                                      <p:cBhvr additive="base">
                                        <p:cTn id="863" dur="2500"/>
                                        <p:tgtEl>
                                          <p:spTgt spid="122"/>
                                        </p:tgtEl>
                                        <p:attrNameLst>
                                          <p:attrName>ppt_y</p:attrName>
                                        </p:attrNameLst>
                                      </p:cBhvr>
                                      <p:tavLst>
                                        <p:tav tm="0">
                                          <p:val>
                                            <p:strVal val="ppt_y"/>
                                          </p:val>
                                        </p:tav>
                                        <p:tav tm="100000">
                                          <p:val>
                                            <p:strVal val="1+ppt_h/2"/>
                                          </p:val>
                                        </p:tav>
                                      </p:tavLst>
                                    </p:anim>
                                    <p:set>
                                      <p:cBhvr>
                                        <p:cTn id="864" dur="1" fill="hold">
                                          <p:stCondLst>
                                            <p:cond delay="2499"/>
                                          </p:stCondLst>
                                        </p:cTn>
                                        <p:tgtEl>
                                          <p:spTgt spid="122"/>
                                        </p:tgtEl>
                                        <p:attrNameLst>
                                          <p:attrName>style.visibility</p:attrName>
                                        </p:attrNameLst>
                                      </p:cBhvr>
                                      <p:to>
                                        <p:strVal val="hidden"/>
                                      </p:to>
                                    </p:set>
                                  </p:childTnLst>
                                </p:cTn>
                              </p:par>
                              <p:par>
                                <p:cTn id="865" presetID="2" presetClass="exit" presetSubtype="12" fill="hold" grpId="2" nodeType="withEffect">
                                  <p:stCondLst>
                                    <p:cond delay="0"/>
                                  </p:stCondLst>
                                  <p:childTnLst>
                                    <p:anim calcmode="lin" valueType="num">
                                      <p:cBhvr additive="base">
                                        <p:cTn id="866" dur="2500"/>
                                        <p:tgtEl>
                                          <p:spTgt spid="119"/>
                                        </p:tgtEl>
                                        <p:attrNameLst>
                                          <p:attrName>ppt_x</p:attrName>
                                        </p:attrNameLst>
                                      </p:cBhvr>
                                      <p:tavLst>
                                        <p:tav tm="0">
                                          <p:val>
                                            <p:strVal val="ppt_x"/>
                                          </p:val>
                                        </p:tav>
                                        <p:tav tm="100000">
                                          <p:val>
                                            <p:strVal val="0-ppt_w/2"/>
                                          </p:val>
                                        </p:tav>
                                      </p:tavLst>
                                    </p:anim>
                                    <p:anim calcmode="lin" valueType="num">
                                      <p:cBhvr additive="base">
                                        <p:cTn id="867" dur="2500"/>
                                        <p:tgtEl>
                                          <p:spTgt spid="119"/>
                                        </p:tgtEl>
                                        <p:attrNameLst>
                                          <p:attrName>ppt_y</p:attrName>
                                        </p:attrNameLst>
                                      </p:cBhvr>
                                      <p:tavLst>
                                        <p:tav tm="0">
                                          <p:val>
                                            <p:strVal val="ppt_y"/>
                                          </p:val>
                                        </p:tav>
                                        <p:tav tm="100000">
                                          <p:val>
                                            <p:strVal val="1+ppt_h/2"/>
                                          </p:val>
                                        </p:tav>
                                      </p:tavLst>
                                    </p:anim>
                                    <p:set>
                                      <p:cBhvr>
                                        <p:cTn id="868" dur="1" fill="hold">
                                          <p:stCondLst>
                                            <p:cond delay="2499"/>
                                          </p:stCondLst>
                                        </p:cTn>
                                        <p:tgtEl>
                                          <p:spTgt spid="119"/>
                                        </p:tgtEl>
                                        <p:attrNameLst>
                                          <p:attrName>style.visibility</p:attrName>
                                        </p:attrNameLst>
                                      </p:cBhvr>
                                      <p:to>
                                        <p:strVal val="hidden"/>
                                      </p:to>
                                    </p:set>
                                  </p:childTnLst>
                                </p:cTn>
                              </p:par>
                              <p:par>
                                <p:cTn id="869" presetID="2" presetClass="exit" presetSubtype="12" fill="hold" grpId="2" nodeType="withEffect">
                                  <p:stCondLst>
                                    <p:cond delay="0"/>
                                  </p:stCondLst>
                                  <p:childTnLst>
                                    <p:anim calcmode="lin" valueType="num">
                                      <p:cBhvr additive="base">
                                        <p:cTn id="870" dur="2500"/>
                                        <p:tgtEl>
                                          <p:spTgt spid="120"/>
                                        </p:tgtEl>
                                        <p:attrNameLst>
                                          <p:attrName>ppt_x</p:attrName>
                                        </p:attrNameLst>
                                      </p:cBhvr>
                                      <p:tavLst>
                                        <p:tav tm="0">
                                          <p:val>
                                            <p:strVal val="ppt_x"/>
                                          </p:val>
                                        </p:tav>
                                        <p:tav tm="100000">
                                          <p:val>
                                            <p:strVal val="0-ppt_w/2"/>
                                          </p:val>
                                        </p:tav>
                                      </p:tavLst>
                                    </p:anim>
                                    <p:anim calcmode="lin" valueType="num">
                                      <p:cBhvr additive="base">
                                        <p:cTn id="871" dur="2500"/>
                                        <p:tgtEl>
                                          <p:spTgt spid="120"/>
                                        </p:tgtEl>
                                        <p:attrNameLst>
                                          <p:attrName>ppt_y</p:attrName>
                                        </p:attrNameLst>
                                      </p:cBhvr>
                                      <p:tavLst>
                                        <p:tav tm="0">
                                          <p:val>
                                            <p:strVal val="ppt_y"/>
                                          </p:val>
                                        </p:tav>
                                        <p:tav tm="100000">
                                          <p:val>
                                            <p:strVal val="1+ppt_h/2"/>
                                          </p:val>
                                        </p:tav>
                                      </p:tavLst>
                                    </p:anim>
                                    <p:set>
                                      <p:cBhvr>
                                        <p:cTn id="872" dur="1" fill="hold">
                                          <p:stCondLst>
                                            <p:cond delay="2499"/>
                                          </p:stCondLst>
                                        </p:cTn>
                                        <p:tgtEl>
                                          <p:spTgt spid="120"/>
                                        </p:tgtEl>
                                        <p:attrNameLst>
                                          <p:attrName>style.visibility</p:attrName>
                                        </p:attrNameLst>
                                      </p:cBhvr>
                                      <p:to>
                                        <p:strVal val="hidden"/>
                                      </p:to>
                                    </p:set>
                                  </p:childTnLst>
                                </p:cTn>
                              </p:par>
                              <p:par>
                                <p:cTn id="873" presetID="2" presetClass="exit" presetSubtype="12" fill="hold" grpId="2" nodeType="withEffect">
                                  <p:stCondLst>
                                    <p:cond delay="0"/>
                                  </p:stCondLst>
                                  <p:childTnLst>
                                    <p:anim calcmode="lin" valueType="num">
                                      <p:cBhvr additive="base">
                                        <p:cTn id="874" dur="2500"/>
                                        <p:tgtEl>
                                          <p:spTgt spid="155"/>
                                        </p:tgtEl>
                                        <p:attrNameLst>
                                          <p:attrName>ppt_x</p:attrName>
                                        </p:attrNameLst>
                                      </p:cBhvr>
                                      <p:tavLst>
                                        <p:tav tm="0">
                                          <p:val>
                                            <p:strVal val="ppt_x"/>
                                          </p:val>
                                        </p:tav>
                                        <p:tav tm="100000">
                                          <p:val>
                                            <p:strVal val="0-ppt_w/2"/>
                                          </p:val>
                                        </p:tav>
                                      </p:tavLst>
                                    </p:anim>
                                    <p:anim calcmode="lin" valueType="num">
                                      <p:cBhvr additive="base">
                                        <p:cTn id="875" dur="2500"/>
                                        <p:tgtEl>
                                          <p:spTgt spid="155"/>
                                        </p:tgtEl>
                                        <p:attrNameLst>
                                          <p:attrName>ppt_y</p:attrName>
                                        </p:attrNameLst>
                                      </p:cBhvr>
                                      <p:tavLst>
                                        <p:tav tm="0">
                                          <p:val>
                                            <p:strVal val="ppt_y"/>
                                          </p:val>
                                        </p:tav>
                                        <p:tav tm="100000">
                                          <p:val>
                                            <p:strVal val="1+ppt_h/2"/>
                                          </p:val>
                                        </p:tav>
                                      </p:tavLst>
                                    </p:anim>
                                    <p:set>
                                      <p:cBhvr>
                                        <p:cTn id="876" dur="1" fill="hold">
                                          <p:stCondLst>
                                            <p:cond delay="2499"/>
                                          </p:stCondLst>
                                        </p:cTn>
                                        <p:tgtEl>
                                          <p:spTgt spid="155"/>
                                        </p:tgtEl>
                                        <p:attrNameLst>
                                          <p:attrName>style.visibility</p:attrName>
                                        </p:attrNameLst>
                                      </p:cBhvr>
                                      <p:to>
                                        <p:strVal val="hidden"/>
                                      </p:to>
                                    </p:set>
                                  </p:childTnLst>
                                </p:cTn>
                              </p:par>
                              <p:par>
                                <p:cTn id="877" presetID="2" presetClass="exit" presetSubtype="12" fill="hold" grpId="2" nodeType="withEffect">
                                  <p:stCondLst>
                                    <p:cond delay="0"/>
                                  </p:stCondLst>
                                  <p:childTnLst>
                                    <p:anim calcmode="lin" valueType="num">
                                      <p:cBhvr additive="base">
                                        <p:cTn id="878" dur="2500"/>
                                        <p:tgtEl>
                                          <p:spTgt spid="156"/>
                                        </p:tgtEl>
                                        <p:attrNameLst>
                                          <p:attrName>ppt_x</p:attrName>
                                        </p:attrNameLst>
                                      </p:cBhvr>
                                      <p:tavLst>
                                        <p:tav tm="0">
                                          <p:val>
                                            <p:strVal val="ppt_x"/>
                                          </p:val>
                                        </p:tav>
                                        <p:tav tm="100000">
                                          <p:val>
                                            <p:strVal val="0-ppt_w/2"/>
                                          </p:val>
                                        </p:tav>
                                      </p:tavLst>
                                    </p:anim>
                                    <p:anim calcmode="lin" valueType="num">
                                      <p:cBhvr additive="base">
                                        <p:cTn id="879" dur="2500"/>
                                        <p:tgtEl>
                                          <p:spTgt spid="156"/>
                                        </p:tgtEl>
                                        <p:attrNameLst>
                                          <p:attrName>ppt_y</p:attrName>
                                        </p:attrNameLst>
                                      </p:cBhvr>
                                      <p:tavLst>
                                        <p:tav tm="0">
                                          <p:val>
                                            <p:strVal val="ppt_y"/>
                                          </p:val>
                                        </p:tav>
                                        <p:tav tm="100000">
                                          <p:val>
                                            <p:strVal val="1+ppt_h/2"/>
                                          </p:val>
                                        </p:tav>
                                      </p:tavLst>
                                    </p:anim>
                                    <p:set>
                                      <p:cBhvr>
                                        <p:cTn id="880" dur="1" fill="hold">
                                          <p:stCondLst>
                                            <p:cond delay="2499"/>
                                          </p:stCondLst>
                                        </p:cTn>
                                        <p:tgtEl>
                                          <p:spTgt spid="156"/>
                                        </p:tgtEl>
                                        <p:attrNameLst>
                                          <p:attrName>style.visibility</p:attrName>
                                        </p:attrNameLst>
                                      </p:cBhvr>
                                      <p:to>
                                        <p:strVal val="hidden"/>
                                      </p:to>
                                    </p:set>
                                  </p:childTnLst>
                                </p:cTn>
                              </p:par>
                              <p:par>
                                <p:cTn id="881" presetID="2" presetClass="exit" presetSubtype="12" fill="hold" grpId="2" nodeType="withEffect">
                                  <p:stCondLst>
                                    <p:cond delay="0"/>
                                  </p:stCondLst>
                                  <p:childTnLst>
                                    <p:anim calcmode="lin" valueType="num">
                                      <p:cBhvr additive="base">
                                        <p:cTn id="882" dur="2500"/>
                                        <p:tgtEl>
                                          <p:spTgt spid="153"/>
                                        </p:tgtEl>
                                        <p:attrNameLst>
                                          <p:attrName>ppt_x</p:attrName>
                                        </p:attrNameLst>
                                      </p:cBhvr>
                                      <p:tavLst>
                                        <p:tav tm="0">
                                          <p:val>
                                            <p:strVal val="ppt_x"/>
                                          </p:val>
                                        </p:tav>
                                        <p:tav tm="100000">
                                          <p:val>
                                            <p:strVal val="0-ppt_w/2"/>
                                          </p:val>
                                        </p:tav>
                                      </p:tavLst>
                                    </p:anim>
                                    <p:anim calcmode="lin" valueType="num">
                                      <p:cBhvr additive="base">
                                        <p:cTn id="883" dur="2500"/>
                                        <p:tgtEl>
                                          <p:spTgt spid="153"/>
                                        </p:tgtEl>
                                        <p:attrNameLst>
                                          <p:attrName>ppt_y</p:attrName>
                                        </p:attrNameLst>
                                      </p:cBhvr>
                                      <p:tavLst>
                                        <p:tav tm="0">
                                          <p:val>
                                            <p:strVal val="ppt_y"/>
                                          </p:val>
                                        </p:tav>
                                        <p:tav tm="100000">
                                          <p:val>
                                            <p:strVal val="1+ppt_h/2"/>
                                          </p:val>
                                        </p:tav>
                                      </p:tavLst>
                                    </p:anim>
                                    <p:set>
                                      <p:cBhvr>
                                        <p:cTn id="884" dur="1" fill="hold">
                                          <p:stCondLst>
                                            <p:cond delay="2499"/>
                                          </p:stCondLst>
                                        </p:cTn>
                                        <p:tgtEl>
                                          <p:spTgt spid="153"/>
                                        </p:tgtEl>
                                        <p:attrNameLst>
                                          <p:attrName>style.visibility</p:attrName>
                                        </p:attrNameLst>
                                      </p:cBhvr>
                                      <p:to>
                                        <p:strVal val="hidden"/>
                                      </p:to>
                                    </p:set>
                                  </p:childTnLst>
                                </p:cTn>
                              </p:par>
                              <p:par>
                                <p:cTn id="885" presetID="2" presetClass="exit" presetSubtype="12" fill="hold" grpId="2" nodeType="withEffect">
                                  <p:stCondLst>
                                    <p:cond delay="0"/>
                                  </p:stCondLst>
                                  <p:childTnLst>
                                    <p:anim calcmode="lin" valueType="num">
                                      <p:cBhvr additive="base">
                                        <p:cTn id="886" dur="2500"/>
                                        <p:tgtEl>
                                          <p:spTgt spid="154"/>
                                        </p:tgtEl>
                                        <p:attrNameLst>
                                          <p:attrName>ppt_x</p:attrName>
                                        </p:attrNameLst>
                                      </p:cBhvr>
                                      <p:tavLst>
                                        <p:tav tm="0">
                                          <p:val>
                                            <p:strVal val="ppt_x"/>
                                          </p:val>
                                        </p:tav>
                                        <p:tav tm="100000">
                                          <p:val>
                                            <p:strVal val="0-ppt_w/2"/>
                                          </p:val>
                                        </p:tav>
                                      </p:tavLst>
                                    </p:anim>
                                    <p:anim calcmode="lin" valueType="num">
                                      <p:cBhvr additive="base">
                                        <p:cTn id="887" dur="2500"/>
                                        <p:tgtEl>
                                          <p:spTgt spid="154"/>
                                        </p:tgtEl>
                                        <p:attrNameLst>
                                          <p:attrName>ppt_y</p:attrName>
                                        </p:attrNameLst>
                                      </p:cBhvr>
                                      <p:tavLst>
                                        <p:tav tm="0">
                                          <p:val>
                                            <p:strVal val="ppt_y"/>
                                          </p:val>
                                        </p:tav>
                                        <p:tav tm="100000">
                                          <p:val>
                                            <p:strVal val="1+ppt_h/2"/>
                                          </p:val>
                                        </p:tav>
                                      </p:tavLst>
                                    </p:anim>
                                    <p:set>
                                      <p:cBhvr>
                                        <p:cTn id="888" dur="1" fill="hold">
                                          <p:stCondLst>
                                            <p:cond delay="2499"/>
                                          </p:stCondLst>
                                        </p:cTn>
                                        <p:tgtEl>
                                          <p:spTgt spid="154"/>
                                        </p:tgtEl>
                                        <p:attrNameLst>
                                          <p:attrName>style.visibility</p:attrName>
                                        </p:attrNameLst>
                                      </p:cBhvr>
                                      <p:to>
                                        <p:strVal val="hidden"/>
                                      </p:to>
                                    </p:set>
                                  </p:childTnLst>
                                </p:cTn>
                              </p:par>
                              <p:par>
                                <p:cTn id="889" presetID="2" presetClass="exit" presetSubtype="12" fill="hold" grpId="2" nodeType="withEffect">
                                  <p:stCondLst>
                                    <p:cond delay="0"/>
                                  </p:stCondLst>
                                  <p:childTnLst>
                                    <p:anim calcmode="lin" valueType="num">
                                      <p:cBhvr additive="base">
                                        <p:cTn id="890" dur="2500"/>
                                        <p:tgtEl>
                                          <p:spTgt spid="149"/>
                                        </p:tgtEl>
                                        <p:attrNameLst>
                                          <p:attrName>ppt_x</p:attrName>
                                        </p:attrNameLst>
                                      </p:cBhvr>
                                      <p:tavLst>
                                        <p:tav tm="0">
                                          <p:val>
                                            <p:strVal val="ppt_x"/>
                                          </p:val>
                                        </p:tav>
                                        <p:tav tm="100000">
                                          <p:val>
                                            <p:strVal val="0-ppt_w/2"/>
                                          </p:val>
                                        </p:tav>
                                      </p:tavLst>
                                    </p:anim>
                                    <p:anim calcmode="lin" valueType="num">
                                      <p:cBhvr additive="base">
                                        <p:cTn id="891" dur="2500"/>
                                        <p:tgtEl>
                                          <p:spTgt spid="149"/>
                                        </p:tgtEl>
                                        <p:attrNameLst>
                                          <p:attrName>ppt_y</p:attrName>
                                        </p:attrNameLst>
                                      </p:cBhvr>
                                      <p:tavLst>
                                        <p:tav tm="0">
                                          <p:val>
                                            <p:strVal val="ppt_y"/>
                                          </p:val>
                                        </p:tav>
                                        <p:tav tm="100000">
                                          <p:val>
                                            <p:strVal val="1+ppt_h/2"/>
                                          </p:val>
                                        </p:tav>
                                      </p:tavLst>
                                    </p:anim>
                                    <p:set>
                                      <p:cBhvr>
                                        <p:cTn id="892" dur="1" fill="hold">
                                          <p:stCondLst>
                                            <p:cond delay="2499"/>
                                          </p:stCondLst>
                                        </p:cTn>
                                        <p:tgtEl>
                                          <p:spTgt spid="149"/>
                                        </p:tgtEl>
                                        <p:attrNameLst>
                                          <p:attrName>style.visibility</p:attrName>
                                        </p:attrNameLst>
                                      </p:cBhvr>
                                      <p:to>
                                        <p:strVal val="hidden"/>
                                      </p:to>
                                    </p:set>
                                  </p:childTnLst>
                                </p:cTn>
                              </p:par>
                              <p:par>
                                <p:cTn id="893" presetID="2" presetClass="exit" presetSubtype="12" fill="hold" grpId="2" nodeType="withEffect">
                                  <p:stCondLst>
                                    <p:cond delay="0"/>
                                  </p:stCondLst>
                                  <p:childTnLst>
                                    <p:anim calcmode="lin" valueType="num">
                                      <p:cBhvr additive="base">
                                        <p:cTn id="894" dur="2500"/>
                                        <p:tgtEl>
                                          <p:spTgt spid="150"/>
                                        </p:tgtEl>
                                        <p:attrNameLst>
                                          <p:attrName>ppt_x</p:attrName>
                                        </p:attrNameLst>
                                      </p:cBhvr>
                                      <p:tavLst>
                                        <p:tav tm="0">
                                          <p:val>
                                            <p:strVal val="ppt_x"/>
                                          </p:val>
                                        </p:tav>
                                        <p:tav tm="100000">
                                          <p:val>
                                            <p:strVal val="0-ppt_w/2"/>
                                          </p:val>
                                        </p:tav>
                                      </p:tavLst>
                                    </p:anim>
                                    <p:anim calcmode="lin" valueType="num">
                                      <p:cBhvr additive="base">
                                        <p:cTn id="895" dur="2500"/>
                                        <p:tgtEl>
                                          <p:spTgt spid="150"/>
                                        </p:tgtEl>
                                        <p:attrNameLst>
                                          <p:attrName>ppt_y</p:attrName>
                                        </p:attrNameLst>
                                      </p:cBhvr>
                                      <p:tavLst>
                                        <p:tav tm="0">
                                          <p:val>
                                            <p:strVal val="ppt_y"/>
                                          </p:val>
                                        </p:tav>
                                        <p:tav tm="100000">
                                          <p:val>
                                            <p:strVal val="1+ppt_h/2"/>
                                          </p:val>
                                        </p:tav>
                                      </p:tavLst>
                                    </p:anim>
                                    <p:set>
                                      <p:cBhvr>
                                        <p:cTn id="896" dur="1" fill="hold">
                                          <p:stCondLst>
                                            <p:cond delay="2499"/>
                                          </p:stCondLst>
                                        </p:cTn>
                                        <p:tgtEl>
                                          <p:spTgt spid="150"/>
                                        </p:tgtEl>
                                        <p:attrNameLst>
                                          <p:attrName>style.visibility</p:attrName>
                                        </p:attrNameLst>
                                      </p:cBhvr>
                                      <p:to>
                                        <p:strVal val="hidden"/>
                                      </p:to>
                                    </p:set>
                                  </p:childTnLst>
                                </p:cTn>
                              </p:par>
                              <p:par>
                                <p:cTn id="897" presetID="2" presetClass="exit" presetSubtype="12" fill="hold" grpId="2" nodeType="withEffect">
                                  <p:stCondLst>
                                    <p:cond delay="0"/>
                                  </p:stCondLst>
                                  <p:childTnLst>
                                    <p:anim calcmode="lin" valueType="num">
                                      <p:cBhvr additive="base">
                                        <p:cTn id="898" dur="2500"/>
                                        <p:tgtEl>
                                          <p:spTgt spid="147"/>
                                        </p:tgtEl>
                                        <p:attrNameLst>
                                          <p:attrName>ppt_x</p:attrName>
                                        </p:attrNameLst>
                                      </p:cBhvr>
                                      <p:tavLst>
                                        <p:tav tm="0">
                                          <p:val>
                                            <p:strVal val="ppt_x"/>
                                          </p:val>
                                        </p:tav>
                                        <p:tav tm="100000">
                                          <p:val>
                                            <p:strVal val="0-ppt_w/2"/>
                                          </p:val>
                                        </p:tav>
                                      </p:tavLst>
                                    </p:anim>
                                    <p:anim calcmode="lin" valueType="num">
                                      <p:cBhvr additive="base">
                                        <p:cTn id="899" dur="2500"/>
                                        <p:tgtEl>
                                          <p:spTgt spid="147"/>
                                        </p:tgtEl>
                                        <p:attrNameLst>
                                          <p:attrName>ppt_y</p:attrName>
                                        </p:attrNameLst>
                                      </p:cBhvr>
                                      <p:tavLst>
                                        <p:tav tm="0">
                                          <p:val>
                                            <p:strVal val="ppt_y"/>
                                          </p:val>
                                        </p:tav>
                                        <p:tav tm="100000">
                                          <p:val>
                                            <p:strVal val="1+ppt_h/2"/>
                                          </p:val>
                                        </p:tav>
                                      </p:tavLst>
                                    </p:anim>
                                    <p:set>
                                      <p:cBhvr>
                                        <p:cTn id="900" dur="1" fill="hold">
                                          <p:stCondLst>
                                            <p:cond delay="2499"/>
                                          </p:stCondLst>
                                        </p:cTn>
                                        <p:tgtEl>
                                          <p:spTgt spid="147"/>
                                        </p:tgtEl>
                                        <p:attrNameLst>
                                          <p:attrName>style.visibility</p:attrName>
                                        </p:attrNameLst>
                                      </p:cBhvr>
                                      <p:to>
                                        <p:strVal val="hidden"/>
                                      </p:to>
                                    </p:set>
                                  </p:childTnLst>
                                </p:cTn>
                              </p:par>
                              <p:par>
                                <p:cTn id="901" presetID="2" presetClass="exit" presetSubtype="12" fill="hold" grpId="2" nodeType="withEffect">
                                  <p:stCondLst>
                                    <p:cond delay="0"/>
                                  </p:stCondLst>
                                  <p:childTnLst>
                                    <p:anim calcmode="lin" valueType="num">
                                      <p:cBhvr additive="base">
                                        <p:cTn id="902" dur="2500"/>
                                        <p:tgtEl>
                                          <p:spTgt spid="148"/>
                                        </p:tgtEl>
                                        <p:attrNameLst>
                                          <p:attrName>ppt_x</p:attrName>
                                        </p:attrNameLst>
                                      </p:cBhvr>
                                      <p:tavLst>
                                        <p:tav tm="0">
                                          <p:val>
                                            <p:strVal val="ppt_x"/>
                                          </p:val>
                                        </p:tav>
                                        <p:tav tm="100000">
                                          <p:val>
                                            <p:strVal val="0-ppt_w/2"/>
                                          </p:val>
                                        </p:tav>
                                      </p:tavLst>
                                    </p:anim>
                                    <p:anim calcmode="lin" valueType="num">
                                      <p:cBhvr additive="base">
                                        <p:cTn id="903" dur="2500"/>
                                        <p:tgtEl>
                                          <p:spTgt spid="148"/>
                                        </p:tgtEl>
                                        <p:attrNameLst>
                                          <p:attrName>ppt_y</p:attrName>
                                        </p:attrNameLst>
                                      </p:cBhvr>
                                      <p:tavLst>
                                        <p:tav tm="0">
                                          <p:val>
                                            <p:strVal val="ppt_y"/>
                                          </p:val>
                                        </p:tav>
                                        <p:tav tm="100000">
                                          <p:val>
                                            <p:strVal val="1+ppt_h/2"/>
                                          </p:val>
                                        </p:tav>
                                      </p:tavLst>
                                    </p:anim>
                                    <p:set>
                                      <p:cBhvr>
                                        <p:cTn id="904" dur="1" fill="hold">
                                          <p:stCondLst>
                                            <p:cond delay="2499"/>
                                          </p:stCondLst>
                                        </p:cTn>
                                        <p:tgtEl>
                                          <p:spTgt spid="148"/>
                                        </p:tgtEl>
                                        <p:attrNameLst>
                                          <p:attrName>style.visibility</p:attrName>
                                        </p:attrNameLst>
                                      </p:cBhvr>
                                      <p:to>
                                        <p:strVal val="hidden"/>
                                      </p:to>
                                    </p:set>
                                  </p:childTnLst>
                                </p:cTn>
                              </p:par>
                              <p:par>
                                <p:cTn id="905" presetID="2" presetClass="exit" presetSubtype="12" fill="hold" grpId="2" nodeType="withEffect">
                                  <p:stCondLst>
                                    <p:cond delay="0"/>
                                  </p:stCondLst>
                                  <p:childTnLst>
                                    <p:anim calcmode="lin" valueType="num">
                                      <p:cBhvr additive="base">
                                        <p:cTn id="906" dur="2500"/>
                                        <p:tgtEl>
                                          <p:spTgt spid="143"/>
                                        </p:tgtEl>
                                        <p:attrNameLst>
                                          <p:attrName>ppt_x</p:attrName>
                                        </p:attrNameLst>
                                      </p:cBhvr>
                                      <p:tavLst>
                                        <p:tav tm="0">
                                          <p:val>
                                            <p:strVal val="ppt_x"/>
                                          </p:val>
                                        </p:tav>
                                        <p:tav tm="100000">
                                          <p:val>
                                            <p:strVal val="0-ppt_w/2"/>
                                          </p:val>
                                        </p:tav>
                                      </p:tavLst>
                                    </p:anim>
                                    <p:anim calcmode="lin" valueType="num">
                                      <p:cBhvr additive="base">
                                        <p:cTn id="907" dur="2500"/>
                                        <p:tgtEl>
                                          <p:spTgt spid="143"/>
                                        </p:tgtEl>
                                        <p:attrNameLst>
                                          <p:attrName>ppt_y</p:attrName>
                                        </p:attrNameLst>
                                      </p:cBhvr>
                                      <p:tavLst>
                                        <p:tav tm="0">
                                          <p:val>
                                            <p:strVal val="ppt_y"/>
                                          </p:val>
                                        </p:tav>
                                        <p:tav tm="100000">
                                          <p:val>
                                            <p:strVal val="1+ppt_h/2"/>
                                          </p:val>
                                        </p:tav>
                                      </p:tavLst>
                                    </p:anim>
                                    <p:set>
                                      <p:cBhvr>
                                        <p:cTn id="908" dur="1" fill="hold">
                                          <p:stCondLst>
                                            <p:cond delay="2499"/>
                                          </p:stCondLst>
                                        </p:cTn>
                                        <p:tgtEl>
                                          <p:spTgt spid="143"/>
                                        </p:tgtEl>
                                        <p:attrNameLst>
                                          <p:attrName>style.visibility</p:attrName>
                                        </p:attrNameLst>
                                      </p:cBhvr>
                                      <p:to>
                                        <p:strVal val="hidden"/>
                                      </p:to>
                                    </p:set>
                                  </p:childTnLst>
                                </p:cTn>
                              </p:par>
                              <p:par>
                                <p:cTn id="909" presetID="2" presetClass="exit" presetSubtype="12" fill="hold" grpId="2" nodeType="withEffect">
                                  <p:stCondLst>
                                    <p:cond delay="0"/>
                                  </p:stCondLst>
                                  <p:childTnLst>
                                    <p:anim calcmode="lin" valueType="num">
                                      <p:cBhvr additive="base">
                                        <p:cTn id="910" dur="2500"/>
                                        <p:tgtEl>
                                          <p:spTgt spid="144"/>
                                        </p:tgtEl>
                                        <p:attrNameLst>
                                          <p:attrName>ppt_x</p:attrName>
                                        </p:attrNameLst>
                                      </p:cBhvr>
                                      <p:tavLst>
                                        <p:tav tm="0">
                                          <p:val>
                                            <p:strVal val="ppt_x"/>
                                          </p:val>
                                        </p:tav>
                                        <p:tav tm="100000">
                                          <p:val>
                                            <p:strVal val="0-ppt_w/2"/>
                                          </p:val>
                                        </p:tav>
                                      </p:tavLst>
                                    </p:anim>
                                    <p:anim calcmode="lin" valueType="num">
                                      <p:cBhvr additive="base">
                                        <p:cTn id="911" dur="2500"/>
                                        <p:tgtEl>
                                          <p:spTgt spid="144"/>
                                        </p:tgtEl>
                                        <p:attrNameLst>
                                          <p:attrName>ppt_y</p:attrName>
                                        </p:attrNameLst>
                                      </p:cBhvr>
                                      <p:tavLst>
                                        <p:tav tm="0">
                                          <p:val>
                                            <p:strVal val="ppt_y"/>
                                          </p:val>
                                        </p:tav>
                                        <p:tav tm="100000">
                                          <p:val>
                                            <p:strVal val="1+ppt_h/2"/>
                                          </p:val>
                                        </p:tav>
                                      </p:tavLst>
                                    </p:anim>
                                    <p:set>
                                      <p:cBhvr>
                                        <p:cTn id="912" dur="1" fill="hold">
                                          <p:stCondLst>
                                            <p:cond delay="2499"/>
                                          </p:stCondLst>
                                        </p:cTn>
                                        <p:tgtEl>
                                          <p:spTgt spid="144"/>
                                        </p:tgtEl>
                                        <p:attrNameLst>
                                          <p:attrName>style.visibility</p:attrName>
                                        </p:attrNameLst>
                                      </p:cBhvr>
                                      <p:to>
                                        <p:strVal val="hidden"/>
                                      </p:to>
                                    </p:set>
                                  </p:childTnLst>
                                </p:cTn>
                              </p:par>
                              <p:par>
                                <p:cTn id="913" presetID="2" presetClass="exit" presetSubtype="12" fill="hold" grpId="2" nodeType="withEffect">
                                  <p:stCondLst>
                                    <p:cond delay="0"/>
                                  </p:stCondLst>
                                  <p:childTnLst>
                                    <p:anim calcmode="lin" valueType="num">
                                      <p:cBhvr additive="base">
                                        <p:cTn id="914" dur="2500"/>
                                        <p:tgtEl>
                                          <p:spTgt spid="141"/>
                                        </p:tgtEl>
                                        <p:attrNameLst>
                                          <p:attrName>ppt_x</p:attrName>
                                        </p:attrNameLst>
                                      </p:cBhvr>
                                      <p:tavLst>
                                        <p:tav tm="0">
                                          <p:val>
                                            <p:strVal val="ppt_x"/>
                                          </p:val>
                                        </p:tav>
                                        <p:tav tm="100000">
                                          <p:val>
                                            <p:strVal val="0-ppt_w/2"/>
                                          </p:val>
                                        </p:tav>
                                      </p:tavLst>
                                    </p:anim>
                                    <p:anim calcmode="lin" valueType="num">
                                      <p:cBhvr additive="base">
                                        <p:cTn id="915" dur="2500"/>
                                        <p:tgtEl>
                                          <p:spTgt spid="141"/>
                                        </p:tgtEl>
                                        <p:attrNameLst>
                                          <p:attrName>ppt_y</p:attrName>
                                        </p:attrNameLst>
                                      </p:cBhvr>
                                      <p:tavLst>
                                        <p:tav tm="0">
                                          <p:val>
                                            <p:strVal val="ppt_y"/>
                                          </p:val>
                                        </p:tav>
                                        <p:tav tm="100000">
                                          <p:val>
                                            <p:strVal val="1+ppt_h/2"/>
                                          </p:val>
                                        </p:tav>
                                      </p:tavLst>
                                    </p:anim>
                                    <p:set>
                                      <p:cBhvr>
                                        <p:cTn id="916" dur="1" fill="hold">
                                          <p:stCondLst>
                                            <p:cond delay="2499"/>
                                          </p:stCondLst>
                                        </p:cTn>
                                        <p:tgtEl>
                                          <p:spTgt spid="141"/>
                                        </p:tgtEl>
                                        <p:attrNameLst>
                                          <p:attrName>style.visibility</p:attrName>
                                        </p:attrNameLst>
                                      </p:cBhvr>
                                      <p:to>
                                        <p:strVal val="hidden"/>
                                      </p:to>
                                    </p:set>
                                  </p:childTnLst>
                                </p:cTn>
                              </p:par>
                              <p:par>
                                <p:cTn id="917" presetID="2" presetClass="exit" presetSubtype="12" fill="hold" grpId="2" nodeType="withEffect">
                                  <p:stCondLst>
                                    <p:cond delay="0"/>
                                  </p:stCondLst>
                                  <p:childTnLst>
                                    <p:anim calcmode="lin" valueType="num">
                                      <p:cBhvr additive="base">
                                        <p:cTn id="918" dur="2500"/>
                                        <p:tgtEl>
                                          <p:spTgt spid="142"/>
                                        </p:tgtEl>
                                        <p:attrNameLst>
                                          <p:attrName>ppt_x</p:attrName>
                                        </p:attrNameLst>
                                      </p:cBhvr>
                                      <p:tavLst>
                                        <p:tav tm="0">
                                          <p:val>
                                            <p:strVal val="ppt_x"/>
                                          </p:val>
                                        </p:tav>
                                        <p:tav tm="100000">
                                          <p:val>
                                            <p:strVal val="0-ppt_w/2"/>
                                          </p:val>
                                        </p:tav>
                                      </p:tavLst>
                                    </p:anim>
                                    <p:anim calcmode="lin" valueType="num">
                                      <p:cBhvr additive="base">
                                        <p:cTn id="919" dur="2500"/>
                                        <p:tgtEl>
                                          <p:spTgt spid="142"/>
                                        </p:tgtEl>
                                        <p:attrNameLst>
                                          <p:attrName>ppt_y</p:attrName>
                                        </p:attrNameLst>
                                      </p:cBhvr>
                                      <p:tavLst>
                                        <p:tav tm="0">
                                          <p:val>
                                            <p:strVal val="ppt_y"/>
                                          </p:val>
                                        </p:tav>
                                        <p:tav tm="100000">
                                          <p:val>
                                            <p:strVal val="1+ppt_h/2"/>
                                          </p:val>
                                        </p:tav>
                                      </p:tavLst>
                                    </p:anim>
                                    <p:set>
                                      <p:cBhvr>
                                        <p:cTn id="920" dur="1" fill="hold">
                                          <p:stCondLst>
                                            <p:cond delay="2499"/>
                                          </p:stCondLst>
                                        </p:cTn>
                                        <p:tgtEl>
                                          <p:spTgt spid="142"/>
                                        </p:tgtEl>
                                        <p:attrNameLst>
                                          <p:attrName>style.visibility</p:attrName>
                                        </p:attrNameLst>
                                      </p:cBhvr>
                                      <p:to>
                                        <p:strVal val="hidden"/>
                                      </p:to>
                                    </p:set>
                                  </p:childTnLst>
                                </p:cTn>
                              </p:par>
                              <p:par>
                                <p:cTn id="921" presetID="2" presetClass="exit" presetSubtype="12" fill="hold" grpId="2" nodeType="withEffect">
                                  <p:stCondLst>
                                    <p:cond delay="0"/>
                                  </p:stCondLst>
                                  <p:childTnLst>
                                    <p:anim calcmode="lin" valueType="num">
                                      <p:cBhvr additive="base">
                                        <p:cTn id="922" dur="2500"/>
                                        <p:tgtEl>
                                          <p:spTgt spid="177"/>
                                        </p:tgtEl>
                                        <p:attrNameLst>
                                          <p:attrName>ppt_x</p:attrName>
                                        </p:attrNameLst>
                                      </p:cBhvr>
                                      <p:tavLst>
                                        <p:tav tm="0">
                                          <p:val>
                                            <p:strVal val="ppt_x"/>
                                          </p:val>
                                        </p:tav>
                                        <p:tav tm="100000">
                                          <p:val>
                                            <p:strVal val="0-ppt_w/2"/>
                                          </p:val>
                                        </p:tav>
                                      </p:tavLst>
                                    </p:anim>
                                    <p:anim calcmode="lin" valueType="num">
                                      <p:cBhvr additive="base">
                                        <p:cTn id="923" dur="2500"/>
                                        <p:tgtEl>
                                          <p:spTgt spid="177"/>
                                        </p:tgtEl>
                                        <p:attrNameLst>
                                          <p:attrName>ppt_y</p:attrName>
                                        </p:attrNameLst>
                                      </p:cBhvr>
                                      <p:tavLst>
                                        <p:tav tm="0">
                                          <p:val>
                                            <p:strVal val="ppt_y"/>
                                          </p:val>
                                        </p:tav>
                                        <p:tav tm="100000">
                                          <p:val>
                                            <p:strVal val="1+ppt_h/2"/>
                                          </p:val>
                                        </p:tav>
                                      </p:tavLst>
                                    </p:anim>
                                    <p:set>
                                      <p:cBhvr>
                                        <p:cTn id="924" dur="1" fill="hold">
                                          <p:stCondLst>
                                            <p:cond delay="2499"/>
                                          </p:stCondLst>
                                        </p:cTn>
                                        <p:tgtEl>
                                          <p:spTgt spid="177"/>
                                        </p:tgtEl>
                                        <p:attrNameLst>
                                          <p:attrName>style.visibility</p:attrName>
                                        </p:attrNameLst>
                                      </p:cBhvr>
                                      <p:to>
                                        <p:strVal val="hidden"/>
                                      </p:to>
                                    </p:set>
                                  </p:childTnLst>
                                </p:cTn>
                              </p:par>
                              <p:par>
                                <p:cTn id="925" presetID="2" presetClass="exit" presetSubtype="12" fill="hold" grpId="2" nodeType="withEffect">
                                  <p:stCondLst>
                                    <p:cond delay="0"/>
                                  </p:stCondLst>
                                  <p:childTnLst>
                                    <p:anim calcmode="lin" valueType="num">
                                      <p:cBhvr additive="base">
                                        <p:cTn id="926" dur="2500"/>
                                        <p:tgtEl>
                                          <p:spTgt spid="178"/>
                                        </p:tgtEl>
                                        <p:attrNameLst>
                                          <p:attrName>ppt_x</p:attrName>
                                        </p:attrNameLst>
                                      </p:cBhvr>
                                      <p:tavLst>
                                        <p:tav tm="0">
                                          <p:val>
                                            <p:strVal val="ppt_x"/>
                                          </p:val>
                                        </p:tav>
                                        <p:tav tm="100000">
                                          <p:val>
                                            <p:strVal val="0-ppt_w/2"/>
                                          </p:val>
                                        </p:tav>
                                      </p:tavLst>
                                    </p:anim>
                                    <p:anim calcmode="lin" valueType="num">
                                      <p:cBhvr additive="base">
                                        <p:cTn id="927" dur="2500"/>
                                        <p:tgtEl>
                                          <p:spTgt spid="178"/>
                                        </p:tgtEl>
                                        <p:attrNameLst>
                                          <p:attrName>ppt_y</p:attrName>
                                        </p:attrNameLst>
                                      </p:cBhvr>
                                      <p:tavLst>
                                        <p:tav tm="0">
                                          <p:val>
                                            <p:strVal val="ppt_y"/>
                                          </p:val>
                                        </p:tav>
                                        <p:tav tm="100000">
                                          <p:val>
                                            <p:strVal val="1+ppt_h/2"/>
                                          </p:val>
                                        </p:tav>
                                      </p:tavLst>
                                    </p:anim>
                                    <p:set>
                                      <p:cBhvr>
                                        <p:cTn id="928" dur="1" fill="hold">
                                          <p:stCondLst>
                                            <p:cond delay="2499"/>
                                          </p:stCondLst>
                                        </p:cTn>
                                        <p:tgtEl>
                                          <p:spTgt spid="178"/>
                                        </p:tgtEl>
                                        <p:attrNameLst>
                                          <p:attrName>style.visibility</p:attrName>
                                        </p:attrNameLst>
                                      </p:cBhvr>
                                      <p:to>
                                        <p:strVal val="hidden"/>
                                      </p:to>
                                    </p:set>
                                  </p:childTnLst>
                                </p:cTn>
                              </p:par>
                              <p:par>
                                <p:cTn id="929" presetID="2" presetClass="exit" presetSubtype="12" fill="hold" grpId="2" nodeType="withEffect">
                                  <p:stCondLst>
                                    <p:cond delay="0"/>
                                  </p:stCondLst>
                                  <p:childTnLst>
                                    <p:anim calcmode="lin" valueType="num">
                                      <p:cBhvr additive="base">
                                        <p:cTn id="930" dur="2500"/>
                                        <p:tgtEl>
                                          <p:spTgt spid="175"/>
                                        </p:tgtEl>
                                        <p:attrNameLst>
                                          <p:attrName>ppt_x</p:attrName>
                                        </p:attrNameLst>
                                      </p:cBhvr>
                                      <p:tavLst>
                                        <p:tav tm="0">
                                          <p:val>
                                            <p:strVal val="ppt_x"/>
                                          </p:val>
                                        </p:tav>
                                        <p:tav tm="100000">
                                          <p:val>
                                            <p:strVal val="0-ppt_w/2"/>
                                          </p:val>
                                        </p:tav>
                                      </p:tavLst>
                                    </p:anim>
                                    <p:anim calcmode="lin" valueType="num">
                                      <p:cBhvr additive="base">
                                        <p:cTn id="931" dur="2500"/>
                                        <p:tgtEl>
                                          <p:spTgt spid="175"/>
                                        </p:tgtEl>
                                        <p:attrNameLst>
                                          <p:attrName>ppt_y</p:attrName>
                                        </p:attrNameLst>
                                      </p:cBhvr>
                                      <p:tavLst>
                                        <p:tav tm="0">
                                          <p:val>
                                            <p:strVal val="ppt_y"/>
                                          </p:val>
                                        </p:tav>
                                        <p:tav tm="100000">
                                          <p:val>
                                            <p:strVal val="1+ppt_h/2"/>
                                          </p:val>
                                        </p:tav>
                                      </p:tavLst>
                                    </p:anim>
                                    <p:set>
                                      <p:cBhvr>
                                        <p:cTn id="932" dur="1" fill="hold">
                                          <p:stCondLst>
                                            <p:cond delay="2499"/>
                                          </p:stCondLst>
                                        </p:cTn>
                                        <p:tgtEl>
                                          <p:spTgt spid="175"/>
                                        </p:tgtEl>
                                        <p:attrNameLst>
                                          <p:attrName>style.visibility</p:attrName>
                                        </p:attrNameLst>
                                      </p:cBhvr>
                                      <p:to>
                                        <p:strVal val="hidden"/>
                                      </p:to>
                                    </p:set>
                                  </p:childTnLst>
                                </p:cTn>
                              </p:par>
                              <p:par>
                                <p:cTn id="933" presetID="2" presetClass="exit" presetSubtype="12" fill="hold" grpId="2" nodeType="withEffect">
                                  <p:stCondLst>
                                    <p:cond delay="0"/>
                                  </p:stCondLst>
                                  <p:childTnLst>
                                    <p:anim calcmode="lin" valueType="num">
                                      <p:cBhvr additive="base">
                                        <p:cTn id="934" dur="2500"/>
                                        <p:tgtEl>
                                          <p:spTgt spid="176"/>
                                        </p:tgtEl>
                                        <p:attrNameLst>
                                          <p:attrName>ppt_x</p:attrName>
                                        </p:attrNameLst>
                                      </p:cBhvr>
                                      <p:tavLst>
                                        <p:tav tm="0">
                                          <p:val>
                                            <p:strVal val="ppt_x"/>
                                          </p:val>
                                        </p:tav>
                                        <p:tav tm="100000">
                                          <p:val>
                                            <p:strVal val="0-ppt_w/2"/>
                                          </p:val>
                                        </p:tav>
                                      </p:tavLst>
                                    </p:anim>
                                    <p:anim calcmode="lin" valueType="num">
                                      <p:cBhvr additive="base">
                                        <p:cTn id="935" dur="2500"/>
                                        <p:tgtEl>
                                          <p:spTgt spid="176"/>
                                        </p:tgtEl>
                                        <p:attrNameLst>
                                          <p:attrName>ppt_y</p:attrName>
                                        </p:attrNameLst>
                                      </p:cBhvr>
                                      <p:tavLst>
                                        <p:tav tm="0">
                                          <p:val>
                                            <p:strVal val="ppt_y"/>
                                          </p:val>
                                        </p:tav>
                                        <p:tav tm="100000">
                                          <p:val>
                                            <p:strVal val="1+ppt_h/2"/>
                                          </p:val>
                                        </p:tav>
                                      </p:tavLst>
                                    </p:anim>
                                    <p:set>
                                      <p:cBhvr>
                                        <p:cTn id="936" dur="1" fill="hold">
                                          <p:stCondLst>
                                            <p:cond delay="2499"/>
                                          </p:stCondLst>
                                        </p:cTn>
                                        <p:tgtEl>
                                          <p:spTgt spid="176"/>
                                        </p:tgtEl>
                                        <p:attrNameLst>
                                          <p:attrName>style.visibility</p:attrName>
                                        </p:attrNameLst>
                                      </p:cBhvr>
                                      <p:to>
                                        <p:strVal val="hidden"/>
                                      </p:to>
                                    </p:set>
                                  </p:childTnLst>
                                </p:cTn>
                              </p:par>
                              <p:par>
                                <p:cTn id="937" presetID="2" presetClass="exit" presetSubtype="12" fill="hold" grpId="2" nodeType="withEffect">
                                  <p:stCondLst>
                                    <p:cond delay="0"/>
                                  </p:stCondLst>
                                  <p:childTnLst>
                                    <p:anim calcmode="lin" valueType="num">
                                      <p:cBhvr additive="base">
                                        <p:cTn id="938" dur="2500"/>
                                        <p:tgtEl>
                                          <p:spTgt spid="171"/>
                                        </p:tgtEl>
                                        <p:attrNameLst>
                                          <p:attrName>ppt_x</p:attrName>
                                        </p:attrNameLst>
                                      </p:cBhvr>
                                      <p:tavLst>
                                        <p:tav tm="0">
                                          <p:val>
                                            <p:strVal val="ppt_x"/>
                                          </p:val>
                                        </p:tav>
                                        <p:tav tm="100000">
                                          <p:val>
                                            <p:strVal val="0-ppt_w/2"/>
                                          </p:val>
                                        </p:tav>
                                      </p:tavLst>
                                    </p:anim>
                                    <p:anim calcmode="lin" valueType="num">
                                      <p:cBhvr additive="base">
                                        <p:cTn id="939" dur="2500"/>
                                        <p:tgtEl>
                                          <p:spTgt spid="171"/>
                                        </p:tgtEl>
                                        <p:attrNameLst>
                                          <p:attrName>ppt_y</p:attrName>
                                        </p:attrNameLst>
                                      </p:cBhvr>
                                      <p:tavLst>
                                        <p:tav tm="0">
                                          <p:val>
                                            <p:strVal val="ppt_y"/>
                                          </p:val>
                                        </p:tav>
                                        <p:tav tm="100000">
                                          <p:val>
                                            <p:strVal val="1+ppt_h/2"/>
                                          </p:val>
                                        </p:tav>
                                      </p:tavLst>
                                    </p:anim>
                                    <p:set>
                                      <p:cBhvr>
                                        <p:cTn id="940" dur="1" fill="hold">
                                          <p:stCondLst>
                                            <p:cond delay="2499"/>
                                          </p:stCondLst>
                                        </p:cTn>
                                        <p:tgtEl>
                                          <p:spTgt spid="171"/>
                                        </p:tgtEl>
                                        <p:attrNameLst>
                                          <p:attrName>style.visibility</p:attrName>
                                        </p:attrNameLst>
                                      </p:cBhvr>
                                      <p:to>
                                        <p:strVal val="hidden"/>
                                      </p:to>
                                    </p:set>
                                  </p:childTnLst>
                                </p:cTn>
                              </p:par>
                              <p:par>
                                <p:cTn id="941" presetID="2" presetClass="exit" presetSubtype="12" fill="hold" grpId="2" nodeType="withEffect">
                                  <p:stCondLst>
                                    <p:cond delay="0"/>
                                  </p:stCondLst>
                                  <p:childTnLst>
                                    <p:anim calcmode="lin" valueType="num">
                                      <p:cBhvr additive="base">
                                        <p:cTn id="942" dur="2500"/>
                                        <p:tgtEl>
                                          <p:spTgt spid="172"/>
                                        </p:tgtEl>
                                        <p:attrNameLst>
                                          <p:attrName>ppt_x</p:attrName>
                                        </p:attrNameLst>
                                      </p:cBhvr>
                                      <p:tavLst>
                                        <p:tav tm="0">
                                          <p:val>
                                            <p:strVal val="ppt_x"/>
                                          </p:val>
                                        </p:tav>
                                        <p:tav tm="100000">
                                          <p:val>
                                            <p:strVal val="0-ppt_w/2"/>
                                          </p:val>
                                        </p:tav>
                                      </p:tavLst>
                                    </p:anim>
                                    <p:anim calcmode="lin" valueType="num">
                                      <p:cBhvr additive="base">
                                        <p:cTn id="943" dur="2500"/>
                                        <p:tgtEl>
                                          <p:spTgt spid="172"/>
                                        </p:tgtEl>
                                        <p:attrNameLst>
                                          <p:attrName>ppt_y</p:attrName>
                                        </p:attrNameLst>
                                      </p:cBhvr>
                                      <p:tavLst>
                                        <p:tav tm="0">
                                          <p:val>
                                            <p:strVal val="ppt_y"/>
                                          </p:val>
                                        </p:tav>
                                        <p:tav tm="100000">
                                          <p:val>
                                            <p:strVal val="1+ppt_h/2"/>
                                          </p:val>
                                        </p:tav>
                                      </p:tavLst>
                                    </p:anim>
                                    <p:set>
                                      <p:cBhvr>
                                        <p:cTn id="944" dur="1" fill="hold">
                                          <p:stCondLst>
                                            <p:cond delay="2499"/>
                                          </p:stCondLst>
                                        </p:cTn>
                                        <p:tgtEl>
                                          <p:spTgt spid="172"/>
                                        </p:tgtEl>
                                        <p:attrNameLst>
                                          <p:attrName>style.visibility</p:attrName>
                                        </p:attrNameLst>
                                      </p:cBhvr>
                                      <p:to>
                                        <p:strVal val="hidden"/>
                                      </p:to>
                                    </p:set>
                                  </p:childTnLst>
                                </p:cTn>
                              </p:par>
                              <p:par>
                                <p:cTn id="945" presetID="2" presetClass="exit" presetSubtype="12" fill="hold" grpId="2" nodeType="withEffect">
                                  <p:stCondLst>
                                    <p:cond delay="0"/>
                                  </p:stCondLst>
                                  <p:childTnLst>
                                    <p:anim calcmode="lin" valueType="num">
                                      <p:cBhvr additive="base">
                                        <p:cTn id="946" dur="2500"/>
                                        <p:tgtEl>
                                          <p:spTgt spid="169"/>
                                        </p:tgtEl>
                                        <p:attrNameLst>
                                          <p:attrName>ppt_x</p:attrName>
                                        </p:attrNameLst>
                                      </p:cBhvr>
                                      <p:tavLst>
                                        <p:tav tm="0">
                                          <p:val>
                                            <p:strVal val="ppt_x"/>
                                          </p:val>
                                        </p:tav>
                                        <p:tav tm="100000">
                                          <p:val>
                                            <p:strVal val="0-ppt_w/2"/>
                                          </p:val>
                                        </p:tav>
                                      </p:tavLst>
                                    </p:anim>
                                    <p:anim calcmode="lin" valueType="num">
                                      <p:cBhvr additive="base">
                                        <p:cTn id="947" dur="2500"/>
                                        <p:tgtEl>
                                          <p:spTgt spid="169"/>
                                        </p:tgtEl>
                                        <p:attrNameLst>
                                          <p:attrName>ppt_y</p:attrName>
                                        </p:attrNameLst>
                                      </p:cBhvr>
                                      <p:tavLst>
                                        <p:tav tm="0">
                                          <p:val>
                                            <p:strVal val="ppt_y"/>
                                          </p:val>
                                        </p:tav>
                                        <p:tav tm="100000">
                                          <p:val>
                                            <p:strVal val="1+ppt_h/2"/>
                                          </p:val>
                                        </p:tav>
                                      </p:tavLst>
                                    </p:anim>
                                    <p:set>
                                      <p:cBhvr>
                                        <p:cTn id="948" dur="1" fill="hold">
                                          <p:stCondLst>
                                            <p:cond delay="2499"/>
                                          </p:stCondLst>
                                        </p:cTn>
                                        <p:tgtEl>
                                          <p:spTgt spid="169"/>
                                        </p:tgtEl>
                                        <p:attrNameLst>
                                          <p:attrName>style.visibility</p:attrName>
                                        </p:attrNameLst>
                                      </p:cBhvr>
                                      <p:to>
                                        <p:strVal val="hidden"/>
                                      </p:to>
                                    </p:set>
                                  </p:childTnLst>
                                </p:cTn>
                              </p:par>
                              <p:par>
                                <p:cTn id="949" presetID="2" presetClass="exit" presetSubtype="12" fill="hold" grpId="2" nodeType="withEffect">
                                  <p:stCondLst>
                                    <p:cond delay="0"/>
                                  </p:stCondLst>
                                  <p:childTnLst>
                                    <p:anim calcmode="lin" valueType="num">
                                      <p:cBhvr additive="base">
                                        <p:cTn id="950" dur="2500"/>
                                        <p:tgtEl>
                                          <p:spTgt spid="170"/>
                                        </p:tgtEl>
                                        <p:attrNameLst>
                                          <p:attrName>ppt_x</p:attrName>
                                        </p:attrNameLst>
                                      </p:cBhvr>
                                      <p:tavLst>
                                        <p:tav tm="0">
                                          <p:val>
                                            <p:strVal val="ppt_x"/>
                                          </p:val>
                                        </p:tav>
                                        <p:tav tm="100000">
                                          <p:val>
                                            <p:strVal val="0-ppt_w/2"/>
                                          </p:val>
                                        </p:tav>
                                      </p:tavLst>
                                    </p:anim>
                                    <p:anim calcmode="lin" valueType="num">
                                      <p:cBhvr additive="base">
                                        <p:cTn id="951" dur="2500"/>
                                        <p:tgtEl>
                                          <p:spTgt spid="170"/>
                                        </p:tgtEl>
                                        <p:attrNameLst>
                                          <p:attrName>ppt_y</p:attrName>
                                        </p:attrNameLst>
                                      </p:cBhvr>
                                      <p:tavLst>
                                        <p:tav tm="0">
                                          <p:val>
                                            <p:strVal val="ppt_y"/>
                                          </p:val>
                                        </p:tav>
                                        <p:tav tm="100000">
                                          <p:val>
                                            <p:strVal val="1+ppt_h/2"/>
                                          </p:val>
                                        </p:tav>
                                      </p:tavLst>
                                    </p:anim>
                                    <p:set>
                                      <p:cBhvr>
                                        <p:cTn id="952" dur="1" fill="hold">
                                          <p:stCondLst>
                                            <p:cond delay="2499"/>
                                          </p:stCondLst>
                                        </p:cTn>
                                        <p:tgtEl>
                                          <p:spTgt spid="170"/>
                                        </p:tgtEl>
                                        <p:attrNameLst>
                                          <p:attrName>style.visibility</p:attrName>
                                        </p:attrNameLst>
                                      </p:cBhvr>
                                      <p:to>
                                        <p:strVal val="hidden"/>
                                      </p:to>
                                    </p:set>
                                  </p:childTnLst>
                                </p:cTn>
                              </p:par>
                              <p:par>
                                <p:cTn id="953" presetID="2" presetClass="exit" presetSubtype="12" fill="hold" grpId="2" nodeType="withEffect">
                                  <p:stCondLst>
                                    <p:cond delay="0"/>
                                  </p:stCondLst>
                                  <p:childTnLst>
                                    <p:anim calcmode="lin" valueType="num">
                                      <p:cBhvr additive="base">
                                        <p:cTn id="954" dur="2500"/>
                                        <p:tgtEl>
                                          <p:spTgt spid="165"/>
                                        </p:tgtEl>
                                        <p:attrNameLst>
                                          <p:attrName>ppt_x</p:attrName>
                                        </p:attrNameLst>
                                      </p:cBhvr>
                                      <p:tavLst>
                                        <p:tav tm="0">
                                          <p:val>
                                            <p:strVal val="ppt_x"/>
                                          </p:val>
                                        </p:tav>
                                        <p:tav tm="100000">
                                          <p:val>
                                            <p:strVal val="0-ppt_w/2"/>
                                          </p:val>
                                        </p:tav>
                                      </p:tavLst>
                                    </p:anim>
                                    <p:anim calcmode="lin" valueType="num">
                                      <p:cBhvr additive="base">
                                        <p:cTn id="955" dur="2500"/>
                                        <p:tgtEl>
                                          <p:spTgt spid="165"/>
                                        </p:tgtEl>
                                        <p:attrNameLst>
                                          <p:attrName>ppt_y</p:attrName>
                                        </p:attrNameLst>
                                      </p:cBhvr>
                                      <p:tavLst>
                                        <p:tav tm="0">
                                          <p:val>
                                            <p:strVal val="ppt_y"/>
                                          </p:val>
                                        </p:tav>
                                        <p:tav tm="100000">
                                          <p:val>
                                            <p:strVal val="1+ppt_h/2"/>
                                          </p:val>
                                        </p:tav>
                                      </p:tavLst>
                                    </p:anim>
                                    <p:set>
                                      <p:cBhvr>
                                        <p:cTn id="956" dur="1" fill="hold">
                                          <p:stCondLst>
                                            <p:cond delay="2499"/>
                                          </p:stCondLst>
                                        </p:cTn>
                                        <p:tgtEl>
                                          <p:spTgt spid="165"/>
                                        </p:tgtEl>
                                        <p:attrNameLst>
                                          <p:attrName>style.visibility</p:attrName>
                                        </p:attrNameLst>
                                      </p:cBhvr>
                                      <p:to>
                                        <p:strVal val="hidden"/>
                                      </p:to>
                                    </p:set>
                                  </p:childTnLst>
                                </p:cTn>
                              </p:par>
                              <p:par>
                                <p:cTn id="957" presetID="2" presetClass="exit" presetSubtype="12" fill="hold" grpId="2" nodeType="withEffect">
                                  <p:stCondLst>
                                    <p:cond delay="0"/>
                                  </p:stCondLst>
                                  <p:childTnLst>
                                    <p:anim calcmode="lin" valueType="num">
                                      <p:cBhvr additive="base">
                                        <p:cTn id="958" dur="2500"/>
                                        <p:tgtEl>
                                          <p:spTgt spid="166"/>
                                        </p:tgtEl>
                                        <p:attrNameLst>
                                          <p:attrName>ppt_x</p:attrName>
                                        </p:attrNameLst>
                                      </p:cBhvr>
                                      <p:tavLst>
                                        <p:tav tm="0">
                                          <p:val>
                                            <p:strVal val="ppt_x"/>
                                          </p:val>
                                        </p:tav>
                                        <p:tav tm="100000">
                                          <p:val>
                                            <p:strVal val="0-ppt_w/2"/>
                                          </p:val>
                                        </p:tav>
                                      </p:tavLst>
                                    </p:anim>
                                    <p:anim calcmode="lin" valueType="num">
                                      <p:cBhvr additive="base">
                                        <p:cTn id="959" dur="2500"/>
                                        <p:tgtEl>
                                          <p:spTgt spid="166"/>
                                        </p:tgtEl>
                                        <p:attrNameLst>
                                          <p:attrName>ppt_y</p:attrName>
                                        </p:attrNameLst>
                                      </p:cBhvr>
                                      <p:tavLst>
                                        <p:tav tm="0">
                                          <p:val>
                                            <p:strVal val="ppt_y"/>
                                          </p:val>
                                        </p:tav>
                                        <p:tav tm="100000">
                                          <p:val>
                                            <p:strVal val="1+ppt_h/2"/>
                                          </p:val>
                                        </p:tav>
                                      </p:tavLst>
                                    </p:anim>
                                    <p:set>
                                      <p:cBhvr>
                                        <p:cTn id="960" dur="1" fill="hold">
                                          <p:stCondLst>
                                            <p:cond delay="2499"/>
                                          </p:stCondLst>
                                        </p:cTn>
                                        <p:tgtEl>
                                          <p:spTgt spid="166"/>
                                        </p:tgtEl>
                                        <p:attrNameLst>
                                          <p:attrName>style.visibility</p:attrName>
                                        </p:attrNameLst>
                                      </p:cBhvr>
                                      <p:to>
                                        <p:strVal val="hidden"/>
                                      </p:to>
                                    </p:set>
                                  </p:childTnLst>
                                </p:cTn>
                              </p:par>
                              <p:par>
                                <p:cTn id="961" presetID="2" presetClass="exit" presetSubtype="12" fill="hold" grpId="2" nodeType="withEffect">
                                  <p:stCondLst>
                                    <p:cond delay="0"/>
                                  </p:stCondLst>
                                  <p:childTnLst>
                                    <p:anim calcmode="lin" valueType="num">
                                      <p:cBhvr additive="base">
                                        <p:cTn id="962" dur="2500"/>
                                        <p:tgtEl>
                                          <p:spTgt spid="163"/>
                                        </p:tgtEl>
                                        <p:attrNameLst>
                                          <p:attrName>ppt_x</p:attrName>
                                        </p:attrNameLst>
                                      </p:cBhvr>
                                      <p:tavLst>
                                        <p:tav tm="0">
                                          <p:val>
                                            <p:strVal val="ppt_x"/>
                                          </p:val>
                                        </p:tav>
                                        <p:tav tm="100000">
                                          <p:val>
                                            <p:strVal val="0-ppt_w/2"/>
                                          </p:val>
                                        </p:tav>
                                      </p:tavLst>
                                    </p:anim>
                                    <p:anim calcmode="lin" valueType="num">
                                      <p:cBhvr additive="base">
                                        <p:cTn id="963" dur="2500"/>
                                        <p:tgtEl>
                                          <p:spTgt spid="163"/>
                                        </p:tgtEl>
                                        <p:attrNameLst>
                                          <p:attrName>ppt_y</p:attrName>
                                        </p:attrNameLst>
                                      </p:cBhvr>
                                      <p:tavLst>
                                        <p:tav tm="0">
                                          <p:val>
                                            <p:strVal val="ppt_y"/>
                                          </p:val>
                                        </p:tav>
                                        <p:tav tm="100000">
                                          <p:val>
                                            <p:strVal val="1+ppt_h/2"/>
                                          </p:val>
                                        </p:tav>
                                      </p:tavLst>
                                    </p:anim>
                                    <p:set>
                                      <p:cBhvr>
                                        <p:cTn id="964" dur="1" fill="hold">
                                          <p:stCondLst>
                                            <p:cond delay="2499"/>
                                          </p:stCondLst>
                                        </p:cTn>
                                        <p:tgtEl>
                                          <p:spTgt spid="163"/>
                                        </p:tgtEl>
                                        <p:attrNameLst>
                                          <p:attrName>style.visibility</p:attrName>
                                        </p:attrNameLst>
                                      </p:cBhvr>
                                      <p:to>
                                        <p:strVal val="hidden"/>
                                      </p:to>
                                    </p:set>
                                  </p:childTnLst>
                                </p:cTn>
                              </p:par>
                              <p:par>
                                <p:cTn id="965" presetID="2" presetClass="exit" presetSubtype="12" fill="hold" grpId="2" nodeType="withEffect">
                                  <p:stCondLst>
                                    <p:cond delay="0"/>
                                  </p:stCondLst>
                                  <p:childTnLst>
                                    <p:anim calcmode="lin" valueType="num">
                                      <p:cBhvr additive="base">
                                        <p:cTn id="966" dur="2500"/>
                                        <p:tgtEl>
                                          <p:spTgt spid="164"/>
                                        </p:tgtEl>
                                        <p:attrNameLst>
                                          <p:attrName>ppt_x</p:attrName>
                                        </p:attrNameLst>
                                      </p:cBhvr>
                                      <p:tavLst>
                                        <p:tav tm="0">
                                          <p:val>
                                            <p:strVal val="ppt_x"/>
                                          </p:val>
                                        </p:tav>
                                        <p:tav tm="100000">
                                          <p:val>
                                            <p:strVal val="0-ppt_w/2"/>
                                          </p:val>
                                        </p:tav>
                                      </p:tavLst>
                                    </p:anim>
                                    <p:anim calcmode="lin" valueType="num">
                                      <p:cBhvr additive="base">
                                        <p:cTn id="967" dur="2500"/>
                                        <p:tgtEl>
                                          <p:spTgt spid="164"/>
                                        </p:tgtEl>
                                        <p:attrNameLst>
                                          <p:attrName>ppt_y</p:attrName>
                                        </p:attrNameLst>
                                      </p:cBhvr>
                                      <p:tavLst>
                                        <p:tav tm="0">
                                          <p:val>
                                            <p:strVal val="ppt_y"/>
                                          </p:val>
                                        </p:tav>
                                        <p:tav tm="100000">
                                          <p:val>
                                            <p:strVal val="1+ppt_h/2"/>
                                          </p:val>
                                        </p:tav>
                                      </p:tavLst>
                                    </p:anim>
                                    <p:set>
                                      <p:cBhvr>
                                        <p:cTn id="968" dur="1" fill="hold">
                                          <p:stCondLst>
                                            <p:cond delay="2499"/>
                                          </p:stCondLst>
                                        </p:cTn>
                                        <p:tgtEl>
                                          <p:spTgt spid="164"/>
                                        </p:tgtEl>
                                        <p:attrNameLst>
                                          <p:attrName>style.visibility</p:attrName>
                                        </p:attrNameLst>
                                      </p:cBhvr>
                                      <p:to>
                                        <p:strVal val="hidden"/>
                                      </p:to>
                                    </p:set>
                                  </p:childTnLst>
                                </p:cTn>
                              </p:par>
                              <p:par>
                                <p:cTn id="969" presetID="19" presetClass="exit" presetSubtype="10" fill="hold" grpId="3" nodeType="withEffect">
                                  <p:stCondLst>
                                    <p:cond delay="0"/>
                                  </p:stCondLst>
                                  <p:childTnLst>
                                    <p:anim calcmode="lin" valueType="num">
                                      <p:cBhvr>
                                        <p:cTn id="970" dur="2500"/>
                                        <p:tgtEl>
                                          <p:spTgt spid="2"/>
                                        </p:tgtEl>
                                        <p:attrNameLst>
                                          <p:attrName>ppt_h</p:attrName>
                                        </p:attrNameLst>
                                      </p:cBhvr>
                                      <p:tavLst>
                                        <p:tav tm="0">
                                          <p:val>
                                            <p:strVal val="ppt_h"/>
                                          </p:val>
                                        </p:tav>
                                        <p:tav tm="100000">
                                          <p:val>
                                            <p:strVal val="ppt_h"/>
                                          </p:val>
                                        </p:tav>
                                      </p:tavLst>
                                    </p:anim>
                                    <p:anim calcmode="lin" valueType="num">
                                      <p:cBhvr>
                                        <p:cTn id="971" dur="25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2499"/>
                                          </p:stCondLst>
                                        </p:cTn>
                                        <p:tgtEl>
                                          <p:spTgt spid="2"/>
                                        </p:tgtEl>
                                        <p:attrNameLst>
                                          <p:attrName>style.visibility</p:attrName>
                                        </p:attrNameLst>
                                      </p:cBhvr>
                                      <p:to>
                                        <p:strVal val="hidden"/>
                                      </p:to>
                                    </p:set>
                                  </p:childTnLst>
                                </p:cTn>
                              </p:par>
                              <p:par>
                                <p:cTn id="973" presetID="19" presetClass="exit" presetSubtype="10" fill="hold" grpId="3" nodeType="withEffect">
                                  <p:stCondLst>
                                    <p:cond delay="0"/>
                                  </p:stCondLst>
                                  <p:childTnLst>
                                    <p:anim calcmode="lin" valueType="num">
                                      <p:cBhvr>
                                        <p:cTn id="974" dur="2500"/>
                                        <p:tgtEl>
                                          <p:spTgt spid="4"/>
                                        </p:tgtEl>
                                        <p:attrNameLst>
                                          <p:attrName>ppt_h</p:attrName>
                                        </p:attrNameLst>
                                      </p:cBhvr>
                                      <p:tavLst>
                                        <p:tav tm="0">
                                          <p:val>
                                            <p:strVal val="ppt_h"/>
                                          </p:val>
                                        </p:tav>
                                        <p:tav tm="100000">
                                          <p:val>
                                            <p:strVal val="ppt_h"/>
                                          </p:val>
                                        </p:tav>
                                      </p:tavLst>
                                    </p:anim>
                                    <p:anim calcmode="lin" valueType="num">
                                      <p:cBhvr>
                                        <p:cTn id="975" dur="2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2499"/>
                                          </p:stCondLst>
                                        </p:cTn>
                                        <p:tgtEl>
                                          <p:spTgt spid="4"/>
                                        </p:tgtEl>
                                        <p:attrNameLst>
                                          <p:attrName>style.visibility</p:attrName>
                                        </p:attrNameLst>
                                      </p:cBhvr>
                                      <p:to>
                                        <p:strVal val="hidden"/>
                                      </p:to>
                                    </p:set>
                                  </p:childTnLst>
                                </p:cTn>
                              </p:par>
                              <p:par>
                                <p:cTn id="977" presetID="19" presetClass="exit" presetSubtype="10" fill="hold" grpId="3" nodeType="withEffect">
                                  <p:stCondLst>
                                    <p:cond delay="0"/>
                                  </p:stCondLst>
                                  <p:childTnLst>
                                    <p:anim calcmode="lin" valueType="num">
                                      <p:cBhvr>
                                        <p:cTn id="978" dur="2500"/>
                                        <p:tgtEl>
                                          <p:spTgt spid="7"/>
                                        </p:tgtEl>
                                        <p:attrNameLst>
                                          <p:attrName>ppt_h</p:attrName>
                                        </p:attrNameLst>
                                      </p:cBhvr>
                                      <p:tavLst>
                                        <p:tav tm="0">
                                          <p:val>
                                            <p:strVal val="ppt_h"/>
                                          </p:val>
                                        </p:tav>
                                        <p:tav tm="100000">
                                          <p:val>
                                            <p:strVal val="ppt_h"/>
                                          </p:val>
                                        </p:tav>
                                      </p:tavLst>
                                    </p:anim>
                                    <p:anim calcmode="lin" valueType="num">
                                      <p:cBhvr>
                                        <p:cTn id="979" dur="2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2499"/>
                                          </p:stCondLst>
                                        </p:cTn>
                                        <p:tgtEl>
                                          <p:spTgt spid="7"/>
                                        </p:tgtEl>
                                        <p:attrNameLst>
                                          <p:attrName>style.visibility</p:attrName>
                                        </p:attrNameLst>
                                      </p:cBhvr>
                                      <p:to>
                                        <p:strVal val="hidden"/>
                                      </p:to>
                                    </p:set>
                                  </p:childTnLst>
                                </p:cTn>
                              </p:par>
                              <p:par>
                                <p:cTn id="981" presetID="19" presetClass="exit" presetSubtype="10" fill="hold" grpId="3" nodeType="withEffect">
                                  <p:stCondLst>
                                    <p:cond delay="0"/>
                                  </p:stCondLst>
                                  <p:childTnLst>
                                    <p:anim calcmode="lin" valueType="num">
                                      <p:cBhvr>
                                        <p:cTn id="982" dur="2500"/>
                                        <p:tgtEl>
                                          <p:spTgt spid="8"/>
                                        </p:tgtEl>
                                        <p:attrNameLst>
                                          <p:attrName>ppt_h</p:attrName>
                                        </p:attrNameLst>
                                      </p:cBhvr>
                                      <p:tavLst>
                                        <p:tav tm="0">
                                          <p:val>
                                            <p:strVal val="ppt_h"/>
                                          </p:val>
                                        </p:tav>
                                        <p:tav tm="100000">
                                          <p:val>
                                            <p:strVal val="ppt_h"/>
                                          </p:val>
                                        </p:tav>
                                      </p:tavLst>
                                    </p:anim>
                                    <p:anim calcmode="lin" valueType="num">
                                      <p:cBhvr>
                                        <p:cTn id="983" dur="2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2499"/>
                                          </p:stCondLst>
                                        </p:cTn>
                                        <p:tgtEl>
                                          <p:spTgt spid="8"/>
                                        </p:tgtEl>
                                        <p:attrNameLst>
                                          <p:attrName>style.visibility</p:attrName>
                                        </p:attrNameLst>
                                      </p:cBhvr>
                                      <p:to>
                                        <p:strVal val="hidden"/>
                                      </p:to>
                                    </p:set>
                                  </p:childTnLst>
                                </p:cTn>
                              </p:par>
                              <p:par>
                                <p:cTn id="985" presetID="19" presetClass="exit" presetSubtype="10" fill="hold" grpId="3" nodeType="withEffect">
                                  <p:stCondLst>
                                    <p:cond delay="0"/>
                                  </p:stCondLst>
                                  <p:childTnLst>
                                    <p:anim calcmode="lin" valueType="num">
                                      <p:cBhvr>
                                        <p:cTn id="986" dur="2500"/>
                                        <p:tgtEl>
                                          <p:spTgt spid="15"/>
                                        </p:tgtEl>
                                        <p:attrNameLst>
                                          <p:attrName>ppt_h</p:attrName>
                                        </p:attrNameLst>
                                      </p:cBhvr>
                                      <p:tavLst>
                                        <p:tav tm="0">
                                          <p:val>
                                            <p:strVal val="ppt_h"/>
                                          </p:val>
                                        </p:tav>
                                        <p:tav tm="100000">
                                          <p:val>
                                            <p:strVal val="ppt_h"/>
                                          </p:val>
                                        </p:tav>
                                      </p:tavLst>
                                    </p:anim>
                                    <p:anim calcmode="lin" valueType="num">
                                      <p:cBhvr>
                                        <p:cTn id="987" dur="25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2499"/>
                                          </p:stCondLst>
                                        </p:cTn>
                                        <p:tgtEl>
                                          <p:spTgt spid="15"/>
                                        </p:tgtEl>
                                        <p:attrNameLst>
                                          <p:attrName>style.visibility</p:attrName>
                                        </p:attrNameLst>
                                      </p:cBhvr>
                                      <p:to>
                                        <p:strVal val="hidden"/>
                                      </p:to>
                                    </p:set>
                                  </p:childTnLst>
                                </p:cTn>
                              </p:par>
                              <p:par>
                                <p:cTn id="989" presetID="19" presetClass="exit" presetSubtype="10" fill="hold" grpId="3" nodeType="withEffect">
                                  <p:stCondLst>
                                    <p:cond delay="0"/>
                                  </p:stCondLst>
                                  <p:childTnLst>
                                    <p:anim calcmode="lin" valueType="num">
                                      <p:cBhvr>
                                        <p:cTn id="990" dur="2500"/>
                                        <p:tgtEl>
                                          <p:spTgt spid="16"/>
                                        </p:tgtEl>
                                        <p:attrNameLst>
                                          <p:attrName>ppt_h</p:attrName>
                                        </p:attrNameLst>
                                      </p:cBhvr>
                                      <p:tavLst>
                                        <p:tav tm="0">
                                          <p:val>
                                            <p:strVal val="ppt_h"/>
                                          </p:val>
                                        </p:tav>
                                        <p:tav tm="100000">
                                          <p:val>
                                            <p:strVal val="ppt_h"/>
                                          </p:val>
                                        </p:tav>
                                      </p:tavLst>
                                    </p:anim>
                                    <p:anim calcmode="lin" valueType="num">
                                      <p:cBhvr>
                                        <p:cTn id="991" dur="25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2499"/>
                                          </p:stCondLst>
                                        </p:cTn>
                                        <p:tgtEl>
                                          <p:spTgt spid="16"/>
                                        </p:tgtEl>
                                        <p:attrNameLst>
                                          <p:attrName>style.visibility</p:attrName>
                                        </p:attrNameLst>
                                      </p:cBhvr>
                                      <p:to>
                                        <p:strVal val="hidden"/>
                                      </p:to>
                                    </p:set>
                                  </p:childTnLst>
                                </p:cTn>
                              </p:par>
                              <p:par>
                                <p:cTn id="993" presetID="19" presetClass="exit" presetSubtype="10" fill="hold" grpId="3" nodeType="withEffect">
                                  <p:stCondLst>
                                    <p:cond delay="0"/>
                                  </p:stCondLst>
                                  <p:childTnLst>
                                    <p:anim calcmode="lin" valueType="num">
                                      <p:cBhvr>
                                        <p:cTn id="994" dur="2500"/>
                                        <p:tgtEl>
                                          <p:spTgt spid="13"/>
                                        </p:tgtEl>
                                        <p:attrNameLst>
                                          <p:attrName>ppt_h</p:attrName>
                                        </p:attrNameLst>
                                      </p:cBhvr>
                                      <p:tavLst>
                                        <p:tav tm="0">
                                          <p:val>
                                            <p:strVal val="ppt_h"/>
                                          </p:val>
                                        </p:tav>
                                        <p:tav tm="100000">
                                          <p:val>
                                            <p:strVal val="ppt_h"/>
                                          </p:val>
                                        </p:tav>
                                      </p:tavLst>
                                    </p:anim>
                                    <p:anim calcmode="lin" valueType="num">
                                      <p:cBhvr>
                                        <p:cTn id="995" dur="25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2499"/>
                                          </p:stCondLst>
                                        </p:cTn>
                                        <p:tgtEl>
                                          <p:spTgt spid="13"/>
                                        </p:tgtEl>
                                        <p:attrNameLst>
                                          <p:attrName>style.visibility</p:attrName>
                                        </p:attrNameLst>
                                      </p:cBhvr>
                                      <p:to>
                                        <p:strVal val="hidden"/>
                                      </p:to>
                                    </p:set>
                                  </p:childTnLst>
                                </p:cTn>
                              </p:par>
                              <p:par>
                                <p:cTn id="997" presetID="19" presetClass="exit" presetSubtype="10" fill="hold" grpId="3" nodeType="withEffect">
                                  <p:stCondLst>
                                    <p:cond delay="0"/>
                                  </p:stCondLst>
                                  <p:childTnLst>
                                    <p:anim calcmode="lin" valueType="num">
                                      <p:cBhvr>
                                        <p:cTn id="998" dur="2500"/>
                                        <p:tgtEl>
                                          <p:spTgt spid="14"/>
                                        </p:tgtEl>
                                        <p:attrNameLst>
                                          <p:attrName>ppt_h</p:attrName>
                                        </p:attrNameLst>
                                      </p:cBhvr>
                                      <p:tavLst>
                                        <p:tav tm="0">
                                          <p:val>
                                            <p:strVal val="ppt_h"/>
                                          </p:val>
                                        </p:tav>
                                        <p:tav tm="100000">
                                          <p:val>
                                            <p:strVal val="ppt_h"/>
                                          </p:val>
                                        </p:tav>
                                      </p:tavLst>
                                    </p:anim>
                                    <p:anim calcmode="lin" valueType="num">
                                      <p:cBhvr>
                                        <p:cTn id="999" dur="25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2499"/>
                                          </p:stCondLst>
                                        </p:cTn>
                                        <p:tgtEl>
                                          <p:spTgt spid="14"/>
                                        </p:tgtEl>
                                        <p:attrNameLst>
                                          <p:attrName>style.visibility</p:attrName>
                                        </p:attrNameLst>
                                      </p:cBhvr>
                                      <p:to>
                                        <p:strVal val="hidden"/>
                                      </p:to>
                                    </p:set>
                                  </p:childTnLst>
                                </p:cTn>
                              </p:par>
                              <p:par>
                                <p:cTn id="1001" presetID="19" presetClass="exit" presetSubtype="10" fill="hold" grpId="3" nodeType="withEffect">
                                  <p:stCondLst>
                                    <p:cond delay="0"/>
                                  </p:stCondLst>
                                  <p:childTnLst>
                                    <p:anim calcmode="lin" valueType="num">
                                      <p:cBhvr>
                                        <p:cTn id="1002" dur="2500"/>
                                        <p:tgtEl>
                                          <p:spTgt spid="22"/>
                                        </p:tgtEl>
                                        <p:attrNameLst>
                                          <p:attrName>ppt_h</p:attrName>
                                        </p:attrNameLst>
                                      </p:cBhvr>
                                      <p:tavLst>
                                        <p:tav tm="0">
                                          <p:val>
                                            <p:strVal val="ppt_h"/>
                                          </p:val>
                                        </p:tav>
                                        <p:tav tm="100000">
                                          <p:val>
                                            <p:strVal val="ppt_h"/>
                                          </p:val>
                                        </p:tav>
                                      </p:tavLst>
                                    </p:anim>
                                    <p:anim calcmode="lin" valueType="num">
                                      <p:cBhvr>
                                        <p:cTn id="1003" dur="25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2499"/>
                                          </p:stCondLst>
                                        </p:cTn>
                                        <p:tgtEl>
                                          <p:spTgt spid="22"/>
                                        </p:tgtEl>
                                        <p:attrNameLst>
                                          <p:attrName>style.visibility</p:attrName>
                                        </p:attrNameLst>
                                      </p:cBhvr>
                                      <p:to>
                                        <p:strVal val="hidden"/>
                                      </p:to>
                                    </p:set>
                                  </p:childTnLst>
                                </p:cTn>
                              </p:par>
                              <p:par>
                                <p:cTn id="1005" presetID="19" presetClass="exit" presetSubtype="10" fill="hold" grpId="3" nodeType="withEffect">
                                  <p:stCondLst>
                                    <p:cond delay="0"/>
                                  </p:stCondLst>
                                  <p:childTnLst>
                                    <p:anim calcmode="lin" valueType="num">
                                      <p:cBhvr>
                                        <p:cTn id="1006" dur="2500"/>
                                        <p:tgtEl>
                                          <p:spTgt spid="23"/>
                                        </p:tgtEl>
                                        <p:attrNameLst>
                                          <p:attrName>ppt_h</p:attrName>
                                        </p:attrNameLst>
                                      </p:cBhvr>
                                      <p:tavLst>
                                        <p:tav tm="0">
                                          <p:val>
                                            <p:strVal val="ppt_h"/>
                                          </p:val>
                                        </p:tav>
                                        <p:tav tm="100000">
                                          <p:val>
                                            <p:strVal val="ppt_h"/>
                                          </p:val>
                                        </p:tav>
                                      </p:tavLst>
                                    </p:anim>
                                    <p:anim calcmode="lin" valueType="num">
                                      <p:cBhvr>
                                        <p:cTn id="1007" dur="25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2499"/>
                                          </p:stCondLst>
                                        </p:cTn>
                                        <p:tgtEl>
                                          <p:spTgt spid="23"/>
                                        </p:tgtEl>
                                        <p:attrNameLst>
                                          <p:attrName>style.visibility</p:attrName>
                                        </p:attrNameLst>
                                      </p:cBhvr>
                                      <p:to>
                                        <p:strVal val="hidden"/>
                                      </p:to>
                                    </p:set>
                                  </p:childTnLst>
                                </p:cTn>
                              </p:par>
                              <p:par>
                                <p:cTn id="1009" presetID="19" presetClass="exit" presetSubtype="10" fill="hold" grpId="3" nodeType="withEffect">
                                  <p:stCondLst>
                                    <p:cond delay="0"/>
                                  </p:stCondLst>
                                  <p:childTnLst>
                                    <p:anim calcmode="lin" valueType="num">
                                      <p:cBhvr>
                                        <p:cTn id="1010" dur="2500"/>
                                        <p:tgtEl>
                                          <p:spTgt spid="20"/>
                                        </p:tgtEl>
                                        <p:attrNameLst>
                                          <p:attrName>ppt_h</p:attrName>
                                        </p:attrNameLst>
                                      </p:cBhvr>
                                      <p:tavLst>
                                        <p:tav tm="0">
                                          <p:val>
                                            <p:strVal val="ppt_h"/>
                                          </p:val>
                                        </p:tav>
                                        <p:tav tm="100000">
                                          <p:val>
                                            <p:strVal val="ppt_h"/>
                                          </p:val>
                                        </p:tav>
                                      </p:tavLst>
                                    </p:anim>
                                    <p:anim calcmode="lin" valueType="num">
                                      <p:cBhvr>
                                        <p:cTn id="1011" dur="25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2499"/>
                                          </p:stCondLst>
                                        </p:cTn>
                                        <p:tgtEl>
                                          <p:spTgt spid="20"/>
                                        </p:tgtEl>
                                        <p:attrNameLst>
                                          <p:attrName>style.visibility</p:attrName>
                                        </p:attrNameLst>
                                      </p:cBhvr>
                                      <p:to>
                                        <p:strVal val="hidden"/>
                                      </p:to>
                                    </p:set>
                                  </p:childTnLst>
                                </p:cTn>
                              </p:par>
                              <p:par>
                                <p:cTn id="1013" presetID="19" presetClass="exit" presetSubtype="10" fill="hold" grpId="3" nodeType="withEffect">
                                  <p:stCondLst>
                                    <p:cond delay="0"/>
                                  </p:stCondLst>
                                  <p:childTnLst>
                                    <p:anim calcmode="lin" valueType="num">
                                      <p:cBhvr>
                                        <p:cTn id="1014" dur="2500"/>
                                        <p:tgtEl>
                                          <p:spTgt spid="21"/>
                                        </p:tgtEl>
                                        <p:attrNameLst>
                                          <p:attrName>ppt_h</p:attrName>
                                        </p:attrNameLst>
                                      </p:cBhvr>
                                      <p:tavLst>
                                        <p:tav tm="0">
                                          <p:val>
                                            <p:strVal val="ppt_h"/>
                                          </p:val>
                                        </p:tav>
                                        <p:tav tm="100000">
                                          <p:val>
                                            <p:strVal val="ppt_h"/>
                                          </p:val>
                                        </p:tav>
                                      </p:tavLst>
                                    </p:anim>
                                    <p:anim calcmode="lin" valueType="num">
                                      <p:cBhvr>
                                        <p:cTn id="1015" dur="2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2499"/>
                                          </p:stCondLst>
                                        </p:cTn>
                                        <p:tgtEl>
                                          <p:spTgt spid="21"/>
                                        </p:tgtEl>
                                        <p:attrNameLst>
                                          <p:attrName>style.visibility</p:attrName>
                                        </p:attrNameLst>
                                      </p:cBhvr>
                                      <p:to>
                                        <p:strVal val="hidden"/>
                                      </p:to>
                                    </p:set>
                                  </p:childTnLst>
                                </p:cTn>
                              </p:par>
                              <p:par>
                                <p:cTn id="1017" presetID="19" presetClass="exit" presetSubtype="10" fill="hold" grpId="3" nodeType="withEffect">
                                  <p:stCondLst>
                                    <p:cond delay="0"/>
                                  </p:stCondLst>
                                  <p:childTnLst>
                                    <p:anim calcmode="lin" valueType="num">
                                      <p:cBhvr>
                                        <p:cTn id="1018" dur="2500"/>
                                        <p:tgtEl>
                                          <p:spTgt spid="45"/>
                                        </p:tgtEl>
                                        <p:attrNameLst>
                                          <p:attrName>ppt_h</p:attrName>
                                        </p:attrNameLst>
                                      </p:cBhvr>
                                      <p:tavLst>
                                        <p:tav tm="0">
                                          <p:val>
                                            <p:strVal val="ppt_h"/>
                                          </p:val>
                                        </p:tav>
                                        <p:tav tm="100000">
                                          <p:val>
                                            <p:strVal val="ppt_h"/>
                                          </p:val>
                                        </p:tav>
                                      </p:tavLst>
                                    </p:anim>
                                    <p:anim calcmode="lin" valueType="num">
                                      <p:cBhvr>
                                        <p:cTn id="1019" dur="2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2499"/>
                                          </p:stCondLst>
                                        </p:cTn>
                                        <p:tgtEl>
                                          <p:spTgt spid="45"/>
                                        </p:tgtEl>
                                        <p:attrNameLst>
                                          <p:attrName>style.visibility</p:attrName>
                                        </p:attrNameLst>
                                      </p:cBhvr>
                                      <p:to>
                                        <p:strVal val="hidden"/>
                                      </p:to>
                                    </p:set>
                                  </p:childTnLst>
                                </p:cTn>
                              </p:par>
                              <p:par>
                                <p:cTn id="1021" presetID="19" presetClass="exit" presetSubtype="10" fill="hold" grpId="3" nodeType="withEffect">
                                  <p:stCondLst>
                                    <p:cond delay="0"/>
                                  </p:stCondLst>
                                  <p:childTnLst>
                                    <p:anim calcmode="lin" valueType="num">
                                      <p:cBhvr>
                                        <p:cTn id="1022" dur="2500"/>
                                        <p:tgtEl>
                                          <p:spTgt spid="46"/>
                                        </p:tgtEl>
                                        <p:attrNameLst>
                                          <p:attrName>ppt_h</p:attrName>
                                        </p:attrNameLst>
                                      </p:cBhvr>
                                      <p:tavLst>
                                        <p:tav tm="0">
                                          <p:val>
                                            <p:strVal val="ppt_h"/>
                                          </p:val>
                                        </p:tav>
                                        <p:tav tm="100000">
                                          <p:val>
                                            <p:strVal val="ppt_h"/>
                                          </p:val>
                                        </p:tav>
                                      </p:tavLst>
                                    </p:anim>
                                    <p:anim calcmode="lin" valueType="num">
                                      <p:cBhvr>
                                        <p:cTn id="1023" dur="25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2499"/>
                                          </p:stCondLst>
                                        </p:cTn>
                                        <p:tgtEl>
                                          <p:spTgt spid="46"/>
                                        </p:tgtEl>
                                        <p:attrNameLst>
                                          <p:attrName>style.visibility</p:attrName>
                                        </p:attrNameLst>
                                      </p:cBhvr>
                                      <p:to>
                                        <p:strVal val="hidden"/>
                                      </p:to>
                                    </p:set>
                                  </p:childTnLst>
                                </p:cTn>
                              </p:par>
                              <p:par>
                                <p:cTn id="1025" presetID="19" presetClass="exit" presetSubtype="10" fill="hold" grpId="3" nodeType="withEffect">
                                  <p:stCondLst>
                                    <p:cond delay="0"/>
                                  </p:stCondLst>
                                  <p:childTnLst>
                                    <p:anim calcmode="lin" valueType="num">
                                      <p:cBhvr>
                                        <p:cTn id="1026" dur="2500"/>
                                        <p:tgtEl>
                                          <p:spTgt spid="43"/>
                                        </p:tgtEl>
                                        <p:attrNameLst>
                                          <p:attrName>ppt_h</p:attrName>
                                        </p:attrNameLst>
                                      </p:cBhvr>
                                      <p:tavLst>
                                        <p:tav tm="0">
                                          <p:val>
                                            <p:strVal val="ppt_h"/>
                                          </p:val>
                                        </p:tav>
                                        <p:tav tm="100000">
                                          <p:val>
                                            <p:strVal val="ppt_h"/>
                                          </p:val>
                                        </p:tav>
                                      </p:tavLst>
                                    </p:anim>
                                    <p:anim calcmode="lin" valueType="num">
                                      <p:cBhvr>
                                        <p:cTn id="1027" dur="2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2499"/>
                                          </p:stCondLst>
                                        </p:cTn>
                                        <p:tgtEl>
                                          <p:spTgt spid="43"/>
                                        </p:tgtEl>
                                        <p:attrNameLst>
                                          <p:attrName>style.visibility</p:attrName>
                                        </p:attrNameLst>
                                      </p:cBhvr>
                                      <p:to>
                                        <p:strVal val="hidden"/>
                                      </p:to>
                                    </p:set>
                                  </p:childTnLst>
                                </p:cTn>
                              </p:par>
                              <p:par>
                                <p:cTn id="1029" presetID="19" presetClass="exit" presetSubtype="10" fill="hold" grpId="3" nodeType="withEffect">
                                  <p:stCondLst>
                                    <p:cond delay="0"/>
                                  </p:stCondLst>
                                  <p:childTnLst>
                                    <p:anim calcmode="lin" valueType="num">
                                      <p:cBhvr>
                                        <p:cTn id="1030" dur="2500"/>
                                        <p:tgtEl>
                                          <p:spTgt spid="44"/>
                                        </p:tgtEl>
                                        <p:attrNameLst>
                                          <p:attrName>ppt_h</p:attrName>
                                        </p:attrNameLst>
                                      </p:cBhvr>
                                      <p:tavLst>
                                        <p:tav tm="0">
                                          <p:val>
                                            <p:strVal val="ppt_h"/>
                                          </p:val>
                                        </p:tav>
                                        <p:tav tm="100000">
                                          <p:val>
                                            <p:strVal val="ppt_h"/>
                                          </p:val>
                                        </p:tav>
                                      </p:tavLst>
                                    </p:anim>
                                    <p:anim calcmode="lin" valueType="num">
                                      <p:cBhvr>
                                        <p:cTn id="1031" dur="2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2499"/>
                                          </p:stCondLst>
                                        </p:cTn>
                                        <p:tgtEl>
                                          <p:spTgt spid="44"/>
                                        </p:tgtEl>
                                        <p:attrNameLst>
                                          <p:attrName>style.visibility</p:attrName>
                                        </p:attrNameLst>
                                      </p:cBhvr>
                                      <p:to>
                                        <p:strVal val="hidden"/>
                                      </p:to>
                                    </p:set>
                                  </p:childTnLst>
                                </p:cTn>
                              </p:par>
                              <p:par>
                                <p:cTn id="1033" presetID="19" presetClass="exit" presetSubtype="10" fill="hold" grpId="3" nodeType="withEffect">
                                  <p:stCondLst>
                                    <p:cond delay="0"/>
                                  </p:stCondLst>
                                  <p:childTnLst>
                                    <p:anim calcmode="lin" valueType="num">
                                      <p:cBhvr>
                                        <p:cTn id="1034" dur="2500"/>
                                        <p:tgtEl>
                                          <p:spTgt spid="39"/>
                                        </p:tgtEl>
                                        <p:attrNameLst>
                                          <p:attrName>ppt_h</p:attrName>
                                        </p:attrNameLst>
                                      </p:cBhvr>
                                      <p:tavLst>
                                        <p:tav tm="0">
                                          <p:val>
                                            <p:strVal val="ppt_h"/>
                                          </p:val>
                                        </p:tav>
                                        <p:tav tm="100000">
                                          <p:val>
                                            <p:strVal val="ppt_h"/>
                                          </p:val>
                                        </p:tav>
                                      </p:tavLst>
                                    </p:anim>
                                    <p:anim calcmode="lin" valueType="num">
                                      <p:cBhvr>
                                        <p:cTn id="1035" dur="2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2499"/>
                                          </p:stCondLst>
                                        </p:cTn>
                                        <p:tgtEl>
                                          <p:spTgt spid="39"/>
                                        </p:tgtEl>
                                        <p:attrNameLst>
                                          <p:attrName>style.visibility</p:attrName>
                                        </p:attrNameLst>
                                      </p:cBhvr>
                                      <p:to>
                                        <p:strVal val="hidden"/>
                                      </p:to>
                                    </p:set>
                                  </p:childTnLst>
                                </p:cTn>
                              </p:par>
                              <p:par>
                                <p:cTn id="1037" presetID="19" presetClass="exit" presetSubtype="10" fill="hold" grpId="3" nodeType="withEffect">
                                  <p:stCondLst>
                                    <p:cond delay="0"/>
                                  </p:stCondLst>
                                  <p:childTnLst>
                                    <p:anim calcmode="lin" valueType="num">
                                      <p:cBhvr>
                                        <p:cTn id="1038" dur="2500"/>
                                        <p:tgtEl>
                                          <p:spTgt spid="40"/>
                                        </p:tgtEl>
                                        <p:attrNameLst>
                                          <p:attrName>ppt_h</p:attrName>
                                        </p:attrNameLst>
                                      </p:cBhvr>
                                      <p:tavLst>
                                        <p:tav tm="0">
                                          <p:val>
                                            <p:strVal val="ppt_h"/>
                                          </p:val>
                                        </p:tav>
                                        <p:tav tm="100000">
                                          <p:val>
                                            <p:strVal val="ppt_h"/>
                                          </p:val>
                                        </p:tav>
                                      </p:tavLst>
                                    </p:anim>
                                    <p:anim calcmode="lin" valueType="num">
                                      <p:cBhvr>
                                        <p:cTn id="1039" dur="2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2499"/>
                                          </p:stCondLst>
                                        </p:cTn>
                                        <p:tgtEl>
                                          <p:spTgt spid="40"/>
                                        </p:tgtEl>
                                        <p:attrNameLst>
                                          <p:attrName>style.visibility</p:attrName>
                                        </p:attrNameLst>
                                      </p:cBhvr>
                                      <p:to>
                                        <p:strVal val="hidden"/>
                                      </p:to>
                                    </p:set>
                                  </p:childTnLst>
                                </p:cTn>
                              </p:par>
                              <p:par>
                                <p:cTn id="1041" presetID="19" presetClass="exit" presetSubtype="10" fill="hold" grpId="3" nodeType="withEffect">
                                  <p:stCondLst>
                                    <p:cond delay="0"/>
                                  </p:stCondLst>
                                  <p:childTnLst>
                                    <p:anim calcmode="lin" valueType="num">
                                      <p:cBhvr>
                                        <p:cTn id="1042" dur="2500"/>
                                        <p:tgtEl>
                                          <p:spTgt spid="37"/>
                                        </p:tgtEl>
                                        <p:attrNameLst>
                                          <p:attrName>ppt_h</p:attrName>
                                        </p:attrNameLst>
                                      </p:cBhvr>
                                      <p:tavLst>
                                        <p:tav tm="0">
                                          <p:val>
                                            <p:strVal val="ppt_h"/>
                                          </p:val>
                                        </p:tav>
                                        <p:tav tm="100000">
                                          <p:val>
                                            <p:strVal val="ppt_h"/>
                                          </p:val>
                                        </p:tav>
                                      </p:tavLst>
                                    </p:anim>
                                    <p:anim calcmode="lin" valueType="num">
                                      <p:cBhvr>
                                        <p:cTn id="1043" dur="25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2499"/>
                                          </p:stCondLst>
                                        </p:cTn>
                                        <p:tgtEl>
                                          <p:spTgt spid="37"/>
                                        </p:tgtEl>
                                        <p:attrNameLst>
                                          <p:attrName>style.visibility</p:attrName>
                                        </p:attrNameLst>
                                      </p:cBhvr>
                                      <p:to>
                                        <p:strVal val="hidden"/>
                                      </p:to>
                                    </p:set>
                                  </p:childTnLst>
                                </p:cTn>
                              </p:par>
                              <p:par>
                                <p:cTn id="1045" presetID="19" presetClass="exit" presetSubtype="10" fill="hold" grpId="3" nodeType="withEffect">
                                  <p:stCondLst>
                                    <p:cond delay="0"/>
                                  </p:stCondLst>
                                  <p:childTnLst>
                                    <p:anim calcmode="lin" valueType="num">
                                      <p:cBhvr>
                                        <p:cTn id="1046" dur="2500"/>
                                        <p:tgtEl>
                                          <p:spTgt spid="38"/>
                                        </p:tgtEl>
                                        <p:attrNameLst>
                                          <p:attrName>ppt_h</p:attrName>
                                        </p:attrNameLst>
                                      </p:cBhvr>
                                      <p:tavLst>
                                        <p:tav tm="0">
                                          <p:val>
                                            <p:strVal val="ppt_h"/>
                                          </p:val>
                                        </p:tav>
                                        <p:tav tm="100000">
                                          <p:val>
                                            <p:strVal val="ppt_h"/>
                                          </p:val>
                                        </p:tav>
                                      </p:tavLst>
                                    </p:anim>
                                    <p:anim calcmode="lin" valueType="num">
                                      <p:cBhvr>
                                        <p:cTn id="1047" dur="2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2499"/>
                                          </p:stCondLst>
                                        </p:cTn>
                                        <p:tgtEl>
                                          <p:spTgt spid="38"/>
                                        </p:tgtEl>
                                        <p:attrNameLst>
                                          <p:attrName>style.visibility</p:attrName>
                                        </p:attrNameLst>
                                      </p:cBhvr>
                                      <p:to>
                                        <p:strVal val="hidden"/>
                                      </p:to>
                                    </p:set>
                                  </p:childTnLst>
                                </p:cTn>
                              </p:par>
                              <p:par>
                                <p:cTn id="1049" presetID="19" presetClass="exit" presetSubtype="10" fill="hold" grpId="3" nodeType="withEffect">
                                  <p:stCondLst>
                                    <p:cond delay="0"/>
                                  </p:stCondLst>
                                  <p:childTnLst>
                                    <p:anim calcmode="lin" valueType="num">
                                      <p:cBhvr>
                                        <p:cTn id="1050" dur="2500"/>
                                        <p:tgtEl>
                                          <p:spTgt spid="33"/>
                                        </p:tgtEl>
                                        <p:attrNameLst>
                                          <p:attrName>ppt_h</p:attrName>
                                        </p:attrNameLst>
                                      </p:cBhvr>
                                      <p:tavLst>
                                        <p:tav tm="0">
                                          <p:val>
                                            <p:strVal val="ppt_h"/>
                                          </p:val>
                                        </p:tav>
                                        <p:tav tm="100000">
                                          <p:val>
                                            <p:strVal val="ppt_h"/>
                                          </p:val>
                                        </p:tav>
                                      </p:tavLst>
                                    </p:anim>
                                    <p:anim calcmode="lin" valueType="num">
                                      <p:cBhvr>
                                        <p:cTn id="1051" dur="25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2499"/>
                                          </p:stCondLst>
                                        </p:cTn>
                                        <p:tgtEl>
                                          <p:spTgt spid="33"/>
                                        </p:tgtEl>
                                        <p:attrNameLst>
                                          <p:attrName>style.visibility</p:attrName>
                                        </p:attrNameLst>
                                      </p:cBhvr>
                                      <p:to>
                                        <p:strVal val="hidden"/>
                                      </p:to>
                                    </p:set>
                                  </p:childTnLst>
                                </p:cTn>
                              </p:par>
                              <p:par>
                                <p:cTn id="1053" presetID="19" presetClass="exit" presetSubtype="10" fill="hold" grpId="3" nodeType="withEffect">
                                  <p:stCondLst>
                                    <p:cond delay="0"/>
                                  </p:stCondLst>
                                  <p:childTnLst>
                                    <p:anim calcmode="lin" valueType="num">
                                      <p:cBhvr>
                                        <p:cTn id="1054" dur="2500"/>
                                        <p:tgtEl>
                                          <p:spTgt spid="34"/>
                                        </p:tgtEl>
                                        <p:attrNameLst>
                                          <p:attrName>ppt_h</p:attrName>
                                        </p:attrNameLst>
                                      </p:cBhvr>
                                      <p:tavLst>
                                        <p:tav tm="0">
                                          <p:val>
                                            <p:strVal val="ppt_h"/>
                                          </p:val>
                                        </p:tav>
                                        <p:tav tm="100000">
                                          <p:val>
                                            <p:strVal val="ppt_h"/>
                                          </p:val>
                                        </p:tav>
                                      </p:tavLst>
                                    </p:anim>
                                    <p:anim calcmode="lin" valueType="num">
                                      <p:cBhvr>
                                        <p:cTn id="1055" dur="25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2499"/>
                                          </p:stCondLst>
                                        </p:cTn>
                                        <p:tgtEl>
                                          <p:spTgt spid="34"/>
                                        </p:tgtEl>
                                        <p:attrNameLst>
                                          <p:attrName>style.visibility</p:attrName>
                                        </p:attrNameLst>
                                      </p:cBhvr>
                                      <p:to>
                                        <p:strVal val="hidden"/>
                                      </p:to>
                                    </p:set>
                                  </p:childTnLst>
                                </p:cTn>
                              </p:par>
                              <p:par>
                                <p:cTn id="1057" presetID="19" presetClass="exit" presetSubtype="10" fill="hold" grpId="3" nodeType="withEffect">
                                  <p:stCondLst>
                                    <p:cond delay="0"/>
                                  </p:stCondLst>
                                  <p:childTnLst>
                                    <p:anim calcmode="lin" valueType="num">
                                      <p:cBhvr>
                                        <p:cTn id="1058" dur="2500"/>
                                        <p:tgtEl>
                                          <p:spTgt spid="31"/>
                                        </p:tgtEl>
                                        <p:attrNameLst>
                                          <p:attrName>ppt_h</p:attrName>
                                        </p:attrNameLst>
                                      </p:cBhvr>
                                      <p:tavLst>
                                        <p:tav tm="0">
                                          <p:val>
                                            <p:strVal val="ppt_h"/>
                                          </p:val>
                                        </p:tav>
                                        <p:tav tm="100000">
                                          <p:val>
                                            <p:strVal val="ppt_h"/>
                                          </p:val>
                                        </p:tav>
                                      </p:tavLst>
                                    </p:anim>
                                    <p:anim calcmode="lin" valueType="num">
                                      <p:cBhvr>
                                        <p:cTn id="1059" dur="25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2499"/>
                                          </p:stCondLst>
                                        </p:cTn>
                                        <p:tgtEl>
                                          <p:spTgt spid="31"/>
                                        </p:tgtEl>
                                        <p:attrNameLst>
                                          <p:attrName>style.visibility</p:attrName>
                                        </p:attrNameLst>
                                      </p:cBhvr>
                                      <p:to>
                                        <p:strVal val="hidden"/>
                                      </p:to>
                                    </p:set>
                                  </p:childTnLst>
                                </p:cTn>
                              </p:par>
                              <p:par>
                                <p:cTn id="1061" presetID="19" presetClass="exit" presetSubtype="10" fill="hold" grpId="3" nodeType="withEffect">
                                  <p:stCondLst>
                                    <p:cond delay="0"/>
                                  </p:stCondLst>
                                  <p:childTnLst>
                                    <p:anim calcmode="lin" valueType="num">
                                      <p:cBhvr>
                                        <p:cTn id="1062" dur="2500"/>
                                        <p:tgtEl>
                                          <p:spTgt spid="32"/>
                                        </p:tgtEl>
                                        <p:attrNameLst>
                                          <p:attrName>ppt_h</p:attrName>
                                        </p:attrNameLst>
                                      </p:cBhvr>
                                      <p:tavLst>
                                        <p:tav tm="0">
                                          <p:val>
                                            <p:strVal val="ppt_h"/>
                                          </p:val>
                                        </p:tav>
                                        <p:tav tm="100000">
                                          <p:val>
                                            <p:strVal val="ppt_h"/>
                                          </p:val>
                                        </p:tav>
                                      </p:tavLst>
                                    </p:anim>
                                    <p:anim calcmode="lin" valueType="num">
                                      <p:cBhvr>
                                        <p:cTn id="1063" dur="25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2499"/>
                                          </p:stCondLst>
                                        </p:cTn>
                                        <p:tgtEl>
                                          <p:spTgt spid="32"/>
                                        </p:tgtEl>
                                        <p:attrNameLst>
                                          <p:attrName>style.visibility</p:attrName>
                                        </p:attrNameLst>
                                      </p:cBhvr>
                                      <p:to>
                                        <p:strVal val="hidden"/>
                                      </p:to>
                                    </p:set>
                                  </p:childTnLst>
                                </p:cTn>
                              </p:par>
                              <p:par>
                                <p:cTn id="1065" presetID="19" presetClass="exit" presetSubtype="10" fill="hold" grpId="3" nodeType="withEffect">
                                  <p:stCondLst>
                                    <p:cond delay="0"/>
                                  </p:stCondLst>
                                  <p:childTnLst>
                                    <p:anim calcmode="lin" valueType="num">
                                      <p:cBhvr>
                                        <p:cTn id="1066" dur="2500"/>
                                        <p:tgtEl>
                                          <p:spTgt spid="67"/>
                                        </p:tgtEl>
                                        <p:attrNameLst>
                                          <p:attrName>ppt_h</p:attrName>
                                        </p:attrNameLst>
                                      </p:cBhvr>
                                      <p:tavLst>
                                        <p:tav tm="0">
                                          <p:val>
                                            <p:strVal val="ppt_h"/>
                                          </p:val>
                                        </p:tav>
                                        <p:tav tm="100000">
                                          <p:val>
                                            <p:strVal val="ppt_h"/>
                                          </p:val>
                                        </p:tav>
                                      </p:tavLst>
                                    </p:anim>
                                    <p:anim calcmode="lin" valueType="num">
                                      <p:cBhvr>
                                        <p:cTn id="1067" dur="25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2499"/>
                                          </p:stCondLst>
                                        </p:cTn>
                                        <p:tgtEl>
                                          <p:spTgt spid="67"/>
                                        </p:tgtEl>
                                        <p:attrNameLst>
                                          <p:attrName>style.visibility</p:attrName>
                                        </p:attrNameLst>
                                      </p:cBhvr>
                                      <p:to>
                                        <p:strVal val="hidden"/>
                                      </p:to>
                                    </p:set>
                                  </p:childTnLst>
                                </p:cTn>
                              </p:par>
                              <p:par>
                                <p:cTn id="1069" presetID="19" presetClass="exit" presetSubtype="10" fill="hold" grpId="3" nodeType="withEffect">
                                  <p:stCondLst>
                                    <p:cond delay="0"/>
                                  </p:stCondLst>
                                  <p:childTnLst>
                                    <p:anim calcmode="lin" valueType="num">
                                      <p:cBhvr>
                                        <p:cTn id="1070" dur="2500"/>
                                        <p:tgtEl>
                                          <p:spTgt spid="68"/>
                                        </p:tgtEl>
                                        <p:attrNameLst>
                                          <p:attrName>ppt_h</p:attrName>
                                        </p:attrNameLst>
                                      </p:cBhvr>
                                      <p:tavLst>
                                        <p:tav tm="0">
                                          <p:val>
                                            <p:strVal val="ppt_h"/>
                                          </p:val>
                                        </p:tav>
                                        <p:tav tm="100000">
                                          <p:val>
                                            <p:strVal val="ppt_h"/>
                                          </p:val>
                                        </p:tav>
                                      </p:tavLst>
                                    </p:anim>
                                    <p:anim calcmode="lin" valueType="num">
                                      <p:cBhvr>
                                        <p:cTn id="1071" dur="25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2499"/>
                                          </p:stCondLst>
                                        </p:cTn>
                                        <p:tgtEl>
                                          <p:spTgt spid="68"/>
                                        </p:tgtEl>
                                        <p:attrNameLst>
                                          <p:attrName>style.visibility</p:attrName>
                                        </p:attrNameLst>
                                      </p:cBhvr>
                                      <p:to>
                                        <p:strVal val="hidden"/>
                                      </p:to>
                                    </p:set>
                                  </p:childTnLst>
                                </p:cTn>
                              </p:par>
                              <p:par>
                                <p:cTn id="1073" presetID="19" presetClass="exit" presetSubtype="10" fill="hold" grpId="3" nodeType="withEffect">
                                  <p:stCondLst>
                                    <p:cond delay="0"/>
                                  </p:stCondLst>
                                  <p:childTnLst>
                                    <p:anim calcmode="lin" valueType="num">
                                      <p:cBhvr>
                                        <p:cTn id="1074" dur="2500"/>
                                        <p:tgtEl>
                                          <p:spTgt spid="65"/>
                                        </p:tgtEl>
                                        <p:attrNameLst>
                                          <p:attrName>ppt_h</p:attrName>
                                        </p:attrNameLst>
                                      </p:cBhvr>
                                      <p:tavLst>
                                        <p:tav tm="0">
                                          <p:val>
                                            <p:strVal val="ppt_h"/>
                                          </p:val>
                                        </p:tav>
                                        <p:tav tm="100000">
                                          <p:val>
                                            <p:strVal val="ppt_h"/>
                                          </p:val>
                                        </p:tav>
                                      </p:tavLst>
                                    </p:anim>
                                    <p:anim calcmode="lin" valueType="num">
                                      <p:cBhvr>
                                        <p:cTn id="1075" dur="25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2499"/>
                                          </p:stCondLst>
                                        </p:cTn>
                                        <p:tgtEl>
                                          <p:spTgt spid="65"/>
                                        </p:tgtEl>
                                        <p:attrNameLst>
                                          <p:attrName>style.visibility</p:attrName>
                                        </p:attrNameLst>
                                      </p:cBhvr>
                                      <p:to>
                                        <p:strVal val="hidden"/>
                                      </p:to>
                                    </p:set>
                                  </p:childTnLst>
                                </p:cTn>
                              </p:par>
                              <p:par>
                                <p:cTn id="1077" presetID="19" presetClass="exit" presetSubtype="10" fill="hold" grpId="3" nodeType="withEffect">
                                  <p:stCondLst>
                                    <p:cond delay="0"/>
                                  </p:stCondLst>
                                  <p:childTnLst>
                                    <p:anim calcmode="lin" valueType="num">
                                      <p:cBhvr>
                                        <p:cTn id="1078" dur="2500"/>
                                        <p:tgtEl>
                                          <p:spTgt spid="66"/>
                                        </p:tgtEl>
                                        <p:attrNameLst>
                                          <p:attrName>ppt_h</p:attrName>
                                        </p:attrNameLst>
                                      </p:cBhvr>
                                      <p:tavLst>
                                        <p:tav tm="0">
                                          <p:val>
                                            <p:strVal val="ppt_h"/>
                                          </p:val>
                                        </p:tav>
                                        <p:tav tm="100000">
                                          <p:val>
                                            <p:strVal val="ppt_h"/>
                                          </p:val>
                                        </p:tav>
                                      </p:tavLst>
                                    </p:anim>
                                    <p:anim calcmode="lin" valueType="num">
                                      <p:cBhvr>
                                        <p:cTn id="1079" dur="25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2499"/>
                                          </p:stCondLst>
                                        </p:cTn>
                                        <p:tgtEl>
                                          <p:spTgt spid="66"/>
                                        </p:tgtEl>
                                        <p:attrNameLst>
                                          <p:attrName>style.visibility</p:attrName>
                                        </p:attrNameLst>
                                      </p:cBhvr>
                                      <p:to>
                                        <p:strVal val="hidden"/>
                                      </p:to>
                                    </p:set>
                                  </p:childTnLst>
                                </p:cTn>
                              </p:par>
                              <p:par>
                                <p:cTn id="1081" presetID="19" presetClass="exit" presetSubtype="10" fill="hold" grpId="3" nodeType="withEffect">
                                  <p:stCondLst>
                                    <p:cond delay="0"/>
                                  </p:stCondLst>
                                  <p:childTnLst>
                                    <p:anim calcmode="lin" valueType="num">
                                      <p:cBhvr>
                                        <p:cTn id="1082" dur="2500"/>
                                        <p:tgtEl>
                                          <p:spTgt spid="61"/>
                                        </p:tgtEl>
                                        <p:attrNameLst>
                                          <p:attrName>ppt_h</p:attrName>
                                        </p:attrNameLst>
                                      </p:cBhvr>
                                      <p:tavLst>
                                        <p:tav tm="0">
                                          <p:val>
                                            <p:strVal val="ppt_h"/>
                                          </p:val>
                                        </p:tav>
                                        <p:tav tm="100000">
                                          <p:val>
                                            <p:strVal val="ppt_h"/>
                                          </p:val>
                                        </p:tav>
                                      </p:tavLst>
                                    </p:anim>
                                    <p:anim calcmode="lin" valueType="num">
                                      <p:cBhvr>
                                        <p:cTn id="1083" dur="25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2499"/>
                                          </p:stCondLst>
                                        </p:cTn>
                                        <p:tgtEl>
                                          <p:spTgt spid="61"/>
                                        </p:tgtEl>
                                        <p:attrNameLst>
                                          <p:attrName>style.visibility</p:attrName>
                                        </p:attrNameLst>
                                      </p:cBhvr>
                                      <p:to>
                                        <p:strVal val="hidden"/>
                                      </p:to>
                                    </p:set>
                                  </p:childTnLst>
                                </p:cTn>
                              </p:par>
                              <p:par>
                                <p:cTn id="1085" presetID="19" presetClass="exit" presetSubtype="10" fill="hold" grpId="3" nodeType="withEffect">
                                  <p:stCondLst>
                                    <p:cond delay="0"/>
                                  </p:stCondLst>
                                  <p:childTnLst>
                                    <p:anim calcmode="lin" valueType="num">
                                      <p:cBhvr>
                                        <p:cTn id="1086" dur="2500"/>
                                        <p:tgtEl>
                                          <p:spTgt spid="62"/>
                                        </p:tgtEl>
                                        <p:attrNameLst>
                                          <p:attrName>ppt_h</p:attrName>
                                        </p:attrNameLst>
                                      </p:cBhvr>
                                      <p:tavLst>
                                        <p:tav tm="0">
                                          <p:val>
                                            <p:strVal val="ppt_h"/>
                                          </p:val>
                                        </p:tav>
                                        <p:tav tm="100000">
                                          <p:val>
                                            <p:strVal val="ppt_h"/>
                                          </p:val>
                                        </p:tav>
                                      </p:tavLst>
                                    </p:anim>
                                    <p:anim calcmode="lin" valueType="num">
                                      <p:cBhvr>
                                        <p:cTn id="1087" dur="25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2499"/>
                                          </p:stCondLst>
                                        </p:cTn>
                                        <p:tgtEl>
                                          <p:spTgt spid="62"/>
                                        </p:tgtEl>
                                        <p:attrNameLst>
                                          <p:attrName>style.visibility</p:attrName>
                                        </p:attrNameLst>
                                      </p:cBhvr>
                                      <p:to>
                                        <p:strVal val="hidden"/>
                                      </p:to>
                                    </p:set>
                                  </p:childTnLst>
                                </p:cTn>
                              </p:par>
                              <p:par>
                                <p:cTn id="1089" presetID="19" presetClass="exit" presetSubtype="10" fill="hold" grpId="3" nodeType="withEffect">
                                  <p:stCondLst>
                                    <p:cond delay="0"/>
                                  </p:stCondLst>
                                  <p:childTnLst>
                                    <p:anim calcmode="lin" valueType="num">
                                      <p:cBhvr>
                                        <p:cTn id="1090" dur="2500"/>
                                        <p:tgtEl>
                                          <p:spTgt spid="59"/>
                                        </p:tgtEl>
                                        <p:attrNameLst>
                                          <p:attrName>ppt_h</p:attrName>
                                        </p:attrNameLst>
                                      </p:cBhvr>
                                      <p:tavLst>
                                        <p:tav tm="0">
                                          <p:val>
                                            <p:strVal val="ppt_h"/>
                                          </p:val>
                                        </p:tav>
                                        <p:tav tm="100000">
                                          <p:val>
                                            <p:strVal val="ppt_h"/>
                                          </p:val>
                                        </p:tav>
                                      </p:tavLst>
                                    </p:anim>
                                    <p:anim calcmode="lin" valueType="num">
                                      <p:cBhvr>
                                        <p:cTn id="1091" dur="25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2499"/>
                                          </p:stCondLst>
                                        </p:cTn>
                                        <p:tgtEl>
                                          <p:spTgt spid="59"/>
                                        </p:tgtEl>
                                        <p:attrNameLst>
                                          <p:attrName>style.visibility</p:attrName>
                                        </p:attrNameLst>
                                      </p:cBhvr>
                                      <p:to>
                                        <p:strVal val="hidden"/>
                                      </p:to>
                                    </p:set>
                                  </p:childTnLst>
                                </p:cTn>
                              </p:par>
                              <p:par>
                                <p:cTn id="1093" presetID="19" presetClass="exit" presetSubtype="10" fill="hold" grpId="3" nodeType="withEffect">
                                  <p:stCondLst>
                                    <p:cond delay="0"/>
                                  </p:stCondLst>
                                  <p:childTnLst>
                                    <p:anim calcmode="lin" valueType="num">
                                      <p:cBhvr>
                                        <p:cTn id="1094" dur="2500"/>
                                        <p:tgtEl>
                                          <p:spTgt spid="60"/>
                                        </p:tgtEl>
                                        <p:attrNameLst>
                                          <p:attrName>ppt_h</p:attrName>
                                        </p:attrNameLst>
                                      </p:cBhvr>
                                      <p:tavLst>
                                        <p:tav tm="0">
                                          <p:val>
                                            <p:strVal val="ppt_h"/>
                                          </p:val>
                                        </p:tav>
                                        <p:tav tm="100000">
                                          <p:val>
                                            <p:strVal val="ppt_h"/>
                                          </p:val>
                                        </p:tav>
                                      </p:tavLst>
                                    </p:anim>
                                    <p:anim calcmode="lin" valueType="num">
                                      <p:cBhvr>
                                        <p:cTn id="1095" dur="25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2499"/>
                                          </p:stCondLst>
                                        </p:cTn>
                                        <p:tgtEl>
                                          <p:spTgt spid="60"/>
                                        </p:tgtEl>
                                        <p:attrNameLst>
                                          <p:attrName>style.visibility</p:attrName>
                                        </p:attrNameLst>
                                      </p:cBhvr>
                                      <p:to>
                                        <p:strVal val="hidden"/>
                                      </p:to>
                                    </p:set>
                                  </p:childTnLst>
                                </p:cTn>
                              </p:par>
                              <p:par>
                                <p:cTn id="1097" presetID="19" presetClass="exit" presetSubtype="10" fill="hold" grpId="3" nodeType="withEffect">
                                  <p:stCondLst>
                                    <p:cond delay="0"/>
                                  </p:stCondLst>
                                  <p:childTnLst>
                                    <p:anim calcmode="lin" valueType="num">
                                      <p:cBhvr>
                                        <p:cTn id="1098" dur="2500"/>
                                        <p:tgtEl>
                                          <p:spTgt spid="55"/>
                                        </p:tgtEl>
                                        <p:attrNameLst>
                                          <p:attrName>ppt_h</p:attrName>
                                        </p:attrNameLst>
                                      </p:cBhvr>
                                      <p:tavLst>
                                        <p:tav tm="0">
                                          <p:val>
                                            <p:strVal val="ppt_h"/>
                                          </p:val>
                                        </p:tav>
                                        <p:tav tm="100000">
                                          <p:val>
                                            <p:strVal val="ppt_h"/>
                                          </p:val>
                                        </p:tav>
                                      </p:tavLst>
                                    </p:anim>
                                    <p:anim calcmode="lin" valueType="num">
                                      <p:cBhvr>
                                        <p:cTn id="1099" dur="25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2499"/>
                                          </p:stCondLst>
                                        </p:cTn>
                                        <p:tgtEl>
                                          <p:spTgt spid="55"/>
                                        </p:tgtEl>
                                        <p:attrNameLst>
                                          <p:attrName>style.visibility</p:attrName>
                                        </p:attrNameLst>
                                      </p:cBhvr>
                                      <p:to>
                                        <p:strVal val="hidden"/>
                                      </p:to>
                                    </p:set>
                                  </p:childTnLst>
                                </p:cTn>
                              </p:par>
                              <p:par>
                                <p:cTn id="1101" presetID="19" presetClass="exit" presetSubtype="10" fill="hold" grpId="3" nodeType="withEffect">
                                  <p:stCondLst>
                                    <p:cond delay="0"/>
                                  </p:stCondLst>
                                  <p:childTnLst>
                                    <p:anim calcmode="lin" valueType="num">
                                      <p:cBhvr>
                                        <p:cTn id="1102" dur="2500"/>
                                        <p:tgtEl>
                                          <p:spTgt spid="56"/>
                                        </p:tgtEl>
                                        <p:attrNameLst>
                                          <p:attrName>ppt_h</p:attrName>
                                        </p:attrNameLst>
                                      </p:cBhvr>
                                      <p:tavLst>
                                        <p:tav tm="0">
                                          <p:val>
                                            <p:strVal val="ppt_h"/>
                                          </p:val>
                                        </p:tav>
                                        <p:tav tm="100000">
                                          <p:val>
                                            <p:strVal val="ppt_h"/>
                                          </p:val>
                                        </p:tav>
                                      </p:tavLst>
                                    </p:anim>
                                    <p:anim calcmode="lin" valueType="num">
                                      <p:cBhvr>
                                        <p:cTn id="1103" dur="25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2499"/>
                                          </p:stCondLst>
                                        </p:cTn>
                                        <p:tgtEl>
                                          <p:spTgt spid="56"/>
                                        </p:tgtEl>
                                        <p:attrNameLst>
                                          <p:attrName>style.visibility</p:attrName>
                                        </p:attrNameLst>
                                      </p:cBhvr>
                                      <p:to>
                                        <p:strVal val="hidden"/>
                                      </p:to>
                                    </p:set>
                                  </p:childTnLst>
                                </p:cTn>
                              </p:par>
                              <p:par>
                                <p:cTn id="1105" presetID="19" presetClass="exit" presetSubtype="10" fill="hold" grpId="3" nodeType="withEffect">
                                  <p:stCondLst>
                                    <p:cond delay="0"/>
                                  </p:stCondLst>
                                  <p:childTnLst>
                                    <p:anim calcmode="lin" valueType="num">
                                      <p:cBhvr>
                                        <p:cTn id="1106" dur="2500"/>
                                        <p:tgtEl>
                                          <p:spTgt spid="53"/>
                                        </p:tgtEl>
                                        <p:attrNameLst>
                                          <p:attrName>ppt_h</p:attrName>
                                        </p:attrNameLst>
                                      </p:cBhvr>
                                      <p:tavLst>
                                        <p:tav tm="0">
                                          <p:val>
                                            <p:strVal val="ppt_h"/>
                                          </p:val>
                                        </p:tav>
                                        <p:tav tm="100000">
                                          <p:val>
                                            <p:strVal val="ppt_h"/>
                                          </p:val>
                                        </p:tav>
                                      </p:tavLst>
                                    </p:anim>
                                    <p:anim calcmode="lin" valueType="num">
                                      <p:cBhvr>
                                        <p:cTn id="1107" dur="25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2499"/>
                                          </p:stCondLst>
                                        </p:cTn>
                                        <p:tgtEl>
                                          <p:spTgt spid="53"/>
                                        </p:tgtEl>
                                        <p:attrNameLst>
                                          <p:attrName>style.visibility</p:attrName>
                                        </p:attrNameLst>
                                      </p:cBhvr>
                                      <p:to>
                                        <p:strVal val="hidden"/>
                                      </p:to>
                                    </p:set>
                                  </p:childTnLst>
                                </p:cTn>
                              </p:par>
                              <p:par>
                                <p:cTn id="1109" presetID="19" presetClass="exit" presetSubtype="10" fill="hold" grpId="3" nodeType="withEffect">
                                  <p:stCondLst>
                                    <p:cond delay="0"/>
                                  </p:stCondLst>
                                  <p:childTnLst>
                                    <p:anim calcmode="lin" valueType="num">
                                      <p:cBhvr>
                                        <p:cTn id="1110" dur="2500"/>
                                        <p:tgtEl>
                                          <p:spTgt spid="54"/>
                                        </p:tgtEl>
                                        <p:attrNameLst>
                                          <p:attrName>ppt_h</p:attrName>
                                        </p:attrNameLst>
                                      </p:cBhvr>
                                      <p:tavLst>
                                        <p:tav tm="0">
                                          <p:val>
                                            <p:strVal val="ppt_h"/>
                                          </p:val>
                                        </p:tav>
                                        <p:tav tm="100000">
                                          <p:val>
                                            <p:strVal val="ppt_h"/>
                                          </p:val>
                                        </p:tav>
                                      </p:tavLst>
                                    </p:anim>
                                    <p:anim calcmode="lin" valueType="num">
                                      <p:cBhvr>
                                        <p:cTn id="1111" dur="25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2" dur="1" fill="hold">
                                          <p:stCondLst>
                                            <p:cond delay="2499"/>
                                          </p:stCondLst>
                                        </p:cTn>
                                        <p:tgtEl>
                                          <p:spTgt spid="54"/>
                                        </p:tgtEl>
                                        <p:attrNameLst>
                                          <p:attrName>style.visibility</p:attrName>
                                        </p:attrNameLst>
                                      </p:cBhvr>
                                      <p:to>
                                        <p:strVal val="hidden"/>
                                      </p:to>
                                    </p:set>
                                  </p:childTnLst>
                                </p:cTn>
                              </p:par>
                              <p:par>
                                <p:cTn id="1113" presetID="19" presetClass="exit" presetSubtype="10" fill="hold" grpId="3" nodeType="withEffect">
                                  <p:stCondLst>
                                    <p:cond delay="0"/>
                                  </p:stCondLst>
                                  <p:childTnLst>
                                    <p:anim calcmode="lin" valueType="num">
                                      <p:cBhvr>
                                        <p:cTn id="1114" dur="2500"/>
                                        <p:tgtEl>
                                          <p:spTgt spid="89"/>
                                        </p:tgtEl>
                                        <p:attrNameLst>
                                          <p:attrName>ppt_h</p:attrName>
                                        </p:attrNameLst>
                                      </p:cBhvr>
                                      <p:tavLst>
                                        <p:tav tm="0">
                                          <p:val>
                                            <p:strVal val="ppt_h"/>
                                          </p:val>
                                        </p:tav>
                                        <p:tav tm="100000">
                                          <p:val>
                                            <p:strVal val="ppt_h"/>
                                          </p:val>
                                        </p:tav>
                                      </p:tavLst>
                                    </p:anim>
                                    <p:anim calcmode="lin" valueType="num">
                                      <p:cBhvr>
                                        <p:cTn id="1115" dur="25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6" dur="1" fill="hold">
                                          <p:stCondLst>
                                            <p:cond delay="2499"/>
                                          </p:stCondLst>
                                        </p:cTn>
                                        <p:tgtEl>
                                          <p:spTgt spid="89"/>
                                        </p:tgtEl>
                                        <p:attrNameLst>
                                          <p:attrName>style.visibility</p:attrName>
                                        </p:attrNameLst>
                                      </p:cBhvr>
                                      <p:to>
                                        <p:strVal val="hidden"/>
                                      </p:to>
                                    </p:set>
                                  </p:childTnLst>
                                </p:cTn>
                              </p:par>
                              <p:par>
                                <p:cTn id="1117" presetID="19" presetClass="exit" presetSubtype="10" fill="hold" grpId="3" nodeType="withEffect">
                                  <p:stCondLst>
                                    <p:cond delay="0"/>
                                  </p:stCondLst>
                                  <p:childTnLst>
                                    <p:anim calcmode="lin" valueType="num">
                                      <p:cBhvr>
                                        <p:cTn id="1118" dur="2500"/>
                                        <p:tgtEl>
                                          <p:spTgt spid="90"/>
                                        </p:tgtEl>
                                        <p:attrNameLst>
                                          <p:attrName>ppt_h</p:attrName>
                                        </p:attrNameLst>
                                      </p:cBhvr>
                                      <p:tavLst>
                                        <p:tav tm="0">
                                          <p:val>
                                            <p:strVal val="ppt_h"/>
                                          </p:val>
                                        </p:tav>
                                        <p:tav tm="100000">
                                          <p:val>
                                            <p:strVal val="ppt_h"/>
                                          </p:val>
                                        </p:tav>
                                      </p:tavLst>
                                    </p:anim>
                                    <p:anim calcmode="lin" valueType="num">
                                      <p:cBhvr>
                                        <p:cTn id="1119" dur="25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0" dur="1" fill="hold">
                                          <p:stCondLst>
                                            <p:cond delay="2499"/>
                                          </p:stCondLst>
                                        </p:cTn>
                                        <p:tgtEl>
                                          <p:spTgt spid="90"/>
                                        </p:tgtEl>
                                        <p:attrNameLst>
                                          <p:attrName>style.visibility</p:attrName>
                                        </p:attrNameLst>
                                      </p:cBhvr>
                                      <p:to>
                                        <p:strVal val="hidden"/>
                                      </p:to>
                                    </p:set>
                                  </p:childTnLst>
                                </p:cTn>
                              </p:par>
                              <p:par>
                                <p:cTn id="1121" presetID="19" presetClass="exit" presetSubtype="10" fill="hold" grpId="3" nodeType="withEffect">
                                  <p:stCondLst>
                                    <p:cond delay="0"/>
                                  </p:stCondLst>
                                  <p:childTnLst>
                                    <p:anim calcmode="lin" valueType="num">
                                      <p:cBhvr>
                                        <p:cTn id="1122" dur="2500"/>
                                        <p:tgtEl>
                                          <p:spTgt spid="87"/>
                                        </p:tgtEl>
                                        <p:attrNameLst>
                                          <p:attrName>ppt_h</p:attrName>
                                        </p:attrNameLst>
                                      </p:cBhvr>
                                      <p:tavLst>
                                        <p:tav tm="0">
                                          <p:val>
                                            <p:strVal val="ppt_h"/>
                                          </p:val>
                                        </p:tav>
                                        <p:tav tm="100000">
                                          <p:val>
                                            <p:strVal val="ppt_h"/>
                                          </p:val>
                                        </p:tav>
                                      </p:tavLst>
                                    </p:anim>
                                    <p:anim calcmode="lin" valueType="num">
                                      <p:cBhvr>
                                        <p:cTn id="1123" dur="25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4" dur="1" fill="hold">
                                          <p:stCondLst>
                                            <p:cond delay="2499"/>
                                          </p:stCondLst>
                                        </p:cTn>
                                        <p:tgtEl>
                                          <p:spTgt spid="87"/>
                                        </p:tgtEl>
                                        <p:attrNameLst>
                                          <p:attrName>style.visibility</p:attrName>
                                        </p:attrNameLst>
                                      </p:cBhvr>
                                      <p:to>
                                        <p:strVal val="hidden"/>
                                      </p:to>
                                    </p:set>
                                  </p:childTnLst>
                                </p:cTn>
                              </p:par>
                              <p:par>
                                <p:cTn id="1125" presetID="19" presetClass="exit" presetSubtype="10" fill="hold" grpId="3" nodeType="withEffect">
                                  <p:stCondLst>
                                    <p:cond delay="0"/>
                                  </p:stCondLst>
                                  <p:childTnLst>
                                    <p:anim calcmode="lin" valueType="num">
                                      <p:cBhvr>
                                        <p:cTn id="1126" dur="2500"/>
                                        <p:tgtEl>
                                          <p:spTgt spid="88"/>
                                        </p:tgtEl>
                                        <p:attrNameLst>
                                          <p:attrName>ppt_h</p:attrName>
                                        </p:attrNameLst>
                                      </p:cBhvr>
                                      <p:tavLst>
                                        <p:tav tm="0">
                                          <p:val>
                                            <p:strVal val="ppt_h"/>
                                          </p:val>
                                        </p:tav>
                                        <p:tav tm="100000">
                                          <p:val>
                                            <p:strVal val="ppt_h"/>
                                          </p:val>
                                        </p:tav>
                                      </p:tavLst>
                                    </p:anim>
                                    <p:anim calcmode="lin" valueType="num">
                                      <p:cBhvr>
                                        <p:cTn id="1127" dur="25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8" dur="1" fill="hold">
                                          <p:stCondLst>
                                            <p:cond delay="2499"/>
                                          </p:stCondLst>
                                        </p:cTn>
                                        <p:tgtEl>
                                          <p:spTgt spid="88"/>
                                        </p:tgtEl>
                                        <p:attrNameLst>
                                          <p:attrName>style.visibility</p:attrName>
                                        </p:attrNameLst>
                                      </p:cBhvr>
                                      <p:to>
                                        <p:strVal val="hidden"/>
                                      </p:to>
                                    </p:set>
                                  </p:childTnLst>
                                </p:cTn>
                              </p:par>
                              <p:par>
                                <p:cTn id="1129" presetID="19" presetClass="exit" presetSubtype="10" fill="hold" grpId="3" nodeType="withEffect">
                                  <p:stCondLst>
                                    <p:cond delay="0"/>
                                  </p:stCondLst>
                                  <p:childTnLst>
                                    <p:anim calcmode="lin" valueType="num">
                                      <p:cBhvr>
                                        <p:cTn id="1130" dur="2500"/>
                                        <p:tgtEl>
                                          <p:spTgt spid="83"/>
                                        </p:tgtEl>
                                        <p:attrNameLst>
                                          <p:attrName>ppt_h</p:attrName>
                                        </p:attrNameLst>
                                      </p:cBhvr>
                                      <p:tavLst>
                                        <p:tav tm="0">
                                          <p:val>
                                            <p:strVal val="ppt_h"/>
                                          </p:val>
                                        </p:tav>
                                        <p:tav tm="100000">
                                          <p:val>
                                            <p:strVal val="ppt_h"/>
                                          </p:val>
                                        </p:tav>
                                      </p:tavLst>
                                    </p:anim>
                                    <p:anim calcmode="lin" valueType="num">
                                      <p:cBhvr>
                                        <p:cTn id="1131" dur="25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32" dur="1" fill="hold">
                                          <p:stCondLst>
                                            <p:cond delay="2499"/>
                                          </p:stCondLst>
                                        </p:cTn>
                                        <p:tgtEl>
                                          <p:spTgt spid="83"/>
                                        </p:tgtEl>
                                        <p:attrNameLst>
                                          <p:attrName>style.visibility</p:attrName>
                                        </p:attrNameLst>
                                      </p:cBhvr>
                                      <p:to>
                                        <p:strVal val="hidden"/>
                                      </p:to>
                                    </p:set>
                                  </p:childTnLst>
                                </p:cTn>
                              </p:par>
                              <p:par>
                                <p:cTn id="1133" presetID="19" presetClass="exit" presetSubtype="10" fill="hold" grpId="3" nodeType="withEffect">
                                  <p:stCondLst>
                                    <p:cond delay="0"/>
                                  </p:stCondLst>
                                  <p:childTnLst>
                                    <p:anim calcmode="lin" valueType="num">
                                      <p:cBhvr>
                                        <p:cTn id="1134" dur="2500"/>
                                        <p:tgtEl>
                                          <p:spTgt spid="84"/>
                                        </p:tgtEl>
                                        <p:attrNameLst>
                                          <p:attrName>ppt_h</p:attrName>
                                        </p:attrNameLst>
                                      </p:cBhvr>
                                      <p:tavLst>
                                        <p:tav tm="0">
                                          <p:val>
                                            <p:strVal val="ppt_h"/>
                                          </p:val>
                                        </p:tav>
                                        <p:tav tm="100000">
                                          <p:val>
                                            <p:strVal val="ppt_h"/>
                                          </p:val>
                                        </p:tav>
                                      </p:tavLst>
                                    </p:anim>
                                    <p:anim calcmode="lin" valueType="num">
                                      <p:cBhvr>
                                        <p:cTn id="1135" dur="25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36" dur="1" fill="hold">
                                          <p:stCondLst>
                                            <p:cond delay="2499"/>
                                          </p:stCondLst>
                                        </p:cTn>
                                        <p:tgtEl>
                                          <p:spTgt spid="84"/>
                                        </p:tgtEl>
                                        <p:attrNameLst>
                                          <p:attrName>style.visibility</p:attrName>
                                        </p:attrNameLst>
                                      </p:cBhvr>
                                      <p:to>
                                        <p:strVal val="hidden"/>
                                      </p:to>
                                    </p:set>
                                  </p:childTnLst>
                                </p:cTn>
                              </p:par>
                              <p:par>
                                <p:cTn id="1137" presetID="19" presetClass="exit" presetSubtype="10" fill="hold" grpId="3" nodeType="withEffect">
                                  <p:stCondLst>
                                    <p:cond delay="0"/>
                                  </p:stCondLst>
                                  <p:childTnLst>
                                    <p:anim calcmode="lin" valueType="num">
                                      <p:cBhvr>
                                        <p:cTn id="1138" dur="2500"/>
                                        <p:tgtEl>
                                          <p:spTgt spid="81"/>
                                        </p:tgtEl>
                                        <p:attrNameLst>
                                          <p:attrName>ppt_h</p:attrName>
                                        </p:attrNameLst>
                                      </p:cBhvr>
                                      <p:tavLst>
                                        <p:tav tm="0">
                                          <p:val>
                                            <p:strVal val="ppt_h"/>
                                          </p:val>
                                        </p:tav>
                                        <p:tav tm="100000">
                                          <p:val>
                                            <p:strVal val="ppt_h"/>
                                          </p:val>
                                        </p:tav>
                                      </p:tavLst>
                                    </p:anim>
                                    <p:anim calcmode="lin" valueType="num">
                                      <p:cBhvr>
                                        <p:cTn id="1139" dur="25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0" dur="1" fill="hold">
                                          <p:stCondLst>
                                            <p:cond delay="2499"/>
                                          </p:stCondLst>
                                        </p:cTn>
                                        <p:tgtEl>
                                          <p:spTgt spid="81"/>
                                        </p:tgtEl>
                                        <p:attrNameLst>
                                          <p:attrName>style.visibility</p:attrName>
                                        </p:attrNameLst>
                                      </p:cBhvr>
                                      <p:to>
                                        <p:strVal val="hidden"/>
                                      </p:to>
                                    </p:set>
                                  </p:childTnLst>
                                </p:cTn>
                              </p:par>
                              <p:par>
                                <p:cTn id="1141" presetID="19" presetClass="exit" presetSubtype="10" fill="hold" grpId="3" nodeType="withEffect">
                                  <p:stCondLst>
                                    <p:cond delay="0"/>
                                  </p:stCondLst>
                                  <p:childTnLst>
                                    <p:anim calcmode="lin" valueType="num">
                                      <p:cBhvr>
                                        <p:cTn id="1142" dur="2500"/>
                                        <p:tgtEl>
                                          <p:spTgt spid="82"/>
                                        </p:tgtEl>
                                        <p:attrNameLst>
                                          <p:attrName>ppt_h</p:attrName>
                                        </p:attrNameLst>
                                      </p:cBhvr>
                                      <p:tavLst>
                                        <p:tav tm="0">
                                          <p:val>
                                            <p:strVal val="ppt_h"/>
                                          </p:val>
                                        </p:tav>
                                        <p:tav tm="100000">
                                          <p:val>
                                            <p:strVal val="ppt_h"/>
                                          </p:val>
                                        </p:tav>
                                      </p:tavLst>
                                    </p:anim>
                                    <p:anim calcmode="lin" valueType="num">
                                      <p:cBhvr>
                                        <p:cTn id="1143" dur="25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4" dur="1" fill="hold">
                                          <p:stCondLst>
                                            <p:cond delay="2499"/>
                                          </p:stCondLst>
                                        </p:cTn>
                                        <p:tgtEl>
                                          <p:spTgt spid="82"/>
                                        </p:tgtEl>
                                        <p:attrNameLst>
                                          <p:attrName>style.visibility</p:attrName>
                                        </p:attrNameLst>
                                      </p:cBhvr>
                                      <p:to>
                                        <p:strVal val="hidden"/>
                                      </p:to>
                                    </p:set>
                                  </p:childTnLst>
                                </p:cTn>
                              </p:par>
                              <p:par>
                                <p:cTn id="1145" presetID="19" presetClass="exit" presetSubtype="10" fill="hold" grpId="3" nodeType="withEffect">
                                  <p:stCondLst>
                                    <p:cond delay="0"/>
                                  </p:stCondLst>
                                  <p:childTnLst>
                                    <p:anim calcmode="lin" valueType="num">
                                      <p:cBhvr>
                                        <p:cTn id="1146" dur="2500"/>
                                        <p:tgtEl>
                                          <p:spTgt spid="77"/>
                                        </p:tgtEl>
                                        <p:attrNameLst>
                                          <p:attrName>ppt_h</p:attrName>
                                        </p:attrNameLst>
                                      </p:cBhvr>
                                      <p:tavLst>
                                        <p:tav tm="0">
                                          <p:val>
                                            <p:strVal val="ppt_h"/>
                                          </p:val>
                                        </p:tav>
                                        <p:tav tm="100000">
                                          <p:val>
                                            <p:strVal val="ppt_h"/>
                                          </p:val>
                                        </p:tav>
                                      </p:tavLst>
                                    </p:anim>
                                    <p:anim calcmode="lin" valueType="num">
                                      <p:cBhvr>
                                        <p:cTn id="1147" dur="25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8" dur="1" fill="hold">
                                          <p:stCondLst>
                                            <p:cond delay="2499"/>
                                          </p:stCondLst>
                                        </p:cTn>
                                        <p:tgtEl>
                                          <p:spTgt spid="77"/>
                                        </p:tgtEl>
                                        <p:attrNameLst>
                                          <p:attrName>style.visibility</p:attrName>
                                        </p:attrNameLst>
                                      </p:cBhvr>
                                      <p:to>
                                        <p:strVal val="hidden"/>
                                      </p:to>
                                    </p:set>
                                  </p:childTnLst>
                                </p:cTn>
                              </p:par>
                              <p:par>
                                <p:cTn id="1149" presetID="19" presetClass="exit" presetSubtype="10" fill="hold" grpId="3" nodeType="withEffect">
                                  <p:stCondLst>
                                    <p:cond delay="0"/>
                                  </p:stCondLst>
                                  <p:childTnLst>
                                    <p:anim calcmode="lin" valueType="num">
                                      <p:cBhvr>
                                        <p:cTn id="1150" dur="2500"/>
                                        <p:tgtEl>
                                          <p:spTgt spid="78"/>
                                        </p:tgtEl>
                                        <p:attrNameLst>
                                          <p:attrName>ppt_h</p:attrName>
                                        </p:attrNameLst>
                                      </p:cBhvr>
                                      <p:tavLst>
                                        <p:tav tm="0">
                                          <p:val>
                                            <p:strVal val="ppt_h"/>
                                          </p:val>
                                        </p:tav>
                                        <p:tav tm="100000">
                                          <p:val>
                                            <p:strVal val="ppt_h"/>
                                          </p:val>
                                        </p:tav>
                                      </p:tavLst>
                                    </p:anim>
                                    <p:anim calcmode="lin" valueType="num">
                                      <p:cBhvr>
                                        <p:cTn id="1151" dur="25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52" dur="1" fill="hold">
                                          <p:stCondLst>
                                            <p:cond delay="2499"/>
                                          </p:stCondLst>
                                        </p:cTn>
                                        <p:tgtEl>
                                          <p:spTgt spid="78"/>
                                        </p:tgtEl>
                                        <p:attrNameLst>
                                          <p:attrName>style.visibility</p:attrName>
                                        </p:attrNameLst>
                                      </p:cBhvr>
                                      <p:to>
                                        <p:strVal val="hidden"/>
                                      </p:to>
                                    </p:set>
                                  </p:childTnLst>
                                </p:cTn>
                              </p:par>
                              <p:par>
                                <p:cTn id="1153" presetID="19" presetClass="exit" presetSubtype="10" fill="hold" grpId="3" nodeType="withEffect">
                                  <p:stCondLst>
                                    <p:cond delay="0"/>
                                  </p:stCondLst>
                                  <p:childTnLst>
                                    <p:anim calcmode="lin" valueType="num">
                                      <p:cBhvr>
                                        <p:cTn id="1154" dur="2500"/>
                                        <p:tgtEl>
                                          <p:spTgt spid="75"/>
                                        </p:tgtEl>
                                        <p:attrNameLst>
                                          <p:attrName>ppt_h</p:attrName>
                                        </p:attrNameLst>
                                      </p:cBhvr>
                                      <p:tavLst>
                                        <p:tav tm="0">
                                          <p:val>
                                            <p:strVal val="ppt_h"/>
                                          </p:val>
                                        </p:tav>
                                        <p:tav tm="100000">
                                          <p:val>
                                            <p:strVal val="ppt_h"/>
                                          </p:val>
                                        </p:tav>
                                      </p:tavLst>
                                    </p:anim>
                                    <p:anim calcmode="lin" valueType="num">
                                      <p:cBhvr>
                                        <p:cTn id="1155" dur="25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56" dur="1" fill="hold">
                                          <p:stCondLst>
                                            <p:cond delay="2499"/>
                                          </p:stCondLst>
                                        </p:cTn>
                                        <p:tgtEl>
                                          <p:spTgt spid="75"/>
                                        </p:tgtEl>
                                        <p:attrNameLst>
                                          <p:attrName>style.visibility</p:attrName>
                                        </p:attrNameLst>
                                      </p:cBhvr>
                                      <p:to>
                                        <p:strVal val="hidden"/>
                                      </p:to>
                                    </p:set>
                                  </p:childTnLst>
                                </p:cTn>
                              </p:par>
                              <p:par>
                                <p:cTn id="1157" presetID="19" presetClass="exit" presetSubtype="10" fill="hold" grpId="3" nodeType="withEffect">
                                  <p:stCondLst>
                                    <p:cond delay="0"/>
                                  </p:stCondLst>
                                  <p:childTnLst>
                                    <p:anim calcmode="lin" valueType="num">
                                      <p:cBhvr>
                                        <p:cTn id="1158" dur="2500"/>
                                        <p:tgtEl>
                                          <p:spTgt spid="76"/>
                                        </p:tgtEl>
                                        <p:attrNameLst>
                                          <p:attrName>ppt_h</p:attrName>
                                        </p:attrNameLst>
                                      </p:cBhvr>
                                      <p:tavLst>
                                        <p:tav tm="0">
                                          <p:val>
                                            <p:strVal val="ppt_h"/>
                                          </p:val>
                                        </p:tav>
                                        <p:tav tm="100000">
                                          <p:val>
                                            <p:strVal val="ppt_h"/>
                                          </p:val>
                                        </p:tav>
                                      </p:tavLst>
                                    </p:anim>
                                    <p:anim calcmode="lin" valueType="num">
                                      <p:cBhvr>
                                        <p:cTn id="1159" dur="25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0" dur="1" fill="hold">
                                          <p:stCondLst>
                                            <p:cond delay="2499"/>
                                          </p:stCondLst>
                                        </p:cTn>
                                        <p:tgtEl>
                                          <p:spTgt spid="76"/>
                                        </p:tgtEl>
                                        <p:attrNameLst>
                                          <p:attrName>style.visibility</p:attrName>
                                        </p:attrNameLst>
                                      </p:cBhvr>
                                      <p:to>
                                        <p:strVal val="hidden"/>
                                      </p:to>
                                    </p:set>
                                  </p:childTnLst>
                                </p:cTn>
                              </p:par>
                              <p:par>
                                <p:cTn id="1161" presetID="19" presetClass="exit" presetSubtype="10" fill="hold" grpId="3" nodeType="withEffect">
                                  <p:stCondLst>
                                    <p:cond delay="0"/>
                                  </p:stCondLst>
                                  <p:childTnLst>
                                    <p:anim calcmode="lin" valueType="num">
                                      <p:cBhvr>
                                        <p:cTn id="1162" dur="2500"/>
                                        <p:tgtEl>
                                          <p:spTgt spid="111"/>
                                        </p:tgtEl>
                                        <p:attrNameLst>
                                          <p:attrName>ppt_h</p:attrName>
                                        </p:attrNameLst>
                                      </p:cBhvr>
                                      <p:tavLst>
                                        <p:tav tm="0">
                                          <p:val>
                                            <p:strVal val="ppt_h"/>
                                          </p:val>
                                        </p:tav>
                                        <p:tav tm="100000">
                                          <p:val>
                                            <p:strVal val="ppt_h"/>
                                          </p:val>
                                        </p:tav>
                                      </p:tavLst>
                                    </p:anim>
                                    <p:anim calcmode="lin" valueType="num">
                                      <p:cBhvr>
                                        <p:cTn id="1163" dur="2500"/>
                                        <p:tgtEl>
                                          <p:spTgt spid="1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4" dur="1" fill="hold">
                                          <p:stCondLst>
                                            <p:cond delay="2499"/>
                                          </p:stCondLst>
                                        </p:cTn>
                                        <p:tgtEl>
                                          <p:spTgt spid="111"/>
                                        </p:tgtEl>
                                        <p:attrNameLst>
                                          <p:attrName>style.visibility</p:attrName>
                                        </p:attrNameLst>
                                      </p:cBhvr>
                                      <p:to>
                                        <p:strVal val="hidden"/>
                                      </p:to>
                                    </p:set>
                                  </p:childTnLst>
                                </p:cTn>
                              </p:par>
                              <p:par>
                                <p:cTn id="1165" presetID="19" presetClass="exit" presetSubtype="10" fill="hold" grpId="3" nodeType="withEffect">
                                  <p:stCondLst>
                                    <p:cond delay="0"/>
                                  </p:stCondLst>
                                  <p:childTnLst>
                                    <p:anim calcmode="lin" valueType="num">
                                      <p:cBhvr>
                                        <p:cTn id="1166" dur="2500"/>
                                        <p:tgtEl>
                                          <p:spTgt spid="112"/>
                                        </p:tgtEl>
                                        <p:attrNameLst>
                                          <p:attrName>ppt_h</p:attrName>
                                        </p:attrNameLst>
                                      </p:cBhvr>
                                      <p:tavLst>
                                        <p:tav tm="0">
                                          <p:val>
                                            <p:strVal val="ppt_h"/>
                                          </p:val>
                                        </p:tav>
                                        <p:tav tm="100000">
                                          <p:val>
                                            <p:strVal val="ppt_h"/>
                                          </p:val>
                                        </p:tav>
                                      </p:tavLst>
                                    </p:anim>
                                    <p:anim calcmode="lin" valueType="num">
                                      <p:cBhvr>
                                        <p:cTn id="1167" dur="2500"/>
                                        <p:tgtEl>
                                          <p:spTgt spid="1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8" dur="1" fill="hold">
                                          <p:stCondLst>
                                            <p:cond delay="2499"/>
                                          </p:stCondLst>
                                        </p:cTn>
                                        <p:tgtEl>
                                          <p:spTgt spid="112"/>
                                        </p:tgtEl>
                                        <p:attrNameLst>
                                          <p:attrName>style.visibility</p:attrName>
                                        </p:attrNameLst>
                                      </p:cBhvr>
                                      <p:to>
                                        <p:strVal val="hidden"/>
                                      </p:to>
                                    </p:set>
                                  </p:childTnLst>
                                </p:cTn>
                              </p:par>
                              <p:par>
                                <p:cTn id="1169" presetID="19" presetClass="exit" presetSubtype="10" fill="hold" grpId="3" nodeType="withEffect">
                                  <p:stCondLst>
                                    <p:cond delay="0"/>
                                  </p:stCondLst>
                                  <p:childTnLst>
                                    <p:anim calcmode="lin" valueType="num">
                                      <p:cBhvr>
                                        <p:cTn id="1170" dur="2500"/>
                                        <p:tgtEl>
                                          <p:spTgt spid="109"/>
                                        </p:tgtEl>
                                        <p:attrNameLst>
                                          <p:attrName>ppt_h</p:attrName>
                                        </p:attrNameLst>
                                      </p:cBhvr>
                                      <p:tavLst>
                                        <p:tav tm="0">
                                          <p:val>
                                            <p:strVal val="ppt_h"/>
                                          </p:val>
                                        </p:tav>
                                        <p:tav tm="100000">
                                          <p:val>
                                            <p:strVal val="ppt_h"/>
                                          </p:val>
                                        </p:tav>
                                      </p:tavLst>
                                    </p:anim>
                                    <p:anim calcmode="lin" valueType="num">
                                      <p:cBhvr>
                                        <p:cTn id="1171" dur="2500"/>
                                        <p:tgtEl>
                                          <p:spTgt spid="1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72" dur="1" fill="hold">
                                          <p:stCondLst>
                                            <p:cond delay="2499"/>
                                          </p:stCondLst>
                                        </p:cTn>
                                        <p:tgtEl>
                                          <p:spTgt spid="109"/>
                                        </p:tgtEl>
                                        <p:attrNameLst>
                                          <p:attrName>style.visibility</p:attrName>
                                        </p:attrNameLst>
                                      </p:cBhvr>
                                      <p:to>
                                        <p:strVal val="hidden"/>
                                      </p:to>
                                    </p:set>
                                  </p:childTnLst>
                                </p:cTn>
                              </p:par>
                              <p:par>
                                <p:cTn id="1173" presetID="19" presetClass="exit" presetSubtype="10" fill="hold" grpId="3" nodeType="withEffect">
                                  <p:stCondLst>
                                    <p:cond delay="0"/>
                                  </p:stCondLst>
                                  <p:childTnLst>
                                    <p:anim calcmode="lin" valueType="num">
                                      <p:cBhvr>
                                        <p:cTn id="1174" dur="2500"/>
                                        <p:tgtEl>
                                          <p:spTgt spid="110"/>
                                        </p:tgtEl>
                                        <p:attrNameLst>
                                          <p:attrName>ppt_h</p:attrName>
                                        </p:attrNameLst>
                                      </p:cBhvr>
                                      <p:tavLst>
                                        <p:tav tm="0">
                                          <p:val>
                                            <p:strVal val="ppt_h"/>
                                          </p:val>
                                        </p:tav>
                                        <p:tav tm="100000">
                                          <p:val>
                                            <p:strVal val="ppt_h"/>
                                          </p:val>
                                        </p:tav>
                                      </p:tavLst>
                                    </p:anim>
                                    <p:anim calcmode="lin" valueType="num">
                                      <p:cBhvr>
                                        <p:cTn id="1175" dur="250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76" dur="1" fill="hold">
                                          <p:stCondLst>
                                            <p:cond delay="2499"/>
                                          </p:stCondLst>
                                        </p:cTn>
                                        <p:tgtEl>
                                          <p:spTgt spid="110"/>
                                        </p:tgtEl>
                                        <p:attrNameLst>
                                          <p:attrName>style.visibility</p:attrName>
                                        </p:attrNameLst>
                                      </p:cBhvr>
                                      <p:to>
                                        <p:strVal val="hidden"/>
                                      </p:to>
                                    </p:set>
                                  </p:childTnLst>
                                </p:cTn>
                              </p:par>
                              <p:par>
                                <p:cTn id="1177" presetID="19" presetClass="exit" presetSubtype="10" fill="hold" grpId="3" nodeType="withEffect">
                                  <p:stCondLst>
                                    <p:cond delay="0"/>
                                  </p:stCondLst>
                                  <p:childTnLst>
                                    <p:anim calcmode="lin" valueType="num">
                                      <p:cBhvr>
                                        <p:cTn id="1178" dur="2500"/>
                                        <p:tgtEl>
                                          <p:spTgt spid="105"/>
                                        </p:tgtEl>
                                        <p:attrNameLst>
                                          <p:attrName>ppt_h</p:attrName>
                                        </p:attrNameLst>
                                      </p:cBhvr>
                                      <p:tavLst>
                                        <p:tav tm="0">
                                          <p:val>
                                            <p:strVal val="ppt_h"/>
                                          </p:val>
                                        </p:tav>
                                        <p:tav tm="100000">
                                          <p:val>
                                            <p:strVal val="ppt_h"/>
                                          </p:val>
                                        </p:tav>
                                      </p:tavLst>
                                    </p:anim>
                                    <p:anim calcmode="lin" valueType="num">
                                      <p:cBhvr>
                                        <p:cTn id="1179" dur="2500"/>
                                        <p:tgtEl>
                                          <p:spTgt spid="1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0" dur="1" fill="hold">
                                          <p:stCondLst>
                                            <p:cond delay="2499"/>
                                          </p:stCondLst>
                                        </p:cTn>
                                        <p:tgtEl>
                                          <p:spTgt spid="105"/>
                                        </p:tgtEl>
                                        <p:attrNameLst>
                                          <p:attrName>style.visibility</p:attrName>
                                        </p:attrNameLst>
                                      </p:cBhvr>
                                      <p:to>
                                        <p:strVal val="hidden"/>
                                      </p:to>
                                    </p:set>
                                  </p:childTnLst>
                                </p:cTn>
                              </p:par>
                              <p:par>
                                <p:cTn id="1181" presetID="19" presetClass="exit" presetSubtype="10" fill="hold" grpId="3" nodeType="withEffect">
                                  <p:stCondLst>
                                    <p:cond delay="0"/>
                                  </p:stCondLst>
                                  <p:childTnLst>
                                    <p:anim calcmode="lin" valueType="num">
                                      <p:cBhvr>
                                        <p:cTn id="1182" dur="2500"/>
                                        <p:tgtEl>
                                          <p:spTgt spid="106"/>
                                        </p:tgtEl>
                                        <p:attrNameLst>
                                          <p:attrName>ppt_h</p:attrName>
                                        </p:attrNameLst>
                                      </p:cBhvr>
                                      <p:tavLst>
                                        <p:tav tm="0">
                                          <p:val>
                                            <p:strVal val="ppt_h"/>
                                          </p:val>
                                        </p:tav>
                                        <p:tav tm="100000">
                                          <p:val>
                                            <p:strVal val="ppt_h"/>
                                          </p:val>
                                        </p:tav>
                                      </p:tavLst>
                                    </p:anim>
                                    <p:anim calcmode="lin" valueType="num">
                                      <p:cBhvr>
                                        <p:cTn id="1183" dur="2500"/>
                                        <p:tgtEl>
                                          <p:spTgt spid="1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4" dur="1" fill="hold">
                                          <p:stCondLst>
                                            <p:cond delay="2499"/>
                                          </p:stCondLst>
                                        </p:cTn>
                                        <p:tgtEl>
                                          <p:spTgt spid="106"/>
                                        </p:tgtEl>
                                        <p:attrNameLst>
                                          <p:attrName>style.visibility</p:attrName>
                                        </p:attrNameLst>
                                      </p:cBhvr>
                                      <p:to>
                                        <p:strVal val="hidden"/>
                                      </p:to>
                                    </p:set>
                                  </p:childTnLst>
                                </p:cTn>
                              </p:par>
                              <p:par>
                                <p:cTn id="1185" presetID="19" presetClass="exit" presetSubtype="10" fill="hold" grpId="3" nodeType="withEffect">
                                  <p:stCondLst>
                                    <p:cond delay="0"/>
                                  </p:stCondLst>
                                  <p:childTnLst>
                                    <p:anim calcmode="lin" valueType="num">
                                      <p:cBhvr>
                                        <p:cTn id="1186" dur="2500"/>
                                        <p:tgtEl>
                                          <p:spTgt spid="103"/>
                                        </p:tgtEl>
                                        <p:attrNameLst>
                                          <p:attrName>ppt_h</p:attrName>
                                        </p:attrNameLst>
                                      </p:cBhvr>
                                      <p:tavLst>
                                        <p:tav tm="0">
                                          <p:val>
                                            <p:strVal val="ppt_h"/>
                                          </p:val>
                                        </p:tav>
                                        <p:tav tm="100000">
                                          <p:val>
                                            <p:strVal val="ppt_h"/>
                                          </p:val>
                                        </p:tav>
                                      </p:tavLst>
                                    </p:anim>
                                    <p:anim calcmode="lin" valueType="num">
                                      <p:cBhvr>
                                        <p:cTn id="1187" dur="2500"/>
                                        <p:tgtEl>
                                          <p:spTgt spid="1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8" dur="1" fill="hold">
                                          <p:stCondLst>
                                            <p:cond delay="2499"/>
                                          </p:stCondLst>
                                        </p:cTn>
                                        <p:tgtEl>
                                          <p:spTgt spid="103"/>
                                        </p:tgtEl>
                                        <p:attrNameLst>
                                          <p:attrName>style.visibility</p:attrName>
                                        </p:attrNameLst>
                                      </p:cBhvr>
                                      <p:to>
                                        <p:strVal val="hidden"/>
                                      </p:to>
                                    </p:set>
                                  </p:childTnLst>
                                </p:cTn>
                              </p:par>
                              <p:par>
                                <p:cTn id="1189" presetID="19" presetClass="exit" presetSubtype="10" fill="hold" grpId="3" nodeType="withEffect">
                                  <p:stCondLst>
                                    <p:cond delay="0"/>
                                  </p:stCondLst>
                                  <p:childTnLst>
                                    <p:anim calcmode="lin" valueType="num">
                                      <p:cBhvr>
                                        <p:cTn id="1190" dur="2500"/>
                                        <p:tgtEl>
                                          <p:spTgt spid="104"/>
                                        </p:tgtEl>
                                        <p:attrNameLst>
                                          <p:attrName>ppt_h</p:attrName>
                                        </p:attrNameLst>
                                      </p:cBhvr>
                                      <p:tavLst>
                                        <p:tav tm="0">
                                          <p:val>
                                            <p:strVal val="ppt_h"/>
                                          </p:val>
                                        </p:tav>
                                        <p:tav tm="100000">
                                          <p:val>
                                            <p:strVal val="ppt_h"/>
                                          </p:val>
                                        </p:tav>
                                      </p:tavLst>
                                    </p:anim>
                                    <p:anim calcmode="lin" valueType="num">
                                      <p:cBhvr>
                                        <p:cTn id="1191" dur="250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2" dur="1" fill="hold">
                                          <p:stCondLst>
                                            <p:cond delay="2499"/>
                                          </p:stCondLst>
                                        </p:cTn>
                                        <p:tgtEl>
                                          <p:spTgt spid="104"/>
                                        </p:tgtEl>
                                        <p:attrNameLst>
                                          <p:attrName>style.visibility</p:attrName>
                                        </p:attrNameLst>
                                      </p:cBhvr>
                                      <p:to>
                                        <p:strVal val="hidden"/>
                                      </p:to>
                                    </p:set>
                                  </p:childTnLst>
                                </p:cTn>
                              </p:par>
                              <p:par>
                                <p:cTn id="1193" presetID="19" presetClass="exit" presetSubtype="10" fill="hold" grpId="3" nodeType="withEffect">
                                  <p:stCondLst>
                                    <p:cond delay="0"/>
                                  </p:stCondLst>
                                  <p:childTnLst>
                                    <p:anim calcmode="lin" valueType="num">
                                      <p:cBhvr>
                                        <p:cTn id="1194" dur="2500"/>
                                        <p:tgtEl>
                                          <p:spTgt spid="99"/>
                                        </p:tgtEl>
                                        <p:attrNameLst>
                                          <p:attrName>ppt_h</p:attrName>
                                        </p:attrNameLst>
                                      </p:cBhvr>
                                      <p:tavLst>
                                        <p:tav tm="0">
                                          <p:val>
                                            <p:strVal val="ppt_h"/>
                                          </p:val>
                                        </p:tav>
                                        <p:tav tm="100000">
                                          <p:val>
                                            <p:strVal val="ppt_h"/>
                                          </p:val>
                                        </p:tav>
                                      </p:tavLst>
                                    </p:anim>
                                    <p:anim calcmode="lin" valueType="num">
                                      <p:cBhvr>
                                        <p:cTn id="1195" dur="2500"/>
                                        <p:tgtEl>
                                          <p:spTgt spid="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6" dur="1" fill="hold">
                                          <p:stCondLst>
                                            <p:cond delay="2499"/>
                                          </p:stCondLst>
                                        </p:cTn>
                                        <p:tgtEl>
                                          <p:spTgt spid="99"/>
                                        </p:tgtEl>
                                        <p:attrNameLst>
                                          <p:attrName>style.visibility</p:attrName>
                                        </p:attrNameLst>
                                      </p:cBhvr>
                                      <p:to>
                                        <p:strVal val="hidden"/>
                                      </p:to>
                                    </p:set>
                                  </p:childTnLst>
                                </p:cTn>
                              </p:par>
                              <p:par>
                                <p:cTn id="1197" presetID="19" presetClass="exit" presetSubtype="10" fill="hold" grpId="3" nodeType="withEffect">
                                  <p:stCondLst>
                                    <p:cond delay="0"/>
                                  </p:stCondLst>
                                  <p:childTnLst>
                                    <p:anim calcmode="lin" valueType="num">
                                      <p:cBhvr>
                                        <p:cTn id="1198" dur="2500"/>
                                        <p:tgtEl>
                                          <p:spTgt spid="100"/>
                                        </p:tgtEl>
                                        <p:attrNameLst>
                                          <p:attrName>ppt_h</p:attrName>
                                        </p:attrNameLst>
                                      </p:cBhvr>
                                      <p:tavLst>
                                        <p:tav tm="0">
                                          <p:val>
                                            <p:strVal val="ppt_h"/>
                                          </p:val>
                                        </p:tav>
                                        <p:tav tm="100000">
                                          <p:val>
                                            <p:strVal val="ppt_h"/>
                                          </p:val>
                                        </p:tav>
                                      </p:tavLst>
                                    </p:anim>
                                    <p:anim calcmode="lin" valueType="num">
                                      <p:cBhvr>
                                        <p:cTn id="1199" dur="2500"/>
                                        <p:tgtEl>
                                          <p:spTgt spid="1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0" dur="1" fill="hold">
                                          <p:stCondLst>
                                            <p:cond delay="2499"/>
                                          </p:stCondLst>
                                        </p:cTn>
                                        <p:tgtEl>
                                          <p:spTgt spid="100"/>
                                        </p:tgtEl>
                                        <p:attrNameLst>
                                          <p:attrName>style.visibility</p:attrName>
                                        </p:attrNameLst>
                                      </p:cBhvr>
                                      <p:to>
                                        <p:strVal val="hidden"/>
                                      </p:to>
                                    </p:set>
                                  </p:childTnLst>
                                </p:cTn>
                              </p:par>
                              <p:par>
                                <p:cTn id="1201" presetID="19" presetClass="exit" presetSubtype="10" fill="hold" grpId="3" nodeType="withEffect">
                                  <p:stCondLst>
                                    <p:cond delay="0"/>
                                  </p:stCondLst>
                                  <p:childTnLst>
                                    <p:anim calcmode="lin" valueType="num">
                                      <p:cBhvr>
                                        <p:cTn id="1202" dur="2500"/>
                                        <p:tgtEl>
                                          <p:spTgt spid="97"/>
                                        </p:tgtEl>
                                        <p:attrNameLst>
                                          <p:attrName>ppt_h</p:attrName>
                                        </p:attrNameLst>
                                      </p:cBhvr>
                                      <p:tavLst>
                                        <p:tav tm="0">
                                          <p:val>
                                            <p:strVal val="ppt_h"/>
                                          </p:val>
                                        </p:tav>
                                        <p:tav tm="100000">
                                          <p:val>
                                            <p:strVal val="ppt_h"/>
                                          </p:val>
                                        </p:tav>
                                      </p:tavLst>
                                    </p:anim>
                                    <p:anim calcmode="lin" valueType="num">
                                      <p:cBhvr>
                                        <p:cTn id="1203" dur="2500"/>
                                        <p:tgtEl>
                                          <p:spTgt spid="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4" dur="1" fill="hold">
                                          <p:stCondLst>
                                            <p:cond delay="2499"/>
                                          </p:stCondLst>
                                        </p:cTn>
                                        <p:tgtEl>
                                          <p:spTgt spid="97"/>
                                        </p:tgtEl>
                                        <p:attrNameLst>
                                          <p:attrName>style.visibility</p:attrName>
                                        </p:attrNameLst>
                                      </p:cBhvr>
                                      <p:to>
                                        <p:strVal val="hidden"/>
                                      </p:to>
                                    </p:set>
                                  </p:childTnLst>
                                </p:cTn>
                              </p:par>
                              <p:par>
                                <p:cTn id="1205" presetID="19" presetClass="exit" presetSubtype="10" fill="hold" grpId="3" nodeType="withEffect">
                                  <p:stCondLst>
                                    <p:cond delay="0"/>
                                  </p:stCondLst>
                                  <p:childTnLst>
                                    <p:anim calcmode="lin" valueType="num">
                                      <p:cBhvr>
                                        <p:cTn id="1206" dur="2500"/>
                                        <p:tgtEl>
                                          <p:spTgt spid="98"/>
                                        </p:tgtEl>
                                        <p:attrNameLst>
                                          <p:attrName>ppt_h</p:attrName>
                                        </p:attrNameLst>
                                      </p:cBhvr>
                                      <p:tavLst>
                                        <p:tav tm="0">
                                          <p:val>
                                            <p:strVal val="ppt_h"/>
                                          </p:val>
                                        </p:tav>
                                        <p:tav tm="100000">
                                          <p:val>
                                            <p:strVal val="ppt_h"/>
                                          </p:val>
                                        </p:tav>
                                      </p:tavLst>
                                    </p:anim>
                                    <p:anim calcmode="lin" valueType="num">
                                      <p:cBhvr>
                                        <p:cTn id="1207" dur="250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8" dur="1" fill="hold">
                                          <p:stCondLst>
                                            <p:cond delay="2499"/>
                                          </p:stCondLst>
                                        </p:cTn>
                                        <p:tgtEl>
                                          <p:spTgt spid="98"/>
                                        </p:tgtEl>
                                        <p:attrNameLst>
                                          <p:attrName>style.visibility</p:attrName>
                                        </p:attrNameLst>
                                      </p:cBhvr>
                                      <p:to>
                                        <p:strVal val="hidden"/>
                                      </p:to>
                                    </p:set>
                                  </p:childTnLst>
                                </p:cTn>
                              </p:par>
                              <p:par>
                                <p:cTn id="1209" presetID="19" presetClass="exit" presetSubtype="10" fill="hold" grpId="3" nodeType="withEffect">
                                  <p:stCondLst>
                                    <p:cond delay="0"/>
                                  </p:stCondLst>
                                  <p:childTnLst>
                                    <p:anim calcmode="lin" valueType="num">
                                      <p:cBhvr>
                                        <p:cTn id="1210" dur="2500"/>
                                        <p:tgtEl>
                                          <p:spTgt spid="133"/>
                                        </p:tgtEl>
                                        <p:attrNameLst>
                                          <p:attrName>ppt_h</p:attrName>
                                        </p:attrNameLst>
                                      </p:cBhvr>
                                      <p:tavLst>
                                        <p:tav tm="0">
                                          <p:val>
                                            <p:strVal val="ppt_h"/>
                                          </p:val>
                                        </p:tav>
                                        <p:tav tm="100000">
                                          <p:val>
                                            <p:strVal val="ppt_h"/>
                                          </p:val>
                                        </p:tav>
                                      </p:tavLst>
                                    </p:anim>
                                    <p:anim calcmode="lin" valueType="num">
                                      <p:cBhvr>
                                        <p:cTn id="1211" dur="2500"/>
                                        <p:tgtEl>
                                          <p:spTgt spid="1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12" dur="1" fill="hold">
                                          <p:stCondLst>
                                            <p:cond delay="2499"/>
                                          </p:stCondLst>
                                        </p:cTn>
                                        <p:tgtEl>
                                          <p:spTgt spid="133"/>
                                        </p:tgtEl>
                                        <p:attrNameLst>
                                          <p:attrName>style.visibility</p:attrName>
                                        </p:attrNameLst>
                                      </p:cBhvr>
                                      <p:to>
                                        <p:strVal val="hidden"/>
                                      </p:to>
                                    </p:set>
                                  </p:childTnLst>
                                </p:cTn>
                              </p:par>
                              <p:par>
                                <p:cTn id="1213" presetID="19" presetClass="exit" presetSubtype="10" fill="hold" grpId="3" nodeType="withEffect">
                                  <p:stCondLst>
                                    <p:cond delay="0"/>
                                  </p:stCondLst>
                                  <p:childTnLst>
                                    <p:anim calcmode="lin" valueType="num">
                                      <p:cBhvr>
                                        <p:cTn id="1214" dur="2500"/>
                                        <p:tgtEl>
                                          <p:spTgt spid="134"/>
                                        </p:tgtEl>
                                        <p:attrNameLst>
                                          <p:attrName>ppt_h</p:attrName>
                                        </p:attrNameLst>
                                      </p:cBhvr>
                                      <p:tavLst>
                                        <p:tav tm="0">
                                          <p:val>
                                            <p:strVal val="ppt_h"/>
                                          </p:val>
                                        </p:tav>
                                        <p:tav tm="100000">
                                          <p:val>
                                            <p:strVal val="ppt_h"/>
                                          </p:val>
                                        </p:tav>
                                      </p:tavLst>
                                    </p:anim>
                                    <p:anim calcmode="lin" valueType="num">
                                      <p:cBhvr>
                                        <p:cTn id="1215" dur="2500"/>
                                        <p:tgtEl>
                                          <p:spTgt spid="1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16" dur="1" fill="hold">
                                          <p:stCondLst>
                                            <p:cond delay="2499"/>
                                          </p:stCondLst>
                                        </p:cTn>
                                        <p:tgtEl>
                                          <p:spTgt spid="134"/>
                                        </p:tgtEl>
                                        <p:attrNameLst>
                                          <p:attrName>style.visibility</p:attrName>
                                        </p:attrNameLst>
                                      </p:cBhvr>
                                      <p:to>
                                        <p:strVal val="hidden"/>
                                      </p:to>
                                    </p:set>
                                  </p:childTnLst>
                                </p:cTn>
                              </p:par>
                              <p:par>
                                <p:cTn id="1217" presetID="19" presetClass="exit" presetSubtype="10" fill="hold" grpId="3" nodeType="withEffect">
                                  <p:stCondLst>
                                    <p:cond delay="0"/>
                                  </p:stCondLst>
                                  <p:childTnLst>
                                    <p:anim calcmode="lin" valueType="num">
                                      <p:cBhvr>
                                        <p:cTn id="1218" dur="2500"/>
                                        <p:tgtEl>
                                          <p:spTgt spid="131"/>
                                        </p:tgtEl>
                                        <p:attrNameLst>
                                          <p:attrName>ppt_h</p:attrName>
                                        </p:attrNameLst>
                                      </p:cBhvr>
                                      <p:tavLst>
                                        <p:tav tm="0">
                                          <p:val>
                                            <p:strVal val="ppt_h"/>
                                          </p:val>
                                        </p:tav>
                                        <p:tav tm="100000">
                                          <p:val>
                                            <p:strVal val="ppt_h"/>
                                          </p:val>
                                        </p:tav>
                                      </p:tavLst>
                                    </p:anim>
                                    <p:anim calcmode="lin" valueType="num">
                                      <p:cBhvr>
                                        <p:cTn id="1219" dur="2500"/>
                                        <p:tgtEl>
                                          <p:spTgt spid="1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0" dur="1" fill="hold">
                                          <p:stCondLst>
                                            <p:cond delay="2499"/>
                                          </p:stCondLst>
                                        </p:cTn>
                                        <p:tgtEl>
                                          <p:spTgt spid="131"/>
                                        </p:tgtEl>
                                        <p:attrNameLst>
                                          <p:attrName>style.visibility</p:attrName>
                                        </p:attrNameLst>
                                      </p:cBhvr>
                                      <p:to>
                                        <p:strVal val="hidden"/>
                                      </p:to>
                                    </p:set>
                                  </p:childTnLst>
                                </p:cTn>
                              </p:par>
                              <p:par>
                                <p:cTn id="1221" presetID="19" presetClass="exit" presetSubtype="10" fill="hold" grpId="3" nodeType="withEffect">
                                  <p:stCondLst>
                                    <p:cond delay="0"/>
                                  </p:stCondLst>
                                  <p:childTnLst>
                                    <p:anim calcmode="lin" valueType="num">
                                      <p:cBhvr>
                                        <p:cTn id="1222" dur="2500"/>
                                        <p:tgtEl>
                                          <p:spTgt spid="132"/>
                                        </p:tgtEl>
                                        <p:attrNameLst>
                                          <p:attrName>ppt_h</p:attrName>
                                        </p:attrNameLst>
                                      </p:cBhvr>
                                      <p:tavLst>
                                        <p:tav tm="0">
                                          <p:val>
                                            <p:strVal val="ppt_h"/>
                                          </p:val>
                                        </p:tav>
                                        <p:tav tm="100000">
                                          <p:val>
                                            <p:strVal val="ppt_h"/>
                                          </p:val>
                                        </p:tav>
                                      </p:tavLst>
                                    </p:anim>
                                    <p:anim calcmode="lin" valueType="num">
                                      <p:cBhvr>
                                        <p:cTn id="1223" dur="2500"/>
                                        <p:tgtEl>
                                          <p:spTgt spid="1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4" dur="1" fill="hold">
                                          <p:stCondLst>
                                            <p:cond delay="2499"/>
                                          </p:stCondLst>
                                        </p:cTn>
                                        <p:tgtEl>
                                          <p:spTgt spid="132"/>
                                        </p:tgtEl>
                                        <p:attrNameLst>
                                          <p:attrName>style.visibility</p:attrName>
                                        </p:attrNameLst>
                                      </p:cBhvr>
                                      <p:to>
                                        <p:strVal val="hidden"/>
                                      </p:to>
                                    </p:set>
                                  </p:childTnLst>
                                </p:cTn>
                              </p:par>
                              <p:par>
                                <p:cTn id="1225" presetID="19" presetClass="exit" presetSubtype="10" fill="hold" grpId="3" nodeType="withEffect">
                                  <p:stCondLst>
                                    <p:cond delay="0"/>
                                  </p:stCondLst>
                                  <p:childTnLst>
                                    <p:anim calcmode="lin" valueType="num">
                                      <p:cBhvr>
                                        <p:cTn id="1226" dur="2500"/>
                                        <p:tgtEl>
                                          <p:spTgt spid="127"/>
                                        </p:tgtEl>
                                        <p:attrNameLst>
                                          <p:attrName>ppt_h</p:attrName>
                                        </p:attrNameLst>
                                      </p:cBhvr>
                                      <p:tavLst>
                                        <p:tav tm="0">
                                          <p:val>
                                            <p:strVal val="ppt_h"/>
                                          </p:val>
                                        </p:tav>
                                        <p:tav tm="100000">
                                          <p:val>
                                            <p:strVal val="ppt_h"/>
                                          </p:val>
                                        </p:tav>
                                      </p:tavLst>
                                    </p:anim>
                                    <p:anim calcmode="lin" valueType="num">
                                      <p:cBhvr>
                                        <p:cTn id="1227" dur="2500"/>
                                        <p:tgtEl>
                                          <p:spTgt spid="1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8" dur="1" fill="hold">
                                          <p:stCondLst>
                                            <p:cond delay="2499"/>
                                          </p:stCondLst>
                                        </p:cTn>
                                        <p:tgtEl>
                                          <p:spTgt spid="127"/>
                                        </p:tgtEl>
                                        <p:attrNameLst>
                                          <p:attrName>style.visibility</p:attrName>
                                        </p:attrNameLst>
                                      </p:cBhvr>
                                      <p:to>
                                        <p:strVal val="hidden"/>
                                      </p:to>
                                    </p:set>
                                  </p:childTnLst>
                                </p:cTn>
                              </p:par>
                              <p:par>
                                <p:cTn id="1229" presetID="19" presetClass="exit" presetSubtype="10" fill="hold" grpId="3" nodeType="withEffect">
                                  <p:stCondLst>
                                    <p:cond delay="0"/>
                                  </p:stCondLst>
                                  <p:childTnLst>
                                    <p:anim calcmode="lin" valueType="num">
                                      <p:cBhvr>
                                        <p:cTn id="1230" dur="2500"/>
                                        <p:tgtEl>
                                          <p:spTgt spid="128"/>
                                        </p:tgtEl>
                                        <p:attrNameLst>
                                          <p:attrName>ppt_h</p:attrName>
                                        </p:attrNameLst>
                                      </p:cBhvr>
                                      <p:tavLst>
                                        <p:tav tm="0">
                                          <p:val>
                                            <p:strVal val="ppt_h"/>
                                          </p:val>
                                        </p:tav>
                                        <p:tav tm="100000">
                                          <p:val>
                                            <p:strVal val="ppt_h"/>
                                          </p:val>
                                        </p:tav>
                                      </p:tavLst>
                                    </p:anim>
                                    <p:anim calcmode="lin" valueType="num">
                                      <p:cBhvr>
                                        <p:cTn id="1231" dur="2500"/>
                                        <p:tgtEl>
                                          <p:spTgt spid="1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32" dur="1" fill="hold">
                                          <p:stCondLst>
                                            <p:cond delay="2499"/>
                                          </p:stCondLst>
                                        </p:cTn>
                                        <p:tgtEl>
                                          <p:spTgt spid="128"/>
                                        </p:tgtEl>
                                        <p:attrNameLst>
                                          <p:attrName>style.visibility</p:attrName>
                                        </p:attrNameLst>
                                      </p:cBhvr>
                                      <p:to>
                                        <p:strVal val="hidden"/>
                                      </p:to>
                                    </p:set>
                                  </p:childTnLst>
                                </p:cTn>
                              </p:par>
                              <p:par>
                                <p:cTn id="1233" presetID="19" presetClass="exit" presetSubtype="10" fill="hold" grpId="3" nodeType="withEffect">
                                  <p:stCondLst>
                                    <p:cond delay="0"/>
                                  </p:stCondLst>
                                  <p:childTnLst>
                                    <p:anim calcmode="lin" valueType="num">
                                      <p:cBhvr>
                                        <p:cTn id="1234" dur="2500"/>
                                        <p:tgtEl>
                                          <p:spTgt spid="125"/>
                                        </p:tgtEl>
                                        <p:attrNameLst>
                                          <p:attrName>ppt_h</p:attrName>
                                        </p:attrNameLst>
                                      </p:cBhvr>
                                      <p:tavLst>
                                        <p:tav tm="0">
                                          <p:val>
                                            <p:strVal val="ppt_h"/>
                                          </p:val>
                                        </p:tav>
                                        <p:tav tm="100000">
                                          <p:val>
                                            <p:strVal val="ppt_h"/>
                                          </p:val>
                                        </p:tav>
                                      </p:tavLst>
                                    </p:anim>
                                    <p:anim calcmode="lin" valueType="num">
                                      <p:cBhvr>
                                        <p:cTn id="1235" dur="2500"/>
                                        <p:tgtEl>
                                          <p:spTgt spid="1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36" dur="1" fill="hold">
                                          <p:stCondLst>
                                            <p:cond delay="2499"/>
                                          </p:stCondLst>
                                        </p:cTn>
                                        <p:tgtEl>
                                          <p:spTgt spid="125"/>
                                        </p:tgtEl>
                                        <p:attrNameLst>
                                          <p:attrName>style.visibility</p:attrName>
                                        </p:attrNameLst>
                                      </p:cBhvr>
                                      <p:to>
                                        <p:strVal val="hidden"/>
                                      </p:to>
                                    </p:set>
                                  </p:childTnLst>
                                </p:cTn>
                              </p:par>
                              <p:par>
                                <p:cTn id="1237" presetID="19" presetClass="exit" presetSubtype="10" fill="hold" grpId="3" nodeType="withEffect">
                                  <p:stCondLst>
                                    <p:cond delay="0"/>
                                  </p:stCondLst>
                                  <p:childTnLst>
                                    <p:anim calcmode="lin" valueType="num">
                                      <p:cBhvr>
                                        <p:cTn id="1238" dur="2500"/>
                                        <p:tgtEl>
                                          <p:spTgt spid="126"/>
                                        </p:tgtEl>
                                        <p:attrNameLst>
                                          <p:attrName>ppt_h</p:attrName>
                                        </p:attrNameLst>
                                      </p:cBhvr>
                                      <p:tavLst>
                                        <p:tav tm="0">
                                          <p:val>
                                            <p:strVal val="ppt_h"/>
                                          </p:val>
                                        </p:tav>
                                        <p:tav tm="100000">
                                          <p:val>
                                            <p:strVal val="ppt_h"/>
                                          </p:val>
                                        </p:tav>
                                      </p:tavLst>
                                    </p:anim>
                                    <p:anim calcmode="lin" valueType="num">
                                      <p:cBhvr>
                                        <p:cTn id="1239" dur="2500"/>
                                        <p:tgtEl>
                                          <p:spTgt spid="1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0" dur="1" fill="hold">
                                          <p:stCondLst>
                                            <p:cond delay="2499"/>
                                          </p:stCondLst>
                                        </p:cTn>
                                        <p:tgtEl>
                                          <p:spTgt spid="126"/>
                                        </p:tgtEl>
                                        <p:attrNameLst>
                                          <p:attrName>style.visibility</p:attrName>
                                        </p:attrNameLst>
                                      </p:cBhvr>
                                      <p:to>
                                        <p:strVal val="hidden"/>
                                      </p:to>
                                    </p:set>
                                  </p:childTnLst>
                                </p:cTn>
                              </p:par>
                              <p:par>
                                <p:cTn id="1241" presetID="19" presetClass="exit" presetSubtype="10" fill="hold" grpId="3" nodeType="withEffect">
                                  <p:stCondLst>
                                    <p:cond delay="0"/>
                                  </p:stCondLst>
                                  <p:childTnLst>
                                    <p:anim calcmode="lin" valueType="num">
                                      <p:cBhvr>
                                        <p:cTn id="1242" dur="2500"/>
                                        <p:tgtEl>
                                          <p:spTgt spid="121"/>
                                        </p:tgtEl>
                                        <p:attrNameLst>
                                          <p:attrName>ppt_h</p:attrName>
                                        </p:attrNameLst>
                                      </p:cBhvr>
                                      <p:tavLst>
                                        <p:tav tm="0">
                                          <p:val>
                                            <p:strVal val="ppt_h"/>
                                          </p:val>
                                        </p:tav>
                                        <p:tav tm="100000">
                                          <p:val>
                                            <p:strVal val="ppt_h"/>
                                          </p:val>
                                        </p:tav>
                                      </p:tavLst>
                                    </p:anim>
                                    <p:anim calcmode="lin" valueType="num">
                                      <p:cBhvr>
                                        <p:cTn id="1243" dur="2500"/>
                                        <p:tgtEl>
                                          <p:spTgt spid="1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4" dur="1" fill="hold">
                                          <p:stCondLst>
                                            <p:cond delay="2499"/>
                                          </p:stCondLst>
                                        </p:cTn>
                                        <p:tgtEl>
                                          <p:spTgt spid="121"/>
                                        </p:tgtEl>
                                        <p:attrNameLst>
                                          <p:attrName>style.visibility</p:attrName>
                                        </p:attrNameLst>
                                      </p:cBhvr>
                                      <p:to>
                                        <p:strVal val="hidden"/>
                                      </p:to>
                                    </p:set>
                                  </p:childTnLst>
                                </p:cTn>
                              </p:par>
                              <p:par>
                                <p:cTn id="1245" presetID="19" presetClass="exit" presetSubtype="10" fill="hold" grpId="3" nodeType="withEffect">
                                  <p:stCondLst>
                                    <p:cond delay="0"/>
                                  </p:stCondLst>
                                  <p:childTnLst>
                                    <p:anim calcmode="lin" valueType="num">
                                      <p:cBhvr>
                                        <p:cTn id="1246" dur="2500"/>
                                        <p:tgtEl>
                                          <p:spTgt spid="122"/>
                                        </p:tgtEl>
                                        <p:attrNameLst>
                                          <p:attrName>ppt_h</p:attrName>
                                        </p:attrNameLst>
                                      </p:cBhvr>
                                      <p:tavLst>
                                        <p:tav tm="0">
                                          <p:val>
                                            <p:strVal val="ppt_h"/>
                                          </p:val>
                                        </p:tav>
                                        <p:tav tm="100000">
                                          <p:val>
                                            <p:strVal val="ppt_h"/>
                                          </p:val>
                                        </p:tav>
                                      </p:tavLst>
                                    </p:anim>
                                    <p:anim calcmode="lin" valueType="num">
                                      <p:cBhvr>
                                        <p:cTn id="1247" dur="2500"/>
                                        <p:tgtEl>
                                          <p:spTgt spid="1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8" dur="1" fill="hold">
                                          <p:stCondLst>
                                            <p:cond delay="2499"/>
                                          </p:stCondLst>
                                        </p:cTn>
                                        <p:tgtEl>
                                          <p:spTgt spid="122"/>
                                        </p:tgtEl>
                                        <p:attrNameLst>
                                          <p:attrName>style.visibility</p:attrName>
                                        </p:attrNameLst>
                                      </p:cBhvr>
                                      <p:to>
                                        <p:strVal val="hidden"/>
                                      </p:to>
                                    </p:set>
                                  </p:childTnLst>
                                </p:cTn>
                              </p:par>
                              <p:par>
                                <p:cTn id="1249" presetID="19" presetClass="exit" presetSubtype="10" fill="hold" grpId="3" nodeType="withEffect">
                                  <p:stCondLst>
                                    <p:cond delay="0"/>
                                  </p:stCondLst>
                                  <p:childTnLst>
                                    <p:anim calcmode="lin" valueType="num">
                                      <p:cBhvr>
                                        <p:cTn id="1250" dur="2500"/>
                                        <p:tgtEl>
                                          <p:spTgt spid="119"/>
                                        </p:tgtEl>
                                        <p:attrNameLst>
                                          <p:attrName>ppt_h</p:attrName>
                                        </p:attrNameLst>
                                      </p:cBhvr>
                                      <p:tavLst>
                                        <p:tav tm="0">
                                          <p:val>
                                            <p:strVal val="ppt_h"/>
                                          </p:val>
                                        </p:tav>
                                        <p:tav tm="100000">
                                          <p:val>
                                            <p:strVal val="ppt_h"/>
                                          </p:val>
                                        </p:tav>
                                      </p:tavLst>
                                    </p:anim>
                                    <p:anim calcmode="lin" valueType="num">
                                      <p:cBhvr>
                                        <p:cTn id="1251" dur="2500"/>
                                        <p:tgtEl>
                                          <p:spTgt spid="1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52" dur="1" fill="hold">
                                          <p:stCondLst>
                                            <p:cond delay="2499"/>
                                          </p:stCondLst>
                                        </p:cTn>
                                        <p:tgtEl>
                                          <p:spTgt spid="119"/>
                                        </p:tgtEl>
                                        <p:attrNameLst>
                                          <p:attrName>style.visibility</p:attrName>
                                        </p:attrNameLst>
                                      </p:cBhvr>
                                      <p:to>
                                        <p:strVal val="hidden"/>
                                      </p:to>
                                    </p:set>
                                  </p:childTnLst>
                                </p:cTn>
                              </p:par>
                              <p:par>
                                <p:cTn id="1253" presetID="19" presetClass="exit" presetSubtype="10" fill="hold" grpId="3" nodeType="withEffect">
                                  <p:stCondLst>
                                    <p:cond delay="0"/>
                                  </p:stCondLst>
                                  <p:childTnLst>
                                    <p:anim calcmode="lin" valueType="num">
                                      <p:cBhvr>
                                        <p:cTn id="1254" dur="2500"/>
                                        <p:tgtEl>
                                          <p:spTgt spid="120"/>
                                        </p:tgtEl>
                                        <p:attrNameLst>
                                          <p:attrName>ppt_h</p:attrName>
                                        </p:attrNameLst>
                                      </p:cBhvr>
                                      <p:tavLst>
                                        <p:tav tm="0">
                                          <p:val>
                                            <p:strVal val="ppt_h"/>
                                          </p:val>
                                        </p:tav>
                                        <p:tav tm="100000">
                                          <p:val>
                                            <p:strVal val="ppt_h"/>
                                          </p:val>
                                        </p:tav>
                                      </p:tavLst>
                                    </p:anim>
                                    <p:anim calcmode="lin" valueType="num">
                                      <p:cBhvr>
                                        <p:cTn id="1255" dur="2500"/>
                                        <p:tgtEl>
                                          <p:spTgt spid="1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56" dur="1" fill="hold">
                                          <p:stCondLst>
                                            <p:cond delay="2499"/>
                                          </p:stCondLst>
                                        </p:cTn>
                                        <p:tgtEl>
                                          <p:spTgt spid="120"/>
                                        </p:tgtEl>
                                        <p:attrNameLst>
                                          <p:attrName>style.visibility</p:attrName>
                                        </p:attrNameLst>
                                      </p:cBhvr>
                                      <p:to>
                                        <p:strVal val="hidden"/>
                                      </p:to>
                                    </p:set>
                                  </p:childTnLst>
                                </p:cTn>
                              </p:par>
                              <p:par>
                                <p:cTn id="1257" presetID="19" presetClass="exit" presetSubtype="10" fill="hold" grpId="3" nodeType="withEffect">
                                  <p:stCondLst>
                                    <p:cond delay="0"/>
                                  </p:stCondLst>
                                  <p:childTnLst>
                                    <p:anim calcmode="lin" valueType="num">
                                      <p:cBhvr>
                                        <p:cTn id="1258" dur="2500"/>
                                        <p:tgtEl>
                                          <p:spTgt spid="155"/>
                                        </p:tgtEl>
                                        <p:attrNameLst>
                                          <p:attrName>ppt_h</p:attrName>
                                        </p:attrNameLst>
                                      </p:cBhvr>
                                      <p:tavLst>
                                        <p:tav tm="0">
                                          <p:val>
                                            <p:strVal val="ppt_h"/>
                                          </p:val>
                                        </p:tav>
                                        <p:tav tm="100000">
                                          <p:val>
                                            <p:strVal val="ppt_h"/>
                                          </p:val>
                                        </p:tav>
                                      </p:tavLst>
                                    </p:anim>
                                    <p:anim calcmode="lin" valueType="num">
                                      <p:cBhvr>
                                        <p:cTn id="1259" dur="25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0" dur="1" fill="hold">
                                          <p:stCondLst>
                                            <p:cond delay="2499"/>
                                          </p:stCondLst>
                                        </p:cTn>
                                        <p:tgtEl>
                                          <p:spTgt spid="155"/>
                                        </p:tgtEl>
                                        <p:attrNameLst>
                                          <p:attrName>style.visibility</p:attrName>
                                        </p:attrNameLst>
                                      </p:cBhvr>
                                      <p:to>
                                        <p:strVal val="hidden"/>
                                      </p:to>
                                    </p:set>
                                  </p:childTnLst>
                                </p:cTn>
                              </p:par>
                              <p:par>
                                <p:cTn id="1261" presetID="19" presetClass="exit" presetSubtype="10" fill="hold" grpId="3" nodeType="withEffect">
                                  <p:stCondLst>
                                    <p:cond delay="0"/>
                                  </p:stCondLst>
                                  <p:childTnLst>
                                    <p:anim calcmode="lin" valueType="num">
                                      <p:cBhvr>
                                        <p:cTn id="1262" dur="2500"/>
                                        <p:tgtEl>
                                          <p:spTgt spid="156"/>
                                        </p:tgtEl>
                                        <p:attrNameLst>
                                          <p:attrName>ppt_h</p:attrName>
                                        </p:attrNameLst>
                                      </p:cBhvr>
                                      <p:tavLst>
                                        <p:tav tm="0">
                                          <p:val>
                                            <p:strVal val="ppt_h"/>
                                          </p:val>
                                        </p:tav>
                                        <p:tav tm="100000">
                                          <p:val>
                                            <p:strVal val="ppt_h"/>
                                          </p:val>
                                        </p:tav>
                                      </p:tavLst>
                                    </p:anim>
                                    <p:anim calcmode="lin" valueType="num">
                                      <p:cBhvr>
                                        <p:cTn id="1263" dur="2500"/>
                                        <p:tgtEl>
                                          <p:spTgt spid="1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4" dur="1" fill="hold">
                                          <p:stCondLst>
                                            <p:cond delay="2499"/>
                                          </p:stCondLst>
                                        </p:cTn>
                                        <p:tgtEl>
                                          <p:spTgt spid="156"/>
                                        </p:tgtEl>
                                        <p:attrNameLst>
                                          <p:attrName>style.visibility</p:attrName>
                                        </p:attrNameLst>
                                      </p:cBhvr>
                                      <p:to>
                                        <p:strVal val="hidden"/>
                                      </p:to>
                                    </p:set>
                                  </p:childTnLst>
                                </p:cTn>
                              </p:par>
                              <p:par>
                                <p:cTn id="1265" presetID="19" presetClass="exit" presetSubtype="10" fill="hold" grpId="3" nodeType="withEffect">
                                  <p:stCondLst>
                                    <p:cond delay="0"/>
                                  </p:stCondLst>
                                  <p:childTnLst>
                                    <p:anim calcmode="lin" valueType="num">
                                      <p:cBhvr>
                                        <p:cTn id="1266" dur="2500"/>
                                        <p:tgtEl>
                                          <p:spTgt spid="153"/>
                                        </p:tgtEl>
                                        <p:attrNameLst>
                                          <p:attrName>ppt_h</p:attrName>
                                        </p:attrNameLst>
                                      </p:cBhvr>
                                      <p:tavLst>
                                        <p:tav tm="0">
                                          <p:val>
                                            <p:strVal val="ppt_h"/>
                                          </p:val>
                                        </p:tav>
                                        <p:tav tm="100000">
                                          <p:val>
                                            <p:strVal val="ppt_h"/>
                                          </p:val>
                                        </p:tav>
                                      </p:tavLst>
                                    </p:anim>
                                    <p:anim calcmode="lin" valueType="num">
                                      <p:cBhvr>
                                        <p:cTn id="1267" dur="2500"/>
                                        <p:tgtEl>
                                          <p:spTgt spid="1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8" dur="1" fill="hold">
                                          <p:stCondLst>
                                            <p:cond delay="2499"/>
                                          </p:stCondLst>
                                        </p:cTn>
                                        <p:tgtEl>
                                          <p:spTgt spid="153"/>
                                        </p:tgtEl>
                                        <p:attrNameLst>
                                          <p:attrName>style.visibility</p:attrName>
                                        </p:attrNameLst>
                                      </p:cBhvr>
                                      <p:to>
                                        <p:strVal val="hidden"/>
                                      </p:to>
                                    </p:set>
                                  </p:childTnLst>
                                </p:cTn>
                              </p:par>
                              <p:par>
                                <p:cTn id="1269" presetID="19" presetClass="exit" presetSubtype="10" fill="hold" grpId="3" nodeType="withEffect">
                                  <p:stCondLst>
                                    <p:cond delay="0"/>
                                  </p:stCondLst>
                                  <p:childTnLst>
                                    <p:anim calcmode="lin" valueType="num">
                                      <p:cBhvr>
                                        <p:cTn id="1270" dur="2500"/>
                                        <p:tgtEl>
                                          <p:spTgt spid="154"/>
                                        </p:tgtEl>
                                        <p:attrNameLst>
                                          <p:attrName>ppt_h</p:attrName>
                                        </p:attrNameLst>
                                      </p:cBhvr>
                                      <p:tavLst>
                                        <p:tav tm="0">
                                          <p:val>
                                            <p:strVal val="ppt_h"/>
                                          </p:val>
                                        </p:tav>
                                        <p:tav tm="100000">
                                          <p:val>
                                            <p:strVal val="ppt_h"/>
                                          </p:val>
                                        </p:tav>
                                      </p:tavLst>
                                    </p:anim>
                                    <p:anim calcmode="lin" valueType="num">
                                      <p:cBhvr>
                                        <p:cTn id="1271" dur="2500"/>
                                        <p:tgtEl>
                                          <p:spTgt spid="1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72" dur="1" fill="hold">
                                          <p:stCondLst>
                                            <p:cond delay="2499"/>
                                          </p:stCondLst>
                                        </p:cTn>
                                        <p:tgtEl>
                                          <p:spTgt spid="154"/>
                                        </p:tgtEl>
                                        <p:attrNameLst>
                                          <p:attrName>style.visibility</p:attrName>
                                        </p:attrNameLst>
                                      </p:cBhvr>
                                      <p:to>
                                        <p:strVal val="hidden"/>
                                      </p:to>
                                    </p:set>
                                  </p:childTnLst>
                                </p:cTn>
                              </p:par>
                              <p:par>
                                <p:cTn id="1273" presetID="19" presetClass="exit" presetSubtype="10" fill="hold" grpId="3" nodeType="withEffect">
                                  <p:stCondLst>
                                    <p:cond delay="0"/>
                                  </p:stCondLst>
                                  <p:childTnLst>
                                    <p:anim calcmode="lin" valueType="num">
                                      <p:cBhvr>
                                        <p:cTn id="1274" dur="2500"/>
                                        <p:tgtEl>
                                          <p:spTgt spid="149"/>
                                        </p:tgtEl>
                                        <p:attrNameLst>
                                          <p:attrName>ppt_h</p:attrName>
                                        </p:attrNameLst>
                                      </p:cBhvr>
                                      <p:tavLst>
                                        <p:tav tm="0">
                                          <p:val>
                                            <p:strVal val="ppt_h"/>
                                          </p:val>
                                        </p:tav>
                                        <p:tav tm="100000">
                                          <p:val>
                                            <p:strVal val="ppt_h"/>
                                          </p:val>
                                        </p:tav>
                                      </p:tavLst>
                                    </p:anim>
                                    <p:anim calcmode="lin" valueType="num">
                                      <p:cBhvr>
                                        <p:cTn id="1275" dur="2500"/>
                                        <p:tgtEl>
                                          <p:spTgt spid="1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76" dur="1" fill="hold">
                                          <p:stCondLst>
                                            <p:cond delay="2499"/>
                                          </p:stCondLst>
                                        </p:cTn>
                                        <p:tgtEl>
                                          <p:spTgt spid="149"/>
                                        </p:tgtEl>
                                        <p:attrNameLst>
                                          <p:attrName>style.visibility</p:attrName>
                                        </p:attrNameLst>
                                      </p:cBhvr>
                                      <p:to>
                                        <p:strVal val="hidden"/>
                                      </p:to>
                                    </p:set>
                                  </p:childTnLst>
                                </p:cTn>
                              </p:par>
                              <p:par>
                                <p:cTn id="1277" presetID="19" presetClass="exit" presetSubtype="10" fill="hold" grpId="3" nodeType="withEffect">
                                  <p:stCondLst>
                                    <p:cond delay="0"/>
                                  </p:stCondLst>
                                  <p:childTnLst>
                                    <p:anim calcmode="lin" valueType="num">
                                      <p:cBhvr>
                                        <p:cTn id="1278" dur="2500"/>
                                        <p:tgtEl>
                                          <p:spTgt spid="150"/>
                                        </p:tgtEl>
                                        <p:attrNameLst>
                                          <p:attrName>ppt_h</p:attrName>
                                        </p:attrNameLst>
                                      </p:cBhvr>
                                      <p:tavLst>
                                        <p:tav tm="0">
                                          <p:val>
                                            <p:strVal val="ppt_h"/>
                                          </p:val>
                                        </p:tav>
                                        <p:tav tm="100000">
                                          <p:val>
                                            <p:strVal val="ppt_h"/>
                                          </p:val>
                                        </p:tav>
                                      </p:tavLst>
                                    </p:anim>
                                    <p:anim calcmode="lin" valueType="num">
                                      <p:cBhvr>
                                        <p:cTn id="1279" dur="2500"/>
                                        <p:tgtEl>
                                          <p:spTgt spid="1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0" dur="1" fill="hold">
                                          <p:stCondLst>
                                            <p:cond delay="2499"/>
                                          </p:stCondLst>
                                        </p:cTn>
                                        <p:tgtEl>
                                          <p:spTgt spid="150"/>
                                        </p:tgtEl>
                                        <p:attrNameLst>
                                          <p:attrName>style.visibility</p:attrName>
                                        </p:attrNameLst>
                                      </p:cBhvr>
                                      <p:to>
                                        <p:strVal val="hidden"/>
                                      </p:to>
                                    </p:set>
                                  </p:childTnLst>
                                </p:cTn>
                              </p:par>
                              <p:par>
                                <p:cTn id="1281" presetID="19" presetClass="exit" presetSubtype="10" fill="hold" grpId="3" nodeType="withEffect">
                                  <p:stCondLst>
                                    <p:cond delay="0"/>
                                  </p:stCondLst>
                                  <p:childTnLst>
                                    <p:anim calcmode="lin" valueType="num">
                                      <p:cBhvr>
                                        <p:cTn id="1282" dur="2500"/>
                                        <p:tgtEl>
                                          <p:spTgt spid="147"/>
                                        </p:tgtEl>
                                        <p:attrNameLst>
                                          <p:attrName>ppt_h</p:attrName>
                                        </p:attrNameLst>
                                      </p:cBhvr>
                                      <p:tavLst>
                                        <p:tav tm="0">
                                          <p:val>
                                            <p:strVal val="ppt_h"/>
                                          </p:val>
                                        </p:tav>
                                        <p:tav tm="100000">
                                          <p:val>
                                            <p:strVal val="ppt_h"/>
                                          </p:val>
                                        </p:tav>
                                      </p:tavLst>
                                    </p:anim>
                                    <p:anim calcmode="lin" valueType="num">
                                      <p:cBhvr>
                                        <p:cTn id="1283" dur="2500"/>
                                        <p:tgtEl>
                                          <p:spTgt spid="1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4" dur="1" fill="hold">
                                          <p:stCondLst>
                                            <p:cond delay="2499"/>
                                          </p:stCondLst>
                                        </p:cTn>
                                        <p:tgtEl>
                                          <p:spTgt spid="147"/>
                                        </p:tgtEl>
                                        <p:attrNameLst>
                                          <p:attrName>style.visibility</p:attrName>
                                        </p:attrNameLst>
                                      </p:cBhvr>
                                      <p:to>
                                        <p:strVal val="hidden"/>
                                      </p:to>
                                    </p:set>
                                  </p:childTnLst>
                                </p:cTn>
                              </p:par>
                              <p:par>
                                <p:cTn id="1285" presetID="19" presetClass="exit" presetSubtype="10" fill="hold" grpId="3" nodeType="withEffect">
                                  <p:stCondLst>
                                    <p:cond delay="0"/>
                                  </p:stCondLst>
                                  <p:childTnLst>
                                    <p:anim calcmode="lin" valueType="num">
                                      <p:cBhvr>
                                        <p:cTn id="1286" dur="2500"/>
                                        <p:tgtEl>
                                          <p:spTgt spid="148"/>
                                        </p:tgtEl>
                                        <p:attrNameLst>
                                          <p:attrName>ppt_h</p:attrName>
                                        </p:attrNameLst>
                                      </p:cBhvr>
                                      <p:tavLst>
                                        <p:tav tm="0">
                                          <p:val>
                                            <p:strVal val="ppt_h"/>
                                          </p:val>
                                        </p:tav>
                                        <p:tav tm="100000">
                                          <p:val>
                                            <p:strVal val="ppt_h"/>
                                          </p:val>
                                        </p:tav>
                                      </p:tavLst>
                                    </p:anim>
                                    <p:anim calcmode="lin" valueType="num">
                                      <p:cBhvr>
                                        <p:cTn id="1287" dur="2500"/>
                                        <p:tgtEl>
                                          <p:spTgt spid="1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8" dur="1" fill="hold">
                                          <p:stCondLst>
                                            <p:cond delay="2499"/>
                                          </p:stCondLst>
                                        </p:cTn>
                                        <p:tgtEl>
                                          <p:spTgt spid="148"/>
                                        </p:tgtEl>
                                        <p:attrNameLst>
                                          <p:attrName>style.visibility</p:attrName>
                                        </p:attrNameLst>
                                      </p:cBhvr>
                                      <p:to>
                                        <p:strVal val="hidden"/>
                                      </p:to>
                                    </p:set>
                                  </p:childTnLst>
                                </p:cTn>
                              </p:par>
                              <p:par>
                                <p:cTn id="1289" presetID="19" presetClass="exit" presetSubtype="10" fill="hold" grpId="3" nodeType="withEffect">
                                  <p:stCondLst>
                                    <p:cond delay="0"/>
                                  </p:stCondLst>
                                  <p:childTnLst>
                                    <p:anim calcmode="lin" valueType="num">
                                      <p:cBhvr>
                                        <p:cTn id="1290" dur="2500"/>
                                        <p:tgtEl>
                                          <p:spTgt spid="143"/>
                                        </p:tgtEl>
                                        <p:attrNameLst>
                                          <p:attrName>ppt_h</p:attrName>
                                        </p:attrNameLst>
                                      </p:cBhvr>
                                      <p:tavLst>
                                        <p:tav tm="0">
                                          <p:val>
                                            <p:strVal val="ppt_h"/>
                                          </p:val>
                                        </p:tav>
                                        <p:tav tm="100000">
                                          <p:val>
                                            <p:strVal val="ppt_h"/>
                                          </p:val>
                                        </p:tav>
                                      </p:tavLst>
                                    </p:anim>
                                    <p:anim calcmode="lin" valueType="num">
                                      <p:cBhvr>
                                        <p:cTn id="1291" dur="2500"/>
                                        <p:tgtEl>
                                          <p:spTgt spid="1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92" dur="1" fill="hold">
                                          <p:stCondLst>
                                            <p:cond delay="2499"/>
                                          </p:stCondLst>
                                        </p:cTn>
                                        <p:tgtEl>
                                          <p:spTgt spid="143"/>
                                        </p:tgtEl>
                                        <p:attrNameLst>
                                          <p:attrName>style.visibility</p:attrName>
                                        </p:attrNameLst>
                                      </p:cBhvr>
                                      <p:to>
                                        <p:strVal val="hidden"/>
                                      </p:to>
                                    </p:set>
                                  </p:childTnLst>
                                </p:cTn>
                              </p:par>
                              <p:par>
                                <p:cTn id="1293" presetID="19" presetClass="exit" presetSubtype="10" fill="hold" grpId="3" nodeType="withEffect">
                                  <p:stCondLst>
                                    <p:cond delay="0"/>
                                  </p:stCondLst>
                                  <p:childTnLst>
                                    <p:anim calcmode="lin" valueType="num">
                                      <p:cBhvr>
                                        <p:cTn id="1294" dur="2500"/>
                                        <p:tgtEl>
                                          <p:spTgt spid="144"/>
                                        </p:tgtEl>
                                        <p:attrNameLst>
                                          <p:attrName>ppt_h</p:attrName>
                                        </p:attrNameLst>
                                      </p:cBhvr>
                                      <p:tavLst>
                                        <p:tav tm="0">
                                          <p:val>
                                            <p:strVal val="ppt_h"/>
                                          </p:val>
                                        </p:tav>
                                        <p:tav tm="100000">
                                          <p:val>
                                            <p:strVal val="ppt_h"/>
                                          </p:val>
                                        </p:tav>
                                      </p:tavLst>
                                    </p:anim>
                                    <p:anim calcmode="lin" valueType="num">
                                      <p:cBhvr>
                                        <p:cTn id="1295" dur="2500"/>
                                        <p:tgtEl>
                                          <p:spTgt spid="1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96" dur="1" fill="hold">
                                          <p:stCondLst>
                                            <p:cond delay="2499"/>
                                          </p:stCondLst>
                                        </p:cTn>
                                        <p:tgtEl>
                                          <p:spTgt spid="144"/>
                                        </p:tgtEl>
                                        <p:attrNameLst>
                                          <p:attrName>style.visibility</p:attrName>
                                        </p:attrNameLst>
                                      </p:cBhvr>
                                      <p:to>
                                        <p:strVal val="hidden"/>
                                      </p:to>
                                    </p:set>
                                  </p:childTnLst>
                                </p:cTn>
                              </p:par>
                              <p:par>
                                <p:cTn id="1297" presetID="19" presetClass="exit" presetSubtype="10" fill="hold" grpId="3" nodeType="withEffect">
                                  <p:stCondLst>
                                    <p:cond delay="0"/>
                                  </p:stCondLst>
                                  <p:childTnLst>
                                    <p:anim calcmode="lin" valueType="num">
                                      <p:cBhvr>
                                        <p:cTn id="1298" dur="2500"/>
                                        <p:tgtEl>
                                          <p:spTgt spid="141"/>
                                        </p:tgtEl>
                                        <p:attrNameLst>
                                          <p:attrName>ppt_h</p:attrName>
                                        </p:attrNameLst>
                                      </p:cBhvr>
                                      <p:tavLst>
                                        <p:tav tm="0">
                                          <p:val>
                                            <p:strVal val="ppt_h"/>
                                          </p:val>
                                        </p:tav>
                                        <p:tav tm="100000">
                                          <p:val>
                                            <p:strVal val="ppt_h"/>
                                          </p:val>
                                        </p:tav>
                                      </p:tavLst>
                                    </p:anim>
                                    <p:anim calcmode="lin" valueType="num">
                                      <p:cBhvr>
                                        <p:cTn id="1299" dur="2500"/>
                                        <p:tgtEl>
                                          <p:spTgt spid="1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0" dur="1" fill="hold">
                                          <p:stCondLst>
                                            <p:cond delay="2499"/>
                                          </p:stCondLst>
                                        </p:cTn>
                                        <p:tgtEl>
                                          <p:spTgt spid="141"/>
                                        </p:tgtEl>
                                        <p:attrNameLst>
                                          <p:attrName>style.visibility</p:attrName>
                                        </p:attrNameLst>
                                      </p:cBhvr>
                                      <p:to>
                                        <p:strVal val="hidden"/>
                                      </p:to>
                                    </p:set>
                                  </p:childTnLst>
                                </p:cTn>
                              </p:par>
                              <p:par>
                                <p:cTn id="1301" presetID="19" presetClass="exit" presetSubtype="10" fill="hold" grpId="3" nodeType="withEffect">
                                  <p:stCondLst>
                                    <p:cond delay="0"/>
                                  </p:stCondLst>
                                  <p:childTnLst>
                                    <p:anim calcmode="lin" valueType="num">
                                      <p:cBhvr>
                                        <p:cTn id="1302" dur="2500"/>
                                        <p:tgtEl>
                                          <p:spTgt spid="142"/>
                                        </p:tgtEl>
                                        <p:attrNameLst>
                                          <p:attrName>ppt_h</p:attrName>
                                        </p:attrNameLst>
                                      </p:cBhvr>
                                      <p:tavLst>
                                        <p:tav tm="0">
                                          <p:val>
                                            <p:strVal val="ppt_h"/>
                                          </p:val>
                                        </p:tav>
                                        <p:tav tm="100000">
                                          <p:val>
                                            <p:strVal val="ppt_h"/>
                                          </p:val>
                                        </p:tav>
                                      </p:tavLst>
                                    </p:anim>
                                    <p:anim calcmode="lin" valueType="num">
                                      <p:cBhvr>
                                        <p:cTn id="1303" dur="2500"/>
                                        <p:tgtEl>
                                          <p:spTgt spid="1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4" dur="1" fill="hold">
                                          <p:stCondLst>
                                            <p:cond delay="2499"/>
                                          </p:stCondLst>
                                        </p:cTn>
                                        <p:tgtEl>
                                          <p:spTgt spid="142"/>
                                        </p:tgtEl>
                                        <p:attrNameLst>
                                          <p:attrName>style.visibility</p:attrName>
                                        </p:attrNameLst>
                                      </p:cBhvr>
                                      <p:to>
                                        <p:strVal val="hidden"/>
                                      </p:to>
                                    </p:set>
                                  </p:childTnLst>
                                </p:cTn>
                              </p:par>
                              <p:par>
                                <p:cTn id="1305" presetID="19" presetClass="exit" presetSubtype="10" fill="hold" grpId="3" nodeType="withEffect">
                                  <p:stCondLst>
                                    <p:cond delay="0"/>
                                  </p:stCondLst>
                                  <p:childTnLst>
                                    <p:anim calcmode="lin" valueType="num">
                                      <p:cBhvr>
                                        <p:cTn id="1306" dur="2500"/>
                                        <p:tgtEl>
                                          <p:spTgt spid="177"/>
                                        </p:tgtEl>
                                        <p:attrNameLst>
                                          <p:attrName>ppt_h</p:attrName>
                                        </p:attrNameLst>
                                      </p:cBhvr>
                                      <p:tavLst>
                                        <p:tav tm="0">
                                          <p:val>
                                            <p:strVal val="ppt_h"/>
                                          </p:val>
                                        </p:tav>
                                        <p:tav tm="100000">
                                          <p:val>
                                            <p:strVal val="ppt_h"/>
                                          </p:val>
                                        </p:tav>
                                      </p:tavLst>
                                    </p:anim>
                                    <p:anim calcmode="lin" valueType="num">
                                      <p:cBhvr>
                                        <p:cTn id="1307" dur="2500"/>
                                        <p:tgtEl>
                                          <p:spTgt spid="1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8" dur="1" fill="hold">
                                          <p:stCondLst>
                                            <p:cond delay="2499"/>
                                          </p:stCondLst>
                                        </p:cTn>
                                        <p:tgtEl>
                                          <p:spTgt spid="177"/>
                                        </p:tgtEl>
                                        <p:attrNameLst>
                                          <p:attrName>style.visibility</p:attrName>
                                        </p:attrNameLst>
                                      </p:cBhvr>
                                      <p:to>
                                        <p:strVal val="hidden"/>
                                      </p:to>
                                    </p:set>
                                  </p:childTnLst>
                                </p:cTn>
                              </p:par>
                              <p:par>
                                <p:cTn id="1309" presetID="19" presetClass="exit" presetSubtype="10" fill="hold" grpId="3" nodeType="withEffect">
                                  <p:stCondLst>
                                    <p:cond delay="0"/>
                                  </p:stCondLst>
                                  <p:childTnLst>
                                    <p:anim calcmode="lin" valueType="num">
                                      <p:cBhvr>
                                        <p:cTn id="1310" dur="2500"/>
                                        <p:tgtEl>
                                          <p:spTgt spid="178"/>
                                        </p:tgtEl>
                                        <p:attrNameLst>
                                          <p:attrName>ppt_h</p:attrName>
                                        </p:attrNameLst>
                                      </p:cBhvr>
                                      <p:tavLst>
                                        <p:tav tm="0">
                                          <p:val>
                                            <p:strVal val="ppt_h"/>
                                          </p:val>
                                        </p:tav>
                                        <p:tav tm="100000">
                                          <p:val>
                                            <p:strVal val="ppt_h"/>
                                          </p:val>
                                        </p:tav>
                                      </p:tavLst>
                                    </p:anim>
                                    <p:anim calcmode="lin" valueType="num">
                                      <p:cBhvr>
                                        <p:cTn id="1311" dur="2500"/>
                                        <p:tgtEl>
                                          <p:spTgt spid="1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12" dur="1" fill="hold">
                                          <p:stCondLst>
                                            <p:cond delay="2499"/>
                                          </p:stCondLst>
                                        </p:cTn>
                                        <p:tgtEl>
                                          <p:spTgt spid="178"/>
                                        </p:tgtEl>
                                        <p:attrNameLst>
                                          <p:attrName>style.visibility</p:attrName>
                                        </p:attrNameLst>
                                      </p:cBhvr>
                                      <p:to>
                                        <p:strVal val="hidden"/>
                                      </p:to>
                                    </p:set>
                                  </p:childTnLst>
                                </p:cTn>
                              </p:par>
                              <p:par>
                                <p:cTn id="1313" presetID="19" presetClass="exit" presetSubtype="10" fill="hold" grpId="3" nodeType="withEffect">
                                  <p:stCondLst>
                                    <p:cond delay="0"/>
                                  </p:stCondLst>
                                  <p:childTnLst>
                                    <p:anim calcmode="lin" valueType="num">
                                      <p:cBhvr>
                                        <p:cTn id="1314" dur="2500"/>
                                        <p:tgtEl>
                                          <p:spTgt spid="175"/>
                                        </p:tgtEl>
                                        <p:attrNameLst>
                                          <p:attrName>ppt_h</p:attrName>
                                        </p:attrNameLst>
                                      </p:cBhvr>
                                      <p:tavLst>
                                        <p:tav tm="0">
                                          <p:val>
                                            <p:strVal val="ppt_h"/>
                                          </p:val>
                                        </p:tav>
                                        <p:tav tm="100000">
                                          <p:val>
                                            <p:strVal val="ppt_h"/>
                                          </p:val>
                                        </p:tav>
                                      </p:tavLst>
                                    </p:anim>
                                    <p:anim calcmode="lin" valueType="num">
                                      <p:cBhvr>
                                        <p:cTn id="1315" dur="2500"/>
                                        <p:tgtEl>
                                          <p:spTgt spid="1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16" dur="1" fill="hold">
                                          <p:stCondLst>
                                            <p:cond delay="2499"/>
                                          </p:stCondLst>
                                        </p:cTn>
                                        <p:tgtEl>
                                          <p:spTgt spid="175"/>
                                        </p:tgtEl>
                                        <p:attrNameLst>
                                          <p:attrName>style.visibility</p:attrName>
                                        </p:attrNameLst>
                                      </p:cBhvr>
                                      <p:to>
                                        <p:strVal val="hidden"/>
                                      </p:to>
                                    </p:set>
                                  </p:childTnLst>
                                </p:cTn>
                              </p:par>
                              <p:par>
                                <p:cTn id="1317" presetID="19" presetClass="exit" presetSubtype="10" fill="hold" grpId="3" nodeType="withEffect">
                                  <p:stCondLst>
                                    <p:cond delay="0"/>
                                  </p:stCondLst>
                                  <p:childTnLst>
                                    <p:anim calcmode="lin" valueType="num">
                                      <p:cBhvr>
                                        <p:cTn id="1318" dur="2500"/>
                                        <p:tgtEl>
                                          <p:spTgt spid="176"/>
                                        </p:tgtEl>
                                        <p:attrNameLst>
                                          <p:attrName>ppt_h</p:attrName>
                                        </p:attrNameLst>
                                      </p:cBhvr>
                                      <p:tavLst>
                                        <p:tav tm="0">
                                          <p:val>
                                            <p:strVal val="ppt_h"/>
                                          </p:val>
                                        </p:tav>
                                        <p:tav tm="100000">
                                          <p:val>
                                            <p:strVal val="ppt_h"/>
                                          </p:val>
                                        </p:tav>
                                      </p:tavLst>
                                    </p:anim>
                                    <p:anim calcmode="lin" valueType="num">
                                      <p:cBhvr>
                                        <p:cTn id="1319" dur="2500"/>
                                        <p:tgtEl>
                                          <p:spTgt spid="1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0" dur="1" fill="hold">
                                          <p:stCondLst>
                                            <p:cond delay="2499"/>
                                          </p:stCondLst>
                                        </p:cTn>
                                        <p:tgtEl>
                                          <p:spTgt spid="176"/>
                                        </p:tgtEl>
                                        <p:attrNameLst>
                                          <p:attrName>style.visibility</p:attrName>
                                        </p:attrNameLst>
                                      </p:cBhvr>
                                      <p:to>
                                        <p:strVal val="hidden"/>
                                      </p:to>
                                    </p:set>
                                  </p:childTnLst>
                                </p:cTn>
                              </p:par>
                              <p:par>
                                <p:cTn id="1321" presetID="19" presetClass="exit" presetSubtype="10" fill="hold" grpId="3" nodeType="withEffect">
                                  <p:stCondLst>
                                    <p:cond delay="0"/>
                                  </p:stCondLst>
                                  <p:childTnLst>
                                    <p:anim calcmode="lin" valueType="num">
                                      <p:cBhvr>
                                        <p:cTn id="1322" dur="2500"/>
                                        <p:tgtEl>
                                          <p:spTgt spid="171"/>
                                        </p:tgtEl>
                                        <p:attrNameLst>
                                          <p:attrName>ppt_h</p:attrName>
                                        </p:attrNameLst>
                                      </p:cBhvr>
                                      <p:tavLst>
                                        <p:tav tm="0">
                                          <p:val>
                                            <p:strVal val="ppt_h"/>
                                          </p:val>
                                        </p:tav>
                                        <p:tav tm="100000">
                                          <p:val>
                                            <p:strVal val="ppt_h"/>
                                          </p:val>
                                        </p:tav>
                                      </p:tavLst>
                                    </p:anim>
                                    <p:anim calcmode="lin" valueType="num">
                                      <p:cBhvr>
                                        <p:cTn id="1323" dur="2500"/>
                                        <p:tgtEl>
                                          <p:spTgt spid="1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4" dur="1" fill="hold">
                                          <p:stCondLst>
                                            <p:cond delay="2499"/>
                                          </p:stCondLst>
                                        </p:cTn>
                                        <p:tgtEl>
                                          <p:spTgt spid="171"/>
                                        </p:tgtEl>
                                        <p:attrNameLst>
                                          <p:attrName>style.visibility</p:attrName>
                                        </p:attrNameLst>
                                      </p:cBhvr>
                                      <p:to>
                                        <p:strVal val="hidden"/>
                                      </p:to>
                                    </p:set>
                                  </p:childTnLst>
                                </p:cTn>
                              </p:par>
                              <p:par>
                                <p:cTn id="1325" presetID="19" presetClass="exit" presetSubtype="10" fill="hold" grpId="3" nodeType="withEffect">
                                  <p:stCondLst>
                                    <p:cond delay="0"/>
                                  </p:stCondLst>
                                  <p:childTnLst>
                                    <p:anim calcmode="lin" valueType="num">
                                      <p:cBhvr>
                                        <p:cTn id="1326" dur="2500"/>
                                        <p:tgtEl>
                                          <p:spTgt spid="172"/>
                                        </p:tgtEl>
                                        <p:attrNameLst>
                                          <p:attrName>ppt_h</p:attrName>
                                        </p:attrNameLst>
                                      </p:cBhvr>
                                      <p:tavLst>
                                        <p:tav tm="0">
                                          <p:val>
                                            <p:strVal val="ppt_h"/>
                                          </p:val>
                                        </p:tav>
                                        <p:tav tm="100000">
                                          <p:val>
                                            <p:strVal val="ppt_h"/>
                                          </p:val>
                                        </p:tav>
                                      </p:tavLst>
                                    </p:anim>
                                    <p:anim calcmode="lin" valueType="num">
                                      <p:cBhvr>
                                        <p:cTn id="1327" dur="2500"/>
                                        <p:tgtEl>
                                          <p:spTgt spid="1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8" dur="1" fill="hold">
                                          <p:stCondLst>
                                            <p:cond delay="2499"/>
                                          </p:stCondLst>
                                        </p:cTn>
                                        <p:tgtEl>
                                          <p:spTgt spid="172"/>
                                        </p:tgtEl>
                                        <p:attrNameLst>
                                          <p:attrName>style.visibility</p:attrName>
                                        </p:attrNameLst>
                                      </p:cBhvr>
                                      <p:to>
                                        <p:strVal val="hidden"/>
                                      </p:to>
                                    </p:set>
                                  </p:childTnLst>
                                </p:cTn>
                              </p:par>
                              <p:par>
                                <p:cTn id="1329" presetID="19" presetClass="exit" presetSubtype="10" fill="hold" grpId="3" nodeType="withEffect">
                                  <p:stCondLst>
                                    <p:cond delay="0"/>
                                  </p:stCondLst>
                                  <p:childTnLst>
                                    <p:anim calcmode="lin" valueType="num">
                                      <p:cBhvr>
                                        <p:cTn id="1330" dur="2500"/>
                                        <p:tgtEl>
                                          <p:spTgt spid="169"/>
                                        </p:tgtEl>
                                        <p:attrNameLst>
                                          <p:attrName>ppt_h</p:attrName>
                                        </p:attrNameLst>
                                      </p:cBhvr>
                                      <p:tavLst>
                                        <p:tav tm="0">
                                          <p:val>
                                            <p:strVal val="ppt_h"/>
                                          </p:val>
                                        </p:tav>
                                        <p:tav tm="100000">
                                          <p:val>
                                            <p:strVal val="ppt_h"/>
                                          </p:val>
                                        </p:tav>
                                      </p:tavLst>
                                    </p:anim>
                                    <p:anim calcmode="lin" valueType="num">
                                      <p:cBhvr>
                                        <p:cTn id="1331" dur="2500"/>
                                        <p:tgtEl>
                                          <p:spTgt spid="1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2" dur="1" fill="hold">
                                          <p:stCondLst>
                                            <p:cond delay="2499"/>
                                          </p:stCondLst>
                                        </p:cTn>
                                        <p:tgtEl>
                                          <p:spTgt spid="169"/>
                                        </p:tgtEl>
                                        <p:attrNameLst>
                                          <p:attrName>style.visibility</p:attrName>
                                        </p:attrNameLst>
                                      </p:cBhvr>
                                      <p:to>
                                        <p:strVal val="hidden"/>
                                      </p:to>
                                    </p:set>
                                  </p:childTnLst>
                                </p:cTn>
                              </p:par>
                              <p:par>
                                <p:cTn id="1333" presetID="19" presetClass="exit" presetSubtype="10" fill="hold" grpId="3" nodeType="withEffect">
                                  <p:stCondLst>
                                    <p:cond delay="0"/>
                                  </p:stCondLst>
                                  <p:childTnLst>
                                    <p:anim calcmode="lin" valueType="num">
                                      <p:cBhvr>
                                        <p:cTn id="1334" dur="2500"/>
                                        <p:tgtEl>
                                          <p:spTgt spid="170"/>
                                        </p:tgtEl>
                                        <p:attrNameLst>
                                          <p:attrName>ppt_h</p:attrName>
                                        </p:attrNameLst>
                                      </p:cBhvr>
                                      <p:tavLst>
                                        <p:tav tm="0">
                                          <p:val>
                                            <p:strVal val="ppt_h"/>
                                          </p:val>
                                        </p:tav>
                                        <p:tav tm="100000">
                                          <p:val>
                                            <p:strVal val="ppt_h"/>
                                          </p:val>
                                        </p:tav>
                                      </p:tavLst>
                                    </p:anim>
                                    <p:anim calcmode="lin" valueType="num">
                                      <p:cBhvr>
                                        <p:cTn id="1335" dur="2500"/>
                                        <p:tgtEl>
                                          <p:spTgt spid="1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6" dur="1" fill="hold">
                                          <p:stCondLst>
                                            <p:cond delay="2499"/>
                                          </p:stCondLst>
                                        </p:cTn>
                                        <p:tgtEl>
                                          <p:spTgt spid="170"/>
                                        </p:tgtEl>
                                        <p:attrNameLst>
                                          <p:attrName>style.visibility</p:attrName>
                                        </p:attrNameLst>
                                      </p:cBhvr>
                                      <p:to>
                                        <p:strVal val="hidden"/>
                                      </p:to>
                                    </p:set>
                                  </p:childTnLst>
                                </p:cTn>
                              </p:par>
                              <p:par>
                                <p:cTn id="1337" presetID="19" presetClass="exit" presetSubtype="10" fill="hold" grpId="3" nodeType="withEffect">
                                  <p:stCondLst>
                                    <p:cond delay="0"/>
                                  </p:stCondLst>
                                  <p:childTnLst>
                                    <p:anim calcmode="lin" valueType="num">
                                      <p:cBhvr>
                                        <p:cTn id="1338" dur="2500"/>
                                        <p:tgtEl>
                                          <p:spTgt spid="165"/>
                                        </p:tgtEl>
                                        <p:attrNameLst>
                                          <p:attrName>ppt_h</p:attrName>
                                        </p:attrNameLst>
                                      </p:cBhvr>
                                      <p:tavLst>
                                        <p:tav tm="0">
                                          <p:val>
                                            <p:strVal val="ppt_h"/>
                                          </p:val>
                                        </p:tav>
                                        <p:tav tm="100000">
                                          <p:val>
                                            <p:strVal val="ppt_h"/>
                                          </p:val>
                                        </p:tav>
                                      </p:tavLst>
                                    </p:anim>
                                    <p:anim calcmode="lin" valueType="num">
                                      <p:cBhvr>
                                        <p:cTn id="1339" dur="2500"/>
                                        <p:tgtEl>
                                          <p:spTgt spid="1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0" dur="1" fill="hold">
                                          <p:stCondLst>
                                            <p:cond delay="2499"/>
                                          </p:stCondLst>
                                        </p:cTn>
                                        <p:tgtEl>
                                          <p:spTgt spid="165"/>
                                        </p:tgtEl>
                                        <p:attrNameLst>
                                          <p:attrName>style.visibility</p:attrName>
                                        </p:attrNameLst>
                                      </p:cBhvr>
                                      <p:to>
                                        <p:strVal val="hidden"/>
                                      </p:to>
                                    </p:set>
                                  </p:childTnLst>
                                </p:cTn>
                              </p:par>
                              <p:par>
                                <p:cTn id="1341" presetID="19" presetClass="exit" presetSubtype="10" fill="hold" grpId="3" nodeType="withEffect">
                                  <p:stCondLst>
                                    <p:cond delay="0"/>
                                  </p:stCondLst>
                                  <p:childTnLst>
                                    <p:anim calcmode="lin" valueType="num">
                                      <p:cBhvr>
                                        <p:cTn id="1342" dur="2500"/>
                                        <p:tgtEl>
                                          <p:spTgt spid="166"/>
                                        </p:tgtEl>
                                        <p:attrNameLst>
                                          <p:attrName>ppt_h</p:attrName>
                                        </p:attrNameLst>
                                      </p:cBhvr>
                                      <p:tavLst>
                                        <p:tav tm="0">
                                          <p:val>
                                            <p:strVal val="ppt_h"/>
                                          </p:val>
                                        </p:tav>
                                        <p:tav tm="100000">
                                          <p:val>
                                            <p:strVal val="ppt_h"/>
                                          </p:val>
                                        </p:tav>
                                      </p:tavLst>
                                    </p:anim>
                                    <p:anim calcmode="lin" valueType="num">
                                      <p:cBhvr>
                                        <p:cTn id="1343" dur="2500"/>
                                        <p:tgtEl>
                                          <p:spTgt spid="1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4" dur="1" fill="hold">
                                          <p:stCondLst>
                                            <p:cond delay="2499"/>
                                          </p:stCondLst>
                                        </p:cTn>
                                        <p:tgtEl>
                                          <p:spTgt spid="166"/>
                                        </p:tgtEl>
                                        <p:attrNameLst>
                                          <p:attrName>style.visibility</p:attrName>
                                        </p:attrNameLst>
                                      </p:cBhvr>
                                      <p:to>
                                        <p:strVal val="hidden"/>
                                      </p:to>
                                    </p:set>
                                  </p:childTnLst>
                                </p:cTn>
                              </p:par>
                              <p:par>
                                <p:cTn id="1345" presetID="19" presetClass="exit" presetSubtype="10" fill="hold" grpId="3" nodeType="withEffect">
                                  <p:stCondLst>
                                    <p:cond delay="0"/>
                                  </p:stCondLst>
                                  <p:childTnLst>
                                    <p:anim calcmode="lin" valueType="num">
                                      <p:cBhvr>
                                        <p:cTn id="1346" dur="2500"/>
                                        <p:tgtEl>
                                          <p:spTgt spid="163"/>
                                        </p:tgtEl>
                                        <p:attrNameLst>
                                          <p:attrName>ppt_h</p:attrName>
                                        </p:attrNameLst>
                                      </p:cBhvr>
                                      <p:tavLst>
                                        <p:tav tm="0">
                                          <p:val>
                                            <p:strVal val="ppt_h"/>
                                          </p:val>
                                        </p:tav>
                                        <p:tav tm="100000">
                                          <p:val>
                                            <p:strVal val="ppt_h"/>
                                          </p:val>
                                        </p:tav>
                                      </p:tavLst>
                                    </p:anim>
                                    <p:anim calcmode="lin" valueType="num">
                                      <p:cBhvr>
                                        <p:cTn id="1347" dur="2500"/>
                                        <p:tgtEl>
                                          <p:spTgt spid="1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8" dur="1" fill="hold">
                                          <p:stCondLst>
                                            <p:cond delay="2499"/>
                                          </p:stCondLst>
                                        </p:cTn>
                                        <p:tgtEl>
                                          <p:spTgt spid="163"/>
                                        </p:tgtEl>
                                        <p:attrNameLst>
                                          <p:attrName>style.visibility</p:attrName>
                                        </p:attrNameLst>
                                      </p:cBhvr>
                                      <p:to>
                                        <p:strVal val="hidden"/>
                                      </p:to>
                                    </p:set>
                                  </p:childTnLst>
                                </p:cTn>
                              </p:par>
                              <p:par>
                                <p:cTn id="1349" presetID="19" presetClass="exit" presetSubtype="10" fill="hold" grpId="3" nodeType="withEffect">
                                  <p:stCondLst>
                                    <p:cond delay="0"/>
                                  </p:stCondLst>
                                  <p:childTnLst>
                                    <p:anim calcmode="lin" valueType="num">
                                      <p:cBhvr>
                                        <p:cTn id="1350" dur="2500"/>
                                        <p:tgtEl>
                                          <p:spTgt spid="164"/>
                                        </p:tgtEl>
                                        <p:attrNameLst>
                                          <p:attrName>ppt_h</p:attrName>
                                        </p:attrNameLst>
                                      </p:cBhvr>
                                      <p:tavLst>
                                        <p:tav tm="0">
                                          <p:val>
                                            <p:strVal val="ppt_h"/>
                                          </p:val>
                                        </p:tav>
                                        <p:tav tm="100000">
                                          <p:val>
                                            <p:strVal val="ppt_h"/>
                                          </p:val>
                                        </p:tav>
                                      </p:tavLst>
                                    </p:anim>
                                    <p:anim calcmode="lin" valueType="num">
                                      <p:cBhvr>
                                        <p:cTn id="1351" dur="2500"/>
                                        <p:tgtEl>
                                          <p:spTgt spid="1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2" dur="1" fill="hold">
                                          <p:stCondLst>
                                            <p:cond delay="2499"/>
                                          </p:stCondLst>
                                        </p:cTn>
                                        <p:tgtEl>
                                          <p:spTgt spid="164"/>
                                        </p:tgtEl>
                                        <p:attrNameLst>
                                          <p:attrName>style.visibility</p:attrName>
                                        </p:attrNameLst>
                                      </p:cBhvr>
                                      <p:to>
                                        <p:strVal val="hidden"/>
                                      </p:to>
                                    </p:set>
                                  </p:childTnLst>
                                </p:cTn>
                              </p:par>
                              <p:par>
                                <p:cTn id="1353" presetID="23" presetClass="entr" presetSubtype="288" fill="hold" nodeType="withEffect">
                                  <p:stCondLst>
                                    <p:cond delay="0"/>
                                  </p:stCondLst>
                                  <p:childTnLst>
                                    <p:set>
                                      <p:cBhvr>
                                        <p:cTn id="1354" dur="1" fill="hold">
                                          <p:stCondLst>
                                            <p:cond delay="0"/>
                                          </p:stCondLst>
                                        </p:cTn>
                                        <p:tgtEl>
                                          <p:spTgt spid="102"/>
                                        </p:tgtEl>
                                        <p:attrNameLst>
                                          <p:attrName>style.visibility</p:attrName>
                                        </p:attrNameLst>
                                      </p:cBhvr>
                                      <p:to>
                                        <p:strVal val="visible"/>
                                      </p:to>
                                    </p:set>
                                    <p:anim calcmode="lin" valueType="num">
                                      <p:cBhvr>
                                        <p:cTn id="1355" dur="2500" fill="hold"/>
                                        <p:tgtEl>
                                          <p:spTgt spid="102"/>
                                        </p:tgtEl>
                                        <p:attrNameLst>
                                          <p:attrName>ppt_w</p:attrName>
                                        </p:attrNameLst>
                                      </p:cBhvr>
                                      <p:tavLst>
                                        <p:tav tm="0">
                                          <p:val>
                                            <p:strVal val="4/3*#ppt_w"/>
                                          </p:val>
                                        </p:tav>
                                        <p:tav tm="100000">
                                          <p:val>
                                            <p:strVal val="#ppt_w"/>
                                          </p:val>
                                        </p:tav>
                                      </p:tavLst>
                                    </p:anim>
                                    <p:anim calcmode="lin" valueType="num">
                                      <p:cBhvr>
                                        <p:cTn id="1356" dur="2500" fill="hold"/>
                                        <p:tgtEl>
                                          <p:spTgt spid="102"/>
                                        </p:tgtEl>
                                        <p:attrNameLst>
                                          <p:attrName>ppt_h</p:attrName>
                                        </p:attrNameLst>
                                      </p:cBhvr>
                                      <p:tavLst>
                                        <p:tav tm="0">
                                          <p:val>
                                            <p:strVal val="4/3*#ppt_h"/>
                                          </p:val>
                                        </p:tav>
                                        <p:tav tm="100000">
                                          <p:val>
                                            <p:strVal val="#ppt_h"/>
                                          </p:val>
                                        </p:tav>
                                      </p:tavLst>
                                    </p:anim>
                                  </p:childTnLst>
                                </p:cTn>
                              </p:par>
                              <p:par>
                                <p:cTn id="1357" presetID="8" presetClass="entr" presetSubtype="32" fill="hold" nodeType="withEffect">
                                  <p:stCondLst>
                                    <p:cond delay="0"/>
                                  </p:stCondLst>
                                  <p:childTnLst>
                                    <p:set>
                                      <p:cBhvr>
                                        <p:cTn id="1358" dur="1" fill="hold">
                                          <p:stCondLst>
                                            <p:cond delay="0"/>
                                          </p:stCondLst>
                                        </p:cTn>
                                        <p:tgtEl>
                                          <p:spTgt spid="102"/>
                                        </p:tgtEl>
                                        <p:attrNameLst>
                                          <p:attrName>style.visibility</p:attrName>
                                        </p:attrNameLst>
                                      </p:cBhvr>
                                      <p:to>
                                        <p:strVal val="visible"/>
                                      </p:to>
                                    </p:set>
                                    <p:animEffect transition="in" filter="diamond(out)">
                                      <p:cBhvr>
                                        <p:cTn id="1359" dur="2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4" grpId="0" animBg="1"/>
      <p:bldP spid="4" grpId="1" animBg="1"/>
      <p:bldP spid="4" grpId="2" animBg="1"/>
      <p:bldP spid="4" grpId="3" animBg="1"/>
      <p:bldP spid="7" grpId="0" animBg="1"/>
      <p:bldP spid="7" grpId="1" animBg="1"/>
      <p:bldP spid="7" grpId="2" animBg="1"/>
      <p:bldP spid="7" grpId="3" animBg="1"/>
      <p:bldP spid="8" grpId="0" animBg="1"/>
      <p:bldP spid="8" grpId="1" animBg="1"/>
      <p:bldP spid="8" grpId="2" animBg="1"/>
      <p:bldP spid="8" grpId="3" animBg="1"/>
      <p:bldP spid="15" grpId="0" animBg="1"/>
      <p:bldP spid="15" grpId="1" animBg="1"/>
      <p:bldP spid="15" grpId="2" animBg="1"/>
      <p:bldP spid="15" grpId="3" animBg="1"/>
      <p:bldP spid="16" grpId="0" animBg="1"/>
      <p:bldP spid="16" grpId="1" animBg="1"/>
      <p:bldP spid="16" grpId="2" animBg="1"/>
      <p:bldP spid="16" grpId="3" animBg="1"/>
      <p:bldP spid="13" grpId="0" animBg="1"/>
      <p:bldP spid="13" grpId="1" animBg="1"/>
      <p:bldP spid="13" grpId="2" animBg="1"/>
      <p:bldP spid="13" grpId="3" animBg="1"/>
      <p:bldP spid="14" grpId="0" animBg="1"/>
      <p:bldP spid="14" grpId="1" animBg="1"/>
      <p:bldP spid="14" grpId="2" animBg="1"/>
      <p:bldP spid="14" grpId="3" animBg="1"/>
      <p:bldP spid="22" grpId="0" animBg="1"/>
      <p:bldP spid="22" grpId="1" animBg="1"/>
      <p:bldP spid="22" grpId="2" animBg="1"/>
      <p:bldP spid="22" grpId="3" animBg="1"/>
      <p:bldP spid="23" grpId="0" animBg="1"/>
      <p:bldP spid="23" grpId="1" animBg="1"/>
      <p:bldP spid="23" grpId="2" animBg="1"/>
      <p:bldP spid="23" grpId="3" animBg="1"/>
      <p:bldP spid="20" grpId="0" animBg="1"/>
      <p:bldP spid="20" grpId="1" animBg="1"/>
      <p:bldP spid="20" grpId="2" animBg="1"/>
      <p:bldP spid="20" grpId="3" animBg="1"/>
      <p:bldP spid="21" grpId="0" animBg="1"/>
      <p:bldP spid="21" grpId="1" animBg="1"/>
      <p:bldP spid="21" grpId="2" animBg="1"/>
      <p:bldP spid="21" grpId="3" animBg="1"/>
      <p:bldP spid="45" grpId="0" animBg="1"/>
      <p:bldP spid="45" grpId="1" animBg="1"/>
      <p:bldP spid="45" grpId="2" animBg="1"/>
      <p:bldP spid="45" grpId="3" animBg="1"/>
      <p:bldP spid="46" grpId="0" animBg="1"/>
      <p:bldP spid="46" grpId="1" animBg="1"/>
      <p:bldP spid="46" grpId="2" animBg="1"/>
      <p:bldP spid="46" grpId="3" animBg="1"/>
      <p:bldP spid="43" grpId="0" animBg="1"/>
      <p:bldP spid="43" grpId="1" animBg="1"/>
      <p:bldP spid="43" grpId="2" animBg="1"/>
      <p:bldP spid="43" grpId="3" animBg="1"/>
      <p:bldP spid="44" grpId="0" animBg="1"/>
      <p:bldP spid="44" grpId="1" animBg="1"/>
      <p:bldP spid="44" grpId="2" animBg="1"/>
      <p:bldP spid="44" grpId="3" animBg="1"/>
      <p:bldP spid="39" grpId="0" animBg="1"/>
      <p:bldP spid="39" grpId="1" animBg="1"/>
      <p:bldP spid="39" grpId="2" animBg="1"/>
      <p:bldP spid="39" grpId="3" animBg="1"/>
      <p:bldP spid="40" grpId="0" animBg="1"/>
      <p:bldP spid="40" grpId="1" animBg="1"/>
      <p:bldP spid="40" grpId="2" animBg="1"/>
      <p:bldP spid="40" grpId="3" animBg="1"/>
      <p:bldP spid="37" grpId="0" animBg="1"/>
      <p:bldP spid="37" grpId="1" animBg="1"/>
      <p:bldP spid="37" grpId="2" animBg="1"/>
      <p:bldP spid="37" grpId="3" animBg="1"/>
      <p:bldP spid="38" grpId="0" animBg="1"/>
      <p:bldP spid="38" grpId="1" animBg="1"/>
      <p:bldP spid="38" grpId="2" animBg="1"/>
      <p:bldP spid="38" grpId="3" animBg="1"/>
      <p:bldP spid="33" grpId="0" animBg="1"/>
      <p:bldP spid="33" grpId="1" animBg="1"/>
      <p:bldP spid="33" grpId="2" animBg="1"/>
      <p:bldP spid="33" grpId="3" animBg="1"/>
      <p:bldP spid="34" grpId="0" animBg="1"/>
      <p:bldP spid="34" grpId="1" animBg="1"/>
      <p:bldP spid="34" grpId="2" animBg="1"/>
      <p:bldP spid="34" grpId="3" animBg="1"/>
      <p:bldP spid="31" grpId="0" animBg="1"/>
      <p:bldP spid="31" grpId="1" animBg="1"/>
      <p:bldP spid="31" grpId="2" animBg="1"/>
      <p:bldP spid="31" grpId="3" animBg="1"/>
      <p:bldP spid="32" grpId="0" animBg="1"/>
      <p:bldP spid="32" grpId="1" animBg="1"/>
      <p:bldP spid="32" grpId="2" animBg="1"/>
      <p:bldP spid="32" grpId="3" animBg="1"/>
      <p:bldP spid="67" grpId="0" animBg="1"/>
      <p:bldP spid="67" grpId="1" animBg="1"/>
      <p:bldP spid="67" grpId="2" animBg="1"/>
      <p:bldP spid="67" grpId="3" animBg="1"/>
      <p:bldP spid="68" grpId="0" animBg="1"/>
      <p:bldP spid="68" grpId="1" animBg="1"/>
      <p:bldP spid="68" grpId="2" animBg="1"/>
      <p:bldP spid="68" grpId="3" animBg="1"/>
      <p:bldP spid="65" grpId="0" animBg="1"/>
      <p:bldP spid="65" grpId="1" animBg="1"/>
      <p:bldP spid="65" grpId="2" animBg="1"/>
      <p:bldP spid="65" grpId="3" animBg="1"/>
      <p:bldP spid="66" grpId="0" animBg="1"/>
      <p:bldP spid="66" grpId="1" animBg="1"/>
      <p:bldP spid="66" grpId="2" animBg="1"/>
      <p:bldP spid="66" grpId="3" animBg="1"/>
      <p:bldP spid="61" grpId="0" animBg="1"/>
      <p:bldP spid="61" grpId="1" animBg="1"/>
      <p:bldP spid="61" grpId="2" animBg="1"/>
      <p:bldP spid="61" grpId="3" animBg="1"/>
      <p:bldP spid="62" grpId="0" animBg="1"/>
      <p:bldP spid="62" grpId="1" animBg="1"/>
      <p:bldP spid="62" grpId="2" animBg="1"/>
      <p:bldP spid="62" grpId="3" animBg="1"/>
      <p:bldP spid="59" grpId="0" animBg="1"/>
      <p:bldP spid="59" grpId="1" animBg="1"/>
      <p:bldP spid="59" grpId="2" animBg="1"/>
      <p:bldP spid="59" grpId="3" animBg="1"/>
      <p:bldP spid="60" grpId="0" animBg="1"/>
      <p:bldP spid="60" grpId="1" animBg="1"/>
      <p:bldP spid="60" grpId="2" animBg="1"/>
      <p:bldP spid="60" grpId="3" animBg="1"/>
      <p:bldP spid="55" grpId="0" animBg="1"/>
      <p:bldP spid="55" grpId="1" animBg="1"/>
      <p:bldP spid="55" grpId="2" animBg="1"/>
      <p:bldP spid="55" grpId="3" animBg="1"/>
      <p:bldP spid="56" grpId="0" animBg="1"/>
      <p:bldP spid="56" grpId="1" animBg="1"/>
      <p:bldP spid="56" grpId="2" animBg="1"/>
      <p:bldP spid="56" grpId="3" animBg="1"/>
      <p:bldP spid="53" grpId="0" animBg="1"/>
      <p:bldP spid="53" grpId="1" animBg="1"/>
      <p:bldP spid="53" grpId="2" animBg="1"/>
      <p:bldP spid="53" grpId="3" animBg="1"/>
      <p:bldP spid="54" grpId="0" animBg="1"/>
      <p:bldP spid="54" grpId="1" animBg="1"/>
      <p:bldP spid="54" grpId="2" animBg="1"/>
      <p:bldP spid="54" grpId="3" animBg="1"/>
      <p:bldP spid="89" grpId="0" animBg="1"/>
      <p:bldP spid="89" grpId="1" animBg="1"/>
      <p:bldP spid="89" grpId="2" animBg="1"/>
      <p:bldP spid="89" grpId="3" animBg="1"/>
      <p:bldP spid="90" grpId="0" animBg="1"/>
      <p:bldP spid="90" grpId="1" animBg="1"/>
      <p:bldP spid="90" grpId="2" animBg="1"/>
      <p:bldP spid="90" grpId="3" animBg="1"/>
      <p:bldP spid="87" grpId="0" animBg="1"/>
      <p:bldP spid="87" grpId="1" animBg="1"/>
      <p:bldP spid="87" grpId="2" animBg="1"/>
      <p:bldP spid="87" grpId="3" animBg="1"/>
      <p:bldP spid="88" grpId="0" animBg="1"/>
      <p:bldP spid="88" grpId="1" animBg="1"/>
      <p:bldP spid="88" grpId="2" animBg="1"/>
      <p:bldP spid="88" grpId="3" animBg="1"/>
      <p:bldP spid="83" grpId="0" animBg="1"/>
      <p:bldP spid="83" grpId="1" animBg="1"/>
      <p:bldP spid="83" grpId="2" animBg="1"/>
      <p:bldP spid="83" grpId="3" animBg="1"/>
      <p:bldP spid="84" grpId="0" animBg="1"/>
      <p:bldP spid="84" grpId="1" animBg="1"/>
      <p:bldP spid="84" grpId="2" animBg="1"/>
      <p:bldP spid="84" grpId="3" animBg="1"/>
      <p:bldP spid="81" grpId="0" animBg="1"/>
      <p:bldP spid="81" grpId="1" animBg="1"/>
      <p:bldP spid="81" grpId="2" animBg="1"/>
      <p:bldP spid="81" grpId="3" animBg="1"/>
      <p:bldP spid="82" grpId="0" animBg="1"/>
      <p:bldP spid="82" grpId="1" animBg="1"/>
      <p:bldP spid="82" grpId="2" animBg="1"/>
      <p:bldP spid="82" grpId="3" animBg="1"/>
      <p:bldP spid="77" grpId="0" animBg="1"/>
      <p:bldP spid="77" grpId="1" animBg="1"/>
      <p:bldP spid="77" grpId="2" animBg="1"/>
      <p:bldP spid="77" grpId="3" animBg="1"/>
      <p:bldP spid="78" grpId="0" animBg="1"/>
      <p:bldP spid="78" grpId="1" animBg="1"/>
      <p:bldP spid="78" grpId="2" animBg="1"/>
      <p:bldP spid="78" grpId="3" animBg="1"/>
      <p:bldP spid="75" grpId="0" animBg="1"/>
      <p:bldP spid="75" grpId="1" animBg="1"/>
      <p:bldP spid="75" grpId="2" animBg="1"/>
      <p:bldP spid="75" grpId="3" animBg="1"/>
      <p:bldP spid="76" grpId="0" animBg="1"/>
      <p:bldP spid="76" grpId="1" animBg="1"/>
      <p:bldP spid="76" grpId="2" animBg="1"/>
      <p:bldP spid="76" grpId="3" animBg="1"/>
      <p:bldP spid="111" grpId="0" animBg="1"/>
      <p:bldP spid="111" grpId="1" animBg="1"/>
      <p:bldP spid="111" grpId="2" animBg="1"/>
      <p:bldP spid="111" grpId="3" animBg="1"/>
      <p:bldP spid="112" grpId="0" animBg="1"/>
      <p:bldP spid="112" grpId="1" animBg="1"/>
      <p:bldP spid="112" grpId="2" animBg="1"/>
      <p:bldP spid="112" grpId="3" animBg="1"/>
      <p:bldP spid="109" grpId="0" animBg="1"/>
      <p:bldP spid="109" grpId="1" animBg="1"/>
      <p:bldP spid="109" grpId="2" animBg="1"/>
      <p:bldP spid="109" grpId="3" animBg="1"/>
      <p:bldP spid="110" grpId="0" animBg="1"/>
      <p:bldP spid="110" grpId="1" animBg="1"/>
      <p:bldP spid="110" grpId="2" animBg="1"/>
      <p:bldP spid="110" grpId="3" animBg="1"/>
      <p:bldP spid="105" grpId="0" animBg="1"/>
      <p:bldP spid="105" grpId="1" animBg="1"/>
      <p:bldP spid="105" grpId="2" animBg="1"/>
      <p:bldP spid="105" grpId="3" animBg="1"/>
      <p:bldP spid="106" grpId="0" animBg="1"/>
      <p:bldP spid="106" grpId="1" animBg="1"/>
      <p:bldP spid="106" grpId="2" animBg="1"/>
      <p:bldP spid="106" grpId="3" animBg="1"/>
      <p:bldP spid="103" grpId="0" animBg="1"/>
      <p:bldP spid="103" grpId="1" animBg="1"/>
      <p:bldP spid="103" grpId="2" animBg="1"/>
      <p:bldP spid="103" grpId="3" animBg="1"/>
      <p:bldP spid="104" grpId="0" animBg="1"/>
      <p:bldP spid="104" grpId="1" animBg="1"/>
      <p:bldP spid="104" grpId="2" animBg="1"/>
      <p:bldP spid="104" grpId="3" animBg="1"/>
      <p:bldP spid="99" grpId="0" animBg="1"/>
      <p:bldP spid="99" grpId="1" animBg="1"/>
      <p:bldP spid="99" grpId="2" animBg="1"/>
      <p:bldP spid="99" grpId="3" animBg="1"/>
      <p:bldP spid="100" grpId="0" animBg="1"/>
      <p:bldP spid="100" grpId="1" animBg="1"/>
      <p:bldP spid="100" grpId="2" animBg="1"/>
      <p:bldP spid="100" grpId="3" animBg="1"/>
      <p:bldP spid="97" grpId="0" animBg="1"/>
      <p:bldP spid="97" grpId="1" animBg="1"/>
      <p:bldP spid="97" grpId="2" animBg="1"/>
      <p:bldP spid="97" grpId="3" animBg="1"/>
      <p:bldP spid="98" grpId="0" animBg="1"/>
      <p:bldP spid="98" grpId="1" animBg="1"/>
      <p:bldP spid="98" grpId="2" animBg="1"/>
      <p:bldP spid="98" grpId="3" animBg="1"/>
      <p:bldP spid="133" grpId="0" animBg="1"/>
      <p:bldP spid="133" grpId="1" animBg="1"/>
      <p:bldP spid="133" grpId="2" animBg="1"/>
      <p:bldP spid="133" grpId="3" animBg="1"/>
      <p:bldP spid="134" grpId="0" animBg="1"/>
      <p:bldP spid="134" grpId="1" animBg="1"/>
      <p:bldP spid="134" grpId="2" animBg="1"/>
      <p:bldP spid="134" grpId="3" animBg="1"/>
      <p:bldP spid="131" grpId="0" animBg="1"/>
      <p:bldP spid="131" grpId="1" animBg="1"/>
      <p:bldP spid="131" grpId="2" animBg="1"/>
      <p:bldP spid="131" grpId="3" animBg="1"/>
      <p:bldP spid="132" grpId="0" animBg="1"/>
      <p:bldP spid="132" grpId="1" animBg="1"/>
      <p:bldP spid="132" grpId="2" animBg="1"/>
      <p:bldP spid="132" grpId="3" animBg="1"/>
      <p:bldP spid="127" grpId="0" animBg="1"/>
      <p:bldP spid="127" grpId="1" animBg="1"/>
      <p:bldP spid="127" grpId="2" animBg="1"/>
      <p:bldP spid="127" grpId="3" animBg="1"/>
      <p:bldP spid="128" grpId="0" animBg="1"/>
      <p:bldP spid="128" grpId="1" animBg="1"/>
      <p:bldP spid="128" grpId="2" animBg="1"/>
      <p:bldP spid="128" grpId="3" animBg="1"/>
      <p:bldP spid="125" grpId="0" animBg="1"/>
      <p:bldP spid="125" grpId="1" animBg="1"/>
      <p:bldP spid="125" grpId="2" animBg="1"/>
      <p:bldP spid="125" grpId="3" animBg="1"/>
      <p:bldP spid="126" grpId="0" animBg="1"/>
      <p:bldP spid="126" grpId="1" animBg="1"/>
      <p:bldP spid="126" grpId="2" animBg="1"/>
      <p:bldP spid="126" grpId="3" animBg="1"/>
      <p:bldP spid="121" grpId="0" animBg="1"/>
      <p:bldP spid="121" grpId="1" animBg="1"/>
      <p:bldP spid="121" grpId="2" animBg="1"/>
      <p:bldP spid="121" grpId="3" animBg="1"/>
      <p:bldP spid="122" grpId="0" animBg="1"/>
      <p:bldP spid="122" grpId="1" animBg="1"/>
      <p:bldP spid="122" grpId="2" animBg="1"/>
      <p:bldP spid="122" grpId="3" animBg="1"/>
      <p:bldP spid="119" grpId="0" animBg="1"/>
      <p:bldP spid="119" grpId="1" animBg="1"/>
      <p:bldP spid="119" grpId="2" animBg="1"/>
      <p:bldP spid="119" grpId="3" animBg="1"/>
      <p:bldP spid="120" grpId="0" animBg="1"/>
      <p:bldP spid="120" grpId="1" animBg="1"/>
      <p:bldP spid="120" grpId="2" animBg="1"/>
      <p:bldP spid="120" grpId="3" animBg="1"/>
      <p:bldP spid="155" grpId="0" animBg="1"/>
      <p:bldP spid="155" grpId="1" animBg="1"/>
      <p:bldP spid="155" grpId="2" animBg="1"/>
      <p:bldP spid="155" grpId="3" animBg="1"/>
      <p:bldP spid="156" grpId="0" animBg="1"/>
      <p:bldP spid="156" grpId="1" animBg="1"/>
      <p:bldP spid="156" grpId="2" animBg="1"/>
      <p:bldP spid="156" grpId="3" animBg="1"/>
      <p:bldP spid="153" grpId="0" animBg="1"/>
      <p:bldP spid="153" grpId="1" animBg="1"/>
      <p:bldP spid="153" grpId="2" animBg="1"/>
      <p:bldP spid="153" grpId="3" animBg="1"/>
      <p:bldP spid="154" grpId="0" animBg="1"/>
      <p:bldP spid="154" grpId="1" animBg="1"/>
      <p:bldP spid="154" grpId="2" animBg="1"/>
      <p:bldP spid="154" grpId="3" animBg="1"/>
      <p:bldP spid="149" grpId="0" animBg="1"/>
      <p:bldP spid="149" grpId="1" animBg="1"/>
      <p:bldP spid="149" grpId="2" animBg="1"/>
      <p:bldP spid="149" grpId="3" animBg="1"/>
      <p:bldP spid="150" grpId="0" animBg="1"/>
      <p:bldP spid="150" grpId="1" animBg="1"/>
      <p:bldP spid="150" grpId="2" animBg="1"/>
      <p:bldP spid="150" grpId="3" animBg="1"/>
      <p:bldP spid="147" grpId="0" animBg="1"/>
      <p:bldP spid="147" grpId="1" animBg="1"/>
      <p:bldP spid="147" grpId="2" animBg="1"/>
      <p:bldP spid="147" grpId="3" animBg="1"/>
      <p:bldP spid="148" grpId="0" animBg="1"/>
      <p:bldP spid="148" grpId="1" animBg="1"/>
      <p:bldP spid="148" grpId="2" animBg="1"/>
      <p:bldP spid="148" grpId="3" animBg="1"/>
      <p:bldP spid="143" grpId="0" animBg="1"/>
      <p:bldP spid="143" grpId="1" animBg="1"/>
      <p:bldP spid="143" grpId="2" animBg="1"/>
      <p:bldP spid="143" grpId="3" animBg="1"/>
      <p:bldP spid="144" grpId="0" animBg="1"/>
      <p:bldP spid="144" grpId="1" animBg="1"/>
      <p:bldP spid="144" grpId="2" animBg="1"/>
      <p:bldP spid="144" grpId="3" animBg="1"/>
      <p:bldP spid="141" grpId="0" animBg="1"/>
      <p:bldP spid="141" grpId="1" animBg="1"/>
      <p:bldP spid="141" grpId="2" animBg="1"/>
      <p:bldP spid="141" grpId="3" animBg="1"/>
      <p:bldP spid="142" grpId="0" animBg="1"/>
      <p:bldP spid="142" grpId="1" animBg="1"/>
      <p:bldP spid="142" grpId="2" animBg="1"/>
      <p:bldP spid="142" grpId="3" animBg="1"/>
      <p:bldP spid="177" grpId="0" animBg="1"/>
      <p:bldP spid="177" grpId="1" animBg="1"/>
      <p:bldP spid="177" grpId="2" animBg="1"/>
      <p:bldP spid="177" grpId="3" animBg="1"/>
      <p:bldP spid="178" grpId="0" animBg="1"/>
      <p:bldP spid="178" grpId="1" animBg="1"/>
      <p:bldP spid="178" grpId="2" animBg="1"/>
      <p:bldP spid="178" grpId="3" animBg="1"/>
      <p:bldP spid="175" grpId="0" animBg="1"/>
      <p:bldP spid="175" grpId="1" animBg="1"/>
      <p:bldP spid="175" grpId="2" animBg="1"/>
      <p:bldP spid="175" grpId="3" animBg="1"/>
      <p:bldP spid="176" grpId="0" animBg="1"/>
      <p:bldP spid="176" grpId="1" animBg="1"/>
      <p:bldP spid="176" grpId="2" animBg="1"/>
      <p:bldP spid="176" grpId="3" animBg="1"/>
      <p:bldP spid="171" grpId="0" animBg="1"/>
      <p:bldP spid="171" grpId="1" animBg="1"/>
      <p:bldP spid="171" grpId="2" animBg="1"/>
      <p:bldP spid="171" grpId="3" animBg="1"/>
      <p:bldP spid="172" grpId="0" animBg="1"/>
      <p:bldP spid="172" grpId="1" animBg="1"/>
      <p:bldP spid="172" grpId="2" animBg="1"/>
      <p:bldP spid="172" grpId="3" animBg="1"/>
      <p:bldP spid="169" grpId="0" animBg="1"/>
      <p:bldP spid="169" grpId="1" animBg="1"/>
      <p:bldP spid="169" grpId="2" animBg="1"/>
      <p:bldP spid="169" grpId="3" animBg="1"/>
      <p:bldP spid="170" grpId="0" animBg="1"/>
      <p:bldP spid="170" grpId="1" animBg="1"/>
      <p:bldP spid="170" grpId="2" animBg="1"/>
      <p:bldP spid="170" grpId="3" animBg="1"/>
      <p:bldP spid="165" grpId="0" animBg="1"/>
      <p:bldP spid="165" grpId="1" animBg="1"/>
      <p:bldP spid="165" grpId="2" animBg="1"/>
      <p:bldP spid="165" grpId="3" animBg="1"/>
      <p:bldP spid="166" grpId="0" animBg="1"/>
      <p:bldP spid="166" grpId="1" animBg="1"/>
      <p:bldP spid="166" grpId="2" animBg="1"/>
      <p:bldP spid="166" grpId="3" animBg="1"/>
      <p:bldP spid="163" grpId="0" animBg="1"/>
      <p:bldP spid="163" grpId="1" animBg="1"/>
      <p:bldP spid="163" grpId="2" animBg="1"/>
      <p:bldP spid="163" grpId="3" animBg="1"/>
      <p:bldP spid="164" grpId="0" animBg="1"/>
      <p:bldP spid="164" grpId="1" animBg="1"/>
      <p:bldP spid="164" grpId="2" animBg="1"/>
      <p:bldP spid="164" grpId="3" animBg="1"/>
      <p:bldP spid="11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66 Grupo"/>
          <p:cNvGrpSpPr/>
          <p:nvPr/>
        </p:nvGrpSpPr>
        <p:grpSpPr>
          <a:xfrm>
            <a:off x="0" y="0"/>
            <a:ext cx="9144000" cy="5143500"/>
            <a:chOff x="0" y="0"/>
            <a:chExt cx="9144000" cy="5143500"/>
          </a:xfrm>
        </p:grpSpPr>
        <p:sp>
          <p:nvSpPr>
            <p:cNvPr id="73" name="72 Rectángulo"/>
            <p:cNvSpPr/>
            <p:nvPr/>
          </p:nvSpPr>
          <p:spPr>
            <a:xfrm flipH="1">
              <a:off x="0" y="0"/>
              <a:ext cx="4572000" cy="2589578"/>
            </a:xfrm>
            <a:prstGeom prst="rect">
              <a:avLst/>
            </a:prstGeom>
            <a:gradFill flip="none" rotWithShape="1">
              <a:gsLst>
                <a:gs pos="16000">
                  <a:srgbClr val="00CC00"/>
                </a:gs>
                <a:gs pos="24000">
                  <a:srgbClr val="103B00">
                    <a:lumMod val="0"/>
                  </a:srgbClr>
                </a:gs>
                <a:gs pos="4000">
                  <a:srgbClr val="CC0000"/>
                </a:gs>
                <a:gs pos="89000">
                  <a:srgbClr val="8CFF58">
                    <a:lumMod val="2000"/>
                  </a:srgbClr>
                </a:gs>
                <a:gs pos="10000">
                  <a:srgbClr val="00B0F0"/>
                </a:gs>
              </a:gsLst>
              <a:lin ang="6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a:off x="4568781" y="890"/>
              <a:ext cx="4572000" cy="2589578"/>
            </a:xfrm>
            <a:prstGeom prst="rect">
              <a:avLst/>
            </a:prstGeom>
            <a:gradFill flip="none" rotWithShape="1">
              <a:gsLst>
                <a:gs pos="16000">
                  <a:srgbClr val="00CC00"/>
                </a:gs>
                <a:gs pos="24000">
                  <a:srgbClr val="103B00">
                    <a:lumMod val="0"/>
                  </a:srgbClr>
                </a:gs>
                <a:gs pos="4000">
                  <a:srgbClr val="CC0000"/>
                </a:gs>
                <a:gs pos="89000">
                  <a:srgbClr val="8CFF58">
                    <a:lumMod val="2000"/>
                  </a:srgbClr>
                </a:gs>
                <a:gs pos="10000">
                  <a:srgbClr val="00B0F0"/>
                </a:gs>
              </a:gsLst>
              <a:lin ang="6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flipV="1">
              <a:off x="3219" y="2553032"/>
              <a:ext cx="4572000" cy="2589578"/>
            </a:xfrm>
            <a:prstGeom prst="rect">
              <a:avLst/>
            </a:prstGeom>
            <a:gradFill flip="none" rotWithShape="1">
              <a:gsLst>
                <a:gs pos="16000">
                  <a:srgbClr val="00CC00"/>
                </a:gs>
                <a:gs pos="24000">
                  <a:srgbClr val="103B00">
                    <a:lumMod val="0"/>
                  </a:srgbClr>
                </a:gs>
                <a:gs pos="4000">
                  <a:srgbClr val="CC0000"/>
                </a:gs>
                <a:gs pos="89000">
                  <a:srgbClr val="8CFF58">
                    <a:lumMod val="2000"/>
                  </a:srgbClr>
                </a:gs>
                <a:gs pos="10000">
                  <a:srgbClr val="00B0F0"/>
                </a:gs>
              </a:gsLst>
              <a:lin ang="6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flipV="1">
              <a:off x="4572000" y="2553922"/>
              <a:ext cx="4572000" cy="2589578"/>
            </a:xfrm>
            <a:prstGeom prst="rect">
              <a:avLst/>
            </a:prstGeom>
            <a:gradFill flip="none" rotWithShape="1">
              <a:gsLst>
                <a:gs pos="16000">
                  <a:srgbClr val="00CC00"/>
                </a:gs>
                <a:gs pos="24000">
                  <a:srgbClr val="103B00">
                    <a:lumMod val="0"/>
                  </a:srgbClr>
                </a:gs>
                <a:gs pos="4000">
                  <a:srgbClr val="CC0000"/>
                </a:gs>
                <a:gs pos="89000">
                  <a:srgbClr val="8CFF58">
                    <a:lumMod val="2000"/>
                  </a:srgbClr>
                </a:gs>
                <a:gs pos="10000">
                  <a:srgbClr val="00B0F0"/>
                </a:gs>
              </a:gsLst>
              <a:lin ang="6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0" name="69 Imagen" descr="Diapositiva1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494"/>
          </a:xfrm>
          <a:prstGeom prst="rect">
            <a:avLst/>
          </a:prstGeom>
          <a:noFill/>
          <a:ln>
            <a:noFill/>
          </a:ln>
        </p:spPr>
      </p:pic>
      <p:sp>
        <p:nvSpPr>
          <p:cNvPr id="6" name="5 Elipse"/>
          <p:cNvSpPr/>
          <p:nvPr/>
        </p:nvSpPr>
        <p:spPr>
          <a:xfrm>
            <a:off x="4644001" y="13256"/>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3708000" y="-5852"/>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5580002" y="518"/>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6497780" y="518"/>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7397780" y="7728"/>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8333780" y="1035"/>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7792" y="-7211"/>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925570" y="-7211"/>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825570" y="0"/>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2761570" y="-6694"/>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623841" y="855780"/>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687841" y="83667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5559841" y="843042"/>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6477619" y="843042"/>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7377619" y="85025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313619" y="843558"/>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2371" y="835314"/>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905409" y="835314"/>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1805409" y="84252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2741409" y="835830"/>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4638931" y="1719876"/>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702931" y="1700769"/>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5574929" y="1707138"/>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6492709" y="1707138"/>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7392709" y="1714349"/>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8328709" y="1707654"/>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2721" y="1699410"/>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920499" y="1699410"/>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1820499" y="1706621"/>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756499" y="1699926"/>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0800000">
            <a:off x="4659864" y="4339647"/>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0800000">
            <a:off x="3723864" y="4320540"/>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0800000">
            <a:off x="5595864" y="4326909"/>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0800000">
            <a:off x="6513642" y="4326909"/>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0800000">
            <a:off x="7413642" y="4334121"/>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0800000">
            <a:off x="8349642" y="4327427"/>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0800000">
            <a:off x="23654" y="4319181"/>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0800000">
            <a:off x="941431" y="4319181"/>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0800000">
            <a:off x="1841432" y="4326393"/>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0800000">
            <a:off x="2777432" y="4319699"/>
            <a:ext cx="800607" cy="771550"/>
          </a:xfrm>
          <a:prstGeom prst="ellipse">
            <a:avLst/>
          </a:prstGeom>
          <a:gradFill>
            <a:gsLst>
              <a:gs pos="58000">
                <a:schemeClr val="accent1">
                  <a:tint val="66000"/>
                  <a:satMod val="160000"/>
                  <a:alpha val="0"/>
                </a:schemeClr>
              </a:gs>
              <a:gs pos="0">
                <a:srgbClr val="CC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0800000">
            <a:off x="4646599" y="345495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0800000">
            <a:off x="3710599" y="3435846"/>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0800000">
            <a:off x="5582599" y="344221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0800000">
            <a:off x="6500377" y="344221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0800000">
            <a:off x="7400377" y="344942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0800000">
            <a:off x="8336377" y="344273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0800000">
            <a:off x="10389" y="343448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0800000">
            <a:off x="928167" y="343448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0800000">
            <a:off x="1828167" y="3441699"/>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0800000">
            <a:off x="2764167" y="343500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0800000">
            <a:off x="4632887" y="2590857"/>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0800000">
            <a:off x="3696887" y="2571750"/>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0800000">
            <a:off x="5568887" y="2578119"/>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0800000">
            <a:off x="6486663" y="2578119"/>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0800000">
            <a:off x="7386665" y="2585331"/>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0800000">
            <a:off x="8322665" y="2578637"/>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0800000">
            <a:off x="-3325" y="2570391"/>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0800000">
            <a:off x="914455" y="2570391"/>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0800000">
            <a:off x="1814455" y="2577603"/>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0800000">
            <a:off x="2750455" y="2570909"/>
            <a:ext cx="800607" cy="771550"/>
          </a:xfrm>
          <a:prstGeom prst="ellipse">
            <a:avLst/>
          </a:prstGeom>
          <a:gradFill>
            <a:gsLst>
              <a:gs pos="58000">
                <a:schemeClr val="accent1">
                  <a:tint val="66000"/>
                  <a:satMod val="160000"/>
                  <a:alpha val="0"/>
                </a:schemeClr>
              </a:gs>
              <a:gs pos="0">
                <a:srgbClr val="00B0F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72388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500" fill="hold"/>
                                        <p:tgtEl>
                                          <p:spTgt spid="6"/>
                                        </p:tgtEl>
                                        <p:attrNameLst>
                                          <p:attrName>ppt_x</p:attrName>
                                        </p:attrNameLst>
                                      </p:cBhvr>
                                      <p:tavLst>
                                        <p:tav tm="0">
                                          <p:val>
                                            <p:strVal val="#ppt_x"/>
                                          </p:val>
                                        </p:tav>
                                        <p:tav tm="100000">
                                          <p:val>
                                            <p:strVal val="#ppt_x"/>
                                          </p:val>
                                        </p:tav>
                                      </p:tavLst>
                                    </p:anim>
                                    <p:anim calcmode="lin" valueType="num">
                                      <p:cBhvr additive="base">
                                        <p:cTn id="8" dur="2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500" fill="hold"/>
                                        <p:tgtEl>
                                          <p:spTgt spid="7"/>
                                        </p:tgtEl>
                                        <p:attrNameLst>
                                          <p:attrName>ppt_x</p:attrName>
                                        </p:attrNameLst>
                                      </p:cBhvr>
                                      <p:tavLst>
                                        <p:tav tm="0">
                                          <p:val>
                                            <p:strVal val="#ppt_x"/>
                                          </p:val>
                                        </p:tav>
                                        <p:tav tm="100000">
                                          <p:val>
                                            <p:strVal val="#ppt_x"/>
                                          </p:val>
                                        </p:tav>
                                      </p:tavLst>
                                    </p:anim>
                                    <p:anim calcmode="lin" valueType="num">
                                      <p:cBhvr additive="base">
                                        <p:cTn id="12" dur="2500" fill="hold"/>
                                        <p:tgtEl>
                                          <p:spTgt spid="7"/>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2500" fill="hold"/>
                                        <p:tgtEl>
                                          <p:spTgt spid="11"/>
                                        </p:tgtEl>
                                        <p:attrNameLst>
                                          <p:attrName>ppt_x</p:attrName>
                                        </p:attrNameLst>
                                      </p:cBhvr>
                                      <p:tavLst>
                                        <p:tav tm="0">
                                          <p:val>
                                            <p:strVal val="#ppt_x"/>
                                          </p:val>
                                        </p:tav>
                                        <p:tav tm="100000">
                                          <p:val>
                                            <p:strVal val="#ppt_x"/>
                                          </p:val>
                                        </p:tav>
                                      </p:tavLst>
                                    </p:anim>
                                    <p:anim calcmode="lin" valueType="num">
                                      <p:cBhvr additive="base">
                                        <p:cTn id="24" dur="2500" fill="hold"/>
                                        <p:tgtEl>
                                          <p:spTgt spid="11"/>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500" fill="hold"/>
                                        <p:tgtEl>
                                          <p:spTgt spid="12"/>
                                        </p:tgtEl>
                                        <p:attrNameLst>
                                          <p:attrName>ppt_x</p:attrName>
                                        </p:attrNameLst>
                                      </p:cBhvr>
                                      <p:tavLst>
                                        <p:tav tm="0">
                                          <p:val>
                                            <p:strVal val="#ppt_x"/>
                                          </p:val>
                                        </p:tav>
                                        <p:tav tm="100000">
                                          <p:val>
                                            <p:strVal val="#ppt_x"/>
                                          </p:val>
                                        </p:tav>
                                      </p:tavLst>
                                    </p:anim>
                                    <p:anim calcmode="lin" valueType="num">
                                      <p:cBhvr additive="base">
                                        <p:cTn id="28" dur="25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2500" fill="hold"/>
                                        <p:tgtEl>
                                          <p:spTgt spid="13"/>
                                        </p:tgtEl>
                                        <p:attrNameLst>
                                          <p:attrName>ppt_x</p:attrName>
                                        </p:attrNameLst>
                                      </p:cBhvr>
                                      <p:tavLst>
                                        <p:tav tm="0">
                                          <p:val>
                                            <p:strVal val="#ppt_x"/>
                                          </p:val>
                                        </p:tav>
                                        <p:tav tm="100000">
                                          <p:val>
                                            <p:strVal val="#ppt_x"/>
                                          </p:val>
                                        </p:tav>
                                      </p:tavLst>
                                    </p:anim>
                                    <p:anim calcmode="lin" valueType="num">
                                      <p:cBhvr additive="base">
                                        <p:cTn id="32" dur="2500" fill="hold"/>
                                        <p:tgtEl>
                                          <p:spTgt spid="13"/>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2500" fill="hold"/>
                                        <p:tgtEl>
                                          <p:spTgt spid="14"/>
                                        </p:tgtEl>
                                        <p:attrNameLst>
                                          <p:attrName>ppt_x</p:attrName>
                                        </p:attrNameLst>
                                      </p:cBhvr>
                                      <p:tavLst>
                                        <p:tav tm="0">
                                          <p:val>
                                            <p:strVal val="#ppt_x"/>
                                          </p:val>
                                        </p:tav>
                                        <p:tav tm="100000">
                                          <p:val>
                                            <p:strVal val="#ppt_x"/>
                                          </p:val>
                                        </p:tav>
                                      </p:tavLst>
                                    </p:anim>
                                    <p:anim calcmode="lin" valueType="num">
                                      <p:cBhvr additive="base">
                                        <p:cTn id="36" dur="2500" fill="hold"/>
                                        <p:tgtEl>
                                          <p:spTgt spid="14"/>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2500" fill="hold"/>
                                        <p:tgtEl>
                                          <p:spTgt spid="15"/>
                                        </p:tgtEl>
                                        <p:attrNameLst>
                                          <p:attrName>ppt_x</p:attrName>
                                        </p:attrNameLst>
                                      </p:cBhvr>
                                      <p:tavLst>
                                        <p:tav tm="0">
                                          <p:val>
                                            <p:strVal val="#ppt_x"/>
                                          </p:val>
                                        </p:tav>
                                        <p:tav tm="100000">
                                          <p:val>
                                            <p:strVal val="#ppt_x"/>
                                          </p:val>
                                        </p:tav>
                                      </p:tavLst>
                                    </p:anim>
                                    <p:anim calcmode="lin" valueType="num">
                                      <p:cBhvr additive="base">
                                        <p:cTn id="40" dur="2500" fill="hold"/>
                                        <p:tgtEl>
                                          <p:spTgt spid="15"/>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 calcmode="lin" valueType="num">
                                      <p:cBhvr additive="base">
                                        <p:cTn id="43" dur="2500" fill="hold"/>
                                        <p:tgtEl>
                                          <p:spTgt spid="16"/>
                                        </p:tgtEl>
                                        <p:attrNameLst>
                                          <p:attrName>ppt_x</p:attrName>
                                        </p:attrNameLst>
                                      </p:cBhvr>
                                      <p:tavLst>
                                        <p:tav tm="0">
                                          <p:val>
                                            <p:strVal val="#ppt_x"/>
                                          </p:val>
                                        </p:tav>
                                        <p:tav tm="100000">
                                          <p:val>
                                            <p:strVal val="#ppt_x"/>
                                          </p:val>
                                        </p:tav>
                                      </p:tavLst>
                                    </p:anim>
                                    <p:anim calcmode="lin" valueType="num">
                                      <p:cBhvr additive="base">
                                        <p:cTn id="44" dur="2500" fill="hold"/>
                                        <p:tgtEl>
                                          <p:spTgt spid="16"/>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2500" fill="hold"/>
                                        <p:tgtEl>
                                          <p:spTgt spid="17"/>
                                        </p:tgtEl>
                                        <p:attrNameLst>
                                          <p:attrName>ppt_x</p:attrName>
                                        </p:attrNameLst>
                                      </p:cBhvr>
                                      <p:tavLst>
                                        <p:tav tm="0">
                                          <p:val>
                                            <p:strVal val="#ppt_x"/>
                                          </p:val>
                                        </p:tav>
                                        <p:tav tm="100000">
                                          <p:val>
                                            <p:strVal val="#ppt_x"/>
                                          </p:val>
                                        </p:tav>
                                      </p:tavLst>
                                    </p:anim>
                                    <p:anim calcmode="lin" valueType="num">
                                      <p:cBhvr additive="base">
                                        <p:cTn id="48" dur="2500" fill="hold"/>
                                        <p:tgtEl>
                                          <p:spTgt spid="17"/>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2500" fill="hold"/>
                                        <p:tgtEl>
                                          <p:spTgt spid="18"/>
                                        </p:tgtEl>
                                        <p:attrNameLst>
                                          <p:attrName>ppt_x</p:attrName>
                                        </p:attrNameLst>
                                      </p:cBhvr>
                                      <p:tavLst>
                                        <p:tav tm="0">
                                          <p:val>
                                            <p:strVal val="#ppt_x"/>
                                          </p:val>
                                        </p:tav>
                                        <p:tav tm="100000">
                                          <p:val>
                                            <p:strVal val="#ppt_x"/>
                                          </p:val>
                                        </p:tav>
                                      </p:tavLst>
                                    </p:anim>
                                    <p:anim calcmode="lin" valueType="num">
                                      <p:cBhvr additive="base">
                                        <p:cTn id="52" dur="2500" fill="hold"/>
                                        <p:tgtEl>
                                          <p:spTgt spid="18"/>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0"/>
                                  </p:stCondLst>
                                  <p:childTnLst>
                                    <p:set>
                                      <p:cBhvr>
                                        <p:cTn id="54" dur="1" fill="hold">
                                          <p:stCondLst>
                                            <p:cond delay="0"/>
                                          </p:stCondLst>
                                        </p:cTn>
                                        <p:tgtEl>
                                          <p:spTgt spid="19"/>
                                        </p:tgtEl>
                                        <p:attrNameLst>
                                          <p:attrName>style.visibility</p:attrName>
                                        </p:attrNameLst>
                                      </p:cBhvr>
                                      <p:to>
                                        <p:strVal val="visible"/>
                                      </p:to>
                                    </p:set>
                                    <p:anim calcmode="lin" valueType="num">
                                      <p:cBhvr additive="base">
                                        <p:cTn id="55" dur="2500" fill="hold"/>
                                        <p:tgtEl>
                                          <p:spTgt spid="19"/>
                                        </p:tgtEl>
                                        <p:attrNameLst>
                                          <p:attrName>ppt_x</p:attrName>
                                        </p:attrNameLst>
                                      </p:cBhvr>
                                      <p:tavLst>
                                        <p:tav tm="0">
                                          <p:val>
                                            <p:strVal val="#ppt_x"/>
                                          </p:val>
                                        </p:tav>
                                        <p:tav tm="100000">
                                          <p:val>
                                            <p:strVal val="#ppt_x"/>
                                          </p:val>
                                        </p:tav>
                                      </p:tavLst>
                                    </p:anim>
                                    <p:anim calcmode="lin" valueType="num">
                                      <p:cBhvr additive="base">
                                        <p:cTn id="56" dur="2500" fill="hold"/>
                                        <p:tgtEl>
                                          <p:spTgt spid="19"/>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20"/>
                                        </p:tgtEl>
                                        <p:attrNameLst>
                                          <p:attrName>style.visibility</p:attrName>
                                        </p:attrNameLst>
                                      </p:cBhvr>
                                      <p:to>
                                        <p:strVal val="visible"/>
                                      </p:to>
                                    </p:set>
                                    <p:anim calcmode="lin" valueType="num">
                                      <p:cBhvr additive="base">
                                        <p:cTn id="59" dur="2500" fill="hold"/>
                                        <p:tgtEl>
                                          <p:spTgt spid="20"/>
                                        </p:tgtEl>
                                        <p:attrNameLst>
                                          <p:attrName>ppt_x</p:attrName>
                                        </p:attrNameLst>
                                      </p:cBhvr>
                                      <p:tavLst>
                                        <p:tav tm="0">
                                          <p:val>
                                            <p:strVal val="#ppt_x"/>
                                          </p:val>
                                        </p:tav>
                                        <p:tav tm="100000">
                                          <p:val>
                                            <p:strVal val="#ppt_x"/>
                                          </p:val>
                                        </p:tav>
                                      </p:tavLst>
                                    </p:anim>
                                    <p:anim calcmode="lin" valueType="num">
                                      <p:cBhvr additive="base">
                                        <p:cTn id="60" dur="2500" fill="hold"/>
                                        <p:tgtEl>
                                          <p:spTgt spid="20"/>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21"/>
                                        </p:tgtEl>
                                        <p:attrNameLst>
                                          <p:attrName>style.visibility</p:attrName>
                                        </p:attrNameLst>
                                      </p:cBhvr>
                                      <p:to>
                                        <p:strVal val="visible"/>
                                      </p:to>
                                    </p:set>
                                    <p:anim calcmode="lin" valueType="num">
                                      <p:cBhvr additive="base">
                                        <p:cTn id="63" dur="2500" fill="hold"/>
                                        <p:tgtEl>
                                          <p:spTgt spid="21"/>
                                        </p:tgtEl>
                                        <p:attrNameLst>
                                          <p:attrName>ppt_x</p:attrName>
                                        </p:attrNameLst>
                                      </p:cBhvr>
                                      <p:tavLst>
                                        <p:tav tm="0">
                                          <p:val>
                                            <p:strVal val="#ppt_x"/>
                                          </p:val>
                                        </p:tav>
                                        <p:tav tm="100000">
                                          <p:val>
                                            <p:strVal val="#ppt_x"/>
                                          </p:val>
                                        </p:tav>
                                      </p:tavLst>
                                    </p:anim>
                                    <p:anim calcmode="lin" valueType="num">
                                      <p:cBhvr additive="base">
                                        <p:cTn id="64" dur="2500" fill="hold"/>
                                        <p:tgtEl>
                                          <p:spTgt spid="21"/>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additive="base">
                                        <p:cTn id="67" dur="2500" fill="hold"/>
                                        <p:tgtEl>
                                          <p:spTgt spid="22"/>
                                        </p:tgtEl>
                                        <p:attrNameLst>
                                          <p:attrName>ppt_x</p:attrName>
                                        </p:attrNameLst>
                                      </p:cBhvr>
                                      <p:tavLst>
                                        <p:tav tm="0">
                                          <p:val>
                                            <p:strVal val="#ppt_x"/>
                                          </p:val>
                                        </p:tav>
                                        <p:tav tm="100000">
                                          <p:val>
                                            <p:strVal val="#ppt_x"/>
                                          </p:val>
                                        </p:tav>
                                      </p:tavLst>
                                    </p:anim>
                                    <p:anim calcmode="lin" valueType="num">
                                      <p:cBhvr additive="base">
                                        <p:cTn id="68" dur="2500" fill="hold"/>
                                        <p:tgtEl>
                                          <p:spTgt spid="22"/>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23"/>
                                        </p:tgtEl>
                                        <p:attrNameLst>
                                          <p:attrName>style.visibility</p:attrName>
                                        </p:attrNameLst>
                                      </p:cBhvr>
                                      <p:to>
                                        <p:strVal val="visible"/>
                                      </p:to>
                                    </p:set>
                                    <p:anim calcmode="lin" valueType="num">
                                      <p:cBhvr additive="base">
                                        <p:cTn id="71" dur="2500" fill="hold"/>
                                        <p:tgtEl>
                                          <p:spTgt spid="23"/>
                                        </p:tgtEl>
                                        <p:attrNameLst>
                                          <p:attrName>ppt_x</p:attrName>
                                        </p:attrNameLst>
                                      </p:cBhvr>
                                      <p:tavLst>
                                        <p:tav tm="0">
                                          <p:val>
                                            <p:strVal val="#ppt_x"/>
                                          </p:val>
                                        </p:tav>
                                        <p:tav tm="100000">
                                          <p:val>
                                            <p:strVal val="#ppt_x"/>
                                          </p:val>
                                        </p:tav>
                                      </p:tavLst>
                                    </p:anim>
                                    <p:anim calcmode="lin" valueType="num">
                                      <p:cBhvr additive="base">
                                        <p:cTn id="72" dur="2500" fill="hold"/>
                                        <p:tgtEl>
                                          <p:spTgt spid="23"/>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24"/>
                                        </p:tgtEl>
                                        <p:attrNameLst>
                                          <p:attrName>style.visibility</p:attrName>
                                        </p:attrNameLst>
                                      </p:cBhvr>
                                      <p:to>
                                        <p:strVal val="visible"/>
                                      </p:to>
                                    </p:set>
                                    <p:anim calcmode="lin" valueType="num">
                                      <p:cBhvr additive="base">
                                        <p:cTn id="75" dur="2500" fill="hold"/>
                                        <p:tgtEl>
                                          <p:spTgt spid="24"/>
                                        </p:tgtEl>
                                        <p:attrNameLst>
                                          <p:attrName>ppt_x</p:attrName>
                                        </p:attrNameLst>
                                      </p:cBhvr>
                                      <p:tavLst>
                                        <p:tav tm="0">
                                          <p:val>
                                            <p:strVal val="#ppt_x"/>
                                          </p:val>
                                        </p:tav>
                                        <p:tav tm="100000">
                                          <p:val>
                                            <p:strVal val="#ppt_x"/>
                                          </p:val>
                                        </p:tav>
                                      </p:tavLst>
                                    </p:anim>
                                    <p:anim calcmode="lin" valueType="num">
                                      <p:cBhvr additive="base">
                                        <p:cTn id="76" dur="2500" fill="hold"/>
                                        <p:tgtEl>
                                          <p:spTgt spid="24"/>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5"/>
                                        </p:tgtEl>
                                        <p:attrNameLst>
                                          <p:attrName>style.visibility</p:attrName>
                                        </p:attrNameLst>
                                      </p:cBhvr>
                                      <p:to>
                                        <p:strVal val="visible"/>
                                      </p:to>
                                    </p:set>
                                    <p:anim calcmode="lin" valueType="num">
                                      <p:cBhvr additive="base">
                                        <p:cTn id="79" dur="2500" fill="hold"/>
                                        <p:tgtEl>
                                          <p:spTgt spid="25"/>
                                        </p:tgtEl>
                                        <p:attrNameLst>
                                          <p:attrName>ppt_x</p:attrName>
                                        </p:attrNameLst>
                                      </p:cBhvr>
                                      <p:tavLst>
                                        <p:tav tm="0">
                                          <p:val>
                                            <p:strVal val="#ppt_x"/>
                                          </p:val>
                                        </p:tav>
                                        <p:tav tm="100000">
                                          <p:val>
                                            <p:strVal val="#ppt_x"/>
                                          </p:val>
                                        </p:tav>
                                      </p:tavLst>
                                    </p:anim>
                                    <p:anim calcmode="lin" valueType="num">
                                      <p:cBhvr additive="base">
                                        <p:cTn id="80" dur="2500" fill="hold"/>
                                        <p:tgtEl>
                                          <p:spTgt spid="25"/>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additive="base">
                                        <p:cTn id="83" dur="2500" fill="hold"/>
                                        <p:tgtEl>
                                          <p:spTgt spid="26"/>
                                        </p:tgtEl>
                                        <p:attrNameLst>
                                          <p:attrName>ppt_x</p:attrName>
                                        </p:attrNameLst>
                                      </p:cBhvr>
                                      <p:tavLst>
                                        <p:tav tm="0">
                                          <p:val>
                                            <p:strVal val="#ppt_x"/>
                                          </p:val>
                                        </p:tav>
                                        <p:tav tm="100000">
                                          <p:val>
                                            <p:strVal val="#ppt_x"/>
                                          </p:val>
                                        </p:tav>
                                      </p:tavLst>
                                    </p:anim>
                                    <p:anim calcmode="lin" valueType="num">
                                      <p:cBhvr additive="base">
                                        <p:cTn id="84" dur="2500" fill="hold"/>
                                        <p:tgtEl>
                                          <p:spTgt spid="26"/>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additive="base">
                                        <p:cTn id="87" dur="2500" fill="hold"/>
                                        <p:tgtEl>
                                          <p:spTgt spid="27"/>
                                        </p:tgtEl>
                                        <p:attrNameLst>
                                          <p:attrName>ppt_x</p:attrName>
                                        </p:attrNameLst>
                                      </p:cBhvr>
                                      <p:tavLst>
                                        <p:tav tm="0">
                                          <p:val>
                                            <p:strVal val="#ppt_x"/>
                                          </p:val>
                                        </p:tav>
                                        <p:tav tm="100000">
                                          <p:val>
                                            <p:strVal val="#ppt_x"/>
                                          </p:val>
                                        </p:tav>
                                      </p:tavLst>
                                    </p:anim>
                                    <p:anim calcmode="lin" valueType="num">
                                      <p:cBhvr additive="base">
                                        <p:cTn id="88" dur="2500" fill="hold"/>
                                        <p:tgtEl>
                                          <p:spTgt spid="27"/>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8"/>
                                        </p:tgtEl>
                                        <p:attrNameLst>
                                          <p:attrName>style.visibility</p:attrName>
                                        </p:attrNameLst>
                                      </p:cBhvr>
                                      <p:to>
                                        <p:strVal val="visible"/>
                                      </p:to>
                                    </p:set>
                                    <p:anim calcmode="lin" valueType="num">
                                      <p:cBhvr additive="base">
                                        <p:cTn id="91" dur="2500" fill="hold"/>
                                        <p:tgtEl>
                                          <p:spTgt spid="28"/>
                                        </p:tgtEl>
                                        <p:attrNameLst>
                                          <p:attrName>ppt_x</p:attrName>
                                        </p:attrNameLst>
                                      </p:cBhvr>
                                      <p:tavLst>
                                        <p:tav tm="0">
                                          <p:val>
                                            <p:strVal val="#ppt_x"/>
                                          </p:val>
                                        </p:tav>
                                        <p:tav tm="100000">
                                          <p:val>
                                            <p:strVal val="#ppt_x"/>
                                          </p:val>
                                        </p:tav>
                                      </p:tavLst>
                                    </p:anim>
                                    <p:anim calcmode="lin" valueType="num">
                                      <p:cBhvr additive="base">
                                        <p:cTn id="92" dur="2500" fill="hold"/>
                                        <p:tgtEl>
                                          <p:spTgt spid="28"/>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9"/>
                                        </p:tgtEl>
                                        <p:attrNameLst>
                                          <p:attrName>style.visibility</p:attrName>
                                        </p:attrNameLst>
                                      </p:cBhvr>
                                      <p:to>
                                        <p:strVal val="visible"/>
                                      </p:to>
                                    </p:set>
                                    <p:anim calcmode="lin" valueType="num">
                                      <p:cBhvr additive="base">
                                        <p:cTn id="95" dur="2500" fill="hold"/>
                                        <p:tgtEl>
                                          <p:spTgt spid="29"/>
                                        </p:tgtEl>
                                        <p:attrNameLst>
                                          <p:attrName>ppt_x</p:attrName>
                                        </p:attrNameLst>
                                      </p:cBhvr>
                                      <p:tavLst>
                                        <p:tav tm="0">
                                          <p:val>
                                            <p:strVal val="#ppt_x"/>
                                          </p:val>
                                        </p:tav>
                                        <p:tav tm="100000">
                                          <p:val>
                                            <p:strVal val="#ppt_x"/>
                                          </p:val>
                                        </p:tav>
                                      </p:tavLst>
                                    </p:anim>
                                    <p:anim calcmode="lin" valueType="num">
                                      <p:cBhvr additive="base">
                                        <p:cTn id="96" dur="2500" fill="hold"/>
                                        <p:tgtEl>
                                          <p:spTgt spid="29"/>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30"/>
                                        </p:tgtEl>
                                        <p:attrNameLst>
                                          <p:attrName>style.visibility</p:attrName>
                                        </p:attrNameLst>
                                      </p:cBhvr>
                                      <p:to>
                                        <p:strVal val="visible"/>
                                      </p:to>
                                    </p:set>
                                    <p:anim calcmode="lin" valueType="num">
                                      <p:cBhvr additive="base">
                                        <p:cTn id="99" dur="2500" fill="hold"/>
                                        <p:tgtEl>
                                          <p:spTgt spid="30"/>
                                        </p:tgtEl>
                                        <p:attrNameLst>
                                          <p:attrName>ppt_x</p:attrName>
                                        </p:attrNameLst>
                                      </p:cBhvr>
                                      <p:tavLst>
                                        <p:tav tm="0">
                                          <p:val>
                                            <p:strVal val="#ppt_x"/>
                                          </p:val>
                                        </p:tav>
                                        <p:tav tm="100000">
                                          <p:val>
                                            <p:strVal val="#ppt_x"/>
                                          </p:val>
                                        </p:tav>
                                      </p:tavLst>
                                    </p:anim>
                                    <p:anim calcmode="lin" valueType="num">
                                      <p:cBhvr additive="base">
                                        <p:cTn id="100" dur="2500" fill="hold"/>
                                        <p:tgtEl>
                                          <p:spTgt spid="30"/>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31"/>
                                        </p:tgtEl>
                                        <p:attrNameLst>
                                          <p:attrName>style.visibility</p:attrName>
                                        </p:attrNameLst>
                                      </p:cBhvr>
                                      <p:to>
                                        <p:strVal val="visible"/>
                                      </p:to>
                                    </p:set>
                                    <p:anim calcmode="lin" valueType="num">
                                      <p:cBhvr additive="base">
                                        <p:cTn id="103" dur="2500" fill="hold"/>
                                        <p:tgtEl>
                                          <p:spTgt spid="31"/>
                                        </p:tgtEl>
                                        <p:attrNameLst>
                                          <p:attrName>ppt_x</p:attrName>
                                        </p:attrNameLst>
                                      </p:cBhvr>
                                      <p:tavLst>
                                        <p:tav tm="0">
                                          <p:val>
                                            <p:strVal val="#ppt_x"/>
                                          </p:val>
                                        </p:tav>
                                        <p:tav tm="100000">
                                          <p:val>
                                            <p:strVal val="#ppt_x"/>
                                          </p:val>
                                        </p:tav>
                                      </p:tavLst>
                                    </p:anim>
                                    <p:anim calcmode="lin" valueType="num">
                                      <p:cBhvr additive="base">
                                        <p:cTn id="104" dur="2500" fill="hold"/>
                                        <p:tgtEl>
                                          <p:spTgt spid="31"/>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32"/>
                                        </p:tgtEl>
                                        <p:attrNameLst>
                                          <p:attrName>style.visibility</p:attrName>
                                        </p:attrNameLst>
                                      </p:cBhvr>
                                      <p:to>
                                        <p:strVal val="visible"/>
                                      </p:to>
                                    </p:set>
                                    <p:anim calcmode="lin" valueType="num">
                                      <p:cBhvr additive="base">
                                        <p:cTn id="107" dur="2500" fill="hold"/>
                                        <p:tgtEl>
                                          <p:spTgt spid="32"/>
                                        </p:tgtEl>
                                        <p:attrNameLst>
                                          <p:attrName>ppt_x</p:attrName>
                                        </p:attrNameLst>
                                      </p:cBhvr>
                                      <p:tavLst>
                                        <p:tav tm="0">
                                          <p:val>
                                            <p:strVal val="#ppt_x"/>
                                          </p:val>
                                        </p:tav>
                                        <p:tav tm="100000">
                                          <p:val>
                                            <p:strVal val="#ppt_x"/>
                                          </p:val>
                                        </p:tav>
                                      </p:tavLst>
                                    </p:anim>
                                    <p:anim calcmode="lin" valueType="num">
                                      <p:cBhvr additive="base">
                                        <p:cTn id="108" dur="2500" fill="hold"/>
                                        <p:tgtEl>
                                          <p:spTgt spid="32"/>
                                        </p:tgtEl>
                                        <p:attrNameLst>
                                          <p:attrName>ppt_y</p:attrName>
                                        </p:attrNameLst>
                                      </p:cBhvr>
                                      <p:tavLst>
                                        <p:tav tm="0">
                                          <p:val>
                                            <p:strVal val="0-#ppt_h/2"/>
                                          </p:val>
                                        </p:tav>
                                        <p:tav tm="100000">
                                          <p:val>
                                            <p:strVal val="#ppt_y"/>
                                          </p:val>
                                        </p:tav>
                                      </p:tavLst>
                                    </p:anim>
                                  </p:childTnLst>
                                </p:cTn>
                              </p:par>
                              <p:par>
                                <p:cTn id="109" presetID="2" presetClass="entr" presetSubtype="1" fill="hold" grpId="0" nodeType="withEffect">
                                  <p:stCondLst>
                                    <p:cond delay="0"/>
                                  </p:stCondLst>
                                  <p:childTnLst>
                                    <p:set>
                                      <p:cBhvr>
                                        <p:cTn id="110" dur="1" fill="hold">
                                          <p:stCondLst>
                                            <p:cond delay="0"/>
                                          </p:stCondLst>
                                        </p:cTn>
                                        <p:tgtEl>
                                          <p:spTgt spid="33"/>
                                        </p:tgtEl>
                                        <p:attrNameLst>
                                          <p:attrName>style.visibility</p:attrName>
                                        </p:attrNameLst>
                                      </p:cBhvr>
                                      <p:to>
                                        <p:strVal val="visible"/>
                                      </p:to>
                                    </p:set>
                                    <p:anim calcmode="lin" valueType="num">
                                      <p:cBhvr additive="base">
                                        <p:cTn id="111" dur="2500" fill="hold"/>
                                        <p:tgtEl>
                                          <p:spTgt spid="33"/>
                                        </p:tgtEl>
                                        <p:attrNameLst>
                                          <p:attrName>ppt_x</p:attrName>
                                        </p:attrNameLst>
                                      </p:cBhvr>
                                      <p:tavLst>
                                        <p:tav tm="0">
                                          <p:val>
                                            <p:strVal val="#ppt_x"/>
                                          </p:val>
                                        </p:tav>
                                        <p:tav tm="100000">
                                          <p:val>
                                            <p:strVal val="#ppt_x"/>
                                          </p:val>
                                        </p:tav>
                                      </p:tavLst>
                                    </p:anim>
                                    <p:anim calcmode="lin" valueType="num">
                                      <p:cBhvr additive="base">
                                        <p:cTn id="112" dur="2500" fill="hold"/>
                                        <p:tgtEl>
                                          <p:spTgt spid="33"/>
                                        </p:tgtEl>
                                        <p:attrNameLst>
                                          <p:attrName>ppt_y</p:attrName>
                                        </p:attrNameLst>
                                      </p:cBhvr>
                                      <p:tavLst>
                                        <p:tav tm="0">
                                          <p:val>
                                            <p:strVal val="0-#ppt_h/2"/>
                                          </p:val>
                                        </p:tav>
                                        <p:tav tm="100000">
                                          <p:val>
                                            <p:strVal val="#ppt_y"/>
                                          </p:val>
                                        </p:tav>
                                      </p:tavLst>
                                    </p:anim>
                                  </p:childTnLst>
                                </p:cTn>
                              </p:par>
                              <p:par>
                                <p:cTn id="113" presetID="2" presetClass="entr" presetSubtype="1" fill="hold" grpId="0" nodeType="withEffect">
                                  <p:stCondLst>
                                    <p:cond delay="0"/>
                                  </p:stCondLst>
                                  <p:childTnLst>
                                    <p:set>
                                      <p:cBhvr>
                                        <p:cTn id="114" dur="1" fill="hold">
                                          <p:stCondLst>
                                            <p:cond delay="0"/>
                                          </p:stCondLst>
                                        </p:cTn>
                                        <p:tgtEl>
                                          <p:spTgt spid="34"/>
                                        </p:tgtEl>
                                        <p:attrNameLst>
                                          <p:attrName>style.visibility</p:attrName>
                                        </p:attrNameLst>
                                      </p:cBhvr>
                                      <p:to>
                                        <p:strVal val="visible"/>
                                      </p:to>
                                    </p:set>
                                    <p:anim calcmode="lin" valueType="num">
                                      <p:cBhvr additive="base">
                                        <p:cTn id="115" dur="2500" fill="hold"/>
                                        <p:tgtEl>
                                          <p:spTgt spid="34"/>
                                        </p:tgtEl>
                                        <p:attrNameLst>
                                          <p:attrName>ppt_x</p:attrName>
                                        </p:attrNameLst>
                                      </p:cBhvr>
                                      <p:tavLst>
                                        <p:tav tm="0">
                                          <p:val>
                                            <p:strVal val="#ppt_x"/>
                                          </p:val>
                                        </p:tav>
                                        <p:tav tm="100000">
                                          <p:val>
                                            <p:strVal val="#ppt_x"/>
                                          </p:val>
                                        </p:tav>
                                      </p:tavLst>
                                    </p:anim>
                                    <p:anim calcmode="lin" valueType="num">
                                      <p:cBhvr additive="base">
                                        <p:cTn id="116" dur="2500" fill="hold"/>
                                        <p:tgtEl>
                                          <p:spTgt spid="34"/>
                                        </p:tgtEl>
                                        <p:attrNameLst>
                                          <p:attrName>ppt_y</p:attrName>
                                        </p:attrNameLst>
                                      </p:cBhvr>
                                      <p:tavLst>
                                        <p:tav tm="0">
                                          <p:val>
                                            <p:strVal val="0-#ppt_h/2"/>
                                          </p:val>
                                        </p:tav>
                                        <p:tav tm="100000">
                                          <p:val>
                                            <p:strVal val="#ppt_y"/>
                                          </p:val>
                                        </p:tav>
                                      </p:tavLst>
                                    </p:anim>
                                  </p:childTnLst>
                                </p:cTn>
                              </p:par>
                              <p:par>
                                <p:cTn id="117" presetID="2" presetClass="entr" presetSubtype="1" fill="hold" grpId="0"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additive="base">
                                        <p:cTn id="119" dur="2500" fill="hold"/>
                                        <p:tgtEl>
                                          <p:spTgt spid="35"/>
                                        </p:tgtEl>
                                        <p:attrNameLst>
                                          <p:attrName>ppt_x</p:attrName>
                                        </p:attrNameLst>
                                      </p:cBhvr>
                                      <p:tavLst>
                                        <p:tav tm="0">
                                          <p:val>
                                            <p:strVal val="#ppt_x"/>
                                          </p:val>
                                        </p:tav>
                                        <p:tav tm="100000">
                                          <p:val>
                                            <p:strVal val="#ppt_x"/>
                                          </p:val>
                                        </p:tav>
                                      </p:tavLst>
                                    </p:anim>
                                    <p:anim calcmode="lin" valueType="num">
                                      <p:cBhvr additive="base">
                                        <p:cTn id="120" dur="2500" fill="hold"/>
                                        <p:tgtEl>
                                          <p:spTgt spid="35"/>
                                        </p:tgtEl>
                                        <p:attrNameLst>
                                          <p:attrName>ppt_y</p:attrName>
                                        </p:attrNameLst>
                                      </p:cBhvr>
                                      <p:tavLst>
                                        <p:tav tm="0">
                                          <p:val>
                                            <p:strVal val="0-#ppt_h/2"/>
                                          </p:val>
                                        </p:tav>
                                        <p:tav tm="100000">
                                          <p:val>
                                            <p:strVal val="#ppt_y"/>
                                          </p:val>
                                        </p:tav>
                                      </p:tavLst>
                                    </p:anim>
                                  </p:childTnLst>
                                </p:cTn>
                              </p:par>
                              <p:par>
                                <p:cTn id="121" presetID="2" presetClass="entr" presetSubtype="1"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 calcmode="lin" valueType="num">
                                      <p:cBhvr additive="base">
                                        <p:cTn id="123" dur="2500" fill="hold"/>
                                        <p:tgtEl>
                                          <p:spTgt spid="36"/>
                                        </p:tgtEl>
                                        <p:attrNameLst>
                                          <p:attrName>ppt_x</p:attrName>
                                        </p:attrNameLst>
                                      </p:cBhvr>
                                      <p:tavLst>
                                        <p:tav tm="0">
                                          <p:val>
                                            <p:strVal val="#ppt_x"/>
                                          </p:val>
                                        </p:tav>
                                        <p:tav tm="100000">
                                          <p:val>
                                            <p:strVal val="#ppt_x"/>
                                          </p:val>
                                        </p:tav>
                                      </p:tavLst>
                                    </p:anim>
                                    <p:anim calcmode="lin" valueType="num">
                                      <p:cBhvr additive="base">
                                        <p:cTn id="124" dur="2500" fill="hold"/>
                                        <p:tgtEl>
                                          <p:spTgt spid="36"/>
                                        </p:tgtEl>
                                        <p:attrNameLst>
                                          <p:attrName>ppt_y</p:attrName>
                                        </p:attrNameLst>
                                      </p:cBhvr>
                                      <p:tavLst>
                                        <p:tav tm="0">
                                          <p:val>
                                            <p:strVal val="0-#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additive="base">
                                        <p:cTn id="127" dur="2500" fill="hold"/>
                                        <p:tgtEl>
                                          <p:spTgt spid="37"/>
                                        </p:tgtEl>
                                        <p:attrNameLst>
                                          <p:attrName>ppt_x</p:attrName>
                                        </p:attrNameLst>
                                      </p:cBhvr>
                                      <p:tavLst>
                                        <p:tav tm="0">
                                          <p:val>
                                            <p:strVal val="#ppt_x"/>
                                          </p:val>
                                        </p:tav>
                                        <p:tav tm="100000">
                                          <p:val>
                                            <p:strVal val="#ppt_x"/>
                                          </p:val>
                                        </p:tav>
                                      </p:tavLst>
                                    </p:anim>
                                    <p:anim calcmode="lin" valueType="num">
                                      <p:cBhvr additive="base">
                                        <p:cTn id="128" dur="2500" fill="hold"/>
                                        <p:tgtEl>
                                          <p:spTgt spid="3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additive="base">
                                        <p:cTn id="131" dur="2500" fill="hold"/>
                                        <p:tgtEl>
                                          <p:spTgt spid="38"/>
                                        </p:tgtEl>
                                        <p:attrNameLst>
                                          <p:attrName>ppt_x</p:attrName>
                                        </p:attrNameLst>
                                      </p:cBhvr>
                                      <p:tavLst>
                                        <p:tav tm="0">
                                          <p:val>
                                            <p:strVal val="#ppt_x"/>
                                          </p:val>
                                        </p:tav>
                                        <p:tav tm="100000">
                                          <p:val>
                                            <p:strVal val="#ppt_x"/>
                                          </p:val>
                                        </p:tav>
                                      </p:tavLst>
                                    </p:anim>
                                    <p:anim calcmode="lin" valueType="num">
                                      <p:cBhvr additive="base">
                                        <p:cTn id="132" dur="2500" fill="hold"/>
                                        <p:tgtEl>
                                          <p:spTgt spid="3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39"/>
                                        </p:tgtEl>
                                        <p:attrNameLst>
                                          <p:attrName>style.visibility</p:attrName>
                                        </p:attrNameLst>
                                      </p:cBhvr>
                                      <p:to>
                                        <p:strVal val="visible"/>
                                      </p:to>
                                    </p:set>
                                    <p:anim calcmode="lin" valueType="num">
                                      <p:cBhvr additive="base">
                                        <p:cTn id="135" dur="2500" fill="hold"/>
                                        <p:tgtEl>
                                          <p:spTgt spid="39"/>
                                        </p:tgtEl>
                                        <p:attrNameLst>
                                          <p:attrName>ppt_x</p:attrName>
                                        </p:attrNameLst>
                                      </p:cBhvr>
                                      <p:tavLst>
                                        <p:tav tm="0">
                                          <p:val>
                                            <p:strVal val="#ppt_x"/>
                                          </p:val>
                                        </p:tav>
                                        <p:tav tm="100000">
                                          <p:val>
                                            <p:strVal val="#ppt_x"/>
                                          </p:val>
                                        </p:tav>
                                      </p:tavLst>
                                    </p:anim>
                                    <p:anim calcmode="lin" valueType="num">
                                      <p:cBhvr additive="base">
                                        <p:cTn id="136" dur="2500" fill="hold"/>
                                        <p:tgtEl>
                                          <p:spTgt spid="3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40"/>
                                        </p:tgtEl>
                                        <p:attrNameLst>
                                          <p:attrName>style.visibility</p:attrName>
                                        </p:attrNameLst>
                                      </p:cBhvr>
                                      <p:to>
                                        <p:strVal val="visible"/>
                                      </p:to>
                                    </p:set>
                                    <p:anim calcmode="lin" valueType="num">
                                      <p:cBhvr additive="base">
                                        <p:cTn id="139" dur="2500" fill="hold"/>
                                        <p:tgtEl>
                                          <p:spTgt spid="40"/>
                                        </p:tgtEl>
                                        <p:attrNameLst>
                                          <p:attrName>ppt_x</p:attrName>
                                        </p:attrNameLst>
                                      </p:cBhvr>
                                      <p:tavLst>
                                        <p:tav tm="0">
                                          <p:val>
                                            <p:strVal val="#ppt_x"/>
                                          </p:val>
                                        </p:tav>
                                        <p:tav tm="100000">
                                          <p:val>
                                            <p:strVal val="#ppt_x"/>
                                          </p:val>
                                        </p:tav>
                                      </p:tavLst>
                                    </p:anim>
                                    <p:anim calcmode="lin" valueType="num">
                                      <p:cBhvr additive="base">
                                        <p:cTn id="140" dur="2500" fill="hold"/>
                                        <p:tgtEl>
                                          <p:spTgt spid="4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41"/>
                                        </p:tgtEl>
                                        <p:attrNameLst>
                                          <p:attrName>style.visibility</p:attrName>
                                        </p:attrNameLst>
                                      </p:cBhvr>
                                      <p:to>
                                        <p:strVal val="visible"/>
                                      </p:to>
                                    </p:set>
                                    <p:anim calcmode="lin" valueType="num">
                                      <p:cBhvr additive="base">
                                        <p:cTn id="143" dur="2500" fill="hold"/>
                                        <p:tgtEl>
                                          <p:spTgt spid="41"/>
                                        </p:tgtEl>
                                        <p:attrNameLst>
                                          <p:attrName>ppt_x</p:attrName>
                                        </p:attrNameLst>
                                      </p:cBhvr>
                                      <p:tavLst>
                                        <p:tav tm="0">
                                          <p:val>
                                            <p:strVal val="#ppt_x"/>
                                          </p:val>
                                        </p:tav>
                                        <p:tav tm="100000">
                                          <p:val>
                                            <p:strVal val="#ppt_x"/>
                                          </p:val>
                                        </p:tav>
                                      </p:tavLst>
                                    </p:anim>
                                    <p:anim calcmode="lin" valueType="num">
                                      <p:cBhvr additive="base">
                                        <p:cTn id="144" dur="2500" fill="hold"/>
                                        <p:tgtEl>
                                          <p:spTgt spid="4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42"/>
                                        </p:tgtEl>
                                        <p:attrNameLst>
                                          <p:attrName>style.visibility</p:attrName>
                                        </p:attrNameLst>
                                      </p:cBhvr>
                                      <p:to>
                                        <p:strVal val="visible"/>
                                      </p:to>
                                    </p:set>
                                    <p:anim calcmode="lin" valueType="num">
                                      <p:cBhvr additive="base">
                                        <p:cTn id="147" dur="2500" fill="hold"/>
                                        <p:tgtEl>
                                          <p:spTgt spid="42"/>
                                        </p:tgtEl>
                                        <p:attrNameLst>
                                          <p:attrName>ppt_x</p:attrName>
                                        </p:attrNameLst>
                                      </p:cBhvr>
                                      <p:tavLst>
                                        <p:tav tm="0">
                                          <p:val>
                                            <p:strVal val="#ppt_x"/>
                                          </p:val>
                                        </p:tav>
                                        <p:tav tm="100000">
                                          <p:val>
                                            <p:strVal val="#ppt_x"/>
                                          </p:val>
                                        </p:tav>
                                      </p:tavLst>
                                    </p:anim>
                                    <p:anim calcmode="lin" valueType="num">
                                      <p:cBhvr additive="base">
                                        <p:cTn id="148" dur="2500" fill="hold"/>
                                        <p:tgtEl>
                                          <p:spTgt spid="42"/>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43"/>
                                        </p:tgtEl>
                                        <p:attrNameLst>
                                          <p:attrName>style.visibility</p:attrName>
                                        </p:attrNameLst>
                                      </p:cBhvr>
                                      <p:to>
                                        <p:strVal val="visible"/>
                                      </p:to>
                                    </p:set>
                                    <p:anim calcmode="lin" valueType="num">
                                      <p:cBhvr additive="base">
                                        <p:cTn id="151" dur="2500" fill="hold"/>
                                        <p:tgtEl>
                                          <p:spTgt spid="43"/>
                                        </p:tgtEl>
                                        <p:attrNameLst>
                                          <p:attrName>ppt_x</p:attrName>
                                        </p:attrNameLst>
                                      </p:cBhvr>
                                      <p:tavLst>
                                        <p:tav tm="0">
                                          <p:val>
                                            <p:strVal val="#ppt_x"/>
                                          </p:val>
                                        </p:tav>
                                        <p:tav tm="100000">
                                          <p:val>
                                            <p:strVal val="#ppt_x"/>
                                          </p:val>
                                        </p:tav>
                                      </p:tavLst>
                                    </p:anim>
                                    <p:anim calcmode="lin" valueType="num">
                                      <p:cBhvr additive="base">
                                        <p:cTn id="152" dur="2500" fill="hold"/>
                                        <p:tgtEl>
                                          <p:spTgt spid="43"/>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44"/>
                                        </p:tgtEl>
                                        <p:attrNameLst>
                                          <p:attrName>style.visibility</p:attrName>
                                        </p:attrNameLst>
                                      </p:cBhvr>
                                      <p:to>
                                        <p:strVal val="visible"/>
                                      </p:to>
                                    </p:set>
                                    <p:anim calcmode="lin" valueType="num">
                                      <p:cBhvr additive="base">
                                        <p:cTn id="155" dur="2500" fill="hold"/>
                                        <p:tgtEl>
                                          <p:spTgt spid="44"/>
                                        </p:tgtEl>
                                        <p:attrNameLst>
                                          <p:attrName>ppt_x</p:attrName>
                                        </p:attrNameLst>
                                      </p:cBhvr>
                                      <p:tavLst>
                                        <p:tav tm="0">
                                          <p:val>
                                            <p:strVal val="#ppt_x"/>
                                          </p:val>
                                        </p:tav>
                                        <p:tav tm="100000">
                                          <p:val>
                                            <p:strVal val="#ppt_x"/>
                                          </p:val>
                                        </p:tav>
                                      </p:tavLst>
                                    </p:anim>
                                    <p:anim calcmode="lin" valueType="num">
                                      <p:cBhvr additive="base">
                                        <p:cTn id="156" dur="2500" fill="hold"/>
                                        <p:tgtEl>
                                          <p:spTgt spid="4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45"/>
                                        </p:tgtEl>
                                        <p:attrNameLst>
                                          <p:attrName>style.visibility</p:attrName>
                                        </p:attrNameLst>
                                      </p:cBhvr>
                                      <p:to>
                                        <p:strVal val="visible"/>
                                      </p:to>
                                    </p:set>
                                    <p:anim calcmode="lin" valueType="num">
                                      <p:cBhvr additive="base">
                                        <p:cTn id="159" dur="2500" fill="hold"/>
                                        <p:tgtEl>
                                          <p:spTgt spid="45"/>
                                        </p:tgtEl>
                                        <p:attrNameLst>
                                          <p:attrName>ppt_x</p:attrName>
                                        </p:attrNameLst>
                                      </p:cBhvr>
                                      <p:tavLst>
                                        <p:tav tm="0">
                                          <p:val>
                                            <p:strVal val="#ppt_x"/>
                                          </p:val>
                                        </p:tav>
                                        <p:tav tm="100000">
                                          <p:val>
                                            <p:strVal val="#ppt_x"/>
                                          </p:val>
                                        </p:tav>
                                      </p:tavLst>
                                    </p:anim>
                                    <p:anim calcmode="lin" valueType="num">
                                      <p:cBhvr additive="base">
                                        <p:cTn id="160" dur="2500" fill="hold"/>
                                        <p:tgtEl>
                                          <p:spTgt spid="45"/>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46"/>
                                        </p:tgtEl>
                                        <p:attrNameLst>
                                          <p:attrName>style.visibility</p:attrName>
                                        </p:attrNameLst>
                                      </p:cBhvr>
                                      <p:to>
                                        <p:strVal val="visible"/>
                                      </p:to>
                                    </p:set>
                                    <p:anim calcmode="lin" valueType="num">
                                      <p:cBhvr additive="base">
                                        <p:cTn id="163" dur="2500" fill="hold"/>
                                        <p:tgtEl>
                                          <p:spTgt spid="46"/>
                                        </p:tgtEl>
                                        <p:attrNameLst>
                                          <p:attrName>ppt_x</p:attrName>
                                        </p:attrNameLst>
                                      </p:cBhvr>
                                      <p:tavLst>
                                        <p:tav tm="0">
                                          <p:val>
                                            <p:strVal val="#ppt_x"/>
                                          </p:val>
                                        </p:tav>
                                        <p:tav tm="100000">
                                          <p:val>
                                            <p:strVal val="#ppt_x"/>
                                          </p:val>
                                        </p:tav>
                                      </p:tavLst>
                                    </p:anim>
                                    <p:anim calcmode="lin" valueType="num">
                                      <p:cBhvr additive="base">
                                        <p:cTn id="164" dur="2500" fill="hold"/>
                                        <p:tgtEl>
                                          <p:spTgt spid="46"/>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47"/>
                                        </p:tgtEl>
                                        <p:attrNameLst>
                                          <p:attrName>style.visibility</p:attrName>
                                        </p:attrNameLst>
                                      </p:cBhvr>
                                      <p:to>
                                        <p:strVal val="visible"/>
                                      </p:to>
                                    </p:set>
                                    <p:anim calcmode="lin" valueType="num">
                                      <p:cBhvr additive="base">
                                        <p:cTn id="167" dur="2500" fill="hold"/>
                                        <p:tgtEl>
                                          <p:spTgt spid="47"/>
                                        </p:tgtEl>
                                        <p:attrNameLst>
                                          <p:attrName>ppt_x</p:attrName>
                                        </p:attrNameLst>
                                      </p:cBhvr>
                                      <p:tavLst>
                                        <p:tav tm="0">
                                          <p:val>
                                            <p:strVal val="#ppt_x"/>
                                          </p:val>
                                        </p:tav>
                                        <p:tav tm="100000">
                                          <p:val>
                                            <p:strVal val="#ppt_x"/>
                                          </p:val>
                                        </p:tav>
                                      </p:tavLst>
                                    </p:anim>
                                    <p:anim calcmode="lin" valueType="num">
                                      <p:cBhvr additive="base">
                                        <p:cTn id="168" dur="2500" fill="hold"/>
                                        <p:tgtEl>
                                          <p:spTgt spid="4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48"/>
                                        </p:tgtEl>
                                        <p:attrNameLst>
                                          <p:attrName>style.visibility</p:attrName>
                                        </p:attrNameLst>
                                      </p:cBhvr>
                                      <p:to>
                                        <p:strVal val="visible"/>
                                      </p:to>
                                    </p:set>
                                    <p:anim calcmode="lin" valueType="num">
                                      <p:cBhvr additive="base">
                                        <p:cTn id="171" dur="2500" fill="hold"/>
                                        <p:tgtEl>
                                          <p:spTgt spid="48"/>
                                        </p:tgtEl>
                                        <p:attrNameLst>
                                          <p:attrName>ppt_x</p:attrName>
                                        </p:attrNameLst>
                                      </p:cBhvr>
                                      <p:tavLst>
                                        <p:tav tm="0">
                                          <p:val>
                                            <p:strVal val="#ppt_x"/>
                                          </p:val>
                                        </p:tav>
                                        <p:tav tm="100000">
                                          <p:val>
                                            <p:strVal val="#ppt_x"/>
                                          </p:val>
                                        </p:tav>
                                      </p:tavLst>
                                    </p:anim>
                                    <p:anim calcmode="lin" valueType="num">
                                      <p:cBhvr additive="base">
                                        <p:cTn id="172" dur="2500" fill="hold"/>
                                        <p:tgtEl>
                                          <p:spTgt spid="48"/>
                                        </p:tgtEl>
                                        <p:attrNameLst>
                                          <p:attrName>ppt_y</p:attrName>
                                        </p:attrNameLst>
                                      </p:cBhvr>
                                      <p:tavLst>
                                        <p:tav tm="0">
                                          <p:val>
                                            <p:strVal val="1+#ppt_h/2"/>
                                          </p:val>
                                        </p:tav>
                                        <p:tav tm="100000">
                                          <p:val>
                                            <p:strVal val="#ppt_y"/>
                                          </p:val>
                                        </p:tav>
                                      </p:tavLst>
                                    </p:anim>
                                  </p:childTnLst>
                                </p:cTn>
                              </p:par>
                              <p:par>
                                <p:cTn id="173" presetID="2" presetClass="entr" presetSubtype="4" fill="hold" grpId="0" nodeType="withEffect">
                                  <p:stCondLst>
                                    <p:cond delay="0"/>
                                  </p:stCondLst>
                                  <p:childTnLst>
                                    <p:set>
                                      <p:cBhvr>
                                        <p:cTn id="174" dur="1" fill="hold">
                                          <p:stCondLst>
                                            <p:cond delay="0"/>
                                          </p:stCondLst>
                                        </p:cTn>
                                        <p:tgtEl>
                                          <p:spTgt spid="49"/>
                                        </p:tgtEl>
                                        <p:attrNameLst>
                                          <p:attrName>style.visibility</p:attrName>
                                        </p:attrNameLst>
                                      </p:cBhvr>
                                      <p:to>
                                        <p:strVal val="visible"/>
                                      </p:to>
                                    </p:set>
                                    <p:anim calcmode="lin" valueType="num">
                                      <p:cBhvr additive="base">
                                        <p:cTn id="175" dur="2500" fill="hold"/>
                                        <p:tgtEl>
                                          <p:spTgt spid="49"/>
                                        </p:tgtEl>
                                        <p:attrNameLst>
                                          <p:attrName>ppt_x</p:attrName>
                                        </p:attrNameLst>
                                      </p:cBhvr>
                                      <p:tavLst>
                                        <p:tav tm="0">
                                          <p:val>
                                            <p:strVal val="#ppt_x"/>
                                          </p:val>
                                        </p:tav>
                                        <p:tav tm="100000">
                                          <p:val>
                                            <p:strVal val="#ppt_x"/>
                                          </p:val>
                                        </p:tav>
                                      </p:tavLst>
                                    </p:anim>
                                    <p:anim calcmode="lin" valueType="num">
                                      <p:cBhvr additive="base">
                                        <p:cTn id="176" dur="2500" fill="hold"/>
                                        <p:tgtEl>
                                          <p:spTgt spid="49"/>
                                        </p:tgtEl>
                                        <p:attrNameLst>
                                          <p:attrName>ppt_y</p:attrName>
                                        </p:attrNameLst>
                                      </p:cBhvr>
                                      <p:tavLst>
                                        <p:tav tm="0">
                                          <p:val>
                                            <p:strVal val="1+#ppt_h/2"/>
                                          </p:val>
                                        </p:tav>
                                        <p:tav tm="100000">
                                          <p:val>
                                            <p:strVal val="#ppt_y"/>
                                          </p:val>
                                        </p:tav>
                                      </p:tavLst>
                                    </p:anim>
                                  </p:childTnLst>
                                </p:cTn>
                              </p:par>
                              <p:par>
                                <p:cTn id="177" presetID="2" presetClass="entr" presetSubtype="4" fill="hold" grpId="0" nodeType="withEffect">
                                  <p:stCondLst>
                                    <p:cond delay="0"/>
                                  </p:stCondLst>
                                  <p:childTnLst>
                                    <p:set>
                                      <p:cBhvr>
                                        <p:cTn id="178" dur="1" fill="hold">
                                          <p:stCondLst>
                                            <p:cond delay="0"/>
                                          </p:stCondLst>
                                        </p:cTn>
                                        <p:tgtEl>
                                          <p:spTgt spid="50"/>
                                        </p:tgtEl>
                                        <p:attrNameLst>
                                          <p:attrName>style.visibility</p:attrName>
                                        </p:attrNameLst>
                                      </p:cBhvr>
                                      <p:to>
                                        <p:strVal val="visible"/>
                                      </p:to>
                                    </p:set>
                                    <p:anim calcmode="lin" valueType="num">
                                      <p:cBhvr additive="base">
                                        <p:cTn id="179" dur="2500" fill="hold"/>
                                        <p:tgtEl>
                                          <p:spTgt spid="50"/>
                                        </p:tgtEl>
                                        <p:attrNameLst>
                                          <p:attrName>ppt_x</p:attrName>
                                        </p:attrNameLst>
                                      </p:cBhvr>
                                      <p:tavLst>
                                        <p:tav tm="0">
                                          <p:val>
                                            <p:strVal val="#ppt_x"/>
                                          </p:val>
                                        </p:tav>
                                        <p:tav tm="100000">
                                          <p:val>
                                            <p:strVal val="#ppt_x"/>
                                          </p:val>
                                        </p:tav>
                                      </p:tavLst>
                                    </p:anim>
                                    <p:anim calcmode="lin" valueType="num">
                                      <p:cBhvr additive="base">
                                        <p:cTn id="180" dur="2500" fill="hold"/>
                                        <p:tgtEl>
                                          <p:spTgt spid="50"/>
                                        </p:tgtEl>
                                        <p:attrNameLst>
                                          <p:attrName>ppt_y</p:attrName>
                                        </p:attrNameLst>
                                      </p:cBhvr>
                                      <p:tavLst>
                                        <p:tav tm="0">
                                          <p:val>
                                            <p:strVal val="1+#ppt_h/2"/>
                                          </p:val>
                                        </p:tav>
                                        <p:tav tm="100000">
                                          <p:val>
                                            <p:strVal val="#ppt_y"/>
                                          </p:val>
                                        </p:tav>
                                      </p:tavLst>
                                    </p:anim>
                                  </p:childTnLst>
                                </p:cTn>
                              </p:par>
                              <p:par>
                                <p:cTn id="181" presetID="2" presetClass="entr" presetSubtype="4" fill="hold" grpId="0" nodeType="withEffect">
                                  <p:stCondLst>
                                    <p:cond delay="0"/>
                                  </p:stCondLst>
                                  <p:childTnLst>
                                    <p:set>
                                      <p:cBhvr>
                                        <p:cTn id="182" dur="1" fill="hold">
                                          <p:stCondLst>
                                            <p:cond delay="0"/>
                                          </p:stCondLst>
                                        </p:cTn>
                                        <p:tgtEl>
                                          <p:spTgt spid="51"/>
                                        </p:tgtEl>
                                        <p:attrNameLst>
                                          <p:attrName>style.visibility</p:attrName>
                                        </p:attrNameLst>
                                      </p:cBhvr>
                                      <p:to>
                                        <p:strVal val="visible"/>
                                      </p:to>
                                    </p:set>
                                    <p:anim calcmode="lin" valueType="num">
                                      <p:cBhvr additive="base">
                                        <p:cTn id="183" dur="2500" fill="hold"/>
                                        <p:tgtEl>
                                          <p:spTgt spid="51"/>
                                        </p:tgtEl>
                                        <p:attrNameLst>
                                          <p:attrName>ppt_x</p:attrName>
                                        </p:attrNameLst>
                                      </p:cBhvr>
                                      <p:tavLst>
                                        <p:tav tm="0">
                                          <p:val>
                                            <p:strVal val="#ppt_x"/>
                                          </p:val>
                                        </p:tav>
                                        <p:tav tm="100000">
                                          <p:val>
                                            <p:strVal val="#ppt_x"/>
                                          </p:val>
                                        </p:tav>
                                      </p:tavLst>
                                    </p:anim>
                                    <p:anim calcmode="lin" valueType="num">
                                      <p:cBhvr additive="base">
                                        <p:cTn id="184" dur="2500" fill="hold"/>
                                        <p:tgtEl>
                                          <p:spTgt spid="51"/>
                                        </p:tgtEl>
                                        <p:attrNameLst>
                                          <p:attrName>ppt_y</p:attrName>
                                        </p:attrNameLst>
                                      </p:cBhvr>
                                      <p:tavLst>
                                        <p:tav tm="0">
                                          <p:val>
                                            <p:strVal val="1+#ppt_h/2"/>
                                          </p:val>
                                        </p:tav>
                                        <p:tav tm="100000">
                                          <p:val>
                                            <p:strVal val="#ppt_y"/>
                                          </p:val>
                                        </p:tav>
                                      </p:tavLst>
                                    </p:anim>
                                  </p:childTnLst>
                                </p:cTn>
                              </p:par>
                              <p:par>
                                <p:cTn id="185" presetID="2" presetClass="entr" presetSubtype="4" fill="hold" grpId="0" nodeType="withEffect">
                                  <p:stCondLst>
                                    <p:cond delay="0"/>
                                  </p:stCondLst>
                                  <p:childTnLst>
                                    <p:set>
                                      <p:cBhvr>
                                        <p:cTn id="186" dur="1" fill="hold">
                                          <p:stCondLst>
                                            <p:cond delay="0"/>
                                          </p:stCondLst>
                                        </p:cTn>
                                        <p:tgtEl>
                                          <p:spTgt spid="52"/>
                                        </p:tgtEl>
                                        <p:attrNameLst>
                                          <p:attrName>style.visibility</p:attrName>
                                        </p:attrNameLst>
                                      </p:cBhvr>
                                      <p:to>
                                        <p:strVal val="visible"/>
                                      </p:to>
                                    </p:set>
                                    <p:anim calcmode="lin" valueType="num">
                                      <p:cBhvr additive="base">
                                        <p:cTn id="187" dur="2500" fill="hold"/>
                                        <p:tgtEl>
                                          <p:spTgt spid="52"/>
                                        </p:tgtEl>
                                        <p:attrNameLst>
                                          <p:attrName>ppt_x</p:attrName>
                                        </p:attrNameLst>
                                      </p:cBhvr>
                                      <p:tavLst>
                                        <p:tav tm="0">
                                          <p:val>
                                            <p:strVal val="#ppt_x"/>
                                          </p:val>
                                        </p:tav>
                                        <p:tav tm="100000">
                                          <p:val>
                                            <p:strVal val="#ppt_x"/>
                                          </p:val>
                                        </p:tav>
                                      </p:tavLst>
                                    </p:anim>
                                    <p:anim calcmode="lin" valueType="num">
                                      <p:cBhvr additive="base">
                                        <p:cTn id="188" dur="2500" fill="hold"/>
                                        <p:tgtEl>
                                          <p:spTgt spid="52"/>
                                        </p:tgtEl>
                                        <p:attrNameLst>
                                          <p:attrName>ppt_y</p:attrName>
                                        </p:attrNameLst>
                                      </p:cBhvr>
                                      <p:tavLst>
                                        <p:tav tm="0">
                                          <p:val>
                                            <p:strVal val="1+#ppt_h/2"/>
                                          </p:val>
                                        </p:tav>
                                        <p:tav tm="100000">
                                          <p:val>
                                            <p:strVal val="#ppt_y"/>
                                          </p:val>
                                        </p:tav>
                                      </p:tavLst>
                                    </p:anim>
                                  </p:childTnLst>
                                </p:cTn>
                              </p:par>
                              <p:par>
                                <p:cTn id="189" presetID="2" presetClass="entr" presetSubtype="4" fill="hold" grpId="0" nodeType="withEffect">
                                  <p:stCondLst>
                                    <p:cond delay="0"/>
                                  </p:stCondLst>
                                  <p:childTnLst>
                                    <p:set>
                                      <p:cBhvr>
                                        <p:cTn id="190" dur="1" fill="hold">
                                          <p:stCondLst>
                                            <p:cond delay="0"/>
                                          </p:stCondLst>
                                        </p:cTn>
                                        <p:tgtEl>
                                          <p:spTgt spid="53"/>
                                        </p:tgtEl>
                                        <p:attrNameLst>
                                          <p:attrName>style.visibility</p:attrName>
                                        </p:attrNameLst>
                                      </p:cBhvr>
                                      <p:to>
                                        <p:strVal val="visible"/>
                                      </p:to>
                                    </p:set>
                                    <p:anim calcmode="lin" valueType="num">
                                      <p:cBhvr additive="base">
                                        <p:cTn id="191" dur="2500" fill="hold"/>
                                        <p:tgtEl>
                                          <p:spTgt spid="53"/>
                                        </p:tgtEl>
                                        <p:attrNameLst>
                                          <p:attrName>ppt_x</p:attrName>
                                        </p:attrNameLst>
                                      </p:cBhvr>
                                      <p:tavLst>
                                        <p:tav tm="0">
                                          <p:val>
                                            <p:strVal val="#ppt_x"/>
                                          </p:val>
                                        </p:tav>
                                        <p:tav tm="100000">
                                          <p:val>
                                            <p:strVal val="#ppt_x"/>
                                          </p:val>
                                        </p:tav>
                                      </p:tavLst>
                                    </p:anim>
                                    <p:anim calcmode="lin" valueType="num">
                                      <p:cBhvr additive="base">
                                        <p:cTn id="192" dur="2500" fill="hold"/>
                                        <p:tgtEl>
                                          <p:spTgt spid="53"/>
                                        </p:tgtEl>
                                        <p:attrNameLst>
                                          <p:attrName>ppt_y</p:attrName>
                                        </p:attrNameLst>
                                      </p:cBhvr>
                                      <p:tavLst>
                                        <p:tav tm="0">
                                          <p:val>
                                            <p:strVal val="1+#ppt_h/2"/>
                                          </p:val>
                                        </p:tav>
                                        <p:tav tm="100000">
                                          <p:val>
                                            <p:strVal val="#ppt_y"/>
                                          </p:val>
                                        </p:tav>
                                      </p:tavLst>
                                    </p:anim>
                                  </p:childTnLst>
                                </p:cTn>
                              </p:par>
                              <p:par>
                                <p:cTn id="193" presetID="2" presetClass="entr" presetSubtype="4" fill="hold" grpId="0" nodeType="withEffect">
                                  <p:stCondLst>
                                    <p:cond delay="0"/>
                                  </p:stCondLst>
                                  <p:childTnLst>
                                    <p:set>
                                      <p:cBhvr>
                                        <p:cTn id="194" dur="1" fill="hold">
                                          <p:stCondLst>
                                            <p:cond delay="0"/>
                                          </p:stCondLst>
                                        </p:cTn>
                                        <p:tgtEl>
                                          <p:spTgt spid="54"/>
                                        </p:tgtEl>
                                        <p:attrNameLst>
                                          <p:attrName>style.visibility</p:attrName>
                                        </p:attrNameLst>
                                      </p:cBhvr>
                                      <p:to>
                                        <p:strVal val="visible"/>
                                      </p:to>
                                    </p:set>
                                    <p:anim calcmode="lin" valueType="num">
                                      <p:cBhvr additive="base">
                                        <p:cTn id="195" dur="2500" fill="hold"/>
                                        <p:tgtEl>
                                          <p:spTgt spid="54"/>
                                        </p:tgtEl>
                                        <p:attrNameLst>
                                          <p:attrName>ppt_x</p:attrName>
                                        </p:attrNameLst>
                                      </p:cBhvr>
                                      <p:tavLst>
                                        <p:tav tm="0">
                                          <p:val>
                                            <p:strVal val="#ppt_x"/>
                                          </p:val>
                                        </p:tav>
                                        <p:tav tm="100000">
                                          <p:val>
                                            <p:strVal val="#ppt_x"/>
                                          </p:val>
                                        </p:tav>
                                      </p:tavLst>
                                    </p:anim>
                                    <p:anim calcmode="lin" valueType="num">
                                      <p:cBhvr additive="base">
                                        <p:cTn id="196" dur="2500" fill="hold"/>
                                        <p:tgtEl>
                                          <p:spTgt spid="54"/>
                                        </p:tgtEl>
                                        <p:attrNameLst>
                                          <p:attrName>ppt_y</p:attrName>
                                        </p:attrNameLst>
                                      </p:cBhvr>
                                      <p:tavLst>
                                        <p:tav tm="0">
                                          <p:val>
                                            <p:strVal val="1+#ppt_h/2"/>
                                          </p:val>
                                        </p:tav>
                                        <p:tav tm="100000">
                                          <p:val>
                                            <p:strVal val="#ppt_y"/>
                                          </p:val>
                                        </p:tav>
                                      </p:tavLst>
                                    </p:anim>
                                  </p:childTnLst>
                                </p:cTn>
                              </p:par>
                              <p:par>
                                <p:cTn id="197" presetID="2" presetClass="entr" presetSubtype="4" fill="hold" grpId="0" nodeType="withEffect">
                                  <p:stCondLst>
                                    <p:cond delay="0"/>
                                  </p:stCondLst>
                                  <p:childTnLst>
                                    <p:set>
                                      <p:cBhvr>
                                        <p:cTn id="198" dur="1" fill="hold">
                                          <p:stCondLst>
                                            <p:cond delay="0"/>
                                          </p:stCondLst>
                                        </p:cTn>
                                        <p:tgtEl>
                                          <p:spTgt spid="55"/>
                                        </p:tgtEl>
                                        <p:attrNameLst>
                                          <p:attrName>style.visibility</p:attrName>
                                        </p:attrNameLst>
                                      </p:cBhvr>
                                      <p:to>
                                        <p:strVal val="visible"/>
                                      </p:to>
                                    </p:set>
                                    <p:anim calcmode="lin" valueType="num">
                                      <p:cBhvr additive="base">
                                        <p:cTn id="199" dur="2500" fill="hold"/>
                                        <p:tgtEl>
                                          <p:spTgt spid="55"/>
                                        </p:tgtEl>
                                        <p:attrNameLst>
                                          <p:attrName>ppt_x</p:attrName>
                                        </p:attrNameLst>
                                      </p:cBhvr>
                                      <p:tavLst>
                                        <p:tav tm="0">
                                          <p:val>
                                            <p:strVal val="#ppt_x"/>
                                          </p:val>
                                        </p:tav>
                                        <p:tav tm="100000">
                                          <p:val>
                                            <p:strVal val="#ppt_x"/>
                                          </p:val>
                                        </p:tav>
                                      </p:tavLst>
                                    </p:anim>
                                    <p:anim calcmode="lin" valueType="num">
                                      <p:cBhvr additive="base">
                                        <p:cTn id="200" dur="2500" fill="hold"/>
                                        <p:tgtEl>
                                          <p:spTgt spid="55"/>
                                        </p:tgtEl>
                                        <p:attrNameLst>
                                          <p:attrName>ppt_y</p:attrName>
                                        </p:attrNameLst>
                                      </p:cBhvr>
                                      <p:tavLst>
                                        <p:tav tm="0">
                                          <p:val>
                                            <p:strVal val="1+#ppt_h/2"/>
                                          </p:val>
                                        </p:tav>
                                        <p:tav tm="100000">
                                          <p:val>
                                            <p:strVal val="#ppt_y"/>
                                          </p:val>
                                        </p:tav>
                                      </p:tavLst>
                                    </p:anim>
                                  </p:childTnLst>
                                </p:cTn>
                              </p:par>
                              <p:par>
                                <p:cTn id="201" presetID="2" presetClass="entr" presetSubtype="4" fill="hold" grpId="0" nodeType="withEffect">
                                  <p:stCondLst>
                                    <p:cond delay="0"/>
                                  </p:stCondLst>
                                  <p:childTnLst>
                                    <p:set>
                                      <p:cBhvr>
                                        <p:cTn id="202" dur="1" fill="hold">
                                          <p:stCondLst>
                                            <p:cond delay="0"/>
                                          </p:stCondLst>
                                        </p:cTn>
                                        <p:tgtEl>
                                          <p:spTgt spid="56"/>
                                        </p:tgtEl>
                                        <p:attrNameLst>
                                          <p:attrName>style.visibility</p:attrName>
                                        </p:attrNameLst>
                                      </p:cBhvr>
                                      <p:to>
                                        <p:strVal val="visible"/>
                                      </p:to>
                                    </p:set>
                                    <p:anim calcmode="lin" valueType="num">
                                      <p:cBhvr additive="base">
                                        <p:cTn id="203" dur="2500" fill="hold"/>
                                        <p:tgtEl>
                                          <p:spTgt spid="56"/>
                                        </p:tgtEl>
                                        <p:attrNameLst>
                                          <p:attrName>ppt_x</p:attrName>
                                        </p:attrNameLst>
                                      </p:cBhvr>
                                      <p:tavLst>
                                        <p:tav tm="0">
                                          <p:val>
                                            <p:strVal val="#ppt_x"/>
                                          </p:val>
                                        </p:tav>
                                        <p:tav tm="100000">
                                          <p:val>
                                            <p:strVal val="#ppt_x"/>
                                          </p:val>
                                        </p:tav>
                                      </p:tavLst>
                                    </p:anim>
                                    <p:anim calcmode="lin" valueType="num">
                                      <p:cBhvr additive="base">
                                        <p:cTn id="204" dur="2500" fill="hold"/>
                                        <p:tgtEl>
                                          <p:spTgt spid="56"/>
                                        </p:tgtEl>
                                        <p:attrNameLst>
                                          <p:attrName>ppt_y</p:attrName>
                                        </p:attrNameLst>
                                      </p:cBhvr>
                                      <p:tavLst>
                                        <p:tav tm="0">
                                          <p:val>
                                            <p:strVal val="1+#ppt_h/2"/>
                                          </p:val>
                                        </p:tav>
                                        <p:tav tm="100000">
                                          <p:val>
                                            <p:strVal val="#ppt_y"/>
                                          </p:val>
                                        </p:tav>
                                      </p:tavLst>
                                    </p:anim>
                                  </p:childTnLst>
                                </p:cTn>
                              </p:par>
                              <p:par>
                                <p:cTn id="205" presetID="2" presetClass="entr" presetSubtype="4" fill="hold" grpId="0" nodeType="withEffect">
                                  <p:stCondLst>
                                    <p:cond delay="0"/>
                                  </p:stCondLst>
                                  <p:childTnLst>
                                    <p:set>
                                      <p:cBhvr>
                                        <p:cTn id="206" dur="1" fill="hold">
                                          <p:stCondLst>
                                            <p:cond delay="0"/>
                                          </p:stCondLst>
                                        </p:cTn>
                                        <p:tgtEl>
                                          <p:spTgt spid="57"/>
                                        </p:tgtEl>
                                        <p:attrNameLst>
                                          <p:attrName>style.visibility</p:attrName>
                                        </p:attrNameLst>
                                      </p:cBhvr>
                                      <p:to>
                                        <p:strVal val="visible"/>
                                      </p:to>
                                    </p:set>
                                    <p:anim calcmode="lin" valueType="num">
                                      <p:cBhvr additive="base">
                                        <p:cTn id="207" dur="2500" fill="hold"/>
                                        <p:tgtEl>
                                          <p:spTgt spid="57"/>
                                        </p:tgtEl>
                                        <p:attrNameLst>
                                          <p:attrName>ppt_x</p:attrName>
                                        </p:attrNameLst>
                                      </p:cBhvr>
                                      <p:tavLst>
                                        <p:tav tm="0">
                                          <p:val>
                                            <p:strVal val="#ppt_x"/>
                                          </p:val>
                                        </p:tav>
                                        <p:tav tm="100000">
                                          <p:val>
                                            <p:strVal val="#ppt_x"/>
                                          </p:val>
                                        </p:tav>
                                      </p:tavLst>
                                    </p:anim>
                                    <p:anim calcmode="lin" valueType="num">
                                      <p:cBhvr additive="base">
                                        <p:cTn id="208" dur="2500" fill="hold"/>
                                        <p:tgtEl>
                                          <p:spTgt spid="57"/>
                                        </p:tgtEl>
                                        <p:attrNameLst>
                                          <p:attrName>ppt_y</p:attrName>
                                        </p:attrNameLst>
                                      </p:cBhvr>
                                      <p:tavLst>
                                        <p:tav tm="0">
                                          <p:val>
                                            <p:strVal val="1+#ppt_h/2"/>
                                          </p:val>
                                        </p:tav>
                                        <p:tav tm="100000">
                                          <p:val>
                                            <p:strVal val="#ppt_y"/>
                                          </p:val>
                                        </p:tav>
                                      </p:tavLst>
                                    </p:anim>
                                  </p:childTnLst>
                                </p:cTn>
                              </p:par>
                              <p:par>
                                <p:cTn id="209" presetID="2" presetClass="entr" presetSubtype="4" fill="hold" grpId="0" nodeType="withEffect">
                                  <p:stCondLst>
                                    <p:cond delay="0"/>
                                  </p:stCondLst>
                                  <p:childTnLst>
                                    <p:set>
                                      <p:cBhvr>
                                        <p:cTn id="210" dur="1" fill="hold">
                                          <p:stCondLst>
                                            <p:cond delay="0"/>
                                          </p:stCondLst>
                                        </p:cTn>
                                        <p:tgtEl>
                                          <p:spTgt spid="58"/>
                                        </p:tgtEl>
                                        <p:attrNameLst>
                                          <p:attrName>style.visibility</p:attrName>
                                        </p:attrNameLst>
                                      </p:cBhvr>
                                      <p:to>
                                        <p:strVal val="visible"/>
                                      </p:to>
                                    </p:set>
                                    <p:anim calcmode="lin" valueType="num">
                                      <p:cBhvr additive="base">
                                        <p:cTn id="211" dur="2500" fill="hold"/>
                                        <p:tgtEl>
                                          <p:spTgt spid="58"/>
                                        </p:tgtEl>
                                        <p:attrNameLst>
                                          <p:attrName>ppt_x</p:attrName>
                                        </p:attrNameLst>
                                      </p:cBhvr>
                                      <p:tavLst>
                                        <p:tav tm="0">
                                          <p:val>
                                            <p:strVal val="#ppt_x"/>
                                          </p:val>
                                        </p:tav>
                                        <p:tav tm="100000">
                                          <p:val>
                                            <p:strVal val="#ppt_x"/>
                                          </p:val>
                                        </p:tav>
                                      </p:tavLst>
                                    </p:anim>
                                    <p:anim calcmode="lin" valueType="num">
                                      <p:cBhvr additive="base">
                                        <p:cTn id="212" dur="2500" fill="hold"/>
                                        <p:tgtEl>
                                          <p:spTgt spid="58"/>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59"/>
                                        </p:tgtEl>
                                        <p:attrNameLst>
                                          <p:attrName>style.visibility</p:attrName>
                                        </p:attrNameLst>
                                      </p:cBhvr>
                                      <p:to>
                                        <p:strVal val="visible"/>
                                      </p:to>
                                    </p:set>
                                    <p:anim calcmode="lin" valueType="num">
                                      <p:cBhvr additive="base">
                                        <p:cTn id="215" dur="2500" fill="hold"/>
                                        <p:tgtEl>
                                          <p:spTgt spid="59"/>
                                        </p:tgtEl>
                                        <p:attrNameLst>
                                          <p:attrName>ppt_x</p:attrName>
                                        </p:attrNameLst>
                                      </p:cBhvr>
                                      <p:tavLst>
                                        <p:tav tm="0">
                                          <p:val>
                                            <p:strVal val="#ppt_x"/>
                                          </p:val>
                                        </p:tav>
                                        <p:tav tm="100000">
                                          <p:val>
                                            <p:strVal val="#ppt_x"/>
                                          </p:val>
                                        </p:tav>
                                      </p:tavLst>
                                    </p:anim>
                                    <p:anim calcmode="lin" valueType="num">
                                      <p:cBhvr additive="base">
                                        <p:cTn id="216" dur="2500" fill="hold"/>
                                        <p:tgtEl>
                                          <p:spTgt spid="59"/>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60"/>
                                        </p:tgtEl>
                                        <p:attrNameLst>
                                          <p:attrName>style.visibility</p:attrName>
                                        </p:attrNameLst>
                                      </p:cBhvr>
                                      <p:to>
                                        <p:strVal val="visible"/>
                                      </p:to>
                                    </p:set>
                                    <p:anim calcmode="lin" valueType="num">
                                      <p:cBhvr additive="base">
                                        <p:cTn id="219" dur="2500" fill="hold"/>
                                        <p:tgtEl>
                                          <p:spTgt spid="60"/>
                                        </p:tgtEl>
                                        <p:attrNameLst>
                                          <p:attrName>ppt_x</p:attrName>
                                        </p:attrNameLst>
                                      </p:cBhvr>
                                      <p:tavLst>
                                        <p:tav tm="0">
                                          <p:val>
                                            <p:strVal val="#ppt_x"/>
                                          </p:val>
                                        </p:tav>
                                        <p:tav tm="100000">
                                          <p:val>
                                            <p:strVal val="#ppt_x"/>
                                          </p:val>
                                        </p:tav>
                                      </p:tavLst>
                                    </p:anim>
                                    <p:anim calcmode="lin" valueType="num">
                                      <p:cBhvr additive="base">
                                        <p:cTn id="220" dur="2500" fill="hold"/>
                                        <p:tgtEl>
                                          <p:spTgt spid="60"/>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61"/>
                                        </p:tgtEl>
                                        <p:attrNameLst>
                                          <p:attrName>style.visibility</p:attrName>
                                        </p:attrNameLst>
                                      </p:cBhvr>
                                      <p:to>
                                        <p:strVal val="visible"/>
                                      </p:to>
                                    </p:set>
                                    <p:anim calcmode="lin" valueType="num">
                                      <p:cBhvr additive="base">
                                        <p:cTn id="223" dur="2500" fill="hold"/>
                                        <p:tgtEl>
                                          <p:spTgt spid="61"/>
                                        </p:tgtEl>
                                        <p:attrNameLst>
                                          <p:attrName>ppt_x</p:attrName>
                                        </p:attrNameLst>
                                      </p:cBhvr>
                                      <p:tavLst>
                                        <p:tav tm="0">
                                          <p:val>
                                            <p:strVal val="#ppt_x"/>
                                          </p:val>
                                        </p:tav>
                                        <p:tav tm="100000">
                                          <p:val>
                                            <p:strVal val="#ppt_x"/>
                                          </p:val>
                                        </p:tav>
                                      </p:tavLst>
                                    </p:anim>
                                    <p:anim calcmode="lin" valueType="num">
                                      <p:cBhvr additive="base">
                                        <p:cTn id="224" dur="2500" fill="hold"/>
                                        <p:tgtEl>
                                          <p:spTgt spid="61"/>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62"/>
                                        </p:tgtEl>
                                        <p:attrNameLst>
                                          <p:attrName>style.visibility</p:attrName>
                                        </p:attrNameLst>
                                      </p:cBhvr>
                                      <p:to>
                                        <p:strVal val="visible"/>
                                      </p:to>
                                    </p:set>
                                    <p:anim calcmode="lin" valueType="num">
                                      <p:cBhvr additive="base">
                                        <p:cTn id="227" dur="2500" fill="hold"/>
                                        <p:tgtEl>
                                          <p:spTgt spid="62"/>
                                        </p:tgtEl>
                                        <p:attrNameLst>
                                          <p:attrName>ppt_x</p:attrName>
                                        </p:attrNameLst>
                                      </p:cBhvr>
                                      <p:tavLst>
                                        <p:tav tm="0">
                                          <p:val>
                                            <p:strVal val="#ppt_x"/>
                                          </p:val>
                                        </p:tav>
                                        <p:tav tm="100000">
                                          <p:val>
                                            <p:strVal val="#ppt_x"/>
                                          </p:val>
                                        </p:tav>
                                      </p:tavLst>
                                    </p:anim>
                                    <p:anim calcmode="lin" valueType="num">
                                      <p:cBhvr additive="base">
                                        <p:cTn id="228" dur="2500" fill="hold"/>
                                        <p:tgtEl>
                                          <p:spTgt spid="62"/>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63"/>
                                        </p:tgtEl>
                                        <p:attrNameLst>
                                          <p:attrName>style.visibility</p:attrName>
                                        </p:attrNameLst>
                                      </p:cBhvr>
                                      <p:to>
                                        <p:strVal val="visible"/>
                                      </p:to>
                                    </p:set>
                                    <p:anim calcmode="lin" valueType="num">
                                      <p:cBhvr additive="base">
                                        <p:cTn id="231" dur="2500" fill="hold"/>
                                        <p:tgtEl>
                                          <p:spTgt spid="63"/>
                                        </p:tgtEl>
                                        <p:attrNameLst>
                                          <p:attrName>ppt_x</p:attrName>
                                        </p:attrNameLst>
                                      </p:cBhvr>
                                      <p:tavLst>
                                        <p:tav tm="0">
                                          <p:val>
                                            <p:strVal val="#ppt_x"/>
                                          </p:val>
                                        </p:tav>
                                        <p:tav tm="100000">
                                          <p:val>
                                            <p:strVal val="#ppt_x"/>
                                          </p:val>
                                        </p:tav>
                                      </p:tavLst>
                                    </p:anim>
                                    <p:anim calcmode="lin" valueType="num">
                                      <p:cBhvr additive="base">
                                        <p:cTn id="232" dur="2500" fill="hold"/>
                                        <p:tgtEl>
                                          <p:spTgt spid="63"/>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64"/>
                                        </p:tgtEl>
                                        <p:attrNameLst>
                                          <p:attrName>style.visibility</p:attrName>
                                        </p:attrNameLst>
                                      </p:cBhvr>
                                      <p:to>
                                        <p:strVal val="visible"/>
                                      </p:to>
                                    </p:set>
                                    <p:anim calcmode="lin" valueType="num">
                                      <p:cBhvr additive="base">
                                        <p:cTn id="235" dur="2500" fill="hold"/>
                                        <p:tgtEl>
                                          <p:spTgt spid="64"/>
                                        </p:tgtEl>
                                        <p:attrNameLst>
                                          <p:attrName>ppt_x</p:attrName>
                                        </p:attrNameLst>
                                      </p:cBhvr>
                                      <p:tavLst>
                                        <p:tav tm="0">
                                          <p:val>
                                            <p:strVal val="#ppt_x"/>
                                          </p:val>
                                        </p:tav>
                                        <p:tav tm="100000">
                                          <p:val>
                                            <p:strVal val="#ppt_x"/>
                                          </p:val>
                                        </p:tav>
                                      </p:tavLst>
                                    </p:anim>
                                    <p:anim calcmode="lin" valueType="num">
                                      <p:cBhvr additive="base">
                                        <p:cTn id="236" dur="2500" fill="hold"/>
                                        <p:tgtEl>
                                          <p:spTgt spid="64"/>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65"/>
                                        </p:tgtEl>
                                        <p:attrNameLst>
                                          <p:attrName>style.visibility</p:attrName>
                                        </p:attrNameLst>
                                      </p:cBhvr>
                                      <p:to>
                                        <p:strVal val="visible"/>
                                      </p:to>
                                    </p:set>
                                    <p:anim calcmode="lin" valueType="num">
                                      <p:cBhvr additive="base">
                                        <p:cTn id="239" dur="2500" fill="hold"/>
                                        <p:tgtEl>
                                          <p:spTgt spid="65"/>
                                        </p:tgtEl>
                                        <p:attrNameLst>
                                          <p:attrName>ppt_x</p:attrName>
                                        </p:attrNameLst>
                                      </p:cBhvr>
                                      <p:tavLst>
                                        <p:tav tm="0">
                                          <p:val>
                                            <p:strVal val="#ppt_x"/>
                                          </p:val>
                                        </p:tav>
                                        <p:tav tm="100000">
                                          <p:val>
                                            <p:strVal val="#ppt_x"/>
                                          </p:val>
                                        </p:tav>
                                      </p:tavLst>
                                    </p:anim>
                                    <p:anim calcmode="lin" valueType="num">
                                      <p:cBhvr additive="base">
                                        <p:cTn id="240" dur="2500" fill="hold"/>
                                        <p:tgtEl>
                                          <p:spTgt spid="65"/>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66"/>
                                        </p:tgtEl>
                                        <p:attrNameLst>
                                          <p:attrName>style.visibility</p:attrName>
                                        </p:attrNameLst>
                                      </p:cBhvr>
                                      <p:to>
                                        <p:strVal val="visible"/>
                                      </p:to>
                                    </p:set>
                                    <p:anim calcmode="lin" valueType="num">
                                      <p:cBhvr additive="base">
                                        <p:cTn id="243" dur="2500" fill="hold"/>
                                        <p:tgtEl>
                                          <p:spTgt spid="66"/>
                                        </p:tgtEl>
                                        <p:attrNameLst>
                                          <p:attrName>ppt_x</p:attrName>
                                        </p:attrNameLst>
                                      </p:cBhvr>
                                      <p:tavLst>
                                        <p:tav tm="0">
                                          <p:val>
                                            <p:strVal val="#ppt_x"/>
                                          </p:val>
                                        </p:tav>
                                        <p:tav tm="100000">
                                          <p:val>
                                            <p:strVal val="#ppt_x"/>
                                          </p:val>
                                        </p:tav>
                                      </p:tavLst>
                                    </p:anim>
                                    <p:anim calcmode="lin" valueType="num">
                                      <p:cBhvr additive="base">
                                        <p:cTn id="244" dur="2500" fill="hold"/>
                                        <p:tgtEl>
                                          <p:spTgt spid="66"/>
                                        </p:tgtEl>
                                        <p:attrNameLst>
                                          <p:attrName>ppt_y</p:attrName>
                                        </p:attrNameLst>
                                      </p:cBhvr>
                                      <p:tavLst>
                                        <p:tav tm="0">
                                          <p:val>
                                            <p:strVal val="1+#ppt_h/2"/>
                                          </p:val>
                                        </p:tav>
                                        <p:tav tm="100000">
                                          <p:val>
                                            <p:strVal val="#ppt_y"/>
                                          </p:val>
                                        </p:tav>
                                      </p:tavLst>
                                    </p:anim>
                                  </p:childTnLst>
                                </p:cTn>
                              </p:par>
                              <p:par>
                                <p:cTn id="245" presetID="8" presetClass="emph" presetSubtype="0" fill="hold" grpId="1" nodeType="withEffect">
                                  <p:stCondLst>
                                    <p:cond delay="0"/>
                                  </p:stCondLst>
                                  <p:childTnLst>
                                    <p:animRot by="21600000">
                                      <p:cBhvr>
                                        <p:cTn id="246" dur="3500" fill="hold"/>
                                        <p:tgtEl>
                                          <p:spTgt spid="6"/>
                                        </p:tgtEl>
                                        <p:attrNameLst>
                                          <p:attrName>r</p:attrName>
                                        </p:attrNameLst>
                                      </p:cBhvr>
                                    </p:animRot>
                                  </p:childTnLst>
                                </p:cTn>
                              </p:par>
                              <p:par>
                                <p:cTn id="247" presetID="8" presetClass="emph" presetSubtype="0" fill="hold" grpId="1" nodeType="withEffect">
                                  <p:stCondLst>
                                    <p:cond delay="0"/>
                                  </p:stCondLst>
                                  <p:childTnLst>
                                    <p:animRot by="21600000">
                                      <p:cBhvr>
                                        <p:cTn id="248" dur="3500" fill="hold"/>
                                        <p:tgtEl>
                                          <p:spTgt spid="7"/>
                                        </p:tgtEl>
                                        <p:attrNameLst>
                                          <p:attrName>r</p:attrName>
                                        </p:attrNameLst>
                                      </p:cBhvr>
                                    </p:animRot>
                                  </p:childTnLst>
                                </p:cTn>
                              </p:par>
                              <p:par>
                                <p:cTn id="249" presetID="8" presetClass="emph" presetSubtype="0" fill="hold" grpId="1" nodeType="withEffect">
                                  <p:stCondLst>
                                    <p:cond delay="0"/>
                                  </p:stCondLst>
                                  <p:childTnLst>
                                    <p:animRot by="21600000">
                                      <p:cBhvr>
                                        <p:cTn id="250" dur="3500" fill="hold"/>
                                        <p:tgtEl>
                                          <p:spTgt spid="9"/>
                                        </p:tgtEl>
                                        <p:attrNameLst>
                                          <p:attrName>r</p:attrName>
                                        </p:attrNameLst>
                                      </p:cBhvr>
                                    </p:animRot>
                                  </p:childTnLst>
                                </p:cTn>
                              </p:par>
                              <p:par>
                                <p:cTn id="251" presetID="8" presetClass="emph" presetSubtype="0" fill="hold" grpId="1" nodeType="withEffect">
                                  <p:stCondLst>
                                    <p:cond delay="0"/>
                                  </p:stCondLst>
                                  <p:childTnLst>
                                    <p:animRot by="21600000">
                                      <p:cBhvr>
                                        <p:cTn id="252" dur="3500" fill="hold"/>
                                        <p:tgtEl>
                                          <p:spTgt spid="10"/>
                                        </p:tgtEl>
                                        <p:attrNameLst>
                                          <p:attrName>r</p:attrName>
                                        </p:attrNameLst>
                                      </p:cBhvr>
                                    </p:animRot>
                                  </p:childTnLst>
                                </p:cTn>
                              </p:par>
                              <p:par>
                                <p:cTn id="253" presetID="8" presetClass="emph" presetSubtype="0" fill="hold" grpId="1" nodeType="withEffect">
                                  <p:stCondLst>
                                    <p:cond delay="0"/>
                                  </p:stCondLst>
                                  <p:childTnLst>
                                    <p:animRot by="21600000">
                                      <p:cBhvr>
                                        <p:cTn id="254" dur="3500" fill="hold"/>
                                        <p:tgtEl>
                                          <p:spTgt spid="11"/>
                                        </p:tgtEl>
                                        <p:attrNameLst>
                                          <p:attrName>r</p:attrName>
                                        </p:attrNameLst>
                                      </p:cBhvr>
                                    </p:animRot>
                                  </p:childTnLst>
                                </p:cTn>
                              </p:par>
                              <p:par>
                                <p:cTn id="255" presetID="8" presetClass="emph" presetSubtype="0" fill="hold" grpId="1" nodeType="withEffect">
                                  <p:stCondLst>
                                    <p:cond delay="0"/>
                                  </p:stCondLst>
                                  <p:childTnLst>
                                    <p:animRot by="21600000">
                                      <p:cBhvr>
                                        <p:cTn id="256" dur="3500" fill="hold"/>
                                        <p:tgtEl>
                                          <p:spTgt spid="12"/>
                                        </p:tgtEl>
                                        <p:attrNameLst>
                                          <p:attrName>r</p:attrName>
                                        </p:attrNameLst>
                                      </p:cBhvr>
                                    </p:animRot>
                                  </p:childTnLst>
                                </p:cTn>
                              </p:par>
                              <p:par>
                                <p:cTn id="257" presetID="8" presetClass="emph" presetSubtype="0" fill="hold" grpId="1" nodeType="withEffect">
                                  <p:stCondLst>
                                    <p:cond delay="0"/>
                                  </p:stCondLst>
                                  <p:childTnLst>
                                    <p:animRot by="21600000">
                                      <p:cBhvr>
                                        <p:cTn id="258" dur="3500" fill="hold"/>
                                        <p:tgtEl>
                                          <p:spTgt spid="13"/>
                                        </p:tgtEl>
                                        <p:attrNameLst>
                                          <p:attrName>r</p:attrName>
                                        </p:attrNameLst>
                                      </p:cBhvr>
                                    </p:animRot>
                                  </p:childTnLst>
                                </p:cTn>
                              </p:par>
                              <p:par>
                                <p:cTn id="259" presetID="8" presetClass="emph" presetSubtype="0" fill="hold" grpId="1" nodeType="withEffect">
                                  <p:stCondLst>
                                    <p:cond delay="0"/>
                                  </p:stCondLst>
                                  <p:childTnLst>
                                    <p:animRot by="21600000">
                                      <p:cBhvr>
                                        <p:cTn id="260" dur="3500" fill="hold"/>
                                        <p:tgtEl>
                                          <p:spTgt spid="14"/>
                                        </p:tgtEl>
                                        <p:attrNameLst>
                                          <p:attrName>r</p:attrName>
                                        </p:attrNameLst>
                                      </p:cBhvr>
                                    </p:animRot>
                                  </p:childTnLst>
                                </p:cTn>
                              </p:par>
                              <p:par>
                                <p:cTn id="261" presetID="8" presetClass="emph" presetSubtype="0" fill="hold" grpId="1" nodeType="withEffect">
                                  <p:stCondLst>
                                    <p:cond delay="0"/>
                                  </p:stCondLst>
                                  <p:childTnLst>
                                    <p:animRot by="21600000">
                                      <p:cBhvr>
                                        <p:cTn id="262" dur="3500" fill="hold"/>
                                        <p:tgtEl>
                                          <p:spTgt spid="15"/>
                                        </p:tgtEl>
                                        <p:attrNameLst>
                                          <p:attrName>r</p:attrName>
                                        </p:attrNameLst>
                                      </p:cBhvr>
                                    </p:animRot>
                                  </p:childTnLst>
                                </p:cTn>
                              </p:par>
                              <p:par>
                                <p:cTn id="263" presetID="8" presetClass="emph" presetSubtype="0" fill="hold" grpId="1" nodeType="withEffect">
                                  <p:stCondLst>
                                    <p:cond delay="0"/>
                                  </p:stCondLst>
                                  <p:childTnLst>
                                    <p:animRot by="21600000">
                                      <p:cBhvr>
                                        <p:cTn id="264" dur="3500" fill="hold"/>
                                        <p:tgtEl>
                                          <p:spTgt spid="16"/>
                                        </p:tgtEl>
                                        <p:attrNameLst>
                                          <p:attrName>r</p:attrName>
                                        </p:attrNameLst>
                                      </p:cBhvr>
                                    </p:animRot>
                                  </p:childTnLst>
                                </p:cTn>
                              </p:par>
                              <p:par>
                                <p:cTn id="265" presetID="8" presetClass="emph" presetSubtype="0" fill="hold" grpId="1" nodeType="withEffect">
                                  <p:stCondLst>
                                    <p:cond delay="0"/>
                                  </p:stCondLst>
                                  <p:childTnLst>
                                    <p:animRot by="21600000">
                                      <p:cBhvr>
                                        <p:cTn id="266" dur="3500" fill="hold"/>
                                        <p:tgtEl>
                                          <p:spTgt spid="17"/>
                                        </p:tgtEl>
                                        <p:attrNameLst>
                                          <p:attrName>r</p:attrName>
                                        </p:attrNameLst>
                                      </p:cBhvr>
                                    </p:animRot>
                                  </p:childTnLst>
                                </p:cTn>
                              </p:par>
                              <p:par>
                                <p:cTn id="267" presetID="8" presetClass="emph" presetSubtype="0" fill="hold" grpId="1" nodeType="withEffect">
                                  <p:stCondLst>
                                    <p:cond delay="0"/>
                                  </p:stCondLst>
                                  <p:childTnLst>
                                    <p:animRot by="21600000">
                                      <p:cBhvr>
                                        <p:cTn id="268" dur="3500" fill="hold"/>
                                        <p:tgtEl>
                                          <p:spTgt spid="18"/>
                                        </p:tgtEl>
                                        <p:attrNameLst>
                                          <p:attrName>r</p:attrName>
                                        </p:attrNameLst>
                                      </p:cBhvr>
                                    </p:animRot>
                                  </p:childTnLst>
                                </p:cTn>
                              </p:par>
                              <p:par>
                                <p:cTn id="269" presetID="8" presetClass="emph" presetSubtype="0" fill="hold" grpId="1" nodeType="withEffect">
                                  <p:stCondLst>
                                    <p:cond delay="0"/>
                                  </p:stCondLst>
                                  <p:childTnLst>
                                    <p:animRot by="21600000">
                                      <p:cBhvr>
                                        <p:cTn id="270" dur="3500" fill="hold"/>
                                        <p:tgtEl>
                                          <p:spTgt spid="19"/>
                                        </p:tgtEl>
                                        <p:attrNameLst>
                                          <p:attrName>r</p:attrName>
                                        </p:attrNameLst>
                                      </p:cBhvr>
                                    </p:animRot>
                                  </p:childTnLst>
                                </p:cTn>
                              </p:par>
                              <p:par>
                                <p:cTn id="271" presetID="8" presetClass="emph" presetSubtype="0" fill="hold" grpId="1" nodeType="withEffect">
                                  <p:stCondLst>
                                    <p:cond delay="0"/>
                                  </p:stCondLst>
                                  <p:childTnLst>
                                    <p:animRot by="21600000">
                                      <p:cBhvr>
                                        <p:cTn id="272" dur="3500" fill="hold"/>
                                        <p:tgtEl>
                                          <p:spTgt spid="20"/>
                                        </p:tgtEl>
                                        <p:attrNameLst>
                                          <p:attrName>r</p:attrName>
                                        </p:attrNameLst>
                                      </p:cBhvr>
                                    </p:animRot>
                                  </p:childTnLst>
                                </p:cTn>
                              </p:par>
                              <p:par>
                                <p:cTn id="273" presetID="8" presetClass="emph" presetSubtype="0" fill="hold" grpId="1" nodeType="withEffect">
                                  <p:stCondLst>
                                    <p:cond delay="0"/>
                                  </p:stCondLst>
                                  <p:childTnLst>
                                    <p:animRot by="21600000">
                                      <p:cBhvr>
                                        <p:cTn id="274" dur="3500" fill="hold"/>
                                        <p:tgtEl>
                                          <p:spTgt spid="21"/>
                                        </p:tgtEl>
                                        <p:attrNameLst>
                                          <p:attrName>r</p:attrName>
                                        </p:attrNameLst>
                                      </p:cBhvr>
                                    </p:animRot>
                                  </p:childTnLst>
                                </p:cTn>
                              </p:par>
                              <p:par>
                                <p:cTn id="275" presetID="8" presetClass="emph" presetSubtype="0" fill="hold" grpId="1" nodeType="withEffect">
                                  <p:stCondLst>
                                    <p:cond delay="0"/>
                                  </p:stCondLst>
                                  <p:childTnLst>
                                    <p:animRot by="21600000">
                                      <p:cBhvr>
                                        <p:cTn id="276" dur="3500" fill="hold"/>
                                        <p:tgtEl>
                                          <p:spTgt spid="22"/>
                                        </p:tgtEl>
                                        <p:attrNameLst>
                                          <p:attrName>r</p:attrName>
                                        </p:attrNameLst>
                                      </p:cBhvr>
                                    </p:animRot>
                                  </p:childTnLst>
                                </p:cTn>
                              </p:par>
                              <p:par>
                                <p:cTn id="277" presetID="8" presetClass="emph" presetSubtype="0" fill="hold" grpId="1" nodeType="withEffect">
                                  <p:stCondLst>
                                    <p:cond delay="0"/>
                                  </p:stCondLst>
                                  <p:childTnLst>
                                    <p:animRot by="21600000">
                                      <p:cBhvr>
                                        <p:cTn id="278" dur="3500" fill="hold"/>
                                        <p:tgtEl>
                                          <p:spTgt spid="23"/>
                                        </p:tgtEl>
                                        <p:attrNameLst>
                                          <p:attrName>r</p:attrName>
                                        </p:attrNameLst>
                                      </p:cBhvr>
                                    </p:animRot>
                                  </p:childTnLst>
                                </p:cTn>
                              </p:par>
                              <p:par>
                                <p:cTn id="279" presetID="8" presetClass="emph" presetSubtype="0" fill="hold" grpId="1" nodeType="withEffect">
                                  <p:stCondLst>
                                    <p:cond delay="0"/>
                                  </p:stCondLst>
                                  <p:childTnLst>
                                    <p:animRot by="21600000">
                                      <p:cBhvr>
                                        <p:cTn id="280" dur="3500" fill="hold"/>
                                        <p:tgtEl>
                                          <p:spTgt spid="24"/>
                                        </p:tgtEl>
                                        <p:attrNameLst>
                                          <p:attrName>r</p:attrName>
                                        </p:attrNameLst>
                                      </p:cBhvr>
                                    </p:animRot>
                                  </p:childTnLst>
                                </p:cTn>
                              </p:par>
                              <p:par>
                                <p:cTn id="281" presetID="8" presetClass="emph" presetSubtype="0" fill="hold" grpId="1" nodeType="withEffect">
                                  <p:stCondLst>
                                    <p:cond delay="0"/>
                                  </p:stCondLst>
                                  <p:childTnLst>
                                    <p:animRot by="21600000">
                                      <p:cBhvr>
                                        <p:cTn id="282" dur="3500" fill="hold"/>
                                        <p:tgtEl>
                                          <p:spTgt spid="25"/>
                                        </p:tgtEl>
                                        <p:attrNameLst>
                                          <p:attrName>r</p:attrName>
                                        </p:attrNameLst>
                                      </p:cBhvr>
                                    </p:animRot>
                                  </p:childTnLst>
                                </p:cTn>
                              </p:par>
                              <p:par>
                                <p:cTn id="283" presetID="8" presetClass="emph" presetSubtype="0" fill="hold" grpId="1" nodeType="withEffect">
                                  <p:stCondLst>
                                    <p:cond delay="0"/>
                                  </p:stCondLst>
                                  <p:childTnLst>
                                    <p:animRot by="21600000">
                                      <p:cBhvr>
                                        <p:cTn id="284" dur="3500" fill="hold"/>
                                        <p:tgtEl>
                                          <p:spTgt spid="26"/>
                                        </p:tgtEl>
                                        <p:attrNameLst>
                                          <p:attrName>r</p:attrName>
                                        </p:attrNameLst>
                                      </p:cBhvr>
                                    </p:animRot>
                                  </p:childTnLst>
                                </p:cTn>
                              </p:par>
                              <p:par>
                                <p:cTn id="285" presetID="8" presetClass="emph" presetSubtype="0" fill="hold" grpId="1" nodeType="withEffect">
                                  <p:stCondLst>
                                    <p:cond delay="0"/>
                                  </p:stCondLst>
                                  <p:childTnLst>
                                    <p:animRot by="21600000">
                                      <p:cBhvr>
                                        <p:cTn id="286" dur="3500" fill="hold"/>
                                        <p:tgtEl>
                                          <p:spTgt spid="27"/>
                                        </p:tgtEl>
                                        <p:attrNameLst>
                                          <p:attrName>r</p:attrName>
                                        </p:attrNameLst>
                                      </p:cBhvr>
                                    </p:animRot>
                                  </p:childTnLst>
                                </p:cTn>
                              </p:par>
                              <p:par>
                                <p:cTn id="287" presetID="8" presetClass="emph" presetSubtype="0" fill="hold" grpId="1" nodeType="withEffect">
                                  <p:stCondLst>
                                    <p:cond delay="0"/>
                                  </p:stCondLst>
                                  <p:childTnLst>
                                    <p:animRot by="21600000">
                                      <p:cBhvr>
                                        <p:cTn id="288" dur="3500" fill="hold"/>
                                        <p:tgtEl>
                                          <p:spTgt spid="28"/>
                                        </p:tgtEl>
                                        <p:attrNameLst>
                                          <p:attrName>r</p:attrName>
                                        </p:attrNameLst>
                                      </p:cBhvr>
                                    </p:animRot>
                                  </p:childTnLst>
                                </p:cTn>
                              </p:par>
                              <p:par>
                                <p:cTn id="289" presetID="8" presetClass="emph" presetSubtype="0" fill="hold" grpId="1" nodeType="withEffect">
                                  <p:stCondLst>
                                    <p:cond delay="0"/>
                                  </p:stCondLst>
                                  <p:childTnLst>
                                    <p:animRot by="21600000">
                                      <p:cBhvr>
                                        <p:cTn id="290" dur="3500" fill="hold"/>
                                        <p:tgtEl>
                                          <p:spTgt spid="29"/>
                                        </p:tgtEl>
                                        <p:attrNameLst>
                                          <p:attrName>r</p:attrName>
                                        </p:attrNameLst>
                                      </p:cBhvr>
                                    </p:animRot>
                                  </p:childTnLst>
                                </p:cTn>
                              </p:par>
                              <p:par>
                                <p:cTn id="291" presetID="8" presetClass="emph" presetSubtype="0" fill="hold" grpId="1" nodeType="withEffect">
                                  <p:stCondLst>
                                    <p:cond delay="0"/>
                                  </p:stCondLst>
                                  <p:childTnLst>
                                    <p:animRot by="21600000">
                                      <p:cBhvr>
                                        <p:cTn id="292" dur="3500" fill="hold"/>
                                        <p:tgtEl>
                                          <p:spTgt spid="30"/>
                                        </p:tgtEl>
                                        <p:attrNameLst>
                                          <p:attrName>r</p:attrName>
                                        </p:attrNameLst>
                                      </p:cBhvr>
                                    </p:animRot>
                                  </p:childTnLst>
                                </p:cTn>
                              </p:par>
                              <p:par>
                                <p:cTn id="293" presetID="8" presetClass="emph" presetSubtype="0" fill="hold" grpId="1" nodeType="withEffect">
                                  <p:stCondLst>
                                    <p:cond delay="0"/>
                                  </p:stCondLst>
                                  <p:childTnLst>
                                    <p:animRot by="21600000">
                                      <p:cBhvr>
                                        <p:cTn id="294" dur="3500" fill="hold"/>
                                        <p:tgtEl>
                                          <p:spTgt spid="31"/>
                                        </p:tgtEl>
                                        <p:attrNameLst>
                                          <p:attrName>r</p:attrName>
                                        </p:attrNameLst>
                                      </p:cBhvr>
                                    </p:animRot>
                                  </p:childTnLst>
                                </p:cTn>
                              </p:par>
                              <p:par>
                                <p:cTn id="295" presetID="8" presetClass="emph" presetSubtype="0" fill="hold" grpId="1" nodeType="withEffect">
                                  <p:stCondLst>
                                    <p:cond delay="0"/>
                                  </p:stCondLst>
                                  <p:childTnLst>
                                    <p:animRot by="21600000">
                                      <p:cBhvr>
                                        <p:cTn id="296" dur="3500" fill="hold"/>
                                        <p:tgtEl>
                                          <p:spTgt spid="32"/>
                                        </p:tgtEl>
                                        <p:attrNameLst>
                                          <p:attrName>r</p:attrName>
                                        </p:attrNameLst>
                                      </p:cBhvr>
                                    </p:animRot>
                                  </p:childTnLst>
                                </p:cTn>
                              </p:par>
                              <p:par>
                                <p:cTn id="297" presetID="8" presetClass="emph" presetSubtype="0" fill="hold" grpId="1" nodeType="withEffect">
                                  <p:stCondLst>
                                    <p:cond delay="0"/>
                                  </p:stCondLst>
                                  <p:childTnLst>
                                    <p:animRot by="21600000">
                                      <p:cBhvr>
                                        <p:cTn id="298" dur="3500" fill="hold"/>
                                        <p:tgtEl>
                                          <p:spTgt spid="33"/>
                                        </p:tgtEl>
                                        <p:attrNameLst>
                                          <p:attrName>r</p:attrName>
                                        </p:attrNameLst>
                                      </p:cBhvr>
                                    </p:animRot>
                                  </p:childTnLst>
                                </p:cTn>
                              </p:par>
                              <p:par>
                                <p:cTn id="299" presetID="8" presetClass="emph" presetSubtype="0" fill="hold" grpId="1" nodeType="withEffect">
                                  <p:stCondLst>
                                    <p:cond delay="0"/>
                                  </p:stCondLst>
                                  <p:childTnLst>
                                    <p:animRot by="21600000">
                                      <p:cBhvr>
                                        <p:cTn id="300" dur="3500" fill="hold"/>
                                        <p:tgtEl>
                                          <p:spTgt spid="34"/>
                                        </p:tgtEl>
                                        <p:attrNameLst>
                                          <p:attrName>r</p:attrName>
                                        </p:attrNameLst>
                                      </p:cBhvr>
                                    </p:animRot>
                                  </p:childTnLst>
                                </p:cTn>
                              </p:par>
                              <p:par>
                                <p:cTn id="301" presetID="8" presetClass="emph" presetSubtype="0" fill="hold" grpId="1" nodeType="withEffect">
                                  <p:stCondLst>
                                    <p:cond delay="0"/>
                                  </p:stCondLst>
                                  <p:childTnLst>
                                    <p:animRot by="21600000">
                                      <p:cBhvr>
                                        <p:cTn id="302" dur="3500" fill="hold"/>
                                        <p:tgtEl>
                                          <p:spTgt spid="35"/>
                                        </p:tgtEl>
                                        <p:attrNameLst>
                                          <p:attrName>r</p:attrName>
                                        </p:attrNameLst>
                                      </p:cBhvr>
                                    </p:animRot>
                                  </p:childTnLst>
                                </p:cTn>
                              </p:par>
                              <p:par>
                                <p:cTn id="303" presetID="8" presetClass="emph" presetSubtype="0" fill="hold" grpId="1" nodeType="withEffect">
                                  <p:stCondLst>
                                    <p:cond delay="0"/>
                                  </p:stCondLst>
                                  <p:childTnLst>
                                    <p:animRot by="21600000">
                                      <p:cBhvr>
                                        <p:cTn id="304" dur="3500" fill="hold"/>
                                        <p:tgtEl>
                                          <p:spTgt spid="36"/>
                                        </p:tgtEl>
                                        <p:attrNameLst>
                                          <p:attrName>r</p:attrName>
                                        </p:attrNameLst>
                                      </p:cBhvr>
                                    </p:animRot>
                                  </p:childTnLst>
                                </p:cTn>
                              </p:par>
                              <p:par>
                                <p:cTn id="305" presetID="8" presetClass="emph" presetSubtype="0" fill="hold" grpId="1" nodeType="withEffect">
                                  <p:stCondLst>
                                    <p:cond delay="0"/>
                                  </p:stCondLst>
                                  <p:childTnLst>
                                    <p:animRot by="21600000">
                                      <p:cBhvr>
                                        <p:cTn id="306" dur="3500" fill="hold"/>
                                        <p:tgtEl>
                                          <p:spTgt spid="37"/>
                                        </p:tgtEl>
                                        <p:attrNameLst>
                                          <p:attrName>r</p:attrName>
                                        </p:attrNameLst>
                                      </p:cBhvr>
                                    </p:animRot>
                                  </p:childTnLst>
                                </p:cTn>
                              </p:par>
                              <p:par>
                                <p:cTn id="307" presetID="8" presetClass="emph" presetSubtype="0" fill="hold" grpId="1" nodeType="withEffect">
                                  <p:stCondLst>
                                    <p:cond delay="0"/>
                                  </p:stCondLst>
                                  <p:childTnLst>
                                    <p:animRot by="21600000">
                                      <p:cBhvr>
                                        <p:cTn id="308" dur="3500" fill="hold"/>
                                        <p:tgtEl>
                                          <p:spTgt spid="38"/>
                                        </p:tgtEl>
                                        <p:attrNameLst>
                                          <p:attrName>r</p:attrName>
                                        </p:attrNameLst>
                                      </p:cBhvr>
                                    </p:animRot>
                                  </p:childTnLst>
                                </p:cTn>
                              </p:par>
                              <p:par>
                                <p:cTn id="309" presetID="8" presetClass="emph" presetSubtype="0" fill="hold" grpId="1" nodeType="withEffect">
                                  <p:stCondLst>
                                    <p:cond delay="0"/>
                                  </p:stCondLst>
                                  <p:childTnLst>
                                    <p:animRot by="21600000">
                                      <p:cBhvr>
                                        <p:cTn id="310" dur="3500" fill="hold"/>
                                        <p:tgtEl>
                                          <p:spTgt spid="39"/>
                                        </p:tgtEl>
                                        <p:attrNameLst>
                                          <p:attrName>r</p:attrName>
                                        </p:attrNameLst>
                                      </p:cBhvr>
                                    </p:animRot>
                                  </p:childTnLst>
                                </p:cTn>
                              </p:par>
                              <p:par>
                                <p:cTn id="311" presetID="8" presetClass="emph" presetSubtype="0" fill="hold" grpId="1" nodeType="withEffect">
                                  <p:stCondLst>
                                    <p:cond delay="0"/>
                                  </p:stCondLst>
                                  <p:childTnLst>
                                    <p:animRot by="21600000">
                                      <p:cBhvr>
                                        <p:cTn id="312" dur="3500" fill="hold"/>
                                        <p:tgtEl>
                                          <p:spTgt spid="40"/>
                                        </p:tgtEl>
                                        <p:attrNameLst>
                                          <p:attrName>r</p:attrName>
                                        </p:attrNameLst>
                                      </p:cBhvr>
                                    </p:animRot>
                                  </p:childTnLst>
                                </p:cTn>
                              </p:par>
                              <p:par>
                                <p:cTn id="313" presetID="8" presetClass="emph" presetSubtype="0" fill="hold" grpId="1" nodeType="withEffect">
                                  <p:stCondLst>
                                    <p:cond delay="0"/>
                                  </p:stCondLst>
                                  <p:childTnLst>
                                    <p:animRot by="21600000">
                                      <p:cBhvr>
                                        <p:cTn id="314" dur="3500" fill="hold"/>
                                        <p:tgtEl>
                                          <p:spTgt spid="41"/>
                                        </p:tgtEl>
                                        <p:attrNameLst>
                                          <p:attrName>r</p:attrName>
                                        </p:attrNameLst>
                                      </p:cBhvr>
                                    </p:animRot>
                                  </p:childTnLst>
                                </p:cTn>
                              </p:par>
                              <p:par>
                                <p:cTn id="315" presetID="8" presetClass="emph" presetSubtype="0" fill="hold" grpId="1" nodeType="withEffect">
                                  <p:stCondLst>
                                    <p:cond delay="0"/>
                                  </p:stCondLst>
                                  <p:childTnLst>
                                    <p:animRot by="21600000">
                                      <p:cBhvr>
                                        <p:cTn id="316" dur="3500" fill="hold"/>
                                        <p:tgtEl>
                                          <p:spTgt spid="42"/>
                                        </p:tgtEl>
                                        <p:attrNameLst>
                                          <p:attrName>r</p:attrName>
                                        </p:attrNameLst>
                                      </p:cBhvr>
                                    </p:animRot>
                                  </p:childTnLst>
                                </p:cTn>
                              </p:par>
                              <p:par>
                                <p:cTn id="317" presetID="8" presetClass="emph" presetSubtype="0" fill="hold" grpId="1" nodeType="withEffect">
                                  <p:stCondLst>
                                    <p:cond delay="0"/>
                                  </p:stCondLst>
                                  <p:childTnLst>
                                    <p:animRot by="21600000">
                                      <p:cBhvr>
                                        <p:cTn id="318" dur="3500" fill="hold"/>
                                        <p:tgtEl>
                                          <p:spTgt spid="43"/>
                                        </p:tgtEl>
                                        <p:attrNameLst>
                                          <p:attrName>r</p:attrName>
                                        </p:attrNameLst>
                                      </p:cBhvr>
                                    </p:animRot>
                                  </p:childTnLst>
                                </p:cTn>
                              </p:par>
                              <p:par>
                                <p:cTn id="319" presetID="8" presetClass="emph" presetSubtype="0" fill="hold" grpId="1" nodeType="withEffect">
                                  <p:stCondLst>
                                    <p:cond delay="0"/>
                                  </p:stCondLst>
                                  <p:childTnLst>
                                    <p:animRot by="21600000">
                                      <p:cBhvr>
                                        <p:cTn id="320" dur="3500" fill="hold"/>
                                        <p:tgtEl>
                                          <p:spTgt spid="44"/>
                                        </p:tgtEl>
                                        <p:attrNameLst>
                                          <p:attrName>r</p:attrName>
                                        </p:attrNameLst>
                                      </p:cBhvr>
                                    </p:animRot>
                                  </p:childTnLst>
                                </p:cTn>
                              </p:par>
                              <p:par>
                                <p:cTn id="321" presetID="8" presetClass="emph" presetSubtype="0" fill="hold" grpId="1" nodeType="withEffect">
                                  <p:stCondLst>
                                    <p:cond delay="0"/>
                                  </p:stCondLst>
                                  <p:childTnLst>
                                    <p:animRot by="21600000">
                                      <p:cBhvr>
                                        <p:cTn id="322" dur="3500" fill="hold"/>
                                        <p:tgtEl>
                                          <p:spTgt spid="45"/>
                                        </p:tgtEl>
                                        <p:attrNameLst>
                                          <p:attrName>r</p:attrName>
                                        </p:attrNameLst>
                                      </p:cBhvr>
                                    </p:animRot>
                                  </p:childTnLst>
                                </p:cTn>
                              </p:par>
                              <p:par>
                                <p:cTn id="323" presetID="8" presetClass="emph" presetSubtype="0" fill="hold" grpId="1" nodeType="withEffect">
                                  <p:stCondLst>
                                    <p:cond delay="0"/>
                                  </p:stCondLst>
                                  <p:childTnLst>
                                    <p:animRot by="21600000">
                                      <p:cBhvr>
                                        <p:cTn id="324" dur="3500" fill="hold"/>
                                        <p:tgtEl>
                                          <p:spTgt spid="46"/>
                                        </p:tgtEl>
                                        <p:attrNameLst>
                                          <p:attrName>r</p:attrName>
                                        </p:attrNameLst>
                                      </p:cBhvr>
                                    </p:animRot>
                                  </p:childTnLst>
                                </p:cTn>
                              </p:par>
                              <p:par>
                                <p:cTn id="325" presetID="8" presetClass="emph" presetSubtype="0" fill="hold" grpId="1" nodeType="withEffect">
                                  <p:stCondLst>
                                    <p:cond delay="0"/>
                                  </p:stCondLst>
                                  <p:childTnLst>
                                    <p:animRot by="21600000">
                                      <p:cBhvr>
                                        <p:cTn id="326" dur="3500" fill="hold"/>
                                        <p:tgtEl>
                                          <p:spTgt spid="47"/>
                                        </p:tgtEl>
                                        <p:attrNameLst>
                                          <p:attrName>r</p:attrName>
                                        </p:attrNameLst>
                                      </p:cBhvr>
                                    </p:animRot>
                                  </p:childTnLst>
                                </p:cTn>
                              </p:par>
                              <p:par>
                                <p:cTn id="327" presetID="8" presetClass="emph" presetSubtype="0" fill="hold" grpId="1" nodeType="withEffect">
                                  <p:stCondLst>
                                    <p:cond delay="0"/>
                                  </p:stCondLst>
                                  <p:childTnLst>
                                    <p:animRot by="21600000">
                                      <p:cBhvr>
                                        <p:cTn id="328" dur="3500" fill="hold"/>
                                        <p:tgtEl>
                                          <p:spTgt spid="48"/>
                                        </p:tgtEl>
                                        <p:attrNameLst>
                                          <p:attrName>r</p:attrName>
                                        </p:attrNameLst>
                                      </p:cBhvr>
                                    </p:animRot>
                                  </p:childTnLst>
                                </p:cTn>
                              </p:par>
                              <p:par>
                                <p:cTn id="329" presetID="8" presetClass="emph" presetSubtype="0" fill="hold" grpId="1" nodeType="withEffect">
                                  <p:stCondLst>
                                    <p:cond delay="0"/>
                                  </p:stCondLst>
                                  <p:childTnLst>
                                    <p:animRot by="21600000">
                                      <p:cBhvr>
                                        <p:cTn id="330" dur="3500" fill="hold"/>
                                        <p:tgtEl>
                                          <p:spTgt spid="49"/>
                                        </p:tgtEl>
                                        <p:attrNameLst>
                                          <p:attrName>r</p:attrName>
                                        </p:attrNameLst>
                                      </p:cBhvr>
                                    </p:animRot>
                                  </p:childTnLst>
                                </p:cTn>
                              </p:par>
                              <p:par>
                                <p:cTn id="331" presetID="8" presetClass="emph" presetSubtype="0" fill="hold" grpId="1" nodeType="withEffect">
                                  <p:stCondLst>
                                    <p:cond delay="0"/>
                                  </p:stCondLst>
                                  <p:childTnLst>
                                    <p:animRot by="21600000">
                                      <p:cBhvr>
                                        <p:cTn id="332" dur="3500" fill="hold"/>
                                        <p:tgtEl>
                                          <p:spTgt spid="50"/>
                                        </p:tgtEl>
                                        <p:attrNameLst>
                                          <p:attrName>r</p:attrName>
                                        </p:attrNameLst>
                                      </p:cBhvr>
                                    </p:animRot>
                                  </p:childTnLst>
                                </p:cTn>
                              </p:par>
                              <p:par>
                                <p:cTn id="333" presetID="8" presetClass="emph" presetSubtype="0" fill="hold" grpId="1" nodeType="withEffect">
                                  <p:stCondLst>
                                    <p:cond delay="0"/>
                                  </p:stCondLst>
                                  <p:childTnLst>
                                    <p:animRot by="21600000">
                                      <p:cBhvr>
                                        <p:cTn id="334" dur="3500" fill="hold"/>
                                        <p:tgtEl>
                                          <p:spTgt spid="51"/>
                                        </p:tgtEl>
                                        <p:attrNameLst>
                                          <p:attrName>r</p:attrName>
                                        </p:attrNameLst>
                                      </p:cBhvr>
                                    </p:animRot>
                                  </p:childTnLst>
                                </p:cTn>
                              </p:par>
                              <p:par>
                                <p:cTn id="335" presetID="8" presetClass="emph" presetSubtype="0" fill="hold" grpId="1" nodeType="withEffect">
                                  <p:stCondLst>
                                    <p:cond delay="0"/>
                                  </p:stCondLst>
                                  <p:childTnLst>
                                    <p:animRot by="21600000">
                                      <p:cBhvr>
                                        <p:cTn id="336" dur="3500" fill="hold"/>
                                        <p:tgtEl>
                                          <p:spTgt spid="52"/>
                                        </p:tgtEl>
                                        <p:attrNameLst>
                                          <p:attrName>r</p:attrName>
                                        </p:attrNameLst>
                                      </p:cBhvr>
                                    </p:animRot>
                                  </p:childTnLst>
                                </p:cTn>
                              </p:par>
                              <p:par>
                                <p:cTn id="337" presetID="8" presetClass="emph" presetSubtype="0" fill="hold" grpId="1" nodeType="withEffect">
                                  <p:stCondLst>
                                    <p:cond delay="0"/>
                                  </p:stCondLst>
                                  <p:childTnLst>
                                    <p:animRot by="21600000">
                                      <p:cBhvr>
                                        <p:cTn id="338" dur="3500" fill="hold"/>
                                        <p:tgtEl>
                                          <p:spTgt spid="53"/>
                                        </p:tgtEl>
                                        <p:attrNameLst>
                                          <p:attrName>r</p:attrName>
                                        </p:attrNameLst>
                                      </p:cBhvr>
                                    </p:animRot>
                                  </p:childTnLst>
                                </p:cTn>
                              </p:par>
                              <p:par>
                                <p:cTn id="339" presetID="8" presetClass="emph" presetSubtype="0" fill="hold" grpId="1" nodeType="withEffect">
                                  <p:stCondLst>
                                    <p:cond delay="0"/>
                                  </p:stCondLst>
                                  <p:childTnLst>
                                    <p:animRot by="21600000">
                                      <p:cBhvr>
                                        <p:cTn id="340" dur="3500" fill="hold"/>
                                        <p:tgtEl>
                                          <p:spTgt spid="54"/>
                                        </p:tgtEl>
                                        <p:attrNameLst>
                                          <p:attrName>r</p:attrName>
                                        </p:attrNameLst>
                                      </p:cBhvr>
                                    </p:animRot>
                                  </p:childTnLst>
                                </p:cTn>
                              </p:par>
                              <p:par>
                                <p:cTn id="341" presetID="8" presetClass="emph" presetSubtype="0" fill="hold" grpId="1" nodeType="withEffect">
                                  <p:stCondLst>
                                    <p:cond delay="0"/>
                                  </p:stCondLst>
                                  <p:childTnLst>
                                    <p:animRot by="21600000">
                                      <p:cBhvr>
                                        <p:cTn id="342" dur="3500" fill="hold"/>
                                        <p:tgtEl>
                                          <p:spTgt spid="55"/>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56"/>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57"/>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58"/>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59"/>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60"/>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61"/>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62"/>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63"/>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64"/>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65"/>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66"/>
                                        </p:tgtEl>
                                        <p:attrNameLst>
                                          <p:attrName>r</p:attrName>
                                        </p:attrNameLst>
                                      </p:cBhvr>
                                    </p:animRot>
                                  </p:childTnLst>
                                </p:cTn>
                              </p:par>
                              <p:par>
                                <p:cTn id="365" presetID="2" presetClass="exit" presetSubtype="4" fill="hold" grpId="2" nodeType="withEffect">
                                  <p:stCondLst>
                                    <p:cond delay="0"/>
                                  </p:stCondLst>
                                  <p:childTnLst>
                                    <p:anim calcmode="lin" valueType="num">
                                      <p:cBhvr additive="base">
                                        <p:cTn id="366" dur="3500"/>
                                        <p:tgtEl>
                                          <p:spTgt spid="6"/>
                                        </p:tgtEl>
                                        <p:attrNameLst>
                                          <p:attrName>ppt_x</p:attrName>
                                        </p:attrNameLst>
                                      </p:cBhvr>
                                      <p:tavLst>
                                        <p:tav tm="0">
                                          <p:val>
                                            <p:strVal val="ppt_x"/>
                                          </p:val>
                                        </p:tav>
                                        <p:tav tm="100000">
                                          <p:val>
                                            <p:strVal val="ppt_x"/>
                                          </p:val>
                                        </p:tav>
                                      </p:tavLst>
                                    </p:anim>
                                    <p:anim calcmode="lin" valueType="num">
                                      <p:cBhvr additive="base">
                                        <p:cTn id="367" dur="3500"/>
                                        <p:tgtEl>
                                          <p:spTgt spid="6"/>
                                        </p:tgtEl>
                                        <p:attrNameLst>
                                          <p:attrName>ppt_y</p:attrName>
                                        </p:attrNameLst>
                                      </p:cBhvr>
                                      <p:tavLst>
                                        <p:tav tm="0">
                                          <p:val>
                                            <p:strVal val="ppt_y"/>
                                          </p:val>
                                        </p:tav>
                                        <p:tav tm="100000">
                                          <p:val>
                                            <p:strVal val="1+ppt_h/2"/>
                                          </p:val>
                                        </p:tav>
                                      </p:tavLst>
                                    </p:anim>
                                    <p:set>
                                      <p:cBhvr>
                                        <p:cTn id="368" dur="1" fill="hold">
                                          <p:stCondLst>
                                            <p:cond delay="3499"/>
                                          </p:stCondLst>
                                        </p:cTn>
                                        <p:tgtEl>
                                          <p:spTgt spid="6"/>
                                        </p:tgtEl>
                                        <p:attrNameLst>
                                          <p:attrName>style.visibility</p:attrName>
                                        </p:attrNameLst>
                                      </p:cBhvr>
                                      <p:to>
                                        <p:strVal val="hidden"/>
                                      </p:to>
                                    </p:set>
                                  </p:childTnLst>
                                </p:cTn>
                              </p:par>
                              <p:par>
                                <p:cTn id="369" presetID="2" presetClass="exit" presetSubtype="4" fill="hold" grpId="2" nodeType="withEffect">
                                  <p:stCondLst>
                                    <p:cond delay="0"/>
                                  </p:stCondLst>
                                  <p:childTnLst>
                                    <p:anim calcmode="lin" valueType="num">
                                      <p:cBhvr additive="base">
                                        <p:cTn id="370" dur="3500"/>
                                        <p:tgtEl>
                                          <p:spTgt spid="7"/>
                                        </p:tgtEl>
                                        <p:attrNameLst>
                                          <p:attrName>ppt_x</p:attrName>
                                        </p:attrNameLst>
                                      </p:cBhvr>
                                      <p:tavLst>
                                        <p:tav tm="0">
                                          <p:val>
                                            <p:strVal val="ppt_x"/>
                                          </p:val>
                                        </p:tav>
                                        <p:tav tm="100000">
                                          <p:val>
                                            <p:strVal val="ppt_x"/>
                                          </p:val>
                                        </p:tav>
                                      </p:tavLst>
                                    </p:anim>
                                    <p:anim calcmode="lin" valueType="num">
                                      <p:cBhvr additive="base">
                                        <p:cTn id="371" dur="3500"/>
                                        <p:tgtEl>
                                          <p:spTgt spid="7"/>
                                        </p:tgtEl>
                                        <p:attrNameLst>
                                          <p:attrName>ppt_y</p:attrName>
                                        </p:attrNameLst>
                                      </p:cBhvr>
                                      <p:tavLst>
                                        <p:tav tm="0">
                                          <p:val>
                                            <p:strVal val="ppt_y"/>
                                          </p:val>
                                        </p:tav>
                                        <p:tav tm="100000">
                                          <p:val>
                                            <p:strVal val="1+ppt_h/2"/>
                                          </p:val>
                                        </p:tav>
                                      </p:tavLst>
                                    </p:anim>
                                    <p:set>
                                      <p:cBhvr>
                                        <p:cTn id="372" dur="1" fill="hold">
                                          <p:stCondLst>
                                            <p:cond delay="3499"/>
                                          </p:stCondLst>
                                        </p:cTn>
                                        <p:tgtEl>
                                          <p:spTgt spid="7"/>
                                        </p:tgtEl>
                                        <p:attrNameLst>
                                          <p:attrName>style.visibility</p:attrName>
                                        </p:attrNameLst>
                                      </p:cBhvr>
                                      <p:to>
                                        <p:strVal val="hidden"/>
                                      </p:to>
                                    </p:set>
                                  </p:childTnLst>
                                </p:cTn>
                              </p:par>
                              <p:par>
                                <p:cTn id="373" presetID="2" presetClass="exit" presetSubtype="4" fill="hold" grpId="2" nodeType="withEffect">
                                  <p:stCondLst>
                                    <p:cond delay="0"/>
                                  </p:stCondLst>
                                  <p:childTnLst>
                                    <p:anim calcmode="lin" valueType="num">
                                      <p:cBhvr additive="base">
                                        <p:cTn id="374" dur="3500"/>
                                        <p:tgtEl>
                                          <p:spTgt spid="9"/>
                                        </p:tgtEl>
                                        <p:attrNameLst>
                                          <p:attrName>ppt_x</p:attrName>
                                        </p:attrNameLst>
                                      </p:cBhvr>
                                      <p:tavLst>
                                        <p:tav tm="0">
                                          <p:val>
                                            <p:strVal val="ppt_x"/>
                                          </p:val>
                                        </p:tav>
                                        <p:tav tm="100000">
                                          <p:val>
                                            <p:strVal val="ppt_x"/>
                                          </p:val>
                                        </p:tav>
                                      </p:tavLst>
                                    </p:anim>
                                    <p:anim calcmode="lin" valueType="num">
                                      <p:cBhvr additive="base">
                                        <p:cTn id="375" dur="3500"/>
                                        <p:tgtEl>
                                          <p:spTgt spid="9"/>
                                        </p:tgtEl>
                                        <p:attrNameLst>
                                          <p:attrName>ppt_y</p:attrName>
                                        </p:attrNameLst>
                                      </p:cBhvr>
                                      <p:tavLst>
                                        <p:tav tm="0">
                                          <p:val>
                                            <p:strVal val="ppt_y"/>
                                          </p:val>
                                        </p:tav>
                                        <p:tav tm="100000">
                                          <p:val>
                                            <p:strVal val="1+ppt_h/2"/>
                                          </p:val>
                                        </p:tav>
                                      </p:tavLst>
                                    </p:anim>
                                    <p:set>
                                      <p:cBhvr>
                                        <p:cTn id="376" dur="1" fill="hold">
                                          <p:stCondLst>
                                            <p:cond delay="3499"/>
                                          </p:stCondLst>
                                        </p:cTn>
                                        <p:tgtEl>
                                          <p:spTgt spid="9"/>
                                        </p:tgtEl>
                                        <p:attrNameLst>
                                          <p:attrName>style.visibility</p:attrName>
                                        </p:attrNameLst>
                                      </p:cBhvr>
                                      <p:to>
                                        <p:strVal val="hidden"/>
                                      </p:to>
                                    </p:set>
                                  </p:childTnLst>
                                </p:cTn>
                              </p:par>
                              <p:par>
                                <p:cTn id="377" presetID="2" presetClass="exit" presetSubtype="4" fill="hold" grpId="2" nodeType="withEffect">
                                  <p:stCondLst>
                                    <p:cond delay="0"/>
                                  </p:stCondLst>
                                  <p:childTnLst>
                                    <p:anim calcmode="lin" valueType="num">
                                      <p:cBhvr additive="base">
                                        <p:cTn id="378" dur="3500"/>
                                        <p:tgtEl>
                                          <p:spTgt spid="10"/>
                                        </p:tgtEl>
                                        <p:attrNameLst>
                                          <p:attrName>ppt_x</p:attrName>
                                        </p:attrNameLst>
                                      </p:cBhvr>
                                      <p:tavLst>
                                        <p:tav tm="0">
                                          <p:val>
                                            <p:strVal val="ppt_x"/>
                                          </p:val>
                                        </p:tav>
                                        <p:tav tm="100000">
                                          <p:val>
                                            <p:strVal val="ppt_x"/>
                                          </p:val>
                                        </p:tav>
                                      </p:tavLst>
                                    </p:anim>
                                    <p:anim calcmode="lin" valueType="num">
                                      <p:cBhvr additive="base">
                                        <p:cTn id="379" dur="3500"/>
                                        <p:tgtEl>
                                          <p:spTgt spid="10"/>
                                        </p:tgtEl>
                                        <p:attrNameLst>
                                          <p:attrName>ppt_y</p:attrName>
                                        </p:attrNameLst>
                                      </p:cBhvr>
                                      <p:tavLst>
                                        <p:tav tm="0">
                                          <p:val>
                                            <p:strVal val="ppt_y"/>
                                          </p:val>
                                        </p:tav>
                                        <p:tav tm="100000">
                                          <p:val>
                                            <p:strVal val="1+ppt_h/2"/>
                                          </p:val>
                                        </p:tav>
                                      </p:tavLst>
                                    </p:anim>
                                    <p:set>
                                      <p:cBhvr>
                                        <p:cTn id="380" dur="1" fill="hold">
                                          <p:stCondLst>
                                            <p:cond delay="3499"/>
                                          </p:stCondLst>
                                        </p:cTn>
                                        <p:tgtEl>
                                          <p:spTgt spid="10"/>
                                        </p:tgtEl>
                                        <p:attrNameLst>
                                          <p:attrName>style.visibility</p:attrName>
                                        </p:attrNameLst>
                                      </p:cBhvr>
                                      <p:to>
                                        <p:strVal val="hidden"/>
                                      </p:to>
                                    </p:set>
                                  </p:childTnLst>
                                </p:cTn>
                              </p:par>
                              <p:par>
                                <p:cTn id="381" presetID="2" presetClass="exit" presetSubtype="4" fill="hold" grpId="2" nodeType="withEffect">
                                  <p:stCondLst>
                                    <p:cond delay="0"/>
                                  </p:stCondLst>
                                  <p:childTnLst>
                                    <p:anim calcmode="lin" valueType="num">
                                      <p:cBhvr additive="base">
                                        <p:cTn id="382" dur="3500"/>
                                        <p:tgtEl>
                                          <p:spTgt spid="11"/>
                                        </p:tgtEl>
                                        <p:attrNameLst>
                                          <p:attrName>ppt_x</p:attrName>
                                        </p:attrNameLst>
                                      </p:cBhvr>
                                      <p:tavLst>
                                        <p:tav tm="0">
                                          <p:val>
                                            <p:strVal val="ppt_x"/>
                                          </p:val>
                                        </p:tav>
                                        <p:tav tm="100000">
                                          <p:val>
                                            <p:strVal val="ppt_x"/>
                                          </p:val>
                                        </p:tav>
                                      </p:tavLst>
                                    </p:anim>
                                    <p:anim calcmode="lin" valueType="num">
                                      <p:cBhvr additive="base">
                                        <p:cTn id="383" dur="3500"/>
                                        <p:tgtEl>
                                          <p:spTgt spid="11"/>
                                        </p:tgtEl>
                                        <p:attrNameLst>
                                          <p:attrName>ppt_y</p:attrName>
                                        </p:attrNameLst>
                                      </p:cBhvr>
                                      <p:tavLst>
                                        <p:tav tm="0">
                                          <p:val>
                                            <p:strVal val="ppt_y"/>
                                          </p:val>
                                        </p:tav>
                                        <p:tav tm="100000">
                                          <p:val>
                                            <p:strVal val="1+ppt_h/2"/>
                                          </p:val>
                                        </p:tav>
                                      </p:tavLst>
                                    </p:anim>
                                    <p:set>
                                      <p:cBhvr>
                                        <p:cTn id="384" dur="1" fill="hold">
                                          <p:stCondLst>
                                            <p:cond delay="3499"/>
                                          </p:stCondLst>
                                        </p:cTn>
                                        <p:tgtEl>
                                          <p:spTgt spid="11"/>
                                        </p:tgtEl>
                                        <p:attrNameLst>
                                          <p:attrName>style.visibility</p:attrName>
                                        </p:attrNameLst>
                                      </p:cBhvr>
                                      <p:to>
                                        <p:strVal val="hidden"/>
                                      </p:to>
                                    </p:set>
                                  </p:childTnLst>
                                </p:cTn>
                              </p:par>
                              <p:par>
                                <p:cTn id="385" presetID="2" presetClass="exit" presetSubtype="4" fill="hold" grpId="2" nodeType="withEffect">
                                  <p:stCondLst>
                                    <p:cond delay="0"/>
                                  </p:stCondLst>
                                  <p:childTnLst>
                                    <p:anim calcmode="lin" valueType="num">
                                      <p:cBhvr additive="base">
                                        <p:cTn id="386" dur="3500"/>
                                        <p:tgtEl>
                                          <p:spTgt spid="12"/>
                                        </p:tgtEl>
                                        <p:attrNameLst>
                                          <p:attrName>ppt_x</p:attrName>
                                        </p:attrNameLst>
                                      </p:cBhvr>
                                      <p:tavLst>
                                        <p:tav tm="0">
                                          <p:val>
                                            <p:strVal val="ppt_x"/>
                                          </p:val>
                                        </p:tav>
                                        <p:tav tm="100000">
                                          <p:val>
                                            <p:strVal val="ppt_x"/>
                                          </p:val>
                                        </p:tav>
                                      </p:tavLst>
                                    </p:anim>
                                    <p:anim calcmode="lin" valueType="num">
                                      <p:cBhvr additive="base">
                                        <p:cTn id="387" dur="3500"/>
                                        <p:tgtEl>
                                          <p:spTgt spid="12"/>
                                        </p:tgtEl>
                                        <p:attrNameLst>
                                          <p:attrName>ppt_y</p:attrName>
                                        </p:attrNameLst>
                                      </p:cBhvr>
                                      <p:tavLst>
                                        <p:tav tm="0">
                                          <p:val>
                                            <p:strVal val="ppt_y"/>
                                          </p:val>
                                        </p:tav>
                                        <p:tav tm="100000">
                                          <p:val>
                                            <p:strVal val="1+ppt_h/2"/>
                                          </p:val>
                                        </p:tav>
                                      </p:tavLst>
                                    </p:anim>
                                    <p:set>
                                      <p:cBhvr>
                                        <p:cTn id="388" dur="1" fill="hold">
                                          <p:stCondLst>
                                            <p:cond delay="3499"/>
                                          </p:stCondLst>
                                        </p:cTn>
                                        <p:tgtEl>
                                          <p:spTgt spid="12"/>
                                        </p:tgtEl>
                                        <p:attrNameLst>
                                          <p:attrName>style.visibility</p:attrName>
                                        </p:attrNameLst>
                                      </p:cBhvr>
                                      <p:to>
                                        <p:strVal val="hidden"/>
                                      </p:to>
                                    </p:set>
                                  </p:childTnLst>
                                </p:cTn>
                              </p:par>
                              <p:par>
                                <p:cTn id="389" presetID="2" presetClass="exit" presetSubtype="4" fill="hold" grpId="2" nodeType="withEffect">
                                  <p:stCondLst>
                                    <p:cond delay="0"/>
                                  </p:stCondLst>
                                  <p:childTnLst>
                                    <p:anim calcmode="lin" valueType="num">
                                      <p:cBhvr additive="base">
                                        <p:cTn id="390" dur="3500"/>
                                        <p:tgtEl>
                                          <p:spTgt spid="13"/>
                                        </p:tgtEl>
                                        <p:attrNameLst>
                                          <p:attrName>ppt_x</p:attrName>
                                        </p:attrNameLst>
                                      </p:cBhvr>
                                      <p:tavLst>
                                        <p:tav tm="0">
                                          <p:val>
                                            <p:strVal val="ppt_x"/>
                                          </p:val>
                                        </p:tav>
                                        <p:tav tm="100000">
                                          <p:val>
                                            <p:strVal val="ppt_x"/>
                                          </p:val>
                                        </p:tav>
                                      </p:tavLst>
                                    </p:anim>
                                    <p:anim calcmode="lin" valueType="num">
                                      <p:cBhvr additive="base">
                                        <p:cTn id="391" dur="3500"/>
                                        <p:tgtEl>
                                          <p:spTgt spid="13"/>
                                        </p:tgtEl>
                                        <p:attrNameLst>
                                          <p:attrName>ppt_y</p:attrName>
                                        </p:attrNameLst>
                                      </p:cBhvr>
                                      <p:tavLst>
                                        <p:tav tm="0">
                                          <p:val>
                                            <p:strVal val="ppt_y"/>
                                          </p:val>
                                        </p:tav>
                                        <p:tav tm="100000">
                                          <p:val>
                                            <p:strVal val="1+ppt_h/2"/>
                                          </p:val>
                                        </p:tav>
                                      </p:tavLst>
                                    </p:anim>
                                    <p:set>
                                      <p:cBhvr>
                                        <p:cTn id="392" dur="1" fill="hold">
                                          <p:stCondLst>
                                            <p:cond delay="3499"/>
                                          </p:stCondLst>
                                        </p:cTn>
                                        <p:tgtEl>
                                          <p:spTgt spid="13"/>
                                        </p:tgtEl>
                                        <p:attrNameLst>
                                          <p:attrName>style.visibility</p:attrName>
                                        </p:attrNameLst>
                                      </p:cBhvr>
                                      <p:to>
                                        <p:strVal val="hidden"/>
                                      </p:to>
                                    </p:set>
                                  </p:childTnLst>
                                </p:cTn>
                              </p:par>
                              <p:par>
                                <p:cTn id="393" presetID="2" presetClass="exit" presetSubtype="4" fill="hold" grpId="2" nodeType="withEffect">
                                  <p:stCondLst>
                                    <p:cond delay="0"/>
                                  </p:stCondLst>
                                  <p:childTnLst>
                                    <p:anim calcmode="lin" valueType="num">
                                      <p:cBhvr additive="base">
                                        <p:cTn id="394" dur="3500"/>
                                        <p:tgtEl>
                                          <p:spTgt spid="14"/>
                                        </p:tgtEl>
                                        <p:attrNameLst>
                                          <p:attrName>ppt_x</p:attrName>
                                        </p:attrNameLst>
                                      </p:cBhvr>
                                      <p:tavLst>
                                        <p:tav tm="0">
                                          <p:val>
                                            <p:strVal val="ppt_x"/>
                                          </p:val>
                                        </p:tav>
                                        <p:tav tm="100000">
                                          <p:val>
                                            <p:strVal val="ppt_x"/>
                                          </p:val>
                                        </p:tav>
                                      </p:tavLst>
                                    </p:anim>
                                    <p:anim calcmode="lin" valueType="num">
                                      <p:cBhvr additive="base">
                                        <p:cTn id="395" dur="3500"/>
                                        <p:tgtEl>
                                          <p:spTgt spid="14"/>
                                        </p:tgtEl>
                                        <p:attrNameLst>
                                          <p:attrName>ppt_y</p:attrName>
                                        </p:attrNameLst>
                                      </p:cBhvr>
                                      <p:tavLst>
                                        <p:tav tm="0">
                                          <p:val>
                                            <p:strVal val="ppt_y"/>
                                          </p:val>
                                        </p:tav>
                                        <p:tav tm="100000">
                                          <p:val>
                                            <p:strVal val="1+ppt_h/2"/>
                                          </p:val>
                                        </p:tav>
                                      </p:tavLst>
                                    </p:anim>
                                    <p:set>
                                      <p:cBhvr>
                                        <p:cTn id="396" dur="1" fill="hold">
                                          <p:stCondLst>
                                            <p:cond delay="3499"/>
                                          </p:stCondLst>
                                        </p:cTn>
                                        <p:tgtEl>
                                          <p:spTgt spid="14"/>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500"/>
                                        <p:tgtEl>
                                          <p:spTgt spid="15"/>
                                        </p:tgtEl>
                                        <p:attrNameLst>
                                          <p:attrName>ppt_x</p:attrName>
                                        </p:attrNameLst>
                                      </p:cBhvr>
                                      <p:tavLst>
                                        <p:tav tm="0">
                                          <p:val>
                                            <p:strVal val="ppt_x"/>
                                          </p:val>
                                        </p:tav>
                                        <p:tav tm="100000">
                                          <p:val>
                                            <p:strVal val="ppt_x"/>
                                          </p:val>
                                        </p:tav>
                                      </p:tavLst>
                                    </p:anim>
                                    <p:anim calcmode="lin" valueType="num">
                                      <p:cBhvr additive="base">
                                        <p:cTn id="399" dur="3500"/>
                                        <p:tgtEl>
                                          <p:spTgt spid="15"/>
                                        </p:tgtEl>
                                        <p:attrNameLst>
                                          <p:attrName>ppt_y</p:attrName>
                                        </p:attrNameLst>
                                      </p:cBhvr>
                                      <p:tavLst>
                                        <p:tav tm="0">
                                          <p:val>
                                            <p:strVal val="ppt_y"/>
                                          </p:val>
                                        </p:tav>
                                        <p:tav tm="100000">
                                          <p:val>
                                            <p:strVal val="1+ppt_h/2"/>
                                          </p:val>
                                        </p:tav>
                                      </p:tavLst>
                                    </p:anim>
                                    <p:set>
                                      <p:cBhvr>
                                        <p:cTn id="400" dur="1" fill="hold">
                                          <p:stCondLst>
                                            <p:cond delay="3499"/>
                                          </p:stCondLst>
                                        </p:cTn>
                                        <p:tgtEl>
                                          <p:spTgt spid="15"/>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500"/>
                                        <p:tgtEl>
                                          <p:spTgt spid="16"/>
                                        </p:tgtEl>
                                        <p:attrNameLst>
                                          <p:attrName>ppt_x</p:attrName>
                                        </p:attrNameLst>
                                      </p:cBhvr>
                                      <p:tavLst>
                                        <p:tav tm="0">
                                          <p:val>
                                            <p:strVal val="ppt_x"/>
                                          </p:val>
                                        </p:tav>
                                        <p:tav tm="100000">
                                          <p:val>
                                            <p:strVal val="ppt_x"/>
                                          </p:val>
                                        </p:tav>
                                      </p:tavLst>
                                    </p:anim>
                                    <p:anim calcmode="lin" valueType="num">
                                      <p:cBhvr additive="base">
                                        <p:cTn id="403" dur="3500"/>
                                        <p:tgtEl>
                                          <p:spTgt spid="16"/>
                                        </p:tgtEl>
                                        <p:attrNameLst>
                                          <p:attrName>ppt_y</p:attrName>
                                        </p:attrNameLst>
                                      </p:cBhvr>
                                      <p:tavLst>
                                        <p:tav tm="0">
                                          <p:val>
                                            <p:strVal val="ppt_y"/>
                                          </p:val>
                                        </p:tav>
                                        <p:tav tm="100000">
                                          <p:val>
                                            <p:strVal val="1+ppt_h/2"/>
                                          </p:val>
                                        </p:tav>
                                      </p:tavLst>
                                    </p:anim>
                                    <p:set>
                                      <p:cBhvr>
                                        <p:cTn id="404" dur="1" fill="hold">
                                          <p:stCondLst>
                                            <p:cond delay="3499"/>
                                          </p:stCondLst>
                                        </p:cTn>
                                        <p:tgtEl>
                                          <p:spTgt spid="16"/>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500"/>
                                        <p:tgtEl>
                                          <p:spTgt spid="17"/>
                                        </p:tgtEl>
                                        <p:attrNameLst>
                                          <p:attrName>ppt_x</p:attrName>
                                        </p:attrNameLst>
                                      </p:cBhvr>
                                      <p:tavLst>
                                        <p:tav tm="0">
                                          <p:val>
                                            <p:strVal val="ppt_x"/>
                                          </p:val>
                                        </p:tav>
                                        <p:tav tm="100000">
                                          <p:val>
                                            <p:strVal val="ppt_x"/>
                                          </p:val>
                                        </p:tav>
                                      </p:tavLst>
                                    </p:anim>
                                    <p:anim calcmode="lin" valueType="num">
                                      <p:cBhvr additive="base">
                                        <p:cTn id="407" dur="3500"/>
                                        <p:tgtEl>
                                          <p:spTgt spid="17"/>
                                        </p:tgtEl>
                                        <p:attrNameLst>
                                          <p:attrName>ppt_y</p:attrName>
                                        </p:attrNameLst>
                                      </p:cBhvr>
                                      <p:tavLst>
                                        <p:tav tm="0">
                                          <p:val>
                                            <p:strVal val="ppt_y"/>
                                          </p:val>
                                        </p:tav>
                                        <p:tav tm="100000">
                                          <p:val>
                                            <p:strVal val="1+ppt_h/2"/>
                                          </p:val>
                                        </p:tav>
                                      </p:tavLst>
                                    </p:anim>
                                    <p:set>
                                      <p:cBhvr>
                                        <p:cTn id="408" dur="1" fill="hold">
                                          <p:stCondLst>
                                            <p:cond delay="3499"/>
                                          </p:stCondLst>
                                        </p:cTn>
                                        <p:tgtEl>
                                          <p:spTgt spid="17"/>
                                        </p:tgtEl>
                                        <p:attrNameLst>
                                          <p:attrName>style.visibility</p:attrName>
                                        </p:attrNameLst>
                                      </p:cBhvr>
                                      <p:to>
                                        <p:strVal val="hidden"/>
                                      </p:to>
                                    </p:set>
                                  </p:childTnLst>
                                </p:cTn>
                              </p:par>
                              <p:par>
                                <p:cTn id="409" presetID="2" presetClass="exit" presetSubtype="4" fill="hold" grpId="2" nodeType="withEffect">
                                  <p:stCondLst>
                                    <p:cond delay="0"/>
                                  </p:stCondLst>
                                  <p:childTnLst>
                                    <p:anim calcmode="lin" valueType="num">
                                      <p:cBhvr additive="base">
                                        <p:cTn id="410" dur="3500"/>
                                        <p:tgtEl>
                                          <p:spTgt spid="18"/>
                                        </p:tgtEl>
                                        <p:attrNameLst>
                                          <p:attrName>ppt_x</p:attrName>
                                        </p:attrNameLst>
                                      </p:cBhvr>
                                      <p:tavLst>
                                        <p:tav tm="0">
                                          <p:val>
                                            <p:strVal val="ppt_x"/>
                                          </p:val>
                                        </p:tav>
                                        <p:tav tm="100000">
                                          <p:val>
                                            <p:strVal val="ppt_x"/>
                                          </p:val>
                                        </p:tav>
                                      </p:tavLst>
                                    </p:anim>
                                    <p:anim calcmode="lin" valueType="num">
                                      <p:cBhvr additive="base">
                                        <p:cTn id="411" dur="3500"/>
                                        <p:tgtEl>
                                          <p:spTgt spid="18"/>
                                        </p:tgtEl>
                                        <p:attrNameLst>
                                          <p:attrName>ppt_y</p:attrName>
                                        </p:attrNameLst>
                                      </p:cBhvr>
                                      <p:tavLst>
                                        <p:tav tm="0">
                                          <p:val>
                                            <p:strVal val="ppt_y"/>
                                          </p:val>
                                        </p:tav>
                                        <p:tav tm="100000">
                                          <p:val>
                                            <p:strVal val="1+ppt_h/2"/>
                                          </p:val>
                                        </p:tav>
                                      </p:tavLst>
                                    </p:anim>
                                    <p:set>
                                      <p:cBhvr>
                                        <p:cTn id="412" dur="1" fill="hold">
                                          <p:stCondLst>
                                            <p:cond delay="3499"/>
                                          </p:stCondLst>
                                        </p:cTn>
                                        <p:tgtEl>
                                          <p:spTgt spid="18"/>
                                        </p:tgtEl>
                                        <p:attrNameLst>
                                          <p:attrName>style.visibility</p:attrName>
                                        </p:attrNameLst>
                                      </p:cBhvr>
                                      <p:to>
                                        <p:strVal val="hidden"/>
                                      </p:to>
                                    </p:set>
                                  </p:childTnLst>
                                </p:cTn>
                              </p:par>
                              <p:par>
                                <p:cTn id="413" presetID="2" presetClass="exit" presetSubtype="4" fill="hold" grpId="2" nodeType="withEffect">
                                  <p:stCondLst>
                                    <p:cond delay="0"/>
                                  </p:stCondLst>
                                  <p:childTnLst>
                                    <p:anim calcmode="lin" valueType="num">
                                      <p:cBhvr additive="base">
                                        <p:cTn id="414" dur="3500"/>
                                        <p:tgtEl>
                                          <p:spTgt spid="19"/>
                                        </p:tgtEl>
                                        <p:attrNameLst>
                                          <p:attrName>ppt_x</p:attrName>
                                        </p:attrNameLst>
                                      </p:cBhvr>
                                      <p:tavLst>
                                        <p:tav tm="0">
                                          <p:val>
                                            <p:strVal val="ppt_x"/>
                                          </p:val>
                                        </p:tav>
                                        <p:tav tm="100000">
                                          <p:val>
                                            <p:strVal val="ppt_x"/>
                                          </p:val>
                                        </p:tav>
                                      </p:tavLst>
                                    </p:anim>
                                    <p:anim calcmode="lin" valueType="num">
                                      <p:cBhvr additive="base">
                                        <p:cTn id="415" dur="3500"/>
                                        <p:tgtEl>
                                          <p:spTgt spid="19"/>
                                        </p:tgtEl>
                                        <p:attrNameLst>
                                          <p:attrName>ppt_y</p:attrName>
                                        </p:attrNameLst>
                                      </p:cBhvr>
                                      <p:tavLst>
                                        <p:tav tm="0">
                                          <p:val>
                                            <p:strVal val="ppt_y"/>
                                          </p:val>
                                        </p:tav>
                                        <p:tav tm="100000">
                                          <p:val>
                                            <p:strVal val="1+ppt_h/2"/>
                                          </p:val>
                                        </p:tav>
                                      </p:tavLst>
                                    </p:anim>
                                    <p:set>
                                      <p:cBhvr>
                                        <p:cTn id="416" dur="1" fill="hold">
                                          <p:stCondLst>
                                            <p:cond delay="3499"/>
                                          </p:stCondLst>
                                        </p:cTn>
                                        <p:tgtEl>
                                          <p:spTgt spid="19"/>
                                        </p:tgtEl>
                                        <p:attrNameLst>
                                          <p:attrName>style.visibility</p:attrName>
                                        </p:attrNameLst>
                                      </p:cBhvr>
                                      <p:to>
                                        <p:strVal val="hidden"/>
                                      </p:to>
                                    </p:set>
                                  </p:childTnLst>
                                </p:cTn>
                              </p:par>
                              <p:par>
                                <p:cTn id="417" presetID="2" presetClass="exit" presetSubtype="4" fill="hold" grpId="2" nodeType="withEffect">
                                  <p:stCondLst>
                                    <p:cond delay="0"/>
                                  </p:stCondLst>
                                  <p:childTnLst>
                                    <p:anim calcmode="lin" valueType="num">
                                      <p:cBhvr additive="base">
                                        <p:cTn id="418" dur="3500"/>
                                        <p:tgtEl>
                                          <p:spTgt spid="20"/>
                                        </p:tgtEl>
                                        <p:attrNameLst>
                                          <p:attrName>ppt_x</p:attrName>
                                        </p:attrNameLst>
                                      </p:cBhvr>
                                      <p:tavLst>
                                        <p:tav tm="0">
                                          <p:val>
                                            <p:strVal val="ppt_x"/>
                                          </p:val>
                                        </p:tav>
                                        <p:tav tm="100000">
                                          <p:val>
                                            <p:strVal val="ppt_x"/>
                                          </p:val>
                                        </p:tav>
                                      </p:tavLst>
                                    </p:anim>
                                    <p:anim calcmode="lin" valueType="num">
                                      <p:cBhvr additive="base">
                                        <p:cTn id="419" dur="3500"/>
                                        <p:tgtEl>
                                          <p:spTgt spid="20"/>
                                        </p:tgtEl>
                                        <p:attrNameLst>
                                          <p:attrName>ppt_y</p:attrName>
                                        </p:attrNameLst>
                                      </p:cBhvr>
                                      <p:tavLst>
                                        <p:tav tm="0">
                                          <p:val>
                                            <p:strVal val="ppt_y"/>
                                          </p:val>
                                        </p:tav>
                                        <p:tav tm="100000">
                                          <p:val>
                                            <p:strVal val="1+ppt_h/2"/>
                                          </p:val>
                                        </p:tav>
                                      </p:tavLst>
                                    </p:anim>
                                    <p:set>
                                      <p:cBhvr>
                                        <p:cTn id="420" dur="1" fill="hold">
                                          <p:stCondLst>
                                            <p:cond delay="3499"/>
                                          </p:stCondLst>
                                        </p:cTn>
                                        <p:tgtEl>
                                          <p:spTgt spid="20"/>
                                        </p:tgtEl>
                                        <p:attrNameLst>
                                          <p:attrName>style.visibility</p:attrName>
                                        </p:attrNameLst>
                                      </p:cBhvr>
                                      <p:to>
                                        <p:strVal val="hidden"/>
                                      </p:to>
                                    </p:set>
                                  </p:childTnLst>
                                </p:cTn>
                              </p:par>
                              <p:par>
                                <p:cTn id="421" presetID="2" presetClass="exit" presetSubtype="4" fill="hold" grpId="2" nodeType="withEffect">
                                  <p:stCondLst>
                                    <p:cond delay="0"/>
                                  </p:stCondLst>
                                  <p:childTnLst>
                                    <p:anim calcmode="lin" valueType="num">
                                      <p:cBhvr additive="base">
                                        <p:cTn id="422" dur="3500"/>
                                        <p:tgtEl>
                                          <p:spTgt spid="21"/>
                                        </p:tgtEl>
                                        <p:attrNameLst>
                                          <p:attrName>ppt_x</p:attrName>
                                        </p:attrNameLst>
                                      </p:cBhvr>
                                      <p:tavLst>
                                        <p:tav tm="0">
                                          <p:val>
                                            <p:strVal val="ppt_x"/>
                                          </p:val>
                                        </p:tav>
                                        <p:tav tm="100000">
                                          <p:val>
                                            <p:strVal val="ppt_x"/>
                                          </p:val>
                                        </p:tav>
                                      </p:tavLst>
                                    </p:anim>
                                    <p:anim calcmode="lin" valueType="num">
                                      <p:cBhvr additive="base">
                                        <p:cTn id="423" dur="3500"/>
                                        <p:tgtEl>
                                          <p:spTgt spid="21"/>
                                        </p:tgtEl>
                                        <p:attrNameLst>
                                          <p:attrName>ppt_y</p:attrName>
                                        </p:attrNameLst>
                                      </p:cBhvr>
                                      <p:tavLst>
                                        <p:tav tm="0">
                                          <p:val>
                                            <p:strVal val="ppt_y"/>
                                          </p:val>
                                        </p:tav>
                                        <p:tav tm="100000">
                                          <p:val>
                                            <p:strVal val="1+ppt_h/2"/>
                                          </p:val>
                                        </p:tav>
                                      </p:tavLst>
                                    </p:anim>
                                    <p:set>
                                      <p:cBhvr>
                                        <p:cTn id="424" dur="1" fill="hold">
                                          <p:stCondLst>
                                            <p:cond delay="3499"/>
                                          </p:stCondLst>
                                        </p:cTn>
                                        <p:tgtEl>
                                          <p:spTgt spid="21"/>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22"/>
                                        </p:tgtEl>
                                        <p:attrNameLst>
                                          <p:attrName>ppt_x</p:attrName>
                                        </p:attrNameLst>
                                      </p:cBhvr>
                                      <p:tavLst>
                                        <p:tav tm="0">
                                          <p:val>
                                            <p:strVal val="ppt_x"/>
                                          </p:val>
                                        </p:tav>
                                        <p:tav tm="100000">
                                          <p:val>
                                            <p:strVal val="ppt_x"/>
                                          </p:val>
                                        </p:tav>
                                      </p:tavLst>
                                    </p:anim>
                                    <p:anim calcmode="lin" valueType="num">
                                      <p:cBhvr additive="base">
                                        <p:cTn id="427" dur="3500"/>
                                        <p:tgtEl>
                                          <p:spTgt spid="22"/>
                                        </p:tgtEl>
                                        <p:attrNameLst>
                                          <p:attrName>ppt_y</p:attrName>
                                        </p:attrNameLst>
                                      </p:cBhvr>
                                      <p:tavLst>
                                        <p:tav tm="0">
                                          <p:val>
                                            <p:strVal val="ppt_y"/>
                                          </p:val>
                                        </p:tav>
                                        <p:tav tm="100000">
                                          <p:val>
                                            <p:strVal val="1+ppt_h/2"/>
                                          </p:val>
                                        </p:tav>
                                      </p:tavLst>
                                    </p:anim>
                                    <p:set>
                                      <p:cBhvr>
                                        <p:cTn id="428" dur="1" fill="hold">
                                          <p:stCondLst>
                                            <p:cond delay="3499"/>
                                          </p:stCondLst>
                                        </p:cTn>
                                        <p:tgtEl>
                                          <p:spTgt spid="22"/>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23"/>
                                        </p:tgtEl>
                                        <p:attrNameLst>
                                          <p:attrName>ppt_x</p:attrName>
                                        </p:attrNameLst>
                                      </p:cBhvr>
                                      <p:tavLst>
                                        <p:tav tm="0">
                                          <p:val>
                                            <p:strVal val="ppt_x"/>
                                          </p:val>
                                        </p:tav>
                                        <p:tav tm="100000">
                                          <p:val>
                                            <p:strVal val="ppt_x"/>
                                          </p:val>
                                        </p:tav>
                                      </p:tavLst>
                                    </p:anim>
                                    <p:anim calcmode="lin" valueType="num">
                                      <p:cBhvr additive="base">
                                        <p:cTn id="431" dur="3500"/>
                                        <p:tgtEl>
                                          <p:spTgt spid="23"/>
                                        </p:tgtEl>
                                        <p:attrNameLst>
                                          <p:attrName>ppt_y</p:attrName>
                                        </p:attrNameLst>
                                      </p:cBhvr>
                                      <p:tavLst>
                                        <p:tav tm="0">
                                          <p:val>
                                            <p:strVal val="ppt_y"/>
                                          </p:val>
                                        </p:tav>
                                        <p:tav tm="100000">
                                          <p:val>
                                            <p:strVal val="1+ppt_h/2"/>
                                          </p:val>
                                        </p:tav>
                                      </p:tavLst>
                                    </p:anim>
                                    <p:set>
                                      <p:cBhvr>
                                        <p:cTn id="432" dur="1" fill="hold">
                                          <p:stCondLst>
                                            <p:cond delay="3499"/>
                                          </p:stCondLst>
                                        </p:cTn>
                                        <p:tgtEl>
                                          <p:spTgt spid="23"/>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24"/>
                                        </p:tgtEl>
                                        <p:attrNameLst>
                                          <p:attrName>ppt_x</p:attrName>
                                        </p:attrNameLst>
                                      </p:cBhvr>
                                      <p:tavLst>
                                        <p:tav tm="0">
                                          <p:val>
                                            <p:strVal val="ppt_x"/>
                                          </p:val>
                                        </p:tav>
                                        <p:tav tm="100000">
                                          <p:val>
                                            <p:strVal val="ppt_x"/>
                                          </p:val>
                                        </p:tav>
                                      </p:tavLst>
                                    </p:anim>
                                    <p:anim calcmode="lin" valueType="num">
                                      <p:cBhvr additive="base">
                                        <p:cTn id="435" dur="3500"/>
                                        <p:tgtEl>
                                          <p:spTgt spid="24"/>
                                        </p:tgtEl>
                                        <p:attrNameLst>
                                          <p:attrName>ppt_y</p:attrName>
                                        </p:attrNameLst>
                                      </p:cBhvr>
                                      <p:tavLst>
                                        <p:tav tm="0">
                                          <p:val>
                                            <p:strVal val="ppt_y"/>
                                          </p:val>
                                        </p:tav>
                                        <p:tav tm="100000">
                                          <p:val>
                                            <p:strVal val="1+ppt_h/2"/>
                                          </p:val>
                                        </p:tav>
                                      </p:tavLst>
                                    </p:anim>
                                    <p:set>
                                      <p:cBhvr>
                                        <p:cTn id="436" dur="1" fill="hold">
                                          <p:stCondLst>
                                            <p:cond delay="3499"/>
                                          </p:stCondLst>
                                        </p:cTn>
                                        <p:tgtEl>
                                          <p:spTgt spid="24"/>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25"/>
                                        </p:tgtEl>
                                        <p:attrNameLst>
                                          <p:attrName>ppt_x</p:attrName>
                                        </p:attrNameLst>
                                      </p:cBhvr>
                                      <p:tavLst>
                                        <p:tav tm="0">
                                          <p:val>
                                            <p:strVal val="ppt_x"/>
                                          </p:val>
                                        </p:tav>
                                        <p:tav tm="100000">
                                          <p:val>
                                            <p:strVal val="ppt_x"/>
                                          </p:val>
                                        </p:tav>
                                      </p:tavLst>
                                    </p:anim>
                                    <p:anim calcmode="lin" valueType="num">
                                      <p:cBhvr additive="base">
                                        <p:cTn id="439" dur="3500"/>
                                        <p:tgtEl>
                                          <p:spTgt spid="25"/>
                                        </p:tgtEl>
                                        <p:attrNameLst>
                                          <p:attrName>ppt_y</p:attrName>
                                        </p:attrNameLst>
                                      </p:cBhvr>
                                      <p:tavLst>
                                        <p:tav tm="0">
                                          <p:val>
                                            <p:strVal val="ppt_y"/>
                                          </p:val>
                                        </p:tav>
                                        <p:tav tm="100000">
                                          <p:val>
                                            <p:strVal val="1+ppt_h/2"/>
                                          </p:val>
                                        </p:tav>
                                      </p:tavLst>
                                    </p:anim>
                                    <p:set>
                                      <p:cBhvr>
                                        <p:cTn id="440" dur="1" fill="hold">
                                          <p:stCondLst>
                                            <p:cond delay="3499"/>
                                          </p:stCondLst>
                                        </p:cTn>
                                        <p:tgtEl>
                                          <p:spTgt spid="25"/>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26"/>
                                        </p:tgtEl>
                                        <p:attrNameLst>
                                          <p:attrName>ppt_x</p:attrName>
                                        </p:attrNameLst>
                                      </p:cBhvr>
                                      <p:tavLst>
                                        <p:tav tm="0">
                                          <p:val>
                                            <p:strVal val="ppt_x"/>
                                          </p:val>
                                        </p:tav>
                                        <p:tav tm="100000">
                                          <p:val>
                                            <p:strVal val="ppt_x"/>
                                          </p:val>
                                        </p:tav>
                                      </p:tavLst>
                                    </p:anim>
                                    <p:anim calcmode="lin" valueType="num">
                                      <p:cBhvr additive="base">
                                        <p:cTn id="443" dur="3500"/>
                                        <p:tgtEl>
                                          <p:spTgt spid="26"/>
                                        </p:tgtEl>
                                        <p:attrNameLst>
                                          <p:attrName>ppt_y</p:attrName>
                                        </p:attrNameLst>
                                      </p:cBhvr>
                                      <p:tavLst>
                                        <p:tav tm="0">
                                          <p:val>
                                            <p:strVal val="ppt_y"/>
                                          </p:val>
                                        </p:tav>
                                        <p:tav tm="100000">
                                          <p:val>
                                            <p:strVal val="1+ppt_h/2"/>
                                          </p:val>
                                        </p:tav>
                                      </p:tavLst>
                                    </p:anim>
                                    <p:set>
                                      <p:cBhvr>
                                        <p:cTn id="444" dur="1" fill="hold">
                                          <p:stCondLst>
                                            <p:cond delay="3499"/>
                                          </p:stCondLst>
                                        </p:cTn>
                                        <p:tgtEl>
                                          <p:spTgt spid="26"/>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27"/>
                                        </p:tgtEl>
                                        <p:attrNameLst>
                                          <p:attrName>ppt_x</p:attrName>
                                        </p:attrNameLst>
                                      </p:cBhvr>
                                      <p:tavLst>
                                        <p:tav tm="0">
                                          <p:val>
                                            <p:strVal val="ppt_x"/>
                                          </p:val>
                                        </p:tav>
                                        <p:tav tm="100000">
                                          <p:val>
                                            <p:strVal val="ppt_x"/>
                                          </p:val>
                                        </p:tav>
                                      </p:tavLst>
                                    </p:anim>
                                    <p:anim calcmode="lin" valueType="num">
                                      <p:cBhvr additive="base">
                                        <p:cTn id="447" dur="3500"/>
                                        <p:tgtEl>
                                          <p:spTgt spid="27"/>
                                        </p:tgtEl>
                                        <p:attrNameLst>
                                          <p:attrName>ppt_y</p:attrName>
                                        </p:attrNameLst>
                                      </p:cBhvr>
                                      <p:tavLst>
                                        <p:tav tm="0">
                                          <p:val>
                                            <p:strVal val="ppt_y"/>
                                          </p:val>
                                        </p:tav>
                                        <p:tav tm="100000">
                                          <p:val>
                                            <p:strVal val="1+ppt_h/2"/>
                                          </p:val>
                                        </p:tav>
                                      </p:tavLst>
                                    </p:anim>
                                    <p:set>
                                      <p:cBhvr>
                                        <p:cTn id="448" dur="1" fill="hold">
                                          <p:stCondLst>
                                            <p:cond delay="3499"/>
                                          </p:stCondLst>
                                        </p:cTn>
                                        <p:tgtEl>
                                          <p:spTgt spid="27"/>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28"/>
                                        </p:tgtEl>
                                        <p:attrNameLst>
                                          <p:attrName>ppt_x</p:attrName>
                                        </p:attrNameLst>
                                      </p:cBhvr>
                                      <p:tavLst>
                                        <p:tav tm="0">
                                          <p:val>
                                            <p:strVal val="ppt_x"/>
                                          </p:val>
                                        </p:tav>
                                        <p:tav tm="100000">
                                          <p:val>
                                            <p:strVal val="ppt_x"/>
                                          </p:val>
                                        </p:tav>
                                      </p:tavLst>
                                    </p:anim>
                                    <p:anim calcmode="lin" valueType="num">
                                      <p:cBhvr additive="base">
                                        <p:cTn id="451" dur="3500"/>
                                        <p:tgtEl>
                                          <p:spTgt spid="28"/>
                                        </p:tgtEl>
                                        <p:attrNameLst>
                                          <p:attrName>ppt_y</p:attrName>
                                        </p:attrNameLst>
                                      </p:cBhvr>
                                      <p:tavLst>
                                        <p:tav tm="0">
                                          <p:val>
                                            <p:strVal val="ppt_y"/>
                                          </p:val>
                                        </p:tav>
                                        <p:tav tm="100000">
                                          <p:val>
                                            <p:strVal val="1+ppt_h/2"/>
                                          </p:val>
                                        </p:tav>
                                      </p:tavLst>
                                    </p:anim>
                                    <p:set>
                                      <p:cBhvr>
                                        <p:cTn id="452" dur="1" fill="hold">
                                          <p:stCondLst>
                                            <p:cond delay="3499"/>
                                          </p:stCondLst>
                                        </p:cTn>
                                        <p:tgtEl>
                                          <p:spTgt spid="28"/>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29"/>
                                        </p:tgtEl>
                                        <p:attrNameLst>
                                          <p:attrName>ppt_x</p:attrName>
                                        </p:attrNameLst>
                                      </p:cBhvr>
                                      <p:tavLst>
                                        <p:tav tm="0">
                                          <p:val>
                                            <p:strVal val="ppt_x"/>
                                          </p:val>
                                        </p:tav>
                                        <p:tav tm="100000">
                                          <p:val>
                                            <p:strVal val="ppt_x"/>
                                          </p:val>
                                        </p:tav>
                                      </p:tavLst>
                                    </p:anim>
                                    <p:anim calcmode="lin" valueType="num">
                                      <p:cBhvr additive="base">
                                        <p:cTn id="455" dur="3500"/>
                                        <p:tgtEl>
                                          <p:spTgt spid="29"/>
                                        </p:tgtEl>
                                        <p:attrNameLst>
                                          <p:attrName>ppt_y</p:attrName>
                                        </p:attrNameLst>
                                      </p:cBhvr>
                                      <p:tavLst>
                                        <p:tav tm="0">
                                          <p:val>
                                            <p:strVal val="ppt_y"/>
                                          </p:val>
                                        </p:tav>
                                        <p:tav tm="100000">
                                          <p:val>
                                            <p:strVal val="1+ppt_h/2"/>
                                          </p:val>
                                        </p:tav>
                                      </p:tavLst>
                                    </p:anim>
                                    <p:set>
                                      <p:cBhvr>
                                        <p:cTn id="456" dur="1" fill="hold">
                                          <p:stCondLst>
                                            <p:cond delay="3499"/>
                                          </p:stCondLst>
                                        </p:cTn>
                                        <p:tgtEl>
                                          <p:spTgt spid="29"/>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30"/>
                                        </p:tgtEl>
                                        <p:attrNameLst>
                                          <p:attrName>ppt_x</p:attrName>
                                        </p:attrNameLst>
                                      </p:cBhvr>
                                      <p:tavLst>
                                        <p:tav tm="0">
                                          <p:val>
                                            <p:strVal val="ppt_x"/>
                                          </p:val>
                                        </p:tav>
                                        <p:tav tm="100000">
                                          <p:val>
                                            <p:strVal val="ppt_x"/>
                                          </p:val>
                                        </p:tav>
                                      </p:tavLst>
                                    </p:anim>
                                    <p:anim calcmode="lin" valueType="num">
                                      <p:cBhvr additive="base">
                                        <p:cTn id="459" dur="3500"/>
                                        <p:tgtEl>
                                          <p:spTgt spid="30"/>
                                        </p:tgtEl>
                                        <p:attrNameLst>
                                          <p:attrName>ppt_y</p:attrName>
                                        </p:attrNameLst>
                                      </p:cBhvr>
                                      <p:tavLst>
                                        <p:tav tm="0">
                                          <p:val>
                                            <p:strVal val="ppt_y"/>
                                          </p:val>
                                        </p:tav>
                                        <p:tav tm="100000">
                                          <p:val>
                                            <p:strVal val="1+ppt_h/2"/>
                                          </p:val>
                                        </p:tav>
                                      </p:tavLst>
                                    </p:anim>
                                    <p:set>
                                      <p:cBhvr>
                                        <p:cTn id="460" dur="1" fill="hold">
                                          <p:stCondLst>
                                            <p:cond delay="3499"/>
                                          </p:stCondLst>
                                        </p:cTn>
                                        <p:tgtEl>
                                          <p:spTgt spid="30"/>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31"/>
                                        </p:tgtEl>
                                        <p:attrNameLst>
                                          <p:attrName>ppt_x</p:attrName>
                                        </p:attrNameLst>
                                      </p:cBhvr>
                                      <p:tavLst>
                                        <p:tav tm="0">
                                          <p:val>
                                            <p:strVal val="ppt_x"/>
                                          </p:val>
                                        </p:tav>
                                        <p:tav tm="100000">
                                          <p:val>
                                            <p:strVal val="ppt_x"/>
                                          </p:val>
                                        </p:tav>
                                      </p:tavLst>
                                    </p:anim>
                                    <p:anim calcmode="lin" valueType="num">
                                      <p:cBhvr additive="base">
                                        <p:cTn id="463" dur="3500"/>
                                        <p:tgtEl>
                                          <p:spTgt spid="31"/>
                                        </p:tgtEl>
                                        <p:attrNameLst>
                                          <p:attrName>ppt_y</p:attrName>
                                        </p:attrNameLst>
                                      </p:cBhvr>
                                      <p:tavLst>
                                        <p:tav tm="0">
                                          <p:val>
                                            <p:strVal val="ppt_y"/>
                                          </p:val>
                                        </p:tav>
                                        <p:tav tm="100000">
                                          <p:val>
                                            <p:strVal val="1+ppt_h/2"/>
                                          </p:val>
                                        </p:tav>
                                      </p:tavLst>
                                    </p:anim>
                                    <p:set>
                                      <p:cBhvr>
                                        <p:cTn id="464" dur="1" fill="hold">
                                          <p:stCondLst>
                                            <p:cond delay="3499"/>
                                          </p:stCondLst>
                                        </p:cTn>
                                        <p:tgtEl>
                                          <p:spTgt spid="31"/>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32"/>
                                        </p:tgtEl>
                                        <p:attrNameLst>
                                          <p:attrName>ppt_x</p:attrName>
                                        </p:attrNameLst>
                                      </p:cBhvr>
                                      <p:tavLst>
                                        <p:tav tm="0">
                                          <p:val>
                                            <p:strVal val="ppt_x"/>
                                          </p:val>
                                        </p:tav>
                                        <p:tav tm="100000">
                                          <p:val>
                                            <p:strVal val="ppt_x"/>
                                          </p:val>
                                        </p:tav>
                                      </p:tavLst>
                                    </p:anim>
                                    <p:anim calcmode="lin" valueType="num">
                                      <p:cBhvr additive="base">
                                        <p:cTn id="467" dur="3500"/>
                                        <p:tgtEl>
                                          <p:spTgt spid="32"/>
                                        </p:tgtEl>
                                        <p:attrNameLst>
                                          <p:attrName>ppt_y</p:attrName>
                                        </p:attrNameLst>
                                      </p:cBhvr>
                                      <p:tavLst>
                                        <p:tav tm="0">
                                          <p:val>
                                            <p:strVal val="ppt_y"/>
                                          </p:val>
                                        </p:tav>
                                        <p:tav tm="100000">
                                          <p:val>
                                            <p:strVal val="1+ppt_h/2"/>
                                          </p:val>
                                        </p:tav>
                                      </p:tavLst>
                                    </p:anim>
                                    <p:set>
                                      <p:cBhvr>
                                        <p:cTn id="468" dur="1" fill="hold">
                                          <p:stCondLst>
                                            <p:cond delay="3499"/>
                                          </p:stCondLst>
                                        </p:cTn>
                                        <p:tgtEl>
                                          <p:spTgt spid="32"/>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33"/>
                                        </p:tgtEl>
                                        <p:attrNameLst>
                                          <p:attrName>ppt_x</p:attrName>
                                        </p:attrNameLst>
                                      </p:cBhvr>
                                      <p:tavLst>
                                        <p:tav tm="0">
                                          <p:val>
                                            <p:strVal val="ppt_x"/>
                                          </p:val>
                                        </p:tav>
                                        <p:tav tm="100000">
                                          <p:val>
                                            <p:strVal val="ppt_x"/>
                                          </p:val>
                                        </p:tav>
                                      </p:tavLst>
                                    </p:anim>
                                    <p:anim calcmode="lin" valueType="num">
                                      <p:cBhvr additive="base">
                                        <p:cTn id="471" dur="3500"/>
                                        <p:tgtEl>
                                          <p:spTgt spid="33"/>
                                        </p:tgtEl>
                                        <p:attrNameLst>
                                          <p:attrName>ppt_y</p:attrName>
                                        </p:attrNameLst>
                                      </p:cBhvr>
                                      <p:tavLst>
                                        <p:tav tm="0">
                                          <p:val>
                                            <p:strVal val="ppt_y"/>
                                          </p:val>
                                        </p:tav>
                                        <p:tav tm="100000">
                                          <p:val>
                                            <p:strVal val="1+ppt_h/2"/>
                                          </p:val>
                                        </p:tav>
                                      </p:tavLst>
                                    </p:anim>
                                    <p:set>
                                      <p:cBhvr>
                                        <p:cTn id="472" dur="1" fill="hold">
                                          <p:stCondLst>
                                            <p:cond delay="3499"/>
                                          </p:stCondLst>
                                        </p:cTn>
                                        <p:tgtEl>
                                          <p:spTgt spid="33"/>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34"/>
                                        </p:tgtEl>
                                        <p:attrNameLst>
                                          <p:attrName>ppt_x</p:attrName>
                                        </p:attrNameLst>
                                      </p:cBhvr>
                                      <p:tavLst>
                                        <p:tav tm="0">
                                          <p:val>
                                            <p:strVal val="ppt_x"/>
                                          </p:val>
                                        </p:tav>
                                        <p:tav tm="100000">
                                          <p:val>
                                            <p:strVal val="ppt_x"/>
                                          </p:val>
                                        </p:tav>
                                      </p:tavLst>
                                    </p:anim>
                                    <p:anim calcmode="lin" valueType="num">
                                      <p:cBhvr additive="base">
                                        <p:cTn id="475" dur="3500"/>
                                        <p:tgtEl>
                                          <p:spTgt spid="34"/>
                                        </p:tgtEl>
                                        <p:attrNameLst>
                                          <p:attrName>ppt_y</p:attrName>
                                        </p:attrNameLst>
                                      </p:cBhvr>
                                      <p:tavLst>
                                        <p:tav tm="0">
                                          <p:val>
                                            <p:strVal val="ppt_y"/>
                                          </p:val>
                                        </p:tav>
                                        <p:tav tm="100000">
                                          <p:val>
                                            <p:strVal val="1+ppt_h/2"/>
                                          </p:val>
                                        </p:tav>
                                      </p:tavLst>
                                    </p:anim>
                                    <p:set>
                                      <p:cBhvr>
                                        <p:cTn id="476" dur="1" fill="hold">
                                          <p:stCondLst>
                                            <p:cond delay="3499"/>
                                          </p:stCondLst>
                                        </p:cTn>
                                        <p:tgtEl>
                                          <p:spTgt spid="34"/>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35"/>
                                        </p:tgtEl>
                                        <p:attrNameLst>
                                          <p:attrName>ppt_x</p:attrName>
                                        </p:attrNameLst>
                                      </p:cBhvr>
                                      <p:tavLst>
                                        <p:tav tm="0">
                                          <p:val>
                                            <p:strVal val="ppt_x"/>
                                          </p:val>
                                        </p:tav>
                                        <p:tav tm="100000">
                                          <p:val>
                                            <p:strVal val="ppt_x"/>
                                          </p:val>
                                        </p:tav>
                                      </p:tavLst>
                                    </p:anim>
                                    <p:anim calcmode="lin" valueType="num">
                                      <p:cBhvr additive="base">
                                        <p:cTn id="479" dur="3500"/>
                                        <p:tgtEl>
                                          <p:spTgt spid="35"/>
                                        </p:tgtEl>
                                        <p:attrNameLst>
                                          <p:attrName>ppt_y</p:attrName>
                                        </p:attrNameLst>
                                      </p:cBhvr>
                                      <p:tavLst>
                                        <p:tav tm="0">
                                          <p:val>
                                            <p:strVal val="ppt_y"/>
                                          </p:val>
                                        </p:tav>
                                        <p:tav tm="100000">
                                          <p:val>
                                            <p:strVal val="1+ppt_h/2"/>
                                          </p:val>
                                        </p:tav>
                                      </p:tavLst>
                                    </p:anim>
                                    <p:set>
                                      <p:cBhvr>
                                        <p:cTn id="480" dur="1" fill="hold">
                                          <p:stCondLst>
                                            <p:cond delay="3499"/>
                                          </p:stCondLst>
                                        </p:cTn>
                                        <p:tgtEl>
                                          <p:spTgt spid="35"/>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6"/>
                                        </p:tgtEl>
                                        <p:attrNameLst>
                                          <p:attrName>ppt_x</p:attrName>
                                        </p:attrNameLst>
                                      </p:cBhvr>
                                      <p:tavLst>
                                        <p:tav tm="0">
                                          <p:val>
                                            <p:strVal val="ppt_x"/>
                                          </p:val>
                                        </p:tav>
                                        <p:tav tm="100000">
                                          <p:val>
                                            <p:strVal val="ppt_x"/>
                                          </p:val>
                                        </p:tav>
                                      </p:tavLst>
                                    </p:anim>
                                    <p:anim calcmode="lin" valueType="num">
                                      <p:cBhvr additive="base">
                                        <p:cTn id="483" dur="3500"/>
                                        <p:tgtEl>
                                          <p:spTgt spid="36"/>
                                        </p:tgtEl>
                                        <p:attrNameLst>
                                          <p:attrName>ppt_y</p:attrName>
                                        </p:attrNameLst>
                                      </p:cBhvr>
                                      <p:tavLst>
                                        <p:tav tm="0">
                                          <p:val>
                                            <p:strVal val="ppt_y"/>
                                          </p:val>
                                        </p:tav>
                                        <p:tav tm="100000">
                                          <p:val>
                                            <p:strVal val="1+ppt_h/2"/>
                                          </p:val>
                                        </p:tav>
                                      </p:tavLst>
                                    </p:anim>
                                    <p:set>
                                      <p:cBhvr>
                                        <p:cTn id="484" dur="1" fill="hold">
                                          <p:stCondLst>
                                            <p:cond delay="3499"/>
                                          </p:stCondLst>
                                        </p:cTn>
                                        <p:tgtEl>
                                          <p:spTgt spid="36"/>
                                        </p:tgtEl>
                                        <p:attrNameLst>
                                          <p:attrName>style.visibility</p:attrName>
                                        </p:attrNameLst>
                                      </p:cBhvr>
                                      <p:to>
                                        <p:strVal val="hidden"/>
                                      </p:to>
                                    </p:set>
                                  </p:childTnLst>
                                </p:cTn>
                              </p:par>
                              <p:par>
                                <p:cTn id="485" presetID="2" presetClass="exit" presetSubtype="1" fill="hold" grpId="2" nodeType="withEffect">
                                  <p:stCondLst>
                                    <p:cond delay="0"/>
                                  </p:stCondLst>
                                  <p:childTnLst>
                                    <p:anim calcmode="lin" valueType="num">
                                      <p:cBhvr additive="base">
                                        <p:cTn id="486" dur="3500"/>
                                        <p:tgtEl>
                                          <p:spTgt spid="37"/>
                                        </p:tgtEl>
                                        <p:attrNameLst>
                                          <p:attrName>ppt_x</p:attrName>
                                        </p:attrNameLst>
                                      </p:cBhvr>
                                      <p:tavLst>
                                        <p:tav tm="0">
                                          <p:val>
                                            <p:strVal val="ppt_x"/>
                                          </p:val>
                                        </p:tav>
                                        <p:tav tm="100000">
                                          <p:val>
                                            <p:strVal val="ppt_x"/>
                                          </p:val>
                                        </p:tav>
                                      </p:tavLst>
                                    </p:anim>
                                    <p:anim calcmode="lin" valueType="num">
                                      <p:cBhvr additive="base">
                                        <p:cTn id="487" dur="3500"/>
                                        <p:tgtEl>
                                          <p:spTgt spid="37"/>
                                        </p:tgtEl>
                                        <p:attrNameLst>
                                          <p:attrName>ppt_y</p:attrName>
                                        </p:attrNameLst>
                                      </p:cBhvr>
                                      <p:tavLst>
                                        <p:tav tm="0">
                                          <p:val>
                                            <p:strVal val="ppt_y"/>
                                          </p:val>
                                        </p:tav>
                                        <p:tav tm="100000">
                                          <p:val>
                                            <p:strVal val="0-ppt_h/2"/>
                                          </p:val>
                                        </p:tav>
                                      </p:tavLst>
                                    </p:anim>
                                    <p:set>
                                      <p:cBhvr>
                                        <p:cTn id="488" dur="1" fill="hold">
                                          <p:stCondLst>
                                            <p:cond delay="3499"/>
                                          </p:stCondLst>
                                        </p:cTn>
                                        <p:tgtEl>
                                          <p:spTgt spid="37"/>
                                        </p:tgtEl>
                                        <p:attrNameLst>
                                          <p:attrName>style.visibility</p:attrName>
                                        </p:attrNameLst>
                                      </p:cBhvr>
                                      <p:to>
                                        <p:strVal val="hidden"/>
                                      </p:to>
                                    </p:set>
                                  </p:childTnLst>
                                </p:cTn>
                              </p:par>
                              <p:par>
                                <p:cTn id="489" presetID="2" presetClass="exit" presetSubtype="1" fill="hold" grpId="2" nodeType="withEffect">
                                  <p:stCondLst>
                                    <p:cond delay="0"/>
                                  </p:stCondLst>
                                  <p:childTnLst>
                                    <p:anim calcmode="lin" valueType="num">
                                      <p:cBhvr additive="base">
                                        <p:cTn id="490" dur="3500"/>
                                        <p:tgtEl>
                                          <p:spTgt spid="38"/>
                                        </p:tgtEl>
                                        <p:attrNameLst>
                                          <p:attrName>ppt_x</p:attrName>
                                        </p:attrNameLst>
                                      </p:cBhvr>
                                      <p:tavLst>
                                        <p:tav tm="0">
                                          <p:val>
                                            <p:strVal val="ppt_x"/>
                                          </p:val>
                                        </p:tav>
                                        <p:tav tm="100000">
                                          <p:val>
                                            <p:strVal val="ppt_x"/>
                                          </p:val>
                                        </p:tav>
                                      </p:tavLst>
                                    </p:anim>
                                    <p:anim calcmode="lin" valueType="num">
                                      <p:cBhvr additive="base">
                                        <p:cTn id="491" dur="3500"/>
                                        <p:tgtEl>
                                          <p:spTgt spid="38"/>
                                        </p:tgtEl>
                                        <p:attrNameLst>
                                          <p:attrName>ppt_y</p:attrName>
                                        </p:attrNameLst>
                                      </p:cBhvr>
                                      <p:tavLst>
                                        <p:tav tm="0">
                                          <p:val>
                                            <p:strVal val="ppt_y"/>
                                          </p:val>
                                        </p:tav>
                                        <p:tav tm="100000">
                                          <p:val>
                                            <p:strVal val="0-ppt_h/2"/>
                                          </p:val>
                                        </p:tav>
                                      </p:tavLst>
                                    </p:anim>
                                    <p:set>
                                      <p:cBhvr>
                                        <p:cTn id="492" dur="1" fill="hold">
                                          <p:stCondLst>
                                            <p:cond delay="3499"/>
                                          </p:stCondLst>
                                        </p:cTn>
                                        <p:tgtEl>
                                          <p:spTgt spid="38"/>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3500"/>
                                        <p:tgtEl>
                                          <p:spTgt spid="39"/>
                                        </p:tgtEl>
                                        <p:attrNameLst>
                                          <p:attrName>ppt_x</p:attrName>
                                        </p:attrNameLst>
                                      </p:cBhvr>
                                      <p:tavLst>
                                        <p:tav tm="0">
                                          <p:val>
                                            <p:strVal val="ppt_x"/>
                                          </p:val>
                                        </p:tav>
                                        <p:tav tm="100000">
                                          <p:val>
                                            <p:strVal val="ppt_x"/>
                                          </p:val>
                                        </p:tav>
                                      </p:tavLst>
                                    </p:anim>
                                    <p:anim calcmode="lin" valueType="num">
                                      <p:cBhvr additive="base">
                                        <p:cTn id="495" dur="3500"/>
                                        <p:tgtEl>
                                          <p:spTgt spid="39"/>
                                        </p:tgtEl>
                                        <p:attrNameLst>
                                          <p:attrName>ppt_y</p:attrName>
                                        </p:attrNameLst>
                                      </p:cBhvr>
                                      <p:tavLst>
                                        <p:tav tm="0">
                                          <p:val>
                                            <p:strVal val="ppt_y"/>
                                          </p:val>
                                        </p:tav>
                                        <p:tav tm="100000">
                                          <p:val>
                                            <p:strVal val="0-ppt_h/2"/>
                                          </p:val>
                                        </p:tav>
                                      </p:tavLst>
                                    </p:anim>
                                    <p:set>
                                      <p:cBhvr>
                                        <p:cTn id="496" dur="1" fill="hold">
                                          <p:stCondLst>
                                            <p:cond delay="3499"/>
                                          </p:stCondLst>
                                        </p:cTn>
                                        <p:tgtEl>
                                          <p:spTgt spid="3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3500"/>
                                        <p:tgtEl>
                                          <p:spTgt spid="40"/>
                                        </p:tgtEl>
                                        <p:attrNameLst>
                                          <p:attrName>ppt_x</p:attrName>
                                        </p:attrNameLst>
                                      </p:cBhvr>
                                      <p:tavLst>
                                        <p:tav tm="0">
                                          <p:val>
                                            <p:strVal val="ppt_x"/>
                                          </p:val>
                                        </p:tav>
                                        <p:tav tm="100000">
                                          <p:val>
                                            <p:strVal val="ppt_x"/>
                                          </p:val>
                                        </p:tav>
                                      </p:tavLst>
                                    </p:anim>
                                    <p:anim calcmode="lin" valueType="num">
                                      <p:cBhvr additive="base">
                                        <p:cTn id="499" dur="3500"/>
                                        <p:tgtEl>
                                          <p:spTgt spid="40"/>
                                        </p:tgtEl>
                                        <p:attrNameLst>
                                          <p:attrName>ppt_y</p:attrName>
                                        </p:attrNameLst>
                                      </p:cBhvr>
                                      <p:tavLst>
                                        <p:tav tm="0">
                                          <p:val>
                                            <p:strVal val="ppt_y"/>
                                          </p:val>
                                        </p:tav>
                                        <p:tav tm="100000">
                                          <p:val>
                                            <p:strVal val="0-ppt_h/2"/>
                                          </p:val>
                                        </p:tav>
                                      </p:tavLst>
                                    </p:anim>
                                    <p:set>
                                      <p:cBhvr>
                                        <p:cTn id="500" dur="1" fill="hold">
                                          <p:stCondLst>
                                            <p:cond delay="3499"/>
                                          </p:stCondLst>
                                        </p:cTn>
                                        <p:tgtEl>
                                          <p:spTgt spid="40"/>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3500"/>
                                        <p:tgtEl>
                                          <p:spTgt spid="41"/>
                                        </p:tgtEl>
                                        <p:attrNameLst>
                                          <p:attrName>ppt_x</p:attrName>
                                        </p:attrNameLst>
                                      </p:cBhvr>
                                      <p:tavLst>
                                        <p:tav tm="0">
                                          <p:val>
                                            <p:strVal val="ppt_x"/>
                                          </p:val>
                                        </p:tav>
                                        <p:tav tm="100000">
                                          <p:val>
                                            <p:strVal val="ppt_x"/>
                                          </p:val>
                                        </p:tav>
                                      </p:tavLst>
                                    </p:anim>
                                    <p:anim calcmode="lin" valueType="num">
                                      <p:cBhvr additive="base">
                                        <p:cTn id="503" dur="3500"/>
                                        <p:tgtEl>
                                          <p:spTgt spid="41"/>
                                        </p:tgtEl>
                                        <p:attrNameLst>
                                          <p:attrName>ppt_y</p:attrName>
                                        </p:attrNameLst>
                                      </p:cBhvr>
                                      <p:tavLst>
                                        <p:tav tm="0">
                                          <p:val>
                                            <p:strVal val="ppt_y"/>
                                          </p:val>
                                        </p:tav>
                                        <p:tav tm="100000">
                                          <p:val>
                                            <p:strVal val="0-ppt_h/2"/>
                                          </p:val>
                                        </p:tav>
                                      </p:tavLst>
                                    </p:anim>
                                    <p:set>
                                      <p:cBhvr>
                                        <p:cTn id="504" dur="1" fill="hold">
                                          <p:stCondLst>
                                            <p:cond delay="3499"/>
                                          </p:stCondLst>
                                        </p:cTn>
                                        <p:tgtEl>
                                          <p:spTgt spid="41"/>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3500"/>
                                        <p:tgtEl>
                                          <p:spTgt spid="42"/>
                                        </p:tgtEl>
                                        <p:attrNameLst>
                                          <p:attrName>ppt_x</p:attrName>
                                        </p:attrNameLst>
                                      </p:cBhvr>
                                      <p:tavLst>
                                        <p:tav tm="0">
                                          <p:val>
                                            <p:strVal val="ppt_x"/>
                                          </p:val>
                                        </p:tav>
                                        <p:tav tm="100000">
                                          <p:val>
                                            <p:strVal val="ppt_x"/>
                                          </p:val>
                                        </p:tav>
                                      </p:tavLst>
                                    </p:anim>
                                    <p:anim calcmode="lin" valueType="num">
                                      <p:cBhvr additive="base">
                                        <p:cTn id="507" dur="3500"/>
                                        <p:tgtEl>
                                          <p:spTgt spid="42"/>
                                        </p:tgtEl>
                                        <p:attrNameLst>
                                          <p:attrName>ppt_y</p:attrName>
                                        </p:attrNameLst>
                                      </p:cBhvr>
                                      <p:tavLst>
                                        <p:tav tm="0">
                                          <p:val>
                                            <p:strVal val="ppt_y"/>
                                          </p:val>
                                        </p:tav>
                                        <p:tav tm="100000">
                                          <p:val>
                                            <p:strVal val="0-ppt_h/2"/>
                                          </p:val>
                                        </p:tav>
                                      </p:tavLst>
                                    </p:anim>
                                    <p:set>
                                      <p:cBhvr>
                                        <p:cTn id="508" dur="1" fill="hold">
                                          <p:stCondLst>
                                            <p:cond delay="3499"/>
                                          </p:stCondLst>
                                        </p:cTn>
                                        <p:tgtEl>
                                          <p:spTgt spid="42"/>
                                        </p:tgtEl>
                                        <p:attrNameLst>
                                          <p:attrName>style.visibility</p:attrName>
                                        </p:attrNameLst>
                                      </p:cBhvr>
                                      <p:to>
                                        <p:strVal val="hidden"/>
                                      </p:to>
                                    </p:set>
                                  </p:childTnLst>
                                </p:cTn>
                              </p:par>
                              <p:par>
                                <p:cTn id="509" presetID="2" presetClass="exit" presetSubtype="1" fill="hold" grpId="2" nodeType="withEffect">
                                  <p:stCondLst>
                                    <p:cond delay="0"/>
                                  </p:stCondLst>
                                  <p:childTnLst>
                                    <p:anim calcmode="lin" valueType="num">
                                      <p:cBhvr additive="base">
                                        <p:cTn id="510" dur="3500"/>
                                        <p:tgtEl>
                                          <p:spTgt spid="43"/>
                                        </p:tgtEl>
                                        <p:attrNameLst>
                                          <p:attrName>ppt_x</p:attrName>
                                        </p:attrNameLst>
                                      </p:cBhvr>
                                      <p:tavLst>
                                        <p:tav tm="0">
                                          <p:val>
                                            <p:strVal val="ppt_x"/>
                                          </p:val>
                                        </p:tav>
                                        <p:tav tm="100000">
                                          <p:val>
                                            <p:strVal val="ppt_x"/>
                                          </p:val>
                                        </p:tav>
                                      </p:tavLst>
                                    </p:anim>
                                    <p:anim calcmode="lin" valueType="num">
                                      <p:cBhvr additive="base">
                                        <p:cTn id="511" dur="3500"/>
                                        <p:tgtEl>
                                          <p:spTgt spid="43"/>
                                        </p:tgtEl>
                                        <p:attrNameLst>
                                          <p:attrName>ppt_y</p:attrName>
                                        </p:attrNameLst>
                                      </p:cBhvr>
                                      <p:tavLst>
                                        <p:tav tm="0">
                                          <p:val>
                                            <p:strVal val="ppt_y"/>
                                          </p:val>
                                        </p:tav>
                                        <p:tav tm="100000">
                                          <p:val>
                                            <p:strVal val="0-ppt_h/2"/>
                                          </p:val>
                                        </p:tav>
                                      </p:tavLst>
                                    </p:anim>
                                    <p:set>
                                      <p:cBhvr>
                                        <p:cTn id="512" dur="1" fill="hold">
                                          <p:stCondLst>
                                            <p:cond delay="3499"/>
                                          </p:stCondLst>
                                        </p:cTn>
                                        <p:tgtEl>
                                          <p:spTgt spid="43"/>
                                        </p:tgtEl>
                                        <p:attrNameLst>
                                          <p:attrName>style.visibility</p:attrName>
                                        </p:attrNameLst>
                                      </p:cBhvr>
                                      <p:to>
                                        <p:strVal val="hidden"/>
                                      </p:to>
                                    </p:set>
                                  </p:childTnLst>
                                </p:cTn>
                              </p:par>
                              <p:par>
                                <p:cTn id="513" presetID="2" presetClass="exit" presetSubtype="1" fill="hold" grpId="2" nodeType="withEffect">
                                  <p:stCondLst>
                                    <p:cond delay="0"/>
                                  </p:stCondLst>
                                  <p:childTnLst>
                                    <p:anim calcmode="lin" valueType="num">
                                      <p:cBhvr additive="base">
                                        <p:cTn id="514" dur="3500"/>
                                        <p:tgtEl>
                                          <p:spTgt spid="44"/>
                                        </p:tgtEl>
                                        <p:attrNameLst>
                                          <p:attrName>ppt_x</p:attrName>
                                        </p:attrNameLst>
                                      </p:cBhvr>
                                      <p:tavLst>
                                        <p:tav tm="0">
                                          <p:val>
                                            <p:strVal val="ppt_x"/>
                                          </p:val>
                                        </p:tav>
                                        <p:tav tm="100000">
                                          <p:val>
                                            <p:strVal val="ppt_x"/>
                                          </p:val>
                                        </p:tav>
                                      </p:tavLst>
                                    </p:anim>
                                    <p:anim calcmode="lin" valueType="num">
                                      <p:cBhvr additive="base">
                                        <p:cTn id="515" dur="3500"/>
                                        <p:tgtEl>
                                          <p:spTgt spid="44"/>
                                        </p:tgtEl>
                                        <p:attrNameLst>
                                          <p:attrName>ppt_y</p:attrName>
                                        </p:attrNameLst>
                                      </p:cBhvr>
                                      <p:tavLst>
                                        <p:tav tm="0">
                                          <p:val>
                                            <p:strVal val="ppt_y"/>
                                          </p:val>
                                        </p:tav>
                                        <p:tav tm="100000">
                                          <p:val>
                                            <p:strVal val="0-ppt_h/2"/>
                                          </p:val>
                                        </p:tav>
                                      </p:tavLst>
                                    </p:anim>
                                    <p:set>
                                      <p:cBhvr>
                                        <p:cTn id="516" dur="1" fill="hold">
                                          <p:stCondLst>
                                            <p:cond delay="3499"/>
                                          </p:stCondLst>
                                        </p:cTn>
                                        <p:tgtEl>
                                          <p:spTgt spid="44"/>
                                        </p:tgtEl>
                                        <p:attrNameLst>
                                          <p:attrName>style.visibility</p:attrName>
                                        </p:attrNameLst>
                                      </p:cBhvr>
                                      <p:to>
                                        <p:strVal val="hidden"/>
                                      </p:to>
                                    </p:set>
                                  </p:childTnLst>
                                </p:cTn>
                              </p:par>
                              <p:par>
                                <p:cTn id="517" presetID="2" presetClass="exit" presetSubtype="1" fill="hold" grpId="2" nodeType="withEffect">
                                  <p:stCondLst>
                                    <p:cond delay="0"/>
                                  </p:stCondLst>
                                  <p:childTnLst>
                                    <p:anim calcmode="lin" valueType="num">
                                      <p:cBhvr additive="base">
                                        <p:cTn id="518" dur="3500"/>
                                        <p:tgtEl>
                                          <p:spTgt spid="45"/>
                                        </p:tgtEl>
                                        <p:attrNameLst>
                                          <p:attrName>ppt_x</p:attrName>
                                        </p:attrNameLst>
                                      </p:cBhvr>
                                      <p:tavLst>
                                        <p:tav tm="0">
                                          <p:val>
                                            <p:strVal val="ppt_x"/>
                                          </p:val>
                                        </p:tav>
                                        <p:tav tm="100000">
                                          <p:val>
                                            <p:strVal val="ppt_x"/>
                                          </p:val>
                                        </p:tav>
                                      </p:tavLst>
                                    </p:anim>
                                    <p:anim calcmode="lin" valueType="num">
                                      <p:cBhvr additive="base">
                                        <p:cTn id="519" dur="3500"/>
                                        <p:tgtEl>
                                          <p:spTgt spid="45"/>
                                        </p:tgtEl>
                                        <p:attrNameLst>
                                          <p:attrName>ppt_y</p:attrName>
                                        </p:attrNameLst>
                                      </p:cBhvr>
                                      <p:tavLst>
                                        <p:tav tm="0">
                                          <p:val>
                                            <p:strVal val="ppt_y"/>
                                          </p:val>
                                        </p:tav>
                                        <p:tav tm="100000">
                                          <p:val>
                                            <p:strVal val="0-ppt_h/2"/>
                                          </p:val>
                                        </p:tav>
                                      </p:tavLst>
                                    </p:anim>
                                    <p:set>
                                      <p:cBhvr>
                                        <p:cTn id="520" dur="1" fill="hold">
                                          <p:stCondLst>
                                            <p:cond delay="3499"/>
                                          </p:stCondLst>
                                        </p:cTn>
                                        <p:tgtEl>
                                          <p:spTgt spid="45"/>
                                        </p:tgtEl>
                                        <p:attrNameLst>
                                          <p:attrName>style.visibility</p:attrName>
                                        </p:attrNameLst>
                                      </p:cBhvr>
                                      <p:to>
                                        <p:strVal val="hidden"/>
                                      </p:to>
                                    </p:set>
                                  </p:childTnLst>
                                </p:cTn>
                              </p:par>
                              <p:par>
                                <p:cTn id="521" presetID="2" presetClass="exit" presetSubtype="1" fill="hold" grpId="2" nodeType="withEffect">
                                  <p:stCondLst>
                                    <p:cond delay="0"/>
                                  </p:stCondLst>
                                  <p:childTnLst>
                                    <p:anim calcmode="lin" valueType="num">
                                      <p:cBhvr additive="base">
                                        <p:cTn id="522" dur="3500"/>
                                        <p:tgtEl>
                                          <p:spTgt spid="46"/>
                                        </p:tgtEl>
                                        <p:attrNameLst>
                                          <p:attrName>ppt_x</p:attrName>
                                        </p:attrNameLst>
                                      </p:cBhvr>
                                      <p:tavLst>
                                        <p:tav tm="0">
                                          <p:val>
                                            <p:strVal val="ppt_x"/>
                                          </p:val>
                                        </p:tav>
                                        <p:tav tm="100000">
                                          <p:val>
                                            <p:strVal val="ppt_x"/>
                                          </p:val>
                                        </p:tav>
                                      </p:tavLst>
                                    </p:anim>
                                    <p:anim calcmode="lin" valueType="num">
                                      <p:cBhvr additive="base">
                                        <p:cTn id="523" dur="3500"/>
                                        <p:tgtEl>
                                          <p:spTgt spid="46"/>
                                        </p:tgtEl>
                                        <p:attrNameLst>
                                          <p:attrName>ppt_y</p:attrName>
                                        </p:attrNameLst>
                                      </p:cBhvr>
                                      <p:tavLst>
                                        <p:tav tm="0">
                                          <p:val>
                                            <p:strVal val="ppt_y"/>
                                          </p:val>
                                        </p:tav>
                                        <p:tav tm="100000">
                                          <p:val>
                                            <p:strVal val="0-ppt_h/2"/>
                                          </p:val>
                                        </p:tav>
                                      </p:tavLst>
                                    </p:anim>
                                    <p:set>
                                      <p:cBhvr>
                                        <p:cTn id="524" dur="1" fill="hold">
                                          <p:stCondLst>
                                            <p:cond delay="3499"/>
                                          </p:stCondLst>
                                        </p:cTn>
                                        <p:tgtEl>
                                          <p:spTgt spid="46"/>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47"/>
                                        </p:tgtEl>
                                        <p:attrNameLst>
                                          <p:attrName>ppt_x</p:attrName>
                                        </p:attrNameLst>
                                      </p:cBhvr>
                                      <p:tavLst>
                                        <p:tav tm="0">
                                          <p:val>
                                            <p:strVal val="ppt_x"/>
                                          </p:val>
                                        </p:tav>
                                        <p:tav tm="100000">
                                          <p:val>
                                            <p:strVal val="ppt_x"/>
                                          </p:val>
                                        </p:tav>
                                      </p:tavLst>
                                    </p:anim>
                                    <p:anim calcmode="lin" valueType="num">
                                      <p:cBhvr additive="base">
                                        <p:cTn id="527" dur="3500"/>
                                        <p:tgtEl>
                                          <p:spTgt spid="47"/>
                                        </p:tgtEl>
                                        <p:attrNameLst>
                                          <p:attrName>ppt_y</p:attrName>
                                        </p:attrNameLst>
                                      </p:cBhvr>
                                      <p:tavLst>
                                        <p:tav tm="0">
                                          <p:val>
                                            <p:strVal val="ppt_y"/>
                                          </p:val>
                                        </p:tav>
                                        <p:tav tm="100000">
                                          <p:val>
                                            <p:strVal val="0-ppt_h/2"/>
                                          </p:val>
                                        </p:tav>
                                      </p:tavLst>
                                    </p:anim>
                                    <p:set>
                                      <p:cBhvr>
                                        <p:cTn id="528" dur="1" fill="hold">
                                          <p:stCondLst>
                                            <p:cond delay="3499"/>
                                          </p:stCondLst>
                                        </p:cTn>
                                        <p:tgtEl>
                                          <p:spTgt spid="47"/>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48"/>
                                        </p:tgtEl>
                                        <p:attrNameLst>
                                          <p:attrName>ppt_x</p:attrName>
                                        </p:attrNameLst>
                                      </p:cBhvr>
                                      <p:tavLst>
                                        <p:tav tm="0">
                                          <p:val>
                                            <p:strVal val="ppt_x"/>
                                          </p:val>
                                        </p:tav>
                                        <p:tav tm="100000">
                                          <p:val>
                                            <p:strVal val="ppt_x"/>
                                          </p:val>
                                        </p:tav>
                                      </p:tavLst>
                                    </p:anim>
                                    <p:anim calcmode="lin" valueType="num">
                                      <p:cBhvr additive="base">
                                        <p:cTn id="531" dur="3500"/>
                                        <p:tgtEl>
                                          <p:spTgt spid="48"/>
                                        </p:tgtEl>
                                        <p:attrNameLst>
                                          <p:attrName>ppt_y</p:attrName>
                                        </p:attrNameLst>
                                      </p:cBhvr>
                                      <p:tavLst>
                                        <p:tav tm="0">
                                          <p:val>
                                            <p:strVal val="ppt_y"/>
                                          </p:val>
                                        </p:tav>
                                        <p:tav tm="100000">
                                          <p:val>
                                            <p:strVal val="0-ppt_h/2"/>
                                          </p:val>
                                        </p:tav>
                                      </p:tavLst>
                                    </p:anim>
                                    <p:set>
                                      <p:cBhvr>
                                        <p:cTn id="532" dur="1" fill="hold">
                                          <p:stCondLst>
                                            <p:cond delay="3499"/>
                                          </p:stCondLst>
                                        </p:cTn>
                                        <p:tgtEl>
                                          <p:spTgt spid="48"/>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49"/>
                                        </p:tgtEl>
                                        <p:attrNameLst>
                                          <p:attrName>ppt_x</p:attrName>
                                        </p:attrNameLst>
                                      </p:cBhvr>
                                      <p:tavLst>
                                        <p:tav tm="0">
                                          <p:val>
                                            <p:strVal val="ppt_x"/>
                                          </p:val>
                                        </p:tav>
                                        <p:tav tm="100000">
                                          <p:val>
                                            <p:strVal val="ppt_x"/>
                                          </p:val>
                                        </p:tav>
                                      </p:tavLst>
                                    </p:anim>
                                    <p:anim calcmode="lin" valueType="num">
                                      <p:cBhvr additive="base">
                                        <p:cTn id="535" dur="3500"/>
                                        <p:tgtEl>
                                          <p:spTgt spid="49"/>
                                        </p:tgtEl>
                                        <p:attrNameLst>
                                          <p:attrName>ppt_y</p:attrName>
                                        </p:attrNameLst>
                                      </p:cBhvr>
                                      <p:tavLst>
                                        <p:tav tm="0">
                                          <p:val>
                                            <p:strVal val="ppt_y"/>
                                          </p:val>
                                        </p:tav>
                                        <p:tav tm="100000">
                                          <p:val>
                                            <p:strVal val="0-ppt_h/2"/>
                                          </p:val>
                                        </p:tav>
                                      </p:tavLst>
                                    </p:anim>
                                    <p:set>
                                      <p:cBhvr>
                                        <p:cTn id="536" dur="1" fill="hold">
                                          <p:stCondLst>
                                            <p:cond delay="3499"/>
                                          </p:stCondLst>
                                        </p:cTn>
                                        <p:tgtEl>
                                          <p:spTgt spid="49"/>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50"/>
                                        </p:tgtEl>
                                        <p:attrNameLst>
                                          <p:attrName>ppt_x</p:attrName>
                                        </p:attrNameLst>
                                      </p:cBhvr>
                                      <p:tavLst>
                                        <p:tav tm="0">
                                          <p:val>
                                            <p:strVal val="ppt_x"/>
                                          </p:val>
                                        </p:tav>
                                        <p:tav tm="100000">
                                          <p:val>
                                            <p:strVal val="ppt_x"/>
                                          </p:val>
                                        </p:tav>
                                      </p:tavLst>
                                    </p:anim>
                                    <p:anim calcmode="lin" valueType="num">
                                      <p:cBhvr additive="base">
                                        <p:cTn id="539" dur="3500"/>
                                        <p:tgtEl>
                                          <p:spTgt spid="50"/>
                                        </p:tgtEl>
                                        <p:attrNameLst>
                                          <p:attrName>ppt_y</p:attrName>
                                        </p:attrNameLst>
                                      </p:cBhvr>
                                      <p:tavLst>
                                        <p:tav tm="0">
                                          <p:val>
                                            <p:strVal val="ppt_y"/>
                                          </p:val>
                                        </p:tav>
                                        <p:tav tm="100000">
                                          <p:val>
                                            <p:strVal val="0-ppt_h/2"/>
                                          </p:val>
                                        </p:tav>
                                      </p:tavLst>
                                    </p:anim>
                                    <p:set>
                                      <p:cBhvr>
                                        <p:cTn id="540" dur="1" fill="hold">
                                          <p:stCondLst>
                                            <p:cond delay="3499"/>
                                          </p:stCondLst>
                                        </p:cTn>
                                        <p:tgtEl>
                                          <p:spTgt spid="50"/>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51"/>
                                        </p:tgtEl>
                                        <p:attrNameLst>
                                          <p:attrName>ppt_x</p:attrName>
                                        </p:attrNameLst>
                                      </p:cBhvr>
                                      <p:tavLst>
                                        <p:tav tm="0">
                                          <p:val>
                                            <p:strVal val="ppt_x"/>
                                          </p:val>
                                        </p:tav>
                                        <p:tav tm="100000">
                                          <p:val>
                                            <p:strVal val="ppt_x"/>
                                          </p:val>
                                        </p:tav>
                                      </p:tavLst>
                                    </p:anim>
                                    <p:anim calcmode="lin" valueType="num">
                                      <p:cBhvr additive="base">
                                        <p:cTn id="543" dur="3500"/>
                                        <p:tgtEl>
                                          <p:spTgt spid="51"/>
                                        </p:tgtEl>
                                        <p:attrNameLst>
                                          <p:attrName>ppt_y</p:attrName>
                                        </p:attrNameLst>
                                      </p:cBhvr>
                                      <p:tavLst>
                                        <p:tav tm="0">
                                          <p:val>
                                            <p:strVal val="ppt_y"/>
                                          </p:val>
                                        </p:tav>
                                        <p:tav tm="100000">
                                          <p:val>
                                            <p:strVal val="0-ppt_h/2"/>
                                          </p:val>
                                        </p:tav>
                                      </p:tavLst>
                                    </p:anim>
                                    <p:set>
                                      <p:cBhvr>
                                        <p:cTn id="544" dur="1" fill="hold">
                                          <p:stCondLst>
                                            <p:cond delay="3499"/>
                                          </p:stCondLst>
                                        </p:cTn>
                                        <p:tgtEl>
                                          <p:spTgt spid="51"/>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52"/>
                                        </p:tgtEl>
                                        <p:attrNameLst>
                                          <p:attrName>ppt_x</p:attrName>
                                        </p:attrNameLst>
                                      </p:cBhvr>
                                      <p:tavLst>
                                        <p:tav tm="0">
                                          <p:val>
                                            <p:strVal val="ppt_x"/>
                                          </p:val>
                                        </p:tav>
                                        <p:tav tm="100000">
                                          <p:val>
                                            <p:strVal val="ppt_x"/>
                                          </p:val>
                                        </p:tav>
                                      </p:tavLst>
                                    </p:anim>
                                    <p:anim calcmode="lin" valueType="num">
                                      <p:cBhvr additive="base">
                                        <p:cTn id="547" dur="3500"/>
                                        <p:tgtEl>
                                          <p:spTgt spid="52"/>
                                        </p:tgtEl>
                                        <p:attrNameLst>
                                          <p:attrName>ppt_y</p:attrName>
                                        </p:attrNameLst>
                                      </p:cBhvr>
                                      <p:tavLst>
                                        <p:tav tm="0">
                                          <p:val>
                                            <p:strVal val="ppt_y"/>
                                          </p:val>
                                        </p:tav>
                                        <p:tav tm="100000">
                                          <p:val>
                                            <p:strVal val="0-ppt_h/2"/>
                                          </p:val>
                                        </p:tav>
                                      </p:tavLst>
                                    </p:anim>
                                    <p:set>
                                      <p:cBhvr>
                                        <p:cTn id="548" dur="1" fill="hold">
                                          <p:stCondLst>
                                            <p:cond delay="3499"/>
                                          </p:stCondLst>
                                        </p:cTn>
                                        <p:tgtEl>
                                          <p:spTgt spid="52"/>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53"/>
                                        </p:tgtEl>
                                        <p:attrNameLst>
                                          <p:attrName>ppt_x</p:attrName>
                                        </p:attrNameLst>
                                      </p:cBhvr>
                                      <p:tavLst>
                                        <p:tav tm="0">
                                          <p:val>
                                            <p:strVal val="ppt_x"/>
                                          </p:val>
                                        </p:tav>
                                        <p:tav tm="100000">
                                          <p:val>
                                            <p:strVal val="ppt_x"/>
                                          </p:val>
                                        </p:tav>
                                      </p:tavLst>
                                    </p:anim>
                                    <p:anim calcmode="lin" valueType="num">
                                      <p:cBhvr additive="base">
                                        <p:cTn id="551" dur="3500"/>
                                        <p:tgtEl>
                                          <p:spTgt spid="53"/>
                                        </p:tgtEl>
                                        <p:attrNameLst>
                                          <p:attrName>ppt_y</p:attrName>
                                        </p:attrNameLst>
                                      </p:cBhvr>
                                      <p:tavLst>
                                        <p:tav tm="0">
                                          <p:val>
                                            <p:strVal val="ppt_y"/>
                                          </p:val>
                                        </p:tav>
                                        <p:tav tm="100000">
                                          <p:val>
                                            <p:strVal val="0-ppt_h/2"/>
                                          </p:val>
                                        </p:tav>
                                      </p:tavLst>
                                    </p:anim>
                                    <p:set>
                                      <p:cBhvr>
                                        <p:cTn id="552" dur="1" fill="hold">
                                          <p:stCondLst>
                                            <p:cond delay="3499"/>
                                          </p:stCondLst>
                                        </p:cTn>
                                        <p:tgtEl>
                                          <p:spTgt spid="53"/>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54"/>
                                        </p:tgtEl>
                                        <p:attrNameLst>
                                          <p:attrName>ppt_x</p:attrName>
                                        </p:attrNameLst>
                                      </p:cBhvr>
                                      <p:tavLst>
                                        <p:tav tm="0">
                                          <p:val>
                                            <p:strVal val="ppt_x"/>
                                          </p:val>
                                        </p:tav>
                                        <p:tav tm="100000">
                                          <p:val>
                                            <p:strVal val="ppt_x"/>
                                          </p:val>
                                        </p:tav>
                                      </p:tavLst>
                                    </p:anim>
                                    <p:anim calcmode="lin" valueType="num">
                                      <p:cBhvr additive="base">
                                        <p:cTn id="555" dur="3500"/>
                                        <p:tgtEl>
                                          <p:spTgt spid="54"/>
                                        </p:tgtEl>
                                        <p:attrNameLst>
                                          <p:attrName>ppt_y</p:attrName>
                                        </p:attrNameLst>
                                      </p:cBhvr>
                                      <p:tavLst>
                                        <p:tav tm="0">
                                          <p:val>
                                            <p:strVal val="ppt_y"/>
                                          </p:val>
                                        </p:tav>
                                        <p:tav tm="100000">
                                          <p:val>
                                            <p:strVal val="0-ppt_h/2"/>
                                          </p:val>
                                        </p:tav>
                                      </p:tavLst>
                                    </p:anim>
                                    <p:set>
                                      <p:cBhvr>
                                        <p:cTn id="556" dur="1" fill="hold">
                                          <p:stCondLst>
                                            <p:cond delay="3499"/>
                                          </p:stCondLst>
                                        </p:cTn>
                                        <p:tgtEl>
                                          <p:spTgt spid="54"/>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55"/>
                                        </p:tgtEl>
                                        <p:attrNameLst>
                                          <p:attrName>ppt_x</p:attrName>
                                        </p:attrNameLst>
                                      </p:cBhvr>
                                      <p:tavLst>
                                        <p:tav tm="0">
                                          <p:val>
                                            <p:strVal val="ppt_x"/>
                                          </p:val>
                                        </p:tav>
                                        <p:tav tm="100000">
                                          <p:val>
                                            <p:strVal val="ppt_x"/>
                                          </p:val>
                                        </p:tav>
                                      </p:tavLst>
                                    </p:anim>
                                    <p:anim calcmode="lin" valueType="num">
                                      <p:cBhvr additive="base">
                                        <p:cTn id="559" dur="3500"/>
                                        <p:tgtEl>
                                          <p:spTgt spid="55"/>
                                        </p:tgtEl>
                                        <p:attrNameLst>
                                          <p:attrName>ppt_y</p:attrName>
                                        </p:attrNameLst>
                                      </p:cBhvr>
                                      <p:tavLst>
                                        <p:tav tm="0">
                                          <p:val>
                                            <p:strVal val="ppt_y"/>
                                          </p:val>
                                        </p:tav>
                                        <p:tav tm="100000">
                                          <p:val>
                                            <p:strVal val="0-ppt_h/2"/>
                                          </p:val>
                                        </p:tav>
                                      </p:tavLst>
                                    </p:anim>
                                    <p:set>
                                      <p:cBhvr>
                                        <p:cTn id="560" dur="1" fill="hold">
                                          <p:stCondLst>
                                            <p:cond delay="3499"/>
                                          </p:stCondLst>
                                        </p:cTn>
                                        <p:tgtEl>
                                          <p:spTgt spid="55"/>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56"/>
                                        </p:tgtEl>
                                        <p:attrNameLst>
                                          <p:attrName>ppt_x</p:attrName>
                                        </p:attrNameLst>
                                      </p:cBhvr>
                                      <p:tavLst>
                                        <p:tav tm="0">
                                          <p:val>
                                            <p:strVal val="ppt_x"/>
                                          </p:val>
                                        </p:tav>
                                        <p:tav tm="100000">
                                          <p:val>
                                            <p:strVal val="ppt_x"/>
                                          </p:val>
                                        </p:tav>
                                      </p:tavLst>
                                    </p:anim>
                                    <p:anim calcmode="lin" valueType="num">
                                      <p:cBhvr additive="base">
                                        <p:cTn id="563" dur="3500"/>
                                        <p:tgtEl>
                                          <p:spTgt spid="56"/>
                                        </p:tgtEl>
                                        <p:attrNameLst>
                                          <p:attrName>ppt_y</p:attrName>
                                        </p:attrNameLst>
                                      </p:cBhvr>
                                      <p:tavLst>
                                        <p:tav tm="0">
                                          <p:val>
                                            <p:strVal val="ppt_y"/>
                                          </p:val>
                                        </p:tav>
                                        <p:tav tm="100000">
                                          <p:val>
                                            <p:strVal val="0-ppt_h/2"/>
                                          </p:val>
                                        </p:tav>
                                      </p:tavLst>
                                    </p:anim>
                                    <p:set>
                                      <p:cBhvr>
                                        <p:cTn id="564" dur="1" fill="hold">
                                          <p:stCondLst>
                                            <p:cond delay="3499"/>
                                          </p:stCondLst>
                                        </p:cTn>
                                        <p:tgtEl>
                                          <p:spTgt spid="56"/>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57"/>
                                        </p:tgtEl>
                                        <p:attrNameLst>
                                          <p:attrName>ppt_x</p:attrName>
                                        </p:attrNameLst>
                                      </p:cBhvr>
                                      <p:tavLst>
                                        <p:tav tm="0">
                                          <p:val>
                                            <p:strVal val="ppt_x"/>
                                          </p:val>
                                        </p:tav>
                                        <p:tav tm="100000">
                                          <p:val>
                                            <p:strVal val="ppt_x"/>
                                          </p:val>
                                        </p:tav>
                                      </p:tavLst>
                                    </p:anim>
                                    <p:anim calcmode="lin" valueType="num">
                                      <p:cBhvr additive="base">
                                        <p:cTn id="567" dur="3500"/>
                                        <p:tgtEl>
                                          <p:spTgt spid="57"/>
                                        </p:tgtEl>
                                        <p:attrNameLst>
                                          <p:attrName>ppt_y</p:attrName>
                                        </p:attrNameLst>
                                      </p:cBhvr>
                                      <p:tavLst>
                                        <p:tav tm="0">
                                          <p:val>
                                            <p:strVal val="ppt_y"/>
                                          </p:val>
                                        </p:tav>
                                        <p:tav tm="100000">
                                          <p:val>
                                            <p:strVal val="0-ppt_h/2"/>
                                          </p:val>
                                        </p:tav>
                                      </p:tavLst>
                                    </p:anim>
                                    <p:set>
                                      <p:cBhvr>
                                        <p:cTn id="568" dur="1" fill="hold">
                                          <p:stCondLst>
                                            <p:cond delay="3499"/>
                                          </p:stCondLst>
                                        </p:cTn>
                                        <p:tgtEl>
                                          <p:spTgt spid="57"/>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58"/>
                                        </p:tgtEl>
                                        <p:attrNameLst>
                                          <p:attrName>ppt_x</p:attrName>
                                        </p:attrNameLst>
                                      </p:cBhvr>
                                      <p:tavLst>
                                        <p:tav tm="0">
                                          <p:val>
                                            <p:strVal val="ppt_x"/>
                                          </p:val>
                                        </p:tav>
                                        <p:tav tm="100000">
                                          <p:val>
                                            <p:strVal val="ppt_x"/>
                                          </p:val>
                                        </p:tav>
                                      </p:tavLst>
                                    </p:anim>
                                    <p:anim calcmode="lin" valueType="num">
                                      <p:cBhvr additive="base">
                                        <p:cTn id="571" dur="3500"/>
                                        <p:tgtEl>
                                          <p:spTgt spid="58"/>
                                        </p:tgtEl>
                                        <p:attrNameLst>
                                          <p:attrName>ppt_y</p:attrName>
                                        </p:attrNameLst>
                                      </p:cBhvr>
                                      <p:tavLst>
                                        <p:tav tm="0">
                                          <p:val>
                                            <p:strVal val="ppt_y"/>
                                          </p:val>
                                        </p:tav>
                                        <p:tav tm="100000">
                                          <p:val>
                                            <p:strVal val="0-ppt_h/2"/>
                                          </p:val>
                                        </p:tav>
                                      </p:tavLst>
                                    </p:anim>
                                    <p:set>
                                      <p:cBhvr>
                                        <p:cTn id="572" dur="1" fill="hold">
                                          <p:stCondLst>
                                            <p:cond delay="3499"/>
                                          </p:stCondLst>
                                        </p:cTn>
                                        <p:tgtEl>
                                          <p:spTgt spid="58"/>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59"/>
                                        </p:tgtEl>
                                        <p:attrNameLst>
                                          <p:attrName>ppt_x</p:attrName>
                                        </p:attrNameLst>
                                      </p:cBhvr>
                                      <p:tavLst>
                                        <p:tav tm="0">
                                          <p:val>
                                            <p:strVal val="ppt_x"/>
                                          </p:val>
                                        </p:tav>
                                        <p:tav tm="100000">
                                          <p:val>
                                            <p:strVal val="ppt_x"/>
                                          </p:val>
                                        </p:tav>
                                      </p:tavLst>
                                    </p:anim>
                                    <p:anim calcmode="lin" valueType="num">
                                      <p:cBhvr additive="base">
                                        <p:cTn id="575" dur="3500"/>
                                        <p:tgtEl>
                                          <p:spTgt spid="59"/>
                                        </p:tgtEl>
                                        <p:attrNameLst>
                                          <p:attrName>ppt_y</p:attrName>
                                        </p:attrNameLst>
                                      </p:cBhvr>
                                      <p:tavLst>
                                        <p:tav tm="0">
                                          <p:val>
                                            <p:strVal val="ppt_y"/>
                                          </p:val>
                                        </p:tav>
                                        <p:tav tm="100000">
                                          <p:val>
                                            <p:strVal val="0-ppt_h/2"/>
                                          </p:val>
                                        </p:tav>
                                      </p:tavLst>
                                    </p:anim>
                                    <p:set>
                                      <p:cBhvr>
                                        <p:cTn id="576" dur="1" fill="hold">
                                          <p:stCondLst>
                                            <p:cond delay="3499"/>
                                          </p:stCondLst>
                                        </p:cTn>
                                        <p:tgtEl>
                                          <p:spTgt spid="59"/>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60"/>
                                        </p:tgtEl>
                                        <p:attrNameLst>
                                          <p:attrName>ppt_x</p:attrName>
                                        </p:attrNameLst>
                                      </p:cBhvr>
                                      <p:tavLst>
                                        <p:tav tm="0">
                                          <p:val>
                                            <p:strVal val="ppt_x"/>
                                          </p:val>
                                        </p:tav>
                                        <p:tav tm="100000">
                                          <p:val>
                                            <p:strVal val="ppt_x"/>
                                          </p:val>
                                        </p:tav>
                                      </p:tavLst>
                                    </p:anim>
                                    <p:anim calcmode="lin" valueType="num">
                                      <p:cBhvr additive="base">
                                        <p:cTn id="579" dur="3500"/>
                                        <p:tgtEl>
                                          <p:spTgt spid="60"/>
                                        </p:tgtEl>
                                        <p:attrNameLst>
                                          <p:attrName>ppt_y</p:attrName>
                                        </p:attrNameLst>
                                      </p:cBhvr>
                                      <p:tavLst>
                                        <p:tav tm="0">
                                          <p:val>
                                            <p:strVal val="ppt_y"/>
                                          </p:val>
                                        </p:tav>
                                        <p:tav tm="100000">
                                          <p:val>
                                            <p:strVal val="0-ppt_h/2"/>
                                          </p:val>
                                        </p:tav>
                                      </p:tavLst>
                                    </p:anim>
                                    <p:set>
                                      <p:cBhvr>
                                        <p:cTn id="580" dur="1" fill="hold">
                                          <p:stCondLst>
                                            <p:cond delay="3499"/>
                                          </p:stCondLst>
                                        </p:cTn>
                                        <p:tgtEl>
                                          <p:spTgt spid="60"/>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61"/>
                                        </p:tgtEl>
                                        <p:attrNameLst>
                                          <p:attrName>ppt_x</p:attrName>
                                        </p:attrNameLst>
                                      </p:cBhvr>
                                      <p:tavLst>
                                        <p:tav tm="0">
                                          <p:val>
                                            <p:strVal val="ppt_x"/>
                                          </p:val>
                                        </p:tav>
                                        <p:tav tm="100000">
                                          <p:val>
                                            <p:strVal val="ppt_x"/>
                                          </p:val>
                                        </p:tav>
                                      </p:tavLst>
                                    </p:anim>
                                    <p:anim calcmode="lin" valueType="num">
                                      <p:cBhvr additive="base">
                                        <p:cTn id="583" dur="3500"/>
                                        <p:tgtEl>
                                          <p:spTgt spid="61"/>
                                        </p:tgtEl>
                                        <p:attrNameLst>
                                          <p:attrName>ppt_y</p:attrName>
                                        </p:attrNameLst>
                                      </p:cBhvr>
                                      <p:tavLst>
                                        <p:tav tm="0">
                                          <p:val>
                                            <p:strVal val="ppt_y"/>
                                          </p:val>
                                        </p:tav>
                                        <p:tav tm="100000">
                                          <p:val>
                                            <p:strVal val="0-ppt_h/2"/>
                                          </p:val>
                                        </p:tav>
                                      </p:tavLst>
                                    </p:anim>
                                    <p:set>
                                      <p:cBhvr>
                                        <p:cTn id="584" dur="1" fill="hold">
                                          <p:stCondLst>
                                            <p:cond delay="3499"/>
                                          </p:stCondLst>
                                        </p:cTn>
                                        <p:tgtEl>
                                          <p:spTgt spid="61"/>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62"/>
                                        </p:tgtEl>
                                        <p:attrNameLst>
                                          <p:attrName>ppt_x</p:attrName>
                                        </p:attrNameLst>
                                      </p:cBhvr>
                                      <p:tavLst>
                                        <p:tav tm="0">
                                          <p:val>
                                            <p:strVal val="ppt_x"/>
                                          </p:val>
                                        </p:tav>
                                        <p:tav tm="100000">
                                          <p:val>
                                            <p:strVal val="ppt_x"/>
                                          </p:val>
                                        </p:tav>
                                      </p:tavLst>
                                    </p:anim>
                                    <p:anim calcmode="lin" valueType="num">
                                      <p:cBhvr additive="base">
                                        <p:cTn id="587" dur="3500"/>
                                        <p:tgtEl>
                                          <p:spTgt spid="62"/>
                                        </p:tgtEl>
                                        <p:attrNameLst>
                                          <p:attrName>ppt_y</p:attrName>
                                        </p:attrNameLst>
                                      </p:cBhvr>
                                      <p:tavLst>
                                        <p:tav tm="0">
                                          <p:val>
                                            <p:strVal val="ppt_y"/>
                                          </p:val>
                                        </p:tav>
                                        <p:tav tm="100000">
                                          <p:val>
                                            <p:strVal val="0-ppt_h/2"/>
                                          </p:val>
                                        </p:tav>
                                      </p:tavLst>
                                    </p:anim>
                                    <p:set>
                                      <p:cBhvr>
                                        <p:cTn id="588" dur="1" fill="hold">
                                          <p:stCondLst>
                                            <p:cond delay="3499"/>
                                          </p:stCondLst>
                                        </p:cTn>
                                        <p:tgtEl>
                                          <p:spTgt spid="62"/>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63"/>
                                        </p:tgtEl>
                                        <p:attrNameLst>
                                          <p:attrName>ppt_x</p:attrName>
                                        </p:attrNameLst>
                                      </p:cBhvr>
                                      <p:tavLst>
                                        <p:tav tm="0">
                                          <p:val>
                                            <p:strVal val="ppt_x"/>
                                          </p:val>
                                        </p:tav>
                                        <p:tav tm="100000">
                                          <p:val>
                                            <p:strVal val="ppt_x"/>
                                          </p:val>
                                        </p:tav>
                                      </p:tavLst>
                                    </p:anim>
                                    <p:anim calcmode="lin" valueType="num">
                                      <p:cBhvr additive="base">
                                        <p:cTn id="591" dur="3500"/>
                                        <p:tgtEl>
                                          <p:spTgt spid="63"/>
                                        </p:tgtEl>
                                        <p:attrNameLst>
                                          <p:attrName>ppt_y</p:attrName>
                                        </p:attrNameLst>
                                      </p:cBhvr>
                                      <p:tavLst>
                                        <p:tav tm="0">
                                          <p:val>
                                            <p:strVal val="ppt_y"/>
                                          </p:val>
                                        </p:tav>
                                        <p:tav tm="100000">
                                          <p:val>
                                            <p:strVal val="0-ppt_h/2"/>
                                          </p:val>
                                        </p:tav>
                                      </p:tavLst>
                                    </p:anim>
                                    <p:set>
                                      <p:cBhvr>
                                        <p:cTn id="592" dur="1" fill="hold">
                                          <p:stCondLst>
                                            <p:cond delay="3499"/>
                                          </p:stCondLst>
                                        </p:cTn>
                                        <p:tgtEl>
                                          <p:spTgt spid="63"/>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64"/>
                                        </p:tgtEl>
                                        <p:attrNameLst>
                                          <p:attrName>ppt_x</p:attrName>
                                        </p:attrNameLst>
                                      </p:cBhvr>
                                      <p:tavLst>
                                        <p:tav tm="0">
                                          <p:val>
                                            <p:strVal val="ppt_x"/>
                                          </p:val>
                                        </p:tav>
                                        <p:tav tm="100000">
                                          <p:val>
                                            <p:strVal val="ppt_x"/>
                                          </p:val>
                                        </p:tav>
                                      </p:tavLst>
                                    </p:anim>
                                    <p:anim calcmode="lin" valueType="num">
                                      <p:cBhvr additive="base">
                                        <p:cTn id="595" dur="3500"/>
                                        <p:tgtEl>
                                          <p:spTgt spid="64"/>
                                        </p:tgtEl>
                                        <p:attrNameLst>
                                          <p:attrName>ppt_y</p:attrName>
                                        </p:attrNameLst>
                                      </p:cBhvr>
                                      <p:tavLst>
                                        <p:tav tm="0">
                                          <p:val>
                                            <p:strVal val="ppt_y"/>
                                          </p:val>
                                        </p:tav>
                                        <p:tav tm="100000">
                                          <p:val>
                                            <p:strVal val="0-ppt_h/2"/>
                                          </p:val>
                                        </p:tav>
                                      </p:tavLst>
                                    </p:anim>
                                    <p:set>
                                      <p:cBhvr>
                                        <p:cTn id="596" dur="1" fill="hold">
                                          <p:stCondLst>
                                            <p:cond delay="3499"/>
                                          </p:stCondLst>
                                        </p:cTn>
                                        <p:tgtEl>
                                          <p:spTgt spid="64"/>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65"/>
                                        </p:tgtEl>
                                        <p:attrNameLst>
                                          <p:attrName>ppt_x</p:attrName>
                                        </p:attrNameLst>
                                      </p:cBhvr>
                                      <p:tavLst>
                                        <p:tav tm="0">
                                          <p:val>
                                            <p:strVal val="ppt_x"/>
                                          </p:val>
                                        </p:tav>
                                        <p:tav tm="100000">
                                          <p:val>
                                            <p:strVal val="ppt_x"/>
                                          </p:val>
                                        </p:tav>
                                      </p:tavLst>
                                    </p:anim>
                                    <p:anim calcmode="lin" valueType="num">
                                      <p:cBhvr additive="base">
                                        <p:cTn id="599" dur="3500"/>
                                        <p:tgtEl>
                                          <p:spTgt spid="65"/>
                                        </p:tgtEl>
                                        <p:attrNameLst>
                                          <p:attrName>ppt_y</p:attrName>
                                        </p:attrNameLst>
                                      </p:cBhvr>
                                      <p:tavLst>
                                        <p:tav tm="0">
                                          <p:val>
                                            <p:strVal val="ppt_y"/>
                                          </p:val>
                                        </p:tav>
                                        <p:tav tm="100000">
                                          <p:val>
                                            <p:strVal val="0-ppt_h/2"/>
                                          </p:val>
                                        </p:tav>
                                      </p:tavLst>
                                    </p:anim>
                                    <p:set>
                                      <p:cBhvr>
                                        <p:cTn id="600" dur="1" fill="hold">
                                          <p:stCondLst>
                                            <p:cond delay="3499"/>
                                          </p:stCondLst>
                                        </p:cTn>
                                        <p:tgtEl>
                                          <p:spTgt spid="65"/>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66"/>
                                        </p:tgtEl>
                                        <p:attrNameLst>
                                          <p:attrName>ppt_x</p:attrName>
                                        </p:attrNameLst>
                                      </p:cBhvr>
                                      <p:tavLst>
                                        <p:tav tm="0">
                                          <p:val>
                                            <p:strVal val="ppt_x"/>
                                          </p:val>
                                        </p:tav>
                                        <p:tav tm="100000">
                                          <p:val>
                                            <p:strVal val="ppt_x"/>
                                          </p:val>
                                        </p:tav>
                                      </p:tavLst>
                                    </p:anim>
                                    <p:anim calcmode="lin" valueType="num">
                                      <p:cBhvr additive="base">
                                        <p:cTn id="603" dur="3500"/>
                                        <p:tgtEl>
                                          <p:spTgt spid="66"/>
                                        </p:tgtEl>
                                        <p:attrNameLst>
                                          <p:attrName>ppt_y</p:attrName>
                                        </p:attrNameLst>
                                      </p:cBhvr>
                                      <p:tavLst>
                                        <p:tav tm="0">
                                          <p:val>
                                            <p:strVal val="ppt_y"/>
                                          </p:val>
                                        </p:tav>
                                        <p:tav tm="100000">
                                          <p:val>
                                            <p:strVal val="0-ppt_h/2"/>
                                          </p:val>
                                        </p:tav>
                                      </p:tavLst>
                                    </p:anim>
                                    <p:set>
                                      <p:cBhvr>
                                        <p:cTn id="604" dur="1" fill="hold">
                                          <p:stCondLst>
                                            <p:cond delay="3499"/>
                                          </p:stCondLst>
                                        </p:cTn>
                                        <p:tgtEl>
                                          <p:spTgt spid="66"/>
                                        </p:tgtEl>
                                        <p:attrNameLst>
                                          <p:attrName>style.visibility</p:attrName>
                                        </p:attrNameLst>
                                      </p:cBhvr>
                                      <p:to>
                                        <p:strVal val="hidden"/>
                                      </p:to>
                                    </p:set>
                                  </p:childTnLst>
                                </p:cTn>
                              </p:par>
                              <p:par>
                                <p:cTn id="605" presetID="21" presetClass="exit" presetSubtype="8" fill="hold" grpId="3" nodeType="withEffect">
                                  <p:stCondLst>
                                    <p:cond delay="0"/>
                                  </p:stCondLst>
                                  <p:childTnLst>
                                    <p:animEffect transition="out" filter="wheel(8)">
                                      <p:cBhvr>
                                        <p:cTn id="606" dur="12000"/>
                                        <p:tgtEl>
                                          <p:spTgt spid="6"/>
                                        </p:tgtEl>
                                      </p:cBhvr>
                                    </p:animEffect>
                                    <p:set>
                                      <p:cBhvr>
                                        <p:cTn id="607" dur="1" fill="hold">
                                          <p:stCondLst>
                                            <p:cond delay="11999"/>
                                          </p:stCondLst>
                                        </p:cTn>
                                        <p:tgtEl>
                                          <p:spTgt spid="6"/>
                                        </p:tgtEl>
                                        <p:attrNameLst>
                                          <p:attrName>style.visibility</p:attrName>
                                        </p:attrNameLst>
                                      </p:cBhvr>
                                      <p:to>
                                        <p:strVal val="hidden"/>
                                      </p:to>
                                    </p:set>
                                  </p:childTnLst>
                                </p:cTn>
                              </p:par>
                              <p:par>
                                <p:cTn id="608" presetID="21" presetClass="exit" presetSubtype="8" fill="hold" grpId="3" nodeType="withEffect">
                                  <p:stCondLst>
                                    <p:cond delay="0"/>
                                  </p:stCondLst>
                                  <p:childTnLst>
                                    <p:animEffect transition="out" filter="wheel(8)">
                                      <p:cBhvr>
                                        <p:cTn id="609" dur="12000"/>
                                        <p:tgtEl>
                                          <p:spTgt spid="7"/>
                                        </p:tgtEl>
                                      </p:cBhvr>
                                    </p:animEffect>
                                    <p:set>
                                      <p:cBhvr>
                                        <p:cTn id="610" dur="1" fill="hold">
                                          <p:stCondLst>
                                            <p:cond delay="11999"/>
                                          </p:stCondLst>
                                        </p:cTn>
                                        <p:tgtEl>
                                          <p:spTgt spid="7"/>
                                        </p:tgtEl>
                                        <p:attrNameLst>
                                          <p:attrName>style.visibility</p:attrName>
                                        </p:attrNameLst>
                                      </p:cBhvr>
                                      <p:to>
                                        <p:strVal val="hidden"/>
                                      </p:to>
                                    </p:set>
                                  </p:childTnLst>
                                </p:cTn>
                              </p:par>
                              <p:par>
                                <p:cTn id="611" presetID="21" presetClass="exit" presetSubtype="8" fill="hold" grpId="3" nodeType="withEffect">
                                  <p:stCondLst>
                                    <p:cond delay="0"/>
                                  </p:stCondLst>
                                  <p:childTnLst>
                                    <p:animEffect transition="out" filter="wheel(8)">
                                      <p:cBhvr>
                                        <p:cTn id="612" dur="12000"/>
                                        <p:tgtEl>
                                          <p:spTgt spid="9"/>
                                        </p:tgtEl>
                                      </p:cBhvr>
                                    </p:animEffect>
                                    <p:set>
                                      <p:cBhvr>
                                        <p:cTn id="613" dur="1" fill="hold">
                                          <p:stCondLst>
                                            <p:cond delay="11999"/>
                                          </p:stCondLst>
                                        </p:cTn>
                                        <p:tgtEl>
                                          <p:spTgt spid="9"/>
                                        </p:tgtEl>
                                        <p:attrNameLst>
                                          <p:attrName>style.visibility</p:attrName>
                                        </p:attrNameLst>
                                      </p:cBhvr>
                                      <p:to>
                                        <p:strVal val="hidden"/>
                                      </p:to>
                                    </p:set>
                                  </p:childTnLst>
                                </p:cTn>
                              </p:par>
                              <p:par>
                                <p:cTn id="614" presetID="21" presetClass="exit" presetSubtype="8" fill="hold" grpId="3" nodeType="withEffect">
                                  <p:stCondLst>
                                    <p:cond delay="0"/>
                                  </p:stCondLst>
                                  <p:childTnLst>
                                    <p:animEffect transition="out" filter="wheel(8)">
                                      <p:cBhvr>
                                        <p:cTn id="615" dur="12000"/>
                                        <p:tgtEl>
                                          <p:spTgt spid="10"/>
                                        </p:tgtEl>
                                      </p:cBhvr>
                                    </p:animEffect>
                                    <p:set>
                                      <p:cBhvr>
                                        <p:cTn id="616" dur="1" fill="hold">
                                          <p:stCondLst>
                                            <p:cond delay="11999"/>
                                          </p:stCondLst>
                                        </p:cTn>
                                        <p:tgtEl>
                                          <p:spTgt spid="10"/>
                                        </p:tgtEl>
                                        <p:attrNameLst>
                                          <p:attrName>style.visibility</p:attrName>
                                        </p:attrNameLst>
                                      </p:cBhvr>
                                      <p:to>
                                        <p:strVal val="hidden"/>
                                      </p:to>
                                    </p:set>
                                  </p:childTnLst>
                                </p:cTn>
                              </p:par>
                              <p:par>
                                <p:cTn id="617" presetID="21" presetClass="exit" presetSubtype="8" fill="hold" grpId="3" nodeType="withEffect">
                                  <p:stCondLst>
                                    <p:cond delay="0"/>
                                  </p:stCondLst>
                                  <p:childTnLst>
                                    <p:animEffect transition="out" filter="wheel(8)">
                                      <p:cBhvr>
                                        <p:cTn id="618" dur="12000"/>
                                        <p:tgtEl>
                                          <p:spTgt spid="11"/>
                                        </p:tgtEl>
                                      </p:cBhvr>
                                    </p:animEffect>
                                    <p:set>
                                      <p:cBhvr>
                                        <p:cTn id="619" dur="1" fill="hold">
                                          <p:stCondLst>
                                            <p:cond delay="11999"/>
                                          </p:stCondLst>
                                        </p:cTn>
                                        <p:tgtEl>
                                          <p:spTgt spid="11"/>
                                        </p:tgtEl>
                                        <p:attrNameLst>
                                          <p:attrName>style.visibility</p:attrName>
                                        </p:attrNameLst>
                                      </p:cBhvr>
                                      <p:to>
                                        <p:strVal val="hidden"/>
                                      </p:to>
                                    </p:set>
                                  </p:childTnLst>
                                </p:cTn>
                              </p:par>
                              <p:par>
                                <p:cTn id="620" presetID="21" presetClass="exit" presetSubtype="8" fill="hold" grpId="3" nodeType="withEffect">
                                  <p:stCondLst>
                                    <p:cond delay="0"/>
                                  </p:stCondLst>
                                  <p:childTnLst>
                                    <p:animEffect transition="out" filter="wheel(8)">
                                      <p:cBhvr>
                                        <p:cTn id="621" dur="12000"/>
                                        <p:tgtEl>
                                          <p:spTgt spid="12"/>
                                        </p:tgtEl>
                                      </p:cBhvr>
                                    </p:animEffect>
                                    <p:set>
                                      <p:cBhvr>
                                        <p:cTn id="622" dur="1" fill="hold">
                                          <p:stCondLst>
                                            <p:cond delay="11999"/>
                                          </p:stCondLst>
                                        </p:cTn>
                                        <p:tgtEl>
                                          <p:spTgt spid="12"/>
                                        </p:tgtEl>
                                        <p:attrNameLst>
                                          <p:attrName>style.visibility</p:attrName>
                                        </p:attrNameLst>
                                      </p:cBhvr>
                                      <p:to>
                                        <p:strVal val="hidden"/>
                                      </p:to>
                                    </p:set>
                                  </p:childTnLst>
                                </p:cTn>
                              </p:par>
                              <p:par>
                                <p:cTn id="623" presetID="21" presetClass="exit" presetSubtype="8" fill="hold" grpId="3" nodeType="withEffect">
                                  <p:stCondLst>
                                    <p:cond delay="0"/>
                                  </p:stCondLst>
                                  <p:childTnLst>
                                    <p:animEffect transition="out" filter="wheel(8)">
                                      <p:cBhvr>
                                        <p:cTn id="624" dur="12000"/>
                                        <p:tgtEl>
                                          <p:spTgt spid="13"/>
                                        </p:tgtEl>
                                      </p:cBhvr>
                                    </p:animEffect>
                                    <p:set>
                                      <p:cBhvr>
                                        <p:cTn id="625" dur="1" fill="hold">
                                          <p:stCondLst>
                                            <p:cond delay="11999"/>
                                          </p:stCondLst>
                                        </p:cTn>
                                        <p:tgtEl>
                                          <p:spTgt spid="13"/>
                                        </p:tgtEl>
                                        <p:attrNameLst>
                                          <p:attrName>style.visibility</p:attrName>
                                        </p:attrNameLst>
                                      </p:cBhvr>
                                      <p:to>
                                        <p:strVal val="hidden"/>
                                      </p:to>
                                    </p:set>
                                  </p:childTnLst>
                                </p:cTn>
                              </p:par>
                              <p:par>
                                <p:cTn id="626" presetID="21" presetClass="exit" presetSubtype="8" fill="hold" grpId="3" nodeType="withEffect">
                                  <p:stCondLst>
                                    <p:cond delay="0"/>
                                  </p:stCondLst>
                                  <p:childTnLst>
                                    <p:animEffect transition="out" filter="wheel(8)">
                                      <p:cBhvr>
                                        <p:cTn id="627" dur="12000"/>
                                        <p:tgtEl>
                                          <p:spTgt spid="14"/>
                                        </p:tgtEl>
                                      </p:cBhvr>
                                    </p:animEffect>
                                    <p:set>
                                      <p:cBhvr>
                                        <p:cTn id="628" dur="1" fill="hold">
                                          <p:stCondLst>
                                            <p:cond delay="11999"/>
                                          </p:stCondLst>
                                        </p:cTn>
                                        <p:tgtEl>
                                          <p:spTgt spid="14"/>
                                        </p:tgtEl>
                                        <p:attrNameLst>
                                          <p:attrName>style.visibility</p:attrName>
                                        </p:attrNameLst>
                                      </p:cBhvr>
                                      <p:to>
                                        <p:strVal val="hidden"/>
                                      </p:to>
                                    </p:set>
                                  </p:childTnLst>
                                </p:cTn>
                              </p:par>
                              <p:par>
                                <p:cTn id="629" presetID="21" presetClass="exit" presetSubtype="8" fill="hold" grpId="3" nodeType="withEffect">
                                  <p:stCondLst>
                                    <p:cond delay="0"/>
                                  </p:stCondLst>
                                  <p:childTnLst>
                                    <p:animEffect transition="out" filter="wheel(8)">
                                      <p:cBhvr>
                                        <p:cTn id="630" dur="12000"/>
                                        <p:tgtEl>
                                          <p:spTgt spid="15"/>
                                        </p:tgtEl>
                                      </p:cBhvr>
                                    </p:animEffect>
                                    <p:set>
                                      <p:cBhvr>
                                        <p:cTn id="631" dur="1" fill="hold">
                                          <p:stCondLst>
                                            <p:cond delay="11999"/>
                                          </p:stCondLst>
                                        </p:cTn>
                                        <p:tgtEl>
                                          <p:spTgt spid="15"/>
                                        </p:tgtEl>
                                        <p:attrNameLst>
                                          <p:attrName>style.visibility</p:attrName>
                                        </p:attrNameLst>
                                      </p:cBhvr>
                                      <p:to>
                                        <p:strVal val="hidden"/>
                                      </p:to>
                                    </p:set>
                                  </p:childTnLst>
                                </p:cTn>
                              </p:par>
                              <p:par>
                                <p:cTn id="632" presetID="21" presetClass="exit" presetSubtype="8" fill="hold" grpId="3" nodeType="withEffect">
                                  <p:stCondLst>
                                    <p:cond delay="0"/>
                                  </p:stCondLst>
                                  <p:childTnLst>
                                    <p:animEffect transition="out" filter="wheel(8)">
                                      <p:cBhvr>
                                        <p:cTn id="633" dur="12000"/>
                                        <p:tgtEl>
                                          <p:spTgt spid="16"/>
                                        </p:tgtEl>
                                      </p:cBhvr>
                                    </p:animEffect>
                                    <p:set>
                                      <p:cBhvr>
                                        <p:cTn id="634" dur="1" fill="hold">
                                          <p:stCondLst>
                                            <p:cond delay="11999"/>
                                          </p:stCondLst>
                                        </p:cTn>
                                        <p:tgtEl>
                                          <p:spTgt spid="16"/>
                                        </p:tgtEl>
                                        <p:attrNameLst>
                                          <p:attrName>style.visibility</p:attrName>
                                        </p:attrNameLst>
                                      </p:cBhvr>
                                      <p:to>
                                        <p:strVal val="hidden"/>
                                      </p:to>
                                    </p:set>
                                  </p:childTnLst>
                                </p:cTn>
                              </p:par>
                              <p:par>
                                <p:cTn id="635" presetID="21" presetClass="exit" presetSubtype="8" fill="hold" grpId="3" nodeType="withEffect">
                                  <p:stCondLst>
                                    <p:cond delay="0"/>
                                  </p:stCondLst>
                                  <p:childTnLst>
                                    <p:animEffect transition="out" filter="wheel(8)">
                                      <p:cBhvr>
                                        <p:cTn id="636" dur="12000"/>
                                        <p:tgtEl>
                                          <p:spTgt spid="17"/>
                                        </p:tgtEl>
                                      </p:cBhvr>
                                    </p:animEffect>
                                    <p:set>
                                      <p:cBhvr>
                                        <p:cTn id="637" dur="1" fill="hold">
                                          <p:stCondLst>
                                            <p:cond delay="11999"/>
                                          </p:stCondLst>
                                        </p:cTn>
                                        <p:tgtEl>
                                          <p:spTgt spid="17"/>
                                        </p:tgtEl>
                                        <p:attrNameLst>
                                          <p:attrName>style.visibility</p:attrName>
                                        </p:attrNameLst>
                                      </p:cBhvr>
                                      <p:to>
                                        <p:strVal val="hidden"/>
                                      </p:to>
                                    </p:set>
                                  </p:childTnLst>
                                </p:cTn>
                              </p:par>
                              <p:par>
                                <p:cTn id="638" presetID="21" presetClass="exit" presetSubtype="8" fill="hold" grpId="3" nodeType="withEffect">
                                  <p:stCondLst>
                                    <p:cond delay="0"/>
                                  </p:stCondLst>
                                  <p:childTnLst>
                                    <p:animEffect transition="out" filter="wheel(8)">
                                      <p:cBhvr>
                                        <p:cTn id="639" dur="12000"/>
                                        <p:tgtEl>
                                          <p:spTgt spid="18"/>
                                        </p:tgtEl>
                                      </p:cBhvr>
                                    </p:animEffect>
                                    <p:set>
                                      <p:cBhvr>
                                        <p:cTn id="640" dur="1" fill="hold">
                                          <p:stCondLst>
                                            <p:cond delay="11999"/>
                                          </p:stCondLst>
                                        </p:cTn>
                                        <p:tgtEl>
                                          <p:spTgt spid="18"/>
                                        </p:tgtEl>
                                        <p:attrNameLst>
                                          <p:attrName>style.visibility</p:attrName>
                                        </p:attrNameLst>
                                      </p:cBhvr>
                                      <p:to>
                                        <p:strVal val="hidden"/>
                                      </p:to>
                                    </p:set>
                                  </p:childTnLst>
                                </p:cTn>
                              </p:par>
                              <p:par>
                                <p:cTn id="641" presetID="21" presetClass="exit" presetSubtype="8" fill="hold" grpId="3" nodeType="withEffect">
                                  <p:stCondLst>
                                    <p:cond delay="0"/>
                                  </p:stCondLst>
                                  <p:childTnLst>
                                    <p:animEffect transition="out" filter="wheel(8)">
                                      <p:cBhvr>
                                        <p:cTn id="642" dur="12000"/>
                                        <p:tgtEl>
                                          <p:spTgt spid="19"/>
                                        </p:tgtEl>
                                      </p:cBhvr>
                                    </p:animEffect>
                                    <p:set>
                                      <p:cBhvr>
                                        <p:cTn id="643" dur="1" fill="hold">
                                          <p:stCondLst>
                                            <p:cond delay="11999"/>
                                          </p:stCondLst>
                                        </p:cTn>
                                        <p:tgtEl>
                                          <p:spTgt spid="19"/>
                                        </p:tgtEl>
                                        <p:attrNameLst>
                                          <p:attrName>style.visibility</p:attrName>
                                        </p:attrNameLst>
                                      </p:cBhvr>
                                      <p:to>
                                        <p:strVal val="hidden"/>
                                      </p:to>
                                    </p:set>
                                  </p:childTnLst>
                                </p:cTn>
                              </p:par>
                              <p:par>
                                <p:cTn id="644" presetID="21" presetClass="exit" presetSubtype="8" fill="hold" grpId="3" nodeType="withEffect">
                                  <p:stCondLst>
                                    <p:cond delay="0"/>
                                  </p:stCondLst>
                                  <p:childTnLst>
                                    <p:animEffect transition="out" filter="wheel(8)">
                                      <p:cBhvr>
                                        <p:cTn id="645" dur="12000"/>
                                        <p:tgtEl>
                                          <p:spTgt spid="20"/>
                                        </p:tgtEl>
                                      </p:cBhvr>
                                    </p:animEffect>
                                    <p:set>
                                      <p:cBhvr>
                                        <p:cTn id="646" dur="1" fill="hold">
                                          <p:stCondLst>
                                            <p:cond delay="11999"/>
                                          </p:stCondLst>
                                        </p:cTn>
                                        <p:tgtEl>
                                          <p:spTgt spid="20"/>
                                        </p:tgtEl>
                                        <p:attrNameLst>
                                          <p:attrName>style.visibility</p:attrName>
                                        </p:attrNameLst>
                                      </p:cBhvr>
                                      <p:to>
                                        <p:strVal val="hidden"/>
                                      </p:to>
                                    </p:set>
                                  </p:childTnLst>
                                </p:cTn>
                              </p:par>
                              <p:par>
                                <p:cTn id="647" presetID="21" presetClass="exit" presetSubtype="8" fill="hold" grpId="3" nodeType="withEffect">
                                  <p:stCondLst>
                                    <p:cond delay="0"/>
                                  </p:stCondLst>
                                  <p:childTnLst>
                                    <p:animEffect transition="out" filter="wheel(8)">
                                      <p:cBhvr>
                                        <p:cTn id="648" dur="12000"/>
                                        <p:tgtEl>
                                          <p:spTgt spid="21"/>
                                        </p:tgtEl>
                                      </p:cBhvr>
                                    </p:animEffect>
                                    <p:set>
                                      <p:cBhvr>
                                        <p:cTn id="649" dur="1" fill="hold">
                                          <p:stCondLst>
                                            <p:cond delay="11999"/>
                                          </p:stCondLst>
                                        </p:cTn>
                                        <p:tgtEl>
                                          <p:spTgt spid="21"/>
                                        </p:tgtEl>
                                        <p:attrNameLst>
                                          <p:attrName>style.visibility</p:attrName>
                                        </p:attrNameLst>
                                      </p:cBhvr>
                                      <p:to>
                                        <p:strVal val="hidden"/>
                                      </p:to>
                                    </p:set>
                                  </p:childTnLst>
                                </p:cTn>
                              </p:par>
                              <p:par>
                                <p:cTn id="650" presetID="21" presetClass="exit" presetSubtype="8" fill="hold" grpId="3" nodeType="withEffect">
                                  <p:stCondLst>
                                    <p:cond delay="0"/>
                                  </p:stCondLst>
                                  <p:childTnLst>
                                    <p:animEffect transition="out" filter="wheel(8)">
                                      <p:cBhvr>
                                        <p:cTn id="651" dur="12000"/>
                                        <p:tgtEl>
                                          <p:spTgt spid="22"/>
                                        </p:tgtEl>
                                      </p:cBhvr>
                                    </p:animEffect>
                                    <p:set>
                                      <p:cBhvr>
                                        <p:cTn id="652" dur="1" fill="hold">
                                          <p:stCondLst>
                                            <p:cond delay="11999"/>
                                          </p:stCondLst>
                                        </p:cTn>
                                        <p:tgtEl>
                                          <p:spTgt spid="22"/>
                                        </p:tgtEl>
                                        <p:attrNameLst>
                                          <p:attrName>style.visibility</p:attrName>
                                        </p:attrNameLst>
                                      </p:cBhvr>
                                      <p:to>
                                        <p:strVal val="hidden"/>
                                      </p:to>
                                    </p:set>
                                  </p:childTnLst>
                                </p:cTn>
                              </p:par>
                              <p:par>
                                <p:cTn id="653" presetID="21" presetClass="exit" presetSubtype="8" fill="hold" grpId="3" nodeType="withEffect">
                                  <p:stCondLst>
                                    <p:cond delay="0"/>
                                  </p:stCondLst>
                                  <p:childTnLst>
                                    <p:animEffect transition="out" filter="wheel(8)">
                                      <p:cBhvr>
                                        <p:cTn id="654" dur="12000"/>
                                        <p:tgtEl>
                                          <p:spTgt spid="23"/>
                                        </p:tgtEl>
                                      </p:cBhvr>
                                    </p:animEffect>
                                    <p:set>
                                      <p:cBhvr>
                                        <p:cTn id="655" dur="1" fill="hold">
                                          <p:stCondLst>
                                            <p:cond delay="11999"/>
                                          </p:stCondLst>
                                        </p:cTn>
                                        <p:tgtEl>
                                          <p:spTgt spid="23"/>
                                        </p:tgtEl>
                                        <p:attrNameLst>
                                          <p:attrName>style.visibility</p:attrName>
                                        </p:attrNameLst>
                                      </p:cBhvr>
                                      <p:to>
                                        <p:strVal val="hidden"/>
                                      </p:to>
                                    </p:set>
                                  </p:childTnLst>
                                </p:cTn>
                              </p:par>
                              <p:par>
                                <p:cTn id="656" presetID="21" presetClass="exit" presetSubtype="8" fill="hold" grpId="3" nodeType="withEffect">
                                  <p:stCondLst>
                                    <p:cond delay="0"/>
                                  </p:stCondLst>
                                  <p:childTnLst>
                                    <p:animEffect transition="out" filter="wheel(8)">
                                      <p:cBhvr>
                                        <p:cTn id="657" dur="12000"/>
                                        <p:tgtEl>
                                          <p:spTgt spid="24"/>
                                        </p:tgtEl>
                                      </p:cBhvr>
                                    </p:animEffect>
                                    <p:set>
                                      <p:cBhvr>
                                        <p:cTn id="658" dur="1" fill="hold">
                                          <p:stCondLst>
                                            <p:cond delay="11999"/>
                                          </p:stCondLst>
                                        </p:cTn>
                                        <p:tgtEl>
                                          <p:spTgt spid="24"/>
                                        </p:tgtEl>
                                        <p:attrNameLst>
                                          <p:attrName>style.visibility</p:attrName>
                                        </p:attrNameLst>
                                      </p:cBhvr>
                                      <p:to>
                                        <p:strVal val="hidden"/>
                                      </p:to>
                                    </p:set>
                                  </p:childTnLst>
                                </p:cTn>
                              </p:par>
                              <p:par>
                                <p:cTn id="659" presetID="21" presetClass="exit" presetSubtype="8" fill="hold" grpId="3" nodeType="withEffect">
                                  <p:stCondLst>
                                    <p:cond delay="0"/>
                                  </p:stCondLst>
                                  <p:childTnLst>
                                    <p:animEffect transition="out" filter="wheel(8)">
                                      <p:cBhvr>
                                        <p:cTn id="660" dur="12000"/>
                                        <p:tgtEl>
                                          <p:spTgt spid="25"/>
                                        </p:tgtEl>
                                      </p:cBhvr>
                                    </p:animEffect>
                                    <p:set>
                                      <p:cBhvr>
                                        <p:cTn id="661" dur="1" fill="hold">
                                          <p:stCondLst>
                                            <p:cond delay="11999"/>
                                          </p:stCondLst>
                                        </p:cTn>
                                        <p:tgtEl>
                                          <p:spTgt spid="25"/>
                                        </p:tgtEl>
                                        <p:attrNameLst>
                                          <p:attrName>style.visibility</p:attrName>
                                        </p:attrNameLst>
                                      </p:cBhvr>
                                      <p:to>
                                        <p:strVal val="hidden"/>
                                      </p:to>
                                    </p:set>
                                  </p:childTnLst>
                                </p:cTn>
                              </p:par>
                              <p:par>
                                <p:cTn id="662" presetID="21" presetClass="exit" presetSubtype="8" fill="hold" grpId="3" nodeType="withEffect">
                                  <p:stCondLst>
                                    <p:cond delay="0"/>
                                  </p:stCondLst>
                                  <p:childTnLst>
                                    <p:animEffect transition="out" filter="wheel(8)">
                                      <p:cBhvr>
                                        <p:cTn id="663" dur="12000"/>
                                        <p:tgtEl>
                                          <p:spTgt spid="26"/>
                                        </p:tgtEl>
                                      </p:cBhvr>
                                    </p:animEffect>
                                    <p:set>
                                      <p:cBhvr>
                                        <p:cTn id="664" dur="1" fill="hold">
                                          <p:stCondLst>
                                            <p:cond delay="11999"/>
                                          </p:stCondLst>
                                        </p:cTn>
                                        <p:tgtEl>
                                          <p:spTgt spid="26"/>
                                        </p:tgtEl>
                                        <p:attrNameLst>
                                          <p:attrName>style.visibility</p:attrName>
                                        </p:attrNameLst>
                                      </p:cBhvr>
                                      <p:to>
                                        <p:strVal val="hidden"/>
                                      </p:to>
                                    </p:set>
                                  </p:childTnLst>
                                </p:cTn>
                              </p:par>
                              <p:par>
                                <p:cTn id="665" presetID="21" presetClass="exit" presetSubtype="8" fill="hold" grpId="3" nodeType="withEffect">
                                  <p:stCondLst>
                                    <p:cond delay="0"/>
                                  </p:stCondLst>
                                  <p:childTnLst>
                                    <p:animEffect transition="out" filter="wheel(8)">
                                      <p:cBhvr>
                                        <p:cTn id="666" dur="12000"/>
                                        <p:tgtEl>
                                          <p:spTgt spid="27"/>
                                        </p:tgtEl>
                                      </p:cBhvr>
                                    </p:animEffect>
                                    <p:set>
                                      <p:cBhvr>
                                        <p:cTn id="667" dur="1" fill="hold">
                                          <p:stCondLst>
                                            <p:cond delay="11999"/>
                                          </p:stCondLst>
                                        </p:cTn>
                                        <p:tgtEl>
                                          <p:spTgt spid="27"/>
                                        </p:tgtEl>
                                        <p:attrNameLst>
                                          <p:attrName>style.visibility</p:attrName>
                                        </p:attrNameLst>
                                      </p:cBhvr>
                                      <p:to>
                                        <p:strVal val="hidden"/>
                                      </p:to>
                                    </p:set>
                                  </p:childTnLst>
                                </p:cTn>
                              </p:par>
                              <p:par>
                                <p:cTn id="668" presetID="21" presetClass="exit" presetSubtype="8" fill="hold" grpId="3" nodeType="withEffect">
                                  <p:stCondLst>
                                    <p:cond delay="0"/>
                                  </p:stCondLst>
                                  <p:childTnLst>
                                    <p:animEffect transition="out" filter="wheel(8)">
                                      <p:cBhvr>
                                        <p:cTn id="669" dur="12000"/>
                                        <p:tgtEl>
                                          <p:spTgt spid="28"/>
                                        </p:tgtEl>
                                      </p:cBhvr>
                                    </p:animEffect>
                                    <p:set>
                                      <p:cBhvr>
                                        <p:cTn id="670" dur="1" fill="hold">
                                          <p:stCondLst>
                                            <p:cond delay="11999"/>
                                          </p:stCondLst>
                                        </p:cTn>
                                        <p:tgtEl>
                                          <p:spTgt spid="28"/>
                                        </p:tgtEl>
                                        <p:attrNameLst>
                                          <p:attrName>style.visibility</p:attrName>
                                        </p:attrNameLst>
                                      </p:cBhvr>
                                      <p:to>
                                        <p:strVal val="hidden"/>
                                      </p:to>
                                    </p:set>
                                  </p:childTnLst>
                                </p:cTn>
                              </p:par>
                              <p:par>
                                <p:cTn id="671" presetID="21" presetClass="exit" presetSubtype="8" fill="hold" grpId="3" nodeType="withEffect">
                                  <p:stCondLst>
                                    <p:cond delay="0"/>
                                  </p:stCondLst>
                                  <p:childTnLst>
                                    <p:animEffect transition="out" filter="wheel(8)">
                                      <p:cBhvr>
                                        <p:cTn id="672" dur="12000"/>
                                        <p:tgtEl>
                                          <p:spTgt spid="29"/>
                                        </p:tgtEl>
                                      </p:cBhvr>
                                    </p:animEffect>
                                    <p:set>
                                      <p:cBhvr>
                                        <p:cTn id="673" dur="1" fill="hold">
                                          <p:stCondLst>
                                            <p:cond delay="11999"/>
                                          </p:stCondLst>
                                        </p:cTn>
                                        <p:tgtEl>
                                          <p:spTgt spid="29"/>
                                        </p:tgtEl>
                                        <p:attrNameLst>
                                          <p:attrName>style.visibility</p:attrName>
                                        </p:attrNameLst>
                                      </p:cBhvr>
                                      <p:to>
                                        <p:strVal val="hidden"/>
                                      </p:to>
                                    </p:set>
                                  </p:childTnLst>
                                </p:cTn>
                              </p:par>
                              <p:par>
                                <p:cTn id="674" presetID="21" presetClass="exit" presetSubtype="8" fill="hold" grpId="3" nodeType="withEffect">
                                  <p:stCondLst>
                                    <p:cond delay="0"/>
                                  </p:stCondLst>
                                  <p:childTnLst>
                                    <p:animEffect transition="out" filter="wheel(8)">
                                      <p:cBhvr>
                                        <p:cTn id="675" dur="12000"/>
                                        <p:tgtEl>
                                          <p:spTgt spid="30"/>
                                        </p:tgtEl>
                                      </p:cBhvr>
                                    </p:animEffect>
                                    <p:set>
                                      <p:cBhvr>
                                        <p:cTn id="676" dur="1" fill="hold">
                                          <p:stCondLst>
                                            <p:cond delay="11999"/>
                                          </p:stCondLst>
                                        </p:cTn>
                                        <p:tgtEl>
                                          <p:spTgt spid="30"/>
                                        </p:tgtEl>
                                        <p:attrNameLst>
                                          <p:attrName>style.visibility</p:attrName>
                                        </p:attrNameLst>
                                      </p:cBhvr>
                                      <p:to>
                                        <p:strVal val="hidden"/>
                                      </p:to>
                                    </p:set>
                                  </p:childTnLst>
                                </p:cTn>
                              </p:par>
                              <p:par>
                                <p:cTn id="677" presetID="21" presetClass="exit" presetSubtype="8" fill="hold" grpId="3" nodeType="withEffect">
                                  <p:stCondLst>
                                    <p:cond delay="0"/>
                                  </p:stCondLst>
                                  <p:childTnLst>
                                    <p:animEffect transition="out" filter="wheel(8)">
                                      <p:cBhvr>
                                        <p:cTn id="678" dur="12000"/>
                                        <p:tgtEl>
                                          <p:spTgt spid="31"/>
                                        </p:tgtEl>
                                      </p:cBhvr>
                                    </p:animEffect>
                                    <p:set>
                                      <p:cBhvr>
                                        <p:cTn id="679" dur="1" fill="hold">
                                          <p:stCondLst>
                                            <p:cond delay="11999"/>
                                          </p:stCondLst>
                                        </p:cTn>
                                        <p:tgtEl>
                                          <p:spTgt spid="31"/>
                                        </p:tgtEl>
                                        <p:attrNameLst>
                                          <p:attrName>style.visibility</p:attrName>
                                        </p:attrNameLst>
                                      </p:cBhvr>
                                      <p:to>
                                        <p:strVal val="hidden"/>
                                      </p:to>
                                    </p:set>
                                  </p:childTnLst>
                                </p:cTn>
                              </p:par>
                              <p:par>
                                <p:cTn id="680" presetID="21" presetClass="exit" presetSubtype="8" fill="hold" grpId="3" nodeType="withEffect">
                                  <p:stCondLst>
                                    <p:cond delay="0"/>
                                  </p:stCondLst>
                                  <p:childTnLst>
                                    <p:animEffect transition="out" filter="wheel(8)">
                                      <p:cBhvr>
                                        <p:cTn id="681" dur="12000"/>
                                        <p:tgtEl>
                                          <p:spTgt spid="32"/>
                                        </p:tgtEl>
                                      </p:cBhvr>
                                    </p:animEffect>
                                    <p:set>
                                      <p:cBhvr>
                                        <p:cTn id="682" dur="1" fill="hold">
                                          <p:stCondLst>
                                            <p:cond delay="11999"/>
                                          </p:stCondLst>
                                        </p:cTn>
                                        <p:tgtEl>
                                          <p:spTgt spid="32"/>
                                        </p:tgtEl>
                                        <p:attrNameLst>
                                          <p:attrName>style.visibility</p:attrName>
                                        </p:attrNameLst>
                                      </p:cBhvr>
                                      <p:to>
                                        <p:strVal val="hidden"/>
                                      </p:to>
                                    </p:set>
                                  </p:childTnLst>
                                </p:cTn>
                              </p:par>
                              <p:par>
                                <p:cTn id="683" presetID="21" presetClass="exit" presetSubtype="8" fill="hold" grpId="3" nodeType="withEffect">
                                  <p:stCondLst>
                                    <p:cond delay="0"/>
                                  </p:stCondLst>
                                  <p:childTnLst>
                                    <p:animEffect transition="out" filter="wheel(8)">
                                      <p:cBhvr>
                                        <p:cTn id="684" dur="12000"/>
                                        <p:tgtEl>
                                          <p:spTgt spid="33"/>
                                        </p:tgtEl>
                                      </p:cBhvr>
                                    </p:animEffect>
                                    <p:set>
                                      <p:cBhvr>
                                        <p:cTn id="685" dur="1" fill="hold">
                                          <p:stCondLst>
                                            <p:cond delay="11999"/>
                                          </p:stCondLst>
                                        </p:cTn>
                                        <p:tgtEl>
                                          <p:spTgt spid="33"/>
                                        </p:tgtEl>
                                        <p:attrNameLst>
                                          <p:attrName>style.visibility</p:attrName>
                                        </p:attrNameLst>
                                      </p:cBhvr>
                                      <p:to>
                                        <p:strVal val="hidden"/>
                                      </p:to>
                                    </p:set>
                                  </p:childTnLst>
                                </p:cTn>
                              </p:par>
                              <p:par>
                                <p:cTn id="686" presetID="21" presetClass="exit" presetSubtype="8" fill="hold" grpId="3" nodeType="withEffect">
                                  <p:stCondLst>
                                    <p:cond delay="0"/>
                                  </p:stCondLst>
                                  <p:childTnLst>
                                    <p:animEffect transition="out" filter="wheel(8)">
                                      <p:cBhvr>
                                        <p:cTn id="687" dur="12000"/>
                                        <p:tgtEl>
                                          <p:spTgt spid="34"/>
                                        </p:tgtEl>
                                      </p:cBhvr>
                                    </p:animEffect>
                                    <p:set>
                                      <p:cBhvr>
                                        <p:cTn id="688" dur="1" fill="hold">
                                          <p:stCondLst>
                                            <p:cond delay="11999"/>
                                          </p:stCondLst>
                                        </p:cTn>
                                        <p:tgtEl>
                                          <p:spTgt spid="34"/>
                                        </p:tgtEl>
                                        <p:attrNameLst>
                                          <p:attrName>style.visibility</p:attrName>
                                        </p:attrNameLst>
                                      </p:cBhvr>
                                      <p:to>
                                        <p:strVal val="hidden"/>
                                      </p:to>
                                    </p:set>
                                  </p:childTnLst>
                                </p:cTn>
                              </p:par>
                              <p:par>
                                <p:cTn id="689" presetID="21" presetClass="exit" presetSubtype="8" fill="hold" grpId="3" nodeType="withEffect">
                                  <p:stCondLst>
                                    <p:cond delay="0"/>
                                  </p:stCondLst>
                                  <p:childTnLst>
                                    <p:animEffect transition="out" filter="wheel(8)">
                                      <p:cBhvr>
                                        <p:cTn id="690" dur="12000"/>
                                        <p:tgtEl>
                                          <p:spTgt spid="35"/>
                                        </p:tgtEl>
                                      </p:cBhvr>
                                    </p:animEffect>
                                    <p:set>
                                      <p:cBhvr>
                                        <p:cTn id="691" dur="1" fill="hold">
                                          <p:stCondLst>
                                            <p:cond delay="11999"/>
                                          </p:stCondLst>
                                        </p:cTn>
                                        <p:tgtEl>
                                          <p:spTgt spid="35"/>
                                        </p:tgtEl>
                                        <p:attrNameLst>
                                          <p:attrName>style.visibility</p:attrName>
                                        </p:attrNameLst>
                                      </p:cBhvr>
                                      <p:to>
                                        <p:strVal val="hidden"/>
                                      </p:to>
                                    </p:set>
                                  </p:childTnLst>
                                </p:cTn>
                              </p:par>
                              <p:par>
                                <p:cTn id="692" presetID="21" presetClass="exit" presetSubtype="8" fill="hold" grpId="3" nodeType="withEffect">
                                  <p:stCondLst>
                                    <p:cond delay="0"/>
                                  </p:stCondLst>
                                  <p:childTnLst>
                                    <p:animEffect transition="out" filter="wheel(8)">
                                      <p:cBhvr>
                                        <p:cTn id="693" dur="12000"/>
                                        <p:tgtEl>
                                          <p:spTgt spid="36"/>
                                        </p:tgtEl>
                                      </p:cBhvr>
                                    </p:animEffect>
                                    <p:set>
                                      <p:cBhvr>
                                        <p:cTn id="694" dur="1" fill="hold">
                                          <p:stCondLst>
                                            <p:cond delay="11999"/>
                                          </p:stCondLst>
                                        </p:cTn>
                                        <p:tgtEl>
                                          <p:spTgt spid="36"/>
                                        </p:tgtEl>
                                        <p:attrNameLst>
                                          <p:attrName>style.visibility</p:attrName>
                                        </p:attrNameLst>
                                      </p:cBhvr>
                                      <p:to>
                                        <p:strVal val="hidden"/>
                                      </p:to>
                                    </p:set>
                                  </p:childTnLst>
                                </p:cTn>
                              </p:par>
                              <p:par>
                                <p:cTn id="695" presetID="21" presetClass="exit" presetSubtype="8" fill="hold" grpId="3" nodeType="withEffect">
                                  <p:stCondLst>
                                    <p:cond delay="0"/>
                                  </p:stCondLst>
                                  <p:childTnLst>
                                    <p:animEffect transition="out" filter="wheel(8)">
                                      <p:cBhvr>
                                        <p:cTn id="696" dur="12000"/>
                                        <p:tgtEl>
                                          <p:spTgt spid="37"/>
                                        </p:tgtEl>
                                      </p:cBhvr>
                                    </p:animEffect>
                                    <p:set>
                                      <p:cBhvr>
                                        <p:cTn id="697" dur="1" fill="hold">
                                          <p:stCondLst>
                                            <p:cond delay="11999"/>
                                          </p:stCondLst>
                                        </p:cTn>
                                        <p:tgtEl>
                                          <p:spTgt spid="37"/>
                                        </p:tgtEl>
                                        <p:attrNameLst>
                                          <p:attrName>style.visibility</p:attrName>
                                        </p:attrNameLst>
                                      </p:cBhvr>
                                      <p:to>
                                        <p:strVal val="hidden"/>
                                      </p:to>
                                    </p:set>
                                  </p:childTnLst>
                                </p:cTn>
                              </p:par>
                              <p:par>
                                <p:cTn id="698" presetID="21" presetClass="exit" presetSubtype="8" fill="hold" grpId="3" nodeType="withEffect">
                                  <p:stCondLst>
                                    <p:cond delay="0"/>
                                  </p:stCondLst>
                                  <p:childTnLst>
                                    <p:animEffect transition="out" filter="wheel(8)">
                                      <p:cBhvr>
                                        <p:cTn id="699" dur="12000"/>
                                        <p:tgtEl>
                                          <p:spTgt spid="38"/>
                                        </p:tgtEl>
                                      </p:cBhvr>
                                    </p:animEffect>
                                    <p:set>
                                      <p:cBhvr>
                                        <p:cTn id="700" dur="1" fill="hold">
                                          <p:stCondLst>
                                            <p:cond delay="11999"/>
                                          </p:stCondLst>
                                        </p:cTn>
                                        <p:tgtEl>
                                          <p:spTgt spid="38"/>
                                        </p:tgtEl>
                                        <p:attrNameLst>
                                          <p:attrName>style.visibility</p:attrName>
                                        </p:attrNameLst>
                                      </p:cBhvr>
                                      <p:to>
                                        <p:strVal val="hidden"/>
                                      </p:to>
                                    </p:set>
                                  </p:childTnLst>
                                </p:cTn>
                              </p:par>
                              <p:par>
                                <p:cTn id="701" presetID="21" presetClass="exit" presetSubtype="8" fill="hold" grpId="3" nodeType="withEffect">
                                  <p:stCondLst>
                                    <p:cond delay="0"/>
                                  </p:stCondLst>
                                  <p:childTnLst>
                                    <p:animEffect transition="out" filter="wheel(8)">
                                      <p:cBhvr>
                                        <p:cTn id="702" dur="12000"/>
                                        <p:tgtEl>
                                          <p:spTgt spid="39"/>
                                        </p:tgtEl>
                                      </p:cBhvr>
                                    </p:animEffect>
                                    <p:set>
                                      <p:cBhvr>
                                        <p:cTn id="703" dur="1" fill="hold">
                                          <p:stCondLst>
                                            <p:cond delay="11999"/>
                                          </p:stCondLst>
                                        </p:cTn>
                                        <p:tgtEl>
                                          <p:spTgt spid="39"/>
                                        </p:tgtEl>
                                        <p:attrNameLst>
                                          <p:attrName>style.visibility</p:attrName>
                                        </p:attrNameLst>
                                      </p:cBhvr>
                                      <p:to>
                                        <p:strVal val="hidden"/>
                                      </p:to>
                                    </p:set>
                                  </p:childTnLst>
                                </p:cTn>
                              </p:par>
                              <p:par>
                                <p:cTn id="704" presetID="21" presetClass="exit" presetSubtype="8" fill="hold" grpId="3" nodeType="withEffect">
                                  <p:stCondLst>
                                    <p:cond delay="0"/>
                                  </p:stCondLst>
                                  <p:childTnLst>
                                    <p:animEffect transition="out" filter="wheel(8)">
                                      <p:cBhvr>
                                        <p:cTn id="705" dur="12000"/>
                                        <p:tgtEl>
                                          <p:spTgt spid="40"/>
                                        </p:tgtEl>
                                      </p:cBhvr>
                                    </p:animEffect>
                                    <p:set>
                                      <p:cBhvr>
                                        <p:cTn id="706" dur="1" fill="hold">
                                          <p:stCondLst>
                                            <p:cond delay="11999"/>
                                          </p:stCondLst>
                                        </p:cTn>
                                        <p:tgtEl>
                                          <p:spTgt spid="40"/>
                                        </p:tgtEl>
                                        <p:attrNameLst>
                                          <p:attrName>style.visibility</p:attrName>
                                        </p:attrNameLst>
                                      </p:cBhvr>
                                      <p:to>
                                        <p:strVal val="hidden"/>
                                      </p:to>
                                    </p:set>
                                  </p:childTnLst>
                                </p:cTn>
                              </p:par>
                              <p:par>
                                <p:cTn id="707" presetID="21" presetClass="exit" presetSubtype="8" fill="hold" grpId="3" nodeType="withEffect">
                                  <p:stCondLst>
                                    <p:cond delay="0"/>
                                  </p:stCondLst>
                                  <p:childTnLst>
                                    <p:animEffect transition="out" filter="wheel(8)">
                                      <p:cBhvr>
                                        <p:cTn id="708" dur="12000"/>
                                        <p:tgtEl>
                                          <p:spTgt spid="41"/>
                                        </p:tgtEl>
                                      </p:cBhvr>
                                    </p:animEffect>
                                    <p:set>
                                      <p:cBhvr>
                                        <p:cTn id="709" dur="1" fill="hold">
                                          <p:stCondLst>
                                            <p:cond delay="11999"/>
                                          </p:stCondLst>
                                        </p:cTn>
                                        <p:tgtEl>
                                          <p:spTgt spid="41"/>
                                        </p:tgtEl>
                                        <p:attrNameLst>
                                          <p:attrName>style.visibility</p:attrName>
                                        </p:attrNameLst>
                                      </p:cBhvr>
                                      <p:to>
                                        <p:strVal val="hidden"/>
                                      </p:to>
                                    </p:set>
                                  </p:childTnLst>
                                </p:cTn>
                              </p:par>
                              <p:par>
                                <p:cTn id="710" presetID="21" presetClass="exit" presetSubtype="8" fill="hold" grpId="3" nodeType="withEffect">
                                  <p:stCondLst>
                                    <p:cond delay="0"/>
                                  </p:stCondLst>
                                  <p:childTnLst>
                                    <p:animEffect transition="out" filter="wheel(8)">
                                      <p:cBhvr>
                                        <p:cTn id="711" dur="12000"/>
                                        <p:tgtEl>
                                          <p:spTgt spid="42"/>
                                        </p:tgtEl>
                                      </p:cBhvr>
                                    </p:animEffect>
                                    <p:set>
                                      <p:cBhvr>
                                        <p:cTn id="712" dur="1" fill="hold">
                                          <p:stCondLst>
                                            <p:cond delay="11999"/>
                                          </p:stCondLst>
                                        </p:cTn>
                                        <p:tgtEl>
                                          <p:spTgt spid="42"/>
                                        </p:tgtEl>
                                        <p:attrNameLst>
                                          <p:attrName>style.visibility</p:attrName>
                                        </p:attrNameLst>
                                      </p:cBhvr>
                                      <p:to>
                                        <p:strVal val="hidden"/>
                                      </p:to>
                                    </p:set>
                                  </p:childTnLst>
                                </p:cTn>
                              </p:par>
                              <p:par>
                                <p:cTn id="713" presetID="21" presetClass="exit" presetSubtype="8" fill="hold" grpId="3" nodeType="withEffect">
                                  <p:stCondLst>
                                    <p:cond delay="0"/>
                                  </p:stCondLst>
                                  <p:childTnLst>
                                    <p:animEffect transition="out" filter="wheel(8)">
                                      <p:cBhvr>
                                        <p:cTn id="714" dur="12000"/>
                                        <p:tgtEl>
                                          <p:spTgt spid="43"/>
                                        </p:tgtEl>
                                      </p:cBhvr>
                                    </p:animEffect>
                                    <p:set>
                                      <p:cBhvr>
                                        <p:cTn id="715" dur="1" fill="hold">
                                          <p:stCondLst>
                                            <p:cond delay="11999"/>
                                          </p:stCondLst>
                                        </p:cTn>
                                        <p:tgtEl>
                                          <p:spTgt spid="43"/>
                                        </p:tgtEl>
                                        <p:attrNameLst>
                                          <p:attrName>style.visibility</p:attrName>
                                        </p:attrNameLst>
                                      </p:cBhvr>
                                      <p:to>
                                        <p:strVal val="hidden"/>
                                      </p:to>
                                    </p:set>
                                  </p:childTnLst>
                                </p:cTn>
                              </p:par>
                              <p:par>
                                <p:cTn id="716" presetID="21" presetClass="exit" presetSubtype="8" fill="hold" grpId="3" nodeType="withEffect">
                                  <p:stCondLst>
                                    <p:cond delay="0"/>
                                  </p:stCondLst>
                                  <p:childTnLst>
                                    <p:animEffect transition="out" filter="wheel(8)">
                                      <p:cBhvr>
                                        <p:cTn id="717" dur="12000"/>
                                        <p:tgtEl>
                                          <p:spTgt spid="44"/>
                                        </p:tgtEl>
                                      </p:cBhvr>
                                    </p:animEffect>
                                    <p:set>
                                      <p:cBhvr>
                                        <p:cTn id="718" dur="1" fill="hold">
                                          <p:stCondLst>
                                            <p:cond delay="11999"/>
                                          </p:stCondLst>
                                        </p:cTn>
                                        <p:tgtEl>
                                          <p:spTgt spid="44"/>
                                        </p:tgtEl>
                                        <p:attrNameLst>
                                          <p:attrName>style.visibility</p:attrName>
                                        </p:attrNameLst>
                                      </p:cBhvr>
                                      <p:to>
                                        <p:strVal val="hidden"/>
                                      </p:to>
                                    </p:set>
                                  </p:childTnLst>
                                </p:cTn>
                              </p:par>
                              <p:par>
                                <p:cTn id="719" presetID="21" presetClass="exit" presetSubtype="8" fill="hold" grpId="3" nodeType="withEffect">
                                  <p:stCondLst>
                                    <p:cond delay="0"/>
                                  </p:stCondLst>
                                  <p:childTnLst>
                                    <p:animEffect transition="out" filter="wheel(8)">
                                      <p:cBhvr>
                                        <p:cTn id="720" dur="12000"/>
                                        <p:tgtEl>
                                          <p:spTgt spid="45"/>
                                        </p:tgtEl>
                                      </p:cBhvr>
                                    </p:animEffect>
                                    <p:set>
                                      <p:cBhvr>
                                        <p:cTn id="721" dur="1" fill="hold">
                                          <p:stCondLst>
                                            <p:cond delay="11999"/>
                                          </p:stCondLst>
                                        </p:cTn>
                                        <p:tgtEl>
                                          <p:spTgt spid="45"/>
                                        </p:tgtEl>
                                        <p:attrNameLst>
                                          <p:attrName>style.visibility</p:attrName>
                                        </p:attrNameLst>
                                      </p:cBhvr>
                                      <p:to>
                                        <p:strVal val="hidden"/>
                                      </p:to>
                                    </p:set>
                                  </p:childTnLst>
                                </p:cTn>
                              </p:par>
                              <p:par>
                                <p:cTn id="722" presetID="21" presetClass="exit" presetSubtype="8" fill="hold" grpId="3" nodeType="withEffect">
                                  <p:stCondLst>
                                    <p:cond delay="0"/>
                                  </p:stCondLst>
                                  <p:childTnLst>
                                    <p:animEffect transition="out" filter="wheel(8)">
                                      <p:cBhvr>
                                        <p:cTn id="723" dur="12000"/>
                                        <p:tgtEl>
                                          <p:spTgt spid="46"/>
                                        </p:tgtEl>
                                      </p:cBhvr>
                                    </p:animEffect>
                                    <p:set>
                                      <p:cBhvr>
                                        <p:cTn id="724" dur="1" fill="hold">
                                          <p:stCondLst>
                                            <p:cond delay="11999"/>
                                          </p:stCondLst>
                                        </p:cTn>
                                        <p:tgtEl>
                                          <p:spTgt spid="46"/>
                                        </p:tgtEl>
                                        <p:attrNameLst>
                                          <p:attrName>style.visibility</p:attrName>
                                        </p:attrNameLst>
                                      </p:cBhvr>
                                      <p:to>
                                        <p:strVal val="hidden"/>
                                      </p:to>
                                    </p:set>
                                  </p:childTnLst>
                                </p:cTn>
                              </p:par>
                              <p:par>
                                <p:cTn id="725" presetID="21" presetClass="exit" presetSubtype="8" fill="hold" grpId="3" nodeType="withEffect">
                                  <p:stCondLst>
                                    <p:cond delay="0"/>
                                  </p:stCondLst>
                                  <p:childTnLst>
                                    <p:animEffect transition="out" filter="wheel(8)">
                                      <p:cBhvr>
                                        <p:cTn id="726" dur="12000"/>
                                        <p:tgtEl>
                                          <p:spTgt spid="47"/>
                                        </p:tgtEl>
                                      </p:cBhvr>
                                    </p:animEffect>
                                    <p:set>
                                      <p:cBhvr>
                                        <p:cTn id="727" dur="1" fill="hold">
                                          <p:stCondLst>
                                            <p:cond delay="11999"/>
                                          </p:stCondLst>
                                        </p:cTn>
                                        <p:tgtEl>
                                          <p:spTgt spid="47"/>
                                        </p:tgtEl>
                                        <p:attrNameLst>
                                          <p:attrName>style.visibility</p:attrName>
                                        </p:attrNameLst>
                                      </p:cBhvr>
                                      <p:to>
                                        <p:strVal val="hidden"/>
                                      </p:to>
                                    </p:set>
                                  </p:childTnLst>
                                </p:cTn>
                              </p:par>
                              <p:par>
                                <p:cTn id="728" presetID="21" presetClass="exit" presetSubtype="8" fill="hold" grpId="3" nodeType="withEffect">
                                  <p:stCondLst>
                                    <p:cond delay="0"/>
                                  </p:stCondLst>
                                  <p:childTnLst>
                                    <p:animEffect transition="out" filter="wheel(8)">
                                      <p:cBhvr>
                                        <p:cTn id="729" dur="12000"/>
                                        <p:tgtEl>
                                          <p:spTgt spid="48"/>
                                        </p:tgtEl>
                                      </p:cBhvr>
                                    </p:animEffect>
                                    <p:set>
                                      <p:cBhvr>
                                        <p:cTn id="730" dur="1" fill="hold">
                                          <p:stCondLst>
                                            <p:cond delay="11999"/>
                                          </p:stCondLst>
                                        </p:cTn>
                                        <p:tgtEl>
                                          <p:spTgt spid="48"/>
                                        </p:tgtEl>
                                        <p:attrNameLst>
                                          <p:attrName>style.visibility</p:attrName>
                                        </p:attrNameLst>
                                      </p:cBhvr>
                                      <p:to>
                                        <p:strVal val="hidden"/>
                                      </p:to>
                                    </p:set>
                                  </p:childTnLst>
                                </p:cTn>
                              </p:par>
                              <p:par>
                                <p:cTn id="731" presetID="21" presetClass="exit" presetSubtype="8" fill="hold" grpId="3" nodeType="withEffect">
                                  <p:stCondLst>
                                    <p:cond delay="0"/>
                                  </p:stCondLst>
                                  <p:childTnLst>
                                    <p:animEffect transition="out" filter="wheel(8)">
                                      <p:cBhvr>
                                        <p:cTn id="732" dur="12000"/>
                                        <p:tgtEl>
                                          <p:spTgt spid="49"/>
                                        </p:tgtEl>
                                      </p:cBhvr>
                                    </p:animEffect>
                                    <p:set>
                                      <p:cBhvr>
                                        <p:cTn id="733" dur="1" fill="hold">
                                          <p:stCondLst>
                                            <p:cond delay="11999"/>
                                          </p:stCondLst>
                                        </p:cTn>
                                        <p:tgtEl>
                                          <p:spTgt spid="49"/>
                                        </p:tgtEl>
                                        <p:attrNameLst>
                                          <p:attrName>style.visibility</p:attrName>
                                        </p:attrNameLst>
                                      </p:cBhvr>
                                      <p:to>
                                        <p:strVal val="hidden"/>
                                      </p:to>
                                    </p:set>
                                  </p:childTnLst>
                                </p:cTn>
                              </p:par>
                              <p:par>
                                <p:cTn id="734" presetID="21" presetClass="exit" presetSubtype="8" fill="hold" grpId="3" nodeType="withEffect">
                                  <p:stCondLst>
                                    <p:cond delay="0"/>
                                  </p:stCondLst>
                                  <p:childTnLst>
                                    <p:animEffect transition="out" filter="wheel(8)">
                                      <p:cBhvr>
                                        <p:cTn id="735" dur="12000"/>
                                        <p:tgtEl>
                                          <p:spTgt spid="50"/>
                                        </p:tgtEl>
                                      </p:cBhvr>
                                    </p:animEffect>
                                    <p:set>
                                      <p:cBhvr>
                                        <p:cTn id="736" dur="1" fill="hold">
                                          <p:stCondLst>
                                            <p:cond delay="11999"/>
                                          </p:stCondLst>
                                        </p:cTn>
                                        <p:tgtEl>
                                          <p:spTgt spid="50"/>
                                        </p:tgtEl>
                                        <p:attrNameLst>
                                          <p:attrName>style.visibility</p:attrName>
                                        </p:attrNameLst>
                                      </p:cBhvr>
                                      <p:to>
                                        <p:strVal val="hidden"/>
                                      </p:to>
                                    </p:set>
                                  </p:childTnLst>
                                </p:cTn>
                              </p:par>
                              <p:par>
                                <p:cTn id="737" presetID="21" presetClass="exit" presetSubtype="8" fill="hold" grpId="3" nodeType="withEffect">
                                  <p:stCondLst>
                                    <p:cond delay="0"/>
                                  </p:stCondLst>
                                  <p:childTnLst>
                                    <p:animEffect transition="out" filter="wheel(8)">
                                      <p:cBhvr>
                                        <p:cTn id="738" dur="12000"/>
                                        <p:tgtEl>
                                          <p:spTgt spid="51"/>
                                        </p:tgtEl>
                                      </p:cBhvr>
                                    </p:animEffect>
                                    <p:set>
                                      <p:cBhvr>
                                        <p:cTn id="739" dur="1" fill="hold">
                                          <p:stCondLst>
                                            <p:cond delay="11999"/>
                                          </p:stCondLst>
                                        </p:cTn>
                                        <p:tgtEl>
                                          <p:spTgt spid="51"/>
                                        </p:tgtEl>
                                        <p:attrNameLst>
                                          <p:attrName>style.visibility</p:attrName>
                                        </p:attrNameLst>
                                      </p:cBhvr>
                                      <p:to>
                                        <p:strVal val="hidden"/>
                                      </p:to>
                                    </p:set>
                                  </p:childTnLst>
                                </p:cTn>
                              </p:par>
                              <p:par>
                                <p:cTn id="740" presetID="21" presetClass="exit" presetSubtype="8" fill="hold" grpId="3" nodeType="withEffect">
                                  <p:stCondLst>
                                    <p:cond delay="0"/>
                                  </p:stCondLst>
                                  <p:childTnLst>
                                    <p:animEffect transition="out" filter="wheel(8)">
                                      <p:cBhvr>
                                        <p:cTn id="741" dur="12000"/>
                                        <p:tgtEl>
                                          <p:spTgt spid="52"/>
                                        </p:tgtEl>
                                      </p:cBhvr>
                                    </p:animEffect>
                                    <p:set>
                                      <p:cBhvr>
                                        <p:cTn id="742" dur="1" fill="hold">
                                          <p:stCondLst>
                                            <p:cond delay="11999"/>
                                          </p:stCondLst>
                                        </p:cTn>
                                        <p:tgtEl>
                                          <p:spTgt spid="52"/>
                                        </p:tgtEl>
                                        <p:attrNameLst>
                                          <p:attrName>style.visibility</p:attrName>
                                        </p:attrNameLst>
                                      </p:cBhvr>
                                      <p:to>
                                        <p:strVal val="hidden"/>
                                      </p:to>
                                    </p:set>
                                  </p:childTnLst>
                                </p:cTn>
                              </p:par>
                              <p:par>
                                <p:cTn id="743" presetID="21" presetClass="exit" presetSubtype="8" fill="hold" grpId="3" nodeType="withEffect">
                                  <p:stCondLst>
                                    <p:cond delay="0"/>
                                  </p:stCondLst>
                                  <p:childTnLst>
                                    <p:animEffect transition="out" filter="wheel(8)">
                                      <p:cBhvr>
                                        <p:cTn id="744" dur="12000"/>
                                        <p:tgtEl>
                                          <p:spTgt spid="53"/>
                                        </p:tgtEl>
                                      </p:cBhvr>
                                    </p:animEffect>
                                    <p:set>
                                      <p:cBhvr>
                                        <p:cTn id="745" dur="1" fill="hold">
                                          <p:stCondLst>
                                            <p:cond delay="11999"/>
                                          </p:stCondLst>
                                        </p:cTn>
                                        <p:tgtEl>
                                          <p:spTgt spid="53"/>
                                        </p:tgtEl>
                                        <p:attrNameLst>
                                          <p:attrName>style.visibility</p:attrName>
                                        </p:attrNameLst>
                                      </p:cBhvr>
                                      <p:to>
                                        <p:strVal val="hidden"/>
                                      </p:to>
                                    </p:set>
                                  </p:childTnLst>
                                </p:cTn>
                              </p:par>
                              <p:par>
                                <p:cTn id="746" presetID="21" presetClass="exit" presetSubtype="8" fill="hold" grpId="3" nodeType="withEffect">
                                  <p:stCondLst>
                                    <p:cond delay="0"/>
                                  </p:stCondLst>
                                  <p:childTnLst>
                                    <p:animEffect transition="out" filter="wheel(8)">
                                      <p:cBhvr>
                                        <p:cTn id="747" dur="12000"/>
                                        <p:tgtEl>
                                          <p:spTgt spid="54"/>
                                        </p:tgtEl>
                                      </p:cBhvr>
                                    </p:animEffect>
                                    <p:set>
                                      <p:cBhvr>
                                        <p:cTn id="748" dur="1" fill="hold">
                                          <p:stCondLst>
                                            <p:cond delay="11999"/>
                                          </p:stCondLst>
                                        </p:cTn>
                                        <p:tgtEl>
                                          <p:spTgt spid="54"/>
                                        </p:tgtEl>
                                        <p:attrNameLst>
                                          <p:attrName>style.visibility</p:attrName>
                                        </p:attrNameLst>
                                      </p:cBhvr>
                                      <p:to>
                                        <p:strVal val="hidden"/>
                                      </p:to>
                                    </p:set>
                                  </p:childTnLst>
                                </p:cTn>
                              </p:par>
                              <p:par>
                                <p:cTn id="749" presetID="21" presetClass="exit" presetSubtype="8" fill="hold" grpId="3" nodeType="withEffect">
                                  <p:stCondLst>
                                    <p:cond delay="0"/>
                                  </p:stCondLst>
                                  <p:childTnLst>
                                    <p:animEffect transition="out" filter="wheel(8)">
                                      <p:cBhvr>
                                        <p:cTn id="750" dur="12000"/>
                                        <p:tgtEl>
                                          <p:spTgt spid="55"/>
                                        </p:tgtEl>
                                      </p:cBhvr>
                                    </p:animEffect>
                                    <p:set>
                                      <p:cBhvr>
                                        <p:cTn id="751" dur="1" fill="hold">
                                          <p:stCondLst>
                                            <p:cond delay="11999"/>
                                          </p:stCondLst>
                                        </p:cTn>
                                        <p:tgtEl>
                                          <p:spTgt spid="55"/>
                                        </p:tgtEl>
                                        <p:attrNameLst>
                                          <p:attrName>style.visibility</p:attrName>
                                        </p:attrNameLst>
                                      </p:cBhvr>
                                      <p:to>
                                        <p:strVal val="hidden"/>
                                      </p:to>
                                    </p:set>
                                  </p:childTnLst>
                                </p:cTn>
                              </p:par>
                              <p:par>
                                <p:cTn id="752" presetID="21" presetClass="exit" presetSubtype="8" fill="hold" grpId="3" nodeType="withEffect">
                                  <p:stCondLst>
                                    <p:cond delay="0"/>
                                  </p:stCondLst>
                                  <p:childTnLst>
                                    <p:animEffect transition="out" filter="wheel(8)">
                                      <p:cBhvr>
                                        <p:cTn id="753" dur="12000"/>
                                        <p:tgtEl>
                                          <p:spTgt spid="56"/>
                                        </p:tgtEl>
                                      </p:cBhvr>
                                    </p:animEffect>
                                    <p:set>
                                      <p:cBhvr>
                                        <p:cTn id="754" dur="1" fill="hold">
                                          <p:stCondLst>
                                            <p:cond delay="11999"/>
                                          </p:stCondLst>
                                        </p:cTn>
                                        <p:tgtEl>
                                          <p:spTgt spid="56"/>
                                        </p:tgtEl>
                                        <p:attrNameLst>
                                          <p:attrName>style.visibility</p:attrName>
                                        </p:attrNameLst>
                                      </p:cBhvr>
                                      <p:to>
                                        <p:strVal val="hidden"/>
                                      </p:to>
                                    </p:set>
                                  </p:childTnLst>
                                </p:cTn>
                              </p:par>
                              <p:par>
                                <p:cTn id="755" presetID="21" presetClass="exit" presetSubtype="8" fill="hold" grpId="3" nodeType="withEffect">
                                  <p:stCondLst>
                                    <p:cond delay="0"/>
                                  </p:stCondLst>
                                  <p:childTnLst>
                                    <p:animEffect transition="out" filter="wheel(8)">
                                      <p:cBhvr>
                                        <p:cTn id="756" dur="12000"/>
                                        <p:tgtEl>
                                          <p:spTgt spid="57"/>
                                        </p:tgtEl>
                                      </p:cBhvr>
                                    </p:animEffect>
                                    <p:set>
                                      <p:cBhvr>
                                        <p:cTn id="757" dur="1" fill="hold">
                                          <p:stCondLst>
                                            <p:cond delay="11999"/>
                                          </p:stCondLst>
                                        </p:cTn>
                                        <p:tgtEl>
                                          <p:spTgt spid="57"/>
                                        </p:tgtEl>
                                        <p:attrNameLst>
                                          <p:attrName>style.visibility</p:attrName>
                                        </p:attrNameLst>
                                      </p:cBhvr>
                                      <p:to>
                                        <p:strVal val="hidden"/>
                                      </p:to>
                                    </p:set>
                                  </p:childTnLst>
                                </p:cTn>
                              </p:par>
                              <p:par>
                                <p:cTn id="758" presetID="21" presetClass="exit" presetSubtype="8" fill="hold" grpId="3" nodeType="withEffect">
                                  <p:stCondLst>
                                    <p:cond delay="0"/>
                                  </p:stCondLst>
                                  <p:childTnLst>
                                    <p:animEffect transition="out" filter="wheel(8)">
                                      <p:cBhvr>
                                        <p:cTn id="759" dur="12000"/>
                                        <p:tgtEl>
                                          <p:spTgt spid="58"/>
                                        </p:tgtEl>
                                      </p:cBhvr>
                                    </p:animEffect>
                                    <p:set>
                                      <p:cBhvr>
                                        <p:cTn id="760" dur="1" fill="hold">
                                          <p:stCondLst>
                                            <p:cond delay="11999"/>
                                          </p:stCondLst>
                                        </p:cTn>
                                        <p:tgtEl>
                                          <p:spTgt spid="58"/>
                                        </p:tgtEl>
                                        <p:attrNameLst>
                                          <p:attrName>style.visibility</p:attrName>
                                        </p:attrNameLst>
                                      </p:cBhvr>
                                      <p:to>
                                        <p:strVal val="hidden"/>
                                      </p:to>
                                    </p:set>
                                  </p:childTnLst>
                                </p:cTn>
                              </p:par>
                              <p:par>
                                <p:cTn id="761" presetID="21" presetClass="exit" presetSubtype="8" fill="hold" grpId="3" nodeType="withEffect">
                                  <p:stCondLst>
                                    <p:cond delay="0"/>
                                  </p:stCondLst>
                                  <p:childTnLst>
                                    <p:animEffect transition="out" filter="wheel(8)">
                                      <p:cBhvr>
                                        <p:cTn id="762" dur="12000"/>
                                        <p:tgtEl>
                                          <p:spTgt spid="59"/>
                                        </p:tgtEl>
                                      </p:cBhvr>
                                    </p:animEffect>
                                    <p:set>
                                      <p:cBhvr>
                                        <p:cTn id="763" dur="1" fill="hold">
                                          <p:stCondLst>
                                            <p:cond delay="11999"/>
                                          </p:stCondLst>
                                        </p:cTn>
                                        <p:tgtEl>
                                          <p:spTgt spid="59"/>
                                        </p:tgtEl>
                                        <p:attrNameLst>
                                          <p:attrName>style.visibility</p:attrName>
                                        </p:attrNameLst>
                                      </p:cBhvr>
                                      <p:to>
                                        <p:strVal val="hidden"/>
                                      </p:to>
                                    </p:set>
                                  </p:childTnLst>
                                </p:cTn>
                              </p:par>
                              <p:par>
                                <p:cTn id="764" presetID="21" presetClass="exit" presetSubtype="8" fill="hold" grpId="3" nodeType="withEffect">
                                  <p:stCondLst>
                                    <p:cond delay="0"/>
                                  </p:stCondLst>
                                  <p:childTnLst>
                                    <p:animEffect transition="out" filter="wheel(8)">
                                      <p:cBhvr>
                                        <p:cTn id="765" dur="12000"/>
                                        <p:tgtEl>
                                          <p:spTgt spid="60"/>
                                        </p:tgtEl>
                                      </p:cBhvr>
                                    </p:animEffect>
                                    <p:set>
                                      <p:cBhvr>
                                        <p:cTn id="766" dur="1" fill="hold">
                                          <p:stCondLst>
                                            <p:cond delay="11999"/>
                                          </p:stCondLst>
                                        </p:cTn>
                                        <p:tgtEl>
                                          <p:spTgt spid="60"/>
                                        </p:tgtEl>
                                        <p:attrNameLst>
                                          <p:attrName>style.visibility</p:attrName>
                                        </p:attrNameLst>
                                      </p:cBhvr>
                                      <p:to>
                                        <p:strVal val="hidden"/>
                                      </p:to>
                                    </p:set>
                                  </p:childTnLst>
                                </p:cTn>
                              </p:par>
                              <p:par>
                                <p:cTn id="767" presetID="21" presetClass="exit" presetSubtype="8" fill="hold" grpId="3" nodeType="withEffect">
                                  <p:stCondLst>
                                    <p:cond delay="0"/>
                                  </p:stCondLst>
                                  <p:childTnLst>
                                    <p:animEffect transition="out" filter="wheel(8)">
                                      <p:cBhvr>
                                        <p:cTn id="768" dur="12000"/>
                                        <p:tgtEl>
                                          <p:spTgt spid="61"/>
                                        </p:tgtEl>
                                      </p:cBhvr>
                                    </p:animEffect>
                                    <p:set>
                                      <p:cBhvr>
                                        <p:cTn id="769" dur="1" fill="hold">
                                          <p:stCondLst>
                                            <p:cond delay="11999"/>
                                          </p:stCondLst>
                                        </p:cTn>
                                        <p:tgtEl>
                                          <p:spTgt spid="61"/>
                                        </p:tgtEl>
                                        <p:attrNameLst>
                                          <p:attrName>style.visibility</p:attrName>
                                        </p:attrNameLst>
                                      </p:cBhvr>
                                      <p:to>
                                        <p:strVal val="hidden"/>
                                      </p:to>
                                    </p:set>
                                  </p:childTnLst>
                                </p:cTn>
                              </p:par>
                              <p:par>
                                <p:cTn id="770" presetID="21" presetClass="exit" presetSubtype="8" fill="hold" grpId="3" nodeType="withEffect">
                                  <p:stCondLst>
                                    <p:cond delay="0"/>
                                  </p:stCondLst>
                                  <p:childTnLst>
                                    <p:animEffect transition="out" filter="wheel(8)">
                                      <p:cBhvr>
                                        <p:cTn id="771" dur="12000"/>
                                        <p:tgtEl>
                                          <p:spTgt spid="62"/>
                                        </p:tgtEl>
                                      </p:cBhvr>
                                    </p:animEffect>
                                    <p:set>
                                      <p:cBhvr>
                                        <p:cTn id="772" dur="1" fill="hold">
                                          <p:stCondLst>
                                            <p:cond delay="11999"/>
                                          </p:stCondLst>
                                        </p:cTn>
                                        <p:tgtEl>
                                          <p:spTgt spid="62"/>
                                        </p:tgtEl>
                                        <p:attrNameLst>
                                          <p:attrName>style.visibility</p:attrName>
                                        </p:attrNameLst>
                                      </p:cBhvr>
                                      <p:to>
                                        <p:strVal val="hidden"/>
                                      </p:to>
                                    </p:set>
                                  </p:childTnLst>
                                </p:cTn>
                              </p:par>
                              <p:par>
                                <p:cTn id="773" presetID="21" presetClass="exit" presetSubtype="8" fill="hold" grpId="3" nodeType="withEffect">
                                  <p:stCondLst>
                                    <p:cond delay="0"/>
                                  </p:stCondLst>
                                  <p:childTnLst>
                                    <p:animEffect transition="out" filter="wheel(8)">
                                      <p:cBhvr>
                                        <p:cTn id="774" dur="12000"/>
                                        <p:tgtEl>
                                          <p:spTgt spid="63"/>
                                        </p:tgtEl>
                                      </p:cBhvr>
                                    </p:animEffect>
                                    <p:set>
                                      <p:cBhvr>
                                        <p:cTn id="775" dur="1" fill="hold">
                                          <p:stCondLst>
                                            <p:cond delay="11999"/>
                                          </p:stCondLst>
                                        </p:cTn>
                                        <p:tgtEl>
                                          <p:spTgt spid="63"/>
                                        </p:tgtEl>
                                        <p:attrNameLst>
                                          <p:attrName>style.visibility</p:attrName>
                                        </p:attrNameLst>
                                      </p:cBhvr>
                                      <p:to>
                                        <p:strVal val="hidden"/>
                                      </p:to>
                                    </p:set>
                                  </p:childTnLst>
                                </p:cTn>
                              </p:par>
                              <p:par>
                                <p:cTn id="776" presetID="21" presetClass="exit" presetSubtype="8" fill="hold" grpId="3" nodeType="withEffect">
                                  <p:stCondLst>
                                    <p:cond delay="0"/>
                                  </p:stCondLst>
                                  <p:childTnLst>
                                    <p:animEffect transition="out" filter="wheel(8)">
                                      <p:cBhvr>
                                        <p:cTn id="777" dur="12000"/>
                                        <p:tgtEl>
                                          <p:spTgt spid="64"/>
                                        </p:tgtEl>
                                      </p:cBhvr>
                                    </p:animEffect>
                                    <p:set>
                                      <p:cBhvr>
                                        <p:cTn id="778" dur="1" fill="hold">
                                          <p:stCondLst>
                                            <p:cond delay="11999"/>
                                          </p:stCondLst>
                                        </p:cTn>
                                        <p:tgtEl>
                                          <p:spTgt spid="64"/>
                                        </p:tgtEl>
                                        <p:attrNameLst>
                                          <p:attrName>style.visibility</p:attrName>
                                        </p:attrNameLst>
                                      </p:cBhvr>
                                      <p:to>
                                        <p:strVal val="hidden"/>
                                      </p:to>
                                    </p:set>
                                  </p:childTnLst>
                                </p:cTn>
                              </p:par>
                              <p:par>
                                <p:cTn id="779" presetID="21" presetClass="exit" presetSubtype="8" fill="hold" grpId="3" nodeType="withEffect">
                                  <p:stCondLst>
                                    <p:cond delay="0"/>
                                  </p:stCondLst>
                                  <p:childTnLst>
                                    <p:animEffect transition="out" filter="wheel(8)">
                                      <p:cBhvr>
                                        <p:cTn id="780" dur="12000"/>
                                        <p:tgtEl>
                                          <p:spTgt spid="65"/>
                                        </p:tgtEl>
                                      </p:cBhvr>
                                    </p:animEffect>
                                    <p:set>
                                      <p:cBhvr>
                                        <p:cTn id="781" dur="1" fill="hold">
                                          <p:stCondLst>
                                            <p:cond delay="11999"/>
                                          </p:stCondLst>
                                        </p:cTn>
                                        <p:tgtEl>
                                          <p:spTgt spid="65"/>
                                        </p:tgtEl>
                                        <p:attrNameLst>
                                          <p:attrName>style.visibility</p:attrName>
                                        </p:attrNameLst>
                                      </p:cBhvr>
                                      <p:to>
                                        <p:strVal val="hidden"/>
                                      </p:to>
                                    </p:set>
                                  </p:childTnLst>
                                </p:cTn>
                              </p:par>
                              <p:par>
                                <p:cTn id="782" presetID="21" presetClass="exit" presetSubtype="8" fill="hold" grpId="3" nodeType="withEffect">
                                  <p:stCondLst>
                                    <p:cond delay="0"/>
                                  </p:stCondLst>
                                  <p:childTnLst>
                                    <p:animEffect transition="out" filter="wheel(8)">
                                      <p:cBhvr>
                                        <p:cTn id="783" dur="12000"/>
                                        <p:tgtEl>
                                          <p:spTgt spid="66"/>
                                        </p:tgtEl>
                                      </p:cBhvr>
                                    </p:animEffect>
                                    <p:set>
                                      <p:cBhvr>
                                        <p:cTn id="784" dur="1" fill="hold">
                                          <p:stCondLst>
                                            <p:cond delay="11999"/>
                                          </p:stCondLst>
                                        </p:cTn>
                                        <p:tgtEl>
                                          <p:spTgt spid="66"/>
                                        </p:tgtEl>
                                        <p:attrNameLst>
                                          <p:attrName>style.visibility</p:attrName>
                                        </p:attrNameLst>
                                      </p:cBhvr>
                                      <p:to>
                                        <p:strVal val="hidden"/>
                                      </p:to>
                                    </p:set>
                                  </p:childTnLst>
                                </p:cTn>
                              </p:par>
                              <p:par>
                                <p:cTn id="785" presetID="23" presetClass="entr" presetSubtype="288" fill="hold" nodeType="withEffect">
                                  <p:stCondLst>
                                    <p:cond delay="750"/>
                                  </p:stCondLst>
                                  <p:childTnLst>
                                    <p:set>
                                      <p:cBhvr>
                                        <p:cTn id="786" dur="1" fill="hold">
                                          <p:stCondLst>
                                            <p:cond delay="0"/>
                                          </p:stCondLst>
                                        </p:cTn>
                                        <p:tgtEl>
                                          <p:spTgt spid="70"/>
                                        </p:tgtEl>
                                        <p:attrNameLst>
                                          <p:attrName>style.visibility</p:attrName>
                                        </p:attrNameLst>
                                      </p:cBhvr>
                                      <p:to>
                                        <p:strVal val="visible"/>
                                      </p:to>
                                    </p:set>
                                    <p:anim calcmode="lin" valueType="num">
                                      <p:cBhvr>
                                        <p:cTn id="787" dur="3250" fill="hold"/>
                                        <p:tgtEl>
                                          <p:spTgt spid="70"/>
                                        </p:tgtEl>
                                        <p:attrNameLst>
                                          <p:attrName>ppt_w</p:attrName>
                                        </p:attrNameLst>
                                      </p:cBhvr>
                                      <p:tavLst>
                                        <p:tav tm="0">
                                          <p:val>
                                            <p:strVal val="4/3*#ppt_w"/>
                                          </p:val>
                                        </p:tav>
                                        <p:tav tm="100000">
                                          <p:val>
                                            <p:strVal val="#ppt_w"/>
                                          </p:val>
                                        </p:tav>
                                      </p:tavLst>
                                    </p:anim>
                                    <p:anim calcmode="lin" valueType="num">
                                      <p:cBhvr>
                                        <p:cTn id="788" dur="3250" fill="hold"/>
                                        <p:tgtEl>
                                          <p:spTgt spid="70"/>
                                        </p:tgtEl>
                                        <p:attrNameLst>
                                          <p:attrName>ppt_h</p:attrName>
                                        </p:attrNameLst>
                                      </p:cBhvr>
                                      <p:tavLst>
                                        <p:tav tm="0">
                                          <p:val>
                                            <p:strVal val="4/3*#ppt_h"/>
                                          </p:val>
                                        </p:tav>
                                        <p:tav tm="100000">
                                          <p:val>
                                            <p:strVal val="#ppt_h"/>
                                          </p:val>
                                        </p:tav>
                                      </p:tavLst>
                                    </p:anim>
                                  </p:childTnLst>
                                </p:cTn>
                              </p:par>
                              <p:par>
                                <p:cTn id="789" presetID="16" presetClass="entr" presetSubtype="42" fill="hold" nodeType="withEffect">
                                  <p:stCondLst>
                                    <p:cond delay="750"/>
                                  </p:stCondLst>
                                  <p:childTnLst>
                                    <p:set>
                                      <p:cBhvr>
                                        <p:cTn id="790" dur="1" fill="hold">
                                          <p:stCondLst>
                                            <p:cond delay="0"/>
                                          </p:stCondLst>
                                        </p:cTn>
                                        <p:tgtEl>
                                          <p:spTgt spid="70"/>
                                        </p:tgtEl>
                                        <p:attrNameLst>
                                          <p:attrName>style.visibility</p:attrName>
                                        </p:attrNameLst>
                                      </p:cBhvr>
                                      <p:to>
                                        <p:strVal val="visible"/>
                                      </p:to>
                                    </p:set>
                                    <p:animEffect transition="in" filter="barn(outHorizontal)">
                                      <p:cBhvr>
                                        <p:cTn id="791" dur="3250"/>
                                        <p:tgtEl>
                                          <p:spTgt spid="70"/>
                                        </p:tgtEl>
                                      </p:cBhvr>
                                    </p:animEffect>
                                  </p:childTnLst>
                                </p:cTn>
                              </p:par>
                              <p:par>
                                <p:cTn id="792" presetID="9" presetClass="emph" presetSubtype="0" grpId="0" nodeType="withEffect">
                                  <p:stCondLst>
                                    <p:cond delay="0"/>
                                  </p:stCondLst>
                                  <p:childTnLst>
                                    <p:set>
                                      <p:cBhvr rctx="PPT">
                                        <p:cTn id="793" dur="indefinite"/>
                                        <p:tgtEl>
                                          <p:spTgt spid="68"/>
                                        </p:tgtEl>
                                        <p:attrNameLst>
                                          <p:attrName>style.opacity</p:attrName>
                                        </p:attrNameLst>
                                      </p:cBhvr>
                                      <p:to>
                                        <p:strVal val="0"/>
                                      </p:to>
                                    </p:set>
                                    <p:animEffect filter="image" prLst="opacity: 0">
                                      <p:cBhvr rctx="IE">
                                        <p:cTn id="794" dur="indefinite"/>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8"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7" name="366 Grupo"/>
          <p:cNvGrpSpPr/>
          <p:nvPr/>
        </p:nvGrpSpPr>
        <p:grpSpPr>
          <a:xfrm>
            <a:off x="-33305" y="0"/>
            <a:ext cx="9144000" cy="5143500"/>
            <a:chOff x="0" y="0"/>
            <a:chExt cx="9144000" cy="5143500"/>
          </a:xfrm>
        </p:grpSpPr>
        <p:sp>
          <p:nvSpPr>
            <p:cNvPr id="368" name="367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56" name="355 Imagen" descr="Diapositiva11"/>
          <p:cNvPicPr>
            <a:picLocks noGrp="1" noChangeAspect="1"/>
          </p:cNvPicPr>
          <p:nvPr isPhoto="1"/>
        </p:nvPicPr>
        <p:blipFill rotWithShape="1">
          <a:blip r:embed="rId2">
            <a:lum/>
            <a:extLst>
              <a:ext uri="{28A0092B-C50C-407E-A947-70E740481C1C}">
                <a14:useLocalDpi xmlns:a14="http://schemas.microsoft.com/office/drawing/2010/main" val="0"/>
              </a:ext>
            </a:extLst>
          </a:blip>
          <a:srcRect t="417" b="2"/>
          <a:stretch/>
        </p:blipFill>
        <p:spPr>
          <a:xfrm>
            <a:off x="0" y="20712"/>
            <a:ext cx="9144000" cy="5138266"/>
          </a:xfrm>
          <a:prstGeom prst="rect">
            <a:avLst/>
          </a:prstGeom>
          <a:noFill/>
          <a:ln>
            <a:noFill/>
          </a:ln>
        </p:spPr>
      </p:pic>
      <p:grpSp>
        <p:nvGrpSpPr>
          <p:cNvPr id="148" name="147 Grupo"/>
          <p:cNvGrpSpPr/>
          <p:nvPr/>
        </p:nvGrpSpPr>
        <p:grpSpPr>
          <a:xfrm>
            <a:off x="3779914" y="2633563"/>
            <a:ext cx="740165" cy="329306"/>
            <a:chOff x="323528" y="627534"/>
            <a:chExt cx="1116536"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49" name="148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a:off x="3087834" y="2911943"/>
            <a:ext cx="740165" cy="329306"/>
            <a:chOff x="323528" y="627534"/>
            <a:chExt cx="1116536"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53" name="152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a:off x="2372069" y="3184636"/>
            <a:ext cx="740165" cy="329306"/>
            <a:chOff x="323528" y="627534"/>
            <a:chExt cx="1116536"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56" name="155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a:off x="1679989" y="3463018"/>
            <a:ext cx="740165" cy="329306"/>
            <a:chOff x="323528" y="627534"/>
            <a:chExt cx="1116536"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59" name="158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963863" y="3724576"/>
            <a:ext cx="740165" cy="329306"/>
            <a:chOff x="323528" y="627534"/>
            <a:chExt cx="1116536"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62" name="161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4" name="163 Grupo"/>
          <p:cNvGrpSpPr/>
          <p:nvPr/>
        </p:nvGrpSpPr>
        <p:grpSpPr>
          <a:xfrm>
            <a:off x="271783" y="4002957"/>
            <a:ext cx="740165" cy="329306"/>
            <a:chOff x="323528" y="627534"/>
            <a:chExt cx="1116536"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65" name="164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3779914" y="4113417"/>
            <a:ext cx="740165" cy="329306"/>
            <a:chOff x="323528" y="627534"/>
            <a:chExt cx="1116536"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68" name="167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0" name="169 Grupo"/>
          <p:cNvGrpSpPr/>
          <p:nvPr/>
        </p:nvGrpSpPr>
        <p:grpSpPr>
          <a:xfrm>
            <a:off x="3087834" y="4391797"/>
            <a:ext cx="740165" cy="329306"/>
            <a:chOff x="323528" y="627534"/>
            <a:chExt cx="1116536"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71" name="170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2372069" y="4664491"/>
            <a:ext cx="740165" cy="329306"/>
            <a:chOff x="323528" y="627534"/>
            <a:chExt cx="1116536"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74" name="173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6" name="175 Grupo"/>
          <p:cNvGrpSpPr/>
          <p:nvPr/>
        </p:nvGrpSpPr>
        <p:grpSpPr>
          <a:xfrm>
            <a:off x="1679989" y="4942872"/>
            <a:ext cx="740165" cy="329306"/>
            <a:chOff x="323528" y="627534"/>
            <a:chExt cx="1116536"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77" name="176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1" name="250 Grupo"/>
          <p:cNvGrpSpPr/>
          <p:nvPr/>
        </p:nvGrpSpPr>
        <p:grpSpPr>
          <a:xfrm>
            <a:off x="963863" y="5204430"/>
            <a:ext cx="740165" cy="329306"/>
            <a:chOff x="323528" y="627534"/>
            <a:chExt cx="1116536"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52" name="251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4" name="253 Grupo"/>
          <p:cNvGrpSpPr/>
          <p:nvPr/>
        </p:nvGrpSpPr>
        <p:grpSpPr>
          <a:xfrm>
            <a:off x="271783" y="5482810"/>
            <a:ext cx="740165" cy="329306"/>
            <a:chOff x="323528" y="627534"/>
            <a:chExt cx="1116536"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55" name="254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7" name="256 Grupo"/>
          <p:cNvGrpSpPr/>
          <p:nvPr/>
        </p:nvGrpSpPr>
        <p:grpSpPr>
          <a:xfrm flipH="1">
            <a:off x="4592261" y="2642516"/>
            <a:ext cx="740166" cy="329306"/>
            <a:chOff x="323527" y="627534"/>
            <a:chExt cx="1116537"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58" name="25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0" name="259 Grupo"/>
          <p:cNvGrpSpPr/>
          <p:nvPr/>
        </p:nvGrpSpPr>
        <p:grpSpPr>
          <a:xfrm flipH="1">
            <a:off x="5284341" y="2920897"/>
            <a:ext cx="740166" cy="329306"/>
            <a:chOff x="323527" y="627534"/>
            <a:chExt cx="1116537"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61" name="26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3" name="262 Grupo"/>
          <p:cNvGrpSpPr/>
          <p:nvPr/>
        </p:nvGrpSpPr>
        <p:grpSpPr>
          <a:xfrm flipH="1">
            <a:off x="6000106" y="3193591"/>
            <a:ext cx="740166" cy="329306"/>
            <a:chOff x="323527" y="627534"/>
            <a:chExt cx="1116537"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64" name="26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6" name="265 Grupo"/>
          <p:cNvGrpSpPr/>
          <p:nvPr/>
        </p:nvGrpSpPr>
        <p:grpSpPr>
          <a:xfrm flipH="1">
            <a:off x="6692186" y="3471972"/>
            <a:ext cx="740166" cy="329306"/>
            <a:chOff x="323527" y="627534"/>
            <a:chExt cx="1116537"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67" name="26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9" name="268 Grupo"/>
          <p:cNvGrpSpPr/>
          <p:nvPr/>
        </p:nvGrpSpPr>
        <p:grpSpPr>
          <a:xfrm flipH="1">
            <a:off x="7408312" y="3733530"/>
            <a:ext cx="740166" cy="329306"/>
            <a:chOff x="323527" y="627534"/>
            <a:chExt cx="1116537"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0" name="26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2" name="271 Grupo"/>
          <p:cNvGrpSpPr/>
          <p:nvPr/>
        </p:nvGrpSpPr>
        <p:grpSpPr>
          <a:xfrm flipH="1">
            <a:off x="8100392" y="4011910"/>
            <a:ext cx="740166" cy="329306"/>
            <a:chOff x="323527" y="627534"/>
            <a:chExt cx="1116537"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3" name="27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5" name="274 Grupo"/>
          <p:cNvGrpSpPr/>
          <p:nvPr/>
        </p:nvGrpSpPr>
        <p:grpSpPr>
          <a:xfrm>
            <a:off x="8080131" y="756321"/>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76" name="27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7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8" name="277 Grupo"/>
          <p:cNvGrpSpPr/>
          <p:nvPr/>
        </p:nvGrpSpPr>
        <p:grpSpPr>
          <a:xfrm>
            <a:off x="7388051" y="1034701"/>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79" name="27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1" name="280 Grupo"/>
          <p:cNvGrpSpPr/>
          <p:nvPr/>
        </p:nvGrpSpPr>
        <p:grpSpPr>
          <a:xfrm>
            <a:off x="6672286" y="1307395"/>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2" name="28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3" name="28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4" name="283 Grupo"/>
          <p:cNvGrpSpPr/>
          <p:nvPr/>
        </p:nvGrpSpPr>
        <p:grpSpPr>
          <a:xfrm>
            <a:off x="5980206" y="1585776"/>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5" name="28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7" name="286 Grupo"/>
          <p:cNvGrpSpPr/>
          <p:nvPr/>
        </p:nvGrpSpPr>
        <p:grpSpPr>
          <a:xfrm>
            <a:off x="5264080" y="1847334"/>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8" name="28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9" name="28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0" name="289 Grupo"/>
          <p:cNvGrpSpPr/>
          <p:nvPr/>
        </p:nvGrpSpPr>
        <p:grpSpPr>
          <a:xfrm>
            <a:off x="4572000" y="2125714"/>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1" name="29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8080131" y="-740618"/>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4" name="29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6" name="295 Grupo"/>
          <p:cNvGrpSpPr/>
          <p:nvPr/>
        </p:nvGrpSpPr>
        <p:grpSpPr>
          <a:xfrm>
            <a:off x="7388051" y="-462237"/>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7" name="29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6672286" y="-189544"/>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00" name="29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2" name="301 Grupo"/>
          <p:cNvGrpSpPr/>
          <p:nvPr/>
        </p:nvGrpSpPr>
        <p:grpSpPr>
          <a:xfrm>
            <a:off x="5980206" y="88837"/>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03" name="30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5264080" y="350395"/>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06" name="30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a:off x="4572000" y="628777"/>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09" name="30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30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flipH="1">
            <a:off x="4592261" y="4122370"/>
            <a:ext cx="740166" cy="329306"/>
            <a:chOff x="323527" y="627534"/>
            <a:chExt cx="1116537"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2" name="31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3" name="31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flipH="1">
            <a:off x="5284341" y="4400752"/>
            <a:ext cx="740166" cy="329306"/>
            <a:chOff x="323527" y="627534"/>
            <a:chExt cx="1116537"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5" name="31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6" name="31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flipH="1">
            <a:off x="6000106" y="4673445"/>
            <a:ext cx="740166" cy="329306"/>
            <a:chOff x="323527" y="627534"/>
            <a:chExt cx="1116537"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8" name="31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flipH="1">
            <a:off x="6692186" y="4951825"/>
            <a:ext cx="740166" cy="329306"/>
            <a:chOff x="323527" y="627534"/>
            <a:chExt cx="1116537"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1" name="32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32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flipH="1">
            <a:off x="7408312" y="5213383"/>
            <a:ext cx="740166" cy="329306"/>
            <a:chOff x="323527" y="627534"/>
            <a:chExt cx="1116537" cy="956530"/>
          </a:xfrm>
          <a:gradFill flip="none" rotWithShape="1">
            <a:gsLst>
              <a:gs pos="49000">
                <a:srgbClr val="A02A54"/>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4" name="32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flipH="1">
            <a:off x="8100392" y="5491765"/>
            <a:ext cx="740166" cy="329306"/>
            <a:chOff x="323527" y="627534"/>
            <a:chExt cx="1116537" cy="956530"/>
          </a:xfrm>
          <a:gradFill flip="none" rotWithShape="1">
            <a:gsLst>
              <a:gs pos="49000">
                <a:srgbClr val="C10B8D"/>
              </a:gs>
              <a:gs pos="55000">
                <a:srgbClr val="00B050"/>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7" name="32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32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flipH="1">
            <a:off x="251520" y="756321"/>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30" name="32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1" name="33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flipH="1">
            <a:off x="943600" y="1034701"/>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33" name="33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33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flipH="1">
            <a:off x="1659365" y="1307395"/>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36" name="33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flipH="1">
            <a:off x="2351445" y="1585776"/>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39" name="33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1" name="340 Grupo"/>
          <p:cNvGrpSpPr/>
          <p:nvPr/>
        </p:nvGrpSpPr>
        <p:grpSpPr>
          <a:xfrm flipH="1">
            <a:off x="3067571" y="1847334"/>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2" name="34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flipH="1">
            <a:off x="3759651" y="2125714"/>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5" name="34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7" name="346 Grupo"/>
          <p:cNvGrpSpPr/>
          <p:nvPr/>
        </p:nvGrpSpPr>
        <p:grpSpPr>
          <a:xfrm flipH="1">
            <a:off x="251520" y="-740618"/>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8" name="34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flipH="1">
            <a:off x="943600" y="-462237"/>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1" name="35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3" name="352 Grupo"/>
          <p:cNvGrpSpPr/>
          <p:nvPr/>
        </p:nvGrpSpPr>
        <p:grpSpPr>
          <a:xfrm flipH="1">
            <a:off x="1659365" y="-189544"/>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4" name="35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flipH="1">
            <a:off x="2351445" y="88837"/>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flipH="1">
            <a:off x="3067571" y="350395"/>
            <a:ext cx="740166" cy="329306"/>
            <a:chOff x="323527" y="627534"/>
            <a:chExt cx="1116537" cy="956530"/>
          </a:xfrm>
          <a:gradFill>
            <a:gsLst>
              <a:gs pos="49000">
                <a:srgbClr val="C10B8D"/>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flipH="1">
            <a:off x="3759651" y="628777"/>
            <a:ext cx="740166" cy="329306"/>
            <a:chOff x="323527" y="627534"/>
            <a:chExt cx="1116537" cy="956530"/>
          </a:xfrm>
          <a:gradFill>
            <a:gsLst>
              <a:gs pos="49000">
                <a:srgbClr val="A02A54"/>
              </a:gs>
              <a:gs pos="55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79" name="178 Rectángulo"/>
          <p:cNvSpPr/>
          <p:nvPr/>
        </p:nvSpPr>
        <p:spPr>
          <a:xfrm flipH="1">
            <a:off x="-252536" y="-812626"/>
            <a:ext cx="9577064" cy="6984776"/>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84453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29"/>
                                        </p:tgtEl>
                                        <p:attrNameLst>
                                          <p:attrName>style.visibility</p:attrName>
                                        </p:attrNameLst>
                                      </p:cBhvr>
                                      <p:to>
                                        <p:strVal val="visible"/>
                                      </p:to>
                                    </p:set>
                                    <p:anim calcmode="lin" valueType="num">
                                      <p:cBhvr additive="base">
                                        <p:cTn id="7" dur="2250" fill="hold"/>
                                        <p:tgtEl>
                                          <p:spTgt spid="329"/>
                                        </p:tgtEl>
                                        <p:attrNameLst>
                                          <p:attrName>ppt_x</p:attrName>
                                        </p:attrNameLst>
                                      </p:cBhvr>
                                      <p:tavLst>
                                        <p:tav tm="0">
                                          <p:val>
                                            <p:strVal val="1+#ppt_w/2"/>
                                          </p:val>
                                        </p:tav>
                                        <p:tav tm="100000">
                                          <p:val>
                                            <p:strVal val="#ppt_x"/>
                                          </p:val>
                                        </p:tav>
                                      </p:tavLst>
                                    </p:anim>
                                    <p:anim calcmode="lin" valueType="num">
                                      <p:cBhvr additive="base">
                                        <p:cTn id="8" dur="2250" fill="hold"/>
                                        <p:tgtEl>
                                          <p:spTgt spid="329"/>
                                        </p:tgtEl>
                                        <p:attrNameLst>
                                          <p:attrName>ppt_y</p:attrName>
                                        </p:attrNameLst>
                                      </p:cBhvr>
                                      <p:tavLst>
                                        <p:tav tm="0">
                                          <p:val>
                                            <p:strVal val="1+#ppt_h/2"/>
                                          </p:val>
                                        </p:tav>
                                        <p:tav tm="100000">
                                          <p:val>
                                            <p:strVal val="#ppt_y"/>
                                          </p:val>
                                        </p:tav>
                                      </p:tavLst>
                                    </p:anim>
                                  </p:childTnLst>
                                </p:cTn>
                              </p:par>
                              <p:par>
                                <p:cTn id="9" presetID="2" presetClass="entr" presetSubtype="6" fill="hold" nodeType="withEffect">
                                  <p:stCondLst>
                                    <p:cond delay="0"/>
                                  </p:stCondLst>
                                  <p:childTnLst>
                                    <p:set>
                                      <p:cBhvr>
                                        <p:cTn id="10" dur="1" fill="hold">
                                          <p:stCondLst>
                                            <p:cond delay="0"/>
                                          </p:stCondLst>
                                        </p:cTn>
                                        <p:tgtEl>
                                          <p:spTgt spid="332"/>
                                        </p:tgtEl>
                                        <p:attrNameLst>
                                          <p:attrName>style.visibility</p:attrName>
                                        </p:attrNameLst>
                                      </p:cBhvr>
                                      <p:to>
                                        <p:strVal val="visible"/>
                                      </p:to>
                                    </p:set>
                                    <p:anim calcmode="lin" valueType="num">
                                      <p:cBhvr additive="base">
                                        <p:cTn id="11" dur="2250" fill="hold"/>
                                        <p:tgtEl>
                                          <p:spTgt spid="332"/>
                                        </p:tgtEl>
                                        <p:attrNameLst>
                                          <p:attrName>ppt_x</p:attrName>
                                        </p:attrNameLst>
                                      </p:cBhvr>
                                      <p:tavLst>
                                        <p:tav tm="0">
                                          <p:val>
                                            <p:strVal val="1+#ppt_w/2"/>
                                          </p:val>
                                        </p:tav>
                                        <p:tav tm="100000">
                                          <p:val>
                                            <p:strVal val="#ppt_x"/>
                                          </p:val>
                                        </p:tav>
                                      </p:tavLst>
                                    </p:anim>
                                    <p:anim calcmode="lin" valueType="num">
                                      <p:cBhvr additive="base">
                                        <p:cTn id="12" dur="2250" fill="hold"/>
                                        <p:tgtEl>
                                          <p:spTgt spid="332"/>
                                        </p:tgtEl>
                                        <p:attrNameLst>
                                          <p:attrName>ppt_y</p:attrName>
                                        </p:attrNameLst>
                                      </p:cBhvr>
                                      <p:tavLst>
                                        <p:tav tm="0">
                                          <p:val>
                                            <p:strVal val="1+#ppt_h/2"/>
                                          </p:val>
                                        </p:tav>
                                        <p:tav tm="100000">
                                          <p:val>
                                            <p:strVal val="#ppt_y"/>
                                          </p:val>
                                        </p:tav>
                                      </p:tavLst>
                                    </p:anim>
                                  </p:childTnLst>
                                </p:cTn>
                              </p:par>
                              <p:par>
                                <p:cTn id="13" presetID="2" presetClass="entr" presetSubtype="6" fill="hold" nodeType="withEffect">
                                  <p:stCondLst>
                                    <p:cond delay="0"/>
                                  </p:stCondLst>
                                  <p:childTnLst>
                                    <p:set>
                                      <p:cBhvr>
                                        <p:cTn id="14" dur="1" fill="hold">
                                          <p:stCondLst>
                                            <p:cond delay="0"/>
                                          </p:stCondLst>
                                        </p:cTn>
                                        <p:tgtEl>
                                          <p:spTgt spid="335"/>
                                        </p:tgtEl>
                                        <p:attrNameLst>
                                          <p:attrName>style.visibility</p:attrName>
                                        </p:attrNameLst>
                                      </p:cBhvr>
                                      <p:to>
                                        <p:strVal val="visible"/>
                                      </p:to>
                                    </p:set>
                                    <p:anim calcmode="lin" valueType="num">
                                      <p:cBhvr additive="base">
                                        <p:cTn id="15" dur="2250" fill="hold"/>
                                        <p:tgtEl>
                                          <p:spTgt spid="335"/>
                                        </p:tgtEl>
                                        <p:attrNameLst>
                                          <p:attrName>ppt_x</p:attrName>
                                        </p:attrNameLst>
                                      </p:cBhvr>
                                      <p:tavLst>
                                        <p:tav tm="0">
                                          <p:val>
                                            <p:strVal val="1+#ppt_w/2"/>
                                          </p:val>
                                        </p:tav>
                                        <p:tav tm="100000">
                                          <p:val>
                                            <p:strVal val="#ppt_x"/>
                                          </p:val>
                                        </p:tav>
                                      </p:tavLst>
                                    </p:anim>
                                    <p:anim calcmode="lin" valueType="num">
                                      <p:cBhvr additive="base">
                                        <p:cTn id="16" dur="2250" fill="hold"/>
                                        <p:tgtEl>
                                          <p:spTgt spid="335"/>
                                        </p:tgtEl>
                                        <p:attrNameLst>
                                          <p:attrName>ppt_y</p:attrName>
                                        </p:attrNameLst>
                                      </p:cBhvr>
                                      <p:tavLst>
                                        <p:tav tm="0">
                                          <p:val>
                                            <p:strVal val="1+#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338"/>
                                        </p:tgtEl>
                                        <p:attrNameLst>
                                          <p:attrName>style.visibility</p:attrName>
                                        </p:attrNameLst>
                                      </p:cBhvr>
                                      <p:to>
                                        <p:strVal val="visible"/>
                                      </p:to>
                                    </p:set>
                                    <p:anim calcmode="lin" valueType="num">
                                      <p:cBhvr additive="base">
                                        <p:cTn id="19" dur="2250" fill="hold"/>
                                        <p:tgtEl>
                                          <p:spTgt spid="338"/>
                                        </p:tgtEl>
                                        <p:attrNameLst>
                                          <p:attrName>ppt_x</p:attrName>
                                        </p:attrNameLst>
                                      </p:cBhvr>
                                      <p:tavLst>
                                        <p:tav tm="0">
                                          <p:val>
                                            <p:strVal val="1+#ppt_w/2"/>
                                          </p:val>
                                        </p:tav>
                                        <p:tav tm="100000">
                                          <p:val>
                                            <p:strVal val="#ppt_x"/>
                                          </p:val>
                                        </p:tav>
                                      </p:tavLst>
                                    </p:anim>
                                    <p:anim calcmode="lin" valueType="num">
                                      <p:cBhvr additive="base">
                                        <p:cTn id="20" dur="2250" fill="hold"/>
                                        <p:tgtEl>
                                          <p:spTgt spid="338"/>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0"/>
                                  </p:stCondLst>
                                  <p:childTnLst>
                                    <p:set>
                                      <p:cBhvr>
                                        <p:cTn id="22" dur="1" fill="hold">
                                          <p:stCondLst>
                                            <p:cond delay="0"/>
                                          </p:stCondLst>
                                        </p:cTn>
                                        <p:tgtEl>
                                          <p:spTgt spid="341"/>
                                        </p:tgtEl>
                                        <p:attrNameLst>
                                          <p:attrName>style.visibility</p:attrName>
                                        </p:attrNameLst>
                                      </p:cBhvr>
                                      <p:to>
                                        <p:strVal val="visible"/>
                                      </p:to>
                                    </p:set>
                                    <p:anim calcmode="lin" valueType="num">
                                      <p:cBhvr additive="base">
                                        <p:cTn id="23" dur="2250" fill="hold"/>
                                        <p:tgtEl>
                                          <p:spTgt spid="341"/>
                                        </p:tgtEl>
                                        <p:attrNameLst>
                                          <p:attrName>ppt_x</p:attrName>
                                        </p:attrNameLst>
                                      </p:cBhvr>
                                      <p:tavLst>
                                        <p:tav tm="0">
                                          <p:val>
                                            <p:strVal val="1+#ppt_w/2"/>
                                          </p:val>
                                        </p:tav>
                                        <p:tav tm="100000">
                                          <p:val>
                                            <p:strVal val="#ppt_x"/>
                                          </p:val>
                                        </p:tav>
                                      </p:tavLst>
                                    </p:anim>
                                    <p:anim calcmode="lin" valueType="num">
                                      <p:cBhvr additive="base">
                                        <p:cTn id="24" dur="2250" fill="hold"/>
                                        <p:tgtEl>
                                          <p:spTgt spid="341"/>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0"/>
                                  </p:stCondLst>
                                  <p:childTnLst>
                                    <p:set>
                                      <p:cBhvr>
                                        <p:cTn id="26" dur="1" fill="hold">
                                          <p:stCondLst>
                                            <p:cond delay="0"/>
                                          </p:stCondLst>
                                        </p:cTn>
                                        <p:tgtEl>
                                          <p:spTgt spid="344"/>
                                        </p:tgtEl>
                                        <p:attrNameLst>
                                          <p:attrName>style.visibility</p:attrName>
                                        </p:attrNameLst>
                                      </p:cBhvr>
                                      <p:to>
                                        <p:strVal val="visible"/>
                                      </p:to>
                                    </p:set>
                                    <p:anim calcmode="lin" valueType="num">
                                      <p:cBhvr additive="base">
                                        <p:cTn id="27" dur="2250" fill="hold"/>
                                        <p:tgtEl>
                                          <p:spTgt spid="344"/>
                                        </p:tgtEl>
                                        <p:attrNameLst>
                                          <p:attrName>ppt_x</p:attrName>
                                        </p:attrNameLst>
                                      </p:cBhvr>
                                      <p:tavLst>
                                        <p:tav tm="0">
                                          <p:val>
                                            <p:strVal val="1+#ppt_w/2"/>
                                          </p:val>
                                        </p:tav>
                                        <p:tav tm="100000">
                                          <p:val>
                                            <p:strVal val="#ppt_x"/>
                                          </p:val>
                                        </p:tav>
                                      </p:tavLst>
                                    </p:anim>
                                    <p:anim calcmode="lin" valueType="num">
                                      <p:cBhvr additive="base">
                                        <p:cTn id="28" dur="2250" fill="hold"/>
                                        <p:tgtEl>
                                          <p:spTgt spid="344"/>
                                        </p:tgtEl>
                                        <p:attrNameLst>
                                          <p:attrName>ppt_y</p:attrName>
                                        </p:attrNameLst>
                                      </p:cBhvr>
                                      <p:tavLst>
                                        <p:tav tm="0">
                                          <p:val>
                                            <p:strVal val="1+#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347"/>
                                        </p:tgtEl>
                                        <p:attrNameLst>
                                          <p:attrName>style.visibility</p:attrName>
                                        </p:attrNameLst>
                                      </p:cBhvr>
                                      <p:to>
                                        <p:strVal val="visible"/>
                                      </p:to>
                                    </p:set>
                                    <p:anim calcmode="lin" valueType="num">
                                      <p:cBhvr additive="base">
                                        <p:cTn id="31" dur="2250" fill="hold"/>
                                        <p:tgtEl>
                                          <p:spTgt spid="347"/>
                                        </p:tgtEl>
                                        <p:attrNameLst>
                                          <p:attrName>ppt_x</p:attrName>
                                        </p:attrNameLst>
                                      </p:cBhvr>
                                      <p:tavLst>
                                        <p:tav tm="0">
                                          <p:val>
                                            <p:strVal val="1+#ppt_w/2"/>
                                          </p:val>
                                        </p:tav>
                                        <p:tav tm="100000">
                                          <p:val>
                                            <p:strVal val="#ppt_x"/>
                                          </p:val>
                                        </p:tav>
                                      </p:tavLst>
                                    </p:anim>
                                    <p:anim calcmode="lin" valueType="num">
                                      <p:cBhvr additive="base">
                                        <p:cTn id="32" dur="2250" fill="hold"/>
                                        <p:tgtEl>
                                          <p:spTgt spid="347"/>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350"/>
                                        </p:tgtEl>
                                        <p:attrNameLst>
                                          <p:attrName>style.visibility</p:attrName>
                                        </p:attrNameLst>
                                      </p:cBhvr>
                                      <p:to>
                                        <p:strVal val="visible"/>
                                      </p:to>
                                    </p:set>
                                    <p:anim calcmode="lin" valueType="num">
                                      <p:cBhvr additive="base">
                                        <p:cTn id="35" dur="2250" fill="hold"/>
                                        <p:tgtEl>
                                          <p:spTgt spid="350"/>
                                        </p:tgtEl>
                                        <p:attrNameLst>
                                          <p:attrName>ppt_x</p:attrName>
                                        </p:attrNameLst>
                                      </p:cBhvr>
                                      <p:tavLst>
                                        <p:tav tm="0">
                                          <p:val>
                                            <p:strVal val="1+#ppt_w/2"/>
                                          </p:val>
                                        </p:tav>
                                        <p:tav tm="100000">
                                          <p:val>
                                            <p:strVal val="#ppt_x"/>
                                          </p:val>
                                        </p:tav>
                                      </p:tavLst>
                                    </p:anim>
                                    <p:anim calcmode="lin" valueType="num">
                                      <p:cBhvr additive="base">
                                        <p:cTn id="36" dur="2250" fill="hold"/>
                                        <p:tgtEl>
                                          <p:spTgt spid="35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353"/>
                                        </p:tgtEl>
                                        <p:attrNameLst>
                                          <p:attrName>style.visibility</p:attrName>
                                        </p:attrNameLst>
                                      </p:cBhvr>
                                      <p:to>
                                        <p:strVal val="visible"/>
                                      </p:to>
                                    </p:set>
                                    <p:anim calcmode="lin" valueType="num">
                                      <p:cBhvr additive="base">
                                        <p:cTn id="39" dur="2250" fill="hold"/>
                                        <p:tgtEl>
                                          <p:spTgt spid="353"/>
                                        </p:tgtEl>
                                        <p:attrNameLst>
                                          <p:attrName>ppt_x</p:attrName>
                                        </p:attrNameLst>
                                      </p:cBhvr>
                                      <p:tavLst>
                                        <p:tav tm="0">
                                          <p:val>
                                            <p:strVal val="1+#ppt_w/2"/>
                                          </p:val>
                                        </p:tav>
                                        <p:tav tm="100000">
                                          <p:val>
                                            <p:strVal val="#ppt_x"/>
                                          </p:val>
                                        </p:tav>
                                      </p:tavLst>
                                    </p:anim>
                                    <p:anim calcmode="lin" valueType="num">
                                      <p:cBhvr additive="base">
                                        <p:cTn id="40" dur="2250" fill="hold"/>
                                        <p:tgtEl>
                                          <p:spTgt spid="353"/>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0"/>
                                  </p:stCondLst>
                                  <p:childTnLst>
                                    <p:set>
                                      <p:cBhvr>
                                        <p:cTn id="42" dur="1" fill="hold">
                                          <p:stCondLst>
                                            <p:cond delay="0"/>
                                          </p:stCondLst>
                                        </p:cTn>
                                        <p:tgtEl>
                                          <p:spTgt spid="357"/>
                                        </p:tgtEl>
                                        <p:attrNameLst>
                                          <p:attrName>style.visibility</p:attrName>
                                        </p:attrNameLst>
                                      </p:cBhvr>
                                      <p:to>
                                        <p:strVal val="visible"/>
                                      </p:to>
                                    </p:set>
                                    <p:anim calcmode="lin" valueType="num">
                                      <p:cBhvr additive="base">
                                        <p:cTn id="43" dur="2250" fill="hold"/>
                                        <p:tgtEl>
                                          <p:spTgt spid="357"/>
                                        </p:tgtEl>
                                        <p:attrNameLst>
                                          <p:attrName>ppt_x</p:attrName>
                                        </p:attrNameLst>
                                      </p:cBhvr>
                                      <p:tavLst>
                                        <p:tav tm="0">
                                          <p:val>
                                            <p:strVal val="1+#ppt_w/2"/>
                                          </p:val>
                                        </p:tav>
                                        <p:tav tm="100000">
                                          <p:val>
                                            <p:strVal val="#ppt_x"/>
                                          </p:val>
                                        </p:tav>
                                      </p:tavLst>
                                    </p:anim>
                                    <p:anim calcmode="lin" valueType="num">
                                      <p:cBhvr additive="base">
                                        <p:cTn id="44" dur="2250" fill="hold"/>
                                        <p:tgtEl>
                                          <p:spTgt spid="357"/>
                                        </p:tgtEl>
                                        <p:attrNameLst>
                                          <p:attrName>ppt_y</p:attrName>
                                        </p:attrNameLst>
                                      </p:cBhvr>
                                      <p:tavLst>
                                        <p:tav tm="0">
                                          <p:val>
                                            <p:strVal val="1+#ppt_h/2"/>
                                          </p:val>
                                        </p:tav>
                                        <p:tav tm="100000">
                                          <p:val>
                                            <p:strVal val="#ppt_y"/>
                                          </p:val>
                                        </p:tav>
                                      </p:tavLst>
                                    </p:anim>
                                  </p:childTnLst>
                                </p:cTn>
                              </p:par>
                              <p:par>
                                <p:cTn id="45" presetID="2" presetClass="entr" presetSubtype="6" fill="hold" nodeType="withEffect">
                                  <p:stCondLst>
                                    <p:cond delay="0"/>
                                  </p:stCondLst>
                                  <p:childTnLst>
                                    <p:set>
                                      <p:cBhvr>
                                        <p:cTn id="46" dur="1" fill="hold">
                                          <p:stCondLst>
                                            <p:cond delay="0"/>
                                          </p:stCondLst>
                                        </p:cTn>
                                        <p:tgtEl>
                                          <p:spTgt spid="360"/>
                                        </p:tgtEl>
                                        <p:attrNameLst>
                                          <p:attrName>style.visibility</p:attrName>
                                        </p:attrNameLst>
                                      </p:cBhvr>
                                      <p:to>
                                        <p:strVal val="visible"/>
                                      </p:to>
                                    </p:set>
                                    <p:anim calcmode="lin" valueType="num">
                                      <p:cBhvr additive="base">
                                        <p:cTn id="47" dur="2250" fill="hold"/>
                                        <p:tgtEl>
                                          <p:spTgt spid="360"/>
                                        </p:tgtEl>
                                        <p:attrNameLst>
                                          <p:attrName>ppt_x</p:attrName>
                                        </p:attrNameLst>
                                      </p:cBhvr>
                                      <p:tavLst>
                                        <p:tav tm="0">
                                          <p:val>
                                            <p:strVal val="1+#ppt_w/2"/>
                                          </p:val>
                                        </p:tav>
                                        <p:tav tm="100000">
                                          <p:val>
                                            <p:strVal val="#ppt_x"/>
                                          </p:val>
                                        </p:tav>
                                      </p:tavLst>
                                    </p:anim>
                                    <p:anim calcmode="lin" valueType="num">
                                      <p:cBhvr additive="base">
                                        <p:cTn id="48" dur="2250" fill="hold"/>
                                        <p:tgtEl>
                                          <p:spTgt spid="360"/>
                                        </p:tgtEl>
                                        <p:attrNameLst>
                                          <p:attrName>ppt_y</p:attrName>
                                        </p:attrNameLst>
                                      </p:cBhvr>
                                      <p:tavLst>
                                        <p:tav tm="0">
                                          <p:val>
                                            <p:strVal val="1+#ppt_h/2"/>
                                          </p:val>
                                        </p:tav>
                                        <p:tav tm="100000">
                                          <p:val>
                                            <p:strVal val="#ppt_y"/>
                                          </p:val>
                                        </p:tav>
                                      </p:tavLst>
                                    </p:anim>
                                  </p:childTnLst>
                                </p:cTn>
                              </p:par>
                              <p:par>
                                <p:cTn id="49" presetID="2" presetClass="entr" presetSubtype="6" fill="hold" nodeType="withEffect">
                                  <p:stCondLst>
                                    <p:cond delay="0"/>
                                  </p:stCondLst>
                                  <p:childTnLst>
                                    <p:set>
                                      <p:cBhvr>
                                        <p:cTn id="50" dur="1" fill="hold">
                                          <p:stCondLst>
                                            <p:cond delay="0"/>
                                          </p:stCondLst>
                                        </p:cTn>
                                        <p:tgtEl>
                                          <p:spTgt spid="363"/>
                                        </p:tgtEl>
                                        <p:attrNameLst>
                                          <p:attrName>style.visibility</p:attrName>
                                        </p:attrNameLst>
                                      </p:cBhvr>
                                      <p:to>
                                        <p:strVal val="visible"/>
                                      </p:to>
                                    </p:set>
                                    <p:anim calcmode="lin" valueType="num">
                                      <p:cBhvr additive="base">
                                        <p:cTn id="51" dur="2250" fill="hold"/>
                                        <p:tgtEl>
                                          <p:spTgt spid="363"/>
                                        </p:tgtEl>
                                        <p:attrNameLst>
                                          <p:attrName>ppt_x</p:attrName>
                                        </p:attrNameLst>
                                      </p:cBhvr>
                                      <p:tavLst>
                                        <p:tav tm="0">
                                          <p:val>
                                            <p:strVal val="1+#ppt_w/2"/>
                                          </p:val>
                                        </p:tav>
                                        <p:tav tm="100000">
                                          <p:val>
                                            <p:strVal val="#ppt_x"/>
                                          </p:val>
                                        </p:tav>
                                      </p:tavLst>
                                    </p:anim>
                                    <p:anim calcmode="lin" valueType="num">
                                      <p:cBhvr additive="base">
                                        <p:cTn id="52" dur="2250" fill="hold"/>
                                        <p:tgtEl>
                                          <p:spTgt spid="363"/>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275"/>
                                        </p:tgtEl>
                                        <p:attrNameLst>
                                          <p:attrName>style.visibility</p:attrName>
                                        </p:attrNameLst>
                                      </p:cBhvr>
                                      <p:to>
                                        <p:strVal val="visible"/>
                                      </p:to>
                                    </p:set>
                                    <p:anim calcmode="lin" valueType="num">
                                      <p:cBhvr additive="base">
                                        <p:cTn id="55" dur="2250" fill="hold"/>
                                        <p:tgtEl>
                                          <p:spTgt spid="275"/>
                                        </p:tgtEl>
                                        <p:attrNameLst>
                                          <p:attrName>ppt_x</p:attrName>
                                        </p:attrNameLst>
                                      </p:cBhvr>
                                      <p:tavLst>
                                        <p:tav tm="0">
                                          <p:val>
                                            <p:strVal val="0-#ppt_w/2"/>
                                          </p:val>
                                        </p:tav>
                                        <p:tav tm="100000">
                                          <p:val>
                                            <p:strVal val="#ppt_x"/>
                                          </p:val>
                                        </p:tav>
                                      </p:tavLst>
                                    </p:anim>
                                    <p:anim calcmode="lin" valueType="num">
                                      <p:cBhvr additive="base">
                                        <p:cTn id="56" dur="2250" fill="hold"/>
                                        <p:tgtEl>
                                          <p:spTgt spid="275"/>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278"/>
                                        </p:tgtEl>
                                        <p:attrNameLst>
                                          <p:attrName>style.visibility</p:attrName>
                                        </p:attrNameLst>
                                      </p:cBhvr>
                                      <p:to>
                                        <p:strVal val="visible"/>
                                      </p:to>
                                    </p:set>
                                    <p:anim calcmode="lin" valueType="num">
                                      <p:cBhvr additive="base">
                                        <p:cTn id="59" dur="2250" fill="hold"/>
                                        <p:tgtEl>
                                          <p:spTgt spid="278"/>
                                        </p:tgtEl>
                                        <p:attrNameLst>
                                          <p:attrName>ppt_x</p:attrName>
                                        </p:attrNameLst>
                                      </p:cBhvr>
                                      <p:tavLst>
                                        <p:tav tm="0">
                                          <p:val>
                                            <p:strVal val="0-#ppt_w/2"/>
                                          </p:val>
                                        </p:tav>
                                        <p:tav tm="100000">
                                          <p:val>
                                            <p:strVal val="#ppt_x"/>
                                          </p:val>
                                        </p:tav>
                                      </p:tavLst>
                                    </p:anim>
                                    <p:anim calcmode="lin" valueType="num">
                                      <p:cBhvr additive="base">
                                        <p:cTn id="60" dur="2250" fill="hold"/>
                                        <p:tgtEl>
                                          <p:spTgt spid="278"/>
                                        </p:tgtEl>
                                        <p:attrNameLst>
                                          <p:attrName>ppt_y</p:attrName>
                                        </p:attrNameLst>
                                      </p:cBhvr>
                                      <p:tavLst>
                                        <p:tav tm="0">
                                          <p:val>
                                            <p:strVal val="1+#ppt_h/2"/>
                                          </p:val>
                                        </p:tav>
                                        <p:tav tm="100000">
                                          <p:val>
                                            <p:strVal val="#ppt_y"/>
                                          </p:val>
                                        </p:tav>
                                      </p:tavLst>
                                    </p:anim>
                                  </p:childTnLst>
                                </p:cTn>
                              </p:par>
                              <p:par>
                                <p:cTn id="61" presetID="2" presetClass="entr" presetSubtype="12" fill="hold" nodeType="withEffect">
                                  <p:stCondLst>
                                    <p:cond delay="0"/>
                                  </p:stCondLst>
                                  <p:childTnLst>
                                    <p:set>
                                      <p:cBhvr>
                                        <p:cTn id="62" dur="1" fill="hold">
                                          <p:stCondLst>
                                            <p:cond delay="0"/>
                                          </p:stCondLst>
                                        </p:cTn>
                                        <p:tgtEl>
                                          <p:spTgt spid="281"/>
                                        </p:tgtEl>
                                        <p:attrNameLst>
                                          <p:attrName>style.visibility</p:attrName>
                                        </p:attrNameLst>
                                      </p:cBhvr>
                                      <p:to>
                                        <p:strVal val="visible"/>
                                      </p:to>
                                    </p:set>
                                    <p:anim calcmode="lin" valueType="num">
                                      <p:cBhvr additive="base">
                                        <p:cTn id="63" dur="2250" fill="hold"/>
                                        <p:tgtEl>
                                          <p:spTgt spid="281"/>
                                        </p:tgtEl>
                                        <p:attrNameLst>
                                          <p:attrName>ppt_x</p:attrName>
                                        </p:attrNameLst>
                                      </p:cBhvr>
                                      <p:tavLst>
                                        <p:tav tm="0">
                                          <p:val>
                                            <p:strVal val="0-#ppt_w/2"/>
                                          </p:val>
                                        </p:tav>
                                        <p:tav tm="100000">
                                          <p:val>
                                            <p:strVal val="#ppt_x"/>
                                          </p:val>
                                        </p:tav>
                                      </p:tavLst>
                                    </p:anim>
                                    <p:anim calcmode="lin" valueType="num">
                                      <p:cBhvr additive="base">
                                        <p:cTn id="64" dur="2250" fill="hold"/>
                                        <p:tgtEl>
                                          <p:spTgt spid="281"/>
                                        </p:tgtEl>
                                        <p:attrNameLst>
                                          <p:attrName>ppt_y</p:attrName>
                                        </p:attrNameLst>
                                      </p:cBhvr>
                                      <p:tavLst>
                                        <p:tav tm="0">
                                          <p:val>
                                            <p:strVal val="1+#ppt_h/2"/>
                                          </p:val>
                                        </p:tav>
                                        <p:tav tm="100000">
                                          <p:val>
                                            <p:strVal val="#ppt_y"/>
                                          </p:val>
                                        </p:tav>
                                      </p:tavLst>
                                    </p:anim>
                                  </p:childTnLst>
                                </p:cTn>
                              </p:par>
                              <p:par>
                                <p:cTn id="65" presetID="2" presetClass="entr" presetSubtype="12" fill="hold" nodeType="withEffect">
                                  <p:stCondLst>
                                    <p:cond delay="0"/>
                                  </p:stCondLst>
                                  <p:childTnLst>
                                    <p:set>
                                      <p:cBhvr>
                                        <p:cTn id="66" dur="1" fill="hold">
                                          <p:stCondLst>
                                            <p:cond delay="0"/>
                                          </p:stCondLst>
                                        </p:cTn>
                                        <p:tgtEl>
                                          <p:spTgt spid="284"/>
                                        </p:tgtEl>
                                        <p:attrNameLst>
                                          <p:attrName>style.visibility</p:attrName>
                                        </p:attrNameLst>
                                      </p:cBhvr>
                                      <p:to>
                                        <p:strVal val="visible"/>
                                      </p:to>
                                    </p:set>
                                    <p:anim calcmode="lin" valueType="num">
                                      <p:cBhvr additive="base">
                                        <p:cTn id="67" dur="2250" fill="hold"/>
                                        <p:tgtEl>
                                          <p:spTgt spid="284"/>
                                        </p:tgtEl>
                                        <p:attrNameLst>
                                          <p:attrName>ppt_x</p:attrName>
                                        </p:attrNameLst>
                                      </p:cBhvr>
                                      <p:tavLst>
                                        <p:tav tm="0">
                                          <p:val>
                                            <p:strVal val="0-#ppt_w/2"/>
                                          </p:val>
                                        </p:tav>
                                        <p:tav tm="100000">
                                          <p:val>
                                            <p:strVal val="#ppt_x"/>
                                          </p:val>
                                        </p:tav>
                                      </p:tavLst>
                                    </p:anim>
                                    <p:anim calcmode="lin" valueType="num">
                                      <p:cBhvr additive="base">
                                        <p:cTn id="68" dur="2250" fill="hold"/>
                                        <p:tgtEl>
                                          <p:spTgt spid="284"/>
                                        </p:tgtEl>
                                        <p:attrNameLst>
                                          <p:attrName>ppt_y</p:attrName>
                                        </p:attrNameLst>
                                      </p:cBhvr>
                                      <p:tavLst>
                                        <p:tav tm="0">
                                          <p:val>
                                            <p:strVal val="1+#ppt_h/2"/>
                                          </p:val>
                                        </p:tav>
                                        <p:tav tm="100000">
                                          <p:val>
                                            <p:strVal val="#ppt_y"/>
                                          </p:val>
                                        </p:tav>
                                      </p:tavLst>
                                    </p:anim>
                                  </p:childTnLst>
                                </p:cTn>
                              </p:par>
                              <p:par>
                                <p:cTn id="69" presetID="2" presetClass="entr" presetSubtype="12" fill="hold" nodeType="withEffect">
                                  <p:stCondLst>
                                    <p:cond delay="0"/>
                                  </p:stCondLst>
                                  <p:childTnLst>
                                    <p:set>
                                      <p:cBhvr>
                                        <p:cTn id="70" dur="1" fill="hold">
                                          <p:stCondLst>
                                            <p:cond delay="0"/>
                                          </p:stCondLst>
                                        </p:cTn>
                                        <p:tgtEl>
                                          <p:spTgt spid="287"/>
                                        </p:tgtEl>
                                        <p:attrNameLst>
                                          <p:attrName>style.visibility</p:attrName>
                                        </p:attrNameLst>
                                      </p:cBhvr>
                                      <p:to>
                                        <p:strVal val="visible"/>
                                      </p:to>
                                    </p:set>
                                    <p:anim calcmode="lin" valueType="num">
                                      <p:cBhvr additive="base">
                                        <p:cTn id="71" dur="2250" fill="hold"/>
                                        <p:tgtEl>
                                          <p:spTgt spid="287"/>
                                        </p:tgtEl>
                                        <p:attrNameLst>
                                          <p:attrName>ppt_x</p:attrName>
                                        </p:attrNameLst>
                                      </p:cBhvr>
                                      <p:tavLst>
                                        <p:tav tm="0">
                                          <p:val>
                                            <p:strVal val="0-#ppt_w/2"/>
                                          </p:val>
                                        </p:tav>
                                        <p:tav tm="100000">
                                          <p:val>
                                            <p:strVal val="#ppt_x"/>
                                          </p:val>
                                        </p:tav>
                                      </p:tavLst>
                                    </p:anim>
                                    <p:anim calcmode="lin" valueType="num">
                                      <p:cBhvr additive="base">
                                        <p:cTn id="72" dur="2250" fill="hold"/>
                                        <p:tgtEl>
                                          <p:spTgt spid="287"/>
                                        </p:tgtEl>
                                        <p:attrNameLst>
                                          <p:attrName>ppt_y</p:attrName>
                                        </p:attrNameLst>
                                      </p:cBhvr>
                                      <p:tavLst>
                                        <p:tav tm="0">
                                          <p:val>
                                            <p:strVal val="1+#ppt_h/2"/>
                                          </p:val>
                                        </p:tav>
                                        <p:tav tm="100000">
                                          <p:val>
                                            <p:strVal val="#ppt_y"/>
                                          </p:val>
                                        </p:tav>
                                      </p:tavLst>
                                    </p:anim>
                                  </p:childTnLst>
                                </p:cTn>
                              </p:par>
                              <p:par>
                                <p:cTn id="73" presetID="2" presetClass="entr" presetSubtype="12" fill="hold" nodeType="withEffect">
                                  <p:stCondLst>
                                    <p:cond delay="0"/>
                                  </p:stCondLst>
                                  <p:childTnLst>
                                    <p:set>
                                      <p:cBhvr>
                                        <p:cTn id="74" dur="1" fill="hold">
                                          <p:stCondLst>
                                            <p:cond delay="0"/>
                                          </p:stCondLst>
                                        </p:cTn>
                                        <p:tgtEl>
                                          <p:spTgt spid="290"/>
                                        </p:tgtEl>
                                        <p:attrNameLst>
                                          <p:attrName>style.visibility</p:attrName>
                                        </p:attrNameLst>
                                      </p:cBhvr>
                                      <p:to>
                                        <p:strVal val="visible"/>
                                      </p:to>
                                    </p:set>
                                    <p:anim calcmode="lin" valueType="num">
                                      <p:cBhvr additive="base">
                                        <p:cTn id="75" dur="2250" fill="hold"/>
                                        <p:tgtEl>
                                          <p:spTgt spid="290"/>
                                        </p:tgtEl>
                                        <p:attrNameLst>
                                          <p:attrName>ppt_x</p:attrName>
                                        </p:attrNameLst>
                                      </p:cBhvr>
                                      <p:tavLst>
                                        <p:tav tm="0">
                                          <p:val>
                                            <p:strVal val="0-#ppt_w/2"/>
                                          </p:val>
                                        </p:tav>
                                        <p:tav tm="100000">
                                          <p:val>
                                            <p:strVal val="#ppt_x"/>
                                          </p:val>
                                        </p:tav>
                                      </p:tavLst>
                                    </p:anim>
                                    <p:anim calcmode="lin" valueType="num">
                                      <p:cBhvr additive="base">
                                        <p:cTn id="76" dur="2250" fill="hold"/>
                                        <p:tgtEl>
                                          <p:spTgt spid="290"/>
                                        </p:tgtEl>
                                        <p:attrNameLst>
                                          <p:attrName>ppt_y</p:attrName>
                                        </p:attrNameLst>
                                      </p:cBhvr>
                                      <p:tavLst>
                                        <p:tav tm="0">
                                          <p:val>
                                            <p:strVal val="1+#ppt_h/2"/>
                                          </p:val>
                                        </p:tav>
                                        <p:tav tm="100000">
                                          <p:val>
                                            <p:strVal val="#ppt_y"/>
                                          </p:val>
                                        </p:tav>
                                      </p:tavLst>
                                    </p:anim>
                                  </p:childTnLst>
                                </p:cTn>
                              </p:par>
                              <p:par>
                                <p:cTn id="77" presetID="2" presetClass="entr" presetSubtype="12" fill="hold" nodeType="withEffect">
                                  <p:stCondLst>
                                    <p:cond delay="0"/>
                                  </p:stCondLst>
                                  <p:childTnLst>
                                    <p:set>
                                      <p:cBhvr>
                                        <p:cTn id="78" dur="1" fill="hold">
                                          <p:stCondLst>
                                            <p:cond delay="0"/>
                                          </p:stCondLst>
                                        </p:cTn>
                                        <p:tgtEl>
                                          <p:spTgt spid="293"/>
                                        </p:tgtEl>
                                        <p:attrNameLst>
                                          <p:attrName>style.visibility</p:attrName>
                                        </p:attrNameLst>
                                      </p:cBhvr>
                                      <p:to>
                                        <p:strVal val="visible"/>
                                      </p:to>
                                    </p:set>
                                    <p:anim calcmode="lin" valueType="num">
                                      <p:cBhvr additive="base">
                                        <p:cTn id="79" dur="2250" fill="hold"/>
                                        <p:tgtEl>
                                          <p:spTgt spid="293"/>
                                        </p:tgtEl>
                                        <p:attrNameLst>
                                          <p:attrName>ppt_x</p:attrName>
                                        </p:attrNameLst>
                                      </p:cBhvr>
                                      <p:tavLst>
                                        <p:tav tm="0">
                                          <p:val>
                                            <p:strVal val="0-#ppt_w/2"/>
                                          </p:val>
                                        </p:tav>
                                        <p:tav tm="100000">
                                          <p:val>
                                            <p:strVal val="#ppt_x"/>
                                          </p:val>
                                        </p:tav>
                                      </p:tavLst>
                                    </p:anim>
                                    <p:anim calcmode="lin" valueType="num">
                                      <p:cBhvr additive="base">
                                        <p:cTn id="80" dur="2250" fill="hold"/>
                                        <p:tgtEl>
                                          <p:spTgt spid="293"/>
                                        </p:tgtEl>
                                        <p:attrNameLst>
                                          <p:attrName>ppt_y</p:attrName>
                                        </p:attrNameLst>
                                      </p:cBhvr>
                                      <p:tavLst>
                                        <p:tav tm="0">
                                          <p:val>
                                            <p:strVal val="1+#ppt_h/2"/>
                                          </p:val>
                                        </p:tav>
                                        <p:tav tm="100000">
                                          <p:val>
                                            <p:strVal val="#ppt_y"/>
                                          </p:val>
                                        </p:tav>
                                      </p:tavLst>
                                    </p:anim>
                                  </p:childTnLst>
                                </p:cTn>
                              </p:par>
                              <p:par>
                                <p:cTn id="81" presetID="2" presetClass="entr" presetSubtype="12" fill="hold" nodeType="withEffect">
                                  <p:stCondLst>
                                    <p:cond delay="0"/>
                                  </p:stCondLst>
                                  <p:childTnLst>
                                    <p:set>
                                      <p:cBhvr>
                                        <p:cTn id="82" dur="1" fill="hold">
                                          <p:stCondLst>
                                            <p:cond delay="0"/>
                                          </p:stCondLst>
                                        </p:cTn>
                                        <p:tgtEl>
                                          <p:spTgt spid="296"/>
                                        </p:tgtEl>
                                        <p:attrNameLst>
                                          <p:attrName>style.visibility</p:attrName>
                                        </p:attrNameLst>
                                      </p:cBhvr>
                                      <p:to>
                                        <p:strVal val="visible"/>
                                      </p:to>
                                    </p:set>
                                    <p:anim calcmode="lin" valueType="num">
                                      <p:cBhvr additive="base">
                                        <p:cTn id="83" dur="2250" fill="hold"/>
                                        <p:tgtEl>
                                          <p:spTgt spid="296"/>
                                        </p:tgtEl>
                                        <p:attrNameLst>
                                          <p:attrName>ppt_x</p:attrName>
                                        </p:attrNameLst>
                                      </p:cBhvr>
                                      <p:tavLst>
                                        <p:tav tm="0">
                                          <p:val>
                                            <p:strVal val="0-#ppt_w/2"/>
                                          </p:val>
                                        </p:tav>
                                        <p:tav tm="100000">
                                          <p:val>
                                            <p:strVal val="#ppt_x"/>
                                          </p:val>
                                        </p:tav>
                                      </p:tavLst>
                                    </p:anim>
                                    <p:anim calcmode="lin" valueType="num">
                                      <p:cBhvr additive="base">
                                        <p:cTn id="84" dur="2250" fill="hold"/>
                                        <p:tgtEl>
                                          <p:spTgt spid="296"/>
                                        </p:tgtEl>
                                        <p:attrNameLst>
                                          <p:attrName>ppt_y</p:attrName>
                                        </p:attrNameLst>
                                      </p:cBhvr>
                                      <p:tavLst>
                                        <p:tav tm="0">
                                          <p:val>
                                            <p:strVal val="1+#ppt_h/2"/>
                                          </p:val>
                                        </p:tav>
                                        <p:tav tm="100000">
                                          <p:val>
                                            <p:strVal val="#ppt_y"/>
                                          </p:val>
                                        </p:tav>
                                      </p:tavLst>
                                    </p:anim>
                                  </p:childTnLst>
                                </p:cTn>
                              </p:par>
                              <p:par>
                                <p:cTn id="85" presetID="2" presetClass="entr" presetSubtype="12" fill="hold" nodeType="withEffect">
                                  <p:stCondLst>
                                    <p:cond delay="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2250" fill="hold"/>
                                        <p:tgtEl>
                                          <p:spTgt spid="299"/>
                                        </p:tgtEl>
                                        <p:attrNameLst>
                                          <p:attrName>ppt_x</p:attrName>
                                        </p:attrNameLst>
                                      </p:cBhvr>
                                      <p:tavLst>
                                        <p:tav tm="0">
                                          <p:val>
                                            <p:strVal val="0-#ppt_w/2"/>
                                          </p:val>
                                        </p:tav>
                                        <p:tav tm="100000">
                                          <p:val>
                                            <p:strVal val="#ppt_x"/>
                                          </p:val>
                                        </p:tav>
                                      </p:tavLst>
                                    </p:anim>
                                    <p:anim calcmode="lin" valueType="num">
                                      <p:cBhvr additive="base">
                                        <p:cTn id="88" dur="225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12" fill="hold" nodeType="withEffect">
                                  <p:stCondLst>
                                    <p:cond delay="0"/>
                                  </p:stCondLst>
                                  <p:childTnLst>
                                    <p:set>
                                      <p:cBhvr>
                                        <p:cTn id="90" dur="1" fill="hold">
                                          <p:stCondLst>
                                            <p:cond delay="0"/>
                                          </p:stCondLst>
                                        </p:cTn>
                                        <p:tgtEl>
                                          <p:spTgt spid="302"/>
                                        </p:tgtEl>
                                        <p:attrNameLst>
                                          <p:attrName>style.visibility</p:attrName>
                                        </p:attrNameLst>
                                      </p:cBhvr>
                                      <p:to>
                                        <p:strVal val="visible"/>
                                      </p:to>
                                    </p:set>
                                    <p:anim calcmode="lin" valueType="num">
                                      <p:cBhvr additive="base">
                                        <p:cTn id="91" dur="2250" fill="hold"/>
                                        <p:tgtEl>
                                          <p:spTgt spid="302"/>
                                        </p:tgtEl>
                                        <p:attrNameLst>
                                          <p:attrName>ppt_x</p:attrName>
                                        </p:attrNameLst>
                                      </p:cBhvr>
                                      <p:tavLst>
                                        <p:tav tm="0">
                                          <p:val>
                                            <p:strVal val="0-#ppt_w/2"/>
                                          </p:val>
                                        </p:tav>
                                        <p:tav tm="100000">
                                          <p:val>
                                            <p:strVal val="#ppt_x"/>
                                          </p:val>
                                        </p:tav>
                                      </p:tavLst>
                                    </p:anim>
                                    <p:anim calcmode="lin" valueType="num">
                                      <p:cBhvr additive="base">
                                        <p:cTn id="92" dur="2250" fill="hold"/>
                                        <p:tgtEl>
                                          <p:spTgt spid="302"/>
                                        </p:tgtEl>
                                        <p:attrNameLst>
                                          <p:attrName>ppt_y</p:attrName>
                                        </p:attrNameLst>
                                      </p:cBhvr>
                                      <p:tavLst>
                                        <p:tav tm="0">
                                          <p:val>
                                            <p:strVal val="1+#ppt_h/2"/>
                                          </p:val>
                                        </p:tav>
                                        <p:tav tm="100000">
                                          <p:val>
                                            <p:strVal val="#ppt_y"/>
                                          </p:val>
                                        </p:tav>
                                      </p:tavLst>
                                    </p:anim>
                                  </p:childTnLst>
                                </p:cTn>
                              </p:par>
                              <p:par>
                                <p:cTn id="93" presetID="2" presetClass="entr" presetSubtype="12" fill="hold" nodeType="withEffect">
                                  <p:stCondLst>
                                    <p:cond delay="0"/>
                                  </p:stCondLst>
                                  <p:childTnLst>
                                    <p:set>
                                      <p:cBhvr>
                                        <p:cTn id="94" dur="1" fill="hold">
                                          <p:stCondLst>
                                            <p:cond delay="0"/>
                                          </p:stCondLst>
                                        </p:cTn>
                                        <p:tgtEl>
                                          <p:spTgt spid="305"/>
                                        </p:tgtEl>
                                        <p:attrNameLst>
                                          <p:attrName>style.visibility</p:attrName>
                                        </p:attrNameLst>
                                      </p:cBhvr>
                                      <p:to>
                                        <p:strVal val="visible"/>
                                      </p:to>
                                    </p:set>
                                    <p:anim calcmode="lin" valueType="num">
                                      <p:cBhvr additive="base">
                                        <p:cTn id="95" dur="2250" fill="hold"/>
                                        <p:tgtEl>
                                          <p:spTgt spid="305"/>
                                        </p:tgtEl>
                                        <p:attrNameLst>
                                          <p:attrName>ppt_x</p:attrName>
                                        </p:attrNameLst>
                                      </p:cBhvr>
                                      <p:tavLst>
                                        <p:tav tm="0">
                                          <p:val>
                                            <p:strVal val="0-#ppt_w/2"/>
                                          </p:val>
                                        </p:tav>
                                        <p:tav tm="100000">
                                          <p:val>
                                            <p:strVal val="#ppt_x"/>
                                          </p:val>
                                        </p:tav>
                                      </p:tavLst>
                                    </p:anim>
                                    <p:anim calcmode="lin" valueType="num">
                                      <p:cBhvr additive="base">
                                        <p:cTn id="96" dur="2250" fill="hold"/>
                                        <p:tgtEl>
                                          <p:spTgt spid="305"/>
                                        </p:tgtEl>
                                        <p:attrNameLst>
                                          <p:attrName>ppt_y</p:attrName>
                                        </p:attrNameLst>
                                      </p:cBhvr>
                                      <p:tavLst>
                                        <p:tav tm="0">
                                          <p:val>
                                            <p:strVal val="1+#ppt_h/2"/>
                                          </p:val>
                                        </p:tav>
                                        <p:tav tm="100000">
                                          <p:val>
                                            <p:strVal val="#ppt_y"/>
                                          </p:val>
                                        </p:tav>
                                      </p:tavLst>
                                    </p:anim>
                                  </p:childTnLst>
                                </p:cTn>
                              </p:par>
                              <p:par>
                                <p:cTn id="97" presetID="2" presetClass="entr" presetSubtype="12" fill="hold" nodeType="withEffect">
                                  <p:stCondLst>
                                    <p:cond delay="0"/>
                                  </p:stCondLst>
                                  <p:childTnLst>
                                    <p:set>
                                      <p:cBhvr>
                                        <p:cTn id="98" dur="1" fill="hold">
                                          <p:stCondLst>
                                            <p:cond delay="0"/>
                                          </p:stCondLst>
                                        </p:cTn>
                                        <p:tgtEl>
                                          <p:spTgt spid="308"/>
                                        </p:tgtEl>
                                        <p:attrNameLst>
                                          <p:attrName>style.visibility</p:attrName>
                                        </p:attrNameLst>
                                      </p:cBhvr>
                                      <p:to>
                                        <p:strVal val="visible"/>
                                      </p:to>
                                    </p:set>
                                    <p:anim calcmode="lin" valueType="num">
                                      <p:cBhvr additive="base">
                                        <p:cTn id="99" dur="2250" fill="hold"/>
                                        <p:tgtEl>
                                          <p:spTgt spid="308"/>
                                        </p:tgtEl>
                                        <p:attrNameLst>
                                          <p:attrName>ppt_x</p:attrName>
                                        </p:attrNameLst>
                                      </p:cBhvr>
                                      <p:tavLst>
                                        <p:tav tm="0">
                                          <p:val>
                                            <p:strVal val="0-#ppt_w/2"/>
                                          </p:val>
                                        </p:tav>
                                        <p:tav tm="100000">
                                          <p:val>
                                            <p:strVal val="#ppt_x"/>
                                          </p:val>
                                        </p:tav>
                                      </p:tavLst>
                                    </p:anim>
                                    <p:anim calcmode="lin" valueType="num">
                                      <p:cBhvr additive="base">
                                        <p:cTn id="100" dur="2250" fill="hold"/>
                                        <p:tgtEl>
                                          <p:spTgt spid="308"/>
                                        </p:tgtEl>
                                        <p:attrNameLst>
                                          <p:attrName>ppt_y</p:attrName>
                                        </p:attrNameLst>
                                      </p:cBhvr>
                                      <p:tavLst>
                                        <p:tav tm="0">
                                          <p:val>
                                            <p:strVal val="1+#ppt_h/2"/>
                                          </p:val>
                                        </p:tav>
                                        <p:tav tm="100000">
                                          <p:val>
                                            <p:strVal val="#ppt_y"/>
                                          </p:val>
                                        </p:tav>
                                      </p:tavLst>
                                    </p:anim>
                                  </p:childTnLst>
                                </p:cTn>
                              </p:par>
                              <p:par>
                                <p:cTn id="101" presetID="2" presetClass="entr" presetSubtype="3" fill="hold" nodeType="withEffect">
                                  <p:stCondLst>
                                    <p:cond delay="0"/>
                                  </p:stCondLst>
                                  <p:childTnLst>
                                    <p:set>
                                      <p:cBhvr>
                                        <p:cTn id="102" dur="1" fill="hold">
                                          <p:stCondLst>
                                            <p:cond delay="0"/>
                                          </p:stCondLst>
                                        </p:cTn>
                                        <p:tgtEl>
                                          <p:spTgt spid="148"/>
                                        </p:tgtEl>
                                        <p:attrNameLst>
                                          <p:attrName>style.visibility</p:attrName>
                                        </p:attrNameLst>
                                      </p:cBhvr>
                                      <p:to>
                                        <p:strVal val="visible"/>
                                      </p:to>
                                    </p:set>
                                    <p:anim calcmode="lin" valueType="num">
                                      <p:cBhvr additive="base">
                                        <p:cTn id="103" dur="2250" fill="hold"/>
                                        <p:tgtEl>
                                          <p:spTgt spid="148"/>
                                        </p:tgtEl>
                                        <p:attrNameLst>
                                          <p:attrName>ppt_x</p:attrName>
                                        </p:attrNameLst>
                                      </p:cBhvr>
                                      <p:tavLst>
                                        <p:tav tm="0">
                                          <p:val>
                                            <p:strVal val="1+#ppt_w/2"/>
                                          </p:val>
                                        </p:tav>
                                        <p:tav tm="100000">
                                          <p:val>
                                            <p:strVal val="#ppt_x"/>
                                          </p:val>
                                        </p:tav>
                                      </p:tavLst>
                                    </p:anim>
                                    <p:anim calcmode="lin" valueType="num">
                                      <p:cBhvr additive="base">
                                        <p:cTn id="104" dur="2250" fill="hold"/>
                                        <p:tgtEl>
                                          <p:spTgt spid="148"/>
                                        </p:tgtEl>
                                        <p:attrNameLst>
                                          <p:attrName>ppt_y</p:attrName>
                                        </p:attrNameLst>
                                      </p:cBhvr>
                                      <p:tavLst>
                                        <p:tav tm="0">
                                          <p:val>
                                            <p:strVal val="0-#ppt_h/2"/>
                                          </p:val>
                                        </p:tav>
                                        <p:tav tm="100000">
                                          <p:val>
                                            <p:strVal val="#ppt_y"/>
                                          </p:val>
                                        </p:tav>
                                      </p:tavLst>
                                    </p:anim>
                                  </p:childTnLst>
                                </p:cTn>
                              </p:par>
                              <p:par>
                                <p:cTn id="105" presetID="2" presetClass="entr" presetSubtype="3" fill="hold" nodeType="withEffect">
                                  <p:stCondLst>
                                    <p:cond delay="0"/>
                                  </p:stCondLst>
                                  <p:childTnLst>
                                    <p:set>
                                      <p:cBhvr>
                                        <p:cTn id="106" dur="1" fill="hold">
                                          <p:stCondLst>
                                            <p:cond delay="0"/>
                                          </p:stCondLst>
                                        </p:cTn>
                                        <p:tgtEl>
                                          <p:spTgt spid="152"/>
                                        </p:tgtEl>
                                        <p:attrNameLst>
                                          <p:attrName>style.visibility</p:attrName>
                                        </p:attrNameLst>
                                      </p:cBhvr>
                                      <p:to>
                                        <p:strVal val="visible"/>
                                      </p:to>
                                    </p:set>
                                    <p:anim calcmode="lin" valueType="num">
                                      <p:cBhvr additive="base">
                                        <p:cTn id="107" dur="2250" fill="hold"/>
                                        <p:tgtEl>
                                          <p:spTgt spid="152"/>
                                        </p:tgtEl>
                                        <p:attrNameLst>
                                          <p:attrName>ppt_x</p:attrName>
                                        </p:attrNameLst>
                                      </p:cBhvr>
                                      <p:tavLst>
                                        <p:tav tm="0">
                                          <p:val>
                                            <p:strVal val="1+#ppt_w/2"/>
                                          </p:val>
                                        </p:tav>
                                        <p:tav tm="100000">
                                          <p:val>
                                            <p:strVal val="#ppt_x"/>
                                          </p:val>
                                        </p:tav>
                                      </p:tavLst>
                                    </p:anim>
                                    <p:anim calcmode="lin" valueType="num">
                                      <p:cBhvr additive="base">
                                        <p:cTn id="108" dur="2250" fill="hold"/>
                                        <p:tgtEl>
                                          <p:spTgt spid="152"/>
                                        </p:tgtEl>
                                        <p:attrNameLst>
                                          <p:attrName>ppt_y</p:attrName>
                                        </p:attrNameLst>
                                      </p:cBhvr>
                                      <p:tavLst>
                                        <p:tav tm="0">
                                          <p:val>
                                            <p:strVal val="0-#ppt_h/2"/>
                                          </p:val>
                                        </p:tav>
                                        <p:tav tm="100000">
                                          <p:val>
                                            <p:strVal val="#ppt_y"/>
                                          </p:val>
                                        </p:tav>
                                      </p:tavLst>
                                    </p:anim>
                                  </p:childTnLst>
                                </p:cTn>
                              </p:par>
                              <p:par>
                                <p:cTn id="109" presetID="2" presetClass="entr" presetSubtype="3" fill="hold" nodeType="withEffect">
                                  <p:stCondLst>
                                    <p:cond delay="0"/>
                                  </p:stCondLst>
                                  <p:childTnLst>
                                    <p:set>
                                      <p:cBhvr>
                                        <p:cTn id="110" dur="1" fill="hold">
                                          <p:stCondLst>
                                            <p:cond delay="0"/>
                                          </p:stCondLst>
                                        </p:cTn>
                                        <p:tgtEl>
                                          <p:spTgt spid="155"/>
                                        </p:tgtEl>
                                        <p:attrNameLst>
                                          <p:attrName>style.visibility</p:attrName>
                                        </p:attrNameLst>
                                      </p:cBhvr>
                                      <p:to>
                                        <p:strVal val="visible"/>
                                      </p:to>
                                    </p:set>
                                    <p:anim calcmode="lin" valueType="num">
                                      <p:cBhvr additive="base">
                                        <p:cTn id="111" dur="2250" fill="hold"/>
                                        <p:tgtEl>
                                          <p:spTgt spid="155"/>
                                        </p:tgtEl>
                                        <p:attrNameLst>
                                          <p:attrName>ppt_x</p:attrName>
                                        </p:attrNameLst>
                                      </p:cBhvr>
                                      <p:tavLst>
                                        <p:tav tm="0">
                                          <p:val>
                                            <p:strVal val="1+#ppt_w/2"/>
                                          </p:val>
                                        </p:tav>
                                        <p:tav tm="100000">
                                          <p:val>
                                            <p:strVal val="#ppt_x"/>
                                          </p:val>
                                        </p:tav>
                                      </p:tavLst>
                                    </p:anim>
                                    <p:anim calcmode="lin" valueType="num">
                                      <p:cBhvr additive="base">
                                        <p:cTn id="112" dur="2250" fill="hold"/>
                                        <p:tgtEl>
                                          <p:spTgt spid="155"/>
                                        </p:tgtEl>
                                        <p:attrNameLst>
                                          <p:attrName>ppt_y</p:attrName>
                                        </p:attrNameLst>
                                      </p:cBhvr>
                                      <p:tavLst>
                                        <p:tav tm="0">
                                          <p:val>
                                            <p:strVal val="0-#ppt_h/2"/>
                                          </p:val>
                                        </p:tav>
                                        <p:tav tm="100000">
                                          <p:val>
                                            <p:strVal val="#ppt_y"/>
                                          </p:val>
                                        </p:tav>
                                      </p:tavLst>
                                    </p:anim>
                                  </p:childTnLst>
                                </p:cTn>
                              </p:par>
                              <p:par>
                                <p:cTn id="113" presetID="2" presetClass="entr" presetSubtype="3" fill="hold" nodeType="withEffect">
                                  <p:stCondLst>
                                    <p:cond delay="0"/>
                                  </p:stCondLst>
                                  <p:childTnLst>
                                    <p:set>
                                      <p:cBhvr>
                                        <p:cTn id="114" dur="1" fill="hold">
                                          <p:stCondLst>
                                            <p:cond delay="0"/>
                                          </p:stCondLst>
                                        </p:cTn>
                                        <p:tgtEl>
                                          <p:spTgt spid="158"/>
                                        </p:tgtEl>
                                        <p:attrNameLst>
                                          <p:attrName>style.visibility</p:attrName>
                                        </p:attrNameLst>
                                      </p:cBhvr>
                                      <p:to>
                                        <p:strVal val="visible"/>
                                      </p:to>
                                    </p:set>
                                    <p:anim calcmode="lin" valueType="num">
                                      <p:cBhvr additive="base">
                                        <p:cTn id="115" dur="2250" fill="hold"/>
                                        <p:tgtEl>
                                          <p:spTgt spid="158"/>
                                        </p:tgtEl>
                                        <p:attrNameLst>
                                          <p:attrName>ppt_x</p:attrName>
                                        </p:attrNameLst>
                                      </p:cBhvr>
                                      <p:tavLst>
                                        <p:tav tm="0">
                                          <p:val>
                                            <p:strVal val="1+#ppt_w/2"/>
                                          </p:val>
                                        </p:tav>
                                        <p:tav tm="100000">
                                          <p:val>
                                            <p:strVal val="#ppt_x"/>
                                          </p:val>
                                        </p:tav>
                                      </p:tavLst>
                                    </p:anim>
                                    <p:anim calcmode="lin" valueType="num">
                                      <p:cBhvr additive="base">
                                        <p:cTn id="116" dur="2250" fill="hold"/>
                                        <p:tgtEl>
                                          <p:spTgt spid="158"/>
                                        </p:tgtEl>
                                        <p:attrNameLst>
                                          <p:attrName>ppt_y</p:attrName>
                                        </p:attrNameLst>
                                      </p:cBhvr>
                                      <p:tavLst>
                                        <p:tav tm="0">
                                          <p:val>
                                            <p:strVal val="0-#ppt_h/2"/>
                                          </p:val>
                                        </p:tav>
                                        <p:tav tm="100000">
                                          <p:val>
                                            <p:strVal val="#ppt_y"/>
                                          </p:val>
                                        </p:tav>
                                      </p:tavLst>
                                    </p:anim>
                                  </p:childTnLst>
                                </p:cTn>
                              </p:par>
                              <p:par>
                                <p:cTn id="117" presetID="2" presetClass="entr" presetSubtype="3" fill="hold" nodeType="withEffect">
                                  <p:stCondLst>
                                    <p:cond delay="0"/>
                                  </p:stCondLst>
                                  <p:childTnLst>
                                    <p:set>
                                      <p:cBhvr>
                                        <p:cTn id="118" dur="1" fill="hold">
                                          <p:stCondLst>
                                            <p:cond delay="0"/>
                                          </p:stCondLst>
                                        </p:cTn>
                                        <p:tgtEl>
                                          <p:spTgt spid="161"/>
                                        </p:tgtEl>
                                        <p:attrNameLst>
                                          <p:attrName>style.visibility</p:attrName>
                                        </p:attrNameLst>
                                      </p:cBhvr>
                                      <p:to>
                                        <p:strVal val="visible"/>
                                      </p:to>
                                    </p:set>
                                    <p:anim calcmode="lin" valueType="num">
                                      <p:cBhvr additive="base">
                                        <p:cTn id="119" dur="2250" fill="hold"/>
                                        <p:tgtEl>
                                          <p:spTgt spid="161"/>
                                        </p:tgtEl>
                                        <p:attrNameLst>
                                          <p:attrName>ppt_x</p:attrName>
                                        </p:attrNameLst>
                                      </p:cBhvr>
                                      <p:tavLst>
                                        <p:tav tm="0">
                                          <p:val>
                                            <p:strVal val="1+#ppt_w/2"/>
                                          </p:val>
                                        </p:tav>
                                        <p:tav tm="100000">
                                          <p:val>
                                            <p:strVal val="#ppt_x"/>
                                          </p:val>
                                        </p:tav>
                                      </p:tavLst>
                                    </p:anim>
                                    <p:anim calcmode="lin" valueType="num">
                                      <p:cBhvr additive="base">
                                        <p:cTn id="120" dur="2250" fill="hold"/>
                                        <p:tgtEl>
                                          <p:spTgt spid="161"/>
                                        </p:tgtEl>
                                        <p:attrNameLst>
                                          <p:attrName>ppt_y</p:attrName>
                                        </p:attrNameLst>
                                      </p:cBhvr>
                                      <p:tavLst>
                                        <p:tav tm="0">
                                          <p:val>
                                            <p:strVal val="0-#ppt_h/2"/>
                                          </p:val>
                                        </p:tav>
                                        <p:tav tm="100000">
                                          <p:val>
                                            <p:strVal val="#ppt_y"/>
                                          </p:val>
                                        </p:tav>
                                      </p:tavLst>
                                    </p:anim>
                                  </p:childTnLst>
                                </p:cTn>
                              </p:par>
                              <p:par>
                                <p:cTn id="121" presetID="2" presetClass="entr" presetSubtype="3" fill="hold" nodeType="withEffect">
                                  <p:stCondLst>
                                    <p:cond delay="0"/>
                                  </p:stCondLst>
                                  <p:childTnLst>
                                    <p:set>
                                      <p:cBhvr>
                                        <p:cTn id="122" dur="1" fill="hold">
                                          <p:stCondLst>
                                            <p:cond delay="0"/>
                                          </p:stCondLst>
                                        </p:cTn>
                                        <p:tgtEl>
                                          <p:spTgt spid="164"/>
                                        </p:tgtEl>
                                        <p:attrNameLst>
                                          <p:attrName>style.visibility</p:attrName>
                                        </p:attrNameLst>
                                      </p:cBhvr>
                                      <p:to>
                                        <p:strVal val="visible"/>
                                      </p:to>
                                    </p:set>
                                    <p:anim calcmode="lin" valueType="num">
                                      <p:cBhvr additive="base">
                                        <p:cTn id="123" dur="2250" fill="hold"/>
                                        <p:tgtEl>
                                          <p:spTgt spid="164"/>
                                        </p:tgtEl>
                                        <p:attrNameLst>
                                          <p:attrName>ppt_x</p:attrName>
                                        </p:attrNameLst>
                                      </p:cBhvr>
                                      <p:tavLst>
                                        <p:tav tm="0">
                                          <p:val>
                                            <p:strVal val="1+#ppt_w/2"/>
                                          </p:val>
                                        </p:tav>
                                        <p:tav tm="100000">
                                          <p:val>
                                            <p:strVal val="#ppt_x"/>
                                          </p:val>
                                        </p:tav>
                                      </p:tavLst>
                                    </p:anim>
                                    <p:anim calcmode="lin" valueType="num">
                                      <p:cBhvr additive="base">
                                        <p:cTn id="124" dur="2250" fill="hold"/>
                                        <p:tgtEl>
                                          <p:spTgt spid="164"/>
                                        </p:tgtEl>
                                        <p:attrNameLst>
                                          <p:attrName>ppt_y</p:attrName>
                                        </p:attrNameLst>
                                      </p:cBhvr>
                                      <p:tavLst>
                                        <p:tav tm="0">
                                          <p:val>
                                            <p:strVal val="0-#ppt_h/2"/>
                                          </p:val>
                                        </p:tav>
                                        <p:tav tm="100000">
                                          <p:val>
                                            <p:strVal val="#ppt_y"/>
                                          </p:val>
                                        </p:tav>
                                      </p:tavLst>
                                    </p:anim>
                                  </p:childTnLst>
                                </p:cTn>
                              </p:par>
                              <p:par>
                                <p:cTn id="125" presetID="2" presetClass="entr" presetSubtype="3" fill="hold" nodeType="withEffect">
                                  <p:stCondLst>
                                    <p:cond delay="0"/>
                                  </p:stCondLst>
                                  <p:childTnLst>
                                    <p:set>
                                      <p:cBhvr>
                                        <p:cTn id="126" dur="1" fill="hold">
                                          <p:stCondLst>
                                            <p:cond delay="0"/>
                                          </p:stCondLst>
                                        </p:cTn>
                                        <p:tgtEl>
                                          <p:spTgt spid="167"/>
                                        </p:tgtEl>
                                        <p:attrNameLst>
                                          <p:attrName>style.visibility</p:attrName>
                                        </p:attrNameLst>
                                      </p:cBhvr>
                                      <p:to>
                                        <p:strVal val="visible"/>
                                      </p:to>
                                    </p:set>
                                    <p:anim calcmode="lin" valueType="num">
                                      <p:cBhvr additive="base">
                                        <p:cTn id="127" dur="2250" fill="hold"/>
                                        <p:tgtEl>
                                          <p:spTgt spid="167"/>
                                        </p:tgtEl>
                                        <p:attrNameLst>
                                          <p:attrName>ppt_x</p:attrName>
                                        </p:attrNameLst>
                                      </p:cBhvr>
                                      <p:tavLst>
                                        <p:tav tm="0">
                                          <p:val>
                                            <p:strVal val="1+#ppt_w/2"/>
                                          </p:val>
                                        </p:tav>
                                        <p:tav tm="100000">
                                          <p:val>
                                            <p:strVal val="#ppt_x"/>
                                          </p:val>
                                        </p:tav>
                                      </p:tavLst>
                                    </p:anim>
                                    <p:anim calcmode="lin" valueType="num">
                                      <p:cBhvr additive="base">
                                        <p:cTn id="128" dur="2250" fill="hold"/>
                                        <p:tgtEl>
                                          <p:spTgt spid="167"/>
                                        </p:tgtEl>
                                        <p:attrNameLst>
                                          <p:attrName>ppt_y</p:attrName>
                                        </p:attrNameLst>
                                      </p:cBhvr>
                                      <p:tavLst>
                                        <p:tav tm="0">
                                          <p:val>
                                            <p:strVal val="0-#ppt_h/2"/>
                                          </p:val>
                                        </p:tav>
                                        <p:tav tm="100000">
                                          <p:val>
                                            <p:strVal val="#ppt_y"/>
                                          </p:val>
                                        </p:tav>
                                      </p:tavLst>
                                    </p:anim>
                                  </p:childTnLst>
                                </p:cTn>
                              </p:par>
                              <p:par>
                                <p:cTn id="129" presetID="2" presetClass="entr" presetSubtype="3" fill="hold" nodeType="withEffect">
                                  <p:stCondLst>
                                    <p:cond delay="0"/>
                                  </p:stCondLst>
                                  <p:childTnLst>
                                    <p:set>
                                      <p:cBhvr>
                                        <p:cTn id="130" dur="1" fill="hold">
                                          <p:stCondLst>
                                            <p:cond delay="0"/>
                                          </p:stCondLst>
                                        </p:cTn>
                                        <p:tgtEl>
                                          <p:spTgt spid="170"/>
                                        </p:tgtEl>
                                        <p:attrNameLst>
                                          <p:attrName>style.visibility</p:attrName>
                                        </p:attrNameLst>
                                      </p:cBhvr>
                                      <p:to>
                                        <p:strVal val="visible"/>
                                      </p:to>
                                    </p:set>
                                    <p:anim calcmode="lin" valueType="num">
                                      <p:cBhvr additive="base">
                                        <p:cTn id="131" dur="2250" fill="hold"/>
                                        <p:tgtEl>
                                          <p:spTgt spid="170"/>
                                        </p:tgtEl>
                                        <p:attrNameLst>
                                          <p:attrName>ppt_x</p:attrName>
                                        </p:attrNameLst>
                                      </p:cBhvr>
                                      <p:tavLst>
                                        <p:tav tm="0">
                                          <p:val>
                                            <p:strVal val="1+#ppt_w/2"/>
                                          </p:val>
                                        </p:tav>
                                        <p:tav tm="100000">
                                          <p:val>
                                            <p:strVal val="#ppt_x"/>
                                          </p:val>
                                        </p:tav>
                                      </p:tavLst>
                                    </p:anim>
                                    <p:anim calcmode="lin" valueType="num">
                                      <p:cBhvr additive="base">
                                        <p:cTn id="132" dur="2250" fill="hold"/>
                                        <p:tgtEl>
                                          <p:spTgt spid="170"/>
                                        </p:tgtEl>
                                        <p:attrNameLst>
                                          <p:attrName>ppt_y</p:attrName>
                                        </p:attrNameLst>
                                      </p:cBhvr>
                                      <p:tavLst>
                                        <p:tav tm="0">
                                          <p:val>
                                            <p:strVal val="0-#ppt_h/2"/>
                                          </p:val>
                                        </p:tav>
                                        <p:tav tm="100000">
                                          <p:val>
                                            <p:strVal val="#ppt_y"/>
                                          </p:val>
                                        </p:tav>
                                      </p:tavLst>
                                    </p:anim>
                                  </p:childTnLst>
                                </p:cTn>
                              </p:par>
                              <p:par>
                                <p:cTn id="133" presetID="2" presetClass="entr" presetSubtype="3" fill="hold" nodeType="withEffect">
                                  <p:stCondLst>
                                    <p:cond delay="0"/>
                                  </p:stCondLst>
                                  <p:childTnLst>
                                    <p:set>
                                      <p:cBhvr>
                                        <p:cTn id="134" dur="1" fill="hold">
                                          <p:stCondLst>
                                            <p:cond delay="0"/>
                                          </p:stCondLst>
                                        </p:cTn>
                                        <p:tgtEl>
                                          <p:spTgt spid="173"/>
                                        </p:tgtEl>
                                        <p:attrNameLst>
                                          <p:attrName>style.visibility</p:attrName>
                                        </p:attrNameLst>
                                      </p:cBhvr>
                                      <p:to>
                                        <p:strVal val="visible"/>
                                      </p:to>
                                    </p:set>
                                    <p:anim calcmode="lin" valueType="num">
                                      <p:cBhvr additive="base">
                                        <p:cTn id="135" dur="2250" fill="hold"/>
                                        <p:tgtEl>
                                          <p:spTgt spid="173"/>
                                        </p:tgtEl>
                                        <p:attrNameLst>
                                          <p:attrName>ppt_x</p:attrName>
                                        </p:attrNameLst>
                                      </p:cBhvr>
                                      <p:tavLst>
                                        <p:tav tm="0">
                                          <p:val>
                                            <p:strVal val="1+#ppt_w/2"/>
                                          </p:val>
                                        </p:tav>
                                        <p:tav tm="100000">
                                          <p:val>
                                            <p:strVal val="#ppt_x"/>
                                          </p:val>
                                        </p:tav>
                                      </p:tavLst>
                                    </p:anim>
                                    <p:anim calcmode="lin" valueType="num">
                                      <p:cBhvr additive="base">
                                        <p:cTn id="136" dur="2250" fill="hold"/>
                                        <p:tgtEl>
                                          <p:spTgt spid="173"/>
                                        </p:tgtEl>
                                        <p:attrNameLst>
                                          <p:attrName>ppt_y</p:attrName>
                                        </p:attrNameLst>
                                      </p:cBhvr>
                                      <p:tavLst>
                                        <p:tav tm="0">
                                          <p:val>
                                            <p:strVal val="0-#ppt_h/2"/>
                                          </p:val>
                                        </p:tav>
                                        <p:tav tm="100000">
                                          <p:val>
                                            <p:strVal val="#ppt_y"/>
                                          </p:val>
                                        </p:tav>
                                      </p:tavLst>
                                    </p:anim>
                                  </p:childTnLst>
                                </p:cTn>
                              </p:par>
                              <p:par>
                                <p:cTn id="137" presetID="2" presetClass="entr" presetSubtype="3" fill="hold" nodeType="withEffect">
                                  <p:stCondLst>
                                    <p:cond delay="0"/>
                                  </p:stCondLst>
                                  <p:childTnLst>
                                    <p:set>
                                      <p:cBhvr>
                                        <p:cTn id="138" dur="1" fill="hold">
                                          <p:stCondLst>
                                            <p:cond delay="0"/>
                                          </p:stCondLst>
                                        </p:cTn>
                                        <p:tgtEl>
                                          <p:spTgt spid="176"/>
                                        </p:tgtEl>
                                        <p:attrNameLst>
                                          <p:attrName>style.visibility</p:attrName>
                                        </p:attrNameLst>
                                      </p:cBhvr>
                                      <p:to>
                                        <p:strVal val="visible"/>
                                      </p:to>
                                    </p:set>
                                    <p:anim calcmode="lin" valueType="num">
                                      <p:cBhvr additive="base">
                                        <p:cTn id="139" dur="2250" fill="hold"/>
                                        <p:tgtEl>
                                          <p:spTgt spid="176"/>
                                        </p:tgtEl>
                                        <p:attrNameLst>
                                          <p:attrName>ppt_x</p:attrName>
                                        </p:attrNameLst>
                                      </p:cBhvr>
                                      <p:tavLst>
                                        <p:tav tm="0">
                                          <p:val>
                                            <p:strVal val="1+#ppt_w/2"/>
                                          </p:val>
                                        </p:tav>
                                        <p:tav tm="100000">
                                          <p:val>
                                            <p:strVal val="#ppt_x"/>
                                          </p:val>
                                        </p:tav>
                                      </p:tavLst>
                                    </p:anim>
                                    <p:anim calcmode="lin" valueType="num">
                                      <p:cBhvr additive="base">
                                        <p:cTn id="140" dur="2250" fill="hold"/>
                                        <p:tgtEl>
                                          <p:spTgt spid="176"/>
                                        </p:tgtEl>
                                        <p:attrNameLst>
                                          <p:attrName>ppt_y</p:attrName>
                                        </p:attrNameLst>
                                      </p:cBhvr>
                                      <p:tavLst>
                                        <p:tav tm="0">
                                          <p:val>
                                            <p:strVal val="0-#ppt_h/2"/>
                                          </p:val>
                                        </p:tav>
                                        <p:tav tm="100000">
                                          <p:val>
                                            <p:strVal val="#ppt_y"/>
                                          </p:val>
                                        </p:tav>
                                      </p:tavLst>
                                    </p:anim>
                                  </p:childTnLst>
                                </p:cTn>
                              </p:par>
                              <p:par>
                                <p:cTn id="141" presetID="2" presetClass="entr" presetSubtype="3" fill="hold" nodeType="withEffect">
                                  <p:stCondLst>
                                    <p:cond delay="0"/>
                                  </p:stCondLst>
                                  <p:childTnLst>
                                    <p:set>
                                      <p:cBhvr>
                                        <p:cTn id="142" dur="1" fill="hold">
                                          <p:stCondLst>
                                            <p:cond delay="0"/>
                                          </p:stCondLst>
                                        </p:cTn>
                                        <p:tgtEl>
                                          <p:spTgt spid="251"/>
                                        </p:tgtEl>
                                        <p:attrNameLst>
                                          <p:attrName>style.visibility</p:attrName>
                                        </p:attrNameLst>
                                      </p:cBhvr>
                                      <p:to>
                                        <p:strVal val="visible"/>
                                      </p:to>
                                    </p:set>
                                    <p:anim calcmode="lin" valueType="num">
                                      <p:cBhvr additive="base">
                                        <p:cTn id="143" dur="2250" fill="hold"/>
                                        <p:tgtEl>
                                          <p:spTgt spid="251"/>
                                        </p:tgtEl>
                                        <p:attrNameLst>
                                          <p:attrName>ppt_x</p:attrName>
                                        </p:attrNameLst>
                                      </p:cBhvr>
                                      <p:tavLst>
                                        <p:tav tm="0">
                                          <p:val>
                                            <p:strVal val="1+#ppt_w/2"/>
                                          </p:val>
                                        </p:tav>
                                        <p:tav tm="100000">
                                          <p:val>
                                            <p:strVal val="#ppt_x"/>
                                          </p:val>
                                        </p:tav>
                                      </p:tavLst>
                                    </p:anim>
                                    <p:anim calcmode="lin" valueType="num">
                                      <p:cBhvr additive="base">
                                        <p:cTn id="144" dur="2250" fill="hold"/>
                                        <p:tgtEl>
                                          <p:spTgt spid="251"/>
                                        </p:tgtEl>
                                        <p:attrNameLst>
                                          <p:attrName>ppt_y</p:attrName>
                                        </p:attrNameLst>
                                      </p:cBhvr>
                                      <p:tavLst>
                                        <p:tav tm="0">
                                          <p:val>
                                            <p:strVal val="0-#ppt_h/2"/>
                                          </p:val>
                                        </p:tav>
                                        <p:tav tm="100000">
                                          <p:val>
                                            <p:strVal val="#ppt_y"/>
                                          </p:val>
                                        </p:tav>
                                      </p:tavLst>
                                    </p:anim>
                                  </p:childTnLst>
                                </p:cTn>
                              </p:par>
                              <p:par>
                                <p:cTn id="145" presetID="2" presetClass="entr" presetSubtype="3" fill="hold" nodeType="withEffect">
                                  <p:stCondLst>
                                    <p:cond delay="0"/>
                                  </p:stCondLst>
                                  <p:childTnLst>
                                    <p:set>
                                      <p:cBhvr>
                                        <p:cTn id="146" dur="1" fill="hold">
                                          <p:stCondLst>
                                            <p:cond delay="0"/>
                                          </p:stCondLst>
                                        </p:cTn>
                                        <p:tgtEl>
                                          <p:spTgt spid="254"/>
                                        </p:tgtEl>
                                        <p:attrNameLst>
                                          <p:attrName>style.visibility</p:attrName>
                                        </p:attrNameLst>
                                      </p:cBhvr>
                                      <p:to>
                                        <p:strVal val="visible"/>
                                      </p:to>
                                    </p:set>
                                    <p:anim calcmode="lin" valueType="num">
                                      <p:cBhvr additive="base">
                                        <p:cTn id="147" dur="2250" fill="hold"/>
                                        <p:tgtEl>
                                          <p:spTgt spid="254"/>
                                        </p:tgtEl>
                                        <p:attrNameLst>
                                          <p:attrName>ppt_x</p:attrName>
                                        </p:attrNameLst>
                                      </p:cBhvr>
                                      <p:tavLst>
                                        <p:tav tm="0">
                                          <p:val>
                                            <p:strVal val="1+#ppt_w/2"/>
                                          </p:val>
                                        </p:tav>
                                        <p:tav tm="100000">
                                          <p:val>
                                            <p:strVal val="#ppt_x"/>
                                          </p:val>
                                        </p:tav>
                                      </p:tavLst>
                                    </p:anim>
                                    <p:anim calcmode="lin" valueType="num">
                                      <p:cBhvr additive="base">
                                        <p:cTn id="148" dur="2250" fill="hold"/>
                                        <p:tgtEl>
                                          <p:spTgt spid="254"/>
                                        </p:tgtEl>
                                        <p:attrNameLst>
                                          <p:attrName>ppt_y</p:attrName>
                                        </p:attrNameLst>
                                      </p:cBhvr>
                                      <p:tavLst>
                                        <p:tav tm="0">
                                          <p:val>
                                            <p:strVal val="0-#ppt_h/2"/>
                                          </p:val>
                                        </p:tav>
                                        <p:tav tm="100000">
                                          <p:val>
                                            <p:strVal val="#ppt_y"/>
                                          </p:val>
                                        </p:tav>
                                      </p:tavLst>
                                    </p:anim>
                                  </p:childTnLst>
                                </p:cTn>
                              </p:par>
                              <p:par>
                                <p:cTn id="149" presetID="2" presetClass="entr" presetSubtype="9" fill="hold" nodeType="withEffect">
                                  <p:stCondLst>
                                    <p:cond delay="0"/>
                                  </p:stCondLst>
                                  <p:childTnLst>
                                    <p:set>
                                      <p:cBhvr>
                                        <p:cTn id="150" dur="1" fill="hold">
                                          <p:stCondLst>
                                            <p:cond delay="0"/>
                                          </p:stCondLst>
                                        </p:cTn>
                                        <p:tgtEl>
                                          <p:spTgt spid="257"/>
                                        </p:tgtEl>
                                        <p:attrNameLst>
                                          <p:attrName>style.visibility</p:attrName>
                                        </p:attrNameLst>
                                      </p:cBhvr>
                                      <p:to>
                                        <p:strVal val="visible"/>
                                      </p:to>
                                    </p:set>
                                    <p:anim calcmode="lin" valueType="num">
                                      <p:cBhvr additive="base">
                                        <p:cTn id="151" dur="2250" fill="hold"/>
                                        <p:tgtEl>
                                          <p:spTgt spid="257"/>
                                        </p:tgtEl>
                                        <p:attrNameLst>
                                          <p:attrName>ppt_x</p:attrName>
                                        </p:attrNameLst>
                                      </p:cBhvr>
                                      <p:tavLst>
                                        <p:tav tm="0">
                                          <p:val>
                                            <p:strVal val="0-#ppt_w/2"/>
                                          </p:val>
                                        </p:tav>
                                        <p:tav tm="100000">
                                          <p:val>
                                            <p:strVal val="#ppt_x"/>
                                          </p:val>
                                        </p:tav>
                                      </p:tavLst>
                                    </p:anim>
                                    <p:anim calcmode="lin" valueType="num">
                                      <p:cBhvr additive="base">
                                        <p:cTn id="152" dur="2250" fill="hold"/>
                                        <p:tgtEl>
                                          <p:spTgt spid="257"/>
                                        </p:tgtEl>
                                        <p:attrNameLst>
                                          <p:attrName>ppt_y</p:attrName>
                                        </p:attrNameLst>
                                      </p:cBhvr>
                                      <p:tavLst>
                                        <p:tav tm="0">
                                          <p:val>
                                            <p:strVal val="0-#ppt_h/2"/>
                                          </p:val>
                                        </p:tav>
                                        <p:tav tm="100000">
                                          <p:val>
                                            <p:strVal val="#ppt_y"/>
                                          </p:val>
                                        </p:tav>
                                      </p:tavLst>
                                    </p:anim>
                                  </p:childTnLst>
                                </p:cTn>
                              </p:par>
                              <p:par>
                                <p:cTn id="153" presetID="2" presetClass="entr" presetSubtype="9" fill="hold" nodeType="withEffect">
                                  <p:stCondLst>
                                    <p:cond delay="0"/>
                                  </p:stCondLst>
                                  <p:childTnLst>
                                    <p:set>
                                      <p:cBhvr>
                                        <p:cTn id="154" dur="1" fill="hold">
                                          <p:stCondLst>
                                            <p:cond delay="0"/>
                                          </p:stCondLst>
                                        </p:cTn>
                                        <p:tgtEl>
                                          <p:spTgt spid="260"/>
                                        </p:tgtEl>
                                        <p:attrNameLst>
                                          <p:attrName>style.visibility</p:attrName>
                                        </p:attrNameLst>
                                      </p:cBhvr>
                                      <p:to>
                                        <p:strVal val="visible"/>
                                      </p:to>
                                    </p:set>
                                    <p:anim calcmode="lin" valueType="num">
                                      <p:cBhvr additive="base">
                                        <p:cTn id="155" dur="2250" fill="hold"/>
                                        <p:tgtEl>
                                          <p:spTgt spid="260"/>
                                        </p:tgtEl>
                                        <p:attrNameLst>
                                          <p:attrName>ppt_x</p:attrName>
                                        </p:attrNameLst>
                                      </p:cBhvr>
                                      <p:tavLst>
                                        <p:tav tm="0">
                                          <p:val>
                                            <p:strVal val="0-#ppt_w/2"/>
                                          </p:val>
                                        </p:tav>
                                        <p:tav tm="100000">
                                          <p:val>
                                            <p:strVal val="#ppt_x"/>
                                          </p:val>
                                        </p:tav>
                                      </p:tavLst>
                                    </p:anim>
                                    <p:anim calcmode="lin" valueType="num">
                                      <p:cBhvr additive="base">
                                        <p:cTn id="156" dur="2250" fill="hold"/>
                                        <p:tgtEl>
                                          <p:spTgt spid="260"/>
                                        </p:tgtEl>
                                        <p:attrNameLst>
                                          <p:attrName>ppt_y</p:attrName>
                                        </p:attrNameLst>
                                      </p:cBhvr>
                                      <p:tavLst>
                                        <p:tav tm="0">
                                          <p:val>
                                            <p:strVal val="0-#ppt_h/2"/>
                                          </p:val>
                                        </p:tav>
                                        <p:tav tm="100000">
                                          <p:val>
                                            <p:strVal val="#ppt_y"/>
                                          </p:val>
                                        </p:tav>
                                      </p:tavLst>
                                    </p:anim>
                                  </p:childTnLst>
                                </p:cTn>
                              </p:par>
                              <p:par>
                                <p:cTn id="157" presetID="2" presetClass="entr" presetSubtype="9" fill="hold" nodeType="withEffect">
                                  <p:stCondLst>
                                    <p:cond delay="0"/>
                                  </p:stCondLst>
                                  <p:childTnLst>
                                    <p:set>
                                      <p:cBhvr>
                                        <p:cTn id="158" dur="1" fill="hold">
                                          <p:stCondLst>
                                            <p:cond delay="0"/>
                                          </p:stCondLst>
                                        </p:cTn>
                                        <p:tgtEl>
                                          <p:spTgt spid="263"/>
                                        </p:tgtEl>
                                        <p:attrNameLst>
                                          <p:attrName>style.visibility</p:attrName>
                                        </p:attrNameLst>
                                      </p:cBhvr>
                                      <p:to>
                                        <p:strVal val="visible"/>
                                      </p:to>
                                    </p:set>
                                    <p:anim calcmode="lin" valueType="num">
                                      <p:cBhvr additive="base">
                                        <p:cTn id="159" dur="2250" fill="hold"/>
                                        <p:tgtEl>
                                          <p:spTgt spid="263"/>
                                        </p:tgtEl>
                                        <p:attrNameLst>
                                          <p:attrName>ppt_x</p:attrName>
                                        </p:attrNameLst>
                                      </p:cBhvr>
                                      <p:tavLst>
                                        <p:tav tm="0">
                                          <p:val>
                                            <p:strVal val="0-#ppt_w/2"/>
                                          </p:val>
                                        </p:tav>
                                        <p:tav tm="100000">
                                          <p:val>
                                            <p:strVal val="#ppt_x"/>
                                          </p:val>
                                        </p:tav>
                                      </p:tavLst>
                                    </p:anim>
                                    <p:anim calcmode="lin" valueType="num">
                                      <p:cBhvr additive="base">
                                        <p:cTn id="160" dur="2250" fill="hold"/>
                                        <p:tgtEl>
                                          <p:spTgt spid="263"/>
                                        </p:tgtEl>
                                        <p:attrNameLst>
                                          <p:attrName>ppt_y</p:attrName>
                                        </p:attrNameLst>
                                      </p:cBhvr>
                                      <p:tavLst>
                                        <p:tav tm="0">
                                          <p:val>
                                            <p:strVal val="0-#ppt_h/2"/>
                                          </p:val>
                                        </p:tav>
                                        <p:tav tm="100000">
                                          <p:val>
                                            <p:strVal val="#ppt_y"/>
                                          </p:val>
                                        </p:tav>
                                      </p:tavLst>
                                    </p:anim>
                                  </p:childTnLst>
                                </p:cTn>
                              </p:par>
                              <p:par>
                                <p:cTn id="161" presetID="2" presetClass="entr" presetSubtype="9" fill="hold" nodeType="withEffect">
                                  <p:stCondLst>
                                    <p:cond delay="0"/>
                                  </p:stCondLst>
                                  <p:childTnLst>
                                    <p:set>
                                      <p:cBhvr>
                                        <p:cTn id="162" dur="1" fill="hold">
                                          <p:stCondLst>
                                            <p:cond delay="0"/>
                                          </p:stCondLst>
                                        </p:cTn>
                                        <p:tgtEl>
                                          <p:spTgt spid="266"/>
                                        </p:tgtEl>
                                        <p:attrNameLst>
                                          <p:attrName>style.visibility</p:attrName>
                                        </p:attrNameLst>
                                      </p:cBhvr>
                                      <p:to>
                                        <p:strVal val="visible"/>
                                      </p:to>
                                    </p:set>
                                    <p:anim calcmode="lin" valueType="num">
                                      <p:cBhvr additive="base">
                                        <p:cTn id="163" dur="2250" fill="hold"/>
                                        <p:tgtEl>
                                          <p:spTgt spid="266"/>
                                        </p:tgtEl>
                                        <p:attrNameLst>
                                          <p:attrName>ppt_x</p:attrName>
                                        </p:attrNameLst>
                                      </p:cBhvr>
                                      <p:tavLst>
                                        <p:tav tm="0">
                                          <p:val>
                                            <p:strVal val="0-#ppt_w/2"/>
                                          </p:val>
                                        </p:tav>
                                        <p:tav tm="100000">
                                          <p:val>
                                            <p:strVal val="#ppt_x"/>
                                          </p:val>
                                        </p:tav>
                                      </p:tavLst>
                                    </p:anim>
                                    <p:anim calcmode="lin" valueType="num">
                                      <p:cBhvr additive="base">
                                        <p:cTn id="164" dur="2250" fill="hold"/>
                                        <p:tgtEl>
                                          <p:spTgt spid="266"/>
                                        </p:tgtEl>
                                        <p:attrNameLst>
                                          <p:attrName>ppt_y</p:attrName>
                                        </p:attrNameLst>
                                      </p:cBhvr>
                                      <p:tavLst>
                                        <p:tav tm="0">
                                          <p:val>
                                            <p:strVal val="0-#ppt_h/2"/>
                                          </p:val>
                                        </p:tav>
                                        <p:tav tm="100000">
                                          <p:val>
                                            <p:strVal val="#ppt_y"/>
                                          </p:val>
                                        </p:tav>
                                      </p:tavLst>
                                    </p:anim>
                                  </p:childTnLst>
                                </p:cTn>
                              </p:par>
                              <p:par>
                                <p:cTn id="165" presetID="2" presetClass="entr" presetSubtype="9" fill="hold" nodeType="withEffect">
                                  <p:stCondLst>
                                    <p:cond delay="0"/>
                                  </p:stCondLst>
                                  <p:childTnLst>
                                    <p:set>
                                      <p:cBhvr>
                                        <p:cTn id="166" dur="1" fill="hold">
                                          <p:stCondLst>
                                            <p:cond delay="0"/>
                                          </p:stCondLst>
                                        </p:cTn>
                                        <p:tgtEl>
                                          <p:spTgt spid="269"/>
                                        </p:tgtEl>
                                        <p:attrNameLst>
                                          <p:attrName>style.visibility</p:attrName>
                                        </p:attrNameLst>
                                      </p:cBhvr>
                                      <p:to>
                                        <p:strVal val="visible"/>
                                      </p:to>
                                    </p:set>
                                    <p:anim calcmode="lin" valueType="num">
                                      <p:cBhvr additive="base">
                                        <p:cTn id="167" dur="2250" fill="hold"/>
                                        <p:tgtEl>
                                          <p:spTgt spid="269"/>
                                        </p:tgtEl>
                                        <p:attrNameLst>
                                          <p:attrName>ppt_x</p:attrName>
                                        </p:attrNameLst>
                                      </p:cBhvr>
                                      <p:tavLst>
                                        <p:tav tm="0">
                                          <p:val>
                                            <p:strVal val="0-#ppt_w/2"/>
                                          </p:val>
                                        </p:tav>
                                        <p:tav tm="100000">
                                          <p:val>
                                            <p:strVal val="#ppt_x"/>
                                          </p:val>
                                        </p:tav>
                                      </p:tavLst>
                                    </p:anim>
                                    <p:anim calcmode="lin" valueType="num">
                                      <p:cBhvr additive="base">
                                        <p:cTn id="168" dur="2250" fill="hold"/>
                                        <p:tgtEl>
                                          <p:spTgt spid="269"/>
                                        </p:tgtEl>
                                        <p:attrNameLst>
                                          <p:attrName>ppt_y</p:attrName>
                                        </p:attrNameLst>
                                      </p:cBhvr>
                                      <p:tavLst>
                                        <p:tav tm="0">
                                          <p:val>
                                            <p:strVal val="0-#ppt_h/2"/>
                                          </p:val>
                                        </p:tav>
                                        <p:tav tm="100000">
                                          <p:val>
                                            <p:strVal val="#ppt_y"/>
                                          </p:val>
                                        </p:tav>
                                      </p:tavLst>
                                    </p:anim>
                                  </p:childTnLst>
                                </p:cTn>
                              </p:par>
                              <p:par>
                                <p:cTn id="169" presetID="2" presetClass="entr" presetSubtype="9" fill="hold" nodeType="withEffect">
                                  <p:stCondLst>
                                    <p:cond delay="0"/>
                                  </p:stCondLst>
                                  <p:childTnLst>
                                    <p:set>
                                      <p:cBhvr>
                                        <p:cTn id="170" dur="1" fill="hold">
                                          <p:stCondLst>
                                            <p:cond delay="0"/>
                                          </p:stCondLst>
                                        </p:cTn>
                                        <p:tgtEl>
                                          <p:spTgt spid="272"/>
                                        </p:tgtEl>
                                        <p:attrNameLst>
                                          <p:attrName>style.visibility</p:attrName>
                                        </p:attrNameLst>
                                      </p:cBhvr>
                                      <p:to>
                                        <p:strVal val="visible"/>
                                      </p:to>
                                    </p:set>
                                    <p:anim calcmode="lin" valueType="num">
                                      <p:cBhvr additive="base">
                                        <p:cTn id="171" dur="2250" fill="hold"/>
                                        <p:tgtEl>
                                          <p:spTgt spid="272"/>
                                        </p:tgtEl>
                                        <p:attrNameLst>
                                          <p:attrName>ppt_x</p:attrName>
                                        </p:attrNameLst>
                                      </p:cBhvr>
                                      <p:tavLst>
                                        <p:tav tm="0">
                                          <p:val>
                                            <p:strVal val="0-#ppt_w/2"/>
                                          </p:val>
                                        </p:tav>
                                        <p:tav tm="100000">
                                          <p:val>
                                            <p:strVal val="#ppt_x"/>
                                          </p:val>
                                        </p:tav>
                                      </p:tavLst>
                                    </p:anim>
                                    <p:anim calcmode="lin" valueType="num">
                                      <p:cBhvr additive="base">
                                        <p:cTn id="172" dur="2250" fill="hold"/>
                                        <p:tgtEl>
                                          <p:spTgt spid="272"/>
                                        </p:tgtEl>
                                        <p:attrNameLst>
                                          <p:attrName>ppt_y</p:attrName>
                                        </p:attrNameLst>
                                      </p:cBhvr>
                                      <p:tavLst>
                                        <p:tav tm="0">
                                          <p:val>
                                            <p:strVal val="0-#ppt_h/2"/>
                                          </p:val>
                                        </p:tav>
                                        <p:tav tm="100000">
                                          <p:val>
                                            <p:strVal val="#ppt_y"/>
                                          </p:val>
                                        </p:tav>
                                      </p:tavLst>
                                    </p:anim>
                                  </p:childTnLst>
                                </p:cTn>
                              </p:par>
                              <p:par>
                                <p:cTn id="173" presetID="2" presetClass="entr" presetSubtype="9" fill="hold" nodeType="withEffect">
                                  <p:stCondLst>
                                    <p:cond delay="0"/>
                                  </p:stCondLst>
                                  <p:childTnLst>
                                    <p:set>
                                      <p:cBhvr>
                                        <p:cTn id="174" dur="1" fill="hold">
                                          <p:stCondLst>
                                            <p:cond delay="0"/>
                                          </p:stCondLst>
                                        </p:cTn>
                                        <p:tgtEl>
                                          <p:spTgt spid="311"/>
                                        </p:tgtEl>
                                        <p:attrNameLst>
                                          <p:attrName>style.visibility</p:attrName>
                                        </p:attrNameLst>
                                      </p:cBhvr>
                                      <p:to>
                                        <p:strVal val="visible"/>
                                      </p:to>
                                    </p:set>
                                    <p:anim calcmode="lin" valueType="num">
                                      <p:cBhvr additive="base">
                                        <p:cTn id="175" dur="2250" fill="hold"/>
                                        <p:tgtEl>
                                          <p:spTgt spid="311"/>
                                        </p:tgtEl>
                                        <p:attrNameLst>
                                          <p:attrName>ppt_x</p:attrName>
                                        </p:attrNameLst>
                                      </p:cBhvr>
                                      <p:tavLst>
                                        <p:tav tm="0">
                                          <p:val>
                                            <p:strVal val="0-#ppt_w/2"/>
                                          </p:val>
                                        </p:tav>
                                        <p:tav tm="100000">
                                          <p:val>
                                            <p:strVal val="#ppt_x"/>
                                          </p:val>
                                        </p:tav>
                                      </p:tavLst>
                                    </p:anim>
                                    <p:anim calcmode="lin" valueType="num">
                                      <p:cBhvr additive="base">
                                        <p:cTn id="176" dur="2250" fill="hold"/>
                                        <p:tgtEl>
                                          <p:spTgt spid="311"/>
                                        </p:tgtEl>
                                        <p:attrNameLst>
                                          <p:attrName>ppt_y</p:attrName>
                                        </p:attrNameLst>
                                      </p:cBhvr>
                                      <p:tavLst>
                                        <p:tav tm="0">
                                          <p:val>
                                            <p:strVal val="0-#ppt_h/2"/>
                                          </p:val>
                                        </p:tav>
                                        <p:tav tm="100000">
                                          <p:val>
                                            <p:strVal val="#ppt_y"/>
                                          </p:val>
                                        </p:tav>
                                      </p:tavLst>
                                    </p:anim>
                                  </p:childTnLst>
                                </p:cTn>
                              </p:par>
                              <p:par>
                                <p:cTn id="177" presetID="2" presetClass="entr" presetSubtype="9" fill="hold" nodeType="withEffect">
                                  <p:stCondLst>
                                    <p:cond delay="0"/>
                                  </p:stCondLst>
                                  <p:childTnLst>
                                    <p:set>
                                      <p:cBhvr>
                                        <p:cTn id="178" dur="1" fill="hold">
                                          <p:stCondLst>
                                            <p:cond delay="0"/>
                                          </p:stCondLst>
                                        </p:cTn>
                                        <p:tgtEl>
                                          <p:spTgt spid="314"/>
                                        </p:tgtEl>
                                        <p:attrNameLst>
                                          <p:attrName>style.visibility</p:attrName>
                                        </p:attrNameLst>
                                      </p:cBhvr>
                                      <p:to>
                                        <p:strVal val="visible"/>
                                      </p:to>
                                    </p:set>
                                    <p:anim calcmode="lin" valueType="num">
                                      <p:cBhvr additive="base">
                                        <p:cTn id="179" dur="2250" fill="hold"/>
                                        <p:tgtEl>
                                          <p:spTgt spid="314"/>
                                        </p:tgtEl>
                                        <p:attrNameLst>
                                          <p:attrName>ppt_x</p:attrName>
                                        </p:attrNameLst>
                                      </p:cBhvr>
                                      <p:tavLst>
                                        <p:tav tm="0">
                                          <p:val>
                                            <p:strVal val="0-#ppt_w/2"/>
                                          </p:val>
                                        </p:tav>
                                        <p:tav tm="100000">
                                          <p:val>
                                            <p:strVal val="#ppt_x"/>
                                          </p:val>
                                        </p:tav>
                                      </p:tavLst>
                                    </p:anim>
                                    <p:anim calcmode="lin" valueType="num">
                                      <p:cBhvr additive="base">
                                        <p:cTn id="180" dur="2250" fill="hold"/>
                                        <p:tgtEl>
                                          <p:spTgt spid="314"/>
                                        </p:tgtEl>
                                        <p:attrNameLst>
                                          <p:attrName>ppt_y</p:attrName>
                                        </p:attrNameLst>
                                      </p:cBhvr>
                                      <p:tavLst>
                                        <p:tav tm="0">
                                          <p:val>
                                            <p:strVal val="0-#ppt_h/2"/>
                                          </p:val>
                                        </p:tav>
                                        <p:tav tm="100000">
                                          <p:val>
                                            <p:strVal val="#ppt_y"/>
                                          </p:val>
                                        </p:tav>
                                      </p:tavLst>
                                    </p:anim>
                                  </p:childTnLst>
                                </p:cTn>
                              </p:par>
                              <p:par>
                                <p:cTn id="181" presetID="2" presetClass="entr" presetSubtype="9" fill="hold" nodeType="withEffect">
                                  <p:stCondLst>
                                    <p:cond delay="0"/>
                                  </p:stCondLst>
                                  <p:childTnLst>
                                    <p:set>
                                      <p:cBhvr>
                                        <p:cTn id="182" dur="1" fill="hold">
                                          <p:stCondLst>
                                            <p:cond delay="0"/>
                                          </p:stCondLst>
                                        </p:cTn>
                                        <p:tgtEl>
                                          <p:spTgt spid="317"/>
                                        </p:tgtEl>
                                        <p:attrNameLst>
                                          <p:attrName>style.visibility</p:attrName>
                                        </p:attrNameLst>
                                      </p:cBhvr>
                                      <p:to>
                                        <p:strVal val="visible"/>
                                      </p:to>
                                    </p:set>
                                    <p:anim calcmode="lin" valueType="num">
                                      <p:cBhvr additive="base">
                                        <p:cTn id="183" dur="2250" fill="hold"/>
                                        <p:tgtEl>
                                          <p:spTgt spid="317"/>
                                        </p:tgtEl>
                                        <p:attrNameLst>
                                          <p:attrName>ppt_x</p:attrName>
                                        </p:attrNameLst>
                                      </p:cBhvr>
                                      <p:tavLst>
                                        <p:tav tm="0">
                                          <p:val>
                                            <p:strVal val="0-#ppt_w/2"/>
                                          </p:val>
                                        </p:tav>
                                        <p:tav tm="100000">
                                          <p:val>
                                            <p:strVal val="#ppt_x"/>
                                          </p:val>
                                        </p:tav>
                                      </p:tavLst>
                                    </p:anim>
                                    <p:anim calcmode="lin" valueType="num">
                                      <p:cBhvr additive="base">
                                        <p:cTn id="184" dur="2250" fill="hold"/>
                                        <p:tgtEl>
                                          <p:spTgt spid="317"/>
                                        </p:tgtEl>
                                        <p:attrNameLst>
                                          <p:attrName>ppt_y</p:attrName>
                                        </p:attrNameLst>
                                      </p:cBhvr>
                                      <p:tavLst>
                                        <p:tav tm="0">
                                          <p:val>
                                            <p:strVal val="0-#ppt_h/2"/>
                                          </p:val>
                                        </p:tav>
                                        <p:tav tm="100000">
                                          <p:val>
                                            <p:strVal val="#ppt_y"/>
                                          </p:val>
                                        </p:tav>
                                      </p:tavLst>
                                    </p:anim>
                                  </p:childTnLst>
                                </p:cTn>
                              </p:par>
                              <p:par>
                                <p:cTn id="185" presetID="2" presetClass="entr" presetSubtype="9" fill="hold" nodeType="withEffect">
                                  <p:stCondLst>
                                    <p:cond delay="0"/>
                                  </p:stCondLst>
                                  <p:childTnLst>
                                    <p:set>
                                      <p:cBhvr>
                                        <p:cTn id="186" dur="1" fill="hold">
                                          <p:stCondLst>
                                            <p:cond delay="0"/>
                                          </p:stCondLst>
                                        </p:cTn>
                                        <p:tgtEl>
                                          <p:spTgt spid="320"/>
                                        </p:tgtEl>
                                        <p:attrNameLst>
                                          <p:attrName>style.visibility</p:attrName>
                                        </p:attrNameLst>
                                      </p:cBhvr>
                                      <p:to>
                                        <p:strVal val="visible"/>
                                      </p:to>
                                    </p:set>
                                    <p:anim calcmode="lin" valueType="num">
                                      <p:cBhvr additive="base">
                                        <p:cTn id="187" dur="2250" fill="hold"/>
                                        <p:tgtEl>
                                          <p:spTgt spid="320"/>
                                        </p:tgtEl>
                                        <p:attrNameLst>
                                          <p:attrName>ppt_x</p:attrName>
                                        </p:attrNameLst>
                                      </p:cBhvr>
                                      <p:tavLst>
                                        <p:tav tm="0">
                                          <p:val>
                                            <p:strVal val="0-#ppt_w/2"/>
                                          </p:val>
                                        </p:tav>
                                        <p:tav tm="100000">
                                          <p:val>
                                            <p:strVal val="#ppt_x"/>
                                          </p:val>
                                        </p:tav>
                                      </p:tavLst>
                                    </p:anim>
                                    <p:anim calcmode="lin" valueType="num">
                                      <p:cBhvr additive="base">
                                        <p:cTn id="188" dur="2250" fill="hold"/>
                                        <p:tgtEl>
                                          <p:spTgt spid="320"/>
                                        </p:tgtEl>
                                        <p:attrNameLst>
                                          <p:attrName>ppt_y</p:attrName>
                                        </p:attrNameLst>
                                      </p:cBhvr>
                                      <p:tavLst>
                                        <p:tav tm="0">
                                          <p:val>
                                            <p:strVal val="0-#ppt_h/2"/>
                                          </p:val>
                                        </p:tav>
                                        <p:tav tm="100000">
                                          <p:val>
                                            <p:strVal val="#ppt_y"/>
                                          </p:val>
                                        </p:tav>
                                      </p:tavLst>
                                    </p:anim>
                                  </p:childTnLst>
                                </p:cTn>
                              </p:par>
                              <p:par>
                                <p:cTn id="189" presetID="2" presetClass="entr" presetSubtype="9" fill="hold" nodeType="withEffect">
                                  <p:stCondLst>
                                    <p:cond delay="0"/>
                                  </p:stCondLst>
                                  <p:childTnLst>
                                    <p:set>
                                      <p:cBhvr>
                                        <p:cTn id="190" dur="1" fill="hold">
                                          <p:stCondLst>
                                            <p:cond delay="0"/>
                                          </p:stCondLst>
                                        </p:cTn>
                                        <p:tgtEl>
                                          <p:spTgt spid="323"/>
                                        </p:tgtEl>
                                        <p:attrNameLst>
                                          <p:attrName>style.visibility</p:attrName>
                                        </p:attrNameLst>
                                      </p:cBhvr>
                                      <p:to>
                                        <p:strVal val="visible"/>
                                      </p:to>
                                    </p:set>
                                    <p:anim calcmode="lin" valueType="num">
                                      <p:cBhvr additive="base">
                                        <p:cTn id="191" dur="2250" fill="hold"/>
                                        <p:tgtEl>
                                          <p:spTgt spid="323"/>
                                        </p:tgtEl>
                                        <p:attrNameLst>
                                          <p:attrName>ppt_x</p:attrName>
                                        </p:attrNameLst>
                                      </p:cBhvr>
                                      <p:tavLst>
                                        <p:tav tm="0">
                                          <p:val>
                                            <p:strVal val="0-#ppt_w/2"/>
                                          </p:val>
                                        </p:tav>
                                        <p:tav tm="100000">
                                          <p:val>
                                            <p:strVal val="#ppt_x"/>
                                          </p:val>
                                        </p:tav>
                                      </p:tavLst>
                                    </p:anim>
                                    <p:anim calcmode="lin" valueType="num">
                                      <p:cBhvr additive="base">
                                        <p:cTn id="192" dur="2250" fill="hold"/>
                                        <p:tgtEl>
                                          <p:spTgt spid="323"/>
                                        </p:tgtEl>
                                        <p:attrNameLst>
                                          <p:attrName>ppt_y</p:attrName>
                                        </p:attrNameLst>
                                      </p:cBhvr>
                                      <p:tavLst>
                                        <p:tav tm="0">
                                          <p:val>
                                            <p:strVal val="0-#ppt_h/2"/>
                                          </p:val>
                                        </p:tav>
                                        <p:tav tm="100000">
                                          <p:val>
                                            <p:strVal val="#ppt_y"/>
                                          </p:val>
                                        </p:tav>
                                      </p:tavLst>
                                    </p:anim>
                                  </p:childTnLst>
                                </p:cTn>
                              </p:par>
                              <p:par>
                                <p:cTn id="193" presetID="2" presetClass="entr" presetSubtype="9" fill="hold" nodeType="withEffect">
                                  <p:stCondLst>
                                    <p:cond delay="0"/>
                                  </p:stCondLst>
                                  <p:childTnLst>
                                    <p:set>
                                      <p:cBhvr>
                                        <p:cTn id="194" dur="1" fill="hold">
                                          <p:stCondLst>
                                            <p:cond delay="0"/>
                                          </p:stCondLst>
                                        </p:cTn>
                                        <p:tgtEl>
                                          <p:spTgt spid="326"/>
                                        </p:tgtEl>
                                        <p:attrNameLst>
                                          <p:attrName>style.visibility</p:attrName>
                                        </p:attrNameLst>
                                      </p:cBhvr>
                                      <p:to>
                                        <p:strVal val="visible"/>
                                      </p:to>
                                    </p:set>
                                    <p:anim calcmode="lin" valueType="num">
                                      <p:cBhvr additive="base">
                                        <p:cTn id="195" dur="2250" fill="hold"/>
                                        <p:tgtEl>
                                          <p:spTgt spid="326"/>
                                        </p:tgtEl>
                                        <p:attrNameLst>
                                          <p:attrName>ppt_x</p:attrName>
                                        </p:attrNameLst>
                                      </p:cBhvr>
                                      <p:tavLst>
                                        <p:tav tm="0">
                                          <p:val>
                                            <p:strVal val="0-#ppt_w/2"/>
                                          </p:val>
                                        </p:tav>
                                        <p:tav tm="100000">
                                          <p:val>
                                            <p:strVal val="#ppt_x"/>
                                          </p:val>
                                        </p:tav>
                                      </p:tavLst>
                                    </p:anim>
                                    <p:anim calcmode="lin" valueType="num">
                                      <p:cBhvr additive="base">
                                        <p:cTn id="196" dur="2250" fill="hold"/>
                                        <p:tgtEl>
                                          <p:spTgt spid="326"/>
                                        </p:tgtEl>
                                        <p:attrNameLst>
                                          <p:attrName>ppt_y</p:attrName>
                                        </p:attrNameLst>
                                      </p:cBhvr>
                                      <p:tavLst>
                                        <p:tav tm="0">
                                          <p:val>
                                            <p:strVal val="0-#ppt_h/2"/>
                                          </p:val>
                                        </p:tav>
                                        <p:tav tm="100000">
                                          <p:val>
                                            <p:strVal val="#ppt_y"/>
                                          </p:val>
                                        </p:tav>
                                      </p:tavLst>
                                    </p:anim>
                                  </p:childTnLst>
                                </p:cTn>
                              </p:par>
                              <p:par>
                                <p:cTn id="197" presetID="9" presetClass="emph" presetSubtype="0" grpId="0" nodeType="withEffect">
                                  <p:stCondLst>
                                    <p:cond delay="0"/>
                                  </p:stCondLst>
                                  <p:childTnLst>
                                    <p:set>
                                      <p:cBhvr rctx="PPT">
                                        <p:cTn id="198" dur="indefinite"/>
                                        <p:tgtEl>
                                          <p:spTgt spid="179"/>
                                        </p:tgtEl>
                                        <p:attrNameLst>
                                          <p:attrName>style.opacity</p:attrName>
                                        </p:attrNameLst>
                                      </p:cBhvr>
                                      <p:to>
                                        <p:strVal val="0"/>
                                      </p:to>
                                    </p:set>
                                    <p:animEffect filter="image" prLst="opacity: 0">
                                      <p:cBhvr rctx="IE">
                                        <p:cTn id="199" dur="indefinite"/>
                                        <p:tgtEl>
                                          <p:spTgt spid="179"/>
                                        </p:tgtEl>
                                      </p:cBhvr>
                                    </p:animEffect>
                                  </p:childTnLst>
                                </p:cTn>
                              </p:par>
                              <p:par>
                                <p:cTn id="200" presetID="8" presetClass="emph" presetSubtype="0" fill="hold" nodeType="withEffect">
                                  <p:stCondLst>
                                    <p:cond delay="0"/>
                                  </p:stCondLst>
                                  <p:childTnLst>
                                    <p:animRot by="21600000">
                                      <p:cBhvr>
                                        <p:cTn id="201" dur="2250" fill="hold"/>
                                        <p:tgtEl>
                                          <p:spTgt spid="329"/>
                                        </p:tgtEl>
                                        <p:attrNameLst>
                                          <p:attrName>r</p:attrName>
                                        </p:attrNameLst>
                                      </p:cBhvr>
                                    </p:animRot>
                                  </p:childTnLst>
                                </p:cTn>
                              </p:par>
                              <p:par>
                                <p:cTn id="202" presetID="8" presetClass="emph" presetSubtype="0" fill="hold" nodeType="withEffect">
                                  <p:stCondLst>
                                    <p:cond delay="0"/>
                                  </p:stCondLst>
                                  <p:childTnLst>
                                    <p:animRot by="21600000">
                                      <p:cBhvr>
                                        <p:cTn id="203" dur="2250" fill="hold"/>
                                        <p:tgtEl>
                                          <p:spTgt spid="332"/>
                                        </p:tgtEl>
                                        <p:attrNameLst>
                                          <p:attrName>r</p:attrName>
                                        </p:attrNameLst>
                                      </p:cBhvr>
                                    </p:animRot>
                                  </p:childTnLst>
                                </p:cTn>
                              </p:par>
                              <p:par>
                                <p:cTn id="204" presetID="8" presetClass="emph" presetSubtype="0" fill="hold" nodeType="withEffect">
                                  <p:stCondLst>
                                    <p:cond delay="0"/>
                                  </p:stCondLst>
                                  <p:childTnLst>
                                    <p:animRot by="21600000">
                                      <p:cBhvr>
                                        <p:cTn id="205" dur="2250" fill="hold"/>
                                        <p:tgtEl>
                                          <p:spTgt spid="335"/>
                                        </p:tgtEl>
                                        <p:attrNameLst>
                                          <p:attrName>r</p:attrName>
                                        </p:attrNameLst>
                                      </p:cBhvr>
                                    </p:animRot>
                                  </p:childTnLst>
                                </p:cTn>
                              </p:par>
                              <p:par>
                                <p:cTn id="206" presetID="8" presetClass="emph" presetSubtype="0" fill="hold" nodeType="withEffect">
                                  <p:stCondLst>
                                    <p:cond delay="0"/>
                                  </p:stCondLst>
                                  <p:childTnLst>
                                    <p:animRot by="21600000">
                                      <p:cBhvr>
                                        <p:cTn id="207" dur="2250" fill="hold"/>
                                        <p:tgtEl>
                                          <p:spTgt spid="338"/>
                                        </p:tgtEl>
                                        <p:attrNameLst>
                                          <p:attrName>r</p:attrName>
                                        </p:attrNameLst>
                                      </p:cBhvr>
                                    </p:animRot>
                                  </p:childTnLst>
                                </p:cTn>
                              </p:par>
                              <p:par>
                                <p:cTn id="208" presetID="8" presetClass="emph" presetSubtype="0" fill="hold" nodeType="withEffect">
                                  <p:stCondLst>
                                    <p:cond delay="0"/>
                                  </p:stCondLst>
                                  <p:childTnLst>
                                    <p:animRot by="21600000">
                                      <p:cBhvr>
                                        <p:cTn id="209" dur="2250" fill="hold"/>
                                        <p:tgtEl>
                                          <p:spTgt spid="341"/>
                                        </p:tgtEl>
                                        <p:attrNameLst>
                                          <p:attrName>r</p:attrName>
                                        </p:attrNameLst>
                                      </p:cBhvr>
                                    </p:animRot>
                                  </p:childTnLst>
                                </p:cTn>
                              </p:par>
                              <p:par>
                                <p:cTn id="210" presetID="8" presetClass="emph" presetSubtype="0" fill="hold" nodeType="withEffect">
                                  <p:stCondLst>
                                    <p:cond delay="0"/>
                                  </p:stCondLst>
                                  <p:childTnLst>
                                    <p:animRot by="21600000">
                                      <p:cBhvr>
                                        <p:cTn id="211" dur="2250" fill="hold"/>
                                        <p:tgtEl>
                                          <p:spTgt spid="344"/>
                                        </p:tgtEl>
                                        <p:attrNameLst>
                                          <p:attrName>r</p:attrName>
                                        </p:attrNameLst>
                                      </p:cBhvr>
                                    </p:animRot>
                                  </p:childTnLst>
                                </p:cTn>
                              </p:par>
                              <p:par>
                                <p:cTn id="212" presetID="8" presetClass="emph" presetSubtype="0" fill="hold" nodeType="withEffect">
                                  <p:stCondLst>
                                    <p:cond delay="0"/>
                                  </p:stCondLst>
                                  <p:childTnLst>
                                    <p:animRot by="21600000">
                                      <p:cBhvr>
                                        <p:cTn id="213" dur="2250" fill="hold"/>
                                        <p:tgtEl>
                                          <p:spTgt spid="347"/>
                                        </p:tgtEl>
                                        <p:attrNameLst>
                                          <p:attrName>r</p:attrName>
                                        </p:attrNameLst>
                                      </p:cBhvr>
                                    </p:animRot>
                                  </p:childTnLst>
                                </p:cTn>
                              </p:par>
                              <p:par>
                                <p:cTn id="214" presetID="8" presetClass="emph" presetSubtype="0" fill="hold" nodeType="withEffect">
                                  <p:stCondLst>
                                    <p:cond delay="0"/>
                                  </p:stCondLst>
                                  <p:childTnLst>
                                    <p:animRot by="21600000">
                                      <p:cBhvr>
                                        <p:cTn id="215" dur="2250" fill="hold"/>
                                        <p:tgtEl>
                                          <p:spTgt spid="350"/>
                                        </p:tgtEl>
                                        <p:attrNameLst>
                                          <p:attrName>r</p:attrName>
                                        </p:attrNameLst>
                                      </p:cBhvr>
                                    </p:animRot>
                                  </p:childTnLst>
                                </p:cTn>
                              </p:par>
                              <p:par>
                                <p:cTn id="216" presetID="8" presetClass="emph" presetSubtype="0" fill="hold" nodeType="withEffect">
                                  <p:stCondLst>
                                    <p:cond delay="0"/>
                                  </p:stCondLst>
                                  <p:childTnLst>
                                    <p:animRot by="21600000">
                                      <p:cBhvr>
                                        <p:cTn id="217" dur="2250" fill="hold"/>
                                        <p:tgtEl>
                                          <p:spTgt spid="353"/>
                                        </p:tgtEl>
                                        <p:attrNameLst>
                                          <p:attrName>r</p:attrName>
                                        </p:attrNameLst>
                                      </p:cBhvr>
                                    </p:animRot>
                                  </p:childTnLst>
                                </p:cTn>
                              </p:par>
                              <p:par>
                                <p:cTn id="218" presetID="8" presetClass="emph" presetSubtype="0" fill="hold" nodeType="withEffect">
                                  <p:stCondLst>
                                    <p:cond delay="0"/>
                                  </p:stCondLst>
                                  <p:childTnLst>
                                    <p:animRot by="21600000">
                                      <p:cBhvr>
                                        <p:cTn id="219" dur="2250" fill="hold"/>
                                        <p:tgtEl>
                                          <p:spTgt spid="357"/>
                                        </p:tgtEl>
                                        <p:attrNameLst>
                                          <p:attrName>r</p:attrName>
                                        </p:attrNameLst>
                                      </p:cBhvr>
                                    </p:animRot>
                                  </p:childTnLst>
                                </p:cTn>
                              </p:par>
                              <p:par>
                                <p:cTn id="220" presetID="8" presetClass="emph" presetSubtype="0" fill="hold" nodeType="withEffect">
                                  <p:stCondLst>
                                    <p:cond delay="0"/>
                                  </p:stCondLst>
                                  <p:childTnLst>
                                    <p:animRot by="21600000">
                                      <p:cBhvr>
                                        <p:cTn id="221" dur="2250" fill="hold"/>
                                        <p:tgtEl>
                                          <p:spTgt spid="360"/>
                                        </p:tgtEl>
                                        <p:attrNameLst>
                                          <p:attrName>r</p:attrName>
                                        </p:attrNameLst>
                                      </p:cBhvr>
                                    </p:animRot>
                                  </p:childTnLst>
                                </p:cTn>
                              </p:par>
                              <p:par>
                                <p:cTn id="222" presetID="8" presetClass="emph" presetSubtype="0" fill="hold" nodeType="withEffect">
                                  <p:stCondLst>
                                    <p:cond delay="0"/>
                                  </p:stCondLst>
                                  <p:childTnLst>
                                    <p:animRot by="21600000">
                                      <p:cBhvr>
                                        <p:cTn id="223" dur="2250" fill="hold"/>
                                        <p:tgtEl>
                                          <p:spTgt spid="363"/>
                                        </p:tgtEl>
                                        <p:attrNameLst>
                                          <p:attrName>r</p:attrName>
                                        </p:attrNameLst>
                                      </p:cBhvr>
                                    </p:animRot>
                                  </p:childTnLst>
                                </p:cTn>
                              </p:par>
                              <p:par>
                                <p:cTn id="224" presetID="8" presetClass="emph" presetSubtype="0" fill="hold" nodeType="withEffect">
                                  <p:stCondLst>
                                    <p:cond delay="0"/>
                                  </p:stCondLst>
                                  <p:childTnLst>
                                    <p:animRot by="-21600000">
                                      <p:cBhvr>
                                        <p:cTn id="225" dur="2250" fill="hold"/>
                                        <p:tgtEl>
                                          <p:spTgt spid="275"/>
                                        </p:tgtEl>
                                        <p:attrNameLst>
                                          <p:attrName>r</p:attrName>
                                        </p:attrNameLst>
                                      </p:cBhvr>
                                    </p:animRot>
                                  </p:childTnLst>
                                </p:cTn>
                              </p:par>
                              <p:par>
                                <p:cTn id="226" presetID="8" presetClass="emph" presetSubtype="0" fill="hold" nodeType="withEffect">
                                  <p:stCondLst>
                                    <p:cond delay="0"/>
                                  </p:stCondLst>
                                  <p:childTnLst>
                                    <p:animRot by="-21600000">
                                      <p:cBhvr>
                                        <p:cTn id="227" dur="2250" fill="hold"/>
                                        <p:tgtEl>
                                          <p:spTgt spid="278"/>
                                        </p:tgtEl>
                                        <p:attrNameLst>
                                          <p:attrName>r</p:attrName>
                                        </p:attrNameLst>
                                      </p:cBhvr>
                                    </p:animRot>
                                  </p:childTnLst>
                                </p:cTn>
                              </p:par>
                              <p:par>
                                <p:cTn id="228" presetID="8" presetClass="emph" presetSubtype="0" fill="hold" nodeType="withEffect">
                                  <p:stCondLst>
                                    <p:cond delay="0"/>
                                  </p:stCondLst>
                                  <p:childTnLst>
                                    <p:animRot by="-21600000">
                                      <p:cBhvr>
                                        <p:cTn id="229" dur="2250" fill="hold"/>
                                        <p:tgtEl>
                                          <p:spTgt spid="281"/>
                                        </p:tgtEl>
                                        <p:attrNameLst>
                                          <p:attrName>r</p:attrName>
                                        </p:attrNameLst>
                                      </p:cBhvr>
                                    </p:animRot>
                                  </p:childTnLst>
                                </p:cTn>
                              </p:par>
                              <p:par>
                                <p:cTn id="230" presetID="8" presetClass="emph" presetSubtype="0" fill="hold" nodeType="withEffect">
                                  <p:stCondLst>
                                    <p:cond delay="0"/>
                                  </p:stCondLst>
                                  <p:childTnLst>
                                    <p:animRot by="-21600000">
                                      <p:cBhvr>
                                        <p:cTn id="231" dur="2250" fill="hold"/>
                                        <p:tgtEl>
                                          <p:spTgt spid="284"/>
                                        </p:tgtEl>
                                        <p:attrNameLst>
                                          <p:attrName>r</p:attrName>
                                        </p:attrNameLst>
                                      </p:cBhvr>
                                    </p:animRot>
                                  </p:childTnLst>
                                </p:cTn>
                              </p:par>
                              <p:par>
                                <p:cTn id="232" presetID="8" presetClass="emph" presetSubtype="0" fill="hold" nodeType="withEffect">
                                  <p:stCondLst>
                                    <p:cond delay="0"/>
                                  </p:stCondLst>
                                  <p:childTnLst>
                                    <p:animRot by="-21600000">
                                      <p:cBhvr>
                                        <p:cTn id="233" dur="2250" fill="hold"/>
                                        <p:tgtEl>
                                          <p:spTgt spid="287"/>
                                        </p:tgtEl>
                                        <p:attrNameLst>
                                          <p:attrName>r</p:attrName>
                                        </p:attrNameLst>
                                      </p:cBhvr>
                                    </p:animRot>
                                  </p:childTnLst>
                                </p:cTn>
                              </p:par>
                              <p:par>
                                <p:cTn id="234" presetID="8" presetClass="emph" presetSubtype="0" fill="hold" nodeType="withEffect">
                                  <p:stCondLst>
                                    <p:cond delay="0"/>
                                  </p:stCondLst>
                                  <p:childTnLst>
                                    <p:animRot by="-21600000">
                                      <p:cBhvr>
                                        <p:cTn id="235" dur="2250" fill="hold"/>
                                        <p:tgtEl>
                                          <p:spTgt spid="290"/>
                                        </p:tgtEl>
                                        <p:attrNameLst>
                                          <p:attrName>r</p:attrName>
                                        </p:attrNameLst>
                                      </p:cBhvr>
                                    </p:animRot>
                                  </p:childTnLst>
                                </p:cTn>
                              </p:par>
                              <p:par>
                                <p:cTn id="236" presetID="8" presetClass="emph" presetSubtype="0" fill="hold" nodeType="withEffect">
                                  <p:stCondLst>
                                    <p:cond delay="0"/>
                                  </p:stCondLst>
                                  <p:childTnLst>
                                    <p:animRot by="-21600000">
                                      <p:cBhvr>
                                        <p:cTn id="237" dur="2250" fill="hold"/>
                                        <p:tgtEl>
                                          <p:spTgt spid="293"/>
                                        </p:tgtEl>
                                        <p:attrNameLst>
                                          <p:attrName>r</p:attrName>
                                        </p:attrNameLst>
                                      </p:cBhvr>
                                    </p:animRot>
                                  </p:childTnLst>
                                </p:cTn>
                              </p:par>
                              <p:par>
                                <p:cTn id="238" presetID="8" presetClass="emph" presetSubtype="0" fill="hold" nodeType="withEffect">
                                  <p:stCondLst>
                                    <p:cond delay="0"/>
                                  </p:stCondLst>
                                  <p:childTnLst>
                                    <p:animRot by="-21600000">
                                      <p:cBhvr>
                                        <p:cTn id="239" dur="2250" fill="hold"/>
                                        <p:tgtEl>
                                          <p:spTgt spid="296"/>
                                        </p:tgtEl>
                                        <p:attrNameLst>
                                          <p:attrName>r</p:attrName>
                                        </p:attrNameLst>
                                      </p:cBhvr>
                                    </p:animRot>
                                  </p:childTnLst>
                                </p:cTn>
                              </p:par>
                              <p:par>
                                <p:cTn id="240" presetID="8" presetClass="emph" presetSubtype="0" fill="hold" nodeType="withEffect">
                                  <p:stCondLst>
                                    <p:cond delay="0"/>
                                  </p:stCondLst>
                                  <p:childTnLst>
                                    <p:animRot by="-21600000">
                                      <p:cBhvr>
                                        <p:cTn id="241" dur="2250" fill="hold"/>
                                        <p:tgtEl>
                                          <p:spTgt spid="299"/>
                                        </p:tgtEl>
                                        <p:attrNameLst>
                                          <p:attrName>r</p:attrName>
                                        </p:attrNameLst>
                                      </p:cBhvr>
                                    </p:animRot>
                                  </p:childTnLst>
                                </p:cTn>
                              </p:par>
                              <p:par>
                                <p:cTn id="242" presetID="8" presetClass="emph" presetSubtype="0" fill="hold" nodeType="withEffect">
                                  <p:stCondLst>
                                    <p:cond delay="0"/>
                                  </p:stCondLst>
                                  <p:childTnLst>
                                    <p:animRot by="-21600000">
                                      <p:cBhvr>
                                        <p:cTn id="243" dur="2250" fill="hold"/>
                                        <p:tgtEl>
                                          <p:spTgt spid="302"/>
                                        </p:tgtEl>
                                        <p:attrNameLst>
                                          <p:attrName>r</p:attrName>
                                        </p:attrNameLst>
                                      </p:cBhvr>
                                    </p:animRot>
                                  </p:childTnLst>
                                </p:cTn>
                              </p:par>
                              <p:par>
                                <p:cTn id="244" presetID="8" presetClass="emph" presetSubtype="0" fill="hold" nodeType="withEffect">
                                  <p:stCondLst>
                                    <p:cond delay="0"/>
                                  </p:stCondLst>
                                  <p:childTnLst>
                                    <p:animRot by="-21600000">
                                      <p:cBhvr>
                                        <p:cTn id="245" dur="2250" fill="hold"/>
                                        <p:tgtEl>
                                          <p:spTgt spid="305"/>
                                        </p:tgtEl>
                                        <p:attrNameLst>
                                          <p:attrName>r</p:attrName>
                                        </p:attrNameLst>
                                      </p:cBhvr>
                                    </p:animRot>
                                  </p:childTnLst>
                                </p:cTn>
                              </p:par>
                              <p:par>
                                <p:cTn id="246" presetID="8" presetClass="emph" presetSubtype="0" fill="hold" nodeType="withEffect">
                                  <p:stCondLst>
                                    <p:cond delay="0"/>
                                  </p:stCondLst>
                                  <p:childTnLst>
                                    <p:animRot by="-21600000">
                                      <p:cBhvr>
                                        <p:cTn id="247" dur="2250" fill="hold"/>
                                        <p:tgtEl>
                                          <p:spTgt spid="308"/>
                                        </p:tgtEl>
                                        <p:attrNameLst>
                                          <p:attrName>r</p:attrName>
                                        </p:attrNameLst>
                                      </p:cBhvr>
                                    </p:animRot>
                                  </p:childTnLst>
                                </p:cTn>
                              </p:par>
                              <p:par>
                                <p:cTn id="248" presetID="8" presetClass="emph" presetSubtype="0" fill="hold" nodeType="withEffect">
                                  <p:stCondLst>
                                    <p:cond delay="0"/>
                                  </p:stCondLst>
                                  <p:childTnLst>
                                    <p:animRot by="-21600000">
                                      <p:cBhvr>
                                        <p:cTn id="249" dur="2250" fill="hold"/>
                                        <p:tgtEl>
                                          <p:spTgt spid="148"/>
                                        </p:tgtEl>
                                        <p:attrNameLst>
                                          <p:attrName>r</p:attrName>
                                        </p:attrNameLst>
                                      </p:cBhvr>
                                    </p:animRot>
                                  </p:childTnLst>
                                </p:cTn>
                              </p:par>
                              <p:par>
                                <p:cTn id="250" presetID="8" presetClass="emph" presetSubtype="0" fill="hold" nodeType="withEffect">
                                  <p:stCondLst>
                                    <p:cond delay="0"/>
                                  </p:stCondLst>
                                  <p:childTnLst>
                                    <p:animRot by="-21600000">
                                      <p:cBhvr>
                                        <p:cTn id="251" dur="2250" fill="hold"/>
                                        <p:tgtEl>
                                          <p:spTgt spid="152"/>
                                        </p:tgtEl>
                                        <p:attrNameLst>
                                          <p:attrName>r</p:attrName>
                                        </p:attrNameLst>
                                      </p:cBhvr>
                                    </p:animRot>
                                  </p:childTnLst>
                                </p:cTn>
                              </p:par>
                              <p:par>
                                <p:cTn id="252" presetID="8" presetClass="emph" presetSubtype="0" fill="hold" nodeType="withEffect">
                                  <p:stCondLst>
                                    <p:cond delay="0"/>
                                  </p:stCondLst>
                                  <p:childTnLst>
                                    <p:animRot by="-21600000">
                                      <p:cBhvr>
                                        <p:cTn id="253" dur="2250" fill="hold"/>
                                        <p:tgtEl>
                                          <p:spTgt spid="155"/>
                                        </p:tgtEl>
                                        <p:attrNameLst>
                                          <p:attrName>r</p:attrName>
                                        </p:attrNameLst>
                                      </p:cBhvr>
                                    </p:animRot>
                                  </p:childTnLst>
                                </p:cTn>
                              </p:par>
                              <p:par>
                                <p:cTn id="254" presetID="8" presetClass="emph" presetSubtype="0" fill="hold" nodeType="withEffect">
                                  <p:stCondLst>
                                    <p:cond delay="0"/>
                                  </p:stCondLst>
                                  <p:childTnLst>
                                    <p:animRot by="-21600000">
                                      <p:cBhvr>
                                        <p:cTn id="255" dur="2250" fill="hold"/>
                                        <p:tgtEl>
                                          <p:spTgt spid="158"/>
                                        </p:tgtEl>
                                        <p:attrNameLst>
                                          <p:attrName>r</p:attrName>
                                        </p:attrNameLst>
                                      </p:cBhvr>
                                    </p:animRot>
                                  </p:childTnLst>
                                </p:cTn>
                              </p:par>
                              <p:par>
                                <p:cTn id="256" presetID="8" presetClass="emph" presetSubtype="0" fill="hold" nodeType="withEffect">
                                  <p:stCondLst>
                                    <p:cond delay="0"/>
                                  </p:stCondLst>
                                  <p:childTnLst>
                                    <p:animRot by="-21600000">
                                      <p:cBhvr>
                                        <p:cTn id="257" dur="2250" fill="hold"/>
                                        <p:tgtEl>
                                          <p:spTgt spid="161"/>
                                        </p:tgtEl>
                                        <p:attrNameLst>
                                          <p:attrName>r</p:attrName>
                                        </p:attrNameLst>
                                      </p:cBhvr>
                                    </p:animRot>
                                  </p:childTnLst>
                                </p:cTn>
                              </p:par>
                              <p:par>
                                <p:cTn id="258" presetID="8" presetClass="emph" presetSubtype="0" fill="hold" nodeType="withEffect">
                                  <p:stCondLst>
                                    <p:cond delay="0"/>
                                  </p:stCondLst>
                                  <p:childTnLst>
                                    <p:animRot by="-21600000">
                                      <p:cBhvr>
                                        <p:cTn id="259" dur="2250" fill="hold"/>
                                        <p:tgtEl>
                                          <p:spTgt spid="164"/>
                                        </p:tgtEl>
                                        <p:attrNameLst>
                                          <p:attrName>r</p:attrName>
                                        </p:attrNameLst>
                                      </p:cBhvr>
                                    </p:animRot>
                                  </p:childTnLst>
                                </p:cTn>
                              </p:par>
                              <p:par>
                                <p:cTn id="260" presetID="8" presetClass="emph" presetSubtype="0" fill="hold" nodeType="withEffect">
                                  <p:stCondLst>
                                    <p:cond delay="0"/>
                                  </p:stCondLst>
                                  <p:childTnLst>
                                    <p:animRot by="-21600000">
                                      <p:cBhvr>
                                        <p:cTn id="261" dur="2250" fill="hold"/>
                                        <p:tgtEl>
                                          <p:spTgt spid="167"/>
                                        </p:tgtEl>
                                        <p:attrNameLst>
                                          <p:attrName>r</p:attrName>
                                        </p:attrNameLst>
                                      </p:cBhvr>
                                    </p:animRot>
                                  </p:childTnLst>
                                </p:cTn>
                              </p:par>
                              <p:par>
                                <p:cTn id="262" presetID="8" presetClass="emph" presetSubtype="0" fill="hold" nodeType="withEffect">
                                  <p:stCondLst>
                                    <p:cond delay="0"/>
                                  </p:stCondLst>
                                  <p:childTnLst>
                                    <p:animRot by="-21600000">
                                      <p:cBhvr>
                                        <p:cTn id="263" dur="2250" fill="hold"/>
                                        <p:tgtEl>
                                          <p:spTgt spid="170"/>
                                        </p:tgtEl>
                                        <p:attrNameLst>
                                          <p:attrName>r</p:attrName>
                                        </p:attrNameLst>
                                      </p:cBhvr>
                                    </p:animRot>
                                  </p:childTnLst>
                                </p:cTn>
                              </p:par>
                              <p:par>
                                <p:cTn id="264" presetID="8" presetClass="emph" presetSubtype="0" fill="hold" nodeType="withEffect">
                                  <p:stCondLst>
                                    <p:cond delay="0"/>
                                  </p:stCondLst>
                                  <p:childTnLst>
                                    <p:animRot by="-21600000">
                                      <p:cBhvr>
                                        <p:cTn id="265" dur="2250" fill="hold"/>
                                        <p:tgtEl>
                                          <p:spTgt spid="173"/>
                                        </p:tgtEl>
                                        <p:attrNameLst>
                                          <p:attrName>r</p:attrName>
                                        </p:attrNameLst>
                                      </p:cBhvr>
                                    </p:animRot>
                                  </p:childTnLst>
                                </p:cTn>
                              </p:par>
                              <p:par>
                                <p:cTn id="266" presetID="8" presetClass="emph" presetSubtype="0" fill="hold" nodeType="withEffect">
                                  <p:stCondLst>
                                    <p:cond delay="0"/>
                                  </p:stCondLst>
                                  <p:childTnLst>
                                    <p:animRot by="-21600000">
                                      <p:cBhvr>
                                        <p:cTn id="267" dur="2250" fill="hold"/>
                                        <p:tgtEl>
                                          <p:spTgt spid="176"/>
                                        </p:tgtEl>
                                        <p:attrNameLst>
                                          <p:attrName>r</p:attrName>
                                        </p:attrNameLst>
                                      </p:cBhvr>
                                    </p:animRot>
                                  </p:childTnLst>
                                </p:cTn>
                              </p:par>
                              <p:par>
                                <p:cTn id="268" presetID="8" presetClass="emph" presetSubtype="0" fill="hold" nodeType="withEffect">
                                  <p:stCondLst>
                                    <p:cond delay="0"/>
                                  </p:stCondLst>
                                  <p:childTnLst>
                                    <p:animRot by="-21600000">
                                      <p:cBhvr>
                                        <p:cTn id="269" dur="2250" fill="hold"/>
                                        <p:tgtEl>
                                          <p:spTgt spid="251"/>
                                        </p:tgtEl>
                                        <p:attrNameLst>
                                          <p:attrName>r</p:attrName>
                                        </p:attrNameLst>
                                      </p:cBhvr>
                                    </p:animRot>
                                  </p:childTnLst>
                                </p:cTn>
                              </p:par>
                              <p:par>
                                <p:cTn id="270" presetID="8" presetClass="emph" presetSubtype="0" fill="hold" nodeType="withEffect">
                                  <p:stCondLst>
                                    <p:cond delay="0"/>
                                  </p:stCondLst>
                                  <p:childTnLst>
                                    <p:animRot by="-21600000">
                                      <p:cBhvr>
                                        <p:cTn id="271" dur="2250" fill="hold"/>
                                        <p:tgtEl>
                                          <p:spTgt spid="254"/>
                                        </p:tgtEl>
                                        <p:attrNameLst>
                                          <p:attrName>r</p:attrName>
                                        </p:attrNameLst>
                                      </p:cBhvr>
                                    </p:animRot>
                                  </p:childTnLst>
                                </p:cTn>
                              </p:par>
                              <p:par>
                                <p:cTn id="272" presetID="8" presetClass="emph" presetSubtype="0" fill="hold" nodeType="withEffect">
                                  <p:stCondLst>
                                    <p:cond delay="0"/>
                                  </p:stCondLst>
                                  <p:childTnLst>
                                    <p:animRot by="21600000">
                                      <p:cBhvr>
                                        <p:cTn id="273" dur="2250" fill="hold"/>
                                        <p:tgtEl>
                                          <p:spTgt spid="257"/>
                                        </p:tgtEl>
                                        <p:attrNameLst>
                                          <p:attrName>r</p:attrName>
                                        </p:attrNameLst>
                                      </p:cBhvr>
                                    </p:animRot>
                                  </p:childTnLst>
                                </p:cTn>
                              </p:par>
                              <p:par>
                                <p:cTn id="274" presetID="8" presetClass="emph" presetSubtype="0" fill="hold" nodeType="withEffect">
                                  <p:stCondLst>
                                    <p:cond delay="0"/>
                                  </p:stCondLst>
                                  <p:childTnLst>
                                    <p:animRot by="21600000">
                                      <p:cBhvr>
                                        <p:cTn id="275" dur="2250" fill="hold"/>
                                        <p:tgtEl>
                                          <p:spTgt spid="260"/>
                                        </p:tgtEl>
                                        <p:attrNameLst>
                                          <p:attrName>r</p:attrName>
                                        </p:attrNameLst>
                                      </p:cBhvr>
                                    </p:animRot>
                                  </p:childTnLst>
                                </p:cTn>
                              </p:par>
                              <p:par>
                                <p:cTn id="276" presetID="8" presetClass="emph" presetSubtype="0" fill="hold" nodeType="withEffect">
                                  <p:stCondLst>
                                    <p:cond delay="0"/>
                                  </p:stCondLst>
                                  <p:childTnLst>
                                    <p:animRot by="21600000">
                                      <p:cBhvr>
                                        <p:cTn id="277" dur="2250" fill="hold"/>
                                        <p:tgtEl>
                                          <p:spTgt spid="263"/>
                                        </p:tgtEl>
                                        <p:attrNameLst>
                                          <p:attrName>r</p:attrName>
                                        </p:attrNameLst>
                                      </p:cBhvr>
                                    </p:animRot>
                                  </p:childTnLst>
                                </p:cTn>
                              </p:par>
                              <p:par>
                                <p:cTn id="278" presetID="8" presetClass="emph" presetSubtype="0" fill="hold" nodeType="withEffect">
                                  <p:stCondLst>
                                    <p:cond delay="0"/>
                                  </p:stCondLst>
                                  <p:childTnLst>
                                    <p:animRot by="21600000">
                                      <p:cBhvr>
                                        <p:cTn id="279" dur="2250" fill="hold"/>
                                        <p:tgtEl>
                                          <p:spTgt spid="266"/>
                                        </p:tgtEl>
                                        <p:attrNameLst>
                                          <p:attrName>r</p:attrName>
                                        </p:attrNameLst>
                                      </p:cBhvr>
                                    </p:animRot>
                                  </p:childTnLst>
                                </p:cTn>
                              </p:par>
                              <p:par>
                                <p:cTn id="280" presetID="8" presetClass="emph" presetSubtype="0" fill="hold" nodeType="withEffect">
                                  <p:stCondLst>
                                    <p:cond delay="0"/>
                                  </p:stCondLst>
                                  <p:childTnLst>
                                    <p:animRot by="21600000">
                                      <p:cBhvr>
                                        <p:cTn id="281" dur="2250" fill="hold"/>
                                        <p:tgtEl>
                                          <p:spTgt spid="269"/>
                                        </p:tgtEl>
                                        <p:attrNameLst>
                                          <p:attrName>r</p:attrName>
                                        </p:attrNameLst>
                                      </p:cBhvr>
                                    </p:animRot>
                                  </p:childTnLst>
                                </p:cTn>
                              </p:par>
                              <p:par>
                                <p:cTn id="282" presetID="8" presetClass="emph" presetSubtype="0" fill="hold" nodeType="withEffect">
                                  <p:stCondLst>
                                    <p:cond delay="0"/>
                                  </p:stCondLst>
                                  <p:childTnLst>
                                    <p:animRot by="21600000">
                                      <p:cBhvr>
                                        <p:cTn id="283" dur="2250" fill="hold"/>
                                        <p:tgtEl>
                                          <p:spTgt spid="272"/>
                                        </p:tgtEl>
                                        <p:attrNameLst>
                                          <p:attrName>r</p:attrName>
                                        </p:attrNameLst>
                                      </p:cBhvr>
                                    </p:animRot>
                                  </p:childTnLst>
                                </p:cTn>
                              </p:par>
                              <p:par>
                                <p:cTn id="284" presetID="8" presetClass="emph" presetSubtype="0" fill="hold" nodeType="withEffect">
                                  <p:stCondLst>
                                    <p:cond delay="0"/>
                                  </p:stCondLst>
                                  <p:childTnLst>
                                    <p:animRot by="21600000">
                                      <p:cBhvr>
                                        <p:cTn id="285" dur="2250" fill="hold"/>
                                        <p:tgtEl>
                                          <p:spTgt spid="311"/>
                                        </p:tgtEl>
                                        <p:attrNameLst>
                                          <p:attrName>r</p:attrName>
                                        </p:attrNameLst>
                                      </p:cBhvr>
                                    </p:animRot>
                                  </p:childTnLst>
                                </p:cTn>
                              </p:par>
                              <p:par>
                                <p:cTn id="286" presetID="8" presetClass="emph" presetSubtype="0" fill="hold" nodeType="withEffect">
                                  <p:stCondLst>
                                    <p:cond delay="0"/>
                                  </p:stCondLst>
                                  <p:childTnLst>
                                    <p:animRot by="21600000">
                                      <p:cBhvr>
                                        <p:cTn id="287" dur="2250" fill="hold"/>
                                        <p:tgtEl>
                                          <p:spTgt spid="314"/>
                                        </p:tgtEl>
                                        <p:attrNameLst>
                                          <p:attrName>r</p:attrName>
                                        </p:attrNameLst>
                                      </p:cBhvr>
                                    </p:animRot>
                                  </p:childTnLst>
                                </p:cTn>
                              </p:par>
                              <p:par>
                                <p:cTn id="288" presetID="8" presetClass="emph" presetSubtype="0" fill="hold" nodeType="withEffect">
                                  <p:stCondLst>
                                    <p:cond delay="0"/>
                                  </p:stCondLst>
                                  <p:childTnLst>
                                    <p:animRot by="21600000">
                                      <p:cBhvr>
                                        <p:cTn id="289" dur="2250" fill="hold"/>
                                        <p:tgtEl>
                                          <p:spTgt spid="317"/>
                                        </p:tgtEl>
                                        <p:attrNameLst>
                                          <p:attrName>r</p:attrName>
                                        </p:attrNameLst>
                                      </p:cBhvr>
                                    </p:animRot>
                                  </p:childTnLst>
                                </p:cTn>
                              </p:par>
                              <p:par>
                                <p:cTn id="290" presetID="8" presetClass="emph" presetSubtype="0" fill="hold" nodeType="withEffect">
                                  <p:stCondLst>
                                    <p:cond delay="0"/>
                                  </p:stCondLst>
                                  <p:childTnLst>
                                    <p:animRot by="21600000">
                                      <p:cBhvr>
                                        <p:cTn id="291" dur="2250" fill="hold"/>
                                        <p:tgtEl>
                                          <p:spTgt spid="320"/>
                                        </p:tgtEl>
                                        <p:attrNameLst>
                                          <p:attrName>r</p:attrName>
                                        </p:attrNameLst>
                                      </p:cBhvr>
                                    </p:animRot>
                                  </p:childTnLst>
                                </p:cTn>
                              </p:par>
                              <p:par>
                                <p:cTn id="292" presetID="8" presetClass="emph" presetSubtype="0" fill="hold" nodeType="withEffect">
                                  <p:stCondLst>
                                    <p:cond delay="0"/>
                                  </p:stCondLst>
                                  <p:childTnLst>
                                    <p:animRot by="21600000">
                                      <p:cBhvr>
                                        <p:cTn id="293" dur="2250" fill="hold"/>
                                        <p:tgtEl>
                                          <p:spTgt spid="323"/>
                                        </p:tgtEl>
                                        <p:attrNameLst>
                                          <p:attrName>r</p:attrName>
                                        </p:attrNameLst>
                                      </p:cBhvr>
                                    </p:animRot>
                                  </p:childTnLst>
                                </p:cTn>
                              </p:par>
                              <p:par>
                                <p:cTn id="294" presetID="8" presetClass="emph" presetSubtype="0" fill="hold" nodeType="withEffect">
                                  <p:stCondLst>
                                    <p:cond delay="0"/>
                                  </p:stCondLst>
                                  <p:childTnLst>
                                    <p:animRot by="21600000">
                                      <p:cBhvr>
                                        <p:cTn id="295" dur="2250" fill="hold"/>
                                        <p:tgtEl>
                                          <p:spTgt spid="326"/>
                                        </p:tgtEl>
                                        <p:attrNameLst>
                                          <p:attrName>r</p:attrName>
                                        </p:attrNameLst>
                                      </p:cBhvr>
                                    </p:animRot>
                                  </p:childTnLst>
                                </p:cTn>
                              </p:par>
                            </p:childTnLst>
                          </p:cTn>
                        </p:par>
                        <p:par>
                          <p:cTn id="296" fill="hold">
                            <p:stCondLst>
                              <p:cond delay="2250"/>
                            </p:stCondLst>
                            <p:childTnLst>
                              <p:par>
                                <p:cTn id="297" presetID="2" presetClass="exit" presetSubtype="4" fill="hold" nodeType="afterEffect">
                                  <p:stCondLst>
                                    <p:cond delay="0"/>
                                  </p:stCondLst>
                                  <p:childTnLst>
                                    <p:anim calcmode="lin" valueType="num">
                                      <p:cBhvr additive="base">
                                        <p:cTn id="298" dur="2500"/>
                                        <p:tgtEl>
                                          <p:spTgt spid="329"/>
                                        </p:tgtEl>
                                        <p:attrNameLst>
                                          <p:attrName>ppt_x</p:attrName>
                                        </p:attrNameLst>
                                      </p:cBhvr>
                                      <p:tavLst>
                                        <p:tav tm="0">
                                          <p:val>
                                            <p:strVal val="ppt_x"/>
                                          </p:val>
                                        </p:tav>
                                        <p:tav tm="100000">
                                          <p:val>
                                            <p:strVal val="ppt_x"/>
                                          </p:val>
                                        </p:tav>
                                      </p:tavLst>
                                    </p:anim>
                                    <p:anim calcmode="lin" valueType="num">
                                      <p:cBhvr additive="base">
                                        <p:cTn id="299" dur="2500"/>
                                        <p:tgtEl>
                                          <p:spTgt spid="329"/>
                                        </p:tgtEl>
                                        <p:attrNameLst>
                                          <p:attrName>ppt_y</p:attrName>
                                        </p:attrNameLst>
                                      </p:cBhvr>
                                      <p:tavLst>
                                        <p:tav tm="0">
                                          <p:val>
                                            <p:strVal val="ppt_y"/>
                                          </p:val>
                                        </p:tav>
                                        <p:tav tm="100000">
                                          <p:val>
                                            <p:strVal val="1+ppt_h/2"/>
                                          </p:val>
                                        </p:tav>
                                      </p:tavLst>
                                    </p:anim>
                                    <p:set>
                                      <p:cBhvr>
                                        <p:cTn id="300" dur="1" fill="hold">
                                          <p:stCondLst>
                                            <p:cond delay="2499"/>
                                          </p:stCondLst>
                                        </p:cTn>
                                        <p:tgtEl>
                                          <p:spTgt spid="329"/>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500"/>
                                        <p:tgtEl>
                                          <p:spTgt spid="332"/>
                                        </p:tgtEl>
                                        <p:attrNameLst>
                                          <p:attrName>ppt_x</p:attrName>
                                        </p:attrNameLst>
                                      </p:cBhvr>
                                      <p:tavLst>
                                        <p:tav tm="0">
                                          <p:val>
                                            <p:strVal val="ppt_x"/>
                                          </p:val>
                                        </p:tav>
                                        <p:tav tm="100000">
                                          <p:val>
                                            <p:strVal val="ppt_x"/>
                                          </p:val>
                                        </p:tav>
                                      </p:tavLst>
                                    </p:anim>
                                    <p:anim calcmode="lin" valueType="num">
                                      <p:cBhvr additive="base">
                                        <p:cTn id="303" dur="2500"/>
                                        <p:tgtEl>
                                          <p:spTgt spid="332"/>
                                        </p:tgtEl>
                                        <p:attrNameLst>
                                          <p:attrName>ppt_y</p:attrName>
                                        </p:attrNameLst>
                                      </p:cBhvr>
                                      <p:tavLst>
                                        <p:tav tm="0">
                                          <p:val>
                                            <p:strVal val="ppt_y"/>
                                          </p:val>
                                        </p:tav>
                                        <p:tav tm="100000">
                                          <p:val>
                                            <p:strVal val="1+ppt_h/2"/>
                                          </p:val>
                                        </p:tav>
                                      </p:tavLst>
                                    </p:anim>
                                    <p:set>
                                      <p:cBhvr>
                                        <p:cTn id="304" dur="1" fill="hold">
                                          <p:stCondLst>
                                            <p:cond delay="2499"/>
                                          </p:stCondLst>
                                        </p:cTn>
                                        <p:tgtEl>
                                          <p:spTgt spid="332"/>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500"/>
                                        <p:tgtEl>
                                          <p:spTgt spid="335"/>
                                        </p:tgtEl>
                                        <p:attrNameLst>
                                          <p:attrName>ppt_x</p:attrName>
                                        </p:attrNameLst>
                                      </p:cBhvr>
                                      <p:tavLst>
                                        <p:tav tm="0">
                                          <p:val>
                                            <p:strVal val="ppt_x"/>
                                          </p:val>
                                        </p:tav>
                                        <p:tav tm="100000">
                                          <p:val>
                                            <p:strVal val="ppt_x"/>
                                          </p:val>
                                        </p:tav>
                                      </p:tavLst>
                                    </p:anim>
                                    <p:anim calcmode="lin" valueType="num">
                                      <p:cBhvr additive="base">
                                        <p:cTn id="307" dur="2500"/>
                                        <p:tgtEl>
                                          <p:spTgt spid="335"/>
                                        </p:tgtEl>
                                        <p:attrNameLst>
                                          <p:attrName>ppt_y</p:attrName>
                                        </p:attrNameLst>
                                      </p:cBhvr>
                                      <p:tavLst>
                                        <p:tav tm="0">
                                          <p:val>
                                            <p:strVal val="ppt_y"/>
                                          </p:val>
                                        </p:tav>
                                        <p:tav tm="100000">
                                          <p:val>
                                            <p:strVal val="1+ppt_h/2"/>
                                          </p:val>
                                        </p:tav>
                                      </p:tavLst>
                                    </p:anim>
                                    <p:set>
                                      <p:cBhvr>
                                        <p:cTn id="308" dur="1" fill="hold">
                                          <p:stCondLst>
                                            <p:cond delay="2499"/>
                                          </p:stCondLst>
                                        </p:cTn>
                                        <p:tgtEl>
                                          <p:spTgt spid="335"/>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500"/>
                                        <p:tgtEl>
                                          <p:spTgt spid="338"/>
                                        </p:tgtEl>
                                        <p:attrNameLst>
                                          <p:attrName>ppt_x</p:attrName>
                                        </p:attrNameLst>
                                      </p:cBhvr>
                                      <p:tavLst>
                                        <p:tav tm="0">
                                          <p:val>
                                            <p:strVal val="ppt_x"/>
                                          </p:val>
                                        </p:tav>
                                        <p:tav tm="100000">
                                          <p:val>
                                            <p:strVal val="ppt_x"/>
                                          </p:val>
                                        </p:tav>
                                      </p:tavLst>
                                    </p:anim>
                                    <p:anim calcmode="lin" valueType="num">
                                      <p:cBhvr additive="base">
                                        <p:cTn id="311" dur="2500"/>
                                        <p:tgtEl>
                                          <p:spTgt spid="338"/>
                                        </p:tgtEl>
                                        <p:attrNameLst>
                                          <p:attrName>ppt_y</p:attrName>
                                        </p:attrNameLst>
                                      </p:cBhvr>
                                      <p:tavLst>
                                        <p:tav tm="0">
                                          <p:val>
                                            <p:strVal val="ppt_y"/>
                                          </p:val>
                                        </p:tav>
                                        <p:tav tm="100000">
                                          <p:val>
                                            <p:strVal val="1+ppt_h/2"/>
                                          </p:val>
                                        </p:tav>
                                      </p:tavLst>
                                    </p:anim>
                                    <p:set>
                                      <p:cBhvr>
                                        <p:cTn id="312" dur="1" fill="hold">
                                          <p:stCondLst>
                                            <p:cond delay="2499"/>
                                          </p:stCondLst>
                                        </p:cTn>
                                        <p:tgtEl>
                                          <p:spTgt spid="338"/>
                                        </p:tgtEl>
                                        <p:attrNameLst>
                                          <p:attrName>style.visibility</p:attrName>
                                        </p:attrNameLst>
                                      </p:cBhvr>
                                      <p:to>
                                        <p:strVal val="hidden"/>
                                      </p:to>
                                    </p:set>
                                  </p:childTnLst>
                                </p:cTn>
                              </p:par>
                              <p:par>
                                <p:cTn id="313" presetID="2" presetClass="exit" presetSubtype="4" fill="hold" nodeType="withEffect">
                                  <p:stCondLst>
                                    <p:cond delay="0"/>
                                  </p:stCondLst>
                                  <p:childTnLst>
                                    <p:anim calcmode="lin" valueType="num">
                                      <p:cBhvr additive="base">
                                        <p:cTn id="314" dur="2500"/>
                                        <p:tgtEl>
                                          <p:spTgt spid="341"/>
                                        </p:tgtEl>
                                        <p:attrNameLst>
                                          <p:attrName>ppt_x</p:attrName>
                                        </p:attrNameLst>
                                      </p:cBhvr>
                                      <p:tavLst>
                                        <p:tav tm="0">
                                          <p:val>
                                            <p:strVal val="ppt_x"/>
                                          </p:val>
                                        </p:tav>
                                        <p:tav tm="100000">
                                          <p:val>
                                            <p:strVal val="ppt_x"/>
                                          </p:val>
                                        </p:tav>
                                      </p:tavLst>
                                    </p:anim>
                                    <p:anim calcmode="lin" valueType="num">
                                      <p:cBhvr additive="base">
                                        <p:cTn id="315" dur="2500"/>
                                        <p:tgtEl>
                                          <p:spTgt spid="341"/>
                                        </p:tgtEl>
                                        <p:attrNameLst>
                                          <p:attrName>ppt_y</p:attrName>
                                        </p:attrNameLst>
                                      </p:cBhvr>
                                      <p:tavLst>
                                        <p:tav tm="0">
                                          <p:val>
                                            <p:strVal val="ppt_y"/>
                                          </p:val>
                                        </p:tav>
                                        <p:tav tm="100000">
                                          <p:val>
                                            <p:strVal val="1+ppt_h/2"/>
                                          </p:val>
                                        </p:tav>
                                      </p:tavLst>
                                    </p:anim>
                                    <p:set>
                                      <p:cBhvr>
                                        <p:cTn id="316" dur="1" fill="hold">
                                          <p:stCondLst>
                                            <p:cond delay="2499"/>
                                          </p:stCondLst>
                                        </p:cTn>
                                        <p:tgtEl>
                                          <p:spTgt spid="341"/>
                                        </p:tgtEl>
                                        <p:attrNameLst>
                                          <p:attrName>style.visibility</p:attrName>
                                        </p:attrNameLst>
                                      </p:cBhvr>
                                      <p:to>
                                        <p:strVal val="hidden"/>
                                      </p:to>
                                    </p:set>
                                  </p:childTnLst>
                                </p:cTn>
                              </p:par>
                              <p:par>
                                <p:cTn id="317" presetID="2" presetClass="exit" presetSubtype="4" fill="hold" nodeType="withEffect">
                                  <p:stCondLst>
                                    <p:cond delay="0"/>
                                  </p:stCondLst>
                                  <p:childTnLst>
                                    <p:anim calcmode="lin" valueType="num">
                                      <p:cBhvr additive="base">
                                        <p:cTn id="318" dur="2500"/>
                                        <p:tgtEl>
                                          <p:spTgt spid="344"/>
                                        </p:tgtEl>
                                        <p:attrNameLst>
                                          <p:attrName>ppt_x</p:attrName>
                                        </p:attrNameLst>
                                      </p:cBhvr>
                                      <p:tavLst>
                                        <p:tav tm="0">
                                          <p:val>
                                            <p:strVal val="ppt_x"/>
                                          </p:val>
                                        </p:tav>
                                        <p:tav tm="100000">
                                          <p:val>
                                            <p:strVal val="ppt_x"/>
                                          </p:val>
                                        </p:tav>
                                      </p:tavLst>
                                    </p:anim>
                                    <p:anim calcmode="lin" valueType="num">
                                      <p:cBhvr additive="base">
                                        <p:cTn id="319" dur="2500"/>
                                        <p:tgtEl>
                                          <p:spTgt spid="344"/>
                                        </p:tgtEl>
                                        <p:attrNameLst>
                                          <p:attrName>ppt_y</p:attrName>
                                        </p:attrNameLst>
                                      </p:cBhvr>
                                      <p:tavLst>
                                        <p:tav tm="0">
                                          <p:val>
                                            <p:strVal val="ppt_y"/>
                                          </p:val>
                                        </p:tav>
                                        <p:tav tm="100000">
                                          <p:val>
                                            <p:strVal val="1+ppt_h/2"/>
                                          </p:val>
                                        </p:tav>
                                      </p:tavLst>
                                    </p:anim>
                                    <p:set>
                                      <p:cBhvr>
                                        <p:cTn id="320" dur="1" fill="hold">
                                          <p:stCondLst>
                                            <p:cond delay="2499"/>
                                          </p:stCondLst>
                                        </p:cTn>
                                        <p:tgtEl>
                                          <p:spTgt spid="344"/>
                                        </p:tgtEl>
                                        <p:attrNameLst>
                                          <p:attrName>style.visibility</p:attrName>
                                        </p:attrNameLst>
                                      </p:cBhvr>
                                      <p:to>
                                        <p:strVal val="hidden"/>
                                      </p:to>
                                    </p:set>
                                  </p:childTnLst>
                                </p:cTn>
                              </p:par>
                              <p:par>
                                <p:cTn id="321" presetID="2" presetClass="exit" presetSubtype="4" fill="hold" nodeType="withEffect">
                                  <p:stCondLst>
                                    <p:cond delay="0"/>
                                  </p:stCondLst>
                                  <p:childTnLst>
                                    <p:anim calcmode="lin" valueType="num">
                                      <p:cBhvr additive="base">
                                        <p:cTn id="322" dur="2500"/>
                                        <p:tgtEl>
                                          <p:spTgt spid="347"/>
                                        </p:tgtEl>
                                        <p:attrNameLst>
                                          <p:attrName>ppt_x</p:attrName>
                                        </p:attrNameLst>
                                      </p:cBhvr>
                                      <p:tavLst>
                                        <p:tav tm="0">
                                          <p:val>
                                            <p:strVal val="ppt_x"/>
                                          </p:val>
                                        </p:tav>
                                        <p:tav tm="100000">
                                          <p:val>
                                            <p:strVal val="ppt_x"/>
                                          </p:val>
                                        </p:tav>
                                      </p:tavLst>
                                    </p:anim>
                                    <p:anim calcmode="lin" valueType="num">
                                      <p:cBhvr additive="base">
                                        <p:cTn id="323" dur="2500"/>
                                        <p:tgtEl>
                                          <p:spTgt spid="347"/>
                                        </p:tgtEl>
                                        <p:attrNameLst>
                                          <p:attrName>ppt_y</p:attrName>
                                        </p:attrNameLst>
                                      </p:cBhvr>
                                      <p:tavLst>
                                        <p:tav tm="0">
                                          <p:val>
                                            <p:strVal val="ppt_y"/>
                                          </p:val>
                                        </p:tav>
                                        <p:tav tm="100000">
                                          <p:val>
                                            <p:strVal val="1+ppt_h/2"/>
                                          </p:val>
                                        </p:tav>
                                      </p:tavLst>
                                    </p:anim>
                                    <p:set>
                                      <p:cBhvr>
                                        <p:cTn id="324" dur="1" fill="hold">
                                          <p:stCondLst>
                                            <p:cond delay="2499"/>
                                          </p:stCondLst>
                                        </p:cTn>
                                        <p:tgtEl>
                                          <p:spTgt spid="347"/>
                                        </p:tgtEl>
                                        <p:attrNameLst>
                                          <p:attrName>style.visibility</p:attrName>
                                        </p:attrNameLst>
                                      </p:cBhvr>
                                      <p:to>
                                        <p:strVal val="hidden"/>
                                      </p:to>
                                    </p:set>
                                  </p:childTnLst>
                                </p:cTn>
                              </p:par>
                              <p:par>
                                <p:cTn id="325" presetID="2" presetClass="exit" presetSubtype="4" fill="hold" nodeType="withEffect">
                                  <p:stCondLst>
                                    <p:cond delay="0"/>
                                  </p:stCondLst>
                                  <p:childTnLst>
                                    <p:anim calcmode="lin" valueType="num">
                                      <p:cBhvr additive="base">
                                        <p:cTn id="326" dur="2500"/>
                                        <p:tgtEl>
                                          <p:spTgt spid="350"/>
                                        </p:tgtEl>
                                        <p:attrNameLst>
                                          <p:attrName>ppt_x</p:attrName>
                                        </p:attrNameLst>
                                      </p:cBhvr>
                                      <p:tavLst>
                                        <p:tav tm="0">
                                          <p:val>
                                            <p:strVal val="ppt_x"/>
                                          </p:val>
                                        </p:tav>
                                        <p:tav tm="100000">
                                          <p:val>
                                            <p:strVal val="ppt_x"/>
                                          </p:val>
                                        </p:tav>
                                      </p:tavLst>
                                    </p:anim>
                                    <p:anim calcmode="lin" valueType="num">
                                      <p:cBhvr additive="base">
                                        <p:cTn id="327" dur="2500"/>
                                        <p:tgtEl>
                                          <p:spTgt spid="350"/>
                                        </p:tgtEl>
                                        <p:attrNameLst>
                                          <p:attrName>ppt_y</p:attrName>
                                        </p:attrNameLst>
                                      </p:cBhvr>
                                      <p:tavLst>
                                        <p:tav tm="0">
                                          <p:val>
                                            <p:strVal val="ppt_y"/>
                                          </p:val>
                                        </p:tav>
                                        <p:tav tm="100000">
                                          <p:val>
                                            <p:strVal val="1+ppt_h/2"/>
                                          </p:val>
                                        </p:tav>
                                      </p:tavLst>
                                    </p:anim>
                                    <p:set>
                                      <p:cBhvr>
                                        <p:cTn id="328" dur="1" fill="hold">
                                          <p:stCondLst>
                                            <p:cond delay="2499"/>
                                          </p:stCondLst>
                                        </p:cTn>
                                        <p:tgtEl>
                                          <p:spTgt spid="350"/>
                                        </p:tgtEl>
                                        <p:attrNameLst>
                                          <p:attrName>style.visibility</p:attrName>
                                        </p:attrNameLst>
                                      </p:cBhvr>
                                      <p:to>
                                        <p:strVal val="hidden"/>
                                      </p:to>
                                    </p:set>
                                  </p:childTnLst>
                                </p:cTn>
                              </p:par>
                              <p:par>
                                <p:cTn id="329" presetID="2" presetClass="exit" presetSubtype="4" fill="hold" nodeType="withEffect">
                                  <p:stCondLst>
                                    <p:cond delay="0"/>
                                  </p:stCondLst>
                                  <p:childTnLst>
                                    <p:anim calcmode="lin" valueType="num">
                                      <p:cBhvr additive="base">
                                        <p:cTn id="330" dur="2500"/>
                                        <p:tgtEl>
                                          <p:spTgt spid="353"/>
                                        </p:tgtEl>
                                        <p:attrNameLst>
                                          <p:attrName>ppt_x</p:attrName>
                                        </p:attrNameLst>
                                      </p:cBhvr>
                                      <p:tavLst>
                                        <p:tav tm="0">
                                          <p:val>
                                            <p:strVal val="ppt_x"/>
                                          </p:val>
                                        </p:tav>
                                        <p:tav tm="100000">
                                          <p:val>
                                            <p:strVal val="ppt_x"/>
                                          </p:val>
                                        </p:tav>
                                      </p:tavLst>
                                    </p:anim>
                                    <p:anim calcmode="lin" valueType="num">
                                      <p:cBhvr additive="base">
                                        <p:cTn id="331" dur="2500"/>
                                        <p:tgtEl>
                                          <p:spTgt spid="353"/>
                                        </p:tgtEl>
                                        <p:attrNameLst>
                                          <p:attrName>ppt_y</p:attrName>
                                        </p:attrNameLst>
                                      </p:cBhvr>
                                      <p:tavLst>
                                        <p:tav tm="0">
                                          <p:val>
                                            <p:strVal val="ppt_y"/>
                                          </p:val>
                                        </p:tav>
                                        <p:tav tm="100000">
                                          <p:val>
                                            <p:strVal val="1+ppt_h/2"/>
                                          </p:val>
                                        </p:tav>
                                      </p:tavLst>
                                    </p:anim>
                                    <p:set>
                                      <p:cBhvr>
                                        <p:cTn id="332" dur="1" fill="hold">
                                          <p:stCondLst>
                                            <p:cond delay="2499"/>
                                          </p:stCondLst>
                                        </p:cTn>
                                        <p:tgtEl>
                                          <p:spTgt spid="353"/>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2500"/>
                                        <p:tgtEl>
                                          <p:spTgt spid="357"/>
                                        </p:tgtEl>
                                        <p:attrNameLst>
                                          <p:attrName>ppt_x</p:attrName>
                                        </p:attrNameLst>
                                      </p:cBhvr>
                                      <p:tavLst>
                                        <p:tav tm="0">
                                          <p:val>
                                            <p:strVal val="ppt_x"/>
                                          </p:val>
                                        </p:tav>
                                        <p:tav tm="100000">
                                          <p:val>
                                            <p:strVal val="ppt_x"/>
                                          </p:val>
                                        </p:tav>
                                      </p:tavLst>
                                    </p:anim>
                                    <p:anim calcmode="lin" valueType="num">
                                      <p:cBhvr additive="base">
                                        <p:cTn id="335" dur="2500"/>
                                        <p:tgtEl>
                                          <p:spTgt spid="357"/>
                                        </p:tgtEl>
                                        <p:attrNameLst>
                                          <p:attrName>ppt_y</p:attrName>
                                        </p:attrNameLst>
                                      </p:cBhvr>
                                      <p:tavLst>
                                        <p:tav tm="0">
                                          <p:val>
                                            <p:strVal val="ppt_y"/>
                                          </p:val>
                                        </p:tav>
                                        <p:tav tm="100000">
                                          <p:val>
                                            <p:strVal val="1+ppt_h/2"/>
                                          </p:val>
                                        </p:tav>
                                      </p:tavLst>
                                    </p:anim>
                                    <p:set>
                                      <p:cBhvr>
                                        <p:cTn id="336" dur="1" fill="hold">
                                          <p:stCondLst>
                                            <p:cond delay="2499"/>
                                          </p:stCondLst>
                                        </p:cTn>
                                        <p:tgtEl>
                                          <p:spTgt spid="357"/>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2500"/>
                                        <p:tgtEl>
                                          <p:spTgt spid="360"/>
                                        </p:tgtEl>
                                        <p:attrNameLst>
                                          <p:attrName>ppt_x</p:attrName>
                                        </p:attrNameLst>
                                      </p:cBhvr>
                                      <p:tavLst>
                                        <p:tav tm="0">
                                          <p:val>
                                            <p:strVal val="ppt_x"/>
                                          </p:val>
                                        </p:tav>
                                        <p:tav tm="100000">
                                          <p:val>
                                            <p:strVal val="ppt_x"/>
                                          </p:val>
                                        </p:tav>
                                      </p:tavLst>
                                    </p:anim>
                                    <p:anim calcmode="lin" valueType="num">
                                      <p:cBhvr additive="base">
                                        <p:cTn id="339" dur="2500"/>
                                        <p:tgtEl>
                                          <p:spTgt spid="360"/>
                                        </p:tgtEl>
                                        <p:attrNameLst>
                                          <p:attrName>ppt_y</p:attrName>
                                        </p:attrNameLst>
                                      </p:cBhvr>
                                      <p:tavLst>
                                        <p:tav tm="0">
                                          <p:val>
                                            <p:strVal val="ppt_y"/>
                                          </p:val>
                                        </p:tav>
                                        <p:tav tm="100000">
                                          <p:val>
                                            <p:strVal val="1+ppt_h/2"/>
                                          </p:val>
                                        </p:tav>
                                      </p:tavLst>
                                    </p:anim>
                                    <p:set>
                                      <p:cBhvr>
                                        <p:cTn id="340" dur="1" fill="hold">
                                          <p:stCondLst>
                                            <p:cond delay="2499"/>
                                          </p:stCondLst>
                                        </p:cTn>
                                        <p:tgtEl>
                                          <p:spTgt spid="360"/>
                                        </p:tgtEl>
                                        <p:attrNameLst>
                                          <p:attrName>style.visibility</p:attrName>
                                        </p:attrNameLst>
                                      </p:cBhvr>
                                      <p:to>
                                        <p:strVal val="hidden"/>
                                      </p:to>
                                    </p:set>
                                  </p:childTnLst>
                                </p:cTn>
                              </p:par>
                              <p:par>
                                <p:cTn id="341" presetID="2" presetClass="exit" presetSubtype="4" fill="hold" nodeType="withEffect">
                                  <p:stCondLst>
                                    <p:cond delay="0"/>
                                  </p:stCondLst>
                                  <p:childTnLst>
                                    <p:anim calcmode="lin" valueType="num">
                                      <p:cBhvr additive="base">
                                        <p:cTn id="342" dur="2500"/>
                                        <p:tgtEl>
                                          <p:spTgt spid="363"/>
                                        </p:tgtEl>
                                        <p:attrNameLst>
                                          <p:attrName>ppt_x</p:attrName>
                                        </p:attrNameLst>
                                      </p:cBhvr>
                                      <p:tavLst>
                                        <p:tav tm="0">
                                          <p:val>
                                            <p:strVal val="ppt_x"/>
                                          </p:val>
                                        </p:tav>
                                        <p:tav tm="100000">
                                          <p:val>
                                            <p:strVal val="ppt_x"/>
                                          </p:val>
                                        </p:tav>
                                      </p:tavLst>
                                    </p:anim>
                                    <p:anim calcmode="lin" valueType="num">
                                      <p:cBhvr additive="base">
                                        <p:cTn id="343" dur="2500"/>
                                        <p:tgtEl>
                                          <p:spTgt spid="363"/>
                                        </p:tgtEl>
                                        <p:attrNameLst>
                                          <p:attrName>ppt_y</p:attrName>
                                        </p:attrNameLst>
                                      </p:cBhvr>
                                      <p:tavLst>
                                        <p:tav tm="0">
                                          <p:val>
                                            <p:strVal val="ppt_y"/>
                                          </p:val>
                                        </p:tav>
                                        <p:tav tm="100000">
                                          <p:val>
                                            <p:strVal val="1+ppt_h/2"/>
                                          </p:val>
                                        </p:tav>
                                      </p:tavLst>
                                    </p:anim>
                                    <p:set>
                                      <p:cBhvr>
                                        <p:cTn id="344" dur="1" fill="hold">
                                          <p:stCondLst>
                                            <p:cond delay="2499"/>
                                          </p:stCondLst>
                                        </p:cTn>
                                        <p:tgtEl>
                                          <p:spTgt spid="363"/>
                                        </p:tgtEl>
                                        <p:attrNameLst>
                                          <p:attrName>style.visibility</p:attrName>
                                        </p:attrNameLst>
                                      </p:cBhvr>
                                      <p:to>
                                        <p:strVal val="hidden"/>
                                      </p:to>
                                    </p:set>
                                  </p:childTnLst>
                                </p:cTn>
                              </p:par>
                              <p:par>
                                <p:cTn id="345" presetID="2" presetClass="exit" presetSubtype="4" fill="hold" nodeType="withEffect">
                                  <p:stCondLst>
                                    <p:cond delay="0"/>
                                  </p:stCondLst>
                                  <p:childTnLst>
                                    <p:anim calcmode="lin" valueType="num">
                                      <p:cBhvr additive="base">
                                        <p:cTn id="346" dur="2500"/>
                                        <p:tgtEl>
                                          <p:spTgt spid="275"/>
                                        </p:tgtEl>
                                        <p:attrNameLst>
                                          <p:attrName>ppt_x</p:attrName>
                                        </p:attrNameLst>
                                      </p:cBhvr>
                                      <p:tavLst>
                                        <p:tav tm="0">
                                          <p:val>
                                            <p:strVal val="ppt_x"/>
                                          </p:val>
                                        </p:tav>
                                        <p:tav tm="100000">
                                          <p:val>
                                            <p:strVal val="ppt_x"/>
                                          </p:val>
                                        </p:tav>
                                      </p:tavLst>
                                    </p:anim>
                                    <p:anim calcmode="lin" valueType="num">
                                      <p:cBhvr additive="base">
                                        <p:cTn id="347" dur="2500"/>
                                        <p:tgtEl>
                                          <p:spTgt spid="275"/>
                                        </p:tgtEl>
                                        <p:attrNameLst>
                                          <p:attrName>ppt_y</p:attrName>
                                        </p:attrNameLst>
                                      </p:cBhvr>
                                      <p:tavLst>
                                        <p:tav tm="0">
                                          <p:val>
                                            <p:strVal val="ppt_y"/>
                                          </p:val>
                                        </p:tav>
                                        <p:tav tm="100000">
                                          <p:val>
                                            <p:strVal val="1+ppt_h/2"/>
                                          </p:val>
                                        </p:tav>
                                      </p:tavLst>
                                    </p:anim>
                                    <p:set>
                                      <p:cBhvr>
                                        <p:cTn id="348" dur="1" fill="hold">
                                          <p:stCondLst>
                                            <p:cond delay="2499"/>
                                          </p:stCondLst>
                                        </p:cTn>
                                        <p:tgtEl>
                                          <p:spTgt spid="275"/>
                                        </p:tgtEl>
                                        <p:attrNameLst>
                                          <p:attrName>style.visibility</p:attrName>
                                        </p:attrNameLst>
                                      </p:cBhvr>
                                      <p:to>
                                        <p:strVal val="hidden"/>
                                      </p:to>
                                    </p:set>
                                  </p:childTnLst>
                                </p:cTn>
                              </p:par>
                              <p:par>
                                <p:cTn id="349" presetID="2" presetClass="exit" presetSubtype="4" fill="hold" nodeType="withEffect">
                                  <p:stCondLst>
                                    <p:cond delay="0"/>
                                  </p:stCondLst>
                                  <p:childTnLst>
                                    <p:anim calcmode="lin" valueType="num">
                                      <p:cBhvr additive="base">
                                        <p:cTn id="350" dur="2500"/>
                                        <p:tgtEl>
                                          <p:spTgt spid="278"/>
                                        </p:tgtEl>
                                        <p:attrNameLst>
                                          <p:attrName>ppt_x</p:attrName>
                                        </p:attrNameLst>
                                      </p:cBhvr>
                                      <p:tavLst>
                                        <p:tav tm="0">
                                          <p:val>
                                            <p:strVal val="ppt_x"/>
                                          </p:val>
                                        </p:tav>
                                        <p:tav tm="100000">
                                          <p:val>
                                            <p:strVal val="ppt_x"/>
                                          </p:val>
                                        </p:tav>
                                      </p:tavLst>
                                    </p:anim>
                                    <p:anim calcmode="lin" valueType="num">
                                      <p:cBhvr additive="base">
                                        <p:cTn id="351" dur="2500"/>
                                        <p:tgtEl>
                                          <p:spTgt spid="278"/>
                                        </p:tgtEl>
                                        <p:attrNameLst>
                                          <p:attrName>ppt_y</p:attrName>
                                        </p:attrNameLst>
                                      </p:cBhvr>
                                      <p:tavLst>
                                        <p:tav tm="0">
                                          <p:val>
                                            <p:strVal val="ppt_y"/>
                                          </p:val>
                                        </p:tav>
                                        <p:tav tm="100000">
                                          <p:val>
                                            <p:strVal val="1+ppt_h/2"/>
                                          </p:val>
                                        </p:tav>
                                      </p:tavLst>
                                    </p:anim>
                                    <p:set>
                                      <p:cBhvr>
                                        <p:cTn id="352" dur="1" fill="hold">
                                          <p:stCondLst>
                                            <p:cond delay="2499"/>
                                          </p:stCondLst>
                                        </p:cTn>
                                        <p:tgtEl>
                                          <p:spTgt spid="278"/>
                                        </p:tgtEl>
                                        <p:attrNameLst>
                                          <p:attrName>style.visibility</p:attrName>
                                        </p:attrNameLst>
                                      </p:cBhvr>
                                      <p:to>
                                        <p:strVal val="hidden"/>
                                      </p:to>
                                    </p:set>
                                  </p:childTnLst>
                                </p:cTn>
                              </p:par>
                              <p:par>
                                <p:cTn id="353" presetID="2" presetClass="exit" presetSubtype="4" fill="hold" nodeType="withEffect">
                                  <p:stCondLst>
                                    <p:cond delay="0"/>
                                  </p:stCondLst>
                                  <p:childTnLst>
                                    <p:anim calcmode="lin" valueType="num">
                                      <p:cBhvr additive="base">
                                        <p:cTn id="354" dur="2500"/>
                                        <p:tgtEl>
                                          <p:spTgt spid="281"/>
                                        </p:tgtEl>
                                        <p:attrNameLst>
                                          <p:attrName>ppt_x</p:attrName>
                                        </p:attrNameLst>
                                      </p:cBhvr>
                                      <p:tavLst>
                                        <p:tav tm="0">
                                          <p:val>
                                            <p:strVal val="ppt_x"/>
                                          </p:val>
                                        </p:tav>
                                        <p:tav tm="100000">
                                          <p:val>
                                            <p:strVal val="ppt_x"/>
                                          </p:val>
                                        </p:tav>
                                      </p:tavLst>
                                    </p:anim>
                                    <p:anim calcmode="lin" valueType="num">
                                      <p:cBhvr additive="base">
                                        <p:cTn id="355" dur="2500"/>
                                        <p:tgtEl>
                                          <p:spTgt spid="281"/>
                                        </p:tgtEl>
                                        <p:attrNameLst>
                                          <p:attrName>ppt_y</p:attrName>
                                        </p:attrNameLst>
                                      </p:cBhvr>
                                      <p:tavLst>
                                        <p:tav tm="0">
                                          <p:val>
                                            <p:strVal val="ppt_y"/>
                                          </p:val>
                                        </p:tav>
                                        <p:tav tm="100000">
                                          <p:val>
                                            <p:strVal val="1+ppt_h/2"/>
                                          </p:val>
                                        </p:tav>
                                      </p:tavLst>
                                    </p:anim>
                                    <p:set>
                                      <p:cBhvr>
                                        <p:cTn id="356" dur="1" fill="hold">
                                          <p:stCondLst>
                                            <p:cond delay="2499"/>
                                          </p:stCondLst>
                                        </p:cTn>
                                        <p:tgtEl>
                                          <p:spTgt spid="281"/>
                                        </p:tgtEl>
                                        <p:attrNameLst>
                                          <p:attrName>style.visibility</p:attrName>
                                        </p:attrNameLst>
                                      </p:cBhvr>
                                      <p:to>
                                        <p:strVal val="hidden"/>
                                      </p:to>
                                    </p:set>
                                  </p:childTnLst>
                                </p:cTn>
                              </p:par>
                              <p:par>
                                <p:cTn id="357" presetID="2" presetClass="exit" presetSubtype="4" fill="hold" nodeType="withEffect">
                                  <p:stCondLst>
                                    <p:cond delay="0"/>
                                  </p:stCondLst>
                                  <p:childTnLst>
                                    <p:anim calcmode="lin" valueType="num">
                                      <p:cBhvr additive="base">
                                        <p:cTn id="358" dur="2500"/>
                                        <p:tgtEl>
                                          <p:spTgt spid="284"/>
                                        </p:tgtEl>
                                        <p:attrNameLst>
                                          <p:attrName>ppt_x</p:attrName>
                                        </p:attrNameLst>
                                      </p:cBhvr>
                                      <p:tavLst>
                                        <p:tav tm="0">
                                          <p:val>
                                            <p:strVal val="ppt_x"/>
                                          </p:val>
                                        </p:tav>
                                        <p:tav tm="100000">
                                          <p:val>
                                            <p:strVal val="ppt_x"/>
                                          </p:val>
                                        </p:tav>
                                      </p:tavLst>
                                    </p:anim>
                                    <p:anim calcmode="lin" valueType="num">
                                      <p:cBhvr additive="base">
                                        <p:cTn id="359" dur="2500"/>
                                        <p:tgtEl>
                                          <p:spTgt spid="284"/>
                                        </p:tgtEl>
                                        <p:attrNameLst>
                                          <p:attrName>ppt_y</p:attrName>
                                        </p:attrNameLst>
                                      </p:cBhvr>
                                      <p:tavLst>
                                        <p:tav tm="0">
                                          <p:val>
                                            <p:strVal val="ppt_y"/>
                                          </p:val>
                                        </p:tav>
                                        <p:tav tm="100000">
                                          <p:val>
                                            <p:strVal val="1+ppt_h/2"/>
                                          </p:val>
                                        </p:tav>
                                      </p:tavLst>
                                    </p:anim>
                                    <p:set>
                                      <p:cBhvr>
                                        <p:cTn id="360" dur="1" fill="hold">
                                          <p:stCondLst>
                                            <p:cond delay="2499"/>
                                          </p:stCondLst>
                                        </p:cTn>
                                        <p:tgtEl>
                                          <p:spTgt spid="284"/>
                                        </p:tgtEl>
                                        <p:attrNameLst>
                                          <p:attrName>style.visibility</p:attrName>
                                        </p:attrNameLst>
                                      </p:cBhvr>
                                      <p:to>
                                        <p:strVal val="hidden"/>
                                      </p:to>
                                    </p:set>
                                  </p:childTnLst>
                                </p:cTn>
                              </p:par>
                              <p:par>
                                <p:cTn id="361" presetID="2" presetClass="exit" presetSubtype="4" fill="hold" nodeType="withEffect">
                                  <p:stCondLst>
                                    <p:cond delay="0"/>
                                  </p:stCondLst>
                                  <p:childTnLst>
                                    <p:anim calcmode="lin" valueType="num">
                                      <p:cBhvr additive="base">
                                        <p:cTn id="362" dur="2500"/>
                                        <p:tgtEl>
                                          <p:spTgt spid="287"/>
                                        </p:tgtEl>
                                        <p:attrNameLst>
                                          <p:attrName>ppt_x</p:attrName>
                                        </p:attrNameLst>
                                      </p:cBhvr>
                                      <p:tavLst>
                                        <p:tav tm="0">
                                          <p:val>
                                            <p:strVal val="ppt_x"/>
                                          </p:val>
                                        </p:tav>
                                        <p:tav tm="100000">
                                          <p:val>
                                            <p:strVal val="ppt_x"/>
                                          </p:val>
                                        </p:tav>
                                      </p:tavLst>
                                    </p:anim>
                                    <p:anim calcmode="lin" valueType="num">
                                      <p:cBhvr additive="base">
                                        <p:cTn id="363" dur="2500"/>
                                        <p:tgtEl>
                                          <p:spTgt spid="287"/>
                                        </p:tgtEl>
                                        <p:attrNameLst>
                                          <p:attrName>ppt_y</p:attrName>
                                        </p:attrNameLst>
                                      </p:cBhvr>
                                      <p:tavLst>
                                        <p:tav tm="0">
                                          <p:val>
                                            <p:strVal val="ppt_y"/>
                                          </p:val>
                                        </p:tav>
                                        <p:tav tm="100000">
                                          <p:val>
                                            <p:strVal val="1+ppt_h/2"/>
                                          </p:val>
                                        </p:tav>
                                      </p:tavLst>
                                    </p:anim>
                                    <p:set>
                                      <p:cBhvr>
                                        <p:cTn id="364" dur="1" fill="hold">
                                          <p:stCondLst>
                                            <p:cond delay="2499"/>
                                          </p:stCondLst>
                                        </p:cTn>
                                        <p:tgtEl>
                                          <p:spTgt spid="287"/>
                                        </p:tgtEl>
                                        <p:attrNameLst>
                                          <p:attrName>style.visibility</p:attrName>
                                        </p:attrNameLst>
                                      </p:cBhvr>
                                      <p:to>
                                        <p:strVal val="hidden"/>
                                      </p:to>
                                    </p:set>
                                  </p:childTnLst>
                                </p:cTn>
                              </p:par>
                              <p:par>
                                <p:cTn id="365" presetID="2" presetClass="exit" presetSubtype="4" fill="hold" nodeType="withEffect">
                                  <p:stCondLst>
                                    <p:cond delay="0"/>
                                  </p:stCondLst>
                                  <p:childTnLst>
                                    <p:anim calcmode="lin" valueType="num">
                                      <p:cBhvr additive="base">
                                        <p:cTn id="366" dur="2500"/>
                                        <p:tgtEl>
                                          <p:spTgt spid="290"/>
                                        </p:tgtEl>
                                        <p:attrNameLst>
                                          <p:attrName>ppt_x</p:attrName>
                                        </p:attrNameLst>
                                      </p:cBhvr>
                                      <p:tavLst>
                                        <p:tav tm="0">
                                          <p:val>
                                            <p:strVal val="ppt_x"/>
                                          </p:val>
                                        </p:tav>
                                        <p:tav tm="100000">
                                          <p:val>
                                            <p:strVal val="ppt_x"/>
                                          </p:val>
                                        </p:tav>
                                      </p:tavLst>
                                    </p:anim>
                                    <p:anim calcmode="lin" valueType="num">
                                      <p:cBhvr additive="base">
                                        <p:cTn id="367" dur="2500"/>
                                        <p:tgtEl>
                                          <p:spTgt spid="290"/>
                                        </p:tgtEl>
                                        <p:attrNameLst>
                                          <p:attrName>ppt_y</p:attrName>
                                        </p:attrNameLst>
                                      </p:cBhvr>
                                      <p:tavLst>
                                        <p:tav tm="0">
                                          <p:val>
                                            <p:strVal val="ppt_y"/>
                                          </p:val>
                                        </p:tav>
                                        <p:tav tm="100000">
                                          <p:val>
                                            <p:strVal val="1+ppt_h/2"/>
                                          </p:val>
                                        </p:tav>
                                      </p:tavLst>
                                    </p:anim>
                                    <p:set>
                                      <p:cBhvr>
                                        <p:cTn id="368" dur="1" fill="hold">
                                          <p:stCondLst>
                                            <p:cond delay="2499"/>
                                          </p:stCondLst>
                                        </p:cTn>
                                        <p:tgtEl>
                                          <p:spTgt spid="290"/>
                                        </p:tgtEl>
                                        <p:attrNameLst>
                                          <p:attrName>style.visibility</p:attrName>
                                        </p:attrNameLst>
                                      </p:cBhvr>
                                      <p:to>
                                        <p:strVal val="hidden"/>
                                      </p:to>
                                    </p:set>
                                  </p:childTnLst>
                                </p:cTn>
                              </p:par>
                              <p:par>
                                <p:cTn id="369" presetID="2" presetClass="exit" presetSubtype="4" fill="hold" nodeType="withEffect">
                                  <p:stCondLst>
                                    <p:cond delay="0"/>
                                  </p:stCondLst>
                                  <p:childTnLst>
                                    <p:anim calcmode="lin" valueType="num">
                                      <p:cBhvr additive="base">
                                        <p:cTn id="370" dur="2500"/>
                                        <p:tgtEl>
                                          <p:spTgt spid="293"/>
                                        </p:tgtEl>
                                        <p:attrNameLst>
                                          <p:attrName>ppt_x</p:attrName>
                                        </p:attrNameLst>
                                      </p:cBhvr>
                                      <p:tavLst>
                                        <p:tav tm="0">
                                          <p:val>
                                            <p:strVal val="ppt_x"/>
                                          </p:val>
                                        </p:tav>
                                        <p:tav tm="100000">
                                          <p:val>
                                            <p:strVal val="ppt_x"/>
                                          </p:val>
                                        </p:tav>
                                      </p:tavLst>
                                    </p:anim>
                                    <p:anim calcmode="lin" valueType="num">
                                      <p:cBhvr additive="base">
                                        <p:cTn id="371" dur="2500"/>
                                        <p:tgtEl>
                                          <p:spTgt spid="293"/>
                                        </p:tgtEl>
                                        <p:attrNameLst>
                                          <p:attrName>ppt_y</p:attrName>
                                        </p:attrNameLst>
                                      </p:cBhvr>
                                      <p:tavLst>
                                        <p:tav tm="0">
                                          <p:val>
                                            <p:strVal val="ppt_y"/>
                                          </p:val>
                                        </p:tav>
                                        <p:tav tm="100000">
                                          <p:val>
                                            <p:strVal val="1+ppt_h/2"/>
                                          </p:val>
                                        </p:tav>
                                      </p:tavLst>
                                    </p:anim>
                                    <p:set>
                                      <p:cBhvr>
                                        <p:cTn id="372" dur="1" fill="hold">
                                          <p:stCondLst>
                                            <p:cond delay="2499"/>
                                          </p:stCondLst>
                                        </p:cTn>
                                        <p:tgtEl>
                                          <p:spTgt spid="293"/>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2500"/>
                                        <p:tgtEl>
                                          <p:spTgt spid="296"/>
                                        </p:tgtEl>
                                        <p:attrNameLst>
                                          <p:attrName>ppt_x</p:attrName>
                                        </p:attrNameLst>
                                      </p:cBhvr>
                                      <p:tavLst>
                                        <p:tav tm="0">
                                          <p:val>
                                            <p:strVal val="ppt_x"/>
                                          </p:val>
                                        </p:tav>
                                        <p:tav tm="100000">
                                          <p:val>
                                            <p:strVal val="ppt_x"/>
                                          </p:val>
                                        </p:tav>
                                      </p:tavLst>
                                    </p:anim>
                                    <p:anim calcmode="lin" valueType="num">
                                      <p:cBhvr additive="base">
                                        <p:cTn id="375" dur="2500"/>
                                        <p:tgtEl>
                                          <p:spTgt spid="296"/>
                                        </p:tgtEl>
                                        <p:attrNameLst>
                                          <p:attrName>ppt_y</p:attrName>
                                        </p:attrNameLst>
                                      </p:cBhvr>
                                      <p:tavLst>
                                        <p:tav tm="0">
                                          <p:val>
                                            <p:strVal val="ppt_y"/>
                                          </p:val>
                                        </p:tav>
                                        <p:tav tm="100000">
                                          <p:val>
                                            <p:strVal val="1+ppt_h/2"/>
                                          </p:val>
                                        </p:tav>
                                      </p:tavLst>
                                    </p:anim>
                                    <p:set>
                                      <p:cBhvr>
                                        <p:cTn id="376" dur="1" fill="hold">
                                          <p:stCondLst>
                                            <p:cond delay="2499"/>
                                          </p:stCondLst>
                                        </p:cTn>
                                        <p:tgtEl>
                                          <p:spTgt spid="296"/>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2500"/>
                                        <p:tgtEl>
                                          <p:spTgt spid="299"/>
                                        </p:tgtEl>
                                        <p:attrNameLst>
                                          <p:attrName>ppt_x</p:attrName>
                                        </p:attrNameLst>
                                      </p:cBhvr>
                                      <p:tavLst>
                                        <p:tav tm="0">
                                          <p:val>
                                            <p:strVal val="ppt_x"/>
                                          </p:val>
                                        </p:tav>
                                        <p:tav tm="100000">
                                          <p:val>
                                            <p:strVal val="ppt_x"/>
                                          </p:val>
                                        </p:tav>
                                      </p:tavLst>
                                    </p:anim>
                                    <p:anim calcmode="lin" valueType="num">
                                      <p:cBhvr additive="base">
                                        <p:cTn id="379" dur="2500"/>
                                        <p:tgtEl>
                                          <p:spTgt spid="299"/>
                                        </p:tgtEl>
                                        <p:attrNameLst>
                                          <p:attrName>ppt_y</p:attrName>
                                        </p:attrNameLst>
                                      </p:cBhvr>
                                      <p:tavLst>
                                        <p:tav tm="0">
                                          <p:val>
                                            <p:strVal val="ppt_y"/>
                                          </p:val>
                                        </p:tav>
                                        <p:tav tm="100000">
                                          <p:val>
                                            <p:strVal val="1+ppt_h/2"/>
                                          </p:val>
                                        </p:tav>
                                      </p:tavLst>
                                    </p:anim>
                                    <p:set>
                                      <p:cBhvr>
                                        <p:cTn id="380" dur="1" fill="hold">
                                          <p:stCondLst>
                                            <p:cond delay="2499"/>
                                          </p:stCondLst>
                                        </p:cTn>
                                        <p:tgtEl>
                                          <p:spTgt spid="299"/>
                                        </p:tgtEl>
                                        <p:attrNameLst>
                                          <p:attrName>style.visibility</p:attrName>
                                        </p:attrNameLst>
                                      </p:cBhvr>
                                      <p:to>
                                        <p:strVal val="hidden"/>
                                      </p:to>
                                    </p:set>
                                  </p:childTnLst>
                                </p:cTn>
                              </p:par>
                              <p:par>
                                <p:cTn id="381" presetID="2" presetClass="exit" presetSubtype="4" fill="hold" nodeType="withEffect">
                                  <p:stCondLst>
                                    <p:cond delay="0"/>
                                  </p:stCondLst>
                                  <p:childTnLst>
                                    <p:anim calcmode="lin" valueType="num">
                                      <p:cBhvr additive="base">
                                        <p:cTn id="382" dur="2500"/>
                                        <p:tgtEl>
                                          <p:spTgt spid="302"/>
                                        </p:tgtEl>
                                        <p:attrNameLst>
                                          <p:attrName>ppt_x</p:attrName>
                                        </p:attrNameLst>
                                      </p:cBhvr>
                                      <p:tavLst>
                                        <p:tav tm="0">
                                          <p:val>
                                            <p:strVal val="ppt_x"/>
                                          </p:val>
                                        </p:tav>
                                        <p:tav tm="100000">
                                          <p:val>
                                            <p:strVal val="ppt_x"/>
                                          </p:val>
                                        </p:tav>
                                      </p:tavLst>
                                    </p:anim>
                                    <p:anim calcmode="lin" valueType="num">
                                      <p:cBhvr additive="base">
                                        <p:cTn id="383" dur="2500"/>
                                        <p:tgtEl>
                                          <p:spTgt spid="302"/>
                                        </p:tgtEl>
                                        <p:attrNameLst>
                                          <p:attrName>ppt_y</p:attrName>
                                        </p:attrNameLst>
                                      </p:cBhvr>
                                      <p:tavLst>
                                        <p:tav tm="0">
                                          <p:val>
                                            <p:strVal val="ppt_y"/>
                                          </p:val>
                                        </p:tav>
                                        <p:tav tm="100000">
                                          <p:val>
                                            <p:strVal val="1+ppt_h/2"/>
                                          </p:val>
                                        </p:tav>
                                      </p:tavLst>
                                    </p:anim>
                                    <p:set>
                                      <p:cBhvr>
                                        <p:cTn id="384" dur="1" fill="hold">
                                          <p:stCondLst>
                                            <p:cond delay="2499"/>
                                          </p:stCondLst>
                                        </p:cTn>
                                        <p:tgtEl>
                                          <p:spTgt spid="302"/>
                                        </p:tgtEl>
                                        <p:attrNameLst>
                                          <p:attrName>style.visibility</p:attrName>
                                        </p:attrNameLst>
                                      </p:cBhvr>
                                      <p:to>
                                        <p:strVal val="hidden"/>
                                      </p:to>
                                    </p:set>
                                  </p:childTnLst>
                                </p:cTn>
                              </p:par>
                              <p:par>
                                <p:cTn id="385" presetID="2" presetClass="exit" presetSubtype="4" fill="hold" nodeType="withEffect">
                                  <p:stCondLst>
                                    <p:cond delay="0"/>
                                  </p:stCondLst>
                                  <p:childTnLst>
                                    <p:anim calcmode="lin" valueType="num">
                                      <p:cBhvr additive="base">
                                        <p:cTn id="386" dur="2500"/>
                                        <p:tgtEl>
                                          <p:spTgt spid="305"/>
                                        </p:tgtEl>
                                        <p:attrNameLst>
                                          <p:attrName>ppt_x</p:attrName>
                                        </p:attrNameLst>
                                      </p:cBhvr>
                                      <p:tavLst>
                                        <p:tav tm="0">
                                          <p:val>
                                            <p:strVal val="ppt_x"/>
                                          </p:val>
                                        </p:tav>
                                        <p:tav tm="100000">
                                          <p:val>
                                            <p:strVal val="ppt_x"/>
                                          </p:val>
                                        </p:tav>
                                      </p:tavLst>
                                    </p:anim>
                                    <p:anim calcmode="lin" valueType="num">
                                      <p:cBhvr additive="base">
                                        <p:cTn id="387" dur="2500"/>
                                        <p:tgtEl>
                                          <p:spTgt spid="305"/>
                                        </p:tgtEl>
                                        <p:attrNameLst>
                                          <p:attrName>ppt_y</p:attrName>
                                        </p:attrNameLst>
                                      </p:cBhvr>
                                      <p:tavLst>
                                        <p:tav tm="0">
                                          <p:val>
                                            <p:strVal val="ppt_y"/>
                                          </p:val>
                                        </p:tav>
                                        <p:tav tm="100000">
                                          <p:val>
                                            <p:strVal val="1+ppt_h/2"/>
                                          </p:val>
                                        </p:tav>
                                      </p:tavLst>
                                    </p:anim>
                                    <p:set>
                                      <p:cBhvr>
                                        <p:cTn id="388" dur="1" fill="hold">
                                          <p:stCondLst>
                                            <p:cond delay="2499"/>
                                          </p:stCondLst>
                                        </p:cTn>
                                        <p:tgtEl>
                                          <p:spTgt spid="305"/>
                                        </p:tgtEl>
                                        <p:attrNameLst>
                                          <p:attrName>style.visibility</p:attrName>
                                        </p:attrNameLst>
                                      </p:cBhvr>
                                      <p:to>
                                        <p:strVal val="hidden"/>
                                      </p:to>
                                    </p:set>
                                  </p:childTnLst>
                                </p:cTn>
                              </p:par>
                              <p:par>
                                <p:cTn id="389" presetID="2" presetClass="exit" presetSubtype="4" fill="hold" nodeType="withEffect">
                                  <p:stCondLst>
                                    <p:cond delay="0"/>
                                  </p:stCondLst>
                                  <p:childTnLst>
                                    <p:anim calcmode="lin" valueType="num">
                                      <p:cBhvr additive="base">
                                        <p:cTn id="390" dur="2500"/>
                                        <p:tgtEl>
                                          <p:spTgt spid="308"/>
                                        </p:tgtEl>
                                        <p:attrNameLst>
                                          <p:attrName>ppt_x</p:attrName>
                                        </p:attrNameLst>
                                      </p:cBhvr>
                                      <p:tavLst>
                                        <p:tav tm="0">
                                          <p:val>
                                            <p:strVal val="ppt_x"/>
                                          </p:val>
                                        </p:tav>
                                        <p:tav tm="100000">
                                          <p:val>
                                            <p:strVal val="ppt_x"/>
                                          </p:val>
                                        </p:tav>
                                      </p:tavLst>
                                    </p:anim>
                                    <p:anim calcmode="lin" valueType="num">
                                      <p:cBhvr additive="base">
                                        <p:cTn id="391" dur="2500"/>
                                        <p:tgtEl>
                                          <p:spTgt spid="308"/>
                                        </p:tgtEl>
                                        <p:attrNameLst>
                                          <p:attrName>ppt_y</p:attrName>
                                        </p:attrNameLst>
                                      </p:cBhvr>
                                      <p:tavLst>
                                        <p:tav tm="0">
                                          <p:val>
                                            <p:strVal val="ppt_y"/>
                                          </p:val>
                                        </p:tav>
                                        <p:tav tm="100000">
                                          <p:val>
                                            <p:strVal val="1+ppt_h/2"/>
                                          </p:val>
                                        </p:tav>
                                      </p:tavLst>
                                    </p:anim>
                                    <p:set>
                                      <p:cBhvr>
                                        <p:cTn id="392" dur="1" fill="hold">
                                          <p:stCondLst>
                                            <p:cond delay="2499"/>
                                          </p:stCondLst>
                                        </p:cTn>
                                        <p:tgtEl>
                                          <p:spTgt spid="308"/>
                                        </p:tgtEl>
                                        <p:attrNameLst>
                                          <p:attrName>style.visibility</p:attrName>
                                        </p:attrNameLst>
                                      </p:cBhvr>
                                      <p:to>
                                        <p:strVal val="hidden"/>
                                      </p:to>
                                    </p:set>
                                  </p:childTnLst>
                                </p:cTn>
                              </p:par>
                              <p:par>
                                <p:cTn id="393" presetID="2" presetClass="exit" presetSubtype="1" fill="hold" nodeType="withEffect">
                                  <p:stCondLst>
                                    <p:cond delay="0"/>
                                  </p:stCondLst>
                                  <p:childTnLst>
                                    <p:anim calcmode="lin" valueType="num">
                                      <p:cBhvr additive="base">
                                        <p:cTn id="394" dur="2500"/>
                                        <p:tgtEl>
                                          <p:spTgt spid="148"/>
                                        </p:tgtEl>
                                        <p:attrNameLst>
                                          <p:attrName>ppt_x</p:attrName>
                                        </p:attrNameLst>
                                      </p:cBhvr>
                                      <p:tavLst>
                                        <p:tav tm="0">
                                          <p:val>
                                            <p:strVal val="ppt_x"/>
                                          </p:val>
                                        </p:tav>
                                        <p:tav tm="100000">
                                          <p:val>
                                            <p:strVal val="ppt_x"/>
                                          </p:val>
                                        </p:tav>
                                      </p:tavLst>
                                    </p:anim>
                                    <p:anim calcmode="lin" valueType="num">
                                      <p:cBhvr additive="base">
                                        <p:cTn id="395" dur="2500"/>
                                        <p:tgtEl>
                                          <p:spTgt spid="148"/>
                                        </p:tgtEl>
                                        <p:attrNameLst>
                                          <p:attrName>ppt_y</p:attrName>
                                        </p:attrNameLst>
                                      </p:cBhvr>
                                      <p:tavLst>
                                        <p:tav tm="0">
                                          <p:val>
                                            <p:strVal val="ppt_y"/>
                                          </p:val>
                                        </p:tav>
                                        <p:tav tm="100000">
                                          <p:val>
                                            <p:strVal val="0-ppt_h/2"/>
                                          </p:val>
                                        </p:tav>
                                      </p:tavLst>
                                    </p:anim>
                                    <p:set>
                                      <p:cBhvr>
                                        <p:cTn id="396" dur="1" fill="hold">
                                          <p:stCondLst>
                                            <p:cond delay="2499"/>
                                          </p:stCondLst>
                                        </p:cTn>
                                        <p:tgtEl>
                                          <p:spTgt spid="148"/>
                                        </p:tgtEl>
                                        <p:attrNameLst>
                                          <p:attrName>style.visibility</p:attrName>
                                        </p:attrNameLst>
                                      </p:cBhvr>
                                      <p:to>
                                        <p:strVal val="hidden"/>
                                      </p:to>
                                    </p:set>
                                  </p:childTnLst>
                                </p:cTn>
                              </p:par>
                              <p:par>
                                <p:cTn id="397" presetID="2" presetClass="exit" presetSubtype="1" fill="hold" nodeType="withEffect">
                                  <p:stCondLst>
                                    <p:cond delay="0"/>
                                  </p:stCondLst>
                                  <p:childTnLst>
                                    <p:anim calcmode="lin" valueType="num">
                                      <p:cBhvr additive="base">
                                        <p:cTn id="398" dur="2500"/>
                                        <p:tgtEl>
                                          <p:spTgt spid="152"/>
                                        </p:tgtEl>
                                        <p:attrNameLst>
                                          <p:attrName>ppt_x</p:attrName>
                                        </p:attrNameLst>
                                      </p:cBhvr>
                                      <p:tavLst>
                                        <p:tav tm="0">
                                          <p:val>
                                            <p:strVal val="ppt_x"/>
                                          </p:val>
                                        </p:tav>
                                        <p:tav tm="100000">
                                          <p:val>
                                            <p:strVal val="ppt_x"/>
                                          </p:val>
                                        </p:tav>
                                      </p:tavLst>
                                    </p:anim>
                                    <p:anim calcmode="lin" valueType="num">
                                      <p:cBhvr additive="base">
                                        <p:cTn id="399" dur="2500"/>
                                        <p:tgtEl>
                                          <p:spTgt spid="152"/>
                                        </p:tgtEl>
                                        <p:attrNameLst>
                                          <p:attrName>ppt_y</p:attrName>
                                        </p:attrNameLst>
                                      </p:cBhvr>
                                      <p:tavLst>
                                        <p:tav tm="0">
                                          <p:val>
                                            <p:strVal val="ppt_y"/>
                                          </p:val>
                                        </p:tav>
                                        <p:tav tm="100000">
                                          <p:val>
                                            <p:strVal val="0-ppt_h/2"/>
                                          </p:val>
                                        </p:tav>
                                      </p:tavLst>
                                    </p:anim>
                                    <p:set>
                                      <p:cBhvr>
                                        <p:cTn id="400" dur="1" fill="hold">
                                          <p:stCondLst>
                                            <p:cond delay="2499"/>
                                          </p:stCondLst>
                                        </p:cTn>
                                        <p:tgtEl>
                                          <p:spTgt spid="152"/>
                                        </p:tgtEl>
                                        <p:attrNameLst>
                                          <p:attrName>style.visibility</p:attrName>
                                        </p:attrNameLst>
                                      </p:cBhvr>
                                      <p:to>
                                        <p:strVal val="hidden"/>
                                      </p:to>
                                    </p:set>
                                  </p:childTnLst>
                                </p:cTn>
                              </p:par>
                              <p:par>
                                <p:cTn id="401" presetID="2" presetClass="exit" presetSubtype="1" fill="hold" nodeType="withEffect">
                                  <p:stCondLst>
                                    <p:cond delay="0"/>
                                  </p:stCondLst>
                                  <p:childTnLst>
                                    <p:anim calcmode="lin" valueType="num">
                                      <p:cBhvr additive="base">
                                        <p:cTn id="402" dur="2500"/>
                                        <p:tgtEl>
                                          <p:spTgt spid="155"/>
                                        </p:tgtEl>
                                        <p:attrNameLst>
                                          <p:attrName>ppt_x</p:attrName>
                                        </p:attrNameLst>
                                      </p:cBhvr>
                                      <p:tavLst>
                                        <p:tav tm="0">
                                          <p:val>
                                            <p:strVal val="ppt_x"/>
                                          </p:val>
                                        </p:tav>
                                        <p:tav tm="100000">
                                          <p:val>
                                            <p:strVal val="ppt_x"/>
                                          </p:val>
                                        </p:tav>
                                      </p:tavLst>
                                    </p:anim>
                                    <p:anim calcmode="lin" valueType="num">
                                      <p:cBhvr additive="base">
                                        <p:cTn id="403" dur="2500"/>
                                        <p:tgtEl>
                                          <p:spTgt spid="155"/>
                                        </p:tgtEl>
                                        <p:attrNameLst>
                                          <p:attrName>ppt_y</p:attrName>
                                        </p:attrNameLst>
                                      </p:cBhvr>
                                      <p:tavLst>
                                        <p:tav tm="0">
                                          <p:val>
                                            <p:strVal val="ppt_y"/>
                                          </p:val>
                                        </p:tav>
                                        <p:tav tm="100000">
                                          <p:val>
                                            <p:strVal val="0-ppt_h/2"/>
                                          </p:val>
                                        </p:tav>
                                      </p:tavLst>
                                    </p:anim>
                                    <p:set>
                                      <p:cBhvr>
                                        <p:cTn id="404" dur="1" fill="hold">
                                          <p:stCondLst>
                                            <p:cond delay="2499"/>
                                          </p:stCondLst>
                                        </p:cTn>
                                        <p:tgtEl>
                                          <p:spTgt spid="155"/>
                                        </p:tgtEl>
                                        <p:attrNameLst>
                                          <p:attrName>style.visibility</p:attrName>
                                        </p:attrNameLst>
                                      </p:cBhvr>
                                      <p:to>
                                        <p:strVal val="hidden"/>
                                      </p:to>
                                    </p:set>
                                  </p:childTnLst>
                                </p:cTn>
                              </p:par>
                              <p:par>
                                <p:cTn id="405" presetID="2" presetClass="exit" presetSubtype="1" fill="hold" nodeType="withEffect">
                                  <p:stCondLst>
                                    <p:cond delay="0"/>
                                  </p:stCondLst>
                                  <p:childTnLst>
                                    <p:anim calcmode="lin" valueType="num">
                                      <p:cBhvr additive="base">
                                        <p:cTn id="406" dur="2500"/>
                                        <p:tgtEl>
                                          <p:spTgt spid="158"/>
                                        </p:tgtEl>
                                        <p:attrNameLst>
                                          <p:attrName>ppt_x</p:attrName>
                                        </p:attrNameLst>
                                      </p:cBhvr>
                                      <p:tavLst>
                                        <p:tav tm="0">
                                          <p:val>
                                            <p:strVal val="ppt_x"/>
                                          </p:val>
                                        </p:tav>
                                        <p:tav tm="100000">
                                          <p:val>
                                            <p:strVal val="ppt_x"/>
                                          </p:val>
                                        </p:tav>
                                      </p:tavLst>
                                    </p:anim>
                                    <p:anim calcmode="lin" valueType="num">
                                      <p:cBhvr additive="base">
                                        <p:cTn id="407" dur="2500"/>
                                        <p:tgtEl>
                                          <p:spTgt spid="158"/>
                                        </p:tgtEl>
                                        <p:attrNameLst>
                                          <p:attrName>ppt_y</p:attrName>
                                        </p:attrNameLst>
                                      </p:cBhvr>
                                      <p:tavLst>
                                        <p:tav tm="0">
                                          <p:val>
                                            <p:strVal val="ppt_y"/>
                                          </p:val>
                                        </p:tav>
                                        <p:tav tm="100000">
                                          <p:val>
                                            <p:strVal val="0-ppt_h/2"/>
                                          </p:val>
                                        </p:tav>
                                      </p:tavLst>
                                    </p:anim>
                                    <p:set>
                                      <p:cBhvr>
                                        <p:cTn id="408" dur="1" fill="hold">
                                          <p:stCondLst>
                                            <p:cond delay="2499"/>
                                          </p:stCondLst>
                                        </p:cTn>
                                        <p:tgtEl>
                                          <p:spTgt spid="158"/>
                                        </p:tgtEl>
                                        <p:attrNameLst>
                                          <p:attrName>style.visibility</p:attrName>
                                        </p:attrNameLst>
                                      </p:cBhvr>
                                      <p:to>
                                        <p:strVal val="hidden"/>
                                      </p:to>
                                    </p:set>
                                  </p:childTnLst>
                                </p:cTn>
                              </p:par>
                              <p:par>
                                <p:cTn id="409" presetID="2" presetClass="exit" presetSubtype="1" fill="hold" nodeType="withEffect">
                                  <p:stCondLst>
                                    <p:cond delay="0"/>
                                  </p:stCondLst>
                                  <p:childTnLst>
                                    <p:anim calcmode="lin" valueType="num">
                                      <p:cBhvr additive="base">
                                        <p:cTn id="410" dur="2500"/>
                                        <p:tgtEl>
                                          <p:spTgt spid="161"/>
                                        </p:tgtEl>
                                        <p:attrNameLst>
                                          <p:attrName>ppt_x</p:attrName>
                                        </p:attrNameLst>
                                      </p:cBhvr>
                                      <p:tavLst>
                                        <p:tav tm="0">
                                          <p:val>
                                            <p:strVal val="ppt_x"/>
                                          </p:val>
                                        </p:tav>
                                        <p:tav tm="100000">
                                          <p:val>
                                            <p:strVal val="ppt_x"/>
                                          </p:val>
                                        </p:tav>
                                      </p:tavLst>
                                    </p:anim>
                                    <p:anim calcmode="lin" valueType="num">
                                      <p:cBhvr additive="base">
                                        <p:cTn id="411" dur="2500"/>
                                        <p:tgtEl>
                                          <p:spTgt spid="161"/>
                                        </p:tgtEl>
                                        <p:attrNameLst>
                                          <p:attrName>ppt_y</p:attrName>
                                        </p:attrNameLst>
                                      </p:cBhvr>
                                      <p:tavLst>
                                        <p:tav tm="0">
                                          <p:val>
                                            <p:strVal val="ppt_y"/>
                                          </p:val>
                                        </p:tav>
                                        <p:tav tm="100000">
                                          <p:val>
                                            <p:strVal val="0-ppt_h/2"/>
                                          </p:val>
                                        </p:tav>
                                      </p:tavLst>
                                    </p:anim>
                                    <p:set>
                                      <p:cBhvr>
                                        <p:cTn id="412" dur="1" fill="hold">
                                          <p:stCondLst>
                                            <p:cond delay="2499"/>
                                          </p:stCondLst>
                                        </p:cTn>
                                        <p:tgtEl>
                                          <p:spTgt spid="161"/>
                                        </p:tgtEl>
                                        <p:attrNameLst>
                                          <p:attrName>style.visibility</p:attrName>
                                        </p:attrNameLst>
                                      </p:cBhvr>
                                      <p:to>
                                        <p:strVal val="hidden"/>
                                      </p:to>
                                    </p:set>
                                  </p:childTnLst>
                                </p:cTn>
                              </p:par>
                              <p:par>
                                <p:cTn id="413" presetID="2" presetClass="exit" presetSubtype="1" fill="hold" nodeType="withEffect">
                                  <p:stCondLst>
                                    <p:cond delay="0"/>
                                  </p:stCondLst>
                                  <p:childTnLst>
                                    <p:anim calcmode="lin" valueType="num">
                                      <p:cBhvr additive="base">
                                        <p:cTn id="414" dur="2500"/>
                                        <p:tgtEl>
                                          <p:spTgt spid="164"/>
                                        </p:tgtEl>
                                        <p:attrNameLst>
                                          <p:attrName>ppt_x</p:attrName>
                                        </p:attrNameLst>
                                      </p:cBhvr>
                                      <p:tavLst>
                                        <p:tav tm="0">
                                          <p:val>
                                            <p:strVal val="ppt_x"/>
                                          </p:val>
                                        </p:tav>
                                        <p:tav tm="100000">
                                          <p:val>
                                            <p:strVal val="ppt_x"/>
                                          </p:val>
                                        </p:tav>
                                      </p:tavLst>
                                    </p:anim>
                                    <p:anim calcmode="lin" valueType="num">
                                      <p:cBhvr additive="base">
                                        <p:cTn id="415" dur="2500"/>
                                        <p:tgtEl>
                                          <p:spTgt spid="164"/>
                                        </p:tgtEl>
                                        <p:attrNameLst>
                                          <p:attrName>ppt_y</p:attrName>
                                        </p:attrNameLst>
                                      </p:cBhvr>
                                      <p:tavLst>
                                        <p:tav tm="0">
                                          <p:val>
                                            <p:strVal val="ppt_y"/>
                                          </p:val>
                                        </p:tav>
                                        <p:tav tm="100000">
                                          <p:val>
                                            <p:strVal val="0-ppt_h/2"/>
                                          </p:val>
                                        </p:tav>
                                      </p:tavLst>
                                    </p:anim>
                                    <p:set>
                                      <p:cBhvr>
                                        <p:cTn id="416" dur="1" fill="hold">
                                          <p:stCondLst>
                                            <p:cond delay="2499"/>
                                          </p:stCondLst>
                                        </p:cTn>
                                        <p:tgtEl>
                                          <p:spTgt spid="164"/>
                                        </p:tgtEl>
                                        <p:attrNameLst>
                                          <p:attrName>style.visibility</p:attrName>
                                        </p:attrNameLst>
                                      </p:cBhvr>
                                      <p:to>
                                        <p:strVal val="hidden"/>
                                      </p:to>
                                    </p:set>
                                  </p:childTnLst>
                                </p:cTn>
                              </p:par>
                              <p:par>
                                <p:cTn id="417" presetID="2" presetClass="exit" presetSubtype="1" fill="hold" nodeType="withEffect">
                                  <p:stCondLst>
                                    <p:cond delay="0"/>
                                  </p:stCondLst>
                                  <p:childTnLst>
                                    <p:anim calcmode="lin" valueType="num">
                                      <p:cBhvr additive="base">
                                        <p:cTn id="418" dur="2500"/>
                                        <p:tgtEl>
                                          <p:spTgt spid="167"/>
                                        </p:tgtEl>
                                        <p:attrNameLst>
                                          <p:attrName>ppt_x</p:attrName>
                                        </p:attrNameLst>
                                      </p:cBhvr>
                                      <p:tavLst>
                                        <p:tav tm="0">
                                          <p:val>
                                            <p:strVal val="ppt_x"/>
                                          </p:val>
                                        </p:tav>
                                        <p:tav tm="100000">
                                          <p:val>
                                            <p:strVal val="ppt_x"/>
                                          </p:val>
                                        </p:tav>
                                      </p:tavLst>
                                    </p:anim>
                                    <p:anim calcmode="lin" valueType="num">
                                      <p:cBhvr additive="base">
                                        <p:cTn id="419" dur="2500"/>
                                        <p:tgtEl>
                                          <p:spTgt spid="167"/>
                                        </p:tgtEl>
                                        <p:attrNameLst>
                                          <p:attrName>ppt_y</p:attrName>
                                        </p:attrNameLst>
                                      </p:cBhvr>
                                      <p:tavLst>
                                        <p:tav tm="0">
                                          <p:val>
                                            <p:strVal val="ppt_y"/>
                                          </p:val>
                                        </p:tav>
                                        <p:tav tm="100000">
                                          <p:val>
                                            <p:strVal val="0-ppt_h/2"/>
                                          </p:val>
                                        </p:tav>
                                      </p:tavLst>
                                    </p:anim>
                                    <p:set>
                                      <p:cBhvr>
                                        <p:cTn id="420" dur="1" fill="hold">
                                          <p:stCondLst>
                                            <p:cond delay="2499"/>
                                          </p:stCondLst>
                                        </p:cTn>
                                        <p:tgtEl>
                                          <p:spTgt spid="167"/>
                                        </p:tgtEl>
                                        <p:attrNameLst>
                                          <p:attrName>style.visibility</p:attrName>
                                        </p:attrNameLst>
                                      </p:cBhvr>
                                      <p:to>
                                        <p:strVal val="hidden"/>
                                      </p:to>
                                    </p:set>
                                  </p:childTnLst>
                                </p:cTn>
                              </p:par>
                              <p:par>
                                <p:cTn id="421" presetID="2" presetClass="exit" presetSubtype="1" fill="hold" nodeType="withEffect">
                                  <p:stCondLst>
                                    <p:cond delay="0"/>
                                  </p:stCondLst>
                                  <p:childTnLst>
                                    <p:anim calcmode="lin" valueType="num">
                                      <p:cBhvr additive="base">
                                        <p:cTn id="422" dur="2500"/>
                                        <p:tgtEl>
                                          <p:spTgt spid="170"/>
                                        </p:tgtEl>
                                        <p:attrNameLst>
                                          <p:attrName>ppt_x</p:attrName>
                                        </p:attrNameLst>
                                      </p:cBhvr>
                                      <p:tavLst>
                                        <p:tav tm="0">
                                          <p:val>
                                            <p:strVal val="ppt_x"/>
                                          </p:val>
                                        </p:tav>
                                        <p:tav tm="100000">
                                          <p:val>
                                            <p:strVal val="ppt_x"/>
                                          </p:val>
                                        </p:tav>
                                      </p:tavLst>
                                    </p:anim>
                                    <p:anim calcmode="lin" valueType="num">
                                      <p:cBhvr additive="base">
                                        <p:cTn id="423" dur="2500"/>
                                        <p:tgtEl>
                                          <p:spTgt spid="170"/>
                                        </p:tgtEl>
                                        <p:attrNameLst>
                                          <p:attrName>ppt_y</p:attrName>
                                        </p:attrNameLst>
                                      </p:cBhvr>
                                      <p:tavLst>
                                        <p:tav tm="0">
                                          <p:val>
                                            <p:strVal val="ppt_y"/>
                                          </p:val>
                                        </p:tav>
                                        <p:tav tm="100000">
                                          <p:val>
                                            <p:strVal val="0-ppt_h/2"/>
                                          </p:val>
                                        </p:tav>
                                      </p:tavLst>
                                    </p:anim>
                                    <p:set>
                                      <p:cBhvr>
                                        <p:cTn id="424" dur="1" fill="hold">
                                          <p:stCondLst>
                                            <p:cond delay="2499"/>
                                          </p:stCondLst>
                                        </p:cTn>
                                        <p:tgtEl>
                                          <p:spTgt spid="170"/>
                                        </p:tgtEl>
                                        <p:attrNameLst>
                                          <p:attrName>style.visibility</p:attrName>
                                        </p:attrNameLst>
                                      </p:cBhvr>
                                      <p:to>
                                        <p:strVal val="hidden"/>
                                      </p:to>
                                    </p:set>
                                  </p:childTnLst>
                                </p:cTn>
                              </p:par>
                              <p:par>
                                <p:cTn id="425" presetID="2" presetClass="exit" presetSubtype="1" fill="hold" nodeType="withEffect">
                                  <p:stCondLst>
                                    <p:cond delay="0"/>
                                  </p:stCondLst>
                                  <p:childTnLst>
                                    <p:anim calcmode="lin" valueType="num">
                                      <p:cBhvr additive="base">
                                        <p:cTn id="426" dur="2500"/>
                                        <p:tgtEl>
                                          <p:spTgt spid="173"/>
                                        </p:tgtEl>
                                        <p:attrNameLst>
                                          <p:attrName>ppt_x</p:attrName>
                                        </p:attrNameLst>
                                      </p:cBhvr>
                                      <p:tavLst>
                                        <p:tav tm="0">
                                          <p:val>
                                            <p:strVal val="ppt_x"/>
                                          </p:val>
                                        </p:tav>
                                        <p:tav tm="100000">
                                          <p:val>
                                            <p:strVal val="ppt_x"/>
                                          </p:val>
                                        </p:tav>
                                      </p:tavLst>
                                    </p:anim>
                                    <p:anim calcmode="lin" valueType="num">
                                      <p:cBhvr additive="base">
                                        <p:cTn id="427" dur="2500"/>
                                        <p:tgtEl>
                                          <p:spTgt spid="173"/>
                                        </p:tgtEl>
                                        <p:attrNameLst>
                                          <p:attrName>ppt_y</p:attrName>
                                        </p:attrNameLst>
                                      </p:cBhvr>
                                      <p:tavLst>
                                        <p:tav tm="0">
                                          <p:val>
                                            <p:strVal val="ppt_y"/>
                                          </p:val>
                                        </p:tav>
                                        <p:tav tm="100000">
                                          <p:val>
                                            <p:strVal val="0-ppt_h/2"/>
                                          </p:val>
                                        </p:tav>
                                      </p:tavLst>
                                    </p:anim>
                                    <p:set>
                                      <p:cBhvr>
                                        <p:cTn id="428" dur="1" fill="hold">
                                          <p:stCondLst>
                                            <p:cond delay="2499"/>
                                          </p:stCondLst>
                                        </p:cTn>
                                        <p:tgtEl>
                                          <p:spTgt spid="173"/>
                                        </p:tgtEl>
                                        <p:attrNameLst>
                                          <p:attrName>style.visibility</p:attrName>
                                        </p:attrNameLst>
                                      </p:cBhvr>
                                      <p:to>
                                        <p:strVal val="hidden"/>
                                      </p:to>
                                    </p:set>
                                  </p:childTnLst>
                                </p:cTn>
                              </p:par>
                              <p:par>
                                <p:cTn id="429" presetID="2" presetClass="exit" presetSubtype="1" fill="hold" nodeType="withEffect">
                                  <p:stCondLst>
                                    <p:cond delay="0"/>
                                  </p:stCondLst>
                                  <p:childTnLst>
                                    <p:anim calcmode="lin" valueType="num">
                                      <p:cBhvr additive="base">
                                        <p:cTn id="430" dur="2500"/>
                                        <p:tgtEl>
                                          <p:spTgt spid="176"/>
                                        </p:tgtEl>
                                        <p:attrNameLst>
                                          <p:attrName>ppt_x</p:attrName>
                                        </p:attrNameLst>
                                      </p:cBhvr>
                                      <p:tavLst>
                                        <p:tav tm="0">
                                          <p:val>
                                            <p:strVal val="ppt_x"/>
                                          </p:val>
                                        </p:tav>
                                        <p:tav tm="100000">
                                          <p:val>
                                            <p:strVal val="ppt_x"/>
                                          </p:val>
                                        </p:tav>
                                      </p:tavLst>
                                    </p:anim>
                                    <p:anim calcmode="lin" valueType="num">
                                      <p:cBhvr additive="base">
                                        <p:cTn id="431" dur="2500"/>
                                        <p:tgtEl>
                                          <p:spTgt spid="176"/>
                                        </p:tgtEl>
                                        <p:attrNameLst>
                                          <p:attrName>ppt_y</p:attrName>
                                        </p:attrNameLst>
                                      </p:cBhvr>
                                      <p:tavLst>
                                        <p:tav tm="0">
                                          <p:val>
                                            <p:strVal val="ppt_y"/>
                                          </p:val>
                                        </p:tav>
                                        <p:tav tm="100000">
                                          <p:val>
                                            <p:strVal val="0-ppt_h/2"/>
                                          </p:val>
                                        </p:tav>
                                      </p:tavLst>
                                    </p:anim>
                                    <p:set>
                                      <p:cBhvr>
                                        <p:cTn id="432" dur="1" fill="hold">
                                          <p:stCondLst>
                                            <p:cond delay="2499"/>
                                          </p:stCondLst>
                                        </p:cTn>
                                        <p:tgtEl>
                                          <p:spTgt spid="176"/>
                                        </p:tgtEl>
                                        <p:attrNameLst>
                                          <p:attrName>style.visibility</p:attrName>
                                        </p:attrNameLst>
                                      </p:cBhvr>
                                      <p:to>
                                        <p:strVal val="hidden"/>
                                      </p:to>
                                    </p:set>
                                  </p:childTnLst>
                                </p:cTn>
                              </p:par>
                              <p:par>
                                <p:cTn id="433" presetID="2" presetClass="exit" presetSubtype="1" fill="hold" nodeType="withEffect">
                                  <p:stCondLst>
                                    <p:cond delay="0"/>
                                  </p:stCondLst>
                                  <p:childTnLst>
                                    <p:anim calcmode="lin" valueType="num">
                                      <p:cBhvr additive="base">
                                        <p:cTn id="434" dur="2500"/>
                                        <p:tgtEl>
                                          <p:spTgt spid="251"/>
                                        </p:tgtEl>
                                        <p:attrNameLst>
                                          <p:attrName>ppt_x</p:attrName>
                                        </p:attrNameLst>
                                      </p:cBhvr>
                                      <p:tavLst>
                                        <p:tav tm="0">
                                          <p:val>
                                            <p:strVal val="ppt_x"/>
                                          </p:val>
                                        </p:tav>
                                        <p:tav tm="100000">
                                          <p:val>
                                            <p:strVal val="ppt_x"/>
                                          </p:val>
                                        </p:tav>
                                      </p:tavLst>
                                    </p:anim>
                                    <p:anim calcmode="lin" valueType="num">
                                      <p:cBhvr additive="base">
                                        <p:cTn id="435" dur="2500"/>
                                        <p:tgtEl>
                                          <p:spTgt spid="251"/>
                                        </p:tgtEl>
                                        <p:attrNameLst>
                                          <p:attrName>ppt_y</p:attrName>
                                        </p:attrNameLst>
                                      </p:cBhvr>
                                      <p:tavLst>
                                        <p:tav tm="0">
                                          <p:val>
                                            <p:strVal val="ppt_y"/>
                                          </p:val>
                                        </p:tav>
                                        <p:tav tm="100000">
                                          <p:val>
                                            <p:strVal val="0-ppt_h/2"/>
                                          </p:val>
                                        </p:tav>
                                      </p:tavLst>
                                    </p:anim>
                                    <p:set>
                                      <p:cBhvr>
                                        <p:cTn id="436" dur="1" fill="hold">
                                          <p:stCondLst>
                                            <p:cond delay="2499"/>
                                          </p:stCondLst>
                                        </p:cTn>
                                        <p:tgtEl>
                                          <p:spTgt spid="251"/>
                                        </p:tgtEl>
                                        <p:attrNameLst>
                                          <p:attrName>style.visibility</p:attrName>
                                        </p:attrNameLst>
                                      </p:cBhvr>
                                      <p:to>
                                        <p:strVal val="hidden"/>
                                      </p:to>
                                    </p:set>
                                  </p:childTnLst>
                                </p:cTn>
                              </p:par>
                              <p:par>
                                <p:cTn id="437" presetID="2" presetClass="exit" presetSubtype="1" fill="hold" nodeType="withEffect">
                                  <p:stCondLst>
                                    <p:cond delay="0"/>
                                  </p:stCondLst>
                                  <p:childTnLst>
                                    <p:anim calcmode="lin" valueType="num">
                                      <p:cBhvr additive="base">
                                        <p:cTn id="438" dur="2500"/>
                                        <p:tgtEl>
                                          <p:spTgt spid="254"/>
                                        </p:tgtEl>
                                        <p:attrNameLst>
                                          <p:attrName>ppt_x</p:attrName>
                                        </p:attrNameLst>
                                      </p:cBhvr>
                                      <p:tavLst>
                                        <p:tav tm="0">
                                          <p:val>
                                            <p:strVal val="ppt_x"/>
                                          </p:val>
                                        </p:tav>
                                        <p:tav tm="100000">
                                          <p:val>
                                            <p:strVal val="ppt_x"/>
                                          </p:val>
                                        </p:tav>
                                      </p:tavLst>
                                    </p:anim>
                                    <p:anim calcmode="lin" valueType="num">
                                      <p:cBhvr additive="base">
                                        <p:cTn id="439" dur="2500"/>
                                        <p:tgtEl>
                                          <p:spTgt spid="254"/>
                                        </p:tgtEl>
                                        <p:attrNameLst>
                                          <p:attrName>ppt_y</p:attrName>
                                        </p:attrNameLst>
                                      </p:cBhvr>
                                      <p:tavLst>
                                        <p:tav tm="0">
                                          <p:val>
                                            <p:strVal val="ppt_y"/>
                                          </p:val>
                                        </p:tav>
                                        <p:tav tm="100000">
                                          <p:val>
                                            <p:strVal val="0-ppt_h/2"/>
                                          </p:val>
                                        </p:tav>
                                      </p:tavLst>
                                    </p:anim>
                                    <p:set>
                                      <p:cBhvr>
                                        <p:cTn id="440" dur="1" fill="hold">
                                          <p:stCondLst>
                                            <p:cond delay="2499"/>
                                          </p:stCondLst>
                                        </p:cTn>
                                        <p:tgtEl>
                                          <p:spTgt spid="254"/>
                                        </p:tgtEl>
                                        <p:attrNameLst>
                                          <p:attrName>style.visibility</p:attrName>
                                        </p:attrNameLst>
                                      </p:cBhvr>
                                      <p:to>
                                        <p:strVal val="hidden"/>
                                      </p:to>
                                    </p:set>
                                  </p:childTnLst>
                                </p:cTn>
                              </p:par>
                              <p:par>
                                <p:cTn id="441" presetID="2" presetClass="exit" presetSubtype="1" fill="hold" nodeType="withEffect">
                                  <p:stCondLst>
                                    <p:cond delay="0"/>
                                  </p:stCondLst>
                                  <p:childTnLst>
                                    <p:anim calcmode="lin" valueType="num">
                                      <p:cBhvr additive="base">
                                        <p:cTn id="442" dur="2500"/>
                                        <p:tgtEl>
                                          <p:spTgt spid="257"/>
                                        </p:tgtEl>
                                        <p:attrNameLst>
                                          <p:attrName>ppt_x</p:attrName>
                                        </p:attrNameLst>
                                      </p:cBhvr>
                                      <p:tavLst>
                                        <p:tav tm="0">
                                          <p:val>
                                            <p:strVal val="ppt_x"/>
                                          </p:val>
                                        </p:tav>
                                        <p:tav tm="100000">
                                          <p:val>
                                            <p:strVal val="ppt_x"/>
                                          </p:val>
                                        </p:tav>
                                      </p:tavLst>
                                    </p:anim>
                                    <p:anim calcmode="lin" valueType="num">
                                      <p:cBhvr additive="base">
                                        <p:cTn id="443" dur="2500"/>
                                        <p:tgtEl>
                                          <p:spTgt spid="257"/>
                                        </p:tgtEl>
                                        <p:attrNameLst>
                                          <p:attrName>ppt_y</p:attrName>
                                        </p:attrNameLst>
                                      </p:cBhvr>
                                      <p:tavLst>
                                        <p:tav tm="0">
                                          <p:val>
                                            <p:strVal val="ppt_y"/>
                                          </p:val>
                                        </p:tav>
                                        <p:tav tm="100000">
                                          <p:val>
                                            <p:strVal val="0-ppt_h/2"/>
                                          </p:val>
                                        </p:tav>
                                      </p:tavLst>
                                    </p:anim>
                                    <p:set>
                                      <p:cBhvr>
                                        <p:cTn id="444" dur="1" fill="hold">
                                          <p:stCondLst>
                                            <p:cond delay="2499"/>
                                          </p:stCondLst>
                                        </p:cTn>
                                        <p:tgtEl>
                                          <p:spTgt spid="257"/>
                                        </p:tgtEl>
                                        <p:attrNameLst>
                                          <p:attrName>style.visibility</p:attrName>
                                        </p:attrNameLst>
                                      </p:cBhvr>
                                      <p:to>
                                        <p:strVal val="hidden"/>
                                      </p:to>
                                    </p:set>
                                  </p:childTnLst>
                                </p:cTn>
                              </p:par>
                              <p:par>
                                <p:cTn id="445" presetID="2" presetClass="exit" presetSubtype="1" fill="hold" nodeType="withEffect">
                                  <p:stCondLst>
                                    <p:cond delay="0"/>
                                  </p:stCondLst>
                                  <p:childTnLst>
                                    <p:anim calcmode="lin" valueType="num">
                                      <p:cBhvr additive="base">
                                        <p:cTn id="446" dur="2500"/>
                                        <p:tgtEl>
                                          <p:spTgt spid="260"/>
                                        </p:tgtEl>
                                        <p:attrNameLst>
                                          <p:attrName>ppt_x</p:attrName>
                                        </p:attrNameLst>
                                      </p:cBhvr>
                                      <p:tavLst>
                                        <p:tav tm="0">
                                          <p:val>
                                            <p:strVal val="ppt_x"/>
                                          </p:val>
                                        </p:tav>
                                        <p:tav tm="100000">
                                          <p:val>
                                            <p:strVal val="ppt_x"/>
                                          </p:val>
                                        </p:tav>
                                      </p:tavLst>
                                    </p:anim>
                                    <p:anim calcmode="lin" valueType="num">
                                      <p:cBhvr additive="base">
                                        <p:cTn id="447" dur="2500"/>
                                        <p:tgtEl>
                                          <p:spTgt spid="260"/>
                                        </p:tgtEl>
                                        <p:attrNameLst>
                                          <p:attrName>ppt_y</p:attrName>
                                        </p:attrNameLst>
                                      </p:cBhvr>
                                      <p:tavLst>
                                        <p:tav tm="0">
                                          <p:val>
                                            <p:strVal val="ppt_y"/>
                                          </p:val>
                                        </p:tav>
                                        <p:tav tm="100000">
                                          <p:val>
                                            <p:strVal val="0-ppt_h/2"/>
                                          </p:val>
                                        </p:tav>
                                      </p:tavLst>
                                    </p:anim>
                                    <p:set>
                                      <p:cBhvr>
                                        <p:cTn id="448" dur="1" fill="hold">
                                          <p:stCondLst>
                                            <p:cond delay="2499"/>
                                          </p:stCondLst>
                                        </p:cTn>
                                        <p:tgtEl>
                                          <p:spTgt spid="260"/>
                                        </p:tgtEl>
                                        <p:attrNameLst>
                                          <p:attrName>style.visibility</p:attrName>
                                        </p:attrNameLst>
                                      </p:cBhvr>
                                      <p:to>
                                        <p:strVal val="hidden"/>
                                      </p:to>
                                    </p:set>
                                  </p:childTnLst>
                                </p:cTn>
                              </p:par>
                              <p:par>
                                <p:cTn id="449" presetID="2" presetClass="exit" presetSubtype="1" fill="hold" nodeType="withEffect">
                                  <p:stCondLst>
                                    <p:cond delay="0"/>
                                  </p:stCondLst>
                                  <p:childTnLst>
                                    <p:anim calcmode="lin" valueType="num">
                                      <p:cBhvr additive="base">
                                        <p:cTn id="450" dur="2500"/>
                                        <p:tgtEl>
                                          <p:spTgt spid="263"/>
                                        </p:tgtEl>
                                        <p:attrNameLst>
                                          <p:attrName>ppt_x</p:attrName>
                                        </p:attrNameLst>
                                      </p:cBhvr>
                                      <p:tavLst>
                                        <p:tav tm="0">
                                          <p:val>
                                            <p:strVal val="ppt_x"/>
                                          </p:val>
                                        </p:tav>
                                        <p:tav tm="100000">
                                          <p:val>
                                            <p:strVal val="ppt_x"/>
                                          </p:val>
                                        </p:tav>
                                      </p:tavLst>
                                    </p:anim>
                                    <p:anim calcmode="lin" valueType="num">
                                      <p:cBhvr additive="base">
                                        <p:cTn id="451" dur="2500"/>
                                        <p:tgtEl>
                                          <p:spTgt spid="263"/>
                                        </p:tgtEl>
                                        <p:attrNameLst>
                                          <p:attrName>ppt_y</p:attrName>
                                        </p:attrNameLst>
                                      </p:cBhvr>
                                      <p:tavLst>
                                        <p:tav tm="0">
                                          <p:val>
                                            <p:strVal val="ppt_y"/>
                                          </p:val>
                                        </p:tav>
                                        <p:tav tm="100000">
                                          <p:val>
                                            <p:strVal val="0-ppt_h/2"/>
                                          </p:val>
                                        </p:tav>
                                      </p:tavLst>
                                    </p:anim>
                                    <p:set>
                                      <p:cBhvr>
                                        <p:cTn id="452" dur="1" fill="hold">
                                          <p:stCondLst>
                                            <p:cond delay="2499"/>
                                          </p:stCondLst>
                                        </p:cTn>
                                        <p:tgtEl>
                                          <p:spTgt spid="263"/>
                                        </p:tgtEl>
                                        <p:attrNameLst>
                                          <p:attrName>style.visibility</p:attrName>
                                        </p:attrNameLst>
                                      </p:cBhvr>
                                      <p:to>
                                        <p:strVal val="hidden"/>
                                      </p:to>
                                    </p:set>
                                  </p:childTnLst>
                                </p:cTn>
                              </p:par>
                              <p:par>
                                <p:cTn id="453" presetID="2" presetClass="exit" presetSubtype="1" fill="hold" nodeType="withEffect">
                                  <p:stCondLst>
                                    <p:cond delay="0"/>
                                  </p:stCondLst>
                                  <p:childTnLst>
                                    <p:anim calcmode="lin" valueType="num">
                                      <p:cBhvr additive="base">
                                        <p:cTn id="454" dur="2500"/>
                                        <p:tgtEl>
                                          <p:spTgt spid="266"/>
                                        </p:tgtEl>
                                        <p:attrNameLst>
                                          <p:attrName>ppt_x</p:attrName>
                                        </p:attrNameLst>
                                      </p:cBhvr>
                                      <p:tavLst>
                                        <p:tav tm="0">
                                          <p:val>
                                            <p:strVal val="ppt_x"/>
                                          </p:val>
                                        </p:tav>
                                        <p:tav tm="100000">
                                          <p:val>
                                            <p:strVal val="ppt_x"/>
                                          </p:val>
                                        </p:tav>
                                      </p:tavLst>
                                    </p:anim>
                                    <p:anim calcmode="lin" valueType="num">
                                      <p:cBhvr additive="base">
                                        <p:cTn id="455" dur="2500"/>
                                        <p:tgtEl>
                                          <p:spTgt spid="266"/>
                                        </p:tgtEl>
                                        <p:attrNameLst>
                                          <p:attrName>ppt_y</p:attrName>
                                        </p:attrNameLst>
                                      </p:cBhvr>
                                      <p:tavLst>
                                        <p:tav tm="0">
                                          <p:val>
                                            <p:strVal val="ppt_y"/>
                                          </p:val>
                                        </p:tav>
                                        <p:tav tm="100000">
                                          <p:val>
                                            <p:strVal val="0-ppt_h/2"/>
                                          </p:val>
                                        </p:tav>
                                      </p:tavLst>
                                    </p:anim>
                                    <p:set>
                                      <p:cBhvr>
                                        <p:cTn id="456" dur="1" fill="hold">
                                          <p:stCondLst>
                                            <p:cond delay="2499"/>
                                          </p:stCondLst>
                                        </p:cTn>
                                        <p:tgtEl>
                                          <p:spTgt spid="266"/>
                                        </p:tgtEl>
                                        <p:attrNameLst>
                                          <p:attrName>style.visibility</p:attrName>
                                        </p:attrNameLst>
                                      </p:cBhvr>
                                      <p:to>
                                        <p:strVal val="hidden"/>
                                      </p:to>
                                    </p:set>
                                  </p:childTnLst>
                                </p:cTn>
                              </p:par>
                              <p:par>
                                <p:cTn id="457" presetID="2" presetClass="exit" presetSubtype="1" fill="hold" nodeType="withEffect">
                                  <p:stCondLst>
                                    <p:cond delay="0"/>
                                  </p:stCondLst>
                                  <p:childTnLst>
                                    <p:anim calcmode="lin" valueType="num">
                                      <p:cBhvr additive="base">
                                        <p:cTn id="458" dur="2500"/>
                                        <p:tgtEl>
                                          <p:spTgt spid="269"/>
                                        </p:tgtEl>
                                        <p:attrNameLst>
                                          <p:attrName>ppt_x</p:attrName>
                                        </p:attrNameLst>
                                      </p:cBhvr>
                                      <p:tavLst>
                                        <p:tav tm="0">
                                          <p:val>
                                            <p:strVal val="ppt_x"/>
                                          </p:val>
                                        </p:tav>
                                        <p:tav tm="100000">
                                          <p:val>
                                            <p:strVal val="ppt_x"/>
                                          </p:val>
                                        </p:tav>
                                      </p:tavLst>
                                    </p:anim>
                                    <p:anim calcmode="lin" valueType="num">
                                      <p:cBhvr additive="base">
                                        <p:cTn id="459" dur="2500"/>
                                        <p:tgtEl>
                                          <p:spTgt spid="269"/>
                                        </p:tgtEl>
                                        <p:attrNameLst>
                                          <p:attrName>ppt_y</p:attrName>
                                        </p:attrNameLst>
                                      </p:cBhvr>
                                      <p:tavLst>
                                        <p:tav tm="0">
                                          <p:val>
                                            <p:strVal val="ppt_y"/>
                                          </p:val>
                                        </p:tav>
                                        <p:tav tm="100000">
                                          <p:val>
                                            <p:strVal val="0-ppt_h/2"/>
                                          </p:val>
                                        </p:tav>
                                      </p:tavLst>
                                    </p:anim>
                                    <p:set>
                                      <p:cBhvr>
                                        <p:cTn id="460" dur="1" fill="hold">
                                          <p:stCondLst>
                                            <p:cond delay="2499"/>
                                          </p:stCondLst>
                                        </p:cTn>
                                        <p:tgtEl>
                                          <p:spTgt spid="269"/>
                                        </p:tgtEl>
                                        <p:attrNameLst>
                                          <p:attrName>style.visibility</p:attrName>
                                        </p:attrNameLst>
                                      </p:cBhvr>
                                      <p:to>
                                        <p:strVal val="hidden"/>
                                      </p:to>
                                    </p:set>
                                  </p:childTnLst>
                                </p:cTn>
                              </p:par>
                              <p:par>
                                <p:cTn id="461" presetID="2" presetClass="exit" presetSubtype="1" fill="hold" nodeType="withEffect">
                                  <p:stCondLst>
                                    <p:cond delay="0"/>
                                  </p:stCondLst>
                                  <p:childTnLst>
                                    <p:anim calcmode="lin" valueType="num">
                                      <p:cBhvr additive="base">
                                        <p:cTn id="462" dur="2500"/>
                                        <p:tgtEl>
                                          <p:spTgt spid="272"/>
                                        </p:tgtEl>
                                        <p:attrNameLst>
                                          <p:attrName>ppt_x</p:attrName>
                                        </p:attrNameLst>
                                      </p:cBhvr>
                                      <p:tavLst>
                                        <p:tav tm="0">
                                          <p:val>
                                            <p:strVal val="ppt_x"/>
                                          </p:val>
                                        </p:tav>
                                        <p:tav tm="100000">
                                          <p:val>
                                            <p:strVal val="ppt_x"/>
                                          </p:val>
                                        </p:tav>
                                      </p:tavLst>
                                    </p:anim>
                                    <p:anim calcmode="lin" valueType="num">
                                      <p:cBhvr additive="base">
                                        <p:cTn id="463" dur="2500"/>
                                        <p:tgtEl>
                                          <p:spTgt spid="272"/>
                                        </p:tgtEl>
                                        <p:attrNameLst>
                                          <p:attrName>ppt_y</p:attrName>
                                        </p:attrNameLst>
                                      </p:cBhvr>
                                      <p:tavLst>
                                        <p:tav tm="0">
                                          <p:val>
                                            <p:strVal val="ppt_y"/>
                                          </p:val>
                                        </p:tav>
                                        <p:tav tm="100000">
                                          <p:val>
                                            <p:strVal val="0-ppt_h/2"/>
                                          </p:val>
                                        </p:tav>
                                      </p:tavLst>
                                    </p:anim>
                                    <p:set>
                                      <p:cBhvr>
                                        <p:cTn id="464" dur="1" fill="hold">
                                          <p:stCondLst>
                                            <p:cond delay="2499"/>
                                          </p:stCondLst>
                                        </p:cTn>
                                        <p:tgtEl>
                                          <p:spTgt spid="272"/>
                                        </p:tgtEl>
                                        <p:attrNameLst>
                                          <p:attrName>style.visibility</p:attrName>
                                        </p:attrNameLst>
                                      </p:cBhvr>
                                      <p:to>
                                        <p:strVal val="hidden"/>
                                      </p:to>
                                    </p:set>
                                  </p:childTnLst>
                                </p:cTn>
                              </p:par>
                              <p:par>
                                <p:cTn id="465" presetID="2" presetClass="exit" presetSubtype="1" fill="hold" nodeType="withEffect">
                                  <p:stCondLst>
                                    <p:cond delay="0"/>
                                  </p:stCondLst>
                                  <p:childTnLst>
                                    <p:anim calcmode="lin" valueType="num">
                                      <p:cBhvr additive="base">
                                        <p:cTn id="466" dur="2500"/>
                                        <p:tgtEl>
                                          <p:spTgt spid="311"/>
                                        </p:tgtEl>
                                        <p:attrNameLst>
                                          <p:attrName>ppt_x</p:attrName>
                                        </p:attrNameLst>
                                      </p:cBhvr>
                                      <p:tavLst>
                                        <p:tav tm="0">
                                          <p:val>
                                            <p:strVal val="ppt_x"/>
                                          </p:val>
                                        </p:tav>
                                        <p:tav tm="100000">
                                          <p:val>
                                            <p:strVal val="ppt_x"/>
                                          </p:val>
                                        </p:tav>
                                      </p:tavLst>
                                    </p:anim>
                                    <p:anim calcmode="lin" valueType="num">
                                      <p:cBhvr additive="base">
                                        <p:cTn id="467" dur="2500"/>
                                        <p:tgtEl>
                                          <p:spTgt spid="311"/>
                                        </p:tgtEl>
                                        <p:attrNameLst>
                                          <p:attrName>ppt_y</p:attrName>
                                        </p:attrNameLst>
                                      </p:cBhvr>
                                      <p:tavLst>
                                        <p:tav tm="0">
                                          <p:val>
                                            <p:strVal val="ppt_y"/>
                                          </p:val>
                                        </p:tav>
                                        <p:tav tm="100000">
                                          <p:val>
                                            <p:strVal val="0-ppt_h/2"/>
                                          </p:val>
                                        </p:tav>
                                      </p:tavLst>
                                    </p:anim>
                                    <p:set>
                                      <p:cBhvr>
                                        <p:cTn id="468" dur="1" fill="hold">
                                          <p:stCondLst>
                                            <p:cond delay="2499"/>
                                          </p:stCondLst>
                                        </p:cTn>
                                        <p:tgtEl>
                                          <p:spTgt spid="311"/>
                                        </p:tgtEl>
                                        <p:attrNameLst>
                                          <p:attrName>style.visibility</p:attrName>
                                        </p:attrNameLst>
                                      </p:cBhvr>
                                      <p:to>
                                        <p:strVal val="hidden"/>
                                      </p:to>
                                    </p:set>
                                  </p:childTnLst>
                                </p:cTn>
                              </p:par>
                              <p:par>
                                <p:cTn id="469" presetID="2" presetClass="exit" presetSubtype="1" fill="hold" nodeType="withEffect">
                                  <p:stCondLst>
                                    <p:cond delay="0"/>
                                  </p:stCondLst>
                                  <p:childTnLst>
                                    <p:anim calcmode="lin" valueType="num">
                                      <p:cBhvr additive="base">
                                        <p:cTn id="470" dur="2500"/>
                                        <p:tgtEl>
                                          <p:spTgt spid="314"/>
                                        </p:tgtEl>
                                        <p:attrNameLst>
                                          <p:attrName>ppt_x</p:attrName>
                                        </p:attrNameLst>
                                      </p:cBhvr>
                                      <p:tavLst>
                                        <p:tav tm="0">
                                          <p:val>
                                            <p:strVal val="ppt_x"/>
                                          </p:val>
                                        </p:tav>
                                        <p:tav tm="100000">
                                          <p:val>
                                            <p:strVal val="ppt_x"/>
                                          </p:val>
                                        </p:tav>
                                      </p:tavLst>
                                    </p:anim>
                                    <p:anim calcmode="lin" valueType="num">
                                      <p:cBhvr additive="base">
                                        <p:cTn id="471" dur="2500"/>
                                        <p:tgtEl>
                                          <p:spTgt spid="314"/>
                                        </p:tgtEl>
                                        <p:attrNameLst>
                                          <p:attrName>ppt_y</p:attrName>
                                        </p:attrNameLst>
                                      </p:cBhvr>
                                      <p:tavLst>
                                        <p:tav tm="0">
                                          <p:val>
                                            <p:strVal val="ppt_y"/>
                                          </p:val>
                                        </p:tav>
                                        <p:tav tm="100000">
                                          <p:val>
                                            <p:strVal val="0-ppt_h/2"/>
                                          </p:val>
                                        </p:tav>
                                      </p:tavLst>
                                    </p:anim>
                                    <p:set>
                                      <p:cBhvr>
                                        <p:cTn id="472" dur="1" fill="hold">
                                          <p:stCondLst>
                                            <p:cond delay="2499"/>
                                          </p:stCondLst>
                                        </p:cTn>
                                        <p:tgtEl>
                                          <p:spTgt spid="314"/>
                                        </p:tgtEl>
                                        <p:attrNameLst>
                                          <p:attrName>style.visibility</p:attrName>
                                        </p:attrNameLst>
                                      </p:cBhvr>
                                      <p:to>
                                        <p:strVal val="hidden"/>
                                      </p:to>
                                    </p:set>
                                  </p:childTnLst>
                                </p:cTn>
                              </p:par>
                              <p:par>
                                <p:cTn id="473" presetID="2" presetClass="exit" presetSubtype="1" fill="hold" nodeType="withEffect">
                                  <p:stCondLst>
                                    <p:cond delay="0"/>
                                  </p:stCondLst>
                                  <p:childTnLst>
                                    <p:anim calcmode="lin" valueType="num">
                                      <p:cBhvr additive="base">
                                        <p:cTn id="474" dur="2500"/>
                                        <p:tgtEl>
                                          <p:spTgt spid="317"/>
                                        </p:tgtEl>
                                        <p:attrNameLst>
                                          <p:attrName>ppt_x</p:attrName>
                                        </p:attrNameLst>
                                      </p:cBhvr>
                                      <p:tavLst>
                                        <p:tav tm="0">
                                          <p:val>
                                            <p:strVal val="ppt_x"/>
                                          </p:val>
                                        </p:tav>
                                        <p:tav tm="100000">
                                          <p:val>
                                            <p:strVal val="ppt_x"/>
                                          </p:val>
                                        </p:tav>
                                      </p:tavLst>
                                    </p:anim>
                                    <p:anim calcmode="lin" valueType="num">
                                      <p:cBhvr additive="base">
                                        <p:cTn id="475" dur="2500"/>
                                        <p:tgtEl>
                                          <p:spTgt spid="317"/>
                                        </p:tgtEl>
                                        <p:attrNameLst>
                                          <p:attrName>ppt_y</p:attrName>
                                        </p:attrNameLst>
                                      </p:cBhvr>
                                      <p:tavLst>
                                        <p:tav tm="0">
                                          <p:val>
                                            <p:strVal val="ppt_y"/>
                                          </p:val>
                                        </p:tav>
                                        <p:tav tm="100000">
                                          <p:val>
                                            <p:strVal val="0-ppt_h/2"/>
                                          </p:val>
                                        </p:tav>
                                      </p:tavLst>
                                    </p:anim>
                                    <p:set>
                                      <p:cBhvr>
                                        <p:cTn id="476" dur="1" fill="hold">
                                          <p:stCondLst>
                                            <p:cond delay="2499"/>
                                          </p:stCondLst>
                                        </p:cTn>
                                        <p:tgtEl>
                                          <p:spTgt spid="317"/>
                                        </p:tgtEl>
                                        <p:attrNameLst>
                                          <p:attrName>style.visibility</p:attrName>
                                        </p:attrNameLst>
                                      </p:cBhvr>
                                      <p:to>
                                        <p:strVal val="hidden"/>
                                      </p:to>
                                    </p:set>
                                  </p:childTnLst>
                                </p:cTn>
                              </p:par>
                              <p:par>
                                <p:cTn id="477" presetID="2" presetClass="exit" presetSubtype="1" fill="hold" nodeType="withEffect">
                                  <p:stCondLst>
                                    <p:cond delay="0"/>
                                  </p:stCondLst>
                                  <p:childTnLst>
                                    <p:anim calcmode="lin" valueType="num">
                                      <p:cBhvr additive="base">
                                        <p:cTn id="478" dur="2500"/>
                                        <p:tgtEl>
                                          <p:spTgt spid="320"/>
                                        </p:tgtEl>
                                        <p:attrNameLst>
                                          <p:attrName>ppt_x</p:attrName>
                                        </p:attrNameLst>
                                      </p:cBhvr>
                                      <p:tavLst>
                                        <p:tav tm="0">
                                          <p:val>
                                            <p:strVal val="ppt_x"/>
                                          </p:val>
                                        </p:tav>
                                        <p:tav tm="100000">
                                          <p:val>
                                            <p:strVal val="ppt_x"/>
                                          </p:val>
                                        </p:tav>
                                      </p:tavLst>
                                    </p:anim>
                                    <p:anim calcmode="lin" valueType="num">
                                      <p:cBhvr additive="base">
                                        <p:cTn id="479" dur="2500"/>
                                        <p:tgtEl>
                                          <p:spTgt spid="320"/>
                                        </p:tgtEl>
                                        <p:attrNameLst>
                                          <p:attrName>ppt_y</p:attrName>
                                        </p:attrNameLst>
                                      </p:cBhvr>
                                      <p:tavLst>
                                        <p:tav tm="0">
                                          <p:val>
                                            <p:strVal val="ppt_y"/>
                                          </p:val>
                                        </p:tav>
                                        <p:tav tm="100000">
                                          <p:val>
                                            <p:strVal val="0-ppt_h/2"/>
                                          </p:val>
                                        </p:tav>
                                      </p:tavLst>
                                    </p:anim>
                                    <p:set>
                                      <p:cBhvr>
                                        <p:cTn id="480" dur="1" fill="hold">
                                          <p:stCondLst>
                                            <p:cond delay="2499"/>
                                          </p:stCondLst>
                                        </p:cTn>
                                        <p:tgtEl>
                                          <p:spTgt spid="320"/>
                                        </p:tgtEl>
                                        <p:attrNameLst>
                                          <p:attrName>style.visibility</p:attrName>
                                        </p:attrNameLst>
                                      </p:cBhvr>
                                      <p:to>
                                        <p:strVal val="hidden"/>
                                      </p:to>
                                    </p:set>
                                  </p:childTnLst>
                                </p:cTn>
                              </p:par>
                              <p:par>
                                <p:cTn id="481" presetID="2" presetClass="exit" presetSubtype="1" fill="hold" nodeType="withEffect">
                                  <p:stCondLst>
                                    <p:cond delay="0"/>
                                  </p:stCondLst>
                                  <p:childTnLst>
                                    <p:anim calcmode="lin" valueType="num">
                                      <p:cBhvr additive="base">
                                        <p:cTn id="482" dur="2500"/>
                                        <p:tgtEl>
                                          <p:spTgt spid="323"/>
                                        </p:tgtEl>
                                        <p:attrNameLst>
                                          <p:attrName>ppt_x</p:attrName>
                                        </p:attrNameLst>
                                      </p:cBhvr>
                                      <p:tavLst>
                                        <p:tav tm="0">
                                          <p:val>
                                            <p:strVal val="ppt_x"/>
                                          </p:val>
                                        </p:tav>
                                        <p:tav tm="100000">
                                          <p:val>
                                            <p:strVal val="ppt_x"/>
                                          </p:val>
                                        </p:tav>
                                      </p:tavLst>
                                    </p:anim>
                                    <p:anim calcmode="lin" valueType="num">
                                      <p:cBhvr additive="base">
                                        <p:cTn id="483" dur="2500"/>
                                        <p:tgtEl>
                                          <p:spTgt spid="323"/>
                                        </p:tgtEl>
                                        <p:attrNameLst>
                                          <p:attrName>ppt_y</p:attrName>
                                        </p:attrNameLst>
                                      </p:cBhvr>
                                      <p:tavLst>
                                        <p:tav tm="0">
                                          <p:val>
                                            <p:strVal val="ppt_y"/>
                                          </p:val>
                                        </p:tav>
                                        <p:tav tm="100000">
                                          <p:val>
                                            <p:strVal val="0-ppt_h/2"/>
                                          </p:val>
                                        </p:tav>
                                      </p:tavLst>
                                    </p:anim>
                                    <p:set>
                                      <p:cBhvr>
                                        <p:cTn id="484" dur="1" fill="hold">
                                          <p:stCondLst>
                                            <p:cond delay="2499"/>
                                          </p:stCondLst>
                                        </p:cTn>
                                        <p:tgtEl>
                                          <p:spTgt spid="323"/>
                                        </p:tgtEl>
                                        <p:attrNameLst>
                                          <p:attrName>style.visibility</p:attrName>
                                        </p:attrNameLst>
                                      </p:cBhvr>
                                      <p:to>
                                        <p:strVal val="hidden"/>
                                      </p:to>
                                    </p:set>
                                  </p:childTnLst>
                                </p:cTn>
                              </p:par>
                              <p:par>
                                <p:cTn id="485" presetID="2" presetClass="exit" presetSubtype="1" fill="hold" nodeType="withEffect">
                                  <p:stCondLst>
                                    <p:cond delay="0"/>
                                  </p:stCondLst>
                                  <p:childTnLst>
                                    <p:anim calcmode="lin" valueType="num">
                                      <p:cBhvr additive="base">
                                        <p:cTn id="486" dur="2500"/>
                                        <p:tgtEl>
                                          <p:spTgt spid="326"/>
                                        </p:tgtEl>
                                        <p:attrNameLst>
                                          <p:attrName>ppt_x</p:attrName>
                                        </p:attrNameLst>
                                      </p:cBhvr>
                                      <p:tavLst>
                                        <p:tav tm="0">
                                          <p:val>
                                            <p:strVal val="ppt_x"/>
                                          </p:val>
                                        </p:tav>
                                        <p:tav tm="100000">
                                          <p:val>
                                            <p:strVal val="ppt_x"/>
                                          </p:val>
                                        </p:tav>
                                      </p:tavLst>
                                    </p:anim>
                                    <p:anim calcmode="lin" valueType="num">
                                      <p:cBhvr additive="base">
                                        <p:cTn id="487" dur="2500"/>
                                        <p:tgtEl>
                                          <p:spTgt spid="326"/>
                                        </p:tgtEl>
                                        <p:attrNameLst>
                                          <p:attrName>ppt_y</p:attrName>
                                        </p:attrNameLst>
                                      </p:cBhvr>
                                      <p:tavLst>
                                        <p:tav tm="0">
                                          <p:val>
                                            <p:strVal val="ppt_y"/>
                                          </p:val>
                                        </p:tav>
                                        <p:tav tm="100000">
                                          <p:val>
                                            <p:strVal val="0-ppt_h/2"/>
                                          </p:val>
                                        </p:tav>
                                      </p:tavLst>
                                    </p:anim>
                                    <p:set>
                                      <p:cBhvr>
                                        <p:cTn id="488" dur="1" fill="hold">
                                          <p:stCondLst>
                                            <p:cond delay="2499"/>
                                          </p:stCondLst>
                                        </p:cTn>
                                        <p:tgtEl>
                                          <p:spTgt spid="326"/>
                                        </p:tgtEl>
                                        <p:attrNameLst>
                                          <p:attrName>style.visibility</p:attrName>
                                        </p:attrNameLst>
                                      </p:cBhvr>
                                      <p:to>
                                        <p:strVal val="hidden"/>
                                      </p:to>
                                    </p:set>
                                  </p:childTnLst>
                                </p:cTn>
                              </p:par>
                              <p:par>
                                <p:cTn id="489" presetID="19" presetClass="exit" presetSubtype="10" fill="hold" nodeType="withEffect">
                                  <p:stCondLst>
                                    <p:cond delay="0"/>
                                  </p:stCondLst>
                                  <p:childTnLst>
                                    <p:anim calcmode="lin" valueType="num">
                                      <p:cBhvr>
                                        <p:cTn id="490" dur="2500"/>
                                        <p:tgtEl>
                                          <p:spTgt spid="329"/>
                                        </p:tgtEl>
                                        <p:attrNameLst>
                                          <p:attrName>ppt_h</p:attrName>
                                        </p:attrNameLst>
                                      </p:cBhvr>
                                      <p:tavLst>
                                        <p:tav tm="0">
                                          <p:val>
                                            <p:strVal val="ppt_h"/>
                                          </p:val>
                                        </p:tav>
                                        <p:tav tm="100000">
                                          <p:val>
                                            <p:strVal val="ppt_h"/>
                                          </p:val>
                                        </p:tav>
                                      </p:tavLst>
                                    </p:anim>
                                    <p:anim calcmode="lin" valueType="num">
                                      <p:cBhvr>
                                        <p:cTn id="491" dur="2500"/>
                                        <p:tgtEl>
                                          <p:spTgt spid="3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499"/>
                                          </p:stCondLst>
                                        </p:cTn>
                                        <p:tgtEl>
                                          <p:spTgt spid="329"/>
                                        </p:tgtEl>
                                        <p:attrNameLst>
                                          <p:attrName>style.visibility</p:attrName>
                                        </p:attrNameLst>
                                      </p:cBhvr>
                                      <p:to>
                                        <p:strVal val="hidden"/>
                                      </p:to>
                                    </p:set>
                                  </p:childTnLst>
                                </p:cTn>
                              </p:par>
                              <p:par>
                                <p:cTn id="493" presetID="19" presetClass="exit" presetSubtype="10" fill="hold" nodeType="withEffect">
                                  <p:stCondLst>
                                    <p:cond delay="0"/>
                                  </p:stCondLst>
                                  <p:childTnLst>
                                    <p:anim calcmode="lin" valueType="num">
                                      <p:cBhvr>
                                        <p:cTn id="494" dur="2500"/>
                                        <p:tgtEl>
                                          <p:spTgt spid="332"/>
                                        </p:tgtEl>
                                        <p:attrNameLst>
                                          <p:attrName>ppt_h</p:attrName>
                                        </p:attrNameLst>
                                      </p:cBhvr>
                                      <p:tavLst>
                                        <p:tav tm="0">
                                          <p:val>
                                            <p:strVal val="ppt_h"/>
                                          </p:val>
                                        </p:tav>
                                        <p:tav tm="100000">
                                          <p:val>
                                            <p:strVal val="ppt_h"/>
                                          </p:val>
                                        </p:tav>
                                      </p:tavLst>
                                    </p:anim>
                                    <p:anim calcmode="lin" valueType="num">
                                      <p:cBhvr>
                                        <p:cTn id="495" dur="2500"/>
                                        <p:tgtEl>
                                          <p:spTgt spid="3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499"/>
                                          </p:stCondLst>
                                        </p:cTn>
                                        <p:tgtEl>
                                          <p:spTgt spid="332"/>
                                        </p:tgtEl>
                                        <p:attrNameLst>
                                          <p:attrName>style.visibility</p:attrName>
                                        </p:attrNameLst>
                                      </p:cBhvr>
                                      <p:to>
                                        <p:strVal val="hidden"/>
                                      </p:to>
                                    </p:set>
                                  </p:childTnLst>
                                </p:cTn>
                              </p:par>
                              <p:par>
                                <p:cTn id="497" presetID="19" presetClass="exit" presetSubtype="10" fill="hold" nodeType="withEffect">
                                  <p:stCondLst>
                                    <p:cond delay="0"/>
                                  </p:stCondLst>
                                  <p:childTnLst>
                                    <p:anim calcmode="lin" valueType="num">
                                      <p:cBhvr>
                                        <p:cTn id="498" dur="2500"/>
                                        <p:tgtEl>
                                          <p:spTgt spid="335"/>
                                        </p:tgtEl>
                                        <p:attrNameLst>
                                          <p:attrName>ppt_h</p:attrName>
                                        </p:attrNameLst>
                                      </p:cBhvr>
                                      <p:tavLst>
                                        <p:tav tm="0">
                                          <p:val>
                                            <p:strVal val="ppt_h"/>
                                          </p:val>
                                        </p:tav>
                                        <p:tav tm="100000">
                                          <p:val>
                                            <p:strVal val="ppt_h"/>
                                          </p:val>
                                        </p:tav>
                                      </p:tavLst>
                                    </p:anim>
                                    <p:anim calcmode="lin" valueType="num">
                                      <p:cBhvr>
                                        <p:cTn id="499" dur="2500"/>
                                        <p:tgtEl>
                                          <p:spTgt spid="3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499"/>
                                          </p:stCondLst>
                                        </p:cTn>
                                        <p:tgtEl>
                                          <p:spTgt spid="335"/>
                                        </p:tgtEl>
                                        <p:attrNameLst>
                                          <p:attrName>style.visibility</p:attrName>
                                        </p:attrNameLst>
                                      </p:cBhvr>
                                      <p:to>
                                        <p:strVal val="hidden"/>
                                      </p:to>
                                    </p:set>
                                  </p:childTnLst>
                                </p:cTn>
                              </p:par>
                              <p:par>
                                <p:cTn id="501" presetID="19" presetClass="exit" presetSubtype="10" fill="hold" nodeType="withEffect">
                                  <p:stCondLst>
                                    <p:cond delay="0"/>
                                  </p:stCondLst>
                                  <p:childTnLst>
                                    <p:anim calcmode="lin" valueType="num">
                                      <p:cBhvr>
                                        <p:cTn id="502" dur="2500"/>
                                        <p:tgtEl>
                                          <p:spTgt spid="338"/>
                                        </p:tgtEl>
                                        <p:attrNameLst>
                                          <p:attrName>ppt_h</p:attrName>
                                        </p:attrNameLst>
                                      </p:cBhvr>
                                      <p:tavLst>
                                        <p:tav tm="0">
                                          <p:val>
                                            <p:strVal val="ppt_h"/>
                                          </p:val>
                                        </p:tav>
                                        <p:tav tm="100000">
                                          <p:val>
                                            <p:strVal val="ppt_h"/>
                                          </p:val>
                                        </p:tav>
                                      </p:tavLst>
                                    </p:anim>
                                    <p:anim calcmode="lin" valueType="num">
                                      <p:cBhvr>
                                        <p:cTn id="503" dur="2500"/>
                                        <p:tgtEl>
                                          <p:spTgt spid="3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499"/>
                                          </p:stCondLst>
                                        </p:cTn>
                                        <p:tgtEl>
                                          <p:spTgt spid="338"/>
                                        </p:tgtEl>
                                        <p:attrNameLst>
                                          <p:attrName>style.visibility</p:attrName>
                                        </p:attrNameLst>
                                      </p:cBhvr>
                                      <p:to>
                                        <p:strVal val="hidden"/>
                                      </p:to>
                                    </p:set>
                                  </p:childTnLst>
                                </p:cTn>
                              </p:par>
                              <p:par>
                                <p:cTn id="505" presetID="19" presetClass="exit" presetSubtype="10" fill="hold" nodeType="withEffect">
                                  <p:stCondLst>
                                    <p:cond delay="0"/>
                                  </p:stCondLst>
                                  <p:childTnLst>
                                    <p:anim calcmode="lin" valueType="num">
                                      <p:cBhvr>
                                        <p:cTn id="506" dur="2500"/>
                                        <p:tgtEl>
                                          <p:spTgt spid="341"/>
                                        </p:tgtEl>
                                        <p:attrNameLst>
                                          <p:attrName>ppt_h</p:attrName>
                                        </p:attrNameLst>
                                      </p:cBhvr>
                                      <p:tavLst>
                                        <p:tav tm="0">
                                          <p:val>
                                            <p:strVal val="ppt_h"/>
                                          </p:val>
                                        </p:tav>
                                        <p:tav tm="100000">
                                          <p:val>
                                            <p:strVal val="ppt_h"/>
                                          </p:val>
                                        </p:tav>
                                      </p:tavLst>
                                    </p:anim>
                                    <p:anim calcmode="lin" valueType="num">
                                      <p:cBhvr>
                                        <p:cTn id="507" dur="2500"/>
                                        <p:tgtEl>
                                          <p:spTgt spid="3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499"/>
                                          </p:stCondLst>
                                        </p:cTn>
                                        <p:tgtEl>
                                          <p:spTgt spid="341"/>
                                        </p:tgtEl>
                                        <p:attrNameLst>
                                          <p:attrName>style.visibility</p:attrName>
                                        </p:attrNameLst>
                                      </p:cBhvr>
                                      <p:to>
                                        <p:strVal val="hidden"/>
                                      </p:to>
                                    </p:set>
                                  </p:childTnLst>
                                </p:cTn>
                              </p:par>
                              <p:par>
                                <p:cTn id="509" presetID="19" presetClass="exit" presetSubtype="10" fill="hold" nodeType="withEffect">
                                  <p:stCondLst>
                                    <p:cond delay="0"/>
                                  </p:stCondLst>
                                  <p:childTnLst>
                                    <p:anim calcmode="lin" valueType="num">
                                      <p:cBhvr>
                                        <p:cTn id="510" dur="2500"/>
                                        <p:tgtEl>
                                          <p:spTgt spid="344"/>
                                        </p:tgtEl>
                                        <p:attrNameLst>
                                          <p:attrName>ppt_h</p:attrName>
                                        </p:attrNameLst>
                                      </p:cBhvr>
                                      <p:tavLst>
                                        <p:tav tm="0">
                                          <p:val>
                                            <p:strVal val="ppt_h"/>
                                          </p:val>
                                        </p:tav>
                                        <p:tav tm="100000">
                                          <p:val>
                                            <p:strVal val="ppt_h"/>
                                          </p:val>
                                        </p:tav>
                                      </p:tavLst>
                                    </p:anim>
                                    <p:anim calcmode="lin" valueType="num">
                                      <p:cBhvr>
                                        <p:cTn id="511" dur="2500"/>
                                        <p:tgtEl>
                                          <p:spTgt spid="3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499"/>
                                          </p:stCondLst>
                                        </p:cTn>
                                        <p:tgtEl>
                                          <p:spTgt spid="344"/>
                                        </p:tgtEl>
                                        <p:attrNameLst>
                                          <p:attrName>style.visibility</p:attrName>
                                        </p:attrNameLst>
                                      </p:cBhvr>
                                      <p:to>
                                        <p:strVal val="hidden"/>
                                      </p:to>
                                    </p:set>
                                  </p:childTnLst>
                                </p:cTn>
                              </p:par>
                              <p:par>
                                <p:cTn id="513" presetID="19" presetClass="exit" presetSubtype="10" fill="hold" nodeType="withEffect">
                                  <p:stCondLst>
                                    <p:cond delay="0"/>
                                  </p:stCondLst>
                                  <p:childTnLst>
                                    <p:anim calcmode="lin" valueType="num">
                                      <p:cBhvr>
                                        <p:cTn id="514" dur="2500"/>
                                        <p:tgtEl>
                                          <p:spTgt spid="347"/>
                                        </p:tgtEl>
                                        <p:attrNameLst>
                                          <p:attrName>ppt_h</p:attrName>
                                        </p:attrNameLst>
                                      </p:cBhvr>
                                      <p:tavLst>
                                        <p:tav tm="0">
                                          <p:val>
                                            <p:strVal val="ppt_h"/>
                                          </p:val>
                                        </p:tav>
                                        <p:tav tm="100000">
                                          <p:val>
                                            <p:strVal val="ppt_h"/>
                                          </p:val>
                                        </p:tav>
                                      </p:tavLst>
                                    </p:anim>
                                    <p:anim calcmode="lin" valueType="num">
                                      <p:cBhvr>
                                        <p:cTn id="515" dur="2500"/>
                                        <p:tgtEl>
                                          <p:spTgt spid="3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499"/>
                                          </p:stCondLst>
                                        </p:cTn>
                                        <p:tgtEl>
                                          <p:spTgt spid="347"/>
                                        </p:tgtEl>
                                        <p:attrNameLst>
                                          <p:attrName>style.visibility</p:attrName>
                                        </p:attrNameLst>
                                      </p:cBhvr>
                                      <p:to>
                                        <p:strVal val="hidden"/>
                                      </p:to>
                                    </p:set>
                                  </p:childTnLst>
                                </p:cTn>
                              </p:par>
                              <p:par>
                                <p:cTn id="517" presetID="19" presetClass="exit" presetSubtype="10" fill="hold" nodeType="withEffect">
                                  <p:stCondLst>
                                    <p:cond delay="0"/>
                                  </p:stCondLst>
                                  <p:childTnLst>
                                    <p:anim calcmode="lin" valueType="num">
                                      <p:cBhvr>
                                        <p:cTn id="518" dur="2500"/>
                                        <p:tgtEl>
                                          <p:spTgt spid="350"/>
                                        </p:tgtEl>
                                        <p:attrNameLst>
                                          <p:attrName>ppt_h</p:attrName>
                                        </p:attrNameLst>
                                      </p:cBhvr>
                                      <p:tavLst>
                                        <p:tav tm="0">
                                          <p:val>
                                            <p:strVal val="ppt_h"/>
                                          </p:val>
                                        </p:tav>
                                        <p:tav tm="100000">
                                          <p:val>
                                            <p:strVal val="ppt_h"/>
                                          </p:val>
                                        </p:tav>
                                      </p:tavLst>
                                    </p:anim>
                                    <p:anim calcmode="lin" valueType="num">
                                      <p:cBhvr>
                                        <p:cTn id="519" dur="2500"/>
                                        <p:tgtEl>
                                          <p:spTgt spid="3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499"/>
                                          </p:stCondLst>
                                        </p:cTn>
                                        <p:tgtEl>
                                          <p:spTgt spid="350"/>
                                        </p:tgtEl>
                                        <p:attrNameLst>
                                          <p:attrName>style.visibility</p:attrName>
                                        </p:attrNameLst>
                                      </p:cBhvr>
                                      <p:to>
                                        <p:strVal val="hidden"/>
                                      </p:to>
                                    </p:set>
                                  </p:childTnLst>
                                </p:cTn>
                              </p:par>
                              <p:par>
                                <p:cTn id="521" presetID="19" presetClass="exit" presetSubtype="10" fill="hold" nodeType="withEffect">
                                  <p:stCondLst>
                                    <p:cond delay="0"/>
                                  </p:stCondLst>
                                  <p:childTnLst>
                                    <p:anim calcmode="lin" valueType="num">
                                      <p:cBhvr>
                                        <p:cTn id="522" dur="2500"/>
                                        <p:tgtEl>
                                          <p:spTgt spid="353"/>
                                        </p:tgtEl>
                                        <p:attrNameLst>
                                          <p:attrName>ppt_h</p:attrName>
                                        </p:attrNameLst>
                                      </p:cBhvr>
                                      <p:tavLst>
                                        <p:tav tm="0">
                                          <p:val>
                                            <p:strVal val="ppt_h"/>
                                          </p:val>
                                        </p:tav>
                                        <p:tav tm="100000">
                                          <p:val>
                                            <p:strVal val="ppt_h"/>
                                          </p:val>
                                        </p:tav>
                                      </p:tavLst>
                                    </p:anim>
                                    <p:anim calcmode="lin" valueType="num">
                                      <p:cBhvr>
                                        <p:cTn id="523" dur="2500"/>
                                        <p:tgtEl>
                                          <p:spTgt spid="3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499"/>
                                          </p:stCondLst>
                                        </p:cTn>
                                        <p:tgtEl>
                                          <p:spTgt spid="353"/>
                                        </p:tgtEl>
                                        <p:attrNameLst>
                                          <p:attrName>style.visibility</p:attrName>
                                        </p:attrNameLst>
                                      </p:cBhvr>
                                      <p:to>
                                        <p:strVal val="hidden"/>
                                      </p:to>
                                    </p:set>
                                  </p:childTnLst>
                                </p:cTn>
                              </p:par>
                              <p:par>
                                <p:cTn id="525" presetID="19" presetClass="exit" presetSubtype="10" fill="hold" nodeType="withEffect">
                                  <p:stCondLst>
                                    <p:cond delay="0"/>
                                  </p:stCondLst>
                                  <p:childTnLst>
                                    <p:anim calcmode="lin" valueType="num">
                                      <p:cBhvr>
                                        <p:cTn id="526" dur="2500"/>
                                        <p:tgtEl>
                                          <p:spTgt spid="357"/>
                                        </p:tgtEl>
                                        <p:attrNameLst>
                                          <p:attrName>ppt_h</p:attrName>
                                        </p:attrNameLst>
                                      </p:cBhvr>
                                      <p:tavLst>
                                        <p:tav tm="0">
                                          <p:val>
                                            <p:strVal val="ppt_h"/>
                                          </p:val>
                                        </p:tav>
                                        <p:tav tm="100000">
                                          <p:val>
                                            <p:strVal val="ppt_h"/>
                                          </p:val>
                                        </p:tav>
                                      </p:tavLst>
                                    </p:anim>
                                    <p:anim calcmode="lin" valueType="num">
                                      <p:cBhvr>
                                        <p:cTn id="527" dur="2500"/>
                                        <p:tgtEl>
                                          <p:spTgt spid="3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499"/>
                                          </p:stCondLst>
                                        </p:cTn>
                                        <p:tgtEl>
                                          <p:spTgt spid="357"/>
                                        </p:tgtEl>
                                        <p:attrNameLst>
                                          <p:attrName>style.visibility</p:attrName>
                                        </p:attrNameLst>
                                      </p:cBhvr>
                                      <p:to>
                                        <p:strVal val="hidden"/>
                                      </p:to>
                                    </p:set>
                                  </p:childTnLst>
                                </p:cTn>
                              </p:par>
                              <p:par>
                                <p:cTn id="529" presetID="19" presetClass="exit" presetSubtype="10" fill="hold" nodeType="withEffect">
                                  <p:stCondLst>
                                    <p:cond delay="0"/>
                                  </p:stCondLst>
                                  <p:childTnLst>
                                    <p:anim calcmode="lin" valueType="num">
                                      <p:cBhvr>
                                        <p:cTn id="530" dur="2500"/>
                                        <p:tgtEl>
                                          <p:spTgt spid="360"/>
                                        </p:tgtEl>
                                        <p:attrNameLst>
                                          <p:attrName>ppt_h</p:attrName>
                                        </p:attrNameLst>
                                      </p:cBhvr>
                                      <p:tavLst>
                                        <p:tav tm="0">
                                          <p:val>
                                            <p:strVal val="ppt_h"/>
                                          </p:val>
                                        </p:tav>
                                        <p:tav tm="100000">
                                          <p:val>
                                            <p:strVal val="ppt_h"/>
                                          </p:val>
                                        </p:tav>
                                      </p:tavLst>
                                    </p:anim>
                                    <p:anim calcmode="lin" valueType="num">
                                      <p:cBhvr>
                                        <p:cTn id="531" dur="2500"/>
                                        <p:tgtEl>
                                          <p:spTgt spid="3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499"/>
                                          </p:stCondLst>
                                        </p:cTn>
                                        <p:tgtEl>
                                          <p:spTgt spid="360"/>
                                        </p:tgtEl>
                                        <p:attrNameLst>
                                          <p:attrName>style.visibility</p:attrName>
                                        </p:attrNameLst>
                                      </p:cBhvr>
                                      <p:to>
                                        <p:strVal val="hidden"/>
                                      </p:to>
                                    </p:set>
                                  </p:childTnLst>
                                </p:cTn>
                              </p:par>
                              <p:par>
                                <p:cTn id="533" presetID="19" presetClass="exit" presetSubtype="10" fill="hold" nodeType="withEffect">
                                  <p:stCondLst>
                                    <p:cond delay="0"/>
                                  </p:stCondLst>
                                  <p:childTnLst>
                                    <p:anim calcmode="lin" valueType="num">
                                      <p:cBhvr>
                                        <p:cTn id="534" dur="2500"/>
                                        <p:tgtEl>
                                          <p:spTgt spid="363"/>
                                        </p:tgtEl>
                                        <p:attrNameLst>
                                          <p:attrName>ppt_h</p:attrName>
                                        </p:attrNameLst>
                                      </p:cBhvr>
                                      <p:tavLst>
                                        <p:tav tm="0">
                                          <p:val>
                                            <p:strVal val="ppt_h"/>
                                          </p:val>
                                        </p:tav>
                                        <p:tav tm="100000">
                                          <p:val>
                                            <p:strVal val="ppt_h"/>
                                          </p:val>
                                        </p:tav>
                                      </p:tavLst>
                                    </p:anim>
                                    <p:anim calcmode="lin" valueType="num">
                                      <p:cBhvr>
                                        <p:cTn id="535" dur="2500"/>
                                        <p:tgtEl>
                                          <p:spTgt spid="3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499"/>
                                          </p:stCondLst>
                                        </p:cTn>
                                        <p:tgtEl>
                                          <p:spTgt spid="363"/>
                                        </p:tgtEl>
                                        <p:attrNameLst>
                                          <p:attrName>style.visibility</p:attrName>
                                        </p:attrNameLst>
                                      </p:cBhvr>
                                      <p:to>
                                        <p:strVal val="hidden"/>
                                      </p:to>
                                    </p:set>
                                  </p:childTnLst>
                                </p:cTn>
                              </p:par>
                              <p:par>
                                <p:cTn id="537" presetID="19" presetClass="exit" presetSubtype="10" fill="hold" nodeType="withEffect">
                                  <p:stCondLst>
                                    <p:cond delay="0"/>
                                  </p:stCondLst>
                                  <p:childTnLst>
                                    <p:anim calcmode="lin" valueType="num">
                                      <p:cBhvr>
                                        <p:cTn id="538" dur="2500"/>
                                        <p:tgtEl>
                                          <p:spTgt spid="275"/>
                                        </p:tgtEl>
                                        <p:attrNameLst>
                                          <p:attrName>ppt_h</p:attrName>
                                        </p:attrNameLst>
                                      </p:cBhvr>
                                      <p:tavLst>
                                        <p:tav tm="0">
                                          <p:val>
                                            <p:strVal val="ppt_h"/>
                                          </p:val>
                                        </p:tav>
                                        <p:tav tm="100000">
                                          <p:val>
                                            <p:strVal val="ppt_h"/>
                                          </p:val>
                                        </p:tav>
                                      </p:tavLst>
                                    </p:anim>
                                    <p:anim calcmode="lin" valueType="num">
                                      <p:cBhvr>
                                        <p:cTn id="539" dur="2500"/>
                                        <p:tgtEl>
                                          <p:spTgt spid="2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499"/>
                                          </p:stCondLst>
                                        </p:cTn>
                                        <p:tgtEl>
                                          <p:spTgt spid="275"/>
                                        </p:tgtEl>
                                        <p:attrNameLst>
                                          <p:attrName>style.visibility</p:attrName>
                                        </p:attrNameLst>
                                      </p:cBhvr>
                                      <p:to>
                                        <p:strVal val="hidden"/>
                                      </p:to>
                                    </p:set>
                                  </p:childTnLst>
                                </p:cTn>
                              </p:par>
                              <p:par>
                                <p:cTn id="541" presetID="19" presetClass="exit" presetSubtype="10" fill="hold" nodeType="withEffect">
                                  <p:stCondLst>
                                    <p:cond delay="0"/>
                                  </p:stCondLst>
                                  <p:childTnLst>
                                    <p:anim calcmode="lin" valueType="num">
                                      <p:cBhvr>
                                        <p:cTn id="542" dur="2500"/>
                                        <p:tgtEl>
                                          <p:spTgt spid="278"/>
                                        </p:tgtEl>
                                        <p:attrNameLst>
                                          <p:attrName>ppt_h</p:attrName>
                                        </p:attrNameLst>
                                      </p:cBhvr>
                                      <p:tavLst>
                                        <p:tav tm="0">
                                          <p:val>
                                            <p:strVal val="ppt_h"/>
                                          </p:val>
                                        </p:tav>
                                        <p:tav tm="100000">
                                          <p:val>
                                            <p:strVal val="ppt_h"/>
                                          </p:val>
                                        </p:tav>
                                      </p:tavLst>
                                    </p:anim>
                                    <p:anim calcmode="lin" valueType="num">
                                      <p:cBhvr>
                                        <p:cTn id="543" dur="2500"/>
                                        <p:tgtEl>
                                          <p:spTgt spid="2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499"/>
                                          </p:stCondLst>
                                        </p:cTn>
                                        <p:tgtEl>
                                          <p:spTgt spid="278"/>
                                        </p:tgtEl>
                                        <p:attrNameLst>
                                          <p:attrName>style.visibility</p:attrName>
                                        </p:attrNameLst>
                                      </p:cBhvr>
                                      <p:to>
                                        <p:strVal val="hidden"/>
                                      </p:to>
                                    </p:set>
                                  </p:childTnLst>
                                </p:cTn>
                              </p:par>
                              <p:par>
                                <p:cTn id="545" presetID="19" presetClass="exit" presetSubtype="10" fill="hold" nodeType="withEffect">
                                  <p:stCondLst>
                                    <p:cond delay="0"/>
                                  </p:stCondLst>
                                  <p:childTnLst>
                                    <p:anim calcmode="lin" valueType="num">
                                      <p:cBhvr>
                                        <p:cTn id="546" dur="2500"/>
                                        <p:tgtEl>
                                          <p:spTgt spid="281"/>
                                        </p:tgtEl>
                                        <p:attrNameLst>
                                          <p:attrName>ppt_h</p:attrName>
                                        </p:attrNameLst>
                                      </p:cBhvr>
                                      <p:tavLst>
                                        <p:tav tm="0">
                                          <p:val>
                                            <p:strVal val="ppt_h"/>
                                          </p:val>
                                        </p:tav>
                                        <p:tav tm="100000">
                                          <p:val>
                                            <p:strVal val="ppt_h"/>
                                          </p:val>
                                        </p:tav>
                                      </p:tavLst>
                                    </p:anim>
                                    <p:anim calcmode="lin" valueType="num">
                                      <p:cBhvr>
                                        <p:cTn id="547" dur="2500"/>
                                        <p:tgtEl>
                                          <p:spTgt spid="2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499"/>
                                          </p:stCondLst>
                                        </p:cTn>
                                        <p:tgtEl>
                                          <p:spTgt spid="281"/>
                                        </p:tgtEl>
                                        <p:attrNameLst>
                                          <p:attrName>style.visibility</p:attrName>
                                        </p:attrNameLst>
                                      </p:cBhvr>
                                      <p:to>
                                        <p:strVal val="hidden"/>
                                      </p:to>
                                    </p:set>
                                  </p:childTnLst>
                                </p:cTn>
                              </p:par>
                              <p:par>
                                <p:cTn id="549" presetID="19" presetClass="exit" presetSubtype="10" fill="hold" nodeType="withEffect">
                                  <p:stCondLst>
                                    <p:cond delay="0"/>
                                  </p:stCondLst>
                                  <p:childTnLst>
                                    <p:anim calcmode="lin" valueType="num">
                                      <p:cBhvr>
                                        <p:cTn id="550" dur="2500"/>
                                        <p:tgtEl>
                                          <p:spTgt spid="284"/>
                                        </p:tgtEl>
                                        <p:attrNameLst>
                                          <p:attrName>ppt_h</p:attrName>
                                        </p:attrNameLst>
                                      </p:cBhvr>
                                      <p:tavLst>
                                        <p:tav tm="0">
                                          <p:val>
                                            <p:strVal val="ppt_h"/>
                                          </p:val>
                                        </p:tav>
                                        <p:tav tm="100000">
                                          <p:val>
                                            <p:strVal val="ppt_h"/>
                                          </p:val>
                                        </p:tav>
                                      </p:tavLst>
                                    </p:anim>
                                    <p:anim calcmode="lin" valueType="num">
                                      <p:cBhvr>
                                        <p:cTn id="551" dur="2500"/>
                                        <p:tgtEl>
                                          <p:spTgt spid="2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499"/>
                                          </p:stCondLst>
                                        </p:cTn>
                                        <p:tgtEl>
                                          <p:spTgt spid="284"/>
                                        </p:tgtEl>
                                        <p:attrNameLst>
                                          <p:attrName>style.visibility</p:attrName>
                                        </p:attrNameLst>
                                      </p:cBhvr>
                                      <p:to>
                                        <p:strVal val="hidden"/>
                                      </p:to>
                                    </p:set>
                                  </p:childTnLst>
                                </p:cTn>
                              </p:par>
                              <p:par>
                                <p:cTn id="553" presetID="19" presetClass="exit" presetSubtype="10" fill="hold" nodeType="withEffect">
                                  <p:stCondLst>
                                    <p:cond delay="0"/>
                                  </p:stCondLst>
                                  <p:childTnLst>
                                    <p:anim calcmode="lin" valueType="num">
                                      <p:cBhvr>
                                        <p:cTn id="554" dur="2500"/>
                                        <p:tgtEl>
                                          <p:spTgt spid="287"/>
                                        </p:tgtEl>
                                        <p:attrNameLst>
                                          <p:attrName>ppt_h</p:attrName>
                                        </p:attrNameLst>
                                      </p:cBhvr>
                                      <p:tavLst>
                                        <p:tav tm="0">
                                          <p:val>
                                            <p:strVal val="ppt_h"/>
                                          </p:val>
                                        </p:tav>
                                        <p:tav tm="100000">
                                          <p:val>
                                            <p:strVal val="ppt_h"/>
                                          </p:val>
                                        </p:tav>
                                      </p:tavLst>
                                    </p:anim>
                                    <p:anim calcmode="lin" valueType="num">
                                      <p:cBhvr>
                                        <p:cTn id="555" dur="2500"/>
                                        <p:tgtEl>
                                          <p:spTgt spid="2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499"/>
                                          </p:stCondLst>
                                        </p:cTn>
                                        <p:tgtEl>
                                          <p:spTgt spid="287"/>
                                        </p:tgtEl>
                                        <p:attrNameLst>
                                          <p:attrName>style.visibility</p:attrName>
                                        </p:attrNameLst>
                                      </p:cBhvr>
                                      <p:to>
                                        <p:strVal val="hidden"/>
                                      </p:to>
                                    </p:set>
                                  </p:childTnLst>
                                </p:cTn>
                              </p:par>
                              <p:par>
                                <p:cTn id="557" presetID="19" presetClass="exit" presetSubtype="10" fill="hold" nodeType="withEffect">
                                  <p:stCondLst>
                                    <p:cond delay="0"/>
                                  </p:stCondLst>
                                  <p:childTnLst>
                                    <p:anim calcmode="lin" valueType="num">
                                      <p:cBhvr>
                                        <p:cTn id="558" dur="2500"/>
                                        <p:tgtEl>
                                          <p:spTgt spid="290"/>
                                        </p:tgtEl>
                                        <p:attrNameLst>
                                          <p:attrName>ppt_h</p:attrName>
                                        </p:attrNameLst>
                                      </p:cBhvr>
                                      <p:tavLst>
                                        <p:tav tm="0">
                                          <p:val>
                                            <p:strVal val="ppt_h"/>
                                          </p:val>
                                        </p:tav>
                                        <p:tav tm="100000">
                                          <p:val>
                                            <p:strVal val="ppt_h"/>
                                          </p:val>
                                        </p:tav>
                                      </p:tavLst>
                                    </p:anim>
                                    <p:anim calcmode="lin" valueType="num">
                                      <p:cBhvr>
                                        <p:cTn id="559" dur="2500"/>
                                        <p:tgtEl>
                                          <p:spTgt spid="2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499"/>
                                          </p:stCondLst>
                                        </p:cTn>
                                        <p:tgtEl>
                                          <p:spTgt spid="290"/>
                                        </p:tgtEl>
                                        <p:attrNameLst>
                                          <p:attrName>style.visibility</p:attrName>
                                        </p:attrNameLst>
                                      </p:cBhvr>
                                      <p:to>
                                        <p:strVal val="hidden"/>
                                      </p:to>
                                    </p:set>
                                  </p:childTnLst>
                                </p:cTn>
                              </p:par>
                              <p:par>
                                <p:cTn id="561" presetID="19" presetClass="exit" presetSubtype="10" fill="hold" nodeType="withEffect">
                                  <p:stCondLst>
                                    <p:cond delay="0"/>
                                  </p:stCondLst>
                                  <p:childTnLst>
                                    <p:anim calcmode="lin" valueType="num">
                                      <p:cBhvr>
                                        <p:cTn id="562" dur="2500"/>
                                        <p:tgtEl>
                                          <p:spTgt spid="293"/>
                                        </p:tgtEl>
                                        <p:attrNameLst>
                                          <p:attrName>ppt_h</p:attrName>
                                        </p:attrNameLst>
                                      </p:cBhvr>
                                      <p:tavLst>
                                        <p:tav tm="0">
                                          <p:val>
                                            <p:strVal val="ppt_h"/>
                                          </p:val>
                                        </p:tav>
                                        <p:tav tm="100000">
                                          <p:val>
                                            <p:strVal val="ppt_h"/>
                                          </p:val>
                                        </p:tav>
                                      </p:tavLst>
                                    </p:anim>
                                    <p:anim calcmode="lin" valueType="num">
                                      <p:cBhvr>
                                        <p:cTn id="563" dur="2500"/>
                                        <p:tgtEl>
                                          <p:spTgt spid="2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499"/>
                                          </p:stCondLst>
                                        </p:cTn>
                                        <p:tgtEl>
                                          <p:spTgt spid="293"/>
                                        </p:tgtEl>
                                        <p:attrNameLst>
                                          <p:attrName>style.visibility</p:attrName>
                                        </p:attrNameLst>
                                      </p:cBhvr>
                                      <p:to>
                                        <p:strVal val="hidden"/>
                                      </p:to>
                                    </p:set>
                                  </p:childTnLst>
                                </p:cTn>
                              </p:par>
                              <p:par>
                                <p:cTn id="565" presetID="19" presetClass="exit" presetSubtype="10" fill="hold" nodeType="withEffect">
                                  <p:stCondLst>
                                    <p:cond delay="0"/>
                                  </p:stCondLst>
                                  <p:childTnLst>
                                    <p:anim calcmode="lin" valueType="num">
                                      <p:cBhvr>
                                        <p:cTn id="566" dur="2500"/>
                                        <p:tgtEl>
                                          <p:spTgt spid="296"/>
                                        </p:tgtEl>
                                        <p:attrNameLst>
                                          <p:attrName>ppt_h</p:attrName>
                                        </p:attrNameLst>
                                      </p:cBhvr>
                                      <p:tavLst>
                                        <p:tav tm="0">
                                          <p:val>
                                            <p:strVal val="ppt_h"/>
                                          </p:val>
                                        </p:tav>
                                        <p:tav tm="100000">
                                          <p:val>
                                            <p:strVal val="ppt_h"/>
                                          </p:val>
                                        </p:tav>
                                      </p:tavLst>
                                    </p:anim>
                                    <p:anim calcmode="lin" valueType="num">
                                      <p:cBhvr>
                                        <p:cTn id="567" dur="2500"/>
                                        <p:tgtEl>
                                          <p:spTgt spid="2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499"/>
                                          </p:stCondLst>
                                        </p:cTn>
                                        <p:tgtEl>
                                          <p:spTgt spid="296"/>
                                        </p:tgtEl>
                                        <p:attrNameLst>
                                          <p:attrName>style.visibility</p:attrName>
                                        </p:attrNameLst>
                                      </p:cBhvr>
                                      <p:to>
                                        <p:strVal val="hidden"/>
                                      </p:to>
                                    </p:set>
                                  </p:childTnLst>
                                </p:cTn>
                              </p:par>
                              <p:par>
                                <p:cTn id="569" presetID="19" presetClass="exit" presetSubtype="10" fill="hold" nodeType="withEffect">
                                  <p:stCondLst>
                                    <p:cond delay="0"/>
                                  </p:stCondLst>
                                  <p:childTnLst>
                                    <p:anim calcmode="lin" valueType="num">
                                      <p:cBhvr>
                                        <p:cTn id="570" dur="2500"/>
                                        <p:tgtEl>
                                          <p:spTgt spid="299"/>
                                        </p:tgtEl>
                                        <p:attrNameLst>
                                          <p:attrName>ppt_h</p:attrName>
                                        </p:attrNameLst>
                                      </p:cBhvr>
                                      <p:tavLst>
                                        <p:tav tm="0">
                                          <p:val>
                                            <p:strVal val="ppt_h"/>
                                          </p:val>
                                        </p:tav>
                                        <p:tav tm="100000">
                                          <p:val>
                                            <p:strVal val="ppt_h"/>
                                          </p:val>
                                        </p:tav>
                                      </p:tavLst>
                                    </p:anim>
                                    <p:anim calcmode="lin" valueType="num">
                                      <p:cBhvr>
                                        <p:cTn id="571" dur="2500"/>
                                        <p:tgtEl>
                                          <p:spTgt spid="2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499"/>
                                          </p:stCondLst>
                                        </p:cTn>
                                        <p:tgtEl>
                                          <p:spTgt spid="299"/>
                                        </p:tgtEl>
                                        <p:attrNameLst>
                                          <p:attrName>style.visibility</p:attrName>
                                        </p:attrNameLst>
                                      </p:cBhvr>
                                      <p:to>
                                        <p:strVal val="hidden"/>
                                      </p:to>
                                    </p:set>
                                  </p:childTnLst>
                                </p:cTn>
                              </p:par>
                              <p:par>
                                <p:cTn id="573" presetID="19" presetClass="exit" presetSubtype="10" fill="hold" nodeType="withEffect">
                                  <p:stCondLst>
                                    <p:cond delay="0"/>
                                  </p:stCondLst>
                                  <p:childTnLst>
                                    <p:anim calcmode="lin" valueType="num">
                                      <p:cBhvr>
                                        <p:cTn id="574" dur="2500"/>
                                        <p:tgtEl>
                                          <p:spTgt spid="302"/>
                                        </p:tgtEl>
                                        <p:attrNameLst>
                                          <p:attrName>ppt_h</p:attrName>
                                        </p:attrNameLst>
                                      </p:cBhvr>
                                      <p:tavLst>
                                        <p:tav tm="0">
                                          <p:val>
                                            <p:strVal val="ppt_h"/>
                                          </p:val>
                                        </p:tav>
                                        <p:tav tm="100000">
                                          <p:val>
                                            <p:strVal val="ppt_h"/>
                                          </p:val>
                                        </p:tav>
                                      </p:tavLst>
                                    </p:anim>
                                    <p:anim calcmode="lin" valueType="num">
                                      <p:cBhvr>
                                        <p:cTn id="575" dur="2500"/>
                                        <p:tgtEl>
                                          <p:spTgt spid="3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499"/>
                                          </p:stCondLst>
                                        </p:cTn>
                                        <p:tgtEl>
                                          <p:spTgt spid="302"/>
                                        </p:tgtEl>
                                        <p:attrNameLst>
                                          <p:attrName>style.visibility</p:attrName>
                                        </p:attrNameLst>
                                      </p:cBhvr>
                                      <p:to>
                                        <p:strVal val="hidden"/>
                                      </p:to>
                                    </p:set>
                                  </p:childTnLst>
                                </p:cTn>
                              </p:par>
                              <p:par>
                                <p:cTn id="577" presetID="19" presetClass="exit" presetSubtype="10" fill="hold" nodeType="withEffect">
                                  <p:stCondLst>
                                    <p:cond delay="0"/>
                                  </p:stCondLst>
                                  <p:childTnLst>
                                    <p:anim calcmode="lin" valueType="num">
                                      <p:cBhvr>
                                        <p:cTn id="578" dur="2500"/>
                                        <p:tgtEl>
                                          <p:spTgt spid="305"/>
                                        </p:tgtEl>
                                        <p:attrNameLst>
                                          <p:attrName>ppt_h</p:attrName>
                                        </p:attrNameLst>
                                      </p:cBhvr>
                                      <p:tavLst>
                                        <p:tav tm="0">
                                          <p:val>
                                            <p:strVal val="ppt_h"/>
                                          </p:val>
                                        </p:tav>
                                        <p:tav tm="100000">
                                          <p:val>
                                            <p:strVal val="ppt_h"/>
                                          </p:val>
                                        </p:tav>
                                      </p:tavLst>
                                    </p:anim>
                                    <p:anim calcmode="lin" valueType="num">
                                      <p:cBhvr>
                                        <p:cTn id="579" dur="2500"/>
                                        <p:tgtEl>
                                          <p:spTgt spid="3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499"/>
                                          </p:stCondLst>
                                        </p:cTn>
                                        <p:tgtEl>
                                          <p:spTgt spid="305"/>
                                        </p:tgtEl>
                                        <p:attrNameLst>
                                          <p:attrName>style.visibility</p:attrName>
                                        </p:attrNameLst>
                                      </p:cBhvr>
                                      <p:to>
                                        <p:strVal val="hidden"/>
                                      </p:to>
                                    </p:set>
                                  </p:childTnLst>
                                </p:cTn>
                              </p:par>
                              <p:par>
                                <p:cTn id="581" presetID="19" presetClass="exit" presetSubtype="10" fill="hold" nodeType="withEffect">
                                  <p:stCondLst>
                                    <p:cond delay="0"/>
                                  </p:stCondLst>
                                  <p:childTnLst>
                                    <p:anim calcmode="lin" valueType="num">
                                      <p:cBhvr>
                                        <p:cTn id="582" dur="2500"/>
                                        <p:tgtEl>
                                          <p:spTgt spid="308"/>
                                        </p:tgtEl>
                                        <p:attrNameLst>
                                          <p:attrName>ppt_h</p:attrName>
                                        </p:attrNameLst>
                                      </p:cBhvr>
                                      <p:tavLst>
                                        <p:tav tm="0">
                                          <p:val>
                                            <p:strVal val="ppt_h"/>
                                          </p:val>
                                        </p:tav>
                                        <p:tav tm="100000">
                                          <p:val>
                                            <p:strVal val="ppt_h"/>
                                          </p:val>
                                        </p:tav>
                                      </p:tavLst>
                                    </p:anim>
                                    <p:anim calcmode="lin" valueType="num">
                                      <p:cBhvr>
                                        <p:cTn id="583" dur="2500"/>
                                        <p:tgtEl>
                                          <p:spTgt spid="3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499"/>
                                          </p:stCondLst>
                                        </p:cTn>
                                        <p:tgtEl>
                                          <p:spTgt spid="308"/>
                                        </p:tgtEl>
                                        <p:attrNameLst>
                                          <p:attrName>style.visibility</p:attrName>
                                        </p:attrNameLst>
                                      </p:cBhvr>
                                      <p:to>
                                        <p:strVal val="hidden"/>
                                      </p:to>
                                    </p:set>
                                  </p:childTnLst>
                                </p:cTn>
                              </p:par>
                              <p:par>
                                <p:cTn id="585" presetID="19" presetClass="exit" presetSubtype="10" fill="hold" nodeType="withEffect">
                                  <p:stCondLst>
                                    <p:cond delay="0"/>
                                  </p:stCondLst>
                                  <p:childTnLst>
                                    <p:anim calcmode="lin" valueType="num">
                                      <p:cBhvr>
                                        <p:cTn id="586" dur="2500"/>
                                        <p:tgtEl>
                                          <p:spTgt spid="148"/>
                                        </p:tgtEl>
                                        <p:attrNameLst>
                                          <p:attrName>ppt_h</p:attrName>
                                        </p:attrNameLst>
                                      </p:cBhvr>
                                      <p:tavLst>
                                        <p:tav tm="0">
                                          <p:val>
                                            <p:strVal val="ppt_h"/>
                                          </p:val>
                                        </p:tav>
                                        <p:tav tm="100000">
                                          <p:val>
                                            <p:strVal val="ppt_h"/>
                                          </p:val>
                                        </p:tav>
                                      </p:tavLst>
                                    </p:anim>
                                    <p:anim calcmode="lin" valueType="num">
                                      <p:cBhvr>
                                        <p:cTn id="587" dur="2500"/>
                                        <p:tgtEl>
                                          <p:spTgt spid="1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499"/>
                                          </p:stCondLst>
                                        </p:cTn>
                                        <p:tgtEl>
                                          <p:spTgt spid="148"/>
                                        </p:tgtEl>
                                        <p:attrNameLst>
                                          <p:attrName>style.visibility</p:attrName>
                                        </p:attrNameLst>
                                      </p:cBhvr>
                                      <p:to>
                                        <p:strVal val="hidden"/>
                                      </p:to>
                                    </p:set>
                                  </p:childTnLst>
                                </p:cTn>
                              </p:par>
                              <p:par>
                                <p:cTn id="589" presetID="19" presetClass="exit" presetSubtype="10" fill="hold" nodeType="withEffect">
                                  <p:stCondLst>
                                    <p:cond delay="0"/>
                                  </p:stCondLst>
                                  <p:childTnLst>
                                    <p:anim calcmode="lin" valueType="num">
                                      <p:cBhvr>
                                        <p:cTn id="590" dur="2500"/>
                                        <p:tgtEl>
                                          <p:spTgt spid="152"/>
                                        </p:tgtEl>
                                        <p:attrNameLst>
                                          <p:attrName>ppt_h</p:attrName>
                                        </p:attrNameLst>
                                      </p:cBhvr>
                                      <p:tavLst>
                                        <p:tav tm="0">
                                          <p:val>
                                            <p:strVal val="ppt_h"/>
                                          </p:val>
                                        </p:tav>
                                        <p:tav tm="100000">
                                          <p:val>
                                            <p:strVal val="ppt_h"/>
                                          </p:val>
                                        </p:tav>
                                      </p:tavLst>
                                    </p:anim>
                                    <p:anim calcmode="lin" valueType="num">
                                      <p:cBhvr>
                                        <p:cTn id="591" dur="2500"/>
                                        <p:tgtEl>
                                          <p:spTgt spid="1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499"/>
                                          </p:stCondLst>
                                        </p:cTn>
                                        <p:tgtEl>
                                          <p:spTgt spid="152"/>
                                        </p:tgtEl>
                                        <p:attrNameLst>
                                          <p:attrName>style.visibility</p:attrName>
                                        </p:attrNameLst>
                                      </p:cBhvr>
                                      <p:to>
                                        <p:strVal val="hidden"/>
                                      </p:to>
                                    </p:set>
                                  </p:childTnLst>
                                </p:cTn>
                              </p:par>
                              <p:par>
                                <p:cTn id="593" presetID="19" presetClass="exit" presetSubtype="10" fill="hold" nodeType="withEffect">
                                  <p:stCondLst>
                                    <p:cond delay="0"/>
                                  </p:stCondLst>
                                  <p:childTnLst>
                                    <p:anim calcmode="lin" valueType="num">
                                      <p:cBhvr>
                                        <p:cTn id="594" dur="2500"/>
                                        <p:tgtEl>
                                          <p:spTgt spid="155"/>
                                        </p:tgtEl>
                                        <p:attrNameLst>
                                          <p:attrName>ppt_h</p:attrName>
                                        </p:attrNameLst>
                                      </p:cBhvr>
                                      <p:tavLst>
                                        <p:tav tm="0">
                                          <p:val>
                                            <p:strVal val="ppt_h"/>
                                          </p:val>
                                        </p:tav>
                                        <p:tav tm="100000">
                                          <p:val>
                                            <p:strVal val="ppt_h"/>
                                          </p:val>
                                        </p:tav>
                                      </p:tavLst>
                                    </p:anim>
                                    <p:anim calcmode="lin" valueType="num">
                                      <p:cBhvr>
                                        <p:cTn id="595" dur="25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499"/>
                                          </p:stCondLst>
                                        </p:cTn>
                                        <p:tgtEl>
                                          <p:spTgt spid="155"/>
                                        </p:tgtEl>
                                        <p:attrNameLst>
                                          <p:attrName>style.visibility</p:attrName>
                                        </p:attrNameLst>
                                      </p:cBhvr>
                                      <p:to>
                                        <p:strVal val="hidden"/>
                                      </p:to>
                                    </p:set>
                                  </p:childTnLst>
                                </p:cTn>
                              </p:par>
                              <p:par>
                                <p:cTn id="597" presetID="19" presetClass="exit" presetSubtype="10" fill="hold" nodeType="withEffect">
                                  <p:stCondLst>
                                    <p:cond delay="0"/>
                                  </p:stCondLst>
                                  <p:childTnLst>
                                    <p:anim calcmode="lin" valueType="num">
                                      <p:cBhvr>
                                        <p:cTn id="598" dur="2500"/>
                                        <p:tgtEl>
                                          <p:spTgt spid="158"/>
                                        </p:tgtEl>
                                        <p:attrNameLst>
                                          <p:attrName>ppt_h</p:attrName>
                                        </p:attrNameLst>
                                      </p:cBhvr>
                                      <p:tavLst>
                                        <p:tav tm="0">
                                          <p:val>
                                            <p:strVal val="ppt_h"/>
                                          </p:val>
                                        </p:tav>
                                        <p:tav tm="100000">
                                          <p:val>
                                            <p:strVal val="ppt_h"/>
                                          </p:val>
                                        </p:tav>
                                      </p:tavLst>
                                    </p:anim>
                                    <p:anim calcmode="lin" valueType="num">
                                      <p:cBhvr>
                                        <p:cTn id="599" dur="2500"/>
                                        <p:tgtEl>
                                          <p:spTgt spid="1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499"/>
                                          </p:stCondLst>
                                        </p:cTn>
                                        <p:tgtEl>
                                          <p:spTgt spid="158"/>
                                        </p:tgtEl>
                                        <p:attrNameLst>
                                          <p:attrName>style.visibility</p:attrName>
                                        </p:attrNameLst>
                                      </p:cBhvr>
                                      <p:to>
                                        <p:strVal val="hidden"/>
                                      </p:to>
                                    </p:set>
                                  </p:childTnLst>
                                </p:cTn>
                              </p:par>
                              <p:par>
                                <p:cTn id="601" presetID="19" presetClass="exit" presetSubtype="10" fill="hold" nodeType="withEffect">
                                  <p:stCondLst>
                                    <p:cond delay="0"/>
                                  </p:stCondLst>
                                  <p:childTnLst>
                                    <p:anim calcmode="lin" valueType="num">
                                      <p:cBhvr>
                                        <p:cTn id="602" dur="2500"/>
                                        <p:tgtEl>
                                          <p:spTgt spid="161"/>
                                        </p:tgtEl>
                                        <p:attrNameLst>
                                          <p:attrName>ppt_h</p:attrName>
                                        </p:attrNameLst>
                                      </p:cBhvr>
                                      <p:tavLst>
                                        <p:tav tm="0">
                                          <p:val>
                                            <p:strVal val="ppt_h"/>
                                          </p:val>
                                        </p:tav>
                                        <p:tav tm="100000">
                                          <p:val>
                                            <p:strVal val="ppt_h"/>
                                          </p:val>
                                        </p:tav>
                                      </p:tavLst>
                                    </p:anim>
                                    <p:anim calcmode="lin" valueType="num">
                                      <p:cBhvr>
                                        <p:cTn id="603" dur="2500"/>
                                        <p:tgtEl>
                                          <p:spTgt spid="1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499"/>
                                          </p:stCondLst>
                                        </p:cTn>
                                        <p:tgtEl>
                                          <p:spTgt spid="161"/>
                                        </p:tgtEl>
                                        <p:attrNameLst>
                                          <p:attrName>style.visibility</p:attrName>
                                        </p:attrNameLst>
                                      </p:cBhvr>
                                      <p:to>
                                        <p:strVal val="hidden"/>
                                      </p:to>
                                    </p:set>
                                  </p:childTnLst>
                                </p:cTn>
                              </p:par>
                              <p:par>
                                <p:cTn id="605" presetID="19" presetClass="exit" presetSubtype="10" fill="hold" nodeType="withEffect">
                                  <p:stCondLst>
                                    <p:cond delay="0"/>
                                  </p:stCondLst>
                                  <p:childTnLst>
                                    <p:anim calcmode="lin" valueType="num">
                                      <p:cBhvr>
                                        <p:cTn id="606" dur="2500"/>
                                        <p:tgtEl>
                                          <p:spTgt spid="164"/>
                                        </p:tgtEl>
                                        <p:attrNameLst>
                                          <p:attrName>ppt_h</p:attrName>
                                        </p:attrNameLst>
                                      </p:cBhvr>
                                      <p:tavLst>
                                        <p:tav tm="0">
                                          <p:val>
                                            <p:strVal val="ppt_h"/>
                                          </p:val>
                                        </p:tav>
                                        <p:tav tm="100000">
                                          <p:val>
                                            <p:strVal val="ppt_h"/>
                                          </p:val>
                                        </p:tav>
                                      </p:tavLst>
                                    </p:anim>
                                    <p:anim calcmode="lin" valueType="num">
                                      <p:cBhvr>
                                        <p:cTn id="607" dur="2500"/>
                                        <p:tgtEl>
                                          <p:spTgt spid="1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499"/>
                                          </p:stCondLst>
                                        </p:cTn>
                                        <p:tgtEl>
                                          <p:spTgt spid="164"/>
                                        </p:tgtEl>
                                        <p:attrNameLst>
                                          <p:attrName>style.visibility</p:attrName>
                                        </p:attrNameLst>
                                      </p:cBhvr>
                                      <p:to>
                                        <p:strVal val="hidden"/>
                                      </p:to>
                                    </p:set>
                                  </p:childTnLst>
                                </p:cTn>
                              </p:par>
                              <p:par>
                                <p:cTn id="609" presetID="19" presetClass="exit" presetSubtype="10" fill="hold" nodeType="withEffect">
                                  <p:stCondLst>
                                    <p:cond delay="0"/>
                                  </p:stCondLst>
                                  <p:childTnLst>
                                    <p:anim calcmode="lin" valueType="num">
                                      <p:cBhvr>
                                        <p:cTn id="610" dur="2500"/>
                                        <p:tgtEl>
                                          <p:spTgt spid="167"/>
                                        </p:tgtEl>
                                        <p:attrNameLst>
                                          <p:attrName>ppt_h</p:attrName>
                                        </p:attrNameLst>
                                      </p:cBhvr>
                                      <p:tavLst>
                                        <p:tav tm="0">
                                          <p:val>
                                            <p:strVal val="ppt_h"/>
                                          </p:val>
                                        </p:tav>
                                        <p:tav tm="100000">
                                          <p:val>
                                            <p:strVal val="ppt_h"/>
                                          </p:val>
                                        </p:tav>
                                      </p:tavLst>
                                    </p:anim>
                                    <p:anim calcmode="lin" valueType="num">
                                      <p:cBhvr>
                                        <p:cTn id="611" dur="2500"/>
                                        <p:tgtEl>
                                          <p:spTgt spid="1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499"/>
                                          </p:stCondLst>
                                        </p:cTn>
                                        <p:tgtEl>
                                          <p:spTgt spid="167"/>
                                        </p:tgtEl>
                                        <p:attrNameLst>
                                          <p:attrName>style.visibility</p:attrName>
                                        </p:attrNameLst>
                                      </p:cBhvr>
                                      <p:to>
                                        <p:strVal val="hidden"/>
                                      </p:to>
                                    </p:set>
                                  </p:childTnLst>
                                </p:cTn>
                              </p:par>
                              <p:par>
                                <p:cTn id="613" presetID="19" presetClass="exit" presetSubtype="10" fill="hold" nodeType="withEffect">
                                  <p:stCondLst>
                                    <p:cond delay="0"/>
                                  </p:stCondLst>
                                  <p:childTnLst>
                                    <p:anim calcmode="lin" valueType="num">
                                      <p:cBhvr>
                                        <p:cTn id="614" dur="2500"/>
                                        <p:tgtEl>
                                          <p:spTgt spid="170"/>
                                        </p:tgtEl>
                                        <p:attrNameLst>
                                          <p:attrName>ppt_h</p:attrName>
                                        </p:attrNameLst>
                                      </p:cBhvr>
                                      <p:tavLst>
                                        <p:tav tm="0">
                                          <p:val>
                                            <p:strVal val="ppt_h"/>
                                          </p:val>
                                        </p:tav>
                                        <p:tav tm="100000">
                                          <p:val>
                                            <p:strVal val="ppt_h"/>
                                          </p:val>
                                        </p:tav>
                                      </p:tavLst>
                                    </p:anim>
                                    <p:anim calcmode="lin" valueType="num">
                                      <p:cBhvr>
                                        <p:cTn id="615" dur="2500"/>
                                        <p:tgtEl>
                                          <p:spTgt spid="1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499"/>
                                          </p:stCondLst>
                                        </p:cTn>
                                        <p:tgtEl>
                                          <p:spTgt spid="170"/>
                                        </p:tgtEl>
                                        <p:attrNameLst>
                                          <p:attrName>style.visibility</p:attrName>
                                        </p:attrNameLst>
                                      </p:cBhvr>
                                      <p:to>
                                        <p:strVal val="hidden"/>
                                      </p:to>
                                    </p:set>
                                  </p:childTnLst>
                                </p:cTn>
                              </p:par>
                              <p:par>
                                <p:cTn id="617" presetID="19" presetClass="exit" presetSubtype="10" fill="hold" nodeType="withEffect">
                                  <p:stCondLst>
                                    <p:cond delay="0"/>
                                  </p:stCondLst>
                                  <p:childTnLst>
                                    <p:anim calcmode="lin" valueType="num">
                                      <p:cBhvr>
                                        <p:cTn id="618" dur="2500"/>
                                        <p:tgtEl>
                                          <p:spTgt spid="173"/>
                                        </p:tgtEl>
                                        <p:attrNameLst>
                                          <p:attrName>ppt_h</p:attrName>
                                        </p:attrNameLst>
                                      </p:cBhvr>
                                      <p:tavLst>
                                        <p:tav tm="0">
                                          <p:val>
                                            <p:strVal val="ppt_h"/>
                                          </p:val>
                                        </p:tav>
                                        <p:tav tm="100000">
                                          <p:val>
                                            <p:strVal val="ppt_h"/>
                                          </p:val>
                                        </p:tav>
                                      </p:tavLst>
                                    </p:anim>
                                    <p:anim calcmode="lin" valueType="num">
                                      <p:cBhvr>
                                        <p:cTn id="619" dur="2500"/>
                                        <p:tgtEl>
                                          <p:spTgt spid="1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499"/>
                                          </p:stCondLst>
                                        </p:cTn>
                                        <p:tgtEl>
                                          <p:spTgt spid="173"/>
                                        </p:tgtEl>
                                        <p:attrNameLst>
                                          <p:attrName>style.visibility</p:attrName>
                                        </p:attrNameLst>
                                      </p:cBhvr>
                                      <p:to>
                                        <p:strVal val="hidden"/>
                                      </p:to>
                                    </p:set>
                                  </p:childTnLst>
                                </p:cTn>
                              </p:par>
                              <p:par>
                                <p:cTn id="621" presetID="19" presetClass="exit" presetSubtype="10" fill="hold" nodeType="withEffect">
                                  <p:stCondLst>
                                    <p:cond delay="0"/>
                                  </p:stCondLst>
                                  <p:childTnLst>
                                    <p:anim calcmode="lin" valueType="num">
                                      <p:cBhvr>
                                        <p:cTn id="622" dur="2500"/>
                                        <p:tgtEl>
                                          <p:spTgt spid="176"/>
                                        </p:tgtEl>
                                        <p:attrNameLst>
                                          <p:attrName>ppt_h</p:attrName>
                                        </p:attrNameLst>
                                      </p:cBhvr>
                                      <p:tavLst>
                                        <p:tav tm="0">
                                          <p:val>
                                            <p:strVal val="ppt_h"/>
                                          </p:val>
                                        </p:tav>
                                        <p:tav tm="100000">
                                          <p:val>
                                            <p:strVal val="ppt_h"/>
                                          </p:val>
                                        </p:tav>
                                      </p:tavLst>
                                    </p:anim>
                                    <p:anim calcmode="lin" valueType="num">
                                      <p:cBhvr>
                                        <p:cTn id="623" dur="2500"/>
                                        <p:tgtEl>
                                          <p:spTgt spid="1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499"/>
                                          </p:stCondLst>
                                        </p:cTn>
                                        <p:tgtEl>
                                          <p:spTgt spid="176"/>
                                        </p:tgtEl>
                                        <p:attrNameLst>
                                          <p:attrName>style.visibility</p:attrName>
                                        </p:attrNameLst>
                                      </p:cBhvr>
                                      <p:to>
                                        <p:strVal val="hidden"/>
                                      </p:to>
                                    </p:set>
                                  </p:childTnLst>
                                </p:cTn>
                              </p:par>
                              <p:par>
                                <p:cTn id="625" presetID="19" presetClass="exit" presetSubtype="10" fill="hold" nodeType="withEffect">
                                  <p:stCondLst>
                                    <p:cond delay="0"/>
                                  </p:stCondLst>
                                  <p:childTnLst>
                                    <p:anim calcmode="lin" valueType="num">
                                      <p:cBhvr>
                                        <p:cTn id="626" dur="2500"/>
                                        <p:tgtEl>
                                          <p:spTgt spid="251"/>
                                        </p:tgtEl>
                                        <p:attrNameLst>
                                          <p:attrName>ppt_h</p:attrName>
                                        </p:attrNameLst>
                                      </p:cBhvr>
                                      <p:tavLst>
                                        <p:tav tm="0">
                                          <p:val>
                                            <p:strVal val="ppt_h"/>
                                          </p:val>
                                        </p:tav>
                                        <p:tav tm="100000">
                                          <p:val>
                                            <p:strVal val="ppt_h"/>
                                          </p:val>
                                        </p:tav>
                                      </p:tavLst>
                                    </p:anim>
                                    <p:anim calcmode="lin" valueType="num">
                                      <p:cBhvr>
                                        <p:cTn id="627" dur="2500"/>
                                        <p:tgtEl>
                                          <p:spTgt spid="2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499"/>
                                          </p:stCondLst>
                                        </p:cTn>
                                        <p:tgtEl>
                                          <p:spTgt spid="251"/>
                                        </p:tgtEl>
                                        <p:attrNameLst>
                                          <p:attrName>style.visibility</p:attrName>
                                        </p:attrNameLst>
                                      </p:cBhvr>
                                      <p:to>
                                        <p:strVal val="hidden"/>
                                      </p:to>
                                    </p:set>
                                  </p:childTnLst>
                                </p:cTn>
                              </p:par>
                              <p:par>
                                <p:cTn id="629" presetID="19" presetClass="exit" presetSubtype="10" fill="hold" nodeType="withEffect">
                                  <p:stCondLst>
                                    <p:cond delay="0"/>
                                  </p:stCondLst>
                                  <p:childTnLst>
                                    <p:anim calcmode="lin" valueType="num">
                                      <p:cBhvr>
                                        <p:cTn id="630" dur="2500"/>
                                        <p:tgtEl>
                                          <p:spTgt spid="254"/>
                                        </p:tgtEl>
                                        <p:attrNameLst>
                                          <p:attrName>ppt_h</p:attrName>
                                        </p:attrNameLst>
                                      </p:cBhvr>
                                      <p:tavLst>
                                        <p:tav tm="0">
                                          <p:val>
                                            <p:strVal val="ppt_h"/>
                                          </p:val>
                                        </p:tav>
                                        <p:tav tm="100000">
                                          <p:val>
                                            <p:strVal val="ppt_h"/>
                                          </p:val>
                                        </p:tav>
                                      </p:tavLst>
                                    </p:anim>
                                    <p:anim calcmode="lin" valueType="num">
                                      <p:cBhvr>
                                        <p:cTn id="631" dur="2500"/>
                                        <p:tgtEl>
                                          <p:spTgt spid="2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499"/>
                                          </p:stCondLst>
                                        </p:cTn>
                                        <p:tgtEl>
                                          <p:spTgt spid="254"/>
                                        </p:tgtEl>
                                        <p:attrNameLst>
                                          <p:attrName>style.visibility</p:attrName>
                                        </p:attrNameLst>
                                      </p:cBhvr>
                                      <p:to>
                                        <p:strVal val="hidden"/>
                                      </p:to>
                                    </p:set>
                                  </p:childTnLst>
                                </p:cTn>
                              </p:par>
                              <p:par>
                                <p:cTn id="633" presetID="19" presetClass="exit" presetSubtype="10" fill="hold" nodeType="withEffect">
                                  <p:stCondLst>
                                    <p:cond delay="0"/>
                                  </p:stCondLst>
                                  <p:childTnLst>
                                    <p:anim calcmode="lin" valueType="num">
                                      <p:cBhvr>
                                        <p:cTn id="634" dur="2500"/>
                                        <p:tgtEl>
                                          <p:spTgt spid="257"/>
                                        </p:tgtEl>
                                        <p:attrNameLst>
                                          <p:attrName>ppt_h</p:attrName>
                                        </p:attrNameLst>
                                      </p:cBhvr>
                                      <p:tavLst>
                                        <p:tav tm="0">
                                          <p:val>
                                            <p:strVal val="ppt_h"/>
                                          </p:val>
                                        </p:tav>
                                        <p:tav tm="100000">
                                          <p:val>
                                            <p:strVal val="ppt_h"/>
                                          </p:val>
                                        </p:tav>
                                      </p:tavLst>
                                    </p:anim>
                                    <p:anim calcmode="lin" valueType="num">
                                      <p:cBhvr>
                                        <p:cTn id="635" dur="2500"/>
                                        <p:tgtEl>
                                          <p:spTgt spid="2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499"/>
                                          </p:stCondLst>
                                        </p:cTn>
                                        <p:tgtEl>
                                          <p:spTgt spid="257"/>
                                        </p:tgtEl>
                                        <p:attrNameLst>
                                          <p:attrName>style.visibility</p:attrName>
                                        </p:attrNameLst>
                                      </p:cBhvr>
                                      <p:to>
                                        <p:strVal val="hidden"/>
                                      </p:to>
                                    </p:set>
                                  </p:childTnLst>
                                </p:cTn>
                              </p:par>
                              <p:par>
                                <p:cTn id="637" presetID="19" presetClass="exit" presetSubtype="10" fill="hold" nodeType="withEffect">
                                  <p:stCondLst>
                                    <p:cond delay="0"/>
                                  </p:stCondLst>
                                  <p:childTnLst>
                                    <p:anim calcmode="lin" valueType="num">
                                      <p:cBhvr>
                                        <p:cTn id="638" dur="2500"/>
                                        <p:tgtEl>
                                          <p:spTgt spid="260"/>
                                        </p:tgtEl>
                                        <p:attrNameLst>
                                          <p:attrName>ppt_h</p:attrName>
                                        </p:attrNameLst>
                                      </p:cBhvr>
                                      <p:tavLst>
                                        <p:tav tm="0">
                                          <p:val>
                                            <p:strVal val="ppt_h"/>
                                          </p:val>
                                        </p:tav>
                                        <p:tav tm="100000">
                                          <p:val>
                                            <p:strVal val="ppt_h"/>
                                          </p:val>
                                        </p:tav>
                                      </p:tavLst>
                                    </p:anim>
                                    <p:anim calcmode="lin" valueType="num">
                                      <p:cBhvr>
                                        <p:cTn id="639" dur="2500"/>
                                        <p:tgtEl>
                                          <p:spTgt spid="2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499"/>
                                          </p:stCondLst>
                                        </p:cTn>
                                        <p:tgtEl>
                                          <p:spTgt spid="260"/>
                                        </p:tgtEl>
                                        <p:attrNameLst>
                                          <p:attrName>style.visibility</p:attrName>
                                        </p:attrNameLst>
                                      </p:cBhvr>
                                      <p:to>
                                        <p:strVal val="hidden"/>
                                      </p:to>
                                    </p:set>
                                  </p:childTnLst>
                                </p:cTn>
                              </p:par>
                              <p:par>
                                <p:cTn id="641" presetID="19" presetClass="exit" presetSubtype="10" fill="hold" nodeType="withEffect">
                                  <p:stCondLst>
                                    <p:cond delay="0"/>
                                  </p:stCondLst>
                                  <p:childTnLst>
                                    <p:anim calcmode="lin" valueType="num">
                                      <p:cBhvr>
                                        <p:cTn id="642" dur="2500"/>
                                        <p:tgtEl>
                                          <p:spTgt spid="263"/>
                                        </p:tgtEl>
                                        <p:attrNameLst>
                                          <p:attrName>ppt_h</p:attrName>
                                        </p:attrNameLst>
                                      </p:cBhvr>
                                      <p:tavLst>
                                        <p:tav tm="0">
                                          <p:val>
                                            <p:strVal val="ppt_h"/>
                                          </p:val>
                                        </p:tav>
                                        <p:tav tm="100000">
                                          <p:val>
                                            <p:strVal val="ppt_h"/>
                                          </p:val>
                                        </p:tav>
                                      </p:tavLst>
                                    </p:anim>
                                    <p:anim calcmode="lin" valueType="num">
                                      <p:cBhvr>
                                        <p:cTn id="643" dur="2500"/>
                                        <p:tgtEl>
                                          <p:spTgt spid="2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499"/>
                                          </p:stCondLst>
                                        </p:cTn>
                                        <p:tgtEl>
                                          <p:spTgt spid="263"/>
                                        </p:tgtEl>
                                        <p:attrNameLst>
                                          <p:attrName>style.visibility</p:attrName>
                                        </p:attrNameLst>
                                      </p:cBhvr>
                                      <p:to>
                                        <p:strVal val="hidden"/>
                                      </p:to>
                                    </p:set>
                                  </p:childTnLst>
                                </p:cTn>
                              </p:par>
                              <p:par>
                                <p:cTn id="645" presetID="19" presetClass="exit" presetSubtype="10" fill="hold" nodeType="withEffect">
                                  <p:stCondLst>
                                    <p:cond delay="0"/>
                                  </p:stCondLst>
                                  <p:childTnLst>
                                    <p:anim calcmode="lin" valueType="num">
                                      <p:cBhvr>
                                        <p:cTn id="646" dur="2500"/>
                                        <p:tgtEl>
                                          <p:spTgt spid="266"/>
                                        </p:tgtEl>
                                        <p:attrNameLst>
                                          <p:attrName>ppt_h</p:attrName>
                                        </p:attrNameLst>
                                      </p:cBhvr>
                                      <p:tavLst>
                                        <p:tav tm="0">
                                          <p:val>
                                            <p:strVal val="ppt_h"/>
                                          </p:val>
                                        </p:tav>
                                        <p:tav tm="100000">
                                          <p:val>
                                            <p:strVal val="ppt_h"/>
                                          </p:val>
                                        </p:tav>
                                      </p:tavLst>
                                    </p:anim>
                                    <p:anim calcmode="lin" valueType="num">
                                      <p:cBhvr>
                                        <p:cTn id="647" dur="2500"/>
                                        <p:tgtEl>
                                          <p:spTgt spid="2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499"/>
                                          </p:stCondLst>
                                        </p:cTn>
                                        <p:tgtEl>
                                          <p:spTgt spid="266"/>
                                        </p:tgtEl>
                                        <p:attrNameLst>
                                          <p:attrName>style.visibility</p:attrName>
                                        </p:attrNameLst>
                                      </p:cBhvr>
                                      <p:to>
                                        <p:strVal val="hidden"/>
                                      </p:to>
                                    </p:set>
                                  </p:childTnLst>
                                </p:cTn>
                              </p:par>
                              <p:par>
                                <p:cTn id="649" presetID="19" presetClass="exit" presetSubtype="10" fill="hold" nodeType="withEffect">
                                  <p:stCondLst>
                                    <p:cond delay="0"/>
                                  </p:stCondLst>
                                  <p:childTnLst>
                                    <p:anim calcmode="lin" valueType="num">
                                      <p:cBhvr>
                                        <p:cTn id="650" dur="2500"/>
                                        <p:tgtEl>
                                          <p:spTgt spid="269"/>
                                        </p:tgtEl>
                                        <p:attrNameLst>
                                          <p:attrName>ppt_h</p:attrName>
                                        </p:attrNameLst>
                                      </p:cBhvr>
                                      <p:tavLst>
                                        <p:tav tm="0">
                                          <p:val>
                                            <p:strVal val="ppt_h"/>
                                          </p:val>
                                        </p:tav>
                                        <p:tav tm="100000">
                                          <p:val>
                                            <p:strVal val="ppt_h"/>
                                          </p:val>
                                        </p:tav>
                                      </p:tavLst>
                                    </p:anim>
                                    <p:anim calcmode="lin" valueType="num">
                                      <p:cBhvr>
                                        <p:cTn id="651" dur="2500"/>
                                        <p:tgtEl>
                                          <p:spTgt spid="2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499"/>
                                          </p:stCondLst>
                                        </p:cTn>
                                        <p:tgtEl>
                                          <p:spTgt spid="269"/>
                                        </p:tgtEl>
                                        <p:attrNameLst>
                                          <p:attrName>style.visibility</p:attrName>
                                        </p:attrNameLst>
                                      </p:cBhvr>
                                      <p:to>
                                        <p:strVal val="hidden"/>
                                      </p:to>
                                    </p:set>
                                  </p:childTnLst>
                                </p:cTn>
                              </p:par>
                              <p:par>
                                <p:cTn id="653" presetID="19" presetClass="exit" presetSubtype="10" fill="hold" nodeType="withEffect">
                                  <p:stCondLst>
                                    <p:cond delay="0"/>
                                  </p:stCondLst>
                                  <p:childTnLst>
                                    <p:anim calcmode="lin" valueType="num">
                                      <p:cBhvr>
                                        <p:cTn id="654" dur="2500"/>
                                        <p:tgtEl>
                                          <p:spTgt spid="272"/>
                                        </p:tgtEl>
                                        <p:attrNameLst>
                                          <p:attrName>ppt_h</p:attrName>
                                        </p:attrNameLst>
                                      </p:cBhvr>
                                      <p:tavLst>
                                        <p:tav tm="0">
                                          <p:val>
                                            <p:strVal val="ppt_h"/>
                                          </p:val>
                                        </p:tav>
                                        <p:tav tm="100000">
                                          <p:val>
                                            <p:strVal val="ppt_h"/>
                                          </p:val>
                                        </p:tav>
                                      </p:tavLst>
                                    </p:anim>
                                    <p:anim calcmode="lin" valueType="num">
                                      <p:cBhvr>
                                        <p:cTn id="655" dur="2500"/>
                                        <p:tgtEl>
                                          <p:spTgt spid="2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499"/>
                                          </p:stCondLst>
                                        </p:cTn>
                                        <p:tgtEl>
                                          <p:spTgt spid="272"/>
                                        </p:tgtEl>
                                        <p:attrNameLst>
                                          <p:attrName>style.visibility</p:attrName>
                                        </p:attrNameLst>
                                      </p:cBhvr>
                                      <p:to>
                                        <p:strVal val="hidden"/>
                                      </p:to>
                                    </p:set>
                                  </p:childTnLst>
                                </p:cTn>
                              </p:par>
                              <p:par>
                                <p:cTn id="657" presetID="19" presetClass="exit" presetSubtype="10" fill="hold" nodeType="withEffect">
                                  <p:stCondLst>
                                    <p:cond delay="0"/>
                                  </p:stCondLst>
                                  <p:childTnLst>
                                    <p:anim calcmode="lin" valueType="num">
                                      <p:cBhvr>
                                        <p:cTn id="658" dur="2500"/>
                                        <p:tgtEl>
                                          <p:spTgt spid="311"/>
                                        </p:tgtEl>
                                        <p:attrNameLst>
                                          <p:attrName>ppt_h</p:attrName>
                                        </p:attrNameLst>
                                      </p:cBhvr>
                                      <p:tavLst>
                                        <p:tav tm="0">
                                          <p:val>
                                            <p:strVal val="ppt_h"/>
                                          </p:val>
                                        </p:tav>
                                        <p:tav tm="100000">
                                          <p:val>
                                            <p:strVal val="ppt_h"/>
                                          </p:val>
                                        </p:tav>
                                      </p:tavLst>
                                    </p:anim>
                                    <p:anim calcmode="lin" valueType="num">
                                      <p:cBhvr>
                                        <p:cTn id="659" dur="2500"/>
                                        <p:tgtEl>
                                          <p:spTgt spid="3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499"/>
                                          </p:stCondLst>
                                        </p:cTn>
                                        <p:tgtEl>
                                          <p:spTgt spid="311"/>
                                        </p:tgtEl>
                                        <p:attrNameLst>
                                          <p:attrName>style.visibility</p:attrName>
                                        </p:attrNameLst>
                                      </p:cBhvr>
                                      <p:to>
                                        <p:strVal val="hidden"/>
                                      </p:to>
                                    </p:set>
                                  </p:childTnLst>
                                </p:cTn>
                              </p:par>
                              <p:par>
                                <p:cTn id="661" presetID="19" presetClass="exit" presetSubtype="10" fill="hold" nodeType="withEffect">
                                  <p:stCondLst>
                                    <p:cond delay="0"/>
                                  </p:stCondLst>
                                  <p:childTnLst>
                                    <p:anim calcmode="lin" valueType="num">
                                      <p:cBhvr>
                                        <p:cTn id="662" dur="2500"/>
                                        <p:tgtEl>
                                          <p:spTgt spid="314"/>
                                        </p:tgtEl>
                                        <p:attrNameLst>
                                          <p:attrName>ppt_h</p:attrName>
                                        </p:attrNameLst>
                                      </p:cBhvr>
                                      <p:tavLst>
                                        <p:tav tm="0">
                                          <p:val>
                                            <p:strVal val="ppt_h"/>
                                          </p:val>
                                        </p:tav>
                                        <p:tav tm="100000">
                                          <p:val>
                                            <p:strVal val="ppt_h"/>
                                          </p:val>
                                        </p:tav>
                                      </p:tavLst>
                                    </p:anim>
                                    <p:anim calcmode="lin" valueType="num">
                                      <p:cBhvr>
                                        <p:cTn id="663" dur="2500"/>
                                        <p:tgtEl>
                                          <p:spTgt spid="3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499"/>
                                          </p:stCondLst>
                                        </p:cTn>
                                        <p:tgtEl>
                                          <p:spTgt spid="314"/>
                                        </p:tgtEl>
                                        <p:attrNameLst>
                                          <p:attrName>style.visibility</p:attrName>
                                        </p:attrNameLst>
                                      </p:cBhvr>
                                      <p:to>
                                        <p:strVal val="hidden"/>
                                      </p:to>
                                    </p:set>
                                  </p:childTnLst>
                                </p:cTn>
                              </p:par>
                              <p:par>
                                <p:cTn id="665" presetID="19" presetClass="exit" presetSubtype="10" fill="hold" nodeType="withEffect">
                                  <p:stCondLst>
                                    <p:cond delay="0"/>
                                  </p:stCondLst>
                                  <p:childTnLst>
                                    <p:anim calcmode="lin" valueType="num">
                                      <p:cBhvr>
                                        <p:cTn id="666" dur="2500"/>
                                        <p:tgtEl>
                                          <p:spTgt spid="317"/>
                                        </p:tgtEl>
                                        <p:attrNameLst>
                                          <p:attrName>ppt_h</p:attrName>
                                        </p:attrNameLst>
                                      </p:cBhvr>
                                      <p:tavLst>
                                        <p:tav tm="0">
                                          <p:val>
                                            <p:strVal val="ppt_h"/>
                                          </p:val>
                                        </p:tav>
                                        <p:tav tm="100000">
                                          <p:val>
                                            <p:strVal val="ppt_h"/>
                                          </p:val>
                                        </p:tav>
                                      </p:tavLst>
                                    </p:anim>
                                    <p:anim calcmode="lin" valueType="num">
                                      <p:cBhvr>
                                        <p:cTn id="667" dur="2500"/>
                                        <p:tgtEl>
                                          <p:spTgt spid="3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499"/>
                                          </p:stCondLst>
                                        </p:cTn>
                                        <p:tgtEl>
                                          <p:spTgt spid="317"/>
                                        </p:tgtEl>
                                        <p:attrNameLst>
                                          <p:attrName>style.visibility</p:attrName>
                                        </p:attrNameLst>
                                      </p:cBhvr>
                                      <p:to>
                                        <p:strVal val="hidden"/>
                                      </p:to>
                                    </p:set>
                                  </p:childTnLst>
                                </p:cTn>
                              </p:par>
                              <p:par>
                                <p:cTn id="669" presetID="19" presetClass="exit" presetSubtype="10" fill="hold" nodeType="withEffect">
                                  <p:stCondLst>
                                    <p:cond delay="0"/>
                                  </p:stCondLst>
                                  <p:childTnLst>
                                    <p:anim calcmode="lin" valueType="num">
                                      <p:cBhvr>
                                        <p:cTn id="670" dur="2500"/>
                                        <p:tgtEl>
                                          <p:spTgt spid="320"/>
                                        </p:tgtEl>
                                        <p:attrNameLst>
                                          <p:attrName>ppt_h</p:attrName>
                                        </p:attrNameLst>
                                      </p:cBhvr>
                                      <p:tavLst>
                                        <p:tav tm="0">
                                          <p:val>
                                            <p:strVal val="ppt_h"/>
                                          </p:val>
                                        </p:tav>
                                        <p:tav tm="100000">
                                          <p:val>
                                            <p:strVal val="ppt_h"/>
                                          </p:val>
                                        </p:tav>
                                      </p:tavLst>
                                    </p:anim>
                                    <p:anim calcmode="lin" valueType="num">
                                      <p:cBhvr>
                                        <p:cTn id="671" dur="2500"/>
                                        <p:tgtEl>
                                          <p:spTgt spid="3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499"/>
                                          </p:stCondLst>
                                        </p:cTn>
                                        <p:tgtEl>
                                          <p:spTgt spid="320"/>
                                        </p:tgtEl>
                                        <p:attrNameLst>
                                          <p:attrName>style.visibility</p:attrName>
                                        </p:attrNameLst>
                                      </p:cBhvr>
                                      <p:to>
                                        <p:strVal val="hidden"/>
                                      </p:to>
                                    </p:set>
                                  </p:childTnLst>
                                </p:cTn>
                              </p:par>
                              <p:par>
                                <p:cTn id="673" presetID="19" presetClass="exit" presetSubtype="10" fill="hold" nodeType="withEffect">
                                  <p:stCondLst>
                                    <p:cond delay="0"/>
                                  </p:stCondLst>
                                  <p:childTnLst>
                                    <p:anim calcmode="lin" valueType="num">
                                      <p:cBhvr>
                                        <p:cTn id="674" dur="2500"/>
                                        <p:tgtEl>
                                          <p:spTgt spid="323"/>
                                        </p:tgtEl>
                                        <p:attrNameLst>
                                          <p:attrName>ppt_h</p:attrName>
                                        </p:attrNameLst>
                                      </p:cBhvr>
                                      <p:tavLst>
                                        <p:tav tm="0">
                                          <p:val>
                                            <p:strVal val="ppt_h"/>
                                          </p:val>
                                        </p:tav>
                                        <p:tav tm="100000">
                                          <p:val>
                                            <p:strVal val="ppt_h"/>
                                          </p:val>
                                        </p:tav>
                                      </p:tavLst>
                                    </p:anim>
                                    <p:anim calcmode="lin" valueType="num">
                                      <p:cBhvr>
                                        <p:cTn id="675" dur="2500"/>
                                        <p:tgtEl>
                                          <p:spTgt spid="3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499"/>
                                          </p:stCondLst>
                                        </p:cTn>
                                        <p:tgtEl>
                                          <p:spTgt spid="323"/>
                                        </p:tgtEl>
                                        <p:attrNameLst>
                                          <p:attrName>style.visibility</p:attrName>
                                        </p:attrNameLst>
                                      </p:cBhvr>
                                      <p:to>
                                        <p:strVal val="hidden"/>
                                      </p:to>
                                    </p:set>
                                  </p:childTnLst>
                                </p:cTn>
                              </p:par>
                              <p:par>
                                <p:cTn id="677" presetID="19" presetClass="exit" presetSubtype="10" fill="hold" nodeType="withEffect">
                                  <p:stCondLst>
                                    <p:cond delay="0"/>
                                  </p:stCondLst>
                                  <p:childTnLst>
                                    <p:anim calcmode="lin" valueType="num">
                                      <p:cBhvr>
                                        <p:cTn id="678" dur="2500"/>
                                        <p:tgtEl>
                                          <p:spTgt spid="326"/>
                                        </p:tgtEl>
                                        <p:attrNameLst>
                                          <p:attrName>ppt_h</p:attrName>
                                        </p:attrNameLst>
                                      </p:cBhvr>
                                      <p:tavLst>
                                        <p:tav tm="0">
                                          <p:val>
                                            <p:strVal val="ppt_h"/>
                                          </p:val>
                                        </p:tav>
                                        <p:tav tm="100000">
                                          <p:val>
                                            <p:strVal val="ppt_h"/>
                                          </p:val>
                                        </p:tav>
                                      </p:tavLst>
                                    </p:anim>
                                    <p:anim calcmode="lin" valueType="num">
                                      <p:cBhvr>
                                        <p:cTn id="679" dur="2500"/>
                                        <p:tgtEl>
                                          <p:spTgt spid="3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499"/>
                                          </p:stCondLst>
                                        </p:cTn>
                                        <p:tgtEl>
                                          <p:spTgt spid="326"/>
                                        </p:tgtEl>
                                        <p:attrNameLst>
                                          <p:attrName>style.visibility</p:attrName>
                                        </p:attrNameLst>
                                      </p:cBhvr>
                                      <p:to>
                                        <p:strVal val="hidden"/>
                                      </p:to>
                                    </p:set>
                                  </p:childTnLst>
                                </p:cTn>
                              </p:par>
                              <p:par>
                                <p:cTn id="681" presetID="23" presetClass="entr" presetSubtype="288" fill="hold" nodeType="withEffect">
                                  <p:stCondLst>
                                    <p:cond delay="0"/>
                                  </p:stCondLst>
                                  <p:childTnLst>
                                    <p:set>
                                      <p:cBhvr>
                                        <p:cTn id="682" dur="1" fill="hold">
                                          <p:stCondLst>
                                            <p:cond delay="0"/>
                                          </p:stCondLst>
                                        </p:cTn>
                                        <p:tgtEl>
                                          <p:spTgt spid="356"/>
                                        </p:tgtEl>
                                        <p:attrNameLst>
                                          <p:attrName>style.visibility</p:attrName>
                                        </p:attrNameLst>
                                      </p:cBhvr>
                                      <p:to>
                                        <p:strVal val="visible"/>
                                      </p:to>
                                    </p:set>
                                    <p:anim calcmode="lin" valueType="num">
                                      <p:cBhvr>
                                        <p:cTn id="683" dur="2250" fill="hold"/>
                                        <p:tgtEl>
                                          <p:spTgt spid="356"/>
                                        </p:tgtEl>
                                        <p:attrNameLst>
                                          <p:attrName>ppt_w</p:attrName>
                                        </p:attrNameLst>
                                      </p:cBhvr>
                                      <p:tavLst>
                                        <p:tav tm="0">
                                          <p:val>
                                            <p:strVal val="4/3*#ppt_w"/>
                                          </p:val>
                                        </p:tav>
                                        <p:tav tm="100000">
                                          <p:val>
                                            <p:strVal val="#ppt_w"/>
                                          </p:val>
                                        </p:tav>
                                      </p:tavLst>
                                    </p:anim>
                                    <p:anim calcmode="lin" valueType="num">
                                      <p:cBhvr>
                                        <p:cTn id="684" dur="2250" fill="hold"/>
                                        <p:tgtEl>
                                          <p:spTgt spid="356"/>
                                        </p:tgtEl>
                                        <p:attrNameLst>
                                          <p:attrName>ppt_h</p:attrName>
                                        </p:attrNameLst>
                                      </p:cBhvr>
                                      <p:tavLst>
                                        <p:tav tm="0">
                                          <p:val>
                                            <p:strVal val="4/3*#ppt_h"/>
                                          </p:val>
                                        </p:tav>
                                        <p:tav tm="100000">
                                          <p:val>
                                            <p:strVal val="#ppt_h"/>
                                          </p:val>
                                        </p:tav>
                                      </p:tavLst>
                                    </p:anim>
                                  </p:childTnLst>
                                </p:cTn>
                              </p:par>
                              <p:par>
                                <p:cTn id="685" presetID="16" presetClass="entr" presetSubtype="42" fill="hold" nodeType="withEffect">
                                  <p:stCondLst>
                                    <p:cond delay="0"/>
                                  </p:stCondLst>
                                  <p:childTnLst>
                                    <p:set>
                                      <p:cBhvr>
                                        <p:cTn id="686" dur="1" fill="hold">
                                          <p:stCondLst>
                                            <p:cond delay="0"/>
                                          </p:stCondLst>
                                        </p:cTn>
                                        <p:tgtEl>
                                          <p:spTgt spid="356"/>
                                        </p:tgtEl>
                                        <p:attrNameLst>
                                          <p:attrName>style.visibility</p:attrName>
                                        </p:attrNameLst>
                                      </p:cBhvr>
                                      <p:to>
                                        <p:strVal val="visible"/>
                                      </p:to>
                                    </p:set>
                                    <p:animEffect transition="in" filter="barn(outHorizontal)">
                                      <p:cBhvr>
                                        <p:cTn id="687" dur="2250"/>
                                        <p:tgtEl>
                                          <p:spTgt spid="3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242 Rectángulo"/>
          <p:cNvSpPr/>
          <p:nvPr/>
        </p:nvSpPr>
        <p:spPr>
          <a:xfrm>
            <a:off x="0" y="1"/>
            <a:ext cx="9144000" cy="5114437"/>
          </a:xfrm>
          <a:prstGeom prst="rect">
            <a:avLst/>
          </a:prstGeom>
          <a:gradFill flip="none" rotWithShape="1">
            <a:gsLst>
              <a:gs pos="74989">
                <a:srgbClr val="600000">
                  <a:lumMod val="16000"/>
                </a:srgbClr>
              </a:gs>
              <a:gs pos="29000">
                <a:srgbClr val="600000">
                  <a:lumMod val="17000"/>
                </a:srgbClr>
              </a:gs>
              <a:gs pos="51000">
                <a:schemeClr val="bg1">
                  <a:lumMod val="13000"/>
                </a:schemeClr>
              </a:gs>
              <a:gs pos="6000">
                <a:srgbClr val="3A001B">
                  <a:lumMod val="32000"/>
                </a:srgbClr>
              </a:gs>
              <a:gs pos="93000">
                <a:srgbClr val="600000">
                  <a:lumMod val="43000"/>
                </a:srgbClr>
              </a:gs>
              <a:gs pos="99000">
                <a:srgbClr val="8A0052"/>
              </a:gs>
              <a:gs pos="0">
                <a:srgbClr val="8A0052"/>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44" name="243 Imagen" descr="Diapositiva9"/>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20526"/>
            <a:ext cx="9144000" cy="5126350"/>
          </a:xfrm>
          <a:prstGeom prst="rect">
            <a:avLst/>
          </a:prstGeom>
          <a:noFill/>
          <a:ln>
            <a:noFill/>
          </a:ln>
        </p:spPr>
      </p:pic>
      <p:grpSp>
        <p:nvGrpSpPr>
          <p:cNvPr id="2" name="1 Grupo"/>
          <p:cNvGrpSpPr/>
          <p:nvPr/>
        </p:nvGrpSpPr>
        <p:grpSpPr>
          <a:xfrm>
            <a:off x="119921" y="11099"/>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 name="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315350" y="484032"/>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 name="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502689" y="94710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 name="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733775" y="145110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2" name="1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a:off x="1003654" y="1934785"/>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8" name="1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2080158" y="62577"/>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1" name="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884729" y="53551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4" name="2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697390" y="99857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 name="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1466305" y="1502577"/>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0" name="2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1196425" y="1986264"/>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a:off x="2274818" y="62577"/>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5" name="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2470247" y="53551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a:off x="2657586" y="99857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1" name="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a:off x="2888671" y="1502577"/>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59" name="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3158551" y="1986264"/>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flipH="1">
            <a:off x="4238551" y="62577"/>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68 Grupo"/>
          <p:cNvGrpSpPr/>
          <p:nvPr/>
        </p:nvGrpSpPr>
        <p:grpSpPr>
          <a:xfrm flipH="1">
            <a:off x="4043122" y="53551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79" name="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flipH="1">
            <a:off x="3855783" y="99857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77" name="7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H="1">
            <a:off x="3624698" y="1502577"/>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 name="71 Grupo"/>
          <p:cNvGrpSpPr/>
          <p:nvPr/>
        </p:nvGrpSpPr>
        <p:grpSpPr>
          <a:xfrm flipH="1">
            <a:off x="3354818" y="1986264"/>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73" name="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4" name="83 Grupo"/>
          <p:cNvGrpSpPr/>
          <p:nvPr/>
        </p:nvGrpSpPr>
        <p:grpSpPr>
          <a:xfrm>
            <a:off x="4433447" y="35194"/>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85" name="8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a:off x="4628876" y="50812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88" name="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0" name="89 Grupo"/>
          <p:cNvGrpSpPr/>
          <p:nvPr/>
        </p:nvGrpSpPr>
        <p:grpSpPr>
          <a:xfrm>
            <a:off x="4816215" y="971194"/>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1" name="9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a:off x="5047301" y="1475194"/>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4" name="9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6" name="95 Grupo"/>
          <p:cNvGrpSpPr/>
          <p:nvPr/>
        </p:nvGrpSpPr>
        <p:grpSpPr>
          <a:xfrm>
            <a:off x="5317180" y="1958881"/>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7" name="9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flipH="1">
            <a:off x="6393684" y="86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13" name="1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flipH="1">
            <a:off x="6198255" y="559605"/>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flipH="1">
            <a:off x="6010916" y="1022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09" name="10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5779831" y="1526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07" name="1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flipH="1">
            <a:off x="5509951" y="201035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a:off x="6588344" y="86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29" name="12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6783773" y="559605"/>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27" name="1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a:off x="6971112" y="1022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25" name="1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a:off x="7202197" y="1526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23" name="12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0" name="119 Grupo"/>
          <p:cNvGrpSpPr/>
          <p:nvPr/>
        </p:nvGrpSpPr>
        <p:grpSpPr>
          <a:xfrm>
            <a:off x="7472077" y="201035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21" name="1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flipH="1">
            <a:off x="8552077" y="86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45" name="1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flipH="1">
            <a:off x="8356648" y="559605"/>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43" name="14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8169309" y="1022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41" name="14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938224" y="152667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39" name="1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flipH="1">
            <a:off x="7668344" y="201035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37" name="13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3" name="272 Grupo"/>
          <p:cNvGrpSpPr/>
          <p:nvPr/>
        </p:nvGrpSpPr>
        <p:grpSpPr>
          <a:xfrm rot="10800000">
            <a:off x="8539660" y="471502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4" name="2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6" name="275 Grupo"/>
          <p:cNvGrpSpPr/>
          <p:nvPr/>
        </p:nvGrpSpPr>
        <p:grpSpPr>
          <a:xfrm rot="10800000">
            <a:off x="8344231" y="4242094"/>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9" name="278 Grupo"/>
          <p:cNvGrpSpPr/>
          <p:nvPr/>
        </p:nvGrpSpPr>
        <p:grpSpPr>
          <a:xfrm rot="10800000">
            <a:off x="8156892" y="377902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0" name="27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2" name="281 Grupo"/>
          <p:cNvGrpSpPr/>
          <p:nvPr/>
        </p:nvGrpSpPr>
        <p:grpSpPr>
          <a:xfrm rot="10800000">
            <a:off x="7925806" y="327502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5" name="284 Grupo"/>
          <p:cNvGrpSpPr/>
          <p:nvPr/>
        </p:nvGrpSpPr>
        <p:grpSpPr>
          <a:xfrm rot="10800000">
            <a:off x="7655927" y="2791339"/>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6" name="2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rot="10800000" flipH="1">
            <a:off x="6579423" y="4663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1" name="290 Grupo"/>
          <p:cNvGrpSpPr/>
          <p:nvPr/>
        </p:nvGrpSpPr>
        <p:grpSpPr>
          <a:xfrm rot="10800000" flipH="1">
            <a:off x="6774852" y="419061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2" name="2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4" name="293 Grupo"/>
          <p:cNvGrpSpPr/>
          <p:nvPr/>
        </p:nvGrpSpPr>
        <p:grpSpPr>
          <a:xfrm rot="10800000" flipH="1">
            <a:off x="6962191" y="3727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7" name="296 Grupo"/>
          <p:cNvGrpSpPr/>
          <p:nvPr/>
        </p:nvGrpSpPr>
        <p:grpSpPr>
          <a:xfrm rot="10800000" flipH="1">
            <a:off x="7193276" y="3223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8" name="2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0" name="299 Grupo"/>
          <p:cNvGrpSpPr/>
          <p:nvPr/>
        </p:nvGrpSpPr>
        <p:grpSpPr>
          <a:xfrm rot="10800000" flipH="1">
            <a:off x="7463156" y="2739862"/>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3" name="302 Grupo"/>
          <p:cNvGrpSpPr/>
          <p:nvPr/>
        </p:nvGrpSpPr>
        <p:grpSpPr>
          <a:xfrm rot="10800000">
            <a:off x="6384763" y="4663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04" name="3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10800000">
            <a:off x="6189334" y="419061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07" name="3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10800000">
            <a:off x="6001995" y="3727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10" name="3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10800000">
            <a:off x="5770910" y="3223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13" name="3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10800000">
            <a:off x="5501030" y="2739862"/>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16" name="31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10800000" flipH="1">
            <a:off x="4421030" y="4663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19" name="31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10800000" flipH="1">
            <a:off x="4616459" y="419061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22" name="32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10800000" flipH="1">
            <a:off x="4803798" y="3727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25" name="3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10800000" flipH="1">
            <a:off x="5034883" y="322354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28" name="32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10800000" flipH="1">
            <a:off x="5304763" y="2739862"/>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31" name="33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10800000">
            <a:off x="4226134" y="469093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34" name="33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6" name="335 Grupo"/>
          <p:cNvGrpSpPr/>
          <p:nvPr/>
        </p:nvGrpSpPr>
        <p:grpSpPr>
          <a:xfrm rot="10800000">
            <a:off x="4030705" y="4217998"/>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37" name="33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rot="10800000">
            <a:off x="3843366" y="375493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2" name="341 Grupo"/>
          <p:cNvGrpSpPr/>
          <p:nvPr/>
        </p:nvGrpSpPr>
        <p:grpSpPr>
          <a:xfrm rot="10800000">
            <a:off x="3612280" y="3250930"/>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3" name="34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5" name="344 Grupo"/>
          <p:cNvGrpSpPr/>
          <p:nvPr/>
        </p:nvGrpSpPr>
        <p:grpSpPr>
          <a:xfrm rot="10800000">
            <a:off x="3342401" y="2767245"/>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8" name="347 Grupo"/>
          <p:cNvGrpSpPr/>
          <p:nvPr/>
        </p:nvGrpSpPr>
        <p:grpSpPr>
          <a:xfrm rot="10800000" flipH="1">
            <a:off x="2265897" y="4639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9" name="3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1" name="350 Grupo"/>
          <p:cNvGrpSpPr/>
          <p:nvPr/>
        </p:nvGrpSpPr>
        <p:grpSpPr>
          <a:xfrm rot="10800000" flipH="1">
            <a:off x="2461326" y="4166521"/>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4" name="353 Grupo"/>
          <p:cNvGrpSpPr/>
          <p:nvPr/>
        </p:nvGrpSpPr>
        <p:grpSpPr>
          <a:xfrm rot="10800000" flipH="1">
            <a:off x="2648665" y="3703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5" name="3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rot="10800000" flipH="1">
            <a:off x="2879750" y="3199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rot="10800000" flipH="1">
            <a:off x="3149630" y="271576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rot="10800000">
            <a:off x="2071237" y="4639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rot="10800000">
            <a:off x="1875808" y="4166521"/>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7" name="3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9" name="368 Grupo"/>
          <p:cNvGrpSpPr/>
          <p:nvPr/>
        </p:nvGrpSpPr>
        <p:grpSpPr>
          <a:xfrm rot="10800000">
            <a:off x="1688469" y="3703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rot="10800000">
            <a:off x="1457384" y="3199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3" name="3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5" name="374 Grupo"/>
          <p:cNvGrpSpPr/>
          <p:nvPr/>
        </p:nvGrpSpPr>
        <p:grpSpPr>
          <a:xfrm rot="10800000">
            <a:off x="1187504" y="271576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8" name="377 Grupo"/>
          <p:cNvGrpSpPr/>
          <p:nvPr/>
        </p:nvGrpSpPr>
        <p:grpSpPr>
          <a:xfrm rot="10800000" flipH="1">
            <a:off x="107504" y="4639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9" name="3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3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rot="10800000" flipH="1">
            <a:off x="302933" y="4166521"/>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4" name="383 Grupo"/>
          <p:cNvGrpSpPr/>
          <p:nvPr/>
        </p:nvGrpSpPr>
        <p:grpSpPr>
          <a:xfrm rot="10800000" flipH="1">
            <a:off x="490272" y="3703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5" name="3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rot="10800000" flipH="1">
            <a:off x="721357" y="3199453"/>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rot="10800000" flipH="1">
            <a:off x="991237" y="2715766"/>
            <a:ext cx="396296" cy="329306"/>
            <a:chOff x="323528" y="627534"/>
            <a:chExt cx="1116536" cy="956530"/>
          </a:xfrm>
          <a:gradFill>
            <a:gsLst>
              <a:gs pos="45000">
                <a:srgbClr val="A02A54"/>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91" name="3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45" name="244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12953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xit" presetSubtype="4" fill="hold" nodeType="withEffect">
                                  <p:stCondLst>
                                    <p:cond delay="0"/>
                                  </p:stCondLst>
                                  <p:childTnLst>
                                    <p:anim calcmode="lin" valueType="num">
                                      <p:cBhvr additive="base">
                                        <p:cTn id="10" dur="3000"/>
                                        <p:tgtEl>
                                          <p:spTgt spid="2"/>
                                        </p:tgtEl>
                                        <p:attrNameLst>
                                          <p:attrName>ppt_x</p:attrName>
                                        </p:attrNameLst>
                                      </p:cBhvr>
                                      <p:tavLst>
                                        <p:tav tm="0">
                                          <p:val>
                                            <p:strVal val="ppt_x"/>
                                          </p:val>
                                        </p:tav>
                                        <p:tav tm="100000">
                                          <p:val>
                                            <p:strVal val="ppt_x"/>
                                          </p:val>
                                        </p:tav>
                                      </p:tavLst>
                                    </p:anim>
                                    <p:anim calcmode="lin" valueType="num">
                                      <p:cBhvr additive="base">
                                        <p:cTn id="11" dur="3000"/>
                                        <p:tgtEl>
                                          <p:spTgt spid="2"/>
                                        </p:tgtEl>
                                        <p:attrNameLst>
                                          <p:attrName>ppt_y</p:attrName>
                                        </p:attrNameLst>
                                      </p:cBhvr>
                                      <p:tavLst>
                                        <p:tav tm="0">
                                          <p:val>
                                            <p:strVal val="ppt_y"/>
                                          </p:val>
                                        </p:tav>
                                        <p:tav tm="100000">
                                          <p:val>
                                            <p:strVal val="1+ppt_h/2"/>
                                          </p:val>
                                        </p:tav>
                                      </p:tavLst>
                                    </p:anim>
                                    <p:set>
                                      <p:cBhvr>
                                        <p:cTn id="12" dur="1" fill="hold">
                                          <p:stCondLst>
                                            <p:cond delay="2999"/>
                                          </p:stCondLst>
                                        </p:cTn>
                                        <p:tgtEl>
                                          <p:spTgt spid="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3000" fill="hold"/>
                                        <p:tgtEl>
                                          <p:spTgt spid="2"/>
                                        </p:tgtEl>
                                        <p:attrNameLst>
                                          <p:attrName>r</p:attrName>
                                        </p:attrNameLst>
                                      </p:cBhvr>
                                    </p:animRot>
                                  </p:childTnLst>
                                </p:cTn>
                              </p:par>
                              <p:par>
                                <p:cTn id="15" presetID="2" presetClass="entr" presetSubtype="1"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000" fill="hold"/>
                                        <p:tgtEl>
                                          <p:spTgt spid="5"/>
                                        </p:tgtEl>
                                        <p:attrNameLst>
                                          <p:attrName>ppt_x</p:attrName>
                                        </p:attrNameLst>
                                      </p:cBhvr>
                                      <p:tavLst>
                                        <p:tav tm="0">
                                          <p:val>
                                            <p:strVal val="#ppt_x"/>
                                          </p:val>
                                        </p:tav>
                                        <p:tav tm="100000">
                                          <p:val>
                                            <p:strVal val="#ppt_x"/>
                                          </p:val>
                                        </p:tav>
                                      </p:tavLst>
                                    </p:anim>
                                    <p:anim calcmode="lin" valueType="num">
                                      <p:cBhvr additive="base">
                                        <p:cTn id="18" dur="2000" fill="hold"/>
                                        <p:tgtEl>
                                          <p:spTgt spid="5"/>
                                        </p:tgtEl>
                                        <p:attrNameLst>
                                          <p:attrName>ppt_y</p:attrName>
                                        </p:attrNameLst>
                                      </p:cBhvr>
                                      <p:tavLst>
                                        <p:tav tm="0">
                                          <p:val>
                                            <p:strVal val="0-#ppt_h/2"/>
                                          </p:val>
                                        </p:tav>
                                        <p:tav tm="100000">
                                          <p:val>
                                            <p:strVal val="#ppt_y"/>
                                          </p:val>
                                        </p:tav>
                                      </p:tavLst>
                                    </p:anim>
                                  </p:childTnLst>
                                </p:cTn>
                              </p:par>
                              <p:par>
                                <p:cTn id="19" presetID="2" presetClass="exit" presetSubtype="4" fill="hold" nodeType="withEffect">
                                  <p:stCondLst>
                                    <p:cond delay="0"/>
                                  </p:stCondLst>
                                  <p:childTnLst>
                                    <p:anim calcmode="lin" valueType="num">
                                      <p:cBhvr additive="base">
                                        <p:cTn id="20" dur="3000"/>
                                        <p:tgtEl>
                                          <p:spTgt spid="5"/>
                                        </p:tgtEl>
                                        <p:attrNameLst>
                                          <p:attrName>ppt_x</p:attrName>
                                        </p:attrNameLst>
                                      </p:cBhvr>
                                      <p:tavLst>
                                        <p:tav tm="0">
                                          <p:val>
                                            <p:strVal val="ppt_x"/>
                                          </p:val>
                                        </p:tav>
                                        <p:tav tm="100000">
                                          <p:val>
                                            <p:strVal val="ppt_x"/>
                                          </p:val>
                                        </p:tav>
                                      </p:tavLst>
                                    </p:anim>
                                    <p:anim calcmode="lin" valueType="num">
                                      <p:cBhvr additive="base">
                                        <p:cTn id="21" dur="3000"/>
                                        <p:tgtEl>
                                          <p:spTgt spid="5"/>
                                        </p:tgtEl>
                                        <p:attrNameLst>
                                          <p:attrName>ppt_y</p:attrName>
                                        </p:attrNameLst>
                                      </p:cBhvr>
                                      <p:tavLst>
                                        <p:tav tm="0">
                                          <p:val>
                                            <p:strVal val="ppt_y"/>
                                          </p:val>
                                        </p:tav>
                                        <p:tav tm="100000">
                                          <p:val>
                                            <p:strVal val="1+ppt_h/2"/>
                                          </p:val>
                                        </p:tav>
                                      </p:tavLst>
                                    </p:anim>
                                    <p:set>
                                      <p:cBhvr>
                                        <p:cTn id="22" dur="1" fill="hold">
                                          <p:stCondLst>
                                            <p:cond delay="2999"/>
                                          </p:stCondLst>
                                        </p:cTn>
                                        <p:tgtEl>
                                          <p:spTgt spid="5"/>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3000" fill="hold"/>
                                        <p:tgtEl>
                                          <p:spTgt spid="5"/>
                                        </p:tgtEl>
                                        <p:attrNameLst>
                                          <p:attrName>r</p:attrName>
                                        </p:attrNameLst>
                                      </p:cBhvr>
                                    </p:animRot>
                                  </p:childTnLst>
                                </p:cTn>
                              </p:par>
                              <p:par>
                                <p:cTn id="25" presetID="2" presetClass="entr" presetSubtype="1"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0-#ppt_h/2"/>
                                          </p:val>
                                        </p:tav>
                                        <p:tav tm="100000">
                                          <p:val>
                                            <p:strVal val="#ppt_y"/>
                                          </p:val>
                                        </p:tav>
                                      </p:tavLst>
                                    </p:anim>
                                  </p:childTnLst>
                                </p:cTn>
                              </p:par>
                              <p:par>
                                <p:cTn id="29" presetID="2" presetClass="exit" presetSubtype="4" fill="hold" nodeType="withEffect">
                                  <p:stCondLst>
                                    <p:cond delay="0"/>
                                  </p:stCondLst>
                                  <p:childTnLst>
                                    <p:anim calcmode="lin" valueType="num">
                                      <p:cBhvr additive="base">
                                        <p:cTn id="30" dur="3000"/>
                                        <p:tgtEl>
                                          <p:spTgt spid="8"/>
                                        </p:tgtEl>
                                        <p:attrNameLst>
                                          <p:attrName>ppt_x</p:attrName>
                                        </p:attrNameLst>
                                      </p:cBhvr>
                                      <p:tavLst>
                                        <p:tav tm="0">
                                          <p:val>
                                            <p:strVal val="ppt_x"/>
                                          </p:val>
                                        </p:tav>
                                        <p:tav tm="100000">
                                          <p:val>
                                            <p:strVal val="ppt_x"/>
                                          </p:val>
                                        </p:tav>
                                      </p:tavLst>
                                    </p:anim>
                                    <p:anim calcmode="lin" valueType="num">
                                      <p:cBhvr additive="base">
                                        <p:cTn id="31" dur="3000"/>
                                        <p:tgtEl>
                                          <p:spTgt spid="8"/>
                                        </p:tgtEl>
                                        <p:attrNameLst>
                                          <p:attrName>ppt_y</p:attrName>
                                        </p:attrNameLst>
                                      </p:cBhvr>
                                      <p:tavLst>
                                        <p:tav tm="0">
                                          <p:val>
                                            <p:strVal val="ppt_y"/>
                                          </p:val>
                                        </p:tav>
                                        <p:tav tm="100000">
                                          <p:val>
                                            <p:strVal val="1+ppt_h/2"/>
                                          </p:val>
                                        </p:tav>
                                      </p:tavLst>
                                    </p:anim>
                                    <p:set>
                                      <p:cBhvr>
                                        <p:cTn id="32" dur="1" fill="hold">
                                          <p:stCondLst>
                                            <p:cond delay="2999"/>
                                          </p:stCondLst>
                                        </p:cTn>
                                        <p:tgtEl>
                                          <p:spTgt spid="8"/>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1"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000" fill="hold"/>
                                        <p:tgtEl>
                                          <p:spTgt spid="11"/>
                                        </p:tgtEl>
                                        <p:attrNameLst>
                                          <p:attrName>ppt_x</p:attrName>
                                        </p:attrNameLst>
                                      </p:cBhvr>
                                      <p:tavLst>
                                        <p:tav tm="0">
                                          <p:val>
                                            <p:strVal val="#ppt_x"/>
                                          </p:val>
                                        </p:tav>
                                        <p:tav tm="100000">
                                          <p:val>
                                            <p:strVal val="#ppt_x"/>
                                          </p:val>
                                        </p:tav>
                                      </p:tavLst>
                                    </p:anim>
                                    <p:anim calcmode="lin" valueType="num">
                                      <p:cBhvr additive="base">
                                        <p:cTn id="38" dur="2000" fill="hold"/>
                                        <p:tgtEl>
                                          <p:spTgt spid="11"/>
                                        </p:tgtEl>
                                        <p:attrNameLst>
                                          <p:attrName>ppt_y</p:attrName>
                                        </p:attrNameLst>
                                      </p:cBhvr>
                                      <p:tavLst>
                                        <p:tav tm="0">
                                          <p:val>
                                            <p:strVal val="0-#ppt_h/2"/>
                                          </p:val>
                                        </p:tav>
                                        <p:tav tm="100000">
                                          <p:val>
                                            <p:strVal val="#ppt_y"/>
                                          </p:val>
                                        </p:tav>
                                      </p:tavLst>
                                    </p:anim>
                                  </p:childTnLst>
                                </p:cTn>
                              </p:par>
                              <p:par>
                                <p:cTn id="39" presetID="2" presetClass="exit" presetSubtype="4" fill="hold" nodeType="withEffect">
                                  <p:stCondLst>
                                    <p:cond delay="0"/>
                                  </p:stCondLst>
                                  <p:childTnLst>
                                    <p:anim calcmode="lin" valueType="num">
                                      <p:cBhvr additive="base">
                                        <p:cTn id="40" dur="3000"/>
                                        <p:tgtEl>
                                          <p:spTgt spid="11"/>
                                        </p:tgtEl>
                                        <p:attrNameLst>
                                          <p:attrName>ppt_x</p:attrName>
                                        </p:attrNameLst>
                                      </p:cBhvr>
                                      <p:tavLst>
                                        <p:tav tm="0">
                                          <p:val>
                                            <p:strVal val="ppt_x"/>
                                          </p:val>
                                        </p:tav>
                                        <p:tav tm="100000">
                                          <p:val>
                                            <p:strVal val="ppt_x"/>
                                          </p:val>
                                        </p:tav>
                                      </p:tavLst>
                                    </p:anim>
                                    <p:anim calcmode="lin" valueType="num">
                                      <p:cBhvr additive="base">
                                        <p:cTn id="41" dur="3000"/>
                                        <p:tgtEl>
                                          <p:spTgt spid="11"/>
                                        </p:tgtEl>
                                        <p:attrNameLst>
                                          <p:attrName>ppt_y</p:attrName>
                                        </p:attrNameLst>
                                      </p:cBhvr>
                                      <p:tavLst>
                                        <p:tav tm="0">
                                          <p:val>
                                            <p:strVal val="ppt_y"/>
                                          </p:val>
                                        </p:tav>
                                        <p:tav tm="100000">
                                          <p:val>
                                            <p:strVal val="1+ppt_h/2"/>
                                          </p:val>
                                        </p:tav>
                                      </p:tavLst>
                                    </p:anim>
                                    <p:set>
                                      <p:cBhvr>
                                        <p:cTn id="42" dur="1" fill="hold">
                                          <p:stCondLst>
                                            <p:cond delay="2999"/>
                                          </p:stCondLst>
                                        </p:cTn>
                                        <p:tgtEl>
                                          <p:spTgt spid="11"/>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11"/>
                                        </p:tgtEl>
                                        <p:attrNameLst>
                                          <p:attrName>r</p:attrName>
                                        </p:attrNameLst>
                                      </p:cBhvr>
                                    </p:animRot>
                                  </p:childTnLst>
                                </p:cTn>
                              </p:par>
                              <p:par>
                                <p:cTn id="45" presetID="2" presetClass="entr" presetSubtype="1" fill="hold"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000" fill="hold"/>
                                        <p:tgtEl>
                                          <p:spTgt spid="32"/>
                                        </p:tgtEl>
                                        <p:attrNameLst>
                                          <p:attrName>ppt_x</p:attrName>
                                        </p:attrNameLst>
                                      </p:cBhvr>
                                      <p:tavLst>
                                        <p:tav tm="0">
                                          <p:val>
                                            <p:strVal val="#ppt_x"/>
                                          </p:val>
                                        </p:tav>
                                        <p:tav tm="100000">
                                          <p:val>
                                            <p:strVal val="#ppt_x"/>
                                          </p:val>
                                        </p:tav>
                                      </p:tavLst>
                                    </p:anim>
                                    <p:anim calcmode="lin" valueType="num">
                                      <p:cBhvr additive="base">
                                        <p:cTn id="48" dur="2000" fill="hold"/>
                                        <p:tgtEl>
                                          <p:spTgt spid="32"/>
                                        </p:tgtEl>
                                        <p:attrNameLst>
                                          <p:attrName>ppt_y</p:attrName>
                                        </p:attrNameLst>
                                      </p:cBhvr>
                                      <p:tavLst>
                                        <p:tav tm="0">
                                          <p:val>
                                            <p:strVal val="0-#ppt_h/2"/>
                                          </p:val>
                                        </p:tav>
                                        <p:tav tm="100000">
                                          <p:val>
                                            <p:strVal val="#ppt_y"/>
                                          </p:val>
                                        </p:tav>
                                      </p:tavLst>
                                    </p:anim>
                                  </p:childTnLst>
                                </p:cTn>
                              </p:par>
                              <p:par>
                                <p:cTn id="49" presetID="2" presetClass="exit" presetSubtype="4" fill="hold" nodeType="withEffect">
                                  <p:stCondLst>
                                    <p:cond delay="0"/>
                                  </p:stCondLst>
                                  <p:childTnLst>
                                    <p:anim calcmode="lin" valueType="num">
                                      <p:cBhvr additive="base">
                                        <p:cTn id="50" dur="3000"/>
                                        <p:tgtEl>
                                          <p:spTgt spid="32"/>
                                        </p:tgtEl>
                                        <p:attrNameLst>
                                          <p:attrName>ppt_x</p:attrName>
                                        </p:attrNameLst>
                                      </p:cBhvr>
                                      <p:tavLst>
                                        <p:tav tm="0">
                                          <p:val>
                                            <p:strVal val="ppt_x"/>
                                          </p:val>
                                        </p:tav>
                                        <p:tav tm="100000">
                                          <p:val>
                                            <p:strVal val="ppt_x"/>
                                          </p:val>
                                        </p:tav>
                                      </p:tavLst>
                                    </p:anim>
                                    <p:anim calcmode="lin" valueType="num">
                                      <p:cBhvr additive="base">
                                        <p:cTn id="51" dur="3000"/>
                                        <p:tgtEl>
                                          <p:spTgt spid="32"/>
                                        </p:tgtEl>
                                        <p:attrNameLst>
                                          <p:attrName>ppt_y</p:attrName>
                                        </p:attrNameLst>
                                      </p:cBhvr>
                                      <p:tavLst>
                                        <p:tav tm="0">
                                          <p:val>
                                            <p:strVal val="ppt_y"/>
                                          </p:val>
                                        </p:tav>
                                        <p:tav tm="100000">
                                          <p:val>
                                            <p:strVal val="1+ppt_h/2"/>
                                          </p:val>
                                        </p:tav>
                                      </p:tavLst>
                                    </p:anim>
                                    <p:set>
                                      <p:cBhvr>
                                        <p:cTn id="52" dur="1" fill="hold">
                                          <p:stCondLst>
                                            <p:cond delay="2999"/>
                                          </p:stCondLst>
                                        </p:cTn>
                                        <p:tgtEl>
                                          <p:spTgt spid="32"/>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3000" fill="hold"/>
                                        <p:tgtEl>
                                          <p:spTgt spid="32"/>
                                        </p:tgtEl>
                                        <p:attrNameLst>
                                          <p:attrName>r</p:attrName>
                                        </p:attrNameLst>
                                      </p:cBhvr>
                                    </p:animRot>
                                  </p:childTnLst>
                                </p:cTn>
                              </p:par>
                              <p:par>
                                <p:cTn id="55" presetID="2" presetClass="entr" presetSubtype="1"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2000" fill="hold"/>
                                        <p:tgtEl>
                                          <p:spTgt spid="17"/>
                                        </p:tgtEl>
                                        <p:attrNameLst>
                                          <p:attrName>ppt_x</p:attrName>
                                        </p:attrNameLst>
                                      </p:cBhvr>
                                      <p:tavLst>
                                        <p:tav tm="0">
                                          <p:val>
                                            <p:strVal val="#ppt_x"/>
                                          </p:val>
                                        </p:tav>
                                        <p:tav tm="100000">
                                          <p:val>
                                            <p:strVal val="#ppt_x"/>
                                          </p:val>
                                        </p:tav>
                                      </p:tavLst>
                                    </p:anim>
                                    <p:anim calcmode="lin" valueType="num">
                                      <p:cBhvr additive="base">
                                        <p:cTn id="58" dur="2000" fill="hold"/>
                                        <p:tgtEl>
                                          <p:spTgt spid="17"/>
                                        </p:tgtEl>
                                        <p:attrNameLst>
                                          <p:attrName>ppt_y</p:attrName>
                                        </p:attrNameLst>
                                      </p:cBhvr>
                                      <p:tavLst>
                                        <p:tav tm="0">
                                          <p:val>
                                            <p:strVal val="0-#ppt_h/2"/>
                                          </p:val>
                                        </p:tav>
                                        <p:tav tm="100000">
                                          <p:val>
                                            <p:strVal val="#ppt_y"/>
                                          </p:val>
                                        </p:tav>
                                      </p:tavLst>
                                    </p:anim>
                                  </p:childTnLst>
                                </p:cTn>
                              </p:par>
                              <p:par>
                                <p:cTn id="59" presetID="2" presetClass="exit" presetSubtype="4" fill="hold" nodeType="withEffect">
                                  <p:stCondLst>
                                    <p:cond delay="0"/>
                                  </p:stCondLst>
                                  <p:childTnLst>
                                    <p:anim calcmode="lin" valueType="num">
                                      <p:cBhvr additive="base">
                                        <p:cTn id="60" dur="3000"/>
                                        <p:tgtEl>
                                          <p:spTgt spid="17"/>
                                        </p:tgtEl>
                                        <p:attrNameLst>
                                          <p:attrName>ppt_x</p:attrName>
                                        </p:attrNameLst>
                                      </p:cBhvr>
                                      <p:tavLst>
                                        <p:tav tm="0">
                                          <p:val>
                                            <p:strVal val="ppt_x"/>
                                          </p:val>
                                        </p:tav>
                                        <p:tav tm="100000">
                                          <p:val>
                                            <p:strVal val="ppt_x"/>
                                          </p:val>
                                        </p:tav>
                                      </p:tavLst>
                                    </p:anim>
                                    <p:anim calcmode="lin" valueType="num">
                                      <p:cBhvr additive="base">
                                        <p:cTn id="61" dur="3000"/>
                                        <p:tgtEl>
                                          <p:spTgt spid="17"/>
                                        </p:tgtEl>
                                        <p:attrNameLst>
                                          <p:attrName>ppt_y</p:attrName>
                                        </p:attrNameLst>
                                      </p:cBhvr>
                                      <p:tavLst>
                                        <p:tav tm="0">
                                          <p:val>
                                            <p:strVal val="ppt_y"/>
                                          </p:val>
                                        </p:tav>
                                        <p:tav tm="100000">
                                          <p:val>
                                            <p:strVal val="1+ppt_h/2"/>
                                          </p:val>
                                        </p:tav>
                                      </p:tavLst>
                                    </p:anim>
                                    <p:set>
                                      <p:cBhvr>
                                        <p:cTn id="62" dur="1" fill="hold">
                                          <p:stCondLst>
                                            <p:cond delay="2999"/>
                                          </p:stCondLst>
                                        </p:cTn>
                                        <p:tgtEl>
                                          <p:spTgt spid="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3000" fill="hold"/>
                                        <p:tgtEl>
                                          <p:spTgt spid="17"/>
                                        </p:tgtEl>
                                        <p:attrNameLst>
                                          <p:attrName>r</p:attrName>
                                        </p:attrNameLst>
                                      </p:cBhvr>
                                    </p:animRot>
                                  </p:childTnLst>
                                </p:cTn>
                              </p:par>
                              <p:par>
                                <p:cTn id="65" presetID="2" presetClass="entr" presetSubtype="1" fill="hold" nodeType="withEffect">
                                  <p:stCondLst>
                                    <p:cond delay="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000" fill="hold"/>
                                        <p:tgtEl>
                                          <p:spTgt spid="29"/>
                                        </p:tgtEl>
                                        <p:attrNameLst>
                                          <p:attrName>ppt_x</p:attrName>
                                        </p:attrNameLst>
                                      </p:cBhvr>
                                      <p:tavLst>
                                        <p:tav tm="0">
                                          <p:val>
                                            <p:strVal val="#ppt_x"/>
                                          </p:val>
                                        </p:tav>
                                        <p:tav tm="100000">
                                          <p:val>
                                            <p:strVal val="#ppt_x"/>
                                          </p:val>
                                        </p:tav>
                                      </p:tavLst>
                                    </p:anim>
                                    <p:anim calcmode="lin" valueType="num">
                                      <p:cBhvr additive="base">
                                        <p:cTn id="68" dur="2000" fill="hold"/>
                                        <p:tgtEl>
                                          <p:spTgt spid="29"/>
                                        </p:tgtEl>
                                        <p:attrNameLst>
                                          <p:attrName>ppt_y</p:attrName>
                                        </p:attrNameLst>
                                      </p:cBhvr>
                                      <p:tavLst>
                                        <p:tav tm="0">
                                          <p:val>
                                            <p:strVal val="0-#ppt_h/2"/>
                                          </p:val>
                                        </p:tav>
                                        <p:tav tm="100000">
                                          <p:val>
                                            <p:strVal val="#ppt_y"/>
                                          </p:val>
                                        </p:tav>
                                      </p:tavLst>
                                    </p:anim>
                                  </p:childTnLst>
                                </p:cTn>
                              </p:par>
                              <p:par>
                                <p:cTn id="69" presetID="2" presetClass="exit" presetSubtype="4" fill="hold" nodeType="withEffect">
                                  <p:stCondLst>
                                    <p:cond delay="0"/>
                                  </p:stCondLst>
                                  <p:childTnLst>
                                    <p:anim calcmode="lin" valueType="num">
                                      <p:cBhvr additive="base">
                                        <p:cTn id="70" dur="3000"/>
                                        <p:tgtEl>
                                          <p:spTgt spid="29"/>
                                        </p:tgtEl>
                                        <p:attrNameLst>
                                          <p:attrName>ppt_x</p:attrName>
                                        </p:attrNameLst>
                                      </p:cBhvr>
                                      <p:tavLst>
                                        <p:tav tm="0">
                                          <p:val>
                                            <p:strVal val="ppt_x"/>
                                          </p:val>
                                        </p:tav>
                                        <p:tav tm="100000">
                                          <p:val>
                                            <p:strVal val="ppt_x"/>
                                          </p:val>
                                        </p:tav>
                                      </p:tavLst>
                                    </p:anim>
                                    <p:anim calcmode="lin" valueType="num">
                                      <p:cBhvr additive="base">
                                        <p:cTn id="71" dur="3000"/>
                                        <p:tgtEl>
                                          <p:spTgt spid="29"/>
                                        </p:tgtEl>
                                        <p:attrNameLst>
                                          <p:attrName>ppt_y</p:attrName>
                                        </p:attrNameLst>
                                      </p:cBhvr>
                                      <p:tavLst>
                                        <p:tav tm="0">
                                          <p:val>
                                            <p:strVal val="ppt_y"/>
                                          </p:val>
                                        </p:tav>
                                        <p:tav tm="100000">
                                          <p:val>
                                            <p:strVal val="1+ppt_h/2"/>
                                          </p:val>
                                        </p:tav>
                                      </p:tavLst>
                                    </p:anim>
                                    <p:set>
                                      <p:cBhvr>
                                        <p:cTn id="72" dur="1" fill="hold">
                                          <p:stCondLst>
                                            <p:cond delay="2999"/>
                                          </p:stCondLst>
                                        </p:cTn>
                                        <p:tgtEl>
                                          <p:spTgt spid="29"/>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3000" fill="hold"/>
                                        <p:tgtEl>
                                          <p:spTgt spid="29"/>
                                        </p:tgtEl>
                                        <p:attrNameLst>
                                          <p:attrName>r</p:attrName>
                                        </p:attrNameLst>
                                      </p:cBhvr>
                                    </p:animRot>
                                  </p:childTnLst>
                                </p:cTn>
                              </p:par>
                              <p:par>
                                <p:cTn id="75" presetID="2" presetClass="entr" presetSubtype="1"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000" fill="hold"/>
                                        <p:tgtEl>
                                          <p:spTgt spid="26"/>
                                        </p:tgtEl>
                                        <p:attrNameLst>
                                          <p:attrName>ppt_x</p:attrName>
                                        </p:attrNameLst>
                                      </p:cBhvr>
                                      <p:tavLst>
                                        <p:tav tm="0">
                                          <p:val>
                                            <p:strVal val="#ppt_x"/>
                                          </p:val>
                                        </p:tav>
                                        <p:tav tm="100000">
                                          <p:val>
                                            <p:strVal val="#ppt_x"/>
                                          </p:val>
                                        </p:tav>
                                      </p:tavLst>
                                    </p:anim>
                                    <p:anim calcmode="lin" valueType="num">
                                      <p:cBhvr additive="base">
                                        <p:cTn id="78" dur="2000" fill="hold"/>
                                        <p:tgtEl>
                                          <p:spTgt spid="26"/>
                                        </p:tgtEl>
                                        <p:attrNameLst>
                                          <p:attrName>ppt_y</p:attrName>
                                        </p:attrNameLst>
                                      </p:cBhvr>
                                      <p:tavLst>
                                        <p:tav tm="0">
                                          <p:val>
                                            <p:strVal val="0-#ppt_h/2"/>
                                          </p:val>
                                        </p:tav>
                                        <p:tav tm="100000">
                                          <p:val>
                                            <p:strVal val="#ppt_y"/>
                                          </p:val>
                                        </p:tav>
                                      </p:tavLst>
                                    </p:anim>
                                  </p:childTnLst>
                                </p:cTn>
                              </p:par>
                              <p:par>
                                <p:cTn id="79" presetID="2" presetClass="exit" presetSubtype="4" fill="hold" nodeType="withEffect">
                                  <p:stCondLst>
                                    <p:cond delay="0"/>
                                  </p:stCondLst>
                                  <p:childTnLst>
                                    <p:anim calcmode="lin" valueType="num">
                                      <p:cBhvr additive="base">
                                        <p:cTn id="80" dur="3000"/>
                                        <p:tgtEl>
                                          <p:spTgt spid="26"/>
                                        </p:tgtEl>
                                        <p:attrNameLst>
                                          <p:attrName>ppt_x</p:attrName>
                                        </p:attrNameLst>
                                      </p:cBhvr>
                                      <p:tavLst>
                                        <p:tav tm="0">
                                          <p:val>
                                            <p:strVal val="ppt_x"/>
                                          </p:val>
                                        </p:tav>
                                        <p:tav tm="100000">
                                          <p:val>
                                            <p:strVal val="ppt_x"/>
                                          </p:val>
                                        </p:tav>
                                      </p:tavLst>
                                    </p:anim>
                                    <p:anim calcmode="lin" valueType="num">
                                      <p:cBhvr additive="base">
                                        <p:cTn id="81" dur="3000"/>
                                        <p:tgtEl>
                                          <p:spTgt spid="26"/>
                                        </p:tgtEl>
                                        <p:attrNameLst>
                                          <p:attrName>ppt_y</p:attrName>
                                        </p:attrNameLst>
                                      </p:cBhvr>
                                      <p:tavLst>
                                        <p:tav tm="0">
                                          <p:val>
                                            <p:strVal val="ppt_y"/>
                                          </p:val>
                                        </p:tav>
                                        <p:tav tm="100000">
                                          <p:val>
                                            <p:strVal val="1+ppt_h/2"/>
                                          </p:val>
                                        </p:tav>
                                      </p:tavLst>
                                    </p:anim>
                                    <p:set>
                                      <p:cBhvr>
                                        <p:cTn id="82" dur="1" fill="hold">
                                          <p:stCondLst>
                                            <p:cond delay="2999"/>
                                          </p:stCondLst>
                                        </p:cTn>
                                        <p:tgtEl>
                                          <p:spTgt spid="26"/>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000" fill="hold"/>
                                        <p:tgtEl>
                                          <p:spTgt spid="26"/>
                                        </p:tgtEl>
                                        <p:attrNameLst>
                                          <p:attrName>r</p:attrName>
                                        </p:attrNameLst>
                                      </p:cBhvr>
                                    </p:animRot>
                                  </p:childTnLst>
                                </p:cTn>
                              </p:par>
                              <p:par>
                                <p:cTn id="85" presetID="2" presetClass="entr" presetSubtype="1"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000" fill="hold"/>
                                        <p:tgtEl>
                                          <p:spTgt spid="23"/>
                                        </p:tgtEl>
                                        <p:attrNameLst>
                                          <p:attrName>ppt_x</p:attrName>
                                        </p:attrNameLst>
                                      </p:cBhvr>
                                      <p:tavLst>
                                        <p:tav tm="0">
                                          <p:val>
                                            <p:strVal val="#ppt_x"/>
                                          </p:val>
                                        </p:tav>
                                        <p:tav tm="100000">
                                          <p:val>
                                            <p:strVal val="#ppt_x"/>
                                          </p:val>
                                        </p:tav>
                                      </p:tavLst>
                                    </p:anim>
                                    <p:anim calcmode="lin" valueType="num">
                                      <p:cBhvr additive="base">
                                        <p:cTn id="88" dur="20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nodeType="withEffect">
                                  <p:stCondLst>
                                    <p:cond delay="0"/>
                                  </p:stCondLst>
                                  <p:childTnLst>
                                    <p:anim calcmode="lin" valueType="num">
                                      <p:cBhvr additive="base">
                                        <p:cTn id="90" dur="3000"/>
                                        <p:tgtEl>
                                          <p:spTgt spid="23"/>
                                        </p:tgtEl>
                                        <p:attrNameLst>
                                          <p:attrName>ppt_x</p:attrName>
                                        </p:attrNameLst>
                                      </p:cBhvr>
                                      <p:tavLst>
                                        <p:tav tm="0">
                                          <p:val>
                                            <p:strVal val="ppt_x"/>
                                          </p:val>
                                        </p:tav>
                                        <p:tav tm="100000">
                                          <p:val>
                                            <p:strVal val="ppt_x"/>
                                          </p:val>
                                        </p:tav>
                                      </p:tavLst>
                                    </p:anim>
                                    <p:anim calcmode="lin" valueType="num">
                                      <p:cBhvr additive="base">
                                        <p:cTn id="91" dur="3000"/>
                                        <p:tgtEl>
                                          <p:spTgt spid="23"/>
                                        </p:tgtEl>
                                        <p:attrNameLst>
                                          <p:attrName>ppt_y</p:attrName>
                                        </p:attrNameLst>
                                      </p:cBhvr>
                                      <p:tavLst>
                                        <p:tav tm="0">
                                          <p:val>
                                            <p:strVal val="ppt_y"/>
                                          </p:val>
                                        </p:tav>
                                        <p:tav tm="100000">
                                          <p:val>
                                            <p:strVal val="1+ppt_h/2"/>
                                          </p:val>
                                        </p:tav>
                                      </p:tavLst>
                                    </p:anim>
                                    <p:set>
                                      <p:cBhvr>
                                        <p:cTn id="92" dur="1" fill="hold">
                                          <p:stCondLst>
                                            <p:cond delay="2999"/>
                                          </p:stCondLst>
                                        </p:cTn>
                                        <p:tgtEl>
                                          <p:spTgt spid="23"/>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3000" fill="hold"/>
                                        <p:tgtEl>
                                          <p:spTgt spid="23"/>
                                        </p:tgtEl>
                                        <p:attrNameLst>
                                          <p:attrName>r</p:attrName>
                                        </p:attrNameLst>
                                      </p:cBhvr>
                                    </p:animRot>
                                  </p:childTnLst>
                                </p:cTn>
                              </p:par>
                              <p:par>
                                <p:cTn id="95" presetID="2" presetClass="entr" presetSubtype="1" fill="hold" nodeType="withEffect">
                                  <p:stCondLst>
                                    <p:cond delay="0"/>
                                  </p:stCondLst>
                                  <p:childTnLst>
                                    <p:set>
                                      <p:cBhvr>
                                        <p:cTn id="96" dur="1" fill="hold">
                                          <p:stCondLst>
                                            <p:cond delay="0"/>
                                          </p:stCondLst>
                                        </p:cTn>
                                        <p:tgtEl>
                                          <p:spTgt spid="20"/>
                                        </p:tgtEl>
                                        <p:attrNameLst>
                                          <p:attrName>style.visibility</p:attrName>
                                        </p:attrNameLst>
                                      </p:cBhvr>
                                      <p:to>
                                        <p:strVal val="visible"/>
                                      </p:to>
                                    </p:set>
                                    <p:anim calcmode="lin" valueType="num">
                                      <p:cBhvr additive="base">
                                        <p:cTn id="97" dur="2000" fill="hold"/>
                                        <p:tgtEl>
                                          <p:spTgt spid="20"/>
                                        </p:tgtEl>
                                        <p:attrNameLst>
                                          <p:attrName>ppt_x</p:attrName>
                                        </p:attrNameLst>
                                      </p:cBhvr>
                                      <p:tavLst>
                                        <p:tav tm="0">
                                          <p:val>
                                            <p:strVal val="#ppt_x"/>
                                          </p:val>
                                        </p:tav>
                                        <p:tav tm="100000">
                                          <p:val>
                                            <p:strVal val="#ppt_x"/>
                                          </p:val>
                                        </p:tav>
                                      </p:tavLst>
                                    </p:anim>
                                    <p:anim calcmode="lin" valueType="num">
                                      <p:cBhvr additive="base">
                                        <p:cTn id="98" dur="2000" fill="hold"/>
                                        <p:tgtEl>
                                          <p:spTgt spid="20"/>
                                        </p:tgtEl>
                                        <p:attrNameLst>
                                          <p:attrName>ppt_y</p:attrName>
                                        </p:attrNameLst>
                                      </p:cBhvr>
                                      <p:tavLst>
                                        <p:tav tm="0">
                                          <p:val>
                                            <p:strVal val="0-#ppt_h/2"/>
                                          </p:val>
                                        </p:tav>
                                        <p:tav tm="100000">
                                          <p:val>
                                            <p:strVal val="#ppt_y"/>
                                          </p:val>
                                        </p:tav>
                                      </p:tavLst>
                                    </p:anim>
                                  </p:childTnLst>
                                </p:cTn>
                              </p:par>
                              <p:par>
                                <p:cTn id="99" presetID="2" presetClass="exit" presetSubtype="4" fill="hold" nodeType="withEffect">
                                  <p:stCondLst>
                                    <p:cond delay="0"/>
                                  </p:stCondLst>
                                  <p:childTnLst>
                                    <p:anim calcmode="lin" valueType="num">
                                      <p:cBhvr additive="base">
                                        <p:cTn id="100" dur="3000"/>
                                        <p:tgtEl>
                                          <p:spTgt spid="20"/>
                                        </p:tgtEl>
                                        <p:attrNameLst>
                                          <p:attrName>ppt_x</p:attrName>
                                        </p:attrNameLst>
                                      </p:cBhvr>
                                      <p:tavLst>
                                        <p:tav tm="0">
                                          <p:val>
                                            <p:strVal val="ppt_x"/>
                                          </p:val>
                                        </p:tav>
                                        <p:tav tm="100000">
                                          <p:val>
                                            <p:strVal val="ppt_x"/>
                                          </p:val>
                                        </p:tav>
                                      </p:tavLst>
                                    </p:anim>
                                    <p:anim calcmode="lin" valueType="num">
                                      <p:cBhvr additive="base">
                                        <p:cTn id="101" dur="3000"/>
                                        <p:tgtEl>
                                          <p:spTgt spid="20"/>
                                        </p:tgtEl>
                                        <p:attrNameLst>
                                          <p:attrName>ppt_y</p:attrName>
                                        </p:attrNameLst>
                                      </p:cBhvr>
                                      <p:tavLst>
                                        <p:tav tm="0">
                                          <p:val>
                                            <p:strVal val="ppt_y"/>
                                          </p:val>
                                        </p:tav>
                                        <p:tav tm="100000">
                                          <p:val>
                                            <p:strVal val="1+ppt_h/2"/>
                                          </p:val>
                                        </p:tav>
                                      </p:tavLst>
                                    </p:anim>
                                    <p:set>
                                      <p:cBhvr>
                                        <p:cTn id="102" dur="1" fill="hold">
                                          <p:stCondLst>
                                            <p:cond delay="2999"/>
                                          </p:stCondLst>
                                        </p:cTn>
                                        <p:tgtEl>
                                          <p:spTgt spid="20"/>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3000" fill="hold"/>
                                        <p:tgtEl>
                                          <p:spTgt spid="20"/>
                                        </p:tgtEl>
                                        <p:attrNameLst>
                                          <p:attrName>r</p:attrName>
                                        </p:attrNameLst>
                                      </p:cBhvr>
                                    </p:animRot>
                                  </p:childTnLst>
                                </p:cTn>
                              </p:par>
                              <p:par>
                                <p:cTn id="105" presetID="2" presetClass="entr" presetSubtype="1" fill="hold"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additive="base">
                                        <p:cTn id="107" dur="2000" fill="hold"/>
                                        <p:tgtEl>
                                          <p:spTgt spid="52"/>
                                        </p:tgtEl>
                                        <p:attrNameLst>
                                          <p:attrName>ppt_x</p:attrName>
                                        </p:attrNameLst>
                                      </p:cBhvr>
                                      <p:tavLst>
                                        <p:tav tm="0">
                                          <p:val>
                                            <p:strVal val="#ppt_x"/>
                                          </p:val>
                                        </p:tav>
                                        <p:tav tm="100000">
                                          <p:val>
                                            <p:strVal val="#ppt_x"/>
                                          </p:val>
                                        </p:tav>
                                      </p:tavLst>
                                    </p:anim>
                                    <p:anim calcmode="lin" valueType="num">
                                      <p:cBhvr additive="base">
                                        <p:cTn id="108" dur="2000" fill="hold"/>
                                        <p:tgtEl>
                                          <p:spTgt spid="52"/>
                                        </p:tgtEl>
                                        <p:attrNameLst>
                                          <p:attrName>ppt_y</p:attrName>
                                        </p:attrNameLst>
                                      </p:cBhvr>
                                      <p:tavLst>
                                        <p:tav tm="0">
                                          <p:val>
                                            <p:strVal val="0-#ppt_h/2"/>
                                          </p:val>
                                        </p:tav>
                                        <p:tav tm="100000">
                                          <p:val>
                                            <p:strVal val="#ppt_y"/>
                                          </p:val>
                                        </p:tav>
                                      </p:tavLst>
                                    </p:anim>
                                  </p:childTnLst>
                                </p:cTn>
                              </p:par>
                              <p:par>
                                <p:cTn id="109" presetID="2" presetClass="exit" presetSubtype="4" fill="hold" nodeType="withEffect">
                                  <p:stCondLst>
                                    <p:cond delay="0"/>
                                  </p:stCondLst>
                                  <p:childTnLst>
                                    <p:anim calcmode="lin" valueType="num">
                                      <p:cBhvr additive="base">
                                        <p:cTn id="110" dur="3000"/>
                                        <p:tgtEl>
                                          <p:spTgt spid="52"/>
                                        </p:tgtEl>
                                        <p:attrNameLst>
                                          <p:attrName>ppt_x</p:attrName>
                                        </p:attrNameLst>
                                      </p:cBhvr>
                                      <p:tavLst>
                                        <p:tav tm="0">
                                          <p:val>
                                            <p:strVal val="ppt_x"/>
                                          </p:val>
                                        </p:tav>
                                        <p:tav tm="100000">
                                          <p:val>
                                            <p:strVal val="ppt_x"/>
                                          </p:val>
                                        </p:tav>
                                      </p:tavLst>
                                    </p:anim>
                                    <p:anim calcmode="lin" valueType="num">
                                      <p:cBhvr additive="base">
                                        <p:cTn id="111" dur="3000"/>
                                        <p:tgtEl>
                                          <p:spTgt spid="52"/>
                                        </p:tgtEl>
                                        <p:attrNameLst>
                                          <p:attrName>ppt_y</p:attrName>
                                        </p:attrNameLst>
                                      </p:cBhvr>
                                      <p:tavLst>
                                        <p:tav tm="0">
                                          <p:val>
                                            <p:strVal val="ppt_y"/>
                                          </p:val>
                                        </p:tav>
                                        <p:tav tm="100000">
                                          <p:val>
                                            <p:strVal val="1+ppt_h/2"/>
                                          </p:val>
                                        </p:tav>
                                      </p:tavLst>
                                    </p:anim>
                                    <p:set>
                                      <p:cBhvr>
                                        <p:cTn id="112" dur="1" fill="hold">
                                          <p:stCondLst>
                                            <p:cond delay="2999"/>
                                          </p:stCondLst>
                                        </p:cTn>
                                        <p:tgtEl>
                                          <p:spTgt spid="52"/>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3000" fill="hold"/>
                                        <p:tgtEl>
                                          <p:spTgt spid="52"/>
                                        </p:tgtEl>
                                        <p:attrNameLst>
                                          <p:attrName>r</p:attrName>
                                        </p:attrNameLst>
                                      </p:cBhvr>
                                    </p:animRot>
                                  </p:childTnLst>
                                </p:cTn>
                              </p:par>
                              <p:par>
                                <p:cTn id="115" presetID="2" presetClass="entr" presetSubtype="1" fill="hold"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additive="base">
                                        <p:cTn id="117" dur="2000" fill="hold"/>
                                        <p:tgtEl>
                                          <p:spTgt spid="53"/>
                                        </p:tgtEl>
                                        <p:attrNameLst>
                                          <p:attrName>ppt_x</p:attrName>
                                        </p:attrNameLst>
                                      </p:cBhvr>
                                      <p:tavLst>
                                        <p:tav tm="0">
                                          <p:val>
                                            <p:strVal val="#ppt_x"/>
                                          </p:val>
                                        </p:tav>
                                        <p:tav tm="100000">
                                          <p:val>
                                            <p:strVal val="#ppt_x"/>
                                          </p:val>
                                        </p:tav>
                                      </p:tavLst>
                                    </p:anim>
                                    <p:anim calcmode="lin" valueType="num">
                                      <p:cBhvr additive="base">
                                        <p:cTn id="118" dur="2000" fill="hold"/>
                                        <p:tgtEl>
                                          <p:spTgt spid="53"/>
                                        </p:tgtEl>
                                        <p:attrNameLst>
                                          <p:attrName>ppt_y</p:attrName>
                                        </p:attrNameLst>
                                      </p:cBhvr>
                                      <p:tavLst>
                                        <p:tav tm="0">
                                          <p:val>
                                            <p:strVal val="0-#ppt_h/2"/>
                                          </p:val>
                                        </p:tav>
                                        <p:tav tm="100000">
                                          <p:val>
                                            <p:strVal val="#ppt_y"/>
                                          </p:val>
                                        </p:tav>
                                      </p:tavLst>
                                    </p:anim>
                                  </p:childTnLst>
                                </p:cTn>
                              </p:par>
                              <p:par>
                                <p:cTn id="119" presetID="2" presetClass="exit" presetSubtype="4" fill="hold" nodeType="withEffect">
                                  <p:stCondLst>
                                    <p:cond delay="0"/>
                                  </p:stCondLst>
                                  <p:childTnLst>
                                    <p:anim calcmode="lin" valueType="num">
                                      <p:cBhvr additive="base">
                                        <p:cTn id="120" dur="3000"/>
                                        <p:tgtEl>
                                          <p:spTgt spid="53"/>
                                        </p:tgtEl>
                                        <p:attrNameLst>
                                          <p:attrName>ppt_x</p:attrName>
                                        </p:attrNameLst>
                                      </p:cBhvr>
                                      <p:tavLst>
                                        <p:tav tm="0">
                                          <p:val>
                                            <p:strVal val="ppt_x"/>
                                          </p:val>
                                        </p:tav>
                                        <p:tav tm="100000">
                                          <p:val>
                                            <p:strVal val="ppt_x"/>
                                          </p:val>
                                        </p:tav>
                                      </p:tavLst>
                                    </p:anim>
                                    <p:anim calcmode="lin" valueType="num">
                                      <p:cBhvr additive="base">
                                        <p:cTn id="121" dur="3000"/>
                                        <p:tgtEl>
                                          <p:spTgt spid="53"/>
                                        </p:tgtEl>
                                        <p:attrNameLst>
                                          <p:attrName>ppt_y</p:attrName>
                                        </p:attrNameLst>
                                      </p:cBhvr>
                                      <p:tavLst>
                                        <p:tav tm="0">
                                          <p:val>
                                            <p:strVal val="ppt_y"/>
                                          </p:val>
                                        </p:tav>
                                        <p:tav tm="100000">
                                          <p:val>
                                            <p:strVal val="1+ppt_h/2"/>
                                          </p:val>
                                        </p:tav>
                                      </p:tavLst>
                                    </p:anim>
                                    <p:set>
                                      <p:cBhvr>
                                        <p:cTn id="122" dur="1" fill="hold">
                                          <p:stCondLst>
                                            <p:cond delay="2999"/>
                                          </p:stCondLst>
                                        </p:cTn>
                                        <p:tgtEl>
                                          <p:spTgt spid="53"/>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3000" fill="hold"/>
                                        <p:tgtEl>
                                          <p:spTgt spid="53"/>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2000" fill="hold"/>
                                        <p:tgtEl>
                                          <p:spTgt spid="54"/>
                                        </p:tgtEl>
                                        <p:attrNameLst>
                                          <p:attrName>ppt_x</p:attrName>
                                        </p:attrNameLst>
                                      </p:cBhvr>
                                      <p:tavLst>
                                        <p:tav tm="0">
                                          <p:val>
                                            <p:strVal val="#ppt_x"/>
                                          </p:val>
                                        </p:tav>
                                        <p:tav tm="100000">
                                          <p:val>
                                            <p:strVal val="#ppt_x"/>
                                          </p:val>
                                        </p:tav>
                                      </p:tavLst>
                                    </p:anim>
                                    <p:anim calcmode="lin" valueType="num">
                                      <p:cBhvr additive="base">
                                        <p:cTn id="128" dur="2000" fill="hold"/>
                                        <p:tgtEl>
                                          <p:spTgt spid="54"/>
                                        </p:tgtEl>
                                        <p:attrNameLst>
                                          <p:attrName>ppt_y</p:attrName>
                                        </p:attrNameLst>
                                      </p:cBhvr>
                                      <p:tavLst>
                                        <p:tav tm="0">
                                          <p:val>
                                            <p:strVal val="0-#ppt_h/2"/>
                                          </p:val>
                                        </p:tav>
                                        <p:tav tm="100000">
                                          <p:val>
                                            <p:strVal val="#ppt_y"/>
                                          </p:val>
                                        </p:tav>
                                      </p:tavLst>
                                    </p:anim>
                                  </p:childTnLst>
                                </p:cTn>
                              </p:par>
                              <p:par>
                                <p:cTn id="129" presetID="2" presetClass="exit" presetSubtype="4" fill="hold" nodeType="withEffect">
                                  <p:stCondLst>
                                    <p:cond delay="0"/>
                                  </p:stCondLst>
                                  <p:childTnLst>
                                    <p:anim calcmode="lin" valueType="num">
                                      <p:cBhvr additive="base">
                                        <p:cTn id="130" dur="3000"/>
                                        <p:tgtEl>
                                          <p:spTgt spid="54"/>
                                        </p:tgtEl>
                                        <p:attrNameLst>
                                          <p:attrName>ppt_x</p:attrName>
                                        </p:attrNameLst>
                                      </p:cBhvr>
                                      <p:tavLst>
                                        <p:tav tm="0">
                                          <p:val>
                                            <p:strVal val="ppt_x"/>
                                          </p:val>
                                        </p:tav>
                                        <p:tav tm="100000">
                                          <p:val>
                                            <p:strVal val="ppt_x"/>
                                          </p:val>
                                        </p:tav>
                                      </p:tavLst>
                                    </p:anim>
                                    <p:anim calcmode="lin" valueType="num">
                                      <p:cBhvr additive="base">
                                        <p:cTn id="131" dur="3000"/>
                                        <p:tgtEl>
                                          <p:spTgt spid="54"/>
                                        </p:tgtEl>
                                        <p:attrNameLst>
                                          <p:attrName>ppt_y</p:attrName>
                                        </p:attrNameLst>
                                      </p:cBhvr>
                                      <p:tavLst>
                                        <p:tav tm="0">
                                          <p:val>
                                            <p:strVal val="ppt_y"/>
                                          </p:val>
                                        </p:tav>
                                        <p:tav tm="100000">
                                          <p:val>
                                            <p:strVal val="1+ppt_h/2"/>
                                          </p:val>
                                        </p:tav>
                                      </p:tavLst>
                                    </p:anim>
                                    <p:set>
                                      <p:cBhvr>
                                        <p:cTn id="132" dur="1" fill="hold">
                                          <p:stCondLst>
                                            <p:cond delay="2999"/>
                                          </p:stCondLst>
                                        </p:cTn>
                                        <p:tgtEl>
                                          <p:spTgt spid="54"/>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3000" fill="hold"/>
                                        <p:tgtEl>
                                          <p:spTgt spid="54"/>
                                        </p:tgtEl>
                                        <p:attrNameLst>
                                          <p:attrName>r</p:attrName>
                                        </p:attrNameLst>
                                      </p:cBhvr>
                                    </p:animRot>
                                  </p:childTnLst>
                                </p:cTn>
                              </p:par>
                              <p:par>
                                <p:cTn id="135" presetID="2" presetClass="entr" presetSubtype="1" fill="hold" nodeType="withEffect">
                                  <p:stCondLst>
                                    <p:cond delay="0"/>
                                  </p:stCondLst>
                                  <p:childTnLst>
                                    <p:set>
                                      <p:cBhvr>
                                        <p:cTn id="136" dur="1" fill="hold">
                                          <p:stCondLst>
                                            <p:cond delay="0"/>
                                          </p:stCondLst>
                                        </p:cTn>
                                        <p:tgtEl>
                                          <p:spTgt spid="55"/>
                                        </p:tgtEl>
                                        <p:attrNameLst>
                                          <p:attrName>style.visibility</p:attrName>
                                        </p:attrNameLst>
                                      </p:cBhvr>
                                      <p:to>
                                        <p:strVal val="visible"/>
                                      </p:to>
                                    </p:set>
                                    <p:anim calcmode="lin" valueType="num">
                                      <p:cBhvr additive="base">
                                        <p:cTn id="137" dur="2000" fill="hold"/>
                                        <p:tgtEl>
                                          <p:spTgt spid="55"/>
                                        </p:tgtEl>
                                        <p:attrNameLst>
                                          <p:attrName>ppt_x</p:attrName>
                                        </p:attrNameLst>
                                      </p:cBhvr>
                                      <p:tavLst>
                                        <p:tav tm="0">
                                          <p:val>
                                            <p:strVal val="#ppt_x"/>
                                          </p:val>
                                        </p:tav>
                                        <p:tav tm="100000">
                                          <p:val>
                                            <p:strVal val="#ppt_x"/>
                                          </p:val>
                                        </p:tav>
                                      </p:tavLst>
                                    </p:anim>
                                    <p:anim calcmode="lin" valueType="num">
                                      <p:cBhvr additive="base">
                                        <p:cTn id="138" dur="2000" fill="hold"/>
                                        <p:tgtEl>
                                          <p:spTgt spid="55"/>
                                        </p:tgtEl>
                                        <p:attrNameLst>
                                          <p:attrName>ppt_y</p:attrName>
                                        </p:attrNameLst>
                                      </p:cBhvr>
                                      <p:tavLst>
                                        <p:tav tm="0">
                                          <p:val>
                                            <p:strVal val="0-#ppt_h/2"/>
                                          </p:val>
                                        </p:tav>
                                        <p:tav tm="100000">
                                          <p:val>
                                            <p:strVal val="#ppt_y"/>
                                          </p:val>
                                        </p:tav>
                                      </p:tavLst>
                                    </p:anim>
                                  </p:childTnLst>
                                </p:cTn>
                              </p:par>
                              <p:par>
                                <p:cTn id="139" presetID="2" presetClass="exit" presetSubtype="4" fill="hold" nodeType="withEffect">
                                  <p:stCondLst>
                                    <p:cond delay="0"/>
                                  </p:stCondLst>
                                  <p:childTnLst>
                                    <p:anim calcmode="lin" valueType="num">
                                      <p:cBhvr additive="base">
                                        <p:cTn id="140" dur="3000"/>
                                        <p:tgtEl>
                                          <p:spTgt spid="55"/>
                                        </p:tgtEl>
                                        <p:attrNameLst>
                                          <p:attrName>ppt_x</p:attrName>
                                        </p:attrNameLst>
                                      </p:cBhvr>
                                      <p:tavLst>
                                        <p:tav tm="0">
                                          <p:val>
                                            <p:strVal val="ppt_x"/>
                                          </p:val>
                                        </p:tav>
                                        <p:tav tm="100000">
                                          <p:val>
                                            <p:strVal val="ppt_x"/>
                                          </p:val>
                                        </p:tav>
                                      </p:tavLst>
                                    </p:anim>
                                    <p:anim calcmode="lin" valueType="num">
                                      <p:cBhvr additive="base">
                                        <p:cTn id="141" dur="3000"/>
                                        <p:tgtEl>
                                          <p:spTgt spid="55"/>
                                        </p:tgtEl>
                                        <p:attrNameLst>
                                          <p:attrName>ppt_y</p:attrName>
                                        </p:attrNameLst>
                                      </p:cBhvr>
                                      <p:tavLst>
                                        <p:tav tm="0">
                                          <p:val>
                                            <p:strVal val="ppt_y"/>
                                          </p:val>
                                        </p:tav>
                                        <p:tav tm="100000">
                                          <p:val>
                                            <p:strVal val="1+ppt_h/2"/>
                                          </p:val>
                                        </p:tav>
                                      </p:tavLst>
                                    </p:anim>
                                    <p:set>
                                      <p:cBhvr>
                                        <p:cTn id="142" dur="1" fill="hold">
                                          <p:stCondLst>
                                            <p:cond delay="2999"/>
                                          </p:stCondLst>
                                        </p:cTn>
                                        <p:tgtEl>
                                          <p:spTgt spid="55"/>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3000" fill="hold"/>
                                        <p:tgtEl>
                                          <p:spTgt spid="55"/>
                                        </p:tgtEl>
                                        <p:attrNameLst>
                                          <p:attrName>r</p:attrName>
                                        </p:attrNameLst>
                                      </p:cBhvr>
                                    </p:animRot>
                                  </p:childTnLst>
                                </p:cTn>
                              </p:par>
                              <p:par>
                                <p:cTn id="145" presetID="2" presetClass="entr" presetSubtype="1" fill="hold" nodeType="withEffect">
                                  <p:stCondLst>
                                    <p:cond delay="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2000" fill="hold"/>
                                        <p:tgtEl>
                                          <p:spTgt spid="72"/>
                                        </p:tgtEl>
                                        <p:attrNameLst>
                                          <p:attrName>ppt_x</p:attrName>
                                        </p:attrNameLst>
                                      </p:cBhvr>
                                      <p:tavLst>
                                        <p:tav tm="0">
                                          <p:val>
                                            <p:strVal val="#ppt_x"/>
                                          </p:val>
                                        </p:tav>
                                        <p:tav tm="100000">
                                          <p:val>
                                            <p:strVal val="#ppt_x"/>
                                          </p:val>
                                        </p:tav>
                                      </p:tavLst>
                                    </p:anim>
                                    <p:anim calcmode="lin" valueType="num">
                                      <p:cBhvr additive="base">
                                        <p:cTn id="148" dur="2000" fill="hold"/>
                                        <p:tgtEl>
                                          <p:spTgt spid="72"/>
                                        </p:tgtEl>
                                        <p:attrNameLst>
                                          <p:attrName>ppt_y</p:attrName>
                                        </p:attrNameLst>
                                      </p:cBhvr>
                                      <p:tavLst>
                                        <p:tav tm="0">
                                          <p:val>
                                            <p:strVal val="0-#ppt_h/2"/>
                                          </p:val>
                                        </p:tav>
                                        <p:tav tm="100000">
                                          <p:val>
                                            <p:strVal val="#ppt_y"/>
                                          </p:val>
                                        </p:tav>
                                      </p:tavLst>
                                    </p:anim>
                                  </p:childTnLst>
                                </p:cTn>
                              </p:par>
                              <p:par>
                                <p:cTn id="149" presetID="2" presetClass="exit" presetSubtype="4" fill="hold" nodeType="withEffect">
                                  <p:stCondLst>
                                    <p:cond delay="0"/>
                                  </p:stCondLst>
                                  <p:childTnLst>
                                    <p:anim calcmode="lin" valueType="num">
                                      <p:cBhvr additive="base">
                                        <p:cTn id="150" dur="3000"/>
                                        <p:tgtEl>
                                          <p:spTgt spid="72"/>
                                        </p:tgtEl>
                                        <p:attrNameLst>
                                          <p:attrName>ppt_x</p:attrName>
                                        </p:attrNameLst>
                                      </p:cBhvr>
                                      <p:tavLst>
                                        <p:tav tm="0">
                                          <p:val>
                                            <p:strVal val="ppt_x"/>
                                          </p:val>
                                        </p:tav>
                                        <p:tav tm="100000">
                                          <p:val>
                                            <p:strVal val="ppt_x"/>
                                          </p:val>
                                        </p:tav>
                                      </p:tavLst>
                                    </p:anim>
                                    <p:anim calcmode="lin" valueType="num">
                                      <p:cBhvr additive="base">
                                        <p:cTn id="151" dur="3000"/>
                                        <p:tgtEl>
                                          <p:spTgt spid="72"/>
                                        </p:tgtEl>
                                        <p:attrNameLst>
                                          <p:attrName>ppt_y</p:attrName>
                                        </p:attrNameLst>
                                      </p:cBhvr>
                                      <p:tavLst>
                                        <p:tav tm="0">
                                          <p:val>
                                            <p:strVal val="ppt_y"/>
                                          </p:val>
                                        </p:tav>
                                        <p:tav tm="100000">
                                          <p:val>
                                            <p:strVal val="1+ppt_h/2"/>
                                          </p:val>
                                        </p:tav>
                                      </p:tavLst>
                                    </p:anim>
                                    <p:set>
                                      <p:cBhvr>
                                        <p:cTn id="152" dur="1" fill="hold">
                                          <p:stCondLst>
                                            <p:cond delay="2999"/>
                                          </p:stCondLst>
                                        </p:cTn>
                                        <p:tgtEl>
                                          <p:spTgt spid="72"/>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3000" fill="hold"/>
                                        <p:tgtEl>
                                          <p:spTgt spid="72"/>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2000" fill="hold"/>
                                        <p:tgtEl>
                                          <p:spTgt spid="56"/>
                                        </p:tgtEl>
                                        <p:attrNameLst>
                                          <p:attrName>ppt_x</p:attrName>
                                        </p:attrNameLst>
                                      </p:cBhvr>
                                      <p:tavLst>
                                        <p:tav tm="0">
                                          <p:val>
                                            <p:strVal val="#ppt_x"/>
                                          </p:val>
                                        </p:tav>
                                        <p:tav tm="100000">
                                          <p:val>
                                            <p:strVal val="#ppt_x"/>
                                          </p:val>
                                        </p:tav>
                                      </p:tavLst>
                                    </p:anim>
                                    <p:anim calcmode="lin" valueType="num">
                                      <p:cBhvr additive="base">
                                        <p:cTn id="158" dur="2000" fill="hold"/>
                                        <p:tgtEl>
                                          <p:spTgt spid="56"/>
                                        </p:tgtEl>
                                        <p:attrNameLst>
                                          <p:attrName>ppt_y</p:attrName>
                                        </p:attrNameLst>
                                      </p:cBhvr>
                                      <p:tavLst>
                                        <p:tav tm="0">
                                          <p:val>
                                            <p:strVal val="0-#ppt_h/2"/>
                                          </p:val>
                                        </p:tav>
                                        <p:tav tm="100000">
                                          <p:val>
                                            <p:strVal val="#ppt_y"/>
                                          </p:val>
                                        </p:tav>
                                      </p:tavLst>
                                    </p:anim>
                                  </p:childTnLst>
                                </p:cTn>
                              </p:par>
                              <p:par>
                                <p:cTn id="159" presetID="2" presetClass="exit" presetSubtype="4" fill="hold" nodeType="withEffect">
                                  <p:stCondLst>
                                    <p:cond delay="0"/>
                                  </p:stCondLst>
                                  <p:childTnLst>
                                    <p:anim calcmode="lin" valueType="num">
                                      <p:cBhvr additive="base">
                                        <p:cTn id="160" dur="3000"/>
                                        <p:tgtEl>
                                          <p:spTgt spid="56"/>
                                        </p:tgtEl>
                                        <p:attrNameLst>
                                          <p:attrName>ppt_x</p:attrName>
                                        </p:attrNameLst>
                                      </p:cBhvr>
                                      <p:tavLst>
                                        <p:tav tm="0">
                                          <p:val>
                                            <p:strVal val="ppt_x"/>
                                          </p:val>
                                        </p:tav>
                                        <p:tav tm="100000">
                                          <p:val>
                                            <p:strVal val="ppt_x"/>
                                          </p:val>
                                        </p:tav>
                                      </p:tavLst>
                                    </p:anim>
                                    <p:anim calcmode="lin" valueType="num">
                                      <p:cBhvr additive="base">
                                        <p:cTn id="161" dur="3000"/>
                                        <p:tgtEl>
                                          <p:spTgt spid="56"/>
                                        </p:tgtEl>
                                        <p:attrNameLst>
                                          <p:attrName>ppt_y</p:attrName>
                                        </p:attrNameLst>
                                      </p:cBhvr>
                                      <p:tavLst>
                                        <p:tav tm="0">
                                          <p:val>
                                            <p:strVal val="ppt_y"/>
                                          </p:val>
                                        </p:tav>
                                        <p:tav tm="100000">
                                          <p:val>
                                            <p:strVal val="1+ppt_h/2"/>
                                          </p:val>
                                        </p:tav>
                                      </p:tavLst>
                                    </p:anim>
                                    <p:set>
                                      <p:cBhvr>
                                        <p:cTn id="162" dur="1" fill="hold">
                                          <p:stCondLst>
                                            <p:cond delay="2999"/>
                                          </p:stCondLst>
                                        </p:cTn>
                                        <p:tgtEl>
                                          <p:spTgt spid="56"/>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3000" fill="hold"/>
                                        <p:tgtEl>
                                          <p:spTgt spid="56"/>
                                        </p:tgtEl>
                                        <p:attrNameLst>
                                          <p:attrName>r</p:attrName>
                                        </p:attrNameLst>
                                      </p:cBhvr>
                                    </p:animRot>
                                  </p:childTnLst>
                                </p:cTn>
                              </p:par>
                              <p:par>
                                <p:cTn id="165" presetID="2" presetClass="entr" presetSubtype="1" fill="hold" nodeType="with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2000" fill="hold"/>
                                        <p:tgtEl>
                                          <p:spTgt spid="71"/>
                                        </p:tgtEl>
                                        <p:attrNameLst>
                                          <p:attrName>ppt_x</p:attrName>
                                        </p:attrNameLst>
                                      </p:cBhvr>
                                      <p:tavLst>
                                        <p:tav tm="0">
                                          <p:val>
                                            <p:strVal val="#ppt_x"/>
                                          </p:val>
                                        </p:tav>
                                        <p:tav tm="100000">
                                          <p:val>
                                            <p:strVal val="#ppt_x"/>
                                          </p:val>
                                        </p:tav>
                                      </p:tavLst>
                                    </p:anim>
                                    <p:anim calcmode="lin" valueType="num">
                                      <p:cBhvr additive="base">
                                        <p:cTn id="168" dur="2000" fill="hold"/>
                                        <p:tgtEl>
                                          <p:spTgt spid="71"/>
                                        </p:tgtEl>
                                        <p:attrNameLst>
                                          <p:attrName>ppt_y</p:attrName>
                                        </p:attrNameLst>
                                      </p:cBhvr>
                                      <p:tavLst>
                                        <p:tav tm="0">
                                          <p:val>
                                            <p:strVal val="0-#ppt_h/2"/>
                                          </p:val>
                                        </p:tav>
                                        <p:tav tm="100000">
                                          <p:val>
                                            <p:strVal val="#ppt_y"/>
                                          </p:val>
                                        </p:tav>
                                      </p:tavLst>
                                    </p:anim>
                                  </p:childTnLst>
                                </p:cTn>
                              </p:par>
                              <p:par>
                                <p:cTn id="169" presetID="2" presetClass="exit" presetSubtype="4" fill="hold" nodeType="withEffect">
                                  <p:stCondLst>
                                    <p:cond delay="0"/>
                                  </p:stCondLst>
                                  <p:childTnLst>
                                    <p:anim calcmode="lin" valueType="num">
                                      <p:cBhvr additive="base">
                                        <p:cTn id="170" dur="3000"/>
                                        <p:tgtEl>
                                          <p:spTgt spid="71"/>
                                        </p:tgtEl>
                                        <p:attrNameLst>
                                          <p:attrName>ppt_x</p:attrName>
                                        </p:attrNameLst>
                                      </p:cBhvr>
                                      <p:tavLst>
                                        <p:tav tm="0">
                                          <p:val>
                                            <p:strVal val="ppt_x"/>
                                          </p:val>
                                        </p:tav>
                                        <p:tav tm="100000">
                                          <p:val>
                                            <p:strVal val="ppt_x"/>
                                          </p:val>
                                        </p:tav>
                                      </p:tavLst>
                                    </p:anim>
                                    <p:anim calcmode="lin" valueType="num">
                                      <p:cBhvr additive="base">
                                        <p:cTn id="171" dur="3000"/>
                                        <p:tgtEl>
                                          <p:spTgt spid="71"/>
                                        </p:tgtEl>
                                        <p:attrNameLst>
                                          <p:attrName>ppt_y</p:attrName>
                                        </p:attrNameLst>
                                      </p:cBhvr>
                                      <p:tavLst>
                                        <p:tav tm="0">
                                          <p:val>
                                            <p:strVal val="ppt_y"/>
                                          </p:val>
                                        </p:tav>
                                        <p:tav tm="100000">
                                          <p:val>
                                            <p:strVal val="1+ppt_h/2"/>
                                          </p:val>
                                        </p:tav>
                                      </p:tavLst>
                                    </p:anim>
                                    <p:set>
                                      <p:cBhvr>
                                        <p:cTn id="172" dur="1" fill="hold">
                                          <p:stCondLst>
                                            <p:cond delay="2999"/>
                                          </p:stCondLst>
                                        </p:cTn>
                                        <p:tgtEl>
                                          <p:spTgt spid="71"/>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3000" fill="hold"/>
                                        <p:tgtEl>
                                          <p:spTgt spid="71"/>
                                        </p:tgtEl>
                                        <p:attrNameLst>
                                          <p:attrName>r</p:attrName>
                                        </p:attrNameLst>
                                      </p:cBhvr>
                                    </p:animRot>
                                  </p:childTnLst>
                                </p:cTn>
                              </p:par>
                              <p:par>
                                <p:cTn id="175" presetID="2" presetClass="entr" presetSubtype="1" fill="hold"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additive="base">
                                        <p:cTn id="177" dur="2000" fill="hold"/>
                                        <p:tgtEl>
                                          <p:spTgt spid="70"/>
                                        </p:tgtEl>
                                        <p:attrNameLst>
                                          <p:attrName>ppt_x</p:attrName>
                                        </p:attrNameLst>
                                      </p:cBhvr>
                                      <p:tavLst>
                                        <p:tav tm="0">
                                          <p:val>
                                            <p:strVal val="#ppt_x"/>
                                          </p:val>
                                        </p:tav>
                                        <p:tav tm="100000">
                                          <p:val>
                                            <p:strVal val="#ppt_x"/>
                                          </p:val>
                                        </p:tav>
                                      </p:tavLst>
                                    </p:anim>
                                    <p:anim calcmode="lin" valueType="num">
                                      <p:cBhvr additive="base">
                                        <p:cTn id="178" dur="2000" fill="hold"/>
                                        <p:tgtEl>
                                          <p:spTgt spid="70"/>
                                        </p:tgtEl>
                                        <p:attrNameLst>
                                          <p:attrName>ppt_y</p:attrName>
                                        </p:attrNameLst>
                                      </p:cBhvr>
                                      <p:tavLst>
                                        <p:tav tm="0">
                                          <p:val>
                                            <p:strVal val="0-#ppt_h/2"/>
                                          </p:val>
                                        </p:tav>
                                        <p:tav tm="100000">
                                          <p:val>
                                            <p:strVal val="#ppt_y"/>
                                          </p:val>
                                        </p:tav>
                                      </p:tavLst>
                                    </p:anim>
                                  </p:childTnLst>
                                </p:cTn>
                              </p:par>
                              <p:par>
                                <p:cTn id="179" presetID="2" presetClass="exit" presetSubtype="4" fill="hold" nodeType="withEffect">
                                  <p:stCondLst>
                                    <p:cond delay="0"/>
                                  </p:stCondLst>
                                  <p:childTnLst>
                                    <p:anim calcmode="lin" valueType="num">
                                      <p:cBhvr additive="base">
                                        <p:cTn id="180" dur="3000"/>
                                        <p:tgtEl>
                                          <p:spTgt spid="70"/>
                                        </p:tgtEl>
                                        <p:attrNameLst>
                                          <p:attrName>ppt_x</p:attrName>
                                        </p:attrNameLst>
                                      </p:cBhvr>
                                      <p:tavLst>
                                        <p:tav tm="0">
                                          <p:val>
                                            <p:strVal val="ppt_x"/>
                                          </p:val>
                                        </p:tav>
                                        <p:tav tm="100000">
                                          <p:val>
                                            <p:strVal val="ppt_x"/>
                                          </p:val>
                                        </p:tav>
                                      </p:tavLst>
                                    </p:anim>
                                    <p:anim calcmode="lin" valueType="num">
                                      <p:cBhvr additive="base">
                                        <p:cTn id="181" dur="3000"/>
                                        <p:tgtEl>
                                          <p:spTgt spid="70"/>
                                        </p:tgtEl>
                                        <p:attrNameLst>
                                          <p:attrName>ppt_y</p:attrName>
                                        </p:attrNameLst>
                                      </p:cBhvr>
                                      <p:tavLst>
                                        <p:tav tm="0">
                                          <p:val>
                                            <p:strVal val="ppt_y"/>
                                          </p:val>
                                        </p:tav>
                                        <p:tav tm="100000">
                                          <p:val>
                                            <p:strVal val="1+ppt_h/2"/>
                                          </p:val>
                                        </p:tav>
                                      </p:tavLst>
                                    </p:anim>
                                    <p:set>
                                      <p:cBhvr>
                                        <p:cTn id="182" dur="1" fill="hold">
                                          <p:stCondLst>
                                            <p:cond delay="2999"/>
                                          </p:stCondLst>
                                        </p:cTn>
                                        <p:tgtEl>
                                          <p:spTgt spid="70"/>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3000" fill="hold"/>
                                        <p:tgtEl>
                                          <p:spTgt spid="70"/>
                                        </p:tgtEl>
                                        <p:attrNameLst>
                                          <p:attrName>r</p:attrName>
                                        </p:attrNameLst>
                                      </p:cBhvr>
                                    </p:animRot>
                                  </p:childTnLst>
                                </p:cTn>
                              </p:par>
                              <p:par>
                                <p:cTn id="185" presetID="2" presetClass="entr" presetSubtype="1" fill="hold" nodeType="withEffect">
                                  <p:stCondLst>
                                    <p:cond delay="0"/>
                                  </p:stCondLst>
                                  <p:childTnLst>
                                    <p:set>
                                      <p:cBhvr>
                                        <p:cTn id="186" dur="1" fill="hold">
                                          <p:stCondLst>
                                            <p:cond delay="0"/>
                                          </p:stCondLst>
                                        </p:cTn>
                                        <p:tgtEl>
                                          <p:spTgt spid="69"/>
                                        </p:tgtEl>
                                        <p:attrNameLst>
                                          <p:attrName>style.visibility</p:attrName>
                                        </p:attrNameLst>
                                      </p:cBhvr>
                                      <p:to>
                                        <p:strVal val="visible"/>
                                      </p:to>
                                    </p:set>
                                    <p:anim calcmode="lin" valueType="num">
                                      <p:cBhvr additive="base">
                                        <p:cTn id="187" dur="2000" fill="hold"/>
                                        <p:tgtEl>
                                          <p:spTgt spid="69"/>
                                        </p:tgtEl>
                                        <p:attrNameLst>
                                          <p:attrName>ppt_x</p:attrName>
                                        </p:attrNameLst>
                                      </p:cBhvr>
                                      <p:tavLst>
                                        <p:tav tm="0">
                                          <p:val>
                                            <p:strVal val="#ppt_x"/>
                                          </p:val>
                                        </p:tav>
                                        <p:tav tm="100000">
                                          <p:val>
                                            <p:strVal val="#ppt_x"/>
                                          </p:val>
                                        </p:tav>
                                      </p:tavLst>
                                    </p:anim>
                                    <p:anim calcmode="lin" valueType="num">
                                      <p:cBhvr additive="base">
                                        <p:cTn id="188" dur="2000" fill="hold"/>
                                        <p:tgtEl>
                                          <p:spTgt spid="69"/>
                                        </p:tgtEl>
                                        <p:attrNameLst>
                                          <p:attrName>ppt_y</p:attrName>
                                        </p:attrNameLst>
                                      </p:cBhvr>
                                      <p:tavLst>
                                        <p:tav tm="0">
                                          <p:val>
                                            <p:strVal val="0-#ppt_h/2"/>
                                          </p:val>
                                        </p:tav>
                                        <p:tav tm="100000">
                                          <p:val>
                                            <p:strVal val="#ppt_y"/>
                                          </p:val>
                                        </p:tav>
                                      </p:tavLst>
                                    </p:anim>
                                  </p:childTnLst>
                                </p:cTn>
                              </p:par>
                              <p:par>
                                <p:cTn id="189" presetID="2" presetClass="exit" presetSubtype="4" fill="hold" nodeType="withEffect">
                                  <p:stCondLst>
                                    <p:cond delay="0"/>
                                  </p:stCondLst>
                                  <p:childTnLst>
                                    <p:anim calcmode="lin" valueType="num">
                                      <p:cBhvr additive="base">
                                        <p:cTn id="190" dur="3000"/>
                                        <p:tgtEl>
                                          <p:spTgt spid="69"/>
                                        </p:tgtEl>
                                        <p:attrNameLst>
                                          <p:attrName>ppt_x</p:attrName>
                                        </p:attrNameLst>
                                      </p:cBhvr>
                                      <p:tavLst>
                                        <p:tav tm="0">
                                          <p:val>
                                            <p:strVal val="ppt_x"/>
                                          </p:val>
                                        </p:tav>
                                        <p:tav tm="100000">
                                          <p:val>
                                            <p:strVal val="ppt_x"/>
                                          </p:val>
                                        </p:tav>
                                      </p:tavLst>
                                    </p:anim>
                                    <p:anim calcmode="lin" valueType="num">
                                      <p:cBhvr additive="base">
                                        <p:cTn id="191" dur="3000"/>
                                        <p:tgtEl>
                                          <p:spTgt spid="69"/>
                                        </p:tgtEl>
                                        <p:attrNameLst>
                                          <p:attrName>ppt_y</p:attrName>
                                        </p:attrNameLst>
                                      </p:cBhvr>
                                      <p:tavLst>
                                        <p:tav tm="0">
                                          <p:val>
                                            <p:strVal val="ppt_y"/>
                                          </p:val>
                                        </p:tav>
                                        <p:tav tm="100000">
                                          <p:val>
                                            <p:strVal val="1+ppt_h/2"/>
                                          </p:val>
                                        </p:tav>
                                      </p:tavLst>
                                    </p:anim>
                                    <p:set>
                                      <p:cBhvr>
                                        <p:cTn id="192" dur="1" fill="hold">
                                          <p:stCondLst>
                                            <p:cond delay="2999"/>
                                          </p:stCondLst>
                                        </p:cTn>
                                        <p:tgtEl>
                                          <p:spTgt spid="69"/>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3000" fill="hold"/>
                                        <p:tgtEl>
                                          <p:spTgt spid="69"/>
                                        </p:tgtEl>
                                        <p:attrNameLst>
                                          <p:attrName>r</p:attrName>
                                        </p:attrNameLst>
                                      </p:cBhvr>
                                    </p:animRot>
                                  </p:childTnLst>
                                </p:cTn>
                              </p:par>
                              <p:par>
                                <p:cTn id="195" presetID="2" presetClass="entr" presetSubtype="1" fill="hold" nodeType="withEffect">
                                  <p:stCondLst>
                                    <p:cond delay="0"/>
                                  </p:stCondLst>
                                  <p:childTnLst>
                                    <p:set>
                                      <p:cBhvr>
                                        <p:cTn id="196" dur="1" fill="hold">
                                          <p:stCondLst>
                                            <p:cond delay="0"/>
                                          </p:stCondLst>
                                        </p:cTn>
                                        <p:tgtEl>
                                          <p:spTgt spid="68"/>
                                        </p:tgtEl>
                                        <p:attrNameLst>
                                          <p:attrName>style.visibility</p:attrName>
                                        </p:attrNameLst>
                                      </p:cBhvr>
                                      <p:to>
                                        <p:strVal val="visible"/>
                                      </p:to>
                                    </p:set>
                                    <p:anim calcmode="lin" valueType="num">
                                      <p:cBhvr additive="base">
                                        <p:cTn id="197" dur="2000" fill="hold"/>
                                        <p:tgtEl>
                                          <p:spTgt spid="68"/>
                                        </p:tgtEl>
                                        <p:attrNameLst>
                                          <p:attrName>ppt_x</p:attrName>
                                        </p:attrNameLst>
                                      </p:cBhvr>
                                      <p:tavLst>
                                        <p:tav tm="0">
                                          <p:val>
                                            <p:strVal val="#ppt_x"/>
                                          </p:val>
                                        </p:tav>
                                        <p:tav tm="100000">
                                          <p:val>
                                            <p:strVal val="#ppt_x"/>
                                          </p:val>
                                        </p:tav>
                                      </p:tavLst>
                                    </p:anim>
                                    <p:anim calcmode="lin" valueType="num">
                                      <p:cBhvr additive="base">
                                        <p:cTn id="198" dur="2000" fill="hold"/>
                                        <p:tgtEl>
                                          <p:spTgt spid="68"/>
                                        </p:tgtEl>
                                        <p:attrNameLst>
                                          <p:attrName>ppt_y</p:attrName>
                                        </p:attrNameLst>
                                      </p:cBhvr>
                                      <p:tavLst>
                                        <p:tav tm="0">
                                          <p:val>
                                            <p:strVal val="0-#ppt_h/2"/>
                                          </p:val>
                                        </p:tav>
                                        <p:tav tm="100000">
                                          <p:val>
                                            <p:strVal val="#ppt_y"/>
                                          </p:val>
                                        </p:tav>
                                      </p:tavLst>
                                    </p:anim>
                                  </p:childTnLst>
                                </p:cTn>
                              </p:par>
                              <p:par>
                                <p:cTn id="199" presetID="2" presetClass="exit" presetSubtype="4" fill="hold" nodeType="withEffect">
                                  <p:stCondLst>
                                    <p:cond delay="0"/>
                                  </p:stCondLst>
                                  <p:childTnLst>
                                    <p:anim calcmode="lin" valueType="num">
                                      <p:cBhvr additive="base">
                                        <p:cTn id="200" dur="3000"/>
                                        <p:tgtEl>
                                          <p:spTgt spid="68"/>
                                        </p:tgtEl>
                                        <p:attrNameLst>
                                          <p:attrName>ppt_x</p:attrName>
                                        </p:attrNameLst>
                                      </p:cBhvr>
                                      <p:tavLst>
                                        <p:tav tm="0">
                                          <p:val>
                                            <p:strVal val="ppt_x"/>
                                          </p:val>
                                        </p:tav>
                                        <p:tav tm="100000">
                                          <p:val>
                                            <p:strVal val="ppt_x"/>
                                          </p:val>
                                        </p:tav>
                                      </p:tavLst>
                                    </p:anim>
                                    <p:anim calcmode="lin" valueType="num">
                                      <p:cBhvr additive="base">
                                        <p:cTn id="201" dur="3000"/>
                                        <p:tgtEl>
                                          <p:spTgt spid="68"/>
                                        </p:tgtEl>
                                        <p:attrNameLst>
                                          <p:attrName>ppt_y</p:attrName>
                                        </p:attrNameLst>
                                      </p:cBhvr>
                                      <p:tavLst>
                                        <p:tav tm="0">
                                          <p:val>
                                            <p:strVal val="ppt_y"/>
                                          </p:val>
                                        </p:tav>
                                        <p:tav tm="100000">
                                          <p:val>
                                            <p:strVal val="1+ppt_h/2"/>
                                          </p:val>
                                        </p:tav>
                                      </p:tavLst>
                                    </p:anim>
                                    <p:set>
                                      <p:cBhvr>
                                        <p:cTn id="202" dur="1" fill="hold">
                                          <p:stCondLst>
                                            <p:cond delay="2999"/>
                                          </p:stCondLst>
                                        </p:cTn>
                                        <p:tgtEl>
                                          <p:spTgt spid="68"/>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3000" fill="hold"/>
                                        <p:tgtEl>
                                          <p:spTgt spid="68"/>
                                        </p:tgtEl>
                                        <p:attrNameLst>
                                          <p:attrName>r</p:attrName>
                                        </p:attrNameLst>
                                      </p:cBhvr>
                                    </p:animRot>
                                  </p:childTnLst>
                                </p:cTn>
                              </p:par>
                              <p:par>
                                <p:cTn id="205" presetID="2" presetClass="entr" presetSubtype="1" fill="hold" nodeType="withEffect">
                                  <p:stCondLst>
                                    <p:cond delay="0"/>
                                  </p:stCondLst>
                                  <p:childTnLst>
                                    <p:set>
                                      <p:cBhvr>
                                        <p:cTn id="206" dur="1" fill="hold">
                                          <p:stCondLst>
                                            <p:cond delay="0"/>
                                          </p:stCondLst>
                                        </p:cTn>
                                        <p:tgtEl>
                                          <p:spTgt spid="84"/>
                                        </p:tgtEl>
                                        <p:attrNameLst>
                                          <p:attrName>style.visibility</p:attrName>
                                        </p:attrNameLst>
                                      </p:cBhvr>
                                      <p:to>
                                        <p:strVal val="visible"/>
                                      </p:to>
                                    </p:set>
                                    <p:anim calcmode="lin" valueType="num">
                                      <p:cBhvr additive="base">
                                        <p:cTn id="207" dur="2000" fill="hold"/>
                                        <p:tgtEl>
                                          <p:spTgt spid="84"/>
                                        </p:tgtEl>
                                        <p:attrNameLst>
                                          <p:attrName>ppt_x</p:attrName>
                                        </p:attrNameLst>
                                      </p:cBhvr>
                                      <p:tavLst>
                                        <p:tav tm="0">
                                          <p:val>
                                            <p:strVal val="#ppt_x"/>
                                          </p:val>
                                        </p:tav>
                                        <p:tav tm="100000">
                                          <p:val>
                                            <p:strVal val="#ppt_x"/>
                                          </p:val>
                                        </p:tav>
                                      </p:tavLst>
                                    </p:anim>
                                    <p:anim calcmode="lin" valueType="num">
                                      <p:cBhvr additive="base">
                                        <p:cTn id="208" dur="2000" fill="hold"/>
                                        <p:tgtEl>
                                          <p:spTgt spid="84"/>
                                        </p:tgtEl>
                                        <p:attrNameLst>
                                          <p:attrName>ppt_y</p:attrName>
                                        </p:attrNameLst>
                                      </p:cBhvr>
                                      <p:tavLst>
                                        <p:tav tm="0">
                                          <p:val>
                                            <p:strVal val="0-#ppt_h/2"/>
                                          </p:val>
                                        </p:tav>
                                        <p:tav tm="100000">
                                          <p:val>
                                            <p:strVal val="#ppt_y"/>
                                          </p:val>
                                        </p:tav>
                                      </p:tavLst>
                                    </p:anim>
                                  </p:childTnLst>
                                </p:cTn>
                              </p:par>
                              <p:par>
                                <p:cTn id="209" presetID="2" presetClass="exit" presetSubtype="4" fill="hold" nodeType="withEffect">
                                  <p:stCondLst>
                                    <p:cond delay="0"/>
                                  </p:stCondLst>
                                  <p:childTnLst>
                                    <p:anim calcmode="lin" valueType="num">
                                      <p:cBhvr additive="base">
                                        <p:cTn id="210" dur="3000"/>
                                        <p:tgtEl>
                                          <p:spTgt spid="84"/>
                                        </p:tgtEl>
                                        <p:attrNameLst>
                                          <p:attrName>ppt_x</p:attrName>
                                        </p:attrNameLst>
                                      </p:cBhvr>
                                      <p:tavLst>
                                        <p:tav tm="0">
                                          <p:val>
                                            <p:strVal val="ppt_x"/>
                                          </p:val>
                                        </p:tav>
                                        <p:tav tm="100000">
                                          <p:val>
                                            <p:strVal val="ppt_x"/>
                                          </p:val>
                                        </p:tav>
                                      </p:tavLst>
                                    </p:anim>
                                    <p:anim calcmode="lin" valueType="num">
                                      <p:cBhvr additive="base">
                                        <p:cTn id="211" dur="3000"/>
                                        <p:tgtEl>
                                          <p:spTgt spid="84"/>
                                        </p:tgtEl>
                                        <p:attrNameLst>
                                          <p:attrName>ppt_y</p:attrName>
                                        </p:attrNameLst>
                                      </p:cBhvr>
                                      <p:tavLst>
                                        <p:tav tm="0">
                                          <p:val>
                                            <p:strVal val="ppt_y"/>
                                          </p:val>
                                        </p:tav>
                                        <p:tav tm="100000">
                                          <p:val>
                                            <p:strVal val="1+ppt_h/2"/>
                                          </p:val>
                                        </p:tav>
                                      </p:tavLst>
                                    </p:anim>
                                    <p:set>
                                      <p:cBhvr>
                                        <p:cTn id="212" dur="1" fill="hold">
                                          <p:stCondLst>
                                            <p:cond delay="2999"/>
                                          </p:stCondLst>
                                        </p:cTn>
                                        <p:tgtEl>
                                          <p:spTgt spid="84"/>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3000" fill="hold"/>
                                        <p:tgtEl>
                                          <p:spTgt spid="84"/>
                                        </p:tgtEl>
                                        <p:attrNameLst>
                                          <p:attrName>r</p:attrName>
                                        </p:attrNameLst>
                                      </p:cBhvr>
                                    </p:animRot>
                                  </p:childTnLst>
                                </p:cTn>
                              </p:par>
                              <p:par>
                                <p:cTn id="215" presetID="2" presetClass="entr" presetSubtype="1" fill="hold" nodeType="withEffect">
                                  <p:stCondLst>
                                    <p:cond delay="0"/>
                                  </p:stCondLst>
                                  <p:childTnLst>
                                    <p:set>
                                      <p:cBhvr>
                                        <p:cTn id="216" dur="1" fill="hold">
                                          <p:stCondLst>
                                            <p:cond delay="0"/>
                                          </p:stCondLst>
                                        </p:cTn>
                                        <p:tgtEl>
                                          <p:spTgt spid="87"/>
                                        </p:tgtEl>
                                        <p:attrNameLst>
                                          <p:attrName>style.visibility</p:attrName>
                                        </p:attrNameLst>
                                      </p:cBhvr>
                                      <p:to>
                                        <p:strVal val="visible"/>
                                      </p:to>
                                    </p:set>
                                    <p:anim calcmode="lin" valueType="num">
                                      <p:cBhvr additive="base">
                                        <p:cTn id="217" dur="2000" fill="hold"/>
                                        <p:tgtEl>
                                          <p:spTgt spid="87"/>
                                        </p:tgtEl>
                                        <p:attrNameLst>
                                          <p:attrName>ppt_x</p:attrName>
                                        </p:attrNameLst>
                                      </p:cBhvr>
                                      <p:tavLst>
                                        <p:tav tm="0">
                                          <p:val>
                                            <p:strVal val="#ppt_x"/>
                                          </p:val>
                                        </p:tav>
                                        <p:tav tm="100000">
                                          <p:val>
                                            <p:strVal val="#ppt_x"/>
                                          </p:val>
                                        </p:tav>
                                      </p:tavLst>
                                    </p:anim>
                                    <p:anim calcmode="lin" valueType="num">
                                      <p:cBhvr additive="base">
                                        <p:cTn id="218" dur="2000" fill="hold"/>
                                        <p:tgtEl>
                                          <p:spTgt spid="87"/>
                                        </p:tgtEl>
                                        <p:attrNameLst>
                                          <p:attrName>ppt_y</p:attrName>
                                        </p:attrNameLst>
                                      </p:cBhvr>
                                      <p:tavLst>
                                        <p:tav tm="0">
                                          <p:val>
                                            <p:strVal val="0-#ppt_h/2"/>
                                          </p:val>
                                        </p:tav>
                                        <p:tav tm="100000">
                                          <p:val>
                                            <p:strVal val="#ppt_y"/>
                                          </p:val>
                                        </p:tav>
                                      </p:tavLst>
                                    </p:anim>
                                  </p:childTnLst>
                                </p:cTn>
                              </p:par>
                              <p:par>
                                <p:cTn id="219" presetID="2" presetClass="exit" presetSubtype="4" fill="hold" nodeType="withEffect">
                                  <p:stCondLst>
                                    <p:cond delay="0"/>
                                  </p:stCondLst>
                                  <p:childTnLst>
                                    <p:anim calcmode="lin" valueType="num">
                                      <p:cBhvr additive="base">
                                        <p:cTn id="220" dur="3000"/>
                                        <p:tgtEl>
                                          <p:spTgt spid="87"/>
                                        </p:tgtEl>
                                        <p:attrNameLst>
                                          <p:attrName>ppt_x</p:attrName>
                                        </p:attrNameLst>
                                      </p:cBhvr>
                                      <p:tavLst>
                                        <p:tav tm="0">
                                          <p:val>
                                            <p:strVal val="ppt_x"/>
                                          </p:val>
                                        </p:tav>
                                        <p:tav tm="100000">
                                          <p:val>
                                            <p:strVal val="ppt_x"/>
                                          </p:val>
                                        </p:tav>
                                      </p:tavLst>
                                    </p:anim>
                                    <p:anim calcmode="lin" valueType="num">
                                      <p:cBhvr additive="base">
                                        <p:cTn id="221" dur="3000"/>
                                        <p:tgtEl>
                                          <p:spTgt spid="87"/>
                                        </p:tgtEl>
                                        <p:attrNameLst>
                                          <p:attrName>ppt_y</p:attrName>
                                        </p:attrNameLst>
                                      </p:cBhvr>
                                      <p:tavLst>
                                        <p:tav tm="0">
                                          <p:val>
                                            <p:strVal val="ppt_y"/>
                                          </p:val>
                                        </p:tav>
                                        <p:tav tm="100000">
                                          <p:val>
                                            <p:strVal val="1+ppt_h/2"/>
                                          </p:val>
                                        </p:tav>
                                      </p:tavLst>
                                    </p:anim>
                                    <p:set>
                                      <p:cBhvr>
                                        <p:cTn id="222" dur="1" fill="hold">
                                          <p:stCondLst>
                                            <p:cond delay="2999"/>
                                          </p:stCondLst>
                                        </p:cTn>
                                        <p:tgtEl>
                                          <p:spTgt spid="87"/>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3000" fill="hold"/>
                                        <p:tgtEl>
                                          <p:spTgt spid="87"/>
                                        </p:tgtEl>
                                        <p:attrNameLst>
                                          <p:attrName>r</p:attrName>
                                        </p:attrNameLst>
                                      </p:cBhvr>
                                    </p:animRot>
                                  </p:childTnLst>
                                </p:cTn>
                              </p:par>
                              <p:par>
                                <p:cTn id="225" presetID="2" presetClass="entr" presetSubtype="1" fill="hold"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2000" fill="hold"/>
                                        <p:tgtEl>
                                          <p:spTgt spid="90"/>
                                        </p:tgtEl>
                                        <p:attrNameLst>
                                          <p:attrName>ppt_x</p:attrName>
                                        </p:attrNameLst>
                                      </p:cBhvr>
                                      <p:tavLst>
                                        <p:tav tm="0">
                                          <p:val>
                                            <p:strVal val="#ppt_x"/>
                                          </p:val>
                                        </p:tav>
                                        <p:tav tm="100000">
                                          <p:val>
                                            <p:strVal val="#ppt_x"/>
                                          </p:val>
                                        </p:tav>
                                      </p:tavLst>
                                    </p:anim>
                                    <p:anim calcmode="lin" valueType="num">
                                      <p:cBhvr additive="base">
                                        <p:cTn id="228" dur="2000" fill="hold"/>
                                        <p:tgtEl>
                                          <p:spTgt spid="90"/>
                                        </p:tgtEl>
                                        <p:attrNameLst>
                                          <p:attrName>ppt_y</p:attrName>
                                        </p:attrNameLst>
                                      </p:cBhvr>
                                      <p:tavLst>
                                        <p:tav tm="0">
                                          <p:val>
                                            <p:strVal val="0-#ppt_h/2"/>
                                          </p:val>
                                        </p:tav>
                                        <p:tav tm="100000">
                                          <p:val>
                                            <p:strVal val="#ppt_y"/>
                                          </p:val>
                                        </p:tav>
                                      </p:tavLst>
                                    </p:anim>
                                  </p:childTnLst>
                                </p:cTn>
                              </p:par>
                              <p:par>
                                <p:cTn id="229" presetID="2" presetClass="exit" presetSubtype="4" fill="hold" nodeType="withEffect">
                                  <p:stCondLst>
                                    <p:cond delay="0"/>
                                  </p:stCondLst>
                                  <p:childTnLst>
                                    <p:anim calcmode="lin" valueType="num">
                                      <p:cBhvr additive="base">
                                        <p:cTn id="230" dur="3000"/>
                                        <p:tgtEl>
                                          <p:spTgt spid="90"/>
                                        </p:tgtEl>
                                        <p:attrNameLst>
                                          <p:attrName>ppt_x</p:attrName>
                                        </p:attrNameLst>
                                      </p:cBhvr>
                                      <p:tavLst>
                                        <p:tav tm="0">
                                          <p:val>
                                            <p:strVal val="ppt_x"/>
                                          </p:val>
                                        </p:tav>
                                        <p:tav tm="100000">
                                          <p:val>
                                            <p:strVal val="ppt_x"/>
                                          </p:val>
                                        </p:tav>
                                      </p:tavLst>
                                    </p:anim>
                                    <p:anim calcmode="lin" valueType="num">
                                      <p:cBhvr additive="base">
                                        <p:cTn id="231" dur="3000"/>
                                        <p:tgtEl>
                                          <p:spTgt spid="90"/>
                                        </p:tgtEl>
                                        <p:attrNameLst>
                                          <p:attrName>ppt_y</p:attrName>
                                        </p:attrNameLst>
                                      </p:cBhvr>
                                      <p:tavLst>
                                        <p:tav tm="0">
                                          <p:val>
                                            <p:strVal val="ppt_y"/>
                                          </p:val>
                                        </p:tav>
                                        <p:tav tm="100000">
                                          <p:val>
                                            <p:strVal val="1+ppt_h/2"/>
                                          </p:val>
                                        </p:tav>
                                      </p:tavLst>
                                    </p:anim>
                                    <p:set>
                                      <p:cBhvr>
                                        <p:cTn id="232" dur="1" fill="hold">
                                          <p:stCondLst>
                                            <p:cond delay="2999"/>
                                          </p:stCondLst>
                                        </p:cTn>
                                        <p:tgtEl>
                                          <p:spTgt spid="90"/>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3000" fill="hold"/>
                                        <p:tgtEl>
                                          <p:spTgt spid="90"/>
                                        </p:tgtEl>
                                        <p:attrNameLst>
                                          <p:attrName>r</p:attrName>
                                        </p:attrNameLst>
                                      </p:cBhvr>
                                    </p:animRot>
                                  </p:childTnLst>
                                </p:cTn>
                              </p:par>
                              <p:par>
                                <p:cTn id="235" presetID="2" presetClass="entr" presetSubtype="1" fill="hold" nodeType="withEffect">
                                  <p:stCondLst>
                                    <p:cond delay="0"/>
                                  </p:stCondLst>
                                  <p:childTnLst>
                                    <p:set>
                                      <p:cBhvr>
                                        <p:cTn id="236" dur="1" fill="hold">
                                          <p:stCondLst>
                                            <p:cond delay="0"/>
                                          </p:stCondLst>
                                        </p:cTn>
                                        <p:tgtEl>
                                          <p:spTgt spid="93"/>
                                        </p:tgtEl>
                                        <p:attrNameLst>
                                          <p:attrName>style.visibility</p:attrName>
                                        </p:attrNameLst>
                                      </p:cBhvr>
                                      <p:to>
                                        <p:strVal val="visible"/>
                                      </p:to>
                                    </p:set>
                                    <p:anim calcmode="lin" valueType="num">
                                      <p:cBhvr additive="base">
                                        <p:cTn id="237" dur="2000" fill="hold"/>
                                        <p:tgtEl>
                                          <p:spTgt spid="93"/>
                                        </p:tgtEl>
                                        <p:attrNameLst>
                                          <p:attrName>ppt_x</p:attrName>
                                        </p:attrNameLst>
                                      </p:cBhvr>
                                      <p:tavLst>
                                        <p:tav tm="0">
                                          <p:val>
                                            <p:strVal val="#ppt_x"/>
                                          </p:val>
                                        </p:tav>
                                        <p:tav tm="100000">
                                          <p:val>
                                            <p:strVal val="#ppt_x"/>
                                          </p:val>
                                        </p:tav>
                                      </p:tavLst>
                                    </p:anim>
                                    <p:anim calcmode="lin" valueType="num">
                                      <p:cBhvr additive="base">
                                        <p:cTn id="238" dur="2000" fill="hold"/>
                                        <p:tgtEl>
                                          <p:spTgt spid="93"/>
                                        </p:tgtEl>
                                        <p:attrNameLst>
                                          <p:attrName>ppt_y</p:attrName>
                                        </p:attrNameLst>
                                      </p:cBhvr>
                                      <p:tavLst>
                                        <p:tav tm="0">
                                          <p:val>
                                            <p:strVal val="0-#ppt_h/2"/>
                                          </p:val>
                                        </p:tav>
                                        <p:tav tm="100000">
                                          <p:val>
                                            <p:strVal val="#ppt_y"/>
                                          </p:val>
                                        </p:tav>
                                      </p:tavLst>
                                    </p:anim>
                                  </p:childTnLst>
                                </p:cTn>
                              </p:par>
                              <p:par>
                                <p:cTn id="239" presetID="2" presetClass="exit" presetSubtype="4" fill="hold" nodeType="withEffect">
                                  <p:stCondLst>
                                    <p:cond delay="0"/>
                                  </p:stCondLst>
                                  <p:childTnLst>
                                    <p:anim calcmode="lin" valueType="num">
                                      <p:cBhvr additive="base">
                                        <p:cTn id="240" dur="3000"/>
                                        <p:tgtEl>
                                          <p:spTgt spid="93"/>
                                        </p:tgtEl>
                                        <p:attrNameLst>
                                          <p:attrName>ppt_x</p:attrName>
                                        </p:attrNameLst>
                                      </p:cBhvr>
                                      <p:tavLst>
                                        <p:tav tm="0">
                                          <p:val>
                                            <p:strVal val="ppt_x"/>
                                          </p:val>
                                        </p:tav>
                                        <p:tav tm="100000">
                                          <p:val>
                                            <p:strVal val="ppt_x"/>
                                          </p:val>
                                        </p:tav>
                                      </p:tavLst>
                                    </p:anim>
                                    <p:anim calcmode="lin" valueType="num">
                                      <p:cBhvr additive="base">
                                        <p:cTn id="241" dur="3000"/>
                                        <p:tgtEl>
                                          <p:spTgt spid="93"/>
                                        </p:tgtEl>
                                        <p:attrNameLst>
                                          <p:attrName>ppt_y</p:attrName>
                                        </p:attrNameLst>
                                      </p:cBhvr>
                                      <p:tavLst>
                                        <p:tav tm="0">
                                          <p:val>
                                            <p:strVal val="ppt_y"/>
                                          </p:val>
                                        </p:tav>
                                        <p:tav tm="100000">
                                          <p:val>
                                            <p:strVal val="1+ppt_h/2"/>
                                          </p:val>
                                        </p:tav>
                                      </p:tavLst>
                                    </p:anim>
                                    <p:set>
                                      <p:cBhvr>
                                        <p:cTn id="242" dur="1" fill="hold">
                                          <p:stCondLst>
                                            <p:cond delay="2999"/>
                                          </p:stCondLst>
                                        </p:cTn>
                                        <p:tgtEl>
                                          <p:spTgt spid="93"/>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3000" fill="hold"/>
                                        <p:tgtEl>
                                          <p:spTgt spid="93"/>
                                        </p:tgtEl>
                                        <p:attrNameLst>
                                          <p:attrName>r</p:attrName>
                                        </p:attrNameLst>
                                      </p:cBhvr>
                                    </p:animRot>
                                  </p:childTnLst>
                                </p:cTn>
                              </p:par>
                              <p:par>
                                <p:cTn id="245" presetID="2" presetClass="entr" presetSubtype="1" fill="hold" nodeType="withEffect">
                                  <p:stCondLst>
                                    <p:cond delay="0"/>
                                  </p:stCondLst>
                                  <p:childTnLst>
                                    <p:set>
                                      <p:cBhvr>
                                        <p:cTn id="246" dur="1" fill="hold">
                                          <p:stCondLst>
                                            <p:cond delay="0"/>
                                          </p:stCondLst>
                                        </p:cTn>
                                        <p:tgtEl>
                                          <p:spTgt spid="104"/>
                                        </p:tgtEl>
                                        <p:attrNameLst>
                                          <p:attrName>style.visibility</p:attrName>
                                        </p:attrNameLst>
                                      </p:cBhvr>
                                      <p:to>
                                        <p:strVal val="visible"/>
                                      </p:to>
                                    </p:set>
                                    <p:anim calcmode="lin" valueType="num">
                                      <p:cBhvr additive="base">
                                        <p:cTn id="247" dur="2000" fill="hold"/>
                                        <p:tgtEl>
                                          <p:spTgt spid="104"/>
                                        </p:tgtEl>
                                        <p:attrNameLst>
                                          <p:attrName>ppt_x</p:attrName>
                                        </p:attrNameLst>
                                      </p:cBhvr>
                                      <p:tavLst>
                                        <p:tav tm="0">
                                          <p:val>
                                            <p:strVal val="#ppt_x"/>
                                          </p:val>
                                        </p:tav>
                                        <p:tav tm="100000">
                                          <p:val>
                                            <p:strVal val="#ppt_x"/>
                                          </p:val>
                                        </p:tav>
                                      </p:tavLst>
                                    </p:anim>
                                    <p:anim calcmode="lin" valueType="num">
                                      <p:cBhvr additive="base">
                                        <p:cTn id="248" dur="2000" fill="hold"/>
                                        <p:tgtEl>
                                          <p:spTgt spid="104"/>
                                        </p:tgtEl>
                                        <p:attrNameLst>
                                          <p:attrName>ppt_y</p:attrName>
                                        </p:attrNameLst>
                                      </p:cBhvr>
                                      <p:tavLst>
                                        <p:tav tm="0">
                                          <p:val>
                                            <p:strVal val="0-#ppt_h/2"/>
                                          </p:val>
                                        </p:tav>
                                        <p:tav tm="100000">
                                          <p:val>
                                            <p:strVal val="#ppt_y"/>
                                          </p:val>
                                        </p:tav>
                                      </p:tavLst>
                                    </p:anim>
                                  </p:childTnLst>
                                </p:cTn>
                              </p:par>
                              <p:par>
                                <p:cTn id="249" presetID="2" presetClass="exit" presetSubtype="4" fill="hold" nodeType="withEffect">
                                  <p:stCondLst>
                                    <p:cond delay="0"/>
                                  </p:stCondLst>
                                  <p:childTnLst>
                                    <p:anim calcmode="lin" valueType="num">
                                      <p:cBhvr additive="base">
                                        <p:cTn id="250" dur="3000"/>
                                        <p:tgtEl>
                                          <p:spTgt spid="104"/>
                                        </p:tgtEl>
                                        <p:attrNameLst>
                                          <p:attrName>ppt_x</p:attrName>
                                        </p:attrNameLst>
                                      </p:cBhvr>
                                      <p:tavLst>
                                        <p:tav tm="0">
                                          <p:val>
                                            <p:strVal val="ppt_x"/>
                                          </p:val>
                                        </p:tav>
                                        <p:tav tm="100000">
                                          <p:val>
                                            <p:strVal val="ppt_x"/>
                                          </p:val>
                                        </p:tav>
                                      </p:tavLst>
                                    </p:anim>
                                    <p:anim calcmode="lin" valueType="num">
                                      <p:cBhvr additive="base">
                                        <p:cTn id="251" dur="3000"/>
                                        <p:tgtEl>
                                          <p:spTgt spid="104"/>
                                        </p:tgtEl>
                                        <p:attrNameLst>
                                          <p:attrName>ppt_y</p:attrName>
                                        </p:attrNameLst>
                                      </p:cBhvr>
                                      <p:tavLst>
                                        <p:tav tm="0">
                                          <p:val>
                                            <p:strVal val="ppt_y"/>
                                          </p:val>
                                        </p:tav>
                                        <p:tav tm="100000">
                                          <p:val>
                                            <p:strVal val="1+ppt_h/2"/>
                                          </p:val>
                                        </p:tav>
                                      </p:tavLst>
                                    </p:anim>
                                    <p:set>
                                      <p:cBhvr>
                                        <p:cTn id="252" dur="1" fill="hold">
                                          <p:stCondLst>
                                            <p:cond delay="2999"/>
                                          </p:stCondLst>
                                        </p:cTn>
                                        <p:tgtEl>
                                          <p:spTgt spid="104"/>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3000" fill="hold"/>
                                        <p:tgtEl>
                                          <p:spTgt spid="104"/>
                                        </p:tgtEl>
                                        <p:attrNameLst>
                                          <p:attrName>r</p:attrName>
                                        </p:attrNameLst>
                                      </p:cBhvr>
                                    </p:animRot>
                                  </p:childTnLst>
                                </p:cTn>
                              </p:par>
                              <p:par>
                                <p:cTn id="255" presetID="2" presetClass="entr" presetSubtype="1" fill="hold" nodeType="withEffect">
                                  <p:stCondLst>
                                    <p:cond delay="0"/>
                                  </p:stCondLst>
                                  <p:childTnLst>
                                    <p:set>
                                      <p:cBhvr>
                                        <p:cTn id="256" dur="1" fill="hold">
                                          <p:stCondLst>
                                            <p:cond delay="0"/>
                                          </p:stCondLst>
                                        </p:cTn>
                                        <p:tgtEl>
                                          <p:spTgt spid="96"/>
                                        </p:tgtEl>
                                        <p:attrNameLst>
                                          <p:attrName>style.visibility</p:attrName>
                                        </p:attrNameLst>
                                      </p:cBhvr>
                                      <p:to>
                                        <p:strVal val="visible"/>
                                      </p:to>
                                    </p:set>
                                    <p:anim calcmode="lin" valueType="num">
                                      <p:cBhvr additive="base">
                                        <p:cTn id="257" dur="2000" fill="hold"/>
                                        <p:tgtEl>
                                          <p:spTgt spid="96"/>
                                        </p:tgtEl>
                                        <p:attrNameLst>
                                          <p:attrName>ppt_x</p:attrName>
                                        </p:attrNameLst>
                                      </p:cBhvr>
                                      <p:tavLst>
                                        <p:tav tm="0">
                                          <p:val>
                                            <p:strVal val="#ppt_x"/>
                                          </p:val>
                                        </p:tav>
                                        <p:tav tm="100000">
                                          <p:val>
                                            <p:strVal val="#ppt_x"/>
                                          </p:val>
                                        </p:tav>
                                      </p:tavLst>
                                    </p:anim>
                                    <p:anim calcmode="lin" valueType="num">
                                      <p:cBhvr additive="base">
                                        <p:cTn id="258" dur="2000" fill="hold"/>
                                        <p:tgtEl>
                                          <p:spTgt spid="96"/>
                                        </p:tgtEl>
                                        <p:attrNameLst>
                                          <p:attrName>ppt_y</p:attrName>
                                        </p:attrNameLst>
                                      </p:cBhvr>
                                      <p:tavLst>
                                        <p:tav tm="0">
                                          <p:val>
                                            <p:strVal val="0-#ppt_h/2"/>
                                          </p:val>
                                        </p:tav>
                                        <p:tav tm="100000">
                                          <p:val>
                                            <p:strVal val="#ppt_y"/>
                                          </p:val>
                                        </p:tav>
                                      </p:tavLst>
                                    </p:anim>
                                  </p:childTnLst>
                                </p:cTn>
                              </p:par>
                              <p:par>
                                <p:cTn id="259" presetID="2" presetClass="exit" presetSubtype="4" fill="hold" nodeType="withEffect">
                                  <p:stCondLst>
                                    <p:cond delay="0"/>
                                  </p:stCondLst>
                                  <p:childTnLst>
                                    <p:anim calcmode="lin" valueType="num">
                                      <p:cBhvr additive="base">
                                        <p:cTn id="260" dur="3000"/>
                                        <p:tgtEl>
                                          <p:spTgt spid="96"/>
                                        </p:tgtEl>
                                        <p:attrNameLst>
                                          <p:attrName>ppt_x</p:attrName>
                                        </p:attrNameLst>
                                      </p:cBhvr>
                                      <p:tavLst>
                                        <p:tav tm="0">
                                          <p:val>
                                            <p:strVal val="ppt_x"/>
                                          </p:val>
                                        </p:tav>
                                        <p:tav tm="100000">
                                          <p:val>
                                            <p:strVal val="ppt_x"/>
                                          </p:val>
                                        </p:tav>
                                      </p:tavLst>
                                    </p:anim>
                                    <p:anim calcmode="lin" valueType="num">
                                      <p:cBhvr additive="base">
                                        <p:cTn id="261" dur="3000"/>
                                        <p:tgtEl>
                                          <p:spTgt spid="96"/>
                                        </p:tgtEl>
                                        <p:attrNameLst>
                                          <p:attrName>ppt_y</p:attrName>
                                        </p:attrNameLst>
                                      </p:cBhvr>
                                      <p:tavLst>
                                        <p:tav tm="0">
                                          <p:val>
                                            <p:strVal val="ppt_y"/>
                                          </p:val>
                                        </p:tav>
                                        <p:tav tm="100000">
                                          <p:val>
                                            <p:strVal val="1+ppt_h/2"/>
                                          </p:val>
                                        </p:tav>
                                      </p:tavLst>
                                    </p:anim>
                                    <p:set>
                                      <p:cBhvr>
                                        <p:cTn id="262" dur="1" fill="hold">
                                          <p:stCondLst>
                                            <p:cond delay="2999"/>
                                          </p:stCondLst>
                                        </p:cTn>
                                        <p:tgtEl>
                                          <p:spTgt spid="96"/>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3000" fill="hold"/>
                                        <p:tgtEl>
                                          <p:spTgt spid="96"/>
                                        </p:tgtEl>
                                        <p:attrNameLst>
                                          <p:attrName>r</p:attrName>
                                        </p:attrNameLst>
                                      </p:cBhvr>
                                    </p:animRot>
                                  </p:childTnLst>
                                </p:cTn>
                              </p:par>
                              <p:par>
                                <p:cTn id="265" presetID="2" presetClass="entr" presetSubtype="1" fill="hold" nodeType="withEffect">
                                  <p:stCondLst>
                                    <p:cond delay="0"/>
                                  </p:stCondLst>
                                  <p:childTnLst>
                                    <p:set>
                                      <p:cBhvr>
                                        <p:cTn id="266" dur="1" fill="hold">
                                          <p:stCondLst>
                                            <p:cond delay="0"/>
                                          </p:stCondLst>
                                        </p:cTn>
                                        <p:tgtEl>
                                          <p:spTgt spid="103"/>
                                        </p:tgtEl>
                                        <p:attrNameLst>
                                          <p:attrName>style.visibility</p:attrName>
                                        </p:attrNameLst>
                                      </p:cBhvr>
                                      <p:to>
                                        <p:strVal val="visible"/>
                                      </p:to>
                                    </p:set>
                                    <p:anim calcmode="lin" valueType="num">
                                      <p:cBhvr additive="base">
                                        <p:cTn id="267" dur="2000" fill="hold"/>
                                        <p:tgtEl>
                                          <p:spTgt spid="103"/>
                                        </p:tgtEl>
                                        <p:attrNameLst>
                                          <p:attrName>ppt_x</p:attrName>
                                        </p:attrNameLst>
                                      </p:cBhvr>
                                      <p:tavLst>
                                        <p:tav tm="0">
                                          <p:val>
                                            <p:strVal val="#ppt_x"/>
                                          </p:val>
                                        </p:tav>
                                        <p:tav tm="100000">
                                          <p:val>
                                            <p:strVal val="#ppt_x"/>
                                          </p:val>
                                        </p:tav>
                                      </p:tavLst>
                                    </p:anim>
                                    <p:anim calcmode="lin" valueType="num">
                                      <p:cBhvr additive="base">
                                        <p:cTn id="268" dur="2000" fill="hold"/>
                                        <p:tgtEl>
                                          <p:spTgt spid="103"/>
                                        </p:tgtEl>
                                        <p:attrNameLst>
                                          <p:attrName>ppt_y</p:attrName>
                                        </p:attrNameLst>
                                      </p:cBhvr>
                                      <p:tavLst>
                                        <p:tav tm="0">
                                          <p:val>
                                            <p:strVal val="0-#ppt_h/2"/>
                                          </p:val>
                                        </p:tav>
                                        <p:tav tm="100000">
                                          <p:val>
                                            <p:strVal val="#ppt_y"/>
                                          </p:val>
                                        </p:tav>
                                      </p:tavLst>
                                    </p:anim>
                                  </p:childTnLst>
                                </p:cTn>
                              </p:par>
                              <p:par>
                                <p:cTn id="269" presetID="2" presetClass="exit" presetSubtype="4" fill="hold" nodeType="withEffect">
                                  <p:stCondLst>
                                    <p:cond delay="0"/>
                                  </p:stCondLst>
                                  <p:childTnLst>
                                    <p:anim calcmode="lin" valueType="num">
                                      <p:cBhvr additive="base">
                                        <p:cTn id="270" dur="3000"/>
                                        <p:tgtEl>
                                          <p:spTgt spid="103"/>
                                        </p:tgtEl>
                                        <p:attrNameLst>
                                          <p:attrName>ppt_x</p:attrName>
                                        </p:attrNameLst>
                                      </p:cBhvr>
                                      <p:tavLst>
                                        <p:tav tm="0">
                                          <p:val>
                                            <p:strVal val="ppt_x"/>
                                          </p:val>
                                        </p:tav>
                                        <p:tav tm="100000">
                                          <p:val>
                                            <p:strVal val="ppt_x"/>
                                          </p:val>
                                        </p:tav>
                                      </p:tavLst>
                                    </p:anim>
                                    <p:anim calcmode="lin" valueType="num">
                                      <p:cBhvr additive="base">
                                        <p:cTn id="271" dur="3000"/>
                                        <p:tgtEl>
                                          <p:spTgt spid="103"/>
                                        </p:tgtEl>
                                        <p:attrNameLst>
                                          <p:attrName>ppt_y</p:attrName>
                                        </p:attrNameLst>
                                      </p:cBhvr>
                                      <p:tavLst>
                                        <p:tav tm="0">
                                          <p:val>
                                            <p:strVal val="ppt_y"/>
                                          </p:val>
                                        </p:tav>
                                        <p:tav tm="100000">
                                          <p:val>
                                            <p:strVal val="1+ppt_h/2"/>
                                          </p:val>
                                        </p:tav>
                                      </p:tavLst>
                                    </p:anim>
                                    <p:set>
                                      <p:cBhvr>
                                        <p:cTn id="272" dur="1" fill="hold">
                                          <p:stCondLst>
                                            <p:cond delay="2999"/>
                                          </p:stCondLst>
                                        </p:cTn>
                                        <p:tgtEl>
                                          <p:spTgt spid="103"/>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3000" fill="hold"/>
                                        <p:tgtEl>
                                          <p:spTgt spid="103"/>
                                        </p:tgtEl>
                                        <p:attrNameLst>
                                          <p:attrName>r</p:attrName>
                                        </p:attrNameLst>
                                      </p:cBhvr>
                                    </p:animRot>
                                  </p:childTnLst>
                                </p:cTn>
                              </p:par>
                              <p:par>
                                <p:cTn id="275" presetID="2" presetClass="entr" presetSubtype="1" fill="hold" nodeType="withEffect">
                                  <p:stCondLst>
                                    <p:cond delay="0"/>
                                  </p:stCondLst>
                                  <p:childTnLst>
                                    <p:set>
                                      <p:cBhvr>
                                        <p:cTn id="276" dur="1" fill="hold">
                                          <p:stCondLst>
                                            <p:cond delay="0"/>
                                          </p:stCondLst>
                                        </p:cTn>
                                        <p:tgtEl>
                                          <p:spTgt spid="102"/>
                                        </p:tgtEl>
                                        <p:attrNameLst>
                                          <p:attrName>style.visibility</p:attrName>
                                        </p:attrNameLst>
                                      </p:cBhvr>
                                      <p:to>
                                        <p:strVal val="visible"/>
                                      </p:to>
                                    </p:set>
                                    <p:anim calcmode="lin" valueType="num">
                                      <p:cBhvr additive="base">
                                        <p:cTn id="277" dur="2000" fill="hold"/>
                                        <p:tgtEl>
                                          <p:spTgt spid="102"/>
                                        </p:tgtEl>
                                        <p:attrNameLst>
                                          <p:attrName>ppt_x</p:attrName>
                                        </p:attrNameLst>
                                      </p:cBhvr>
                                      <p:tavLst>
                                        <p:tav tm="0">
                                          <p:val>
                                            <p:strVal val="#ppt_x"/>
                                          </p:val>
                                        </p:tav>
                                        <p:tav tm="100000">
                                          <p:val>
                                            <p:strVal val="#ppt_x"/>
                                          </p:val>
                                        </p:tav>
                                      </p:tavLst>
                                    </p:anim>
                                    <p:anim calcmode="lin" valueType="num">
                                      <p:cBhvr additive="base">
                                        <p:cTn id="278" dur="2000" fill="hold"/>
                                        <p:tgtEl>
                                          <p:spTgt spid="102"/>
                                        </p:tgtEl>
                                        <p:attrNameLst>
                                          <p:attrName>ppt_y</p:attrName>
                                        </p:attrNameLst>
                                      </p:cBhvr>
                                      <p:tavLst>
                                        <p:tav tm="0">
                                          <p:val>
                                            <p:strVal val="0-#ppt_h/2"/>
                                          </p:val>
                                        </p:tav>
                                        <p:tav tm="100000">
                                          <p:val>
                                            <p:strVal val="#ppt_y"/>
                                          </p:val>
                                        </p:tav>
                                      </p:tavLst>
                                    </p:anim>
                                  </p:childTnLst>
                                </p:cTn>
                              </p:par>
                              <p:par>
                                <p:cTn id="279" presetID="2" presetClass="exit" presetSubtype="4" fill="hold" nodeType="withEffect">
                                  <p:stCondLst>
                                    <p:cond delay="0"/>
                                  </p:stCondLst>
                                  <p:childTnLst>
                                    <p:anim calcmode="lin" valueType="num">
                                      <p:cBhvr additive="base">
                                        <p:cTn id="280" dur="3000"/>
                                        <p:tgtEl>
                                          <p:spTgt spid="102"/>
                                        </p:tgtEl>
                                        <p:attrNameLst>
                                          <p:attrName>ppt_x</p:attrName>
                                        </p:attrNameLst>
                                      </p:cBhvr>
                                      <p:tavLst>
                                        <p:tav tm="0">
                                          <p:val>
                                            <p:strVal val="ppt_x"/>
                                          </p:val>
                                        </p:tav>
                                        <p:tav tm="100000">
                                          <p:val>
                                            <p:strVal val="ppt_x"/>
                                          </p:val>
                                        </p:tav>
                                      </p:tavLst>
                                    </p:anim>
                                    <p:anim calcmode="lin" valueType="num">
                                      <p:cBhvr additive="base">
                                        <p:cTn id="281" dur="3000"/>
                                        <p:tgtEl>
                                          <p:spTgt spid="102"/>
                                        </p:tgtEl>
                                        <p:attrNameLst>
                                          <p:attrName>ppt_y</p:attrName>
                                        </p:attrNameLst>
                                      </p:cBhvr>
                                      <p:tavLst>
                                        <p:tav tm="0">
                                          <p:val>
                                            <p:strVal val="ppt_y"/>
                                          </p:val>
                                        </p:tav>
                                        <p:tav tm="100000">
                                          <p:val>
                                            <p:strVal val="1+ppt_h/2"/>
                                          </p:val>
                                        </p:tav>
                                      </p:tavLst>
                                    </p:anim>
                                    <p:set>
                                      <p:cBhvr>
                                        <p:cTn id="282" dur="1" fill="hold">
                                          <p:stCondLst>
                                            <p:cond delay="2999"/>
                                          </p:stCondLst>
                                        </p:cTn>
                                        <p:tgtEl>
                                          <p:spTgt spid="102"/>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3000" fill="hold"/>
                                        <p:tgtEl>
                                          <p:spTgt spid="102"/>
                                        </p:tgtEl>
                                        <p:attrNameLst>
                                          <p:attrName>r</p:attrName>
                                        </p:attrNameLst>
                                      </p:cBhvr>
                                    </p:animRot>
                                  </p:childTnLst>
                                </p:cTn>
                              </p:par>
                              <p:par>
                                <p:cTn id="285" presetID="2" presetClass="entr" presetSubtype="1" fill="hold" nodeType="withEffect">
                                  <p:stCondLst>
                                    <p:cond delay="0"/>
                                  </p:stCondLst>
                                  <p:childTnLst>
                                    <p:set>
                                      <p:cBhvr>
                                        <p:cTn id="286" dur="1" fill="hold">
                                          <p:stCondLst>
                                            <p:cond delay="0"/>
                                          </p:stCondLst>
                                        </p:cTn>
                                        <p:tgtEl>
                                          <p:spTgt spid="101"/>
                                        </p:tgtEl>
                                        <p:attrNameLst>
                                          <p:attrName>style.visibility</p:attrName>
                                        </p:attrNameLst>
                                      </p:cBhvr>
                                      <p:to>
                                        <p:strVal val="visible"/>
                                      </p:to>
                                    </p:set>
                                    <p:anim calcmode="lin" valueType="num">
                                      <p:cBhvr additive="base">
                                        <p:cTn id="287" dur="2000" fill="hold"/>
                                        <p:tgtEl>
                                          <p:spTgt spid="101"/>
                                        </p:tgtEl>
                                        <p:attrNameLst>
                                          <p:attrName>ppt_x</p:attrName>
                                        </p:attrNameLst>
                                      </p:cBhvr>
                                      <p:tavLst>
                                        <p:tav tm="0">
                                          <p:val>
                                            <p:strVal val="#ppt_x"/>
                                          </p:val>
                                        </p:tav>
                                        <p:tav tm="100000">
                                          <p:val>
                                            <p:strVal val="#ppt_x"/>
                                          </p:val>
                                        </p:tav>
                                      </p:tavLst>
                                    </p:anim>
                                    <p:anim calcmode="lin" valueType="num">
                                      <p:cBhvr additive="base">
                                        <p:cTn id="288" dur="2000" fill="hold"/>
                                        <p:tgtEl>
                                          <p:spTgt spid="101"/>
                                        </p:tgtEl>
                                        <p:attrNameLst>
                                          <p:attrName>ppt_y</p:attrName>
                                        </p:attrNameLst>
                                      </p:cBhvr>
                                      <p:tavLst>
                                        <p:tav tm="0">
                                          <p:val>
                                            <p:strVal val="0-#ppt_h/2"/>
                                          </p:val>
                                        </p:tav>
                                        <p:tav tm="100000">
                                          <p:val>
                                            <p:strVal val="#ppt_y"/>
                                          </p:val>
                                        </p:tav>
                                      </p:tavLst>
                                    </p:anim>
                                  </p:childTnLst>
                                </p:cTn>
                              </p:par>
                              <p:par>
                                <p:cTn id="289" presetID="2" presetClass="exit" presetSubtype="4" fill="hold" nodeType="withEffect">
                                  <p:stCondLst>
                                    <p:cond delay="0"/>
                                  </p:stCondLst>
                                  <p:childTnLst>
                                    <p:anim calcmode="lin" valueType="num">
                                      <p:cBhvr additive="base">
                                        <p:cTn id="290" dur="3000"/>
                                        <p:tgtEl>
                                          <p:spTgt spid="101"/>
                                        </p:tgtEl>
                                        <p:attrNameLst>
                                          <p:attrName>ppt_x</p:attrName>
                                        </p:attrNameLst>
                                      </p:cBhvr>
                                      <p:tavLst>
                                        <p:tav tm="0">
                                          <p:val>
                                            <p:strVal val="ppt_x"/>
                                          </p:val>
                                        </p:tav>
                                        <p:tav tm="100000">
                                          <p:val>
                                            <p:strVal val="ppt_x"/>
                                          </p:val>
                                        </p:tav>
                                      </p:tavLst>
                                    </p:anim>
                                    <p:anim calcmode="lin" valueType="num">
                                      <p:cBhvr additive="base">
                                        <p:cTn id="291" dur="3000"/>
                                        <p:tgtEl>
                                          <p:spTgt spid="101"/>
                                        </p:tgtEl>
                                        <p:attrNameLst>
                                          <p:attrName>ppt_y</p:attrName>
                                        </p:attrNameLst>
                                      </p:cBhvr>
                                      <p:tavLst>
                                        <p:tav tm="0">
                                          <p:val>
                                            <p:strVal val="ppt_y"/>
                                          </p:val>
                                        </p:tav>
                                        <p:tav tm="100000">
                                          <p:val>
                                            <p:strVal val="1+ppt_h/2"/>
                                          </p:val>
                                        </p:tav>
                                      </p:tavLst>
                                    </p:anim>
                                    <p:set>
                                      <p:cBhvr>
                                        <p:cTn id="292" dur="1" fill="hold">
                                          <p:stCondLst>
                                            <p:cond delay="2999"/>
                                          </p:stCondLst>
                                        </p:cTn>
                                        <p:tgtEl>
                                          <p:spTgt spid="101"/>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3000" fill="hold"/>
                                        <p:tgtEl>
                                          <p:spTgt spid="101"/>
                                        </p:tgtEl>
                                        <p:attrNameLst>
                                          <p:attrName>r</p:attrName>
                                        </p:attrNameLst>
                                      </p:cBhvr>
                                    </p:animRot>
                                  </p:childTnLst>
                                </p:cTn>
                              </p:par>
                              <p:par>
                                <p:cTn id="295" presetID="2" presetClass="entr" presetSubtype="1" fill="hold" nodeType="withEffect">
                                  <p:stCondLst>
                                    <p:cond delay="0"/>
                                  </p:stCondLst>
                                  <p:childTnLst>
                                    <p:set>
                                      <p:cBhvr>
                                        <p:cTn id="296" dur="1" fill="hold">
                                          <p:stCondLst>
                                            <p:cond delay="0"/>
                                          </p:stCondLst>
                                        </p:cTn>
                                        <p:tgtEl>
                                          <p:spTgt spid="100"/>
                                        </p:tgtEl>
                                        <p:attrNameLst>
                                          <p:attrName>style.visibility</p:attrName>
                                        </p:attrNameLst>
                                      </p:cBhvr>
                                      <p:to>
                                        <p:strVal val="visible"/>
                                      </p:to>
                                    </p:set>
                                    <p:anim calcmode="lin" valueType="num">
                                      <p:cBhvr additive="base">
                                        <p:cTn id="297" dur="2000" fill="hold"/>
                                        <p:tgtEl>
                                          <p:spTgt spid="100"/>
                                        </p:tgtEl>
                                        <p:attrNameLst>
                                          <p:attrName>ppt_x</p:attrName>
                                        </p:attrNameLst>
                                      </p:cBhvr>
                                      <p:tavLst>
                                        <p:tav tm="0">
                                          <p:val>
                                            <p:strVal val="#ppt_x"/>
                                          </p:val>
                                        </p:tav>
                                        <p:tav tm="100000">
                                          <p:val>
                                            <p:strVal val="#ppt_x"/>
                                          </p:val>
                                        </p:tav>
                                      </p:tavLst>
                                    </p:anim>
                                    <p:anim calcmode="lin" valueType="num">
                                      <p:cBhvr additive="base">
                                        <p:cTn id="298" dur="2000" fill="hold"/>
                                        <p:tgtEl>
                                          <p:spTgt spid="100"/>
                                        </p:tgtEl>
                                        <p:attrNameLst>
                                          <p:attrName>ppt_y</p:attrName>
                                        </p:attrNameLst>
                                      </p:cBhvr>
                                      <p:tavLst>
                                        <p:tav tm="0">
                                          <p:val>
                                            <p:strVal val="0-#ppt_h/2"/>
                                          </p:val>
                                        </p:tav>
                                        <p:tav tm="100000">
                                          <p:val>
                                            <p:strVal val="#ppt_y"/>
                                          </p:val>
                                        </p:tav>
                                      </p:tavLst>
                                    </p:anim>
                                  </p:childTnLst>
                                </p:cTn>
                              </p:par>
                              <p:par>
                                <p:cTn id="299" presetID="2" presetClass="exit" presetSubtype="4" fill="hold" nodeType="withEffect">
                                  <p:stCondLst>
                                    <p:cond delay="0"/>
                                  </p:stCondLst>
                                  <p:childTnLst>
                                    <p:anim calcmode="lin" valueType="num">
                                      <p:cBhvr additive="base">
                                        <p:cTn id="300" dur="3000"/>
                                        <p:tgtEl>
                                          <p:spTgt spid="100"/>
                                        </p:tgtEl>
                                        <p:attrNameLst>
                                          <p:attrName>ppt_x</p:attrName>
                                        </p:attrNameLst>
                                      </p:cBhvr>
                                      <p:tavLst>
                                        <p:tav tm="0">
                                          <p:val>
                                            <p:strVal val="ppt_x"/>
                                          </p:val>
                                        </p:tav>
                                        <p:tav tm="100000">
                                          <p:val>
                                            <p:strVal val="ppt_x"/>
                                          </p:val>
                                        </p:tav>
                                      </p:tavLst>
                                    </p:anim>
                                    <p:anim calcmode="lin" valueType="num">
                                      <p:cBhvr additive="base">
                                        <p:cTn id="301" dur="3000"/>
                                        <p:tgtEl>
                                          <p:spTgt spid="100"/>
                                        </p:tgtEl>
                                        <p:attrNameLst>
                                          <p:attrName>ppt_y</p:attrName>
                                        </p:attrNameLst>
                                      </p:cBhvr>
                                      <p:tavLst>
                                        <p:tav tm="0">
                                          <p:val>
                                            <p:strVal val="ppt_y"/>
                                          </p:val>
                                        </p:tav>
                                        <p:tav tm="100000">
                                          <p:val>
                                            <p:strVal val="1+ppt_h/2"/>
                                          </p:val>
                                        </p:tav>
                                      </p:tavLst>
                                    </p:anim>
                                    <p:set>
                                      <p:cBhvr>
                                        <p:cTn id="302" dur="1" fill="hold">
                                          <p:stCondLst>
                                            <p:cond delay="2999"/>
                                          </p:stCondLst>
                                        </p:cTn>
                                        <p:tgtEl>
                                          <p:spTgt spid="100"/>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3000" fill="hold"/>
                                        <p:tgtEl>
                                          <p:spTgt spid="100"/>
                                        </p:tgtEl>
                                        <p:attrNameLst>
                                          <p:attrName>r</p:attrName>
                                        </p:attrNameLst>
                                      </p:cBhvr>
                                    </p:animRot>
                                  </p:childTnLst>
                                </p:cTn>
                              </p:par>
                              <p:par>
                                <p:cTn id="305" presetID="2" presetClass="entr" presetSubtype="1" fill="hold" nodeType="withEffect">
                                  <p:stCondLst>
                                    <p:cond delay="0"/>
                                  </p:stCondLst>
                                  <p:childTnLst>
                                    <p:set>
                                      <p:cBhvr>
                                        <p:cTn id="306" dur="1" fill="hold">
                                          <p:stCondLst>
                                            <p:cond delay="0"/>
                                          </p:stCondLst>
                                        </p:cTn>
                                        <p:tgtEl>
                                          <p:spTgt spid="116"/>
                                        </p:tgtEl>
                                        <p:attrNameLst>
                                          <p:attrName>style.visibility</p:attrName>
                                        </p:attrNameLst>
                                      </p:cBhvr>
                                      <p:to>
                                        <p:strVal val="visible"/>
                                      </p:to>
                                    </p:set>
                                    <p:anim calcmode="lin" valueType="num">
                                      <p:cBhvr additive="base">
                                        <p:cTn id="307" dur="2000" fill="hold"/>
                                        <p:tgtEl>
                                          <p:spTgt spid="116"/>
                                        </p:tgtEl>
                                        <p:attrNameLst>
                                          <p:attrName>ppt_x</p:attrName>
                                        </p:attrNameLst>
                                      </p:cBhvr>
                                      <p:tavLst>
                                        <p:tav tm="0">
                                          <p:val>
                                            <p:strVal val="#ppt_x"/>
                                          </p:val>
                                        </p:tav>
                                        <p:tav tm="100000">
                                          <p:val>
                                            <p:strVal val="#ppt_x"/>
                                          </p:val>
                                        </p:tav>
                                      </p:tavLst>
                                    </p:anim>
                                    <p:anim calcmode="lin" valueType="num">
                                      <p:cBhvr additive="base">
                                        <p:cTn id="308" dur="2000" fill="hold"/>
                                        <p:tgtEl>
                                          <p:spTgt spid="116"/>
                                        </p:tgtEl>
                                        <p:attrNameLst>
                                          <p:attrName>ppt_y</p:attrName>
                                        </p:attrNameLst>
                                      </p:cBhvr>
                                      <p:tavLst>
                                        <p:tav tm="0">
                                          <p:val>
                                            <p:strVal val="0-#ppt_h/2"/>
                                          </p:val>
                                        </p:tav>
                                        <p:tav tm="100000">
                                          <p:val>
                                            <p:strVal val="#ppt_y"/>
                                          </p:val>
                                        </p:tav>
                                      </p:tavLst>
                                    </p:anim>
                                  </p:childTnLst>
                                </p:cTn>
                              </p:par>
                              <p:par>
                                <p:cTn id="309" presetID="2" presetClass="exit" presetSubtype="4" fill="hold" nodeType="withEffect">
                                  <p:stCondLst>
                                    <p:cond delay="0"/>
                                  </p:stCondLst>
                                  <p:childTnLst>
                                    <p:anim calcmode="lin" valueType="num">
                                      <p:cBhvr additive="base">
                                        <p:cTn id="310" dur="3000"/>
                                        <p:tgtEl>
                                          <p:spTgt spid="116"/>
                                        </p:tgtEl>
                                        <p:attrNameLst>
                                          <p:attrName>ppt_x</p:attrName>
                                        </p:attrNameLst>
                                      </p:cBhvr>
                                      <p:tavLst>
                                        <p:tav tm="0">
                                          <p:val>
                                            <p:strVal val="ppt_x"/>
                                          </p:val>
                                        </p:tav>
                                        <p:tav tm="100000">
                                          <p:val>
                                            <p:strVal val="ppt_x"/>
                                          </p:val>
                                        </p:tav>
                                      </p:tavLst>
                                    </p:anim>
                                    <p:anim calcmode="lin" valueType="num">
                                      <p:cBhvr additive="base">
                                        <p:cTn id="311" dur="3000"/>
                                        <p:tgtEl>
                                          <p:spTgt spid="116"/>
                                        </p:tgtEl>
                                        <p:attrNameLst>
                                          <p:attrName>ppt_y</p:attrName>
                                        </p:attrNameLst>
                                      </p:cBhvr>
                                      <p:tavLst>
                                        <p:tav tm="0">
                                          <p:val>
                                            <p:strVal val="ppt_y"/>
                                          </p:val>
                                        </p:tav>
                                        <p:tav tm="100000">
                                          <p:val>
                                            <p:strVal val="1+ppt_h/2"/>
                                          </p:val>
                                        </p:tav>
                                      </p:tavLst>
                                    </p:anim>
                                    <p:set>
                                      <p:cBhvr>
                                        <p:cTn id="312" dur="1" fill="hold">
                                          <p:stCondLst>
                                            <p:cond delay="2999"/>
                                          </p:stCondLst>
                                        </p:cTn>
                                        <p:tgtEl>
                                          <p:spTgt spid="11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3000" fill="hold"/>
                                        <p:tgtEl>
                                          <p:spTgt spid="116"/>
                                        </p:tgtEl>
                                        <p:attrNameLst>
                                          <p:attrName>r</p:attrName>
                                        </p:attrNameLst>
                                      </p:cBhvr>
                                    </p:animRot>
                                  </p:childTnLst>
                                </p:cTn>
                              </p:par>
                              <p:par>
                                <p:cTn id="315" presetID="2" presetClass="entr" presetSubtype="1" fill="hold" nodeType="withEffect">
                                  <p:stCondLst>
                                    <p:cond delay="0"/>
                                  </p:stCondLst>
                                  <p:childTnLst>
                                    <p:set>
                                      <p:cBhvr>
                                        <p:cTn id="316" dur="1" fill="hold">
                                          <p:stCondLst>
                                            <p:cond delay="0"/>
                                          </p:stCondLst>
                                        </p:cTn>
                                        <p:tgtEl>
                                          <p:spTgt spid="117"/>
                                        </p:tgtEl>
                                        <p:attrNameLst>
                                          <p:attrName>style.visibility</p:attrName>
                                        </p:attrNameLst>
                                      </p:cBhvr>
                                      <p:to>
                                        <p:strVal val="visible"/>
                                      </p:to>
                                    </p:set>
                                    <p:anim calcmode="lin" valueType="num">
                                      <p:cBhvr additive="base">
                                        <p:cTn id="317" dur="2000" fill="hold"/>
                                        <p:tgtEl>
                                          <p:spTgt spid="117"/>
                                        </p:tgtEl>
                                        <p:attrNameLst>
                                          <p:attrName>ppt_x</p:attrName>
                                        </p:attrNameLst>
                                      </p:cBhvr>
                                      <p:tavLst>
                                        <p:tav tm="0">
                                          <p:val>
                                            <p:strVal val="#ppt_x"/>
                                          </p:val>
                                        </p:tav>
                                        <p:tav tm="100000">
                                          <p:val>
                                            <p:strVal val="#ppt_x"/>
                                          </p:val>
                                        </p:tav>
                                      </p:tavLst>
                                    </p:anim>
                                    <p:anim calcmode="lin" valueType="num">
                                      <p:cBhvr additive="base">
                                        <p:cTn id="318" dur="2000" fill="hold"/>
                                        <p:tgtEl>
                                          <p:spTgt spid="117"/>
                                        </p:tgtEl>
                                        <p:attrNameLst>
                                          <p:attrName>ppt_y</p:attrName>
                                        </p:attrNameLst>
                                      </p:cBhvr>
                                      <p:tavLst>
                                        <p:tav tm="0">
                                          <p:val>
                                            <p:strVal val="0-#ppt_h/2"/>
                                          </p:val>
                                        </p:tav>
                                        <p:tav tm="100000">
                                          <p:val>
                                            <p:strVal val="#ppt_y"/>
                                          </p:val>
                                        </p:tav>
                                      </p:tavLst>
                                    </p:anim>
                                  </p:childTnLst>
                                </p:cTn>
                              </p:par>
                              <p:par>
                                <p:cTn id="319" presetID="2" presetClass="exit" presetSubtype="4" fill="hold" nodeType="withEffect">
                                  <p:stCondLst>
                                    <p:cond delay="0"/>
                                  </p:stCondLst>
                                  <p:childTnLst>
                                    <p:anim calcmode="lin" valueType="num">
                                      <p:cBhvr additive="base">
                                        <p:cTn id="320" dur="3000"/>
                                        <p:tgtEl>
                                          <p:spTgt spid="117"/>
                                        </p:tgtEl>
                                        <p:attrNameLst>
                                          <p:attrName>ppt_x</p:attrName>
                                        </p:attrNameLst>
                                      </p:cBhvr>
                                      <p:tavLst>
                                        <p:tav tm="0">
                                          <p:val>
                                            <p:strVal val="ppt_x"/>
                                          </p:val>
                                        </p:tav>
                                        <p:tav tm="100000">
                                          <p:val>
                                            <p:strVal val="ppt_x"/>
                                          </p:val>
                                        </p:tav>
                                      </p:tavLst>
                                    </p:anim>
                                    <p:anim calcmode="lin" valueType="num">
                                      <p:cBhvr additive="base">
                                        <p:cTn id="321" dur="3000"/>
                                        <p:tgtEl>
                                          <p:spTgt spid="117"/>
                                        </p:tgtEl>
                                        <p:attrNameLst>
                                          <p:attrName>ppt_y</p:attrName>
                                        </p:attrNameLst>
                                      </p:cBhvr>
                                      <p:tavLst>
                                        <p:tav tm="0">
                                          <p:val>
                                            <p:strVal val="ppt_y"/>
                                          </p:val>
                                        </p:tav>
                                        <p:tav tm="100000">
                                          <p:val>
                                            <p:strVal val="1+ppt_h/2"/>
                                          </p:val>
                                        </p:tav>
                                      </p:tavLst>
                                    </p:anim>
                                    <p:set>
                                      <p:cBhvr>
                                        <p:cTn id="322" dur="1" fill="hold">
                                          <p:stCondLst>
                                            <p:cond delay="2999"/>
                                          </p:stCondLst>
                                        </p:cTn>
                                        <p:tgtEl>
                                          <p:spTgt spid="117"/>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3000" fill="hold"/>
                                        <p:tgtEl>
                                          <p:spTgt spid="117"/>
                                        </p:tgtEl>
                                        <p:attrNameLst>
                                          <p:attrName>r</p:attrName>
                                        </p:attrNameLst>
                                      </p:cBhvr>
                                    </p:animRot>
                                  </p:childTnLst>
                                </p:cTn>
                              </p:par>
                              <p:par>
                                <p:cTn id="325" presetID="2" presetClass="entr" presetSubtype="1" fill="hold" nodeType="withEffect">
                                  <p:stCondLst>
                                    <p:cond delay="0"/>
                                  </p:stCondLst>
                                  <p:childTnLst>
                                    <p:set>
                                      <p:cBhvr>
                                        <p:cTn id="326" dur="1" fill="hold">
                                          <p:stCondLst>
                                            <p:cond delay="0"/>
                                          </p:stCondLst>
                                        </p:cTn>
                                        <p:tgtEl>
                                          <p:spTgt spid="118"/>
                                        </p:tgtEl>
                                        <p:attrNameLst>
                                          <p:attrName>style.visibility</p:attrName>
                                        </p:attrNameLst>
                                      </p:cBhvr>
                                      <p:to>
                                        <p:strVal val="visible"/>
                                      </p:to>
                                    </p:set>
                                    <p:anim calcmode="lin" valueType="num">
                                      <p:cBhvr additive="base">
                                        <p:cTn id="327" dur="2000" fill="hold"/>
                                        <p:tgtEl>
                                          <p:spTgt spid="118"/>
                                        </p:tgtEl>
                                        <p:attrNameLst>
                                          <p:attrName>ppt_x</p:attrName>
                                        </p:attrNameLst>
                                      </p:cBhvr>
                                      <p:tavLst>
                                        <p:tav tm="0">
                                          <p:val>
                                            <p:strVal val="#ppt_x"/>
                                          </p:val>
                                        </p:tav>
                                        <p:tav tm="100000">
                                          <p:val>
                                            <p:strVal val="#ppt_x"/>
                                          </p:val>
                                        </p:tav>
                                      </p:tavLst>
                                    </p:anim>
                                    <p:anim calcmode="lin" valueType="num">
                                      <p:cBhvr additive="base">
                                        <p:cTn id="328" dur="2000" fill="hold"/>
                                        <p:tgtEl>
                                          <p:spTgt spid="118"/>
                                        </p:tgtEl>
                                        <p:attrNameLst>
                                          <p:attrName>ppt_y</p:attrName>
                                        </p:attrNameLst>
                                      </p:cBhvr>
                                      <p:tavLst>
                                        <p:tav tm="0">
                                          <p:val>
                                            <p:strVal val="0-#ppt_h/2"/>
                                          </p:val>
                                        </p:tav>
                                        <p:tav tm="100000">
                                          <p:val>
                                            <p:strVal val="#ppt_y"/>
                                          </p:val>
                                        </p:tav>
                                      </p:tavLst>
                                    </p:anim>
                                  </p:childTnLst>
                                </p:cTn>
                              </p:par>
                              <p:par>
                                <p:cTn id="329" presetID="2" presetClass="exit" presetSubtype="4" fill="hold" nodeType="withEffect">
                                  <p:stCondLst>
                                    <p:cond delay="0"/>
                                  </p:stCondLst>
                                  <p:childTnLst>
                                    <p:anim calcmode="lin" valueType="num">
                                      <p:cBhvr additive="base">
                                        <p:cTn id="330" dur="3000"/>
                                        <p:tgtEl>
                                          <p:spTgt spid="118"/>
                                        </p:tgtEl>
                                        <p:attrNameLst>
                                          <p:attrName>ppt_x</p:attrName>
                                        </p:attrNameLst>
                                      </p:cBhvr>
                                      <p:tavLst>
                                        <p:tav tm="0">
                                          <p:val>
                                            <p:strVal val="ppt_x"/>
                                          </p:val>
                                        </p:tav>
                                        <p:tav tm="100000">
                                          <p:val>
                                            <p:strVal val="ppt_x"/>
                                          </p:val>
                                        </p:tav>
                                      </p:tavLst>
                                    </p:anim>
                                    <p:anim calcmode="lin" valueType="num">
                                      <p:cBhvr additive="base">
                                        <p:cTn id="331" dur="3000"/>
                                        <p:tgtEl>
                                          <p:spTgt spid="118"/>
                                        </p:tgtEl>
                                        <p:attrNameLst>
                                          <p:attrName>ppt_y</p:attrName>
                                        </p:attrNameLst>
                                      </p:cBhvr>
                                      <p:tavLst>
                                        <p:tav tm="0">
                                          <p:val>
                                            <p:strVal val="ppt_y"/>
                                          </p:val>
                                        </p:tav>
                                        <p:tav tm="100000">
                                          <p:val>
                                            <p:strVal val="1+ppt_h/2"/>
                                          </p:val>
                                        </p:tav>
                                      </p:tavLst>
                                    </p:anim>
                                    <p:set>
                                      <p:cBhvr>
                                        <p:cTn id="332" dur="1" fill="hold">
                                          <p:stCondLst>
                                            <p:cond delay="2999"/>
                                          </p:stCondLst>
                                        </p:cTn>
                                        <p:tgtEl>
                                          <p:spTgt spid="118"/>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3000" fill="hold"/>
                                        <p:tgtEl>
                                          <p:spTgt spid="118"/>
                                        </p:tgtEl>
                                        <p:attrNameLst>
                                          <p:attrName>r</p:attrName>
                                        </p:attrNameLst>
                                      </p:cBhvr>
                                    </p:animRot>
                                  </p:childTnLst>
                                </p:cTn>
                              </p:par>
                              <p:par>
                                <p:cTn id="335" presetID="2" presetClass="entr" presetSubtype="1" fill="hold" nodeType="withEffect">
                                  <p:stCondLst>
                                    <p:cond delay="0"/>
                                  </p:stCondLst>
                                  <p:childTnLst>
                                    <p:set>
                                      <p:cBhvr>
                                        <p:cTn id="336" dur="1" fill="hold">
                                          <p:stCondLst>
                                            <p:cond delay="0"/>
                                          </p:stCondLst>
                                        </p:cTn>
                                        <p:tgtEl>
                                          <p:spTgt spid="119"/>
                                        </p:tgtEl>
                                        <p:attrNameLst>
                                          <p:attrName>style.visibility</p:attrName>
                                        </p:attrNameLst>
                                      </p:cBhvr>
                                      <p:to>
                                        <p:strVal val="visible"/>
                                      </p:to>
                                    </p:set>
                                    <p:anim calcmode="lin" valueType="num">
                                      <p:cBhvr additive="base">
                                        <p:cTn id="337" dur="2000" fill="hold"/>
                                        <p:tgtEl>
                                          <p:spTgt spid="119"/>
                                        </p:tgtEl>
                                        <p:attrNameLst>
                                          <p:attrName>ppt_x</p:attrName>
                                        </p:attrNameLst>
                                      </p:cBhvr>
                                      <p:tavLst>
                                        <p:tav tm="0">
                                          <p:val>
                                            <p:strVal val="#ppt_x"/>
                                          </p:val>
                                        </p:tav>
                                        <p:tav tm="100000">
                                          <p:val>
                                            <p:strVal val="#ppt_x"/>
                                          </p:val>
                                        </p:tav>
                                      </p:tavLst>
                                    </p:anim>
                                    <p:anim calcmode="lin" valueType="num">
                                      <p:cBhvr additive="base">
                                        <p:cTn id="338" dur="2000" fill="hold"/>
                                        <p:tgtEl>
                                          <p:spTgt spid="119"/>
                                        </p:tgtEl>
                                        <p:attrNameLst>
                                          <p:attrName>ppt_y</p:attrName>
                                        </p:attrNameLst>
                                      </p:cBhvr>
                                      <p:tavLst>
                                        <p:tav tm="0">
                                          <p:val>
                                            <p:strVal val="0-#ppt_h/2"/>
                                          </p:val>
                                        </p:tav>
                                        <p:tav tm="100000">
                                          <p:val>
                                            <p:strVal val="#ppt_y"/>
                                          </p:val>
                                        </p:tav>
                                      </p:tavLst>
                                    </p:anim>
                                  </p:childTnLst>
                                </p:cTn>
                              </p:par>
                              <p:par>
                                <p:cTn id="339" presetID="2" presetClass="exit" presetSubtype="4" fill="hold" nodeType="withEffect">
                                  <p:stCondLst>
                                    <p:cond delay="0"/>
                                  </p:stCondLst>
                                  <p:childTnLst>
                                    <p:anim calcmode="lin" valueType="num">
                                      <p:cBhvr additive="base">
                                        <p:cTn id="340" dur="3000"/>
                                        <p:tgtEl>
                                          <p:spTgt spid="119"/>
                                        </p:tgtEl>
                                        <p:attrNameLst>
                                          <p:attrName>ppt_x</p:attrName>
                                        </p:attrNameLst>
                                      </p:cBhvr>
                                      <p:tavLst>
                                        <p:tav tm="0">
                                          <p:val>
                                            <p:strVal val="ppt_x"/>
                                          </p:val>
                                        </p:tav>
                                        <p:tav tm="100000">
                                          <p:val>
                                            <p:strVal val="ppt_x"/>
                                          </p:val>
                                        </p:tav>
                                      </p:tavLst>
                                    </p:anim>
                                    <p:anim calcmode="lin" valueType="num">
                                      <p:cBhvr additive="base">
                                        <p:cTn id="341" dur="3000"/>
                                        <p:tgtEl>
                                          <p:spTgt spid="119"/>
                                        </p:tgtEl>
                                        <p:attrNameLst>
                                          <p:attrName>ppt_y</p:attrName>
                                        </p:attrNameLst>
                                      </p:cBhvr>
                                      <p:tavLst>
                                        <p:tav tm="0">
                                          <p:val>
                                            <p:strVal val="ppt_y"/>
                                          </p:val>
                                        </p:tav>
                                        <p:tav tm="100000">
                                          <p:val>
                                            <p:strVal val="1+ppt_h/2"/>
                                          </p:val>
                                        </p:tav>
                                      </p:tavLst>
                                    </p:anim>
                                    <p:set>
                                      <p:cBhvr>
                                        <p:cTn id="342" dur="1" fill="hold">
                                          <p:stCondLst>
                                            <p:cond delay="2999"/>
                                          </p:stCondLst>
                                        </p:cTn>
                                        <p:tgtEl>
                                          <p:spTgt spid="11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3000" fill="hold"/>
                                        <p:tgtEl>
                                          <p:spTgt spid="119"/>
                                        </p:tgtEl>
                                        <p:attrNameLst>
                                          <p:attrName>r</p:attrName>
                                        </p:attrNameLst>
                                      </p:cBhvr>
                                    </p:animRot>
                                  </p:childTnLst>
                                </p:cTn>
                              </p:par>
                              <p:par>
                                <p:cTn id="345" presetID="2" presetClass="entr" presetSubtype="1" fill="hold" nodeType="withEffect">
                                  <p:stCondLst>
                                    <p:cond delay="0"/>
                                  </p:stCondLst>
                                  <p:childTnLst>
                                    <p:set>
                                      <p:cBhvr>
                                        <p:cTn id="346" dur="1" fill="hold">
                                          <p:stCondLst>
                                            <p:cond delay="0"/>
                                          </p:stCondLst>
                                        </p:cTn>
                                        <p:tgtEl>
                                          <p:spTgt spid="136"/>
                                        </p:tgtEl>
                                        <p:attrNameLst>
                                          <p:attrName>style.visibility</p:attrName>
                                        </p:attrNameLst>
                                      </p:cBhvr>
                                      <p:to>
                                        <p:strVal val="visible"/>
                                      </p:to>
                                    </p:set>
                                    <p:anim calcmode="lin" valueType="num">
                                      <p:cBhvr additive="base">
                                        <p:cTn id="347" dur="2000" fill="hold"/>
                                        <p:tgtEl>
                                          <p:spTgt spid="136"/>
                                        </p:tgtEl>
                                        <p:attrNameLst>
                                          <p:attrName>ppt_x</p:attrName>
                                        </p:attrNameLst>
                                      </p:cBhvr>
                                      <p:tavLst>
                                        <p:tav tm="0">
                                          <p:val>
                                            <p:strVal val="#ppt_x"/>
                                          </p:val>
                                        </p:tav>
                                        <p:tav tm="100000">
                                          <p:val>
                                            <p:strVal val="#ppt_x"/>
                                          </p:val>
                                        </p:tav>
                                      </p:tavLst>
                                    </p:anim>
                                    <p:anim calcmode="lin" valueType="num">
                                      <p:cBhvr additive="base">
                                        <p:cTn id="348" dur="2000" fill="hold"/>
                                        <p:tgtEl>
                                          <p:spTgt spid="136"/>
                                        </p:tgtEl>
                                        <p:attrNameLst>
                                          <p:attrName>ppt_y</p:attrName>
                                        </p:attrNameLst>
                                      </p:cBhvr>
                                      <p:tavLst>
                                        <p:tav tm="0">
                                          <p:val>
                                            <p:strVal val="0-#ppt_h/2"/>
                                          </p:val>
                                        </p:tav>
                                        <p:tav tm="100000">
                                          <p:val>
                                            <p:strVal val="#ppt_y"/>
                                          </p:val>
                                        </p:tav>
                                      </p:tavLst>
                                    </p:anim>
                                  </p:childTnLst>
                                </p:cTn>
                              </p:par>
                              <p:par>
                                <p:cTn id="349" presetID="2" presetClass="exit" presetSubtype="4" fill="hold" nodeType="withEffect">
                                  <p:stCondLst>
                                    <p:cond delay="0"/>
                                  </p:stCondLst>
                                  <p:childTnLst>
                                    <p:anim calcmode="lin" valueType="num">
                                      <p:cBhvr additive="base">
                                        <p:cTn id="350" dur="3000"/>
                                        <p:tgtEl>
                                          <p:spTgt spid="136"/>
                                        </p:tgtEl>
                                        <p:attrNameLst>
                                          <p:attrName>ppt_x</p:attrName>
                                        </p:attrNameLst>
                                      </p:cBhvr>
                                      <p:tavLst>
                                        <p:tav tm="0">
                                          <p:val>
                                            <p:strVal val="ppt_x"/>
                                          </p:val>
                                        </p:tav>
                                        <p:tav tm="100000">
                                          <p:val>
                                            <p:strVal val="ppt_x"/>
                                          </p:val>
                                        </p:tav>
                                      </p:tavLst>
                                    </p:anim>
                                    <p:anim calcmode="lin" valueType="num">
                                      <p:cBhvr additive="base">
                                        <p:cTn id="351" dur="3000"/>
                                        <p:tgtEl>
                                          <p:spTgt spid="136"/>
                                        </p:tgtEl>
                                        <p:attrNameLst>
                                          <p:attrName>ppt_y</p:attrName>
                                        </p:attrNameLst>
                                      </p:cBhvr>
                                      <p:tavLst>
                                        <p:tav tm="0">
                                          <p:val>
                                            <p:strVal val="ppt_y"/>
                                          </p:val>
                                        </p:tav>
                                        <p:tav tm="100000">
                                          <p:val>
                                            <p:strVal val="1+ppt_h/2"/>
                                          </p:val>
                                        </p:tav>
                                      </p:tavLst>
                                    </p:anim>
                                    <p:set>
                                      <p:cBhvr>
                                        <p:cTn id="352" dur="1" fill="hold">
                                          <p:stCondLst>
                                            <p:cond delay="2999"/>
                                          </p:stCondLst>
                                        </p:cTn>
                                        <p:tgtEl>
                                          <p:spTgt spid="13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3000" fill="hold"/>
                                        <p:tgtEl>
                                          <p:spTgt spid="136"/>
                                        </p:tgtEl>
                                        <p:attrNameLst>
                                          <p:attrName>r</p:attrName>
                                        </p:attrNameLst>
                                      </p:cBhvr>
                                    </p:animRot>
                                  </p:childTnLst>
                                </p:cTn>
                              </p:par>
                              <p:par>
                                <p:cTn id="355" presetID="2" presetClass="entr" presetSubtype="1" fill="hold" nodeType="withEffect">
                                  <p:stCondLst>
                                    <p:cond delay="0"/>
                                  </p:stCondLst>
                                  <p:childTnLst>
                                    <p:set>
                                      <p:cBhvr>
                                        <p:cTn id="356" dur="1" fill="hold">
                                          <p:stCondLst>
                                            <p:cond delay="0"/>
                                          </p:stCondLst>
                                        </p:cTn>
                                        <p:tgtEl>
                                          <p:spTgt spid="120"/>
                                        </p:tgtEl>
                                        <p:attrNameLst>
                                          <p:attrName>style.visibility</p:attrName>
                                        </p:attrNameLst>
                                      </p:cBhvr>
                                      <p:to>
                                        <p:strVal val="visible"/>
                                      </p:to>
                                    </p:set>
                                    <p:anim calcmode="lin" valueType="num">
                                      <p:cBhvr additive="base">
                                        <p:cTn id="357" dur="2000" fill="hold"/>
                                        <p:tgtEl>
                                          <p:spTgt spid="120"/>
                                        </p:tgtEl>
                                        <p:attrNameLst>
                                          <p:attrName>ppt_x</p:attrName>
                                        </p:attrNameLst>
                                      </p:cBhvr>
                                      <p:tavLst>
                                        <p:tav tm="0">
                                          <p:val>
                                            <p:strVal val="#ppt_x"/>
                                          </p:val>
                                        </p:tav>
                                        <p:tav tm="100000">
                                          <p:val>
                                            <p:strVal val="#ppt_x"/>
                                          </p:val>
                                        </p:tav>
                                      </p:tavLst>
                                    </p:anim>
                                    <p:anim calcmode="lin" valueType="num">
                                      <p:cBhvr additive="base">
                                        <p:cTn id="358" dur="2000" fill="hold"/>
                                        <p:tgtEl>
                                          <p:spTgt spid="120"/>
                                        </p:tgtEl>
                                        <p:attrNameLst>
                                          <p:attrName>ppt_y</p:attrName>
                                        </p:attrNameLst>
                                      </p:cBhvr>
                                      <p:tavLst>
                                        <p:tav tm="0">
                                          <p:val>
                                            <p:strVal val="0-#ppt_h/2"/>
                                          </p:val>
                                        </p:tav>
                                        <p:tav tm="100000">
                                          <p:val>
                                            <p:strVal val="#ppt_y"/>
                                          </p:val>
                                        </p:tav>
                                      </p:tavLst>
                                    </p:anim>
                                  </p:childTnLst>
                                </p:cTn>
                              </p:par>
                              <p:par>
                                <p:cTn id="359" presetID="2" presetClass="exit" presetSubtype="4" fill="hold" nodeType="withEffect">
                                  <p:stCondLst>
                                    <p:cond delay="0"/>
                                  </p:stCondLst>
                                  <p:childTnLst>
                                    <p:anim calcmode="lin" valueType="num">
                                      <p:cBhvr additive="base">
                                        <p:cTn id="360" dur="3000"/>
                                        <p:tgtEl>
                                          <p:spTgt spid="120"/>
                                        </p:tgtEl>
                                        <p:attrNameLst>
                                          <p:attrName>ppt_x</p:attrName>
                                        </p:attrNameLst>
                                      </p:cBhvr>
                                      <p:tavLst>
                                        <p:tav tm="0">
                                          <p:val>
                                            <p:strVal val="ppt_x"/>
                                          </p:val>
                                        </p:tav>
                                        <p:tav tm="100000">
                                          <p:val>
                                            <p:strVal val="ppt_x"/>
                                          </p:val>
                                        </p:tav>
                                      </p:tavLst>
                                    </p:anim>
                                    <p:anim calcmode="lin" valueType="num">
                                      <p:cBhvr additive="base">
                                        <p:cTn id="361" dur="3000"/>
                                        <p:tgtEl>
                                          <p:spTgt spid="120"/>
                                        </p:tgtEl>
                                        <p:attrNameLst>
                                          <p:attrName>ppt_y</p:attrName>
                                        </p:attrNameLst>
                                      </p:cBhvr>
                                      <p:tavLst>
                                        <p:tav tm="0">
                                          <p:val>
                                            <p:strVal val="ppt_y"/>
                                          </p:val>
                                        </p:tav>
                                        <p:tav tm="100000">
                                          <p:val>
                                            <p:strVal val="1+ppt_h/2"/>
                                          </p:val>
                                        </p:tav>
                                      </p:tavLst>
                                    </p:anim>
                                    <p:set>
                                      <p:cBhvr>
                                        <p:cTn id="362" dur="1" fill="hold">
                                          <p:stCondLst>
                                            <p:cond delay="2999"/>
                                          </p:stCondLst>
                                        </p:cTn>
                                        <p:tgtEl>
                                          <p:spTgt spid="120"/>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3000" fill="hold"/>
                                        <p:tgtEl>
                                          <p:spTgt spid="120"/>
                                        </p:tgtEl>
                                        <p:attrNameLst>
                                          <p:attrName>r</p:attrName>
                                        </p:attrNameLst>
                                      </p:cBhvr>
                                    </p:animRot>
                                  </p:childTnLst>
                                </p:cTn>
                              </p:par>
                              <p:par>
                                <p:cTn id="365" presetID="2" presetClass="entr" presetSubtype="1" fill="hold" nodeType="withEffect">
                                  <p:stCondLst>
                                    <p:cond delay="0"/>
                                  </p:stCondLst>
                                  <p:childTnLst>
                                    <p:set>
                                      <p:cBhvr>
                                        <p:cTn id="366" dur="1" fill="hold">
                                          <p:stCondLst>
                                            <p:cond delay="0"/>
                                          </p:stCondLst>
                                        </p:cTn>
                                        <p:tgtEl>
                                          <p:spTgt spid="135"/>
                                        </p:tgtEl>
                                        <p:attrNameLst>
                                          <p:attrName>style.visibility</p:attrName>
                                        </p:attrNameLst>
                                      </p:cBhvr>
                                      <p:to>
                                        <p:strVal val="visible"/>
                                      </p:to>
                                    </p:set>
                                    <p:anim calcmode="lin" valueType="num">
                                      <p:cBhvr additive="base">
                                        <p:cTn id="367" dur="2000" fill="hold"/>
                                        <p:tgtEl>
                                          <p:spTgt spid="135"/>
                                        </p:tgtEl>
                                        <p:attrNameLst>
                                          <p:attrName>ppt_x</p:attrName>
                                        </p:attrNameLst>
                                      </p:cBhvr>
                                      <p:tavLst>
                                        <p:tav tm="0">
                                          <p:val>
                                            <p:strVal val="#ppt_x"/>
                                          </p:val>
                                        </p:tav>
                                        <p:tav tm="100000">
                                          <p:val>
                                            <p:strVal val="#ppt_x"/>
                                          </p:val>
                                        </p:tav>
                                      </p:tavLst>
                                    </p:anim>
                                    <p:anim calcmode="lin" valueType="num">
                                      <p:cBhvr additive="base">
                                        <p:cTn id="368" dur="2000" fill="hold"/>
                                        <p:tgtEl>
                                          <p:spTgt spid="135"/>
                                        </p:tgtEl>
                                        <p:attrNameLst>
                                          <p:attrName>ppt_y</p:attrName>
                                        </p:attrNameLst>
                                      </p:cBhvr>
                                      <p:tavLst>
                                        <p:tav tm="0">
                                          <p:val>
                                            <p:strVal val="0-#ppt_h/2"/>
                                          </p:val>
                                        </p:tav>
                                        <p:tav tm="100000">
                                          <p:val>
                                            <p:strVal val="#ppt_y"/>
                                          </p:val>
                                        </p:tav>
                                      </p:tavLst>
                                    </p:anim>
                                  </p:childTnLst>
                                </p:cTn>
                              </p:par>
                              <p:par>
                                <p:cTn id="369" presetID="2" presetClass="exit" presetSubtype="4" fill="hold" nodeType="withEffect">
                                  <p:stCondLst>
                                    <p:cond delay="0"/>
                                  </p:stCondLst>
                                  <p:childTnLst>
                                    <p:anim calcmode="lin" valueType="num">
                                      <p:cBhvr additive="base">
                                        <p:cTn id="370" dur="3000"/>
                                        <p:tgtEl>
                                          <p:spTgt spid="135"/>
                                        </p:tgtEl>
                                        <p:attrNameLst>
                                          <p:attrName>ppt_x</p:attrName>
                                        </p:attrNameLst>
                                      </p:cBhvr>
                                      <p:tavLst>
                                        <p:tav tm="0">
                                          <p:val>
                                            <p:strVal val="ppt_x"/>
                                          </p:val>
                                        </p:tav>
                                        <p:tav tm="100000">
                                          <p:val>
                                            <p:strVal val="ppt_x"/>
                                          </p:val>
                                        </p:tav>
                                      </p:tavLst>
                                    </p:anim>
                                    <p:anim calcmode="lin" valueType="num">
                                      <p:cBhvr additive="base">
                                        <p:cTn id="371" dur="3000"/>
                                        <p:tgtEl>
                                          <p:spTgt spid="135"/>
                                        </p:tgtEl>
                                        <p:attrNameLst>
                                          <p:attrName>ppt_y</p:attrName>
                                        </p:attrNameLst>
                                      </p:cBhvr>
                                      <p:tavLst>
                                        <p:tav tm="0">
                                          <p:val>
                                            <p:strVal val="ppt_y"/>
                                          </p:val>
                                        </p:tav>
                                        <p:tav tm="100000">
                                          <p:val>
                                            <p:strVal val="1+ppt_h/2"/>
                                          </p:val>
                                        </p:tav>
                                      </p:tavLst>
                                    </p:anim>
                                    <p:set>
                                      <p:cBhvr>
                                        <p:cTn id="372" dur="1" fill="hold">
                                          <p:stCondLst>
                                            <p:cond delay="2999"/>
                                          </p:stCondLst>
                                        </p:cTn>
                                        <p:tgtEl>
                                          <p:spTgt spid="135"/>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3000" fill="hold"/>
                                        <p:tgtEl>
                                          <p:spTgt spid="135"/>
                                        </p:tgtEl>
                                        <p:attrNameLst>
                                          <p:attrName>r</p:attrName>
                                        </p:attrNameLst>
                                      </p:cBhvr>
                                    </p:animRot>
                                  </p:childTnLst>
                                </p:cTn>
                              </p:par>
                              <p:par>
                                <p:cTn id="375" presetID="2" presetClass="entr" presetSubtype="1" fill="hold" nodeType="withEffect">
                                  <p:stCondLst>
                                    <p:cond delay="0"/>
                                  </p:stCondLst>
                                  <p:childTnLst>
                                    <p:set>
                                      <p:cBhvr>
                                        <p:cTn id="376" dur="1" fill="hold">
                                          <p:stCondLst>
                                            <p:cond delay="0"/>
                                          </p:stCondLst>
                                        </p:cTn>
                                        <p:tgtEl>
                                          <p:spTgt spid="134"/>
                                        </p:tgtEl>
                                        <p:attrNameLst>
                                          <p:attrName>style.visibility</p:attrName>
                                        </p:attrNameLst>
                                      </p:cBhvr>
                                      <p:to>
                                        <p:strVal val="visible"/>
                                      </p:to>
                                    </p:set>
                                    <p:anim calcmode="lin" valueType="num">
                                      <p:cBhvr additive="base">
                                        <p:cTn id="377" dur="2000" fill="hold"/>
                                        <p:tgtEl>
                                          <p:spTgt spid="134"/>
                                        </p:tgtEl>
                                        <p:attrNameLst>
                                          <p:attrName>ppt_x</p:attrName>
                                        </p:attrNameLst>
                                      </p:cBhvr>
                                      <p:tavLst>
                                        <p:tav tm="0">
                                          <p:val>
                                            <p:strVal val="#ppt_x"/>
                                          </p:val>
                                        </p:tav>
                                        <p:tav tm="100000">
                                          <p:val>
                                            <p:strVal val="#ppt_x"/>
                                          </p:val>
                                        </p:tav>
                                      </p:tavLst>
                                    </p:anim>
                                    <p:anim calcmode="lin" valueType="num">
                                      <p:cBhvr additive="base">
                                        <p:cTn id="378" dur="2000" fill="hold"/>
                                        <p:tgtEl>
                                          <p:spTgt spid="134"/>
                                        </p:tgtEl>
                                        <p:attrNameLst>
                                          <p:attrName>ppt_y</p:attrName>
                                        </p:attrNameLst>
                                      </p:cBhvr>
                                      <p:tavLst>
                                        <p:tav tm="0">
                                          <p:val>
                                            <p:strVal val="0-#ppt_h/2"/>
                                          </p:val>
                                        </p:tav>
                                        <p:tav tm="100000">
                                          <p:val>
                                            <p:strVal val="#ppt_y"/>
                                          </p:val>
                                        </p:tav>
                                      </p:tavLst>
                                    </p:anim>
                                  </p:childTnLst>
                                </p:cTn>
                              </p:par>
                              <p:par>
                                <p:cTn id="379" presetID="2" presetClass="exit" presetSubtype="4" fill="hold" nodeType="withEffect">
                                  <p:stCondLst>
                                    <p:cond delay="0"/>
                                  </p:stCondLst>
                                  <p:childTnLst>
                                    <p:anim calcmode="lin" valueType="num">
                                      <p:cBhvr additive="base">
                                        <p:cTn id="380" dur="3000"/>
                                        <p:tgtEl>
                                          <p:spTgt spid="134"/>
                                        </p:tgtEl>
                                        <p:attrNameLst>
                                          <p:attrName>ppt_x</p:attrName>
                                        </p:attrNameLst>
                                      </p:cBhvr>
                                      <p:tavLst>
                                        <p:tav tm="0">
                                          <p:val>
                                            <p:strVal val="ppt_x"/>
                                          </p:val>
                                        </p:tav>
                                        <p:tav tm="100000">
                                          <p:val>
                                            <p:strVal val="ppt_x"/>
                                          </p:val>
                                        </p:tav>
                                      </p:tavLst>
                                    </p:anim>
                                    <p:anim calcmode="lin" valueType="num">
                                      <p:cBhvr additive="base">
                                        <p:cTn id="381" dur="3000"/>
                                        <p:tgtEl>
                                          <p:spTgt spid="134"/>
                                        </p:tgtEl>
                                        <p:attrNameLst>
                                          <p:attrName>ppt_y</p:attrName>
                                        </p:attrNameLst>
                                      </p:cBhvr>
                                      <p:tavLst>
                                        <p:tav tm="0">
                                          <p:val>
                                            <p:strVal val="ppt_y"/>
                                          </p:val>
                                        </p:tav>
                                        <p:tav tm="100000">
                                          <p:val>
                                            <p:strVal val="1+ppt_h/2"/>
                                          </p:val>
                                        </p:tav>
                                      </p:tavLst>
                                    </p:anim>
                                    <p:set>
                                      <p:cBhvr>
                                        <p:cTn id="382" dur="1" fill="hold">
                                          <p:stCondLst>
                                            <p:cond delay="2999"/>
                                          </p:stCondLst>
                                        </p:cTn>
                                        <p:tgtEl>
                                          <p:spTgt spid="134"/>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3000" fill="hold"/>
                                        <p:tgtEl>
                                          <p:spTgt spid="134"/>
                                        </p:tgtEl>
                                        <p:attrNameLst>
                                          <p:attrName>r</p:attrName>
                                        </p:attrNameLst>
                                      </p:cBhvr>
                                    </p:animRot>
                                  </p:childTnLst>
                                </p:cTn>
                              </p:par>
                              <p:par>
                                <p:cTn id="385" presetID="2" presetClass="entr" presetSubtype="1" fill="hold" nodeType="withEffect">
                                  <p:stCondLst>
                                    <p:cond delay="0"/>
                                  </p:stCondLst>
                                  <p:childTnLst>
                                    <p:set>
                                      <p:cBhvr>
                                        <p:cTn id="386" dur="1" fill="hold">
                                          <p:stCondLst>
                                            <p:cond delay="0"/>
                                          </p:stCondLst>
                                        </p:cTn>
                                        <p:tgtEl>
                                          <p:spTgt spid="133"/>
                                        </p:tgtEl>
                                        <p:attrNameLst>
                                          <p:attrName>style.visibility</p:attrName>
                                        </p:attrNameLst>
                                      </p:cBhvr>
                                      <p:to>
                                        <p:strVal val="visible"/>
                                      </p:to>
                                    </p:set>
                                    <p:anim calcmode="lin" valueType="num">
                                      <p:cBhvr additive="base">
                                        <p:cTn id="387" dur="2000" fill="hold"/>
                                        <p:tgtEl>
                                          <p:spTgt spid="133"/>
                                        </p:tgtEl>
                                        <p:attrNameLst>
                                          <p:attrName>ppt_x</p:attrName>
                                        </p:attrNameLst>
                                      </p:cBhvr>
                                      <p:tavLst>
                                        <p:tav tm="0">
                                          <p:val>
                                            <p:strVal val="#ppt_x"/>
                                          </p:val>
                                        </p:tav>
                                        <p:tav tm="100000">
                                          <p:val>
                                            <p:strVal val="#ppt_x"/>
                                          </p:val>
                                        </p:tav>
                                      </p:tavLst>
                                    </p:anim>
                                    <p:anim calcmode="lin" valueType="num">
                                      <p:cBhvr additive="base">
                                        <p:cTn id="388" dur="2000" fill="hold"/>
                                        <p:tgtEl>
                                          <p:spTgt spid="133"/>
                                        </p:tgtEl>
                                        <p:attrNameLst>
                                          <p:attrName>ppt_y</p:attrName>
                                        </p:attrNameLst>
                                      </p:cBhvr>
                                      <p:tavLst>
                                        <p:tav tm="0">
                                          <p:val>
                                            <p:strVal val="0-#ppt_h/2"/>
                                          </p:val>
                                        </p:tav>
                                        <p:tav tm="100000">
                                          <p:val>
                                            <p:strVal val="#ppt_y"/>
                                          </p:val>
                                        </p:tav>
                                      </p:tavLst>
                                    </p:anim>
                                  </p:childTnLst>
                                </p:cTn>
                              </p:par>
                              <p:par>
                                <p:cTn id="389" presetID="2" presetClass="exit" presetSubtype="4" fill="hold" nodeType="withEffect">
                                  <p:stCondLst>
                                    <p:cond delay="0"/>
                                  </p:stCondLst>
                                  <p:childTnLst>
                                    <p:anim calcmode="lin" valueType="num">
                                      <p:cBhvr additive="base">
                                        <p:cTn id="390" dur="3000"/>
                                        <p:tgtEl>
                                          <p:spTgt spid="133"/>
                                        </p:tgtEl>
                                        <p:attrNameLst>
                                          <p:attrName>ppt_x</p:attrName>
                                        </p:attrNameLst>
                                      </p:cBhvr>
                                      <p:tavLst>
                                        <p:tav tm="0">
                                          <p:val>
                                            <p:strVal val="ppt_x"/>
                                          </p:val>
                                        </p:tav>
                                        <p:tav tm="100000">
                                          <p:val>
                                            <p:strVal val="ppt_x"/>
                                          </p:val>
                                        </p:tav>
                                      </p:tavLst>
                                    </p:anim>
                                    <p:anim calcmode="lin" valueType="num">
                                      <p:cBhvr additive="base">
                                        <p:cTn id="391" dur="3000"/>
                                        <p:tgtEl>
                                          <p:spTgt spid="133"/>
                                        </p:tgtEl>
                                        <p:attrNameLst>
                                          <p:attrName>ppt_y</p:attrName>
                                        </p:attrNameLst>
                                      </p:cBhvr>
                                      <p:tavLst>
                                        <p:tav tm="0">
                                          <p:val>
                                            <p:strVal val="ppt_y"/>
                                          </p:val>
                                        </p:tav>
                                        <p:tav tm="100000">
                                          <p:val>
                                            <p:strVal val="1+ppt_h/2"/>
                                          </p:val>
                                        </p:tav>
                                      </p:tavLst>
                                    </p:anim>
                                    <p:set>
                                      <p:cBhvr>
                                        <p:cTn id="392" dur="1" fill="hold">
                                          <p:stCondLst>
                                            <p:cond delay="2999"/>
                                          </p:stCondLst>
                                        </p:cTn>
                                        <p:tgtEl>
                                          <p:spTgt spid="13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3000" fill="hold"/>
                                        <p:tgtEl>
                                          <p:spTgt spid="133"/>
                                        </p:tgtEl>
                                        <p:attrNameLst>
                                          <p:attrName>r</p:attrName>
                                        </p:attrNameLst>
                                      </p:cBhvr>
                                    </p:animRot>
                                  </p:childTnLst>
                                </p:cTn>
                              </p:par>
                              <p:par>
                                <p:cTn id="395" presetID="2" presetClass="entr" presetSubtype="1" fill="hold" nodeType="withEffect">
                                  <p:stCondLst>
                                    <p:cond delay="0"/>
                                  </p:stCondLst>
                                  <p:childTnLst>
                                    <p:set>
                                      <p:cBhvr>
                                        <p:cTn id="396" dur="1" fill="hold">
                                          <p:stCondLst>
                                            <p:cond delay="0"/>
                                          </p:stCondLst>
                                        </p:cTn>
                                        <p:tgtEl>
                                          <p:spTgt spid="132"/>
                                        </p:tgtEl>
                                        <p:attrNameLst>
                                          <p:attrName>style.visibility</p:attrName>
                                        </p:attrNameLst>
                                      </p:cBhvr>
                                      <p:to>
                                        <p:strVal val="visible"/>
                                      </p:to>
                                    </p:set>
                                    <p:anim calcmode="lin" valueType="num">
                                      <p:cBhvr additive="base">
                                        <p:cTn id="397" dur="2000" fill="hold"/>
                                        <p:tgtEl>
                                          <p:spTgt spid="132"/>
                                        </p:tgtEl>
                                        <p:attrNameLst>
                                          <p:attrName>ppt_x</p:attrName>
                                        </p:attrNameLst>
                                      </p:cBhvr>
                                      <p:tavLst>
                                        <p:tav tm="0">
                                          <p:val>
                                            <p:strVal val="#ppt_x"/>
                                          </p:val>
                                        </p:tav>
                                        <p:tav tm="100000">
                                          <p:val>
                                            <p:strVal val="#ppt_x"/>
                                          </p:val>
                                        </p:tav>
                                      </p:tavLst>
                                    </p:anim>
                                    <p:anim calcmode="lin" valueType="num">
                                      <p:cBhvr additive="base">
                                        <p:cTn id="398" dur="2000" fill="hold"/>
                                        <p:tgtEl>
                                          <p:spTgt spid="132"/>
                                        </p:tgtEl>
                                        <p:attrNameLst>
                                          <p:attrName>ppt_y</p:attrName>
                                        </p:attrNameLst>
                                      </p:cBhvr>
                                      <p:tavLst>
                                        <p:tav tm="0">
                                          <p:val>
                                            <p:strVal val="0-#ppt_h/2"/>
                                          </p:val>
                                        </p:tav>
                                        <p:tav tm="100000">
                                          <p:val>
                                            <p:strVal val="#ppt_y"/>
                                          </p:val>
                                        </p:tav>
                                      </p:tavLst>
                                    </p:anim>
                                  </p:childTnLst>
                                </p:cTn>
                              </p:par>
                              <p:par>
                                <p:cTn id="399" presetID="2" presetClass="exit" presetSubtype="4" fill="hold" nodeType="withEffect">
                                  <p:stCondLst>
                                    <p:cond delay="0"/>
                                  </p:stCondLst>
                                  <p:childTnLst>
                                    <p:anim calcmode="lin" valueType="num">
                                      <p:cBhvr additive="base">
                                        <p:cTn id="400" dur="3000"/>
                                        <p:tgtEl>
                                          <p:spTgt spid="132"/>
                                        </p:tgtEl>
                                        <p:attrNameLst>
                                          <p:attrName>ppt_x</p:attrName>
                                        </p:attrNameLst>
                                      </p:cBhvr>
                                      <p:tavLst>
                                        <p:tav tm="0">
                                          <p:val>
                                            <p:strVal val="ppt_x"/>
                                          </p:val>
                                        </p:tav>
                                        <p:tav tm="100000">
                                          <p:val>
                                            <p:strVal val="ppt_x"/>
                                          </p:val>
                                        </p:tav>
                                      </p:tavLst>
                                    </p:anim>
                                    <p:anim calcmode="lin" valueType="num">
                                      <p:cBhvr additive="base">
                                        <p:cTn id="401" dur="3000"/>
                                        <p:tgtEl>
                                          <p:spTgt spid="132"/>
                                        </p:tgtEl>
                                        <p:attrNameLst>
                                          <p:attrName>ppt_y</p:attrName>
                                        </p:attrNameLst>
                                      </p:cBhvr>
                                      <p:tavLst>
                                        <p:tav tm="0">
                                          <p:val>
                                            <p:strVal val="ppt_y"/>
                                          </p:val>
                                        </p:tav>
                                        <p:tav tm="100000">
                                          <p:val>
                                            <p:strVal val="1+ppt_h/2"/>
                                          </p:val>
                                        </p:tav>
                                      </p:tavLst>
                                    </p:anim>
                                    <p:set>
                                      <p:cBhvr>
                                        <p:cTn id="402" dur="1" fill="hold">
                                          <p:stCondLst>
                                            <p:cond delay="2999"/>
                                          </p:stCondLst>
                                        </p:cTn>
                                        <p:tgtEl>
                                          <p:spTgt spid="132"/>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3000" fill="hold"/>
                                        <p:tgtEl>
                                          <p:spTgt spid="132"/>
                                        </p:tgtEl>
                                        <p:attrNameLst>
                                          <p:attrName>r</p:attrName>
                                        </p:attrNameLst>
                                      </p:cBhvr>
                                    </p:animRot>
                                  </p:childTnLst>
                                </p:cTn>
                              </p:par>
                              <p:par>
                                <p:cTn id="405" presetID="2" presetClass="entr" presetSubtype="4" fill="hold" nodeType="withEffect">
                                  <p:stCondLst>
                                    <p:cond delay="0"/>
                                  </p:stCondLst>
                                  <p:childTnLst>
                                    <p:set>
                                      <p:cBhvr>
                                        <p:cTn id="406" dur="1" fill="hold">
                                          <p:stCondLst>
                                            <p:cond delay="0"/>
                                          </p:stCondLst>
                                        </p:cTn>
                                        <p:tgtEl>
                                          <p:spTgt spid="273"/>
                                        </p:tgtEl>
                                        <p:attrNameLst>
                                          <p:attrName>style.visibility</p:attrName>
                                        </p:attrNameLst>
                                      </p:cBhvr>
                                      <p:to>
                                        <p:strVal val="visible"/>
                                      </p:to>
                                    </p:set>
                                    <p:anim calcmode="lin" valueType="num">
                                      <p:cBhvr additive="base">
                                        <p:cTn id="407" dur="2000" fill="hold"/>
                                        <p:tgtEl>
                                          <p:spTgt spid="273"/>
                                        </p:tgtEl>
                                        <p:attrNameLst>
                                          <p:attrName>ppt_x</p:attrName>
                                        </p:attrNameLst>
                                      </p:cBhvr>
                                      <p:tavLst>
                                        <p:tav tm="0">
                                          <p:val>
                                            <p:strVal val="#ppt_x"/>
                                          </p:val>
                                        </p:tav>
                                        <p:tav tm="100000">
                                          <p:val>
                                            <p:strVal val="#ppt_x"/>
                                          </p:val>
                                        </p:tav>
                                      </p:tavLst>
                                    </p:anim>
                                    <p:anim calcmode="lin" valueType="num">
                                      <p:cBhvr additive="base">
                                        <p:cTn id="408" dur="2000" fill="hold"/>
                                        <p:tgtEl>
                                          <p:spTgt spid="273"/>
                                        </p:tgtEl>
                                        <p:attrNameLst>
                                          <p:attrName>ppt_y</p:attrName>
                                        </p:attrNameLst>
                                      </p:cBhvr>
                                      <p:tavLst>
                                        <p:tav tm="0">
                                          <p:val>
                                            <p:strVal val="1+#ppt_h/2"/>
                                          </p:val>
                                        </p:tav>
                                        <p:tav tm="100000">
                                          <p:val>
                                            <p:strVal val="#ppt_y"/>
                                          </p:val>
                                        </p:tav>
                                      </p:tavLst>
                                    </p:anim>
                                  </p:childTnLst>
                                </p:cTn>
                              </p:par>
                              <p:par>
                                <p:cTn id="409" presetID="2" presetClass="entr" presetSubtype="4" fill="hold" nodeType="withEffect">
                                  <p:stCondLst>
                                    <p:cond delay="0"/>
                                  </p:stCondLst>
                                  <p:childTnLst>
                                    <p:set>
                                      <p:cBhvr>
                                        <p:cTn id="410" dur="1" fill="hold">
                                          <p:stCondLst>
                                            <p:cond delay="0"/>
                                          </p:stCondLst>
                                        </p:cTn>
                                        <p:tgtEl>
                                          <p:spTgt spid="276"/>
                                        </p:tgtEl>
                                        <p:attrNameLst>
                                          <p:attrName>style.visibility</p:attrName>
                                        </p:attrNameLst>
                                      </p:cBhvr>
                                      <p:to>
                                        <p:strVal val="visible"/>
                                      </p:to>
                                    </p:set>
                                    <p:anim calcmode="lin" valueType="num">
                                      <p:cBhvr additive="base">
                                        <p:cTn id="411" dur="2000" fill="hold"/>
                                        <p:tgtEl>
                                          <p:spTgt spid="276"/>
                                        </p:tgtEl>
                                        <p:attrNameLst>
                                          <p:attrName>ppt_x</p:attrName>
                                        </p:attrNameLst>
                                      </p:cBhvr>
                                      <p:tavLst>
                                        <p:tav tm="0">
                                          <p:val>
                                            <p:strVal val="#ppt_x"/>
                                          </p:val>
                                        </p:tav>
                                        <p:tav tm="100000">
                                          <p:val>
                                            <p:strVal val="#ppt_x"/>
                                          </p:val>
                                        </p:tav>
                                      </p:tavLst>
                                    </p:anim>
                                    <p:anim calcmode="lin" valueType="num">
                                      <p:cBhvr additive="base">
                                        <p:cTn id="412" dur="2000" fill="hold"/>
                                        <p:tgtEl>
                                          <p:spTgt spid="276"/>
                                        </p:tgtEl>
                                        <p:attrNameLst>
                                          <p:attrName>ppt_y</p:attrName>
                                        </p:attrNameLst>
                                      </p:cBhvr>
                                      <p:tavLst>
                                        <p:tav tm="0">
                                          <p:val>
                                            <p:strVal val="1+#ppt_h/2"/>
                                          </p:val>
                                        </p:tav>
                                        <p:tav tm="100000">
                                          <p:val>
                                            <p:strVal val="#ppt_y"/>
                                          </p:val>
                                        </p:tav>
                                      </p:tavLst>
                                    </p:anim>
                                  </p:childTnLst>
                                </p:cTn>
                              </p:par>
                              <p:par>
                                <p:cTn id="413" presetID="2" presetClass="entr" presetSubtype="4" fill="hold" nodeType="withEffect">
                                  <p:stCondLst>
                                    <p:cond delay="0"/>
                                  </p:stCondLst>
                                  <p:childTnLst>
                                    <p:set>
                                      <p:cBhvr>
                                        <p:cTn id="414" dur="1" fill="hold">
                                          <p:stCondLst>
                                            <p:cond delay="0"/>
                                          </p:stCondLst>
                                        </p:cTn>
                                        <p:tgtEl>
                                          <p:spTgt spid="279"/>
                                        </p:tgtEl>
                                        <p:attrNameLst>
                                          <p:attrName>style.visibility</p:attrName>
                                        </p:attrNameLst>
                                      </p:cBhvr>
                                      <p:to>
                                        <p:strVal val="visible"/>
                                      </p:to>
                                    </p:set>
                                    <p:anim calcmode="lin" valueType="num">
                                      <p:cBhvr additive="base">
                                        <p:cTn id="415" dur="2000" fill="hold"/>
                                        <p:tgtEl>
                                          <p:spTgt spid="279"/>
                                        </p:tgtEl>
                                        <p:attrNameLst>
                                          <p:attrName>ppt_x</p:attrName>
                                        </p:attrNameLst>
                                      </p:cBhvr>
                                      <p:tavLst>
                                        <p:tav tm="0">
                                          <p:val>
                                            <p:strVal val="#ppt_x"/>
                                          </p:val>
                                        </p:tav>
                                        <p:tav tm="100000">
                                          <p:val>
                                            <p:strVal val="#ppt_x"/>
                                          </p:val>
                                        </p:tav>
                                      </p:tavLst>
                                    </p:anim>
                                    <p:anim calcmode="lin" valueType="num">
                                      <p:cBhvr additive="base">
                                        <p:cTn id="416" dur="2000" fill="hold"/>
                                        <p:tgtEl>
                                          <p:spTgt spid="279"/>
                                        </p:tgtEl>
                                        <p:attrNameLst>
                                          <p:attrName>ppt_y</p:attrName>
                                        </p:attrNameLst>
                                      </p:cBhvr>
                                      <p:tavLst>
                                        <p:tav tm="0">
                                          <p:val>
                                            <p:strVal val="1+#ppt_h/2"/>
                                          </p:val>
                                        </p:tav>
                                        <p:tav tm="100000">
                                          <p:val>
                                            <p:strVal val="#ppt_y"/>
                                          </p:val>
                                        </p:tav>
                                      </p:tavLst>
                                    </p:anim>
                                  </p:childTnLst>
                                </p:cTn>
                              </p:par>
                              <p:par>
                                <p:cTn id="417" presetID="2" presetClass="entr" presetSubtype="4" fill="hold" nodeType="withEffect">
                                  <p:stCondLst>
                                    <p:cond delay="0"/>
                                  </p:stCondLst>
                                  <p:childTnLst>
                                    <p:set>
                                      <p:cBhvr>
                                        <p:cTn id="418" dur="1" fill="hold">
                                          <p:stCondLst>
                                            <p:cond delay="0"/>
                                          </p:stCondLst>
                                        </p:cTn>
                                        <p:tgtEl>
                                          <p:spTgt spid="282"/>
                                        </p:tgtEl>
                                        <p:attrNameLst>
                                          <p:attrName>style.visibility</p:attrName>
                                        </p:attrNameLst>
                                      </p:cBhvr>
                                      <p:to>
                                        <p:strVal val="visible"/>
                                      </p:to>
                                    </p:set>
                                    <p:anim calcmode="lin" valueType="num">
                                      <p:cBhvr additive="base">
                                        <p:cTn id="419" dur="2000" fill="hold"/>
                                        <p:tgtEl>
                                          <p:spTgt spid="282"/>
                                        </p:tgtEl>
                                        <p:attrNameLst>
                                          <p:attrName>ppt_x</p:attrName>
                                        </p:attrNameLst>
                                      </p:cBhvr>
                                      <p:tavLst>
                                        <p:tav tm="0">
                                          <p:val>
                                            <p:strVal val="#ppt_x"/>
                                          </p:val>
                                        </p:tav>
                                        <p:tav tm="100000">
                                          <p:val>
                                            <p:strVal val="#ppt_x"/>
                                          </p:val>
                                        </p:tav>
                                      </p:tavLst>
                                    </p:anim>
                                    <p:anim calcmode="lin" valueType="num">
                                      <p:cBhvr additive="base">
                                        <p:cTn id="420" dur="2000" fill="hold"/>
                                        <p:tgtEl>
                                          <p:spTgt spid="282"/>
                                        </p:tgtEl>
                                        <p:attrNameLst>
                                          <p:attrName>ppt_y</p:attrName>
                                        </p:attrNameLst>
                                      </p:cBhvr>
                                      <p:tavLst>
                                        <p:tav tm="0">
                                          <p:val>
                                            <p:strVal val="1+#ppt_h/2"/>
                                          </p:val>
                                        </p:tav>
                                        <p:tav tm="100000">
                                          <p:val>
                                            <p:strVal val="#ppt_y"/>
                                          </p:val>
                                        </p:tav>
                                      </p:tavLst>
                                    </p:anim>
                                  </p:childTnLst>
                                </p:cTn>
                              </p:par>
                              <p:par>
                                <p:cTn id="421" presetID="2" presetClass="entr" presetSubtype="4" fill="hold" nodeType="withEffect">
                                  <p:stCondLst>
                                    <p:cond delay="0"/>
                                  </p:stCondLst>
                                  <p:childTnLst>
                                    <p:set>
                                      <p:cBhvr>
                                        <p:cTn id="422" dur="1" fill="hold">
                                          <p:stCondLst>
                                            <p:cond delay="0"/>
                                          </p:stCondLst>
                                        </p:cTn>
                                        <p:tgtEl>
                                          <p:spTgt spid="285"/>
                                        </p:tgtEl>
                                        <p:attrNameLst>
                                          <p:attrName>style.visibility</p:attrName>
                                        </p:attrNameLst>
                                      </p:cBhvr>
                                      <p:to>
                                        <p:strVal val="visible"/>
                                      </p:to>
                                    </p:set>
                                    <p:anim calcmode="lin" valueType="num">
                                      <p:cBhvr additive="base">
                                        <p:cTn id="423" dur="2000" fill="hold"/>
                                        <p:tgtEl>
                                          <p:spTgt spid="285"/>
                                        </p:tgtEl>
                                        <p:attrNameLst>
                                          <p:attrName>ppt_x</p:attrName>
                                        </p:attrNameLst>
                                      </p:cBhvr>
                                      <p:tavLst>
                                        <p:tav tm="0">
                                          <p:val>
                                            <p:strVal val="#ppt_x"/>
                                          </p:val>
                                        </p:tav>
                                        <p:tav tm="100000">
                                          <p:val>
                                            <p:strVal val="#ppt_x"/>
                                          </p:val>
                                        </p:tav>
                                      </p:tavLst>
                                    </p:anim>
                                    <p:anim calcmode="lin" valueType="num">
                                      <p:cBhvr additive="base">
                                        <p:cTn id="424" dur="2000" fill="hold"/>
                                        <p:tgtEl>
                                          <p:spTgt spid="285"/>
                                        </p:tgtEl>
                                        <p:attrNameLst>
                                          <p:attrName>ppt_y</p:attrName>
                                        </p:attrNameLst>
                                      </p:cBhvr>
                                      <p:tavLst>
                                        <p:tav tm="0">
                                          <p:val>
                                            <p:strVal val="1+#ppt_h/2"/>
                                          </p:val>
                                        </p:tav>
                                        <p:tav tm="100000">
                                          <p:val>
                                            <p:strVal val="#ppt_y"/>
                                          </p:val>
                                        </p:tav>
                                      </p:tavLst>
                                    </p:anim>
                                  </p:childTnLst>
                                </p:cTn>
                              </p:par>
                              <p:par>
                                <p:cTn id="425" presetID="2" presetClass="entr" presetSubtype="4" fill="hold" nodeType="withEffect">
                                  <p:stCondLst>
                                    <p:cond delay="0"/>
                                  </p:stCondLst>
                                  <p:childTnLst>
                                    <p:set>
                                      <p:cBhvr>
                                        <p:cTn id="426" dur="1" fill="hold">
                                          <p:stCondLst>
                                            <p:cond delay="0"/>
                                          </p:stCondLst>
                                        </p:cTn>
                                        <p:tgtEl>
                                          <p:spTgt spid="288"/>
                                        </p:tgtEl>
                                        <p:attrNameLst>
                                          <p:attrName>style.visibility</p:attrName>
                                        </p:attrNameLst>
                                      </p:cBhvr>
                                      <p:to>
                                        <p:strVal val="visible"/>
                                      </p:to>
                                    </p:set>
                                    <p:anim calcmode="lin" valueType="num">
                                      <p:cBhvr additive="base">
                                        <p:cTn id="427" dur="2000" fill="hold"/>
                                        <p:tgtEl>
                                          <p:spTgt spid="288"/>
                                        </p:tgtEl>
                                        <p:attrNameLst>
                                          <p:attrName>ppt_x</p:attrName>
                                        </p:attrNameLst>
                                      </p:cBhvr>
                                      <p:tavLst>
                                        <p:tav tm="0">
                                          <p:val>
                                            <p:strVal val="#ppt_x"/>
                                          </p:val>
                                        </p:tav>
                                        <p:tav tm="100000">
                                          <p:val>
                                            <p:strVal val="#ppt_x"/>
                                          </p:val>
                                        </p:tav>
                                      </p:tavLst>
                                    </p:anim>
                                    <p:anim calcmode="lin" valueType="num">
                                      <p:cBhvr additive="base">
                                        <p:cTn id="428" dur="2000" fill="hold"/>
                                        <p:tgtEl>
                                          <p:spTgt spid="288"/>
                                        </p:tgtEl>
                                        <p:attrNameLst>
                                          <p:attrName>ppt_y</p:attrName>
                                        </p:attrNameLst>
                                      </p:cBhvr>
                                      <p:tavLst>
                                        <p:tav tm="0">
                                          <p:val>
                                            <p:strVal val="1+#ppt_h/2"/>
                                          </p:val>
                                        </p:tav>
                                        <p:tav tm="100000">
                                          <p:val>
                                            <p:strVal val="#ppt_y"/>
                                          </p:val>
                                        </p:tav>
                                      </p:tavLst>
                                    </p:anim>
                                  </p:childTnLst>
                                </p:cTn>
                              </p:par>
                              <p:par>
                                <p:cTn id="429" presetID="2" presetClass="entr" presetSubtype="4" fill="hold" nodeType="withEffect">
                                  <p:stCondLst>
                                    <p:cond delay="0"/>
                                  </p:stCondLst>
                                  <p:childTnLst>
                                    <p:set>
                                      <p:cBhvr>
                                        <p:cTn id="430" dur="1" fill="hold">
                                          <p:stCondLst>
                                            <p:cond delay="0"/>
                                          </p:stCondLst>
                                        </p:cTn>
                                        <p:tgtEl>
                                          <p:spTgt spid="291"/>
                                        </p:tgtEl>
                                        <p:attrNameLst>
                                          <p:attrName>style.visibility</p:attrName>
                                        </p:attrNameLst>
                                      </p:cBhvr>
                                      <p:to>
                                        <p:strVal val="visible"/>
                                      </p:to>
                                    </p:set>
                                    <p:anim calcmode="lin" valueType="num">
                                      <p:cBhvr additive="base">
                                        <p:cTn id="431" dur="2000" fill="hold"/>
                                        <p:tgtEl>
                                          <p:spTgt spid="291"/>
                                        </p:tgtEl>
                                        <p:attrNameLst>
                                          <p:attrName>ppt_x</p:attrName>
                                        </p:attrNameLst>
                                      </p:cBhvr>
                                      <p:tavLst>
                                        <p:tav tm="0">
                                          <p:val>
                                            <p:strVal val="#ppt_x"/>
                                          </p:val>
                                        </p:tav>
                                        <p:tav tm="100000">
                                          <p:val>
                                            <p:strVal val="#ppt_x"/>
                                          </p:val>
                                        </p:tav>
                                      </p:tavLst>
                                    </p:anim>
                                    <p:anim calcmode="lin" valueType="num">
                                      <p:cBhvr additive="base">
                                        <p:cTn id="432" dur="2000" fill="hold"/>
                                        <p:tgtEl>
                                          <p:spTgt spid="291"/>
                                        </p:tgtEl>
                                        <p:attrNameLst>
                                          <p:attrName>ppt_y</p:attrName>
                                        </p:attrNameLst>
                                      </p:cBhvr>
                                      <p:tavLst>
                                        <p:tav tm="0">
                                          <p:val>
                                            <p:strVal val="1+#ppt_h/2"/>
                                          </p:val>
                                        </p:tav>
                                        <p:tav tm="100000">
                                          <p:val>
                                            <p:strVal val="#ppt_y"/>
                                          </p:val>
                                        </p:tav>
                                      </p:tavLst>
                                    </p:anim>
                                  </p:childTnLst>
                                </p:cTn>
                              </p:par>
                              <p:par>
                                <p:cTn id="433" presetID="2" presetClass="entr" presetSubtype="4" fill="hold" nodeType="withEffect">
                                  <p:stCondLst>
                                    <p:cond delay="0"/>
                                  </p:stCondLst>
                                  <p:childTnLst>
                                    <p:set>
                                      <p:cBhvr>
                                        <p:cTn id="434" dur="1" fill="hold">
                                          <p:stCondLst>
                                            <p:cond delay="0"/>
                                          </p:stCondLst>
                                        </p:cTn>
                                        <p:tgtEl>
                                          <p:spTgt spid="294"/>
                                        </p:tgtEl>
                                        <p:attrNameLst>
                                          <p:attrName>style.visibility</p:attrName>
                                        </p:attrNameLst>
                                      </p:cBhvr>
                                      <p:to>
                                        <p:strVal val="visible"/>
                                      </p:to>
                                    </p:set>
                                    <p:anim calcmode="lin" valueType="num">
                                      <p:cBhvr additive="base">
                                        <p:cTn id="435" dur="2000" fill="hold"/>
                                        <p:tgtEl>
                                          <p:spTgt spid="294"/>
                                        </p:tgtEl>
                                        <p:attrNameLst>
                                          <p:attrName>ppt_x</p:attrName>
                                        </p:attrNameLst>
                                      </p:cBhvr>
                                      <p:tavLst>
                                        <p:tav tm="0">
                                          <p:val>
                                            <p:strVal val="#ppt_x"/>
                                          </p:val>
                                        </p:tav>
                                        <p:tav tm="100000">
                                          <p:val>
                                            <p:strVal val="#ppt_x"/>
                                          </p:val>
                                        </p:tav>
                                      </p:tavLst>
                                    </p:anim>
                                    <p:anim calcmode="lin" valueType="num">
                                      <p:cBhvr additive="base">
                                        <p:cTn id="436" dur="2000" fill="hold"/>
                                        <p:tgtEl>
                                          <p:spTgt spid="294"/>
                                        </p:tgtEl>
                                        <p:attrNameLst>
                                          <p:attrName>ppt_y</p:attrName>
                                        </p:attrNameLst>
                                      </p:cBhvr>
                                      <p:tavLst>
                                        <p:tav tm="0">
                                          <p:val>
                                            <p:strVal val="1+#ppt_h/2"/>
                                          </p:val>
                                        </p:tav>
                                        <p:tav tm="100000">
                                          <p:val>
                                            <p:strVal val="#ppt_y"/>
                                          </p:val>
                                        </p:tav>
                                      </p:tavLst>
                                    </p:anim>
                                  </p:childTnLst>
                                </p:cTn>
                              </p:par>
                              <p:par>
                                <p:cTn id="437" presetID="2" presetClass="entr" presetSubtype="4" fill="hold" nodeType="withEffect">
                                  <p:stCondLst>
                                    <p:cond delay="0"/>
                                  </p:stCondLst>
                                  <p:childTnLst>
                                    <p:set>
                                      <p:cBhvr>
                                        <p:cTn id="438" dur="1" fill="hold">
                                          <p:stCondLst>
                                            <p:cond delay="0"/>
                                          </p:stCondLst>
                                        </p:cTn>
                                        <p:tgtEl>
                                          <p:spTgt spid="297"/>
                                        </p:tgtEl>
                                        <p:attrNameLst>
                                          <p:attrName>style.visibility</p:attrName>
                                        </p:attrNameLst>
                                      </p:cBhvr>
                                      <p:to>
                                        <p:strVal val="visible"/>
                                      </p:to>
                                    </p:set>
                                    <p:anim calcmode="lin" valueType="num">
                                      <p:cBhvr additive="base">
                                        <p:cTn id="439" dur="2000" fill="hold"/>
                                        <p:tgtEl>
                                          <p:spTgt spid="297"/>
                                        </p:tgtEl>
                                        <p:attrNameLst>
                                          <p:attrName>ppt_x</p:attrName>
                                        </p:attrNameLst>
                                      </p:cBhvr>
                                      <p:tavLst>
                                        <p:tav tm="0">
                                          <p:val>
                                            <p:strVal val="#ppt_x"/>
                                          </p:val>
                                        </p:tav>
                                        <p:tav tm="100000">
                                          <p:val>
                                            <p:strVal val="#ppt_x"/>
                                          </p:val>
                                        </p:tav>
                                      </p:tavLst>
                                    </p:anim>
                                    <p:anim calcmode="lin" valueType="num">
                                      <p:cBhvr additive="base">
                                        <p:cTn id="440" dur="2000" fill="hold"/>
                                        <p:tgtEl>
                                          <p:spTgt spid="297"/>
                                        </p:tgtEl>
                                        <p:attrNameLst>
                                          <p:attrName>ppt_y</p:attrName>
                                        </p:attrNameLst>
                                      </p:cBhvr>
                                      <p:tavLst>
                                        <p:tav tm="0">
                                          <p:val>
                                            <p:strVal val="1+#ppt_h/2"/>
                                          </p:val>
                                        </p:tav>
                                        <p:tav tm="100000">
                                          <p:val>
                                            <p:strVal val="#ppt_y"/>
                                          </p:val>
                                        </p:tav>
                                      </p:tavLst>
                                    </p:anim>
                                  </p:childTnLst>
                                </p:cTn>
                              </p:par>
                              <p:par>
                                <p:cTn id="441" presetID="2" presetClass="entr" presetSubtype="4" fill="hold" nodeType="withEffect">
                                  <p:stCondLst>
                                    <p:cond delay="0"/>
                                  </p:stCondLst>
                                  <p:childTnLst>
                                    <p:set>
                                      <p:cBhvr>
                                        <p:cTn id="442" dur="1" fill="hold">
                                          <p:stCondLst>
                                            <p:cond delay="0"/>
                                          </p:stCondLst>
                                        </p:cTn>
                                        <p:tgtEl>
                                          <p:spTgt spid="300"/>
                                        </p:tgtEl>
                                        <p:attrNameLst>
                                          <p:attrName>style.visibility</p:attrName>
                                        </p:attrNameLst>
                                      </p:cBhvr>
                                      <p:to>
                                        <p:strVal val="visible"/>
                                      </p:to>
                                    </p:set>
                                    <p:anim calcmode="lin" valueType="num">
                                      <p:cBhvr additive="base">
                                        <p:cTn id="443" dur="2000" fill="hold"/>
                                        <p:tgtEl>
                                          <p:spTgt spid="300"/>
                                        </p:tgtEl>
                                        <p:attrNameLst>
                                          <p:attrName>ppt_x</p:attrName>
                                        </p:attrNameLst>
                                      </p:cBhvr>
                                      <p:tavLst>
                                        <p:tav tm="0">
                                          <p:val>
                                            <p:strVal val="#ppt_x"/>
                                          </p:val>
                                        </p:tav>
                                        <p:tav tm="100000">
                                          <p:val>
                                            <p:strVal val="#ppt_x"/>
                                          </p:val>
                                        </p:tav>
                                      </p:tavLst>
                                    </p:anim>
                                    <p:anim calcmode="lin" valueType="num">
                                      <p:cBhvr additive="base">
                                        <p:cTn id="444" dur="2000" fill="hold"/>
                                        <p:tgtEl>
                                          <p:spTgt spid="300"/>
                                        </p:tgtEl>
                                        <p:attrNameLst>
                                          <p:attrName>ppt_y</p:attrName>
                                        </p:attrNameLst>
                                      </p:cBhvr>
                                      <p:tavLst>
                                        <p:tav tm="0">
                                          <p:val>
                                            <p:strVal val="1+#ppt_h/2"/>
                                          </p:val>
                                        </p:tav>
                                        <p:tav tm="100000">
                                          <p:val>
                                            <p:strVal val="#ppt_y"/>
                                          </p:val>
                                        </p:tav>
                                      </p:tavLst>
                                    </p:anim>
                                  </p:childTnLst>
                                </p:cTn>
                              </p:par>
                              <p:par>
                                <p:cTn id="445" presetID="2" presetClass="entr" presetSubtype="4" fill="hold" nodeType="withEffect">
                                  <p:stCondLst>
                                    <p:cond delay="0"/>
                                  </p:stCondLst>
                                  <p:childTnLst>
                                    <p:set>
                                      <p:cBhvr>
                                        <p:cTn id="446" dur="1" fill="hold">
                                          <p:stCondLst>
                                            <p:cond delay="0"/>
                                          </p:stCondLst>
                                        </p:cTn>
                                        <p:tgtEl>
                                          <p:spTgt spid="303"/>
                                        </p:tgtEl>
                                        <p:attrNameLst>
                                          <p:attrName>style.visibility</p:attrName>
                                        </p:attrNameLst>
                                      </p:cBhvr>
                                      <p:to>
                                        <p:strVal val="visible"/>
                                      </p:to>
                                    </p:set>
                                    <p:anim calcmode="lin" valueType="num">
                                      <p:cBhvr additive="base">
                                        <p:cTn id="447" dur="2000" fill="hold"/>
                                        <p:tgtEl>
                                          <p:spTgt spid="303"/>
                                        </p:tgtEl>
                                        <p:attrNameLst>
                                          <p:attrName>ppt_x</p:attrName>
                                        </p:attrNameLst>
                                      </p:cBhvr>
                                      <p:tavLst>
                                        <p:tav tm="0">
                                          <p:val>
                                            <p:strVal val="#ppt_x"/>
                                          </p:val>
                                        </p:tav>
                                        <p:tav tm="100000">
                                          <p:val>
                                            <p:strVal val="#ppt_x"/>
                                          </p:val>
                                        </p:tav>
                                      </p:tavLst>
                                    </p:anim>
                                    <p:anim calcmode="lin" valueType="num">
                                      <p:cBhvr additive="base">
                                        <p:cTn id="448" dur="2000" fill="hold"/>
                                        <p:tgtEl>
                                          <p:spTgt spid="303"/>
                                        </p:tgtEl>
                                        <p:attrNameLst>
                                          <p:attrName>ppt_y</p:attrName>
                                        </p:attrNameLst>
                                      </p:cBhvr>
                                      <p:tavLst>
                                        <p:tav tm="0">
                                          <p:val>
                                            <p:strVal val="1+#ppt_h/2"/>
                                          </p:val>
                                        </p:tav>
                                        <p:tav tm="100000">
                                          <p:val>
                                            <p:strVal val="#ppt_y"/>
                                          </p:val>
                                        </p:tav>
                                      </p:tavLst>
                                    </p:anim>
                                  </p:childTnLst>
                                </p:cTn>
                              </p:par>
                              <p:par>
                                <p:cTn id="449" presetID="2" presetClass="entr" presetSubtype="4" fill="hold" nodeType="withEffect">
                                  <p:stCondLst>
                                    <p:cond delay="0"/>
                                  </p:stCondLst>
                                  <p:childTnLst>
                                    <p:set>
                                      <p:cBhvr>
                                        <p:cTn id="450" dur="1" fill="hold">
                                          <p:stCondLst>
                                            <p:cond delay="0"/>
                                          </p:stCondLst>
                                        </p:cTn>
                                        <p:tgtEl>
                                          <p:spTgt spid="306"/>
                                        </p:tgtEl>
                                        <p:attrNameLst>
                                          <p:attrName>style.visibility</p:attrName>
                                        </p:attrNameLst>
                                      </p:cBhvr>
                                      <p:to>
                                        <p:strVal val="visible"/>
                                      </p:to>
                                    </p:set>
                                    <p:anim calcmode="lin" valueType="num">
                                      <p:cBhvr additive="base">
                                        <p:cTn id="451" dur="2000" fill="hold"/>
                                        <p:tgtEl>
                                          <p:spTgt spid="306"/>
                                        </p:tgtEl>
                                        <p:attrNameLst>
                                          <p:attrName>ppt_x</p:attrName>
                                        </p:attrNameLst>
                                      </p:cBhvr>
                                      <p:tavLst>
                                        <p:tav tm="0">
                                          <p:val>
                                            <p:strVal val="#ppt_x"/>
                                          </p:val>
                                        </p:tav>
                                        <p:tav tm="100000">
                                          <p:val>
                                            <p:strVal val="#ppt_x"/>
                                          </p:val>
                                        </p:tav>
                                      </p:tavLst>
                                    </p:anim>
                                    <p:anim calcmode="lin" valueType="num">
                                      <p:cBhvr additive="base">
                                        <p:cTn id="452" dur="2000" fill="hold"/>
                                        <p:tgtEl>
                                          <p:spTgt spid="306"/>
                                        </p:tgtEl>
                                        <p:attrNameLst>
                                          <p:attrName>ppt_y</p:attrName>
                                        </p:attrNameLst>
                                      </p:cBhvr>
                                      <p:tavLst>
                                        <p:tav tm="0">
                                          <p:val>
                                            <p:strVal val="1+#ppt_h/2"/>
                                          </p:val>
                                        </p:tav>
                                        <p:tav tm="100000">
                                          <p:val>
                                            <p:strVal val="#ppt_y"/>
                                          </p:val>
                                        </p:tav>
                                      </p:tavLst>
                                    </p:anim>
                                  </p:childTnLst>
                                </p:cTn>
                              </p:par>
                              <p:par>
                                <p:cTn id="453" presetID="2" presetClass="entr" presetSubtype="4" fill="hold" nodeType="withEffect">
                                  <p:stCondLst>
                                    <p:cond delay="0"/>
                                  </p:stCondLst>
                                  <p:childTnLst>
                                    <p:set>
                                      <p:cBhvr>
                                        <p:cTn id="454" dur="1" fill="hold">
                                          <p:stCondLst>
                                            <p:cond delay="0"/>
                                          </p:stCondLst>
                                        </p:cTn>
                                        <p:tgtEl>
                                          <p:spTgt spid="309"/>
                                        </p:tgtEl>
                                        <p:attrNameLst>
                                          <p:attrName>style.visibility</p:attrName>
                                        </p:attrNameLst>
                                      </p:cBhvr>
                                      <p:to>
                                        <p:strVal val="visible"/>
                                      </p:to>
                                    </p:set>
                                    <p:anim calcmode="lin" valueType="num">
                                      <p:cBhvr additive="base">
                                        <p:cTn id="455" dur="2000" fill="hold"/>
                                        <p:tgtEl>
                                          <p:spTgt spid="309"/>
                                        </p:tgtEl>
                                        <p:attrNameLst>
                                          <p:attrName>ppt_x</p:attrName>
                                        </p:attrNameLst>
                                      </p:cBhvr>
                                      <p:tavLst>
                                        <p:tav tm="0">
                                          <p:val>
                                            <p:strVal val="#ppt_x"/>
                                          </p:val>
                                        </p:tav>
                                        <p:tav tm="100000">
                                          <p:val>
                                            <p:strVal val="#ppt_x"/>
                                          </p:val>
                                        </p:tav>
                                      </p:tavLst>
                                    </p:anim>
                                    <p:anim calcmode="lin" valueType="num">
                                      <p:cBhvr additive="base">
                                        <p:cTn id="456" dur="2000" fill="hold"/>
                                        <p:tgtEl>
                                          <p:spTgt spid="309"/>
                                        </p:tgtEl>
                                        <p:attrNameLst>
                                          <p:attrName>ppt_y</p:attrName>
                                        </p:attrNameLst>
                                      </p:cBhvr>
                                      <p:tavLst>
                                        <p:tav tm="0">
                                          <p:val>
                                            <p:strVal val="1+#ppt_h/2"/>
                                          </p:val>
                                        </p:tav>
                                        <p:tav tm="100000">
                                          <p:val>
                                            <p:strVal val="#ppt_y"/>
                                          </p:val>
                                        </p:tav>
                                      </p:tavLst>
                                    </p:anim>
                                  </p:childTnLst>
                                </p:cTn>
                              </p:par>
                              <p:par>
                                <p:cTn id="457" presetID="2" presetClass="entr" presetSubtype="4" fill="hold" nodeType="withEffect">
                                  <p:stCondLst>
                                    <p:cond delay="0"/>
                                  </p:stCondLst>
                                  <p:childTnLst>
                                    <p:set>
                                      <p:cBhvr>
                                        <p:cTn id="458" dur="1" fill="hold">
                                          <p:stCondLst>
                                            <p:cond delay="0"/>
                                          </p:stCondLst>
                                        </p:cTn>
                                        <p:tgtEl>
                                          <p:spTgt spid="312"/>
                                        </p:tgtEl>
                                        <p:attrNameLst>
                                          <p:attrName>style.visibility</p:attrName>
                                        </p:attrNameLst>
                                      </p:cBhvr>
                                      <p:to>
                                        <p:strVal val="visible"/>
                                      </p:to>
                                    </p:set>
                                    <p:anim calcmode="lin" valueType="num">
                                      <p:cBhvr additive="base">
                                        <p:cTn id="459" dur="2000" fill="hold"/>
                                        <p:tgtEl>
                                          <p:spTgt spid="312"/>
                                        </p:tgtEl>
                                        <p:attrNameLst>
                                          <p:attrName>ppt_x</p:attrName>
                                        </p:attrNameLst>
                                      </p:cBhvr>
                                      <p:tavLst>
                                        <p:tav tm="0">
                                          <p:val>
                                            <p:strVal val="#ppt_x"/>
                                          </p:val>
                                        </p:tav>
                                        <p:tav tm="100000">
                                          <p:val>
                                            <p:strVal val="#ppt_x"/>
                                          </p:val>
                                        </p:tav>
                                      </p:tavLst>
                                    </p:anim>
                                    <p:anim calcmode="lin" valueType="num">
                                      <p:cBhvr additive="base">
                                        <p:cTn id="460" dur="2000" fill="hold"/>
                                        <p:tgtEl>
                                          <p:spTgt spid="312"/>
                                        </p:tgtEl>
                                        <p:attrNameLst>
                                          <p:attrName>ppt_y</p:attrName>
                                        </p:attrNameLst>
                                      </p:cBhvr>
                                      <p:tavLst>
                                        <p:tav tm="0">
                                          <p:val>
                                            <p:strVal val="1+#ppt_h/2"/>
                                          </p:val>
                                        </p:tav>
                                        <p:tav tm="100000">
                                          <p:val>
                                            <p:strVal val="#ppt_y"/>
                                          </p:val>
                                        </p:tav>
                                      </p:tavLst>
                                    </p:anim>
                                  </p:childTnLst>
                                </p:cTn>
                              </p:par>
                              <p:par>
                                <p:cTn id="461" presetID="2" presetClass="entr" presetSubtype="4" fill="hold" nodeType="withEffect">
                                  <p:stCondLst>
                                    <p:cond delay="0"/>
                                  </p:stCondLst>
                                  <p:childTnLst>
                                    <p:set>
                                      <p:cBhvr>
                                        <p:cTn id="462" dur="1" fill="hold">
                                          <p:stCondLst>
                                            <p:cond delay="0"/>
                                          </p:stCondLst>
                                        </p:cTn>
                                        <p:tgtEl>
                                          <p:spTgt spid="315"/>
                                        </p:tgtEl>
                                        <p:attrNameLst>
                                          <p:attrName>style.visibility</p:attrName>
                                        </p:attrNameLst>
                                      </p:cBhvr>
                                      <p:to>
                                        <p:strVal val="visible"/>
                                      </p:to>
                                    </p:set>
                                    <p:anim calcmode="lin" valueType="num">
                                      <p:cBhvr additive="base">
                                        <p:cTn id="463" dur="2000" fill="hold"/>
                                        <p:tgtEl>
                                          <p:spTgt spid="315"/>
                                        </p:tgtEl>
                                        <p:attrNameLst>
                                          <p:attrName>ppt_x</p:attrName>
                                        </p:attrNameLst>
                                      </p:cBhvr>
                                      <p:tavLst>
                                        <p:tav tm="0">
                                          <p:val>
                                            <p:strVal val="#ppt_x"/>
                                          </p:val>
                                        </p:tav>
                                        <p:tav tm="100000">
                                          <p:val>
                                            <p:strVal val="#ppt_x"/>
                                          </p:val>
                                        </p:tav>
                                      </p:tavLst>
                                    </p:anim>
                                    <p:anim calcmode="lin" valueType="num">
                                      <p:cBhvr additive="base">
                                        <p:cTn id="464" dur="2000" fill="hold"/>
                                        <p:tgtEl>
                                          <p:spTgt spid="315"/>
                                        </p:tgtEl>
                                        <p:attrNameLst>
                                          <p:attrName>ppt_y</p:attrName>
                                        </p:attrNameLst>
                                      </p:cBhvr>
                                      <p:tavLst>
                                        <p:tav tm="0">
                                          <p:val>
                                            <p:strVal val="1+#ppt_h/2"/>
                                          </p:val>
                                        </p:tav>
                                        <p:tav tm="100000">
                                          <p:val>
                                            <p:strVal val="#ppt_y"/>
                                          </p:val>
                                        </p:tav>
                                      </p:tavLst>
                                    </p:anim>
                                  </p:childTnLst>
                                </p:cTn>
                              </p:par>
                              <p:par>
                                <p:cTn id="465" presetID="2" presetClass="entr" presetSubtype="4" fill="hold" nodeType="withEffect">
                                  <p:stCondLst>
                                    <p:cond delay="0"/>
                                  </p:stCondLst>
                                  <p:childTnLst>
                                    <p:set>
                                      <p:cBhvr>
                                        <p:cTn id="466" dur="1" fill="hold">
                                          <p:stCondLst>
                                            <p:cond delay="0"/>
                                          </p:stCondLst>
                                        </p:cTn>
                                        <p:tgtEl>
                                          <p:spTgt spid="318"/>
                                        </p:tgtEl>
                                        <p:attrNameLst>
                                          <p:attrName>style.visibility</p:attrName>
                                        </p:attrNameLst>
                                      </p:cBhvr>
                                      <p:to>
                                        <p:strVal val="visible"/>
                                      </p:to>
                                    </p:set>
                                    <p:anim calcmode="lin" valueType="num">
                                      <p:cBhvr additive="base">
                                        <p:cTn id="467" dur="2000" fill="hold"/>
                                        <p:tgtEl>
                                          <p:spTgt spid="318"/>
                                        </p:tgtEl>
                                        <p:attrNameLst>
                                          <p:attrName>ppt_x</p:attrName>
                                        </p:attrNameLst>
                                      </p:cBhvr>
                                      <p:tavLst>
                                        <p:tav tm="0">
                                          <p:val>
                                            <p:strVal val="#ppt_x"/>
                                          </p:val>
                                        </p:tav>
                                        <p:tav tm="100000">
                                          <p:val>
                                            <p:strVal val="#ppt_x"/>
                                          </p:val>
                                        </p:tav>
                                      </p:tavLst>
                                    </p:anim>
                                    <p:anim calcmode="lin" valueType="num">
                                      <p:cBhvr additive="base">
                                        <p:cTn id="468" dur="2000" fill="hold"/>
                                        <p:tgtEl>
                                          <p:spTgt spid="318"/>
                                        </p:tgtEl>
                                        <p:attrNameLst>
                                          <p:attrName>ppt_y</p:attrName>
                                        </p:attrNameLst>
                                      </p:cBhvr>
                                      <p:tavLst>
                                        <p:tav tm="0">
                                          <p:val>
                                            <p:strVal val="1+#ppt_h/2"/>
                                          </p:val>
                                        </p:tav>
                                        <p:tav tm="100000">
                                          <p:val>
                                            <p:strVal val="#ppt_y"/>
                                          </p:val>
                                        </p:tav>
                                      </p:tavLst>
                                    </p:anim>
                                  </p:childTnLst>
                                </p:cTn>
                              </p:par>
                              <p:par>
                                <p:cTn id="469" presetID="2" presetClass="entr" presetSubtype="4" fill="hold" nodeType="withEffect">
                                  <p:stCondLst>
                                    <p:cond delay="0"/>
                                  </p:stCondLst>
                                  <p:childTnLst>
                                    <p:set>
                                      <p:cBhvr>
                                        <p:cTn id="470" dur="1" fill="hold">
                                          <p:stCondLst>
                                            <p:cond delay="0"/>
                                          </p:stCondLst>
                                        </p:cTn>
                                        <p:tgtEl>
                                          <p:spTgt spid="321"/>
                                        </p:tgtEl>
                                        <p:attrNameLst>
                                          <p:attrName>style.visibility</p:attrName>
                                        </p:attrNameLst>
                                      </p:cBhvr>
                                      <p:to>
                                        <p:strVal val="visible"/>
                                      </p:to>
                                    </p:set>
                                    <p:anim calcmode="lin" valueType="num">
                                      <p:cBhvr additive="base">
                                        <p:cTn id="471" dur="2000" fill="hold"/>
                                        <p:tgtEl>
                                          <p:spTgt spid="321"/>
                                        </p:tgtEl>
                                        <p:attrNameLst>
                                          <p:attrName>ppt_x</p:attrName>
                                        </p:attrNameLst>
                                      </p:cBhvr>
                                      <p:tavLst>
                                        <p:tav tm="0">
                                          <p:val>
                                            <p:strVal val="#ppt_x"/>
                                          </p:val>
                                        </p:tav>
                                        <p:tav tm="100000">
                                          <p:val>
                                            <p:strVal val="#ppt_x"/>
                                          </p:val>
                                        </p:tav>
                                      </p:tavLst>
                                    </p:anim>
                                    <p:anim calcmode="lin" valueType="num">
                                      <p:cBhvr additive="base">
                                        <p:cTn id="472" dur="2000" fill="hold"/>
                                        <p:tgtEl>
                                          <p:spTgt spid="321"/>
                                        </p:tgtEl>
                                        <p:attrNameLst>
                                          <p:attrName>ppt_y</p:attrName>
                                        </p:attrNameLst>
                                      </p:cBhvr>
                                      <p:tavLst>
                                        <p:tav tm="0">
                                          <p:val>
                                            <p:strVal val="1+#ppt_h/2"/>
                                          </p:val>
                                        </p:tav>
                                        <p:tav tm="100000">
                                          <p:val>
                                            <p:strVal val="#ppt_y"/>
                                          </p:val>
                                        </p:tav>
                                      </p:tavLst>
                                    </p:anim>
                                  </p:childTnLst>
                                </p:cTn>
                              </p:par>
                              <p:par>
                                <p:cTn id="473" presetID="2" presetClass="entr" presetSubtype="4" fill="hold" nodeType="withEffect">
                                  <p:stCondLst>
                                    <p:cond delay="0"/>
                                  </p:stCondLst>
                                  <p:childTnLst>
                                    <p:set>
                                      <p:cBhvr>
                                        <p:cTn id="474" dur="1" fill="hold">
                                          <p:stCondLst>
                                            <p:cond delay="0"/>
                                          </p:stCondLst>
                                        </p:cTn>
                                        <p:tgtEl>
                                          <p:spTgt spid="324"/>
                                        </p:tgtEl>
                                        <p:attrNameLst>
                                          <p:attrName>style.visibility</p:attrName>
                                        </p:attrNameLst>
                                      </p:cBhvr>
                                      <p:to>
                                        <p:strVal val="visible"/>
                                      </p:to>
                                    </p:set>
                                    <p:anim calcmode="lin" valueType="num">
                                      <p:cBhvr additive="base">
                                        <p:cTn id="475" dur="2000" fill="hold"/>
                                        <p:tgtEl>
                                          <p:spTgt spid="324"/>
                                        </p:tgtEl>
                                        <p:attrNameLst>
                                          <p:attrName>ppt_x</p:attrName>
                                        </p:attrNameLst>
                                      </p:cBhvr>
                                      <p:tavLst>
                                        <p:tav tm="0">
                                          <p:val>
                                            <p:strVal val="#ppt_x"/>
                                          </p:val>
                                        </p:tav>
                                        <p:tav tm="100000">
                                          <p:val>
                                            <p:strVal val="#ppt_x"/>
                                          </p:val>
                                        </p:tav>
                                      </p:tavLst>
                                    </p:anim>
                                    <p:anim calcmode="lin" valueType="num">
                                      <p:cBhvr additive="base">
                                        <p:cTn id="476" dur="2000" fill="hold"/>
                                        <p:tgtEl>
                                          <p:spTgt spid="324"/>
                                        </p:tgtEl>
                                        <p:attrNameLst>
                                          <p:attrName>ppt_y</p:attrName>
                                        </p:attrNameLst>
                                      </p:cBhvr>
                                      <p:tavLst>
                                        <p:tav tm="0">
                                          <p:val>
                                            <p:strVal val="1+#ppt_h/2"/>
                                          </p:val>
                                        </p:tav>
                                        <p:tav tm="100000">
                                          <p:val>
                                            <p:strVal val="#ppt_y"/>
                                          </p:val>
                                        </p:tav>
                                      </p:tavLst>
                                    </p:anim>
                                  </p:childTnLst>
                                </p:cTn>
                              </p:par>
                              <p:par>
                                <p:cTn id="477" presetID="2" presetClass="entr" presetSubtype="4" fill="hold" nodeType="withEffect">
                                  <p:stCondLst>
                                    <p:cond delay="0"/>
                                  </p:stCondLst>
                                  <p:childTnLst>
                                    <p:set>
                                      <p:cBhvr>
                                        <p:cTn id="478" dur="1" fill="hold">
                                          <p:stCondLst>
                                            <p:cond delay="0"/>
                                          </p:stCondLst>
                                        </p:cTn>
                                        <p:tgtEl>
                                          <p:spTgt spid="327"/>
                                        </p:tgtEl>
                                        <p:attrNameLst>
                                          <p:attrName>style.visibility</p:attrName>
                                        </p:attrNameLst>
                                      </p:cBhvr>
                                      <p:to>
                                        <p:strVal val="visible"/>
                                      </p:to>
                                    </p:set>
                                    <p:anim calcmode="lin" valueType="num">
                                      <p:cBhvr additive="base">
                                        <p:cTn id="479" dur="2000" fill="hold"/>
                                        <p:tgtEl>
                                          <p:spTgt spid="327"/>
                                        </p:tgtEl>
                                        <p:attrNameLst>
                                          <p:attrName>ppt_x</p:attrName>
                                        </p:attrNameLst>
                                      </p:cBhvr>
                                      <p:tavLst>
                                        <p:tav tm="0">
                                          <p:val>
                                            <p:strVal val="#ppt_x"/>
                                          </p:val>
                                        </p:tav>
                                        <p:tav tm="100000">
                                          <p:val>
                                            <p:strVal val="#ppt_x"/>
                                          </p:val>
                                        </p:tav>
                                      </p:tavLst>
                                    </p:anim>
                                    <p:anim calcmode="lin" valueType="num">
                                      <p:cBhvr additive="base">
                                        <p:cTn id="480" dur="2000" fill="hold"/>
                                        <p:tgtEl>
                                          <p:spTgt spid="327"/>
                                        </p:tgtEl>
                                        <p:attrNameLst>
                                          <p:attrName>ppt_y</p:attrName>
                                        </p:attrNameLst>
                                      </p:cBhvr>
                                      <p:tavLst>
                                        <p:tav tm="0">
                                          <p:val>
                                            <p:strVal val="1+#ppt_h/2"/>
                                          </p:val>
                                        </p:tav>
                                        <p:tav tm="100000">
                                          <p:val>
                                            <p:strVal val="#ppt_y"/>
                                          </p:val>
                                        </p:tav>
                                      </p:tavLst>
                                    </p:anim>
                                  </p:childTnLst>
                                </p:cTn>
                              </p:par>
                              <p:par>
                                <p:cTn id="481" presetID="2" presetClass="entr" presetSubtype="4" fill="hold" nodeType="withEffect">
                                  <p:stCondLst>
                                    <p:cond delay="0"/>
                                  </p:stCondLst>
                                  <p:childTnLst>
                                    <p:set>
                                      <p:cBhvr>
                                        <p:cTn id="482" dur="1" fill="hold">
                                          <p:stCondLst>
                                            <p:cond delay="0"/>
                                          </p:stCondLst>
                                        </p:cTn>
                                        <p:tgtEl>
                                          <p:spTgt spid="330"/>
                                        </p:tgtEl>
                                        <p:attrNameLst>
                                          <p:attrName>style.visibility</p:attrName>
                                        </p:attrNameLst>
                                      </p:cBhvr>
                                      <p:to>
                                        <p:strVal val="visible"/>
                                      </p:to>
                                    </p:set>
                                    <p:anim calcmode="lin" valueType="num">
                                      <p:cBhvr additive="base">
                                        <p:cTn id="483" dur="2000" fill="hold"/>
                                        <p:tgtEl>
                                          <p:spTgt spid="330"/>
                                        </p:tgtEl>
                                        <p:attrNameLst>
                                          <p:attrName>ppt_x</p:attrName>
                                        </p:attrNameLst>
                                      </p:cBhvr>
                                      <p:tavLst>
                                        <p:tav tm="0">
                                          <p:val>
                                            <p:strVal val="#ppt_x"/>
                                          </p:val>
                                        </p:tav>
                                        <p:tav tm="100000">
                                          <p:val>
                                            <p:strVal val="#ppt_x"/>
                                          </p:val>
                                        </p:tav>
                                      </p:tavLst>
                                    </p:anim>
                                    <p:anim calcmode="lin" valueType="num">
                                      <p:cBhvr additive="base">
                                        <p:cTn id="484" dur="2000" fill="hold"/>
                                        <p:tgtEl>
                                          <p:spTgt spid="330"/>
                                        </p:tgtEl>
                                        <p:attrNameLst>
                                          <p:attrName>ppt_y</p:attrName>
                                        </p:attrNameLst>
                                      </p:cBhvr>
                                      <p:tavLst>
                                        <p:tav tm="0">
                                          <p:val>
                                            <p:strVal val="1+#ppt_h/2"/>
                                          </p:val>
                                        </p:tav>
                                        <p:tav tm="100000">
                                          <p:val>
                                            <p:strVal val="#ppt_y"/>
                                          </p:val>
                                        </p:tav>
                                      </p:tavLst>
                                    </p:anim>
                                  </p:childTnLst>
                                </p:cTn>
                              </p:par>
                              <p:par>
                                <p:cTn id="485" presetID="2" presetClass="entr" presetSubtype="4" fill="hold" nodeType="withEffect">
                                  <p:stCondLst>
                                    <p:cond delay="0"/>
                                  </p:stCondLst>
                                  <p:childTnLst>
                                    <p:set>
                                      <p:cBhvr>
                                        <p:cTn id="486" dur="1" fill="hold">
                                          <p:stCondLst>
                                            <p:cond delay="0"/>
                                          </p:stCondLst>
                                        </p:cTn>
                                        <p:tgtEl>
                                          <p:spTgt spid="333"/>
                                        </p:tgtEl>
                                        <p:attrNameLst>
                                          <p:attrName>style.visibility</p:attrName>
                                        </p:attrNameLst>
                                      </p:cBhvr>
                                      <p:to>
                                        <p:strVal val="visible"/>
                                      </p:to>
                                    </p:set>
                                    <p:anim calcmode="lin" valueType="num">
                                      <p:cBhvr additive="base">
                                        <p:cTn id="487" dur="2000" fill="hold"/>
                                        <p:tgtEl>
                                          <p:spTgt spid="333"/>
                                        </p:tgtEl>
                                        <p:attrNameLst>
                                          <p:attrName>ppt_x</p:attrName>
                                        </p:attrNameLst>
                                      </p:cBhvr>
                                      <p:tavLst>
                                        <p:tav tm="0">
                                          <p:val>
                                            <p:strVal val="#ppt_x"/>
                                          </p:val>
                                        </p:tav>
                                        <p:tav tm="100000">
                                          <p:val>
                                            <p:strVal val="#ppt_x"/>
                                          </p:val>
                                        </p:tav>
                                      </p:tavLst>
                                    </p:anim>
                                    <p:anim calcmode="lin" valueType="num">
                                      <p:cBhvr additive="base">
                                        <p:cTn id="488" dur="2000" fill="hold"/>
                                        <p:tgtEl>
                                          <p:spTgt spid="333"/>
                                        </p:tgtEl>
                                        <p:attrNameLst>
                                          <p:attrName>ppt_y</p:attrName>
                                        </p:attrNameLst>
                                      </p:cBhvr>
                                      <p:tavLst>
                                        <p:tav tm="0">
                                          <p:val>
                                            <p:strVal val="1+#ppt_h/2"/>
                                          </p:val>
                                        </p:tav>
                                        <p:tav tm="100000">
                                          <p:val>
                                            <p:strVal val="#ppt_y"/>
                                          </p:val>
                                        </p:tav>
                                      </p:tavLst>
                                    </p:anim>
                                  </p:childTnLst>
                                </p:cTn>
                              </p:par>
                              <p:par>
                                <p:cTn id="489" presetID="2" presetClass="entr" presetSubtype="4" fill="hold" nodeType="withEffect">
                                  <p:stCondLst>
                                    <p:cond delay="0"/>
                                  </p:stCondLst>
                                  <p:childTnLst>
                                    <p:set>
                                      <p:cBhvr>
                                        <p:cTn id="490" dur="1" fill="hold">
                                          <p:stCondLst>
                                            <p:cond delay="0"/>
                                          </p:stCondLst>
                                        </p:cTn>
                                        <p:tgtEl>
                                          <p:spTgt spid="336"/>
                                        </p:tgtEl>
                                        <p:attrNameLst>
                                          <p:attrName>style.visibility</p:attrName>
                                        </p:attrNameLst>
                                      </p:cBhvr>
                                      <p:to>
                                        <p:strVal val="visible"/>
                                      </p:to>
                                    </p:set>
                                    <p:anim calcmode="lin" valueType="num">
                                      <p:cBhvr additive="base">
                                        <p:cTn id="491" dur="2000" fill="hold"/>
                                        <p:tgtEl>
                                          <p:spTgt spid="336"/>
                                        </p:tgtEl>
                                        <p:attrNameLst>
                                          <p:attrName>ppt_x</p:attrName>
                                        </p:attrNameLst>
                                      </p:cBhvr>
                                      <p:tavLst>
                                        <p:tav tm="0">
                                          <p:val>
                                            <p:strVal val="#ppt_x"/>
                                          </p:val>
                                        </p:tav>
                                        <p:tav tm="100000">
                                          <p:val>
                                            <p:strVal val="#ppt_x"/>
                                          </p:val>
                                        </p:tav>
                                      </p:tavLst>
                                    </p:anim>
                                    <p:anim calcmode="lin" valueType="num">
                                      <p:cBhvr additive="base">
                                        <p:cTn id="492" dur="2000" fill="hold"/>
                                        <p:tgtEl>
                                          <p:spTgt spid="336"/>
                                        </p:tgtEl>
                                        <p:attrNameLst>
                                          <p:attrName>ppt_y</p:attrName>
                                        </p:attrNameLst>
                                      </p:cBhvr>
                                      <p:tavLst>
                                        <p:tav tm="0">
                                          <p:val>
                                            <p:strVal val="1+#ppt_h/2"/>
                                          </p:val>
                                        </p:tav>
                                        <p:tav tm="100000">
                                          <p:val>
                                            <p:strVal val="#ppt_y"/>
                                          </p:val>
                                        </p:tav>
                                      </p:tavLst>
                                    </p:anim>
                                  </p:childTnLst>
                                </p:cTn>
                              </p:par>
                              <p:par>
                                <p:cTn id="493" presetID="2" presetClass="entr" presetSubtype="4" fill="hold" nodeType="withEffect">
                                  <p:stCondLst>
                                    <p:cond delay="0"/>
                                  </p:stCondLst>
                                  <p:childTnLst>
                                    <p:set>
                                      <p:cBhvr>
                                        <p:cTn id="494" dur="1" fill="hold">
                                          <p:stCondLst>
                                            <p:cond delay="0"/>
                                          </p:stCondLst>
                                        </p:cTn>
                                        <p:tgtEl>
                                          <p:spTgt spid="339"/>
                                        </p:tgtEl>
                                        <p:attrNameLst>
                                          <p:attrName>style.visibility</p:attrName>
                                        </p:attrNameLst>
                                      </p:cBhvr>
                                      <p:to>
                                        <p:strVal val="visible"/>
                                      </p:to>
                                    </p:set>
                                    <p:anim calcmode="lin" valueType="num">
                                      <p:cBhvr additive="base">
                                        <p:cTn id="495" dur="2000" fill="hold"/>
                                        <p:tgtEl>
                                          <p:spTgt spid="339"/>
                                        </p:tgtEl>
                                        <p:attrNameLst>
                                          <p:attrName>ppt_x</p:attrName>
                                        </p:attrNameLst>
                                      </p:cBhvr>
                                      <p:tavLst>
                                        <p:tav tm="0">
                                          <p:val>
                                            <p:strVal val="#ppt_x"/>
                                          </p:val>
                                        </p:tav>
                                        <p:tav tm="100000">
                                          <p:val>
                                            <p:strVal val="#ppt_x"/>
                                          </p:val>
                                        </p:tav>
                                      </p:tavLst>
                                    </p:anim>
                                    <p:anim calcmode="lin" valueType="num">
                                      <p:cBhvr additive="base">
                                        <p:cTn id="496" dur="2000" fill="hold"/>
                                        <p:tgtEl>
                                          <p:spTgt spid="339"/>
                                        </p:tgtEl>
                                        <p:attrNameLst>
                                          <p:attrName>ppt_y</p:attrName>
                                        </p:attrNameLst>
                                      </p:cBhvr>
                                      <p:tavLst>
                                        <p:tav tm="0">
                                          <p:val>
                                            <p:strVal val="1+#ppt_h/2"/>
                                          </p:val>
                                        </p:tav>
                                        <p:tav tm="100000">
                                          <p:val>
                                            <p:strVal val="#ppt_y"/>
                                          </p:val>
                                        </p:tav>
                                      </p:tavLst>
                                    </p:anim>
                                  </p:childTnLst>
                                </p:cTn>
                              </p:par>
                              <p:par>
                                <p:cTn id="497" presetID="2" presetClass="entr" presetSubtype="4" fill="hold" nodeType="withEffect">
                                  <p:stCondLst>
                                    <p:cond delay="0"/>
                                  </p:stCondLst>
                                  <p:childTnLst>
                                    <p:set>
                                      <p:cBhvr>
                                        <p:cTn id="498" dur="1" fill="hold">
                                          <p:stCondLst>
                                            <p:cond delay="0"/>
                                          </p:stCondLst>
                                        </p:cTn>
                                        <p:tgtEl>
                                          <p:spTgt spid="342"/>
                                        </p:tgtEl>
                                        <p:attrNameLst>
                                          <p:attrName>style.visibility</p:attrName>
                                        </p:attrNameLst>
                                      </p:cBhvr>
                                      <p:to>
                                        <p:strVal val="visible"/>
                                      </p:to>
                                    </p:set>
                                    <p:anim calcmode="lin" valueType="num">
                                      <p:cBhvr additive="base">
                                        <p:cTn id="499" dur="2000" fill="hold"/>
                                        <p:tgtEl>
                                          <p:spTgt spid="342"/>
                                        </p:tgtEl>
                                        <p:attrNameLst>
                                          <p:attrName>ppt_x</p:attrName>
                                        </p:attrNameLst>
                                      </p:cBhvr>
                                      <p:tavLst>
                                        <p:tav tm="0">
                                          <p:val>
                                            <p:strVal val="#ppt_x"/>
                                          </p:val>
                                        </p:tav>
                                        <p:tav tm="100000">
                                          <p:val>
                                            <p:strVal val="#ppt_x"/>
                                          </p:val>
                                        </p:tav>
                                      </p:tavLst>
                                    </p:anim>
                                    <p:anim calcmode="lin" valueType="num">
                                      <p:cBhvr additive="base">
                                        <p:cTn id="500" dur="2000" fill="hold"/>
                                        <p:tgtEl>
                                          <p:spTgt spid="342"/>
                                        </p:tgtEl>
                                        <p:attrNameLst>
                                          <p:attrName>ppt_y</p:attrName>
                                        </p:attrNameLst>
                                      </p:cBhvr>
                                      <p:tavLst>
                                        <p:tav tm="0">
                                          <p:val>
                                            <p:strVal val="1+#ppt_h/2"/>
                                          </p:val>
                                        </p:tav>
                                        <p:tav tm="100000">
                                          <p:val>
                                            <p:strVal val="#ppt_y"/>
                                          </p:val>
                                        </p:tav>
                                      </p:tavLst>
                                    </p:anim>
                                  </p:childTnLst>
                                </p:cTn>
                              </p:par>
                              <p:par>
                                <p:cTn id="501" presetID="2" presetClass="entr" presetSubtype="4" fill="hold" nodeType="withEffect">
                                  <p:stCondLst>
                                    <p:cond delay="0"/>
                                  </p:stCondLst>
                                  <p:childTnLst>
                                    <p:set>
                                      <p:cBhvr>
                                        <p:cTn id="502" dur="1" fill="hold">
                                          <p:stCondLst>
                                            <p:cond delay="0"/>
                                          </p:stCondLst>
                                        </p:cTn>
                                        <p:tgtEl>
                                          <p:spTgt spid="345"/>
                                        </p:tgtEl>
                                        <p:attrNameLst>
                                          <p:attrName>style.visibility</p:attrName>
                                        </p:attrNameLst>
                                      </p:cBhvr>
                                      <p:to>
                                        <p:strVal val="visible"/>
                                      </p:to>
                                    </p:set>
                                    <p:anim calcmode="lin" valueType="num">
                                      <p:cBhvr additive="base">
                                        <p:cTn id="503" dur="2000" fill="hold"/>
                                        <p:tgtEl>
                                          <p:spTgt spid="345"/>
                                        </p:tgtEl>
                                        <p:attrNameLst>
                                          <p:attrName>ppt_x</p:attrName>
                                        </p:attrNameLst>
                                      </p:cBhvr>
                                      <p:tavLst>
                                        <p:tav tm="0">
                                          <p:val>
                                            <p:strVal val="#ppt_x"/>
                                          </p:val>
                                        </p:tav>
                                        <p:tav tm="100000">
                                          <p:val>
                                            <p:strVal val="#ppt_x"/>
                                          </p:val>
                                        </p:tav>
                                      </p:tavLst>
                                    </p:anim>
                                    <p:anim calcmode="lin" valueType="num">
                                      <p:cBhvr additive="base">
                                        <p:cTn id="504" dur="2000" fill="hold"/>
                                        <p:tgtEl>
                                          <p:spTgt spid="345"/>
                                        </p:tgtEl>
                                        <p:attrNameLst>
                                          <p:attrName>ppt_y</p:attrName>
                                        </p:attrNameLst>
                                      </p:cBhvr>
                                      <p:tavLst>
                                        <p:tav tm="0">
                                          <p:val>
                                            <p:strVal val="1+#ppt_h/2"/>
                                          </p:val>
                                        </p:tav>
                                        <p:tav tm="100000">
                                          <p:val>
                                            <p:strVal val="#ppt_y"/>
                                          </p:val>
                                        </p:tav>
                                      </p:tavLst>
                                    </p:anim>
                                  </p:childTnLst>
                                </p:cTn>
                              </p:par>
                              <p:par>
                                <p:cTn id="505" presetID="2" presetClass="entr" presetSubtype="4" fill="hold" nodeType="withEffect">
                                  <p:stCondLst>
                                    <p:cond delay="0"/>
                                  </p:stCondLst>
                                  <p:childTnLst>
                                    <p:set>
                                      <p:cBhvr>
                                        <p:cTn id="506" dur="1" fill="hold">
                                          <p:stCondLst>
                                            <p:cond delay="0"/>
                                          </p:stCondLst>
                                        </p:cTn>
                                        <p:tgtEl>
                                          <p:spTgt spid="348"/>
                                        </p:tgtEl>
                                        <p:attrNameLst>
                                          <p:attrName>style.visibility</p:attrName>
                                        </p:attrNameLst>
                                      </p:cBhvr>
                                      <p:to>
                                        <p:strVal val="visible"/>
                                      </p:to>
                                    </p:set>
                                    <p:anim calcmode="lin" valueType="num">
                                      <p:cBhvr additive="base">
                                        <p:cTn id="507" dur="2000" fill="hold"/>
                                        <p:tgtEl>
                                          <p:spTgt spid="348"/>
                                        </p:tgtEl>
                                        <p:attrNameLst>
                                          <p:attrName>ppt_x</p:attrName>
                                        </p:attrNameLst>
                                      </p:cBhvr>
                                      <p:tavLst>
                                        <p:tav tm="0">
                                          <p:val>
                                            <p:strVal val="#ppt_x"/>
                                          </p:val>
                                        </p:tav>
                                        <p:tav tm="100000">
                                          <p:val>
                                            <p:strVal val="#ppt_x"/>
                                          </p:val>
                                        </p:tav>
                                      </p:tavLst>
                                    </p:anim>
                                    <p:anim calcmode="lin" valueType="num">
                                      <p:cBhvr additive="base">
                                        <p:cTn id="508" dur="2000" fill="hold"/>
                                        <p:tgtEl>
                                          <p:spTgt spid="348"/>
                                        </p:tgtEl>
                                        <p:attrNameLst>
                                          <p:attrName>ppt_y</p:attrName>
                                        </p:attrNameLst>
                                      </p:cBhvr>
                                      <p:tavLst>
                                        <p:tav tm="0">
                                          <p:val>
                                            <p:strVal val="1+#ppt_h/2"/>
                                          </p:val>
                                        </p:tav>
                                        <p:tav tm="100000">
                                          <p:val>
                                            <p:strVal val="#ppt_y"/>
                                          </p:val>
                                        </p:tav>
                                      </p:tavLst>
                                    </p:anim>
                                  </p:childTnLst>
                                </p:cTn>
                              </p:par>
                              <p:par>
                                <p:cTn id="509" presetID="2" presetClass="entr" presetSubtype="4" fill="hold" nodeType="withEffect">
                                  <p:stCondLst>
                                    <p:cond delay="0"/>
                                  </p:stCondLst>
                                  <p:childTnLst>
                                    <p:set>
                                      <p:cBhvr>
                                        <p:cTn id="510" dur="1" fill="hold">
                                          <p:stCondLst>
                                            <p:cond delay="0"/>
                                          </p:stCondLst>
                                        </p:cTn>
                                        <p:tgtEl>
                                          <p:spTgt spid="351"/>
                                        </p:tgtEl>
                                        <p:attrNameLst>
                                          <p:attrName>style.visibility</p:attrName>
                                        </p:attrNameLst>
                                      </p:cBhvr>
                                      <p:to>
                                        <p:strVal val="visible"/>
                                      </p:to>
                                    </p:set>
                                    <p:anim calcmode="lin" valueType="num">
                                      <p:cBhvr additive="base">
                                        <p:cTn id="511" dur="2000" fill="hold"/>
                                        <p:tgtEl>
                                          <p:spTgt spid="351"/>
                                        </p:tgtEl>
                                        <p:attrNameLst>
                                          <p:attrName>ppt_x</p:attrName>
                                        </p:attrNameLst>
                                      </p:cBhvr>
                                      <p:tavLst>
                                        <p:tav tm="0">
                                          <p:val>
                                            <p:strVal val="#ppt_x"/>
                                          </p:val>
                                        </p:tav>
                                        <p:tav tm="100000">
                                          <p:val>
                                            <p:strVal val="#ppt_x"/>
                                          </p:val>
                                        </p:tav>
                                      </p:tavLst>
                                    </p:anim>
                                    <p:anim calcmode="lin" valueType="num">
                                      <p:cBhvr additive="base">
                                        <p:cTn id="512" dur="2000" fill="hold"/>
                                        <p:tgtEl>
                                          <p:spTgt spid="351"/>
                                        </p:tgtEl>
                                        <p:attrNameLst>
                                          <p:attrName>ppt_y</p:attrName>
                                        </p:attrNameLst>
                                      </p:cBhvr>
                                      <p:tavLst>
                                        <p:tav tm="0">
                                          <p:val>
                                            <p:strVal val="1+#ppt_h/2"/>
                                          </p:val>
                                        </p:tav>
                                        <p:tav tm="100000">
                                          <p:val>
                                            <p:strVal val="#ppt_y"/>
                                          </p:val>
                                        </p:tav>
                                      </p:tavLst>
                                    </p:anim>
                                  </p:childTnLst>
                                </p:cTn>
                              </p:par>
                              <p:par>
                                <p:cTn id="513" presetID="2" presetClass="entr" presetSubtype="4" fill="hold" nodeType="withEffect">
                                  <p:stCondLst>
                                    <p:cond delay="0"/>
                                  </p:stCondLst>
                                  <p:childTnLst>
                                    <p:set>
                                      <p:cBhvr>
                                        <p:cTn id="514" dur="1" fill="hold">
                                          <p:stCondLst>
                                            <p:cond delay="0"/>
                                          </p:stCondLst>
                                        </p:cTn>
                                        <p:tgtEl>
                                          <p:spTgt spid="354"/>
                                        </p:tgtEl>
                                        <p:attrNameLst>
                                          <p:attrName>style.visibility</p:attrName>
                                        </p:attrNameLst>
                                      </p:cBhvr>
                                      <p:to>
                                        <p:strVal val="visible"/>
                                      </p:to>
                                    </p:set>
                                    <p:anim calcmode="lin" valueType="num">
                                      <p:cBhvr additive="base">
                                        <p:cTn id="515" dur="2000" fill="hold"/>
                                        <p:tgtEl>
                                          <p:spTgt spid="354"/>
                                        </p:tgtEl>
                                        <p:attrNameLst>
                                          <p:attrName>ppt_x</p:attrName>
                                        </p:attrNameLst>
                                      </p:cBhvr>
                                      <p:tavLst>
                                        <p:tav tm="0">
                                          <p:val>
                                            <p:strVal val="#ppt_x"/>
                                          </p:val>
                                        </p:tav>
                                        <p:tav tm="100000">
                                          <p:val>
                                            <p:strVal val="#ppt_x"/>
                                          </p:val>
                                        </p:tav>
                                      </p:tavLst>
                                    </p:anim>
                                    <p:anim calcmode="lin" valueType="num">
                                      <p:cBhvr additive="base">
                                        <p:cTn id="516" dur="2000" fill="hold"/>
                                        <p:tgtEl>
                                          <p:spTgt spid="354"/>
                                        </p:tgtEl>
                                        <p:attrNameLst>
                                          <p:attrName>ppt_y</p:attrName>
                                        </p:attrNameLst>
                                      </p:cBhvr>
                                      <p:tavLst>
                                        <p:tav tm="0">
                                          <p:val>
                                            <p:strVal val="1+#ppt_h/2"/>
                                          </p:val>
                                        </p:tav>
                                        <p:tav tm="100000">
                                          <p:val>
                                            <p:strVal val="#ppt_y"/>
                                          </p:val>
                                        </p:tav>
                                      </p:tavLst>
                                    </p:anim>
                                  </p:childTnLst>
                                </p:cTn>
                              </p:par>
                              <p:par>
                                <p:cTn id="517" presetID="2" presetClass="entr" presetSubtype="4" fill="hold" nodeType="withEffect">
                                  <p:stCondLst>
                                    <p:cond delay="0"/>
                                  </p:stCondLst>
                                  <p:childTnLst>
                                    <p:set>
                                      <p:cBhvr>
                                        <p:cTn id="518" dur="1" fill="hold">
                                          <p:stCondLst>
                                            <p:cond delay="0"/>
                                          </p:stCondLst>
                                        </p:cTn>
                                        <p:tgtEl>
                                          <p:spTgt spid="357"/>
                                        </p:tgtEl>
                                        <p:attrNameLst>
                                          <p:attrName>style.visibility</p:attrName>
                                        </p:attrNameLst>
                                      </p:cBhvr>
                                      <p:to>
                                        <p:strVal val="visible"/>
                                      </p:to>
                                    </p:set>
                                    <p:anim calcmode="lin" valueType="num">
                                      <p:cBhvr additive="base">
                                        <p:cTn id="519" dur="2000" fill="hold"/>
                                        <p:tgtEl>
                                          <p:spTgt spid="357"/>
                                        </p:tgtEl>
                                        <p:attrNameLst>
                                          <p:attrName>ppt_x</p:attrName>
                                        </p:attrNameLst>
                                      </p:cBhvr>
                                      <p:tavLst>
                                        <p:tav tm="0">
                                          <p:val>
                                            <p:strVal val="#ppt_x"/>
                                          </p:val>
                                        </p:tav>
                                        <p:tav tm="100000">
                                          <p:val>
                                            <p:strVal val="#ppt_x"/>
                                          </p:val>
                                        </p:tav>
                                      </p:tavLst>
                                    </p:anim>
                                    <p:anim calcmode="lin" valueType="num">
                                      <p:cBhvr additive="base">
                                        <p:cTn id="520" dur="2000" fill="hold"/>
                                        <p:tgtEl>
                                          <p:spTgt spid="357"/>
                                        </p:tgtEl>
                                        <p:attrNameLst>
                                          <p:attrName>ppt_y</p:attrName>
                                        </p:attrNameLst>
                                      </p:cBhvr>
                                      <p:tavLst>
                                        <p:tav tm="0">
                                          <p:val>
                                            <p:strVal val="1+#ppt_h/2"/>
                                          </p:val>
                                        </p:tav>
                                        <p:tav tm="100000">
                                          <p:val>
                                            <p:strVal val="#ppt_y"/>
                                          </p:val>
                                        </p:tav>
                                      </p:tavLst>
                                    </p:anim>
                                  </p:childTnLst>
                                </p:cTn>
                              </p:par>
                              <p:par>
                                <p:cTn id="521" presetID="2" presetClass="entr" presetSubtype="4" fill="hold" nodeType="withEffect">
                                  <p:stCondLst>
                                    <p:cond delay="0"/>
                                  </p:stCondLst>
                                  <p:childTnLst>
                                    <p:set>
                                      <p:cBhvr>
                                        <p:cTn id="522" dur="1" fill="hold">
                                          <p:stCondLst>
                                            <p:cond delay="0"/>
                                          </p:stCondLst>
                                        </p:cTn>
                                        <p:tgtEl>
                                          <p:spTgt spid="360"/>
                                        </p:tgtEl>
                                        <p:attrNameLst>
                                          <p:attrName>style.visibility</p:attrName>
                                        </p:attrNameLst>
                                      </p:cBhvr>
                                      <p:to>
                                        <p:strVal val="visible"/>
                                      </p:to>
                                    </p:set>
                                    <p:anim calcmode="lin" valueType="num">
                                      <p:cBhvr additive="base">
                                        <p:cTn id="523" dur="2000" fill="hold"/>
                                        <p:tgtEl>
                                          <p:spTgt spid="360"/>
                                        </p:tgtEl>
                                        <p:attrNameLst>
                                          <p:attrName>ppt_x</p:attrName>
                                        </p:attrNameLst>
                                      </p:cBhvr>
                                      <p:tavLst>
                                        <p:tav tm="0">
                                          <p:val>
                                            <p:strVal val="#ppt_x"/>
                                          </p:val>
                                        </p:tav>
                                        <p:tav tm="100000">
                                          <p:val>
                                            <p:strVal val="#ppt_x"/>
                                          </p:val>
                                        </p:tav>
                                      </p:tavLst>
                                    </p:anim>
                                    <p:anim calcmode="lin" valueType="num">
                                      <p:cBhvr additive="base">
                                        <p:cTn id="524" dur="2000" fill="hold"/>
                                        <p:tgtEl>
                                          <p:spTgt spid="360"/>
                                        </p:tgtEl>
                                        <p:attrNameLst>
                                          <p:attrName>ppt_y</p:attrName>
                                        </p:attrNameLst>
                                      </p:cBhvr>
                                      <p:tavLst>
                                        <p:tav tm="0">
                                          <p:val>
                                            <p:strVal val="1+#ppt_h/2"/>
                                          </p:val>
                                        </p:tav>
                                        <p:tav tm="100000">
                                          <p:val>
                                            <p:strVal val="#ppt_y"/>
                                          </p:val>
                                        </p:tav>
                                      </p:tavLst>
                                    </p:anim>
                                  </p:childTnLst>
                                </p:cTn>
                              </p:par>
                              <p:par>
                                <p:cTn id="525" presetID="2" presetClass="entr" presetSubtype="4" fill="hold" nodeType="withEffect">
                                  <p:stCondLst>
                                    <p:cond delay="0"/>
                                  </p:stCondLst>
                                  <p:childTnLst>
                                    <p:set>
                                      <p:cBhvr>
                                        <p:cTn id="526" dur="1" fill="hold">
                                          <p:stCondLst>
                                            <p:cond delay="0"/>
                                          </p:stCondLst>
                                        </p:cTn>
                                        <p:tgtEl>
                                          <p:spTgt spid="363"/>
                                        </p:tgtEl>
                                        <p:attrNameLst>
                                          <p:attrName>style.visibility</p:attrName>
                                        </p:attrNameLst>
                                      </p:cBhvr>
                                      <p:to>
                                        <p:strVal val="visible"/>
                                      </p:to>
                                    </p:set>
                                    <p:anim calcmode="lin" valueType="num">
                                      <p:cBhvr additive="base">
                                        <p:cTn id="527" dur="2000" fill="hold"/>
                                        <p:tgtEl>
                                          <p:spTgt spid="363"/>
                                        </p:tgtEl>
                                        <p:attrNameLst>
                                          <p:attrName>ppt_x</p:attrName>
                                        </p:attrNameLst>
                                      </p:cBhvr>
                                      <p:tavLst>
                                        <p:tav tm="0">
                                          <p:val>
                                            <p:strVal val="#ppt_x"/>
                                          </p:val>
                                        </p:tav>
                                        <p:tav tm="100000">
                                          <p:val>
                                            <p:strVal val="#ppt_x"/>
                                          </p:val>
                                        </p:tav>
                                      </p:tavLst>
                                    </p:anim>
                                    <p:anim calcmode="lin" valueType="num">
                                      <p:cBhvr additive="base">
                                        <p:cTn id="528" dur="2000" fill="hold"/>
                                        <p:tgtEl>
                                          <p:spTgt spid="363"/>
                                        </p:tgtEl>
                                        <p:attrNameLst>
                                          <p:attrName>ppt_y</p:attrName>
                                        </p:attrNameLst>
                                      </p:cBhvr>
                                      <p:tavLst>
                                        <p:tav tm="0">
                                          <p:val>
                                            <p:strVal val="1+#ppt_h/2"/>
                                          </p:val>
                                        </p:tav>
                                        <p:tav tm="100000">
                                          <p:val>
                                            <p:strVal val="#ppt_y"/>
                                          </p:val>
                                        </p:tav>
                                      </p:tavLst>
                                    </p:anim>
                                  </p:childTnLst>
                                </p:cTn>
                              </p:par>
                              <p:par>
                                <p:cTn id="529" presetID="2" presetClass="entr" presetSubtype="4" fill="hold" nodeType="withEffect">
                                  <p:stCondLst>
                                    <p:cond delay="0"/>
                                  </p:stCondLst>
                                  <p:childTnLst>
                                    <p:set>
                                      <p:cBhvr>
                                        <p:cTn id="530" dur="1" fill="hold">
                                          <p:stCondLst>
                                            <p:cond delay="0"/>
                                          </p:stCondLst>
                                        </p:cTn>
                                        <p:tgtEl>
                                          <p:spTgt spid="366"/>
                                        </p:tgtEl>
                                        <p:attrNameLst>
                                          <p:attrName>style.visibility</p:attrName>
                                        </p:attrNameLst>
                                      </p:cBhvr>
                                      <p:to>
                                        <p:strVal val="visible"/>
                                      </p:to>
                                    </p:set>
                                    <p:anim calcmode="lin" valueType="num">
                                      <p:cBhvr additive="base">
                                        <p:cTn id="531" dur="2000" fill="hold"/>
                                        <p:tgtEl>
                                          <p:spTgt spid="366"/>
                                        </p:tgtEl>
                                        <p:attrNameLst>
                                          <p:attrName>ppt_x</p:attrName>
                                        </p:attrNameLst>
                                      </p:cBhvr>
                                      <p:tavLst>
                                        <p:tav tm="0">
                                          <p:val>
                                            <p:strVal val="#ppt_x"/>
                                          </p:val>
                                        </p:tav>
                                        <p:tav tm="100000">
                                          <p:val>
                                            <p:strVal val="#ppt_x"/>
                                          </p:val>
                                        </p:tav>
                                      </p:tavLst>
                                    </p:anim>
                                    <p:anim calcmode="lin" valueType="num">
                                      <p:cBhvr additive="base">
                                        <p:cTn id="532" dur="2000" fill="hold"/>
                                        <p:tgtEl>
                                          <p:spTgt spid="366"/>
                                        </p:tgtEl>
                                        <p:attrNameLst>
                                          <p:attrName>ppt_y</p:attrName>
                                        </p:attrNameLst>
                                      </p:cBhvr>
                                      <p:tavLst>
                                        <p:tav tm="0">
                                          <p:val>
                                            <p:strVal val="1+#ppt_h/2"/>
                                          </p:val>
                                        </p:tav>
                                        <p:tav tm="100000">
                                          <p:val>
                                            <p:strVal val="#ppt_y"/>
                                          </p:val>
                                        </p:tav>
                                      </p:tavLst>
                                    </p:anim>
                                  </p:childTnLst>
                                </p:cTn>
                              </p:par>
                              <p:par>
                                <p:cTn id="533" presetID="2" presetClass="entr" presetSubtype="4" fill="hold" nodeType="withEffect">
                                  <p:stCondLst>
                                    <p:cond delay="0"/>
                                  </p:stCondLst>
                                  <p:childTnLst>
                                    <p:set>
                                      <p:cBhvr>
                                        <p:cTn id="534" dur="1" fill="hold">
                                          <p:stCondLst>
                                            <p:cond delay="0"/>
                                          </p:stCondLst>
                                        </p:cTn>
                                        <p:tgtEl>
                                          <p:spTgt spid="369"/>
                                        </p:tgtEl>
                                        <p:attrNameLst>
                                          <p:attrName>style.visibility</p:attrName>
                                        </p:attrNameLst>
                                      </p:cBhvr>
                                      <p:to>
                                        <p:strVal val="visible"/>
                                      </p:to>
                                    </p:set>
                                    <p:anim calcmode="lin" valueType="num">
                                      <p:cBhvr additive="base">
                                        <p:cTn id="535" dur="2000" fill="hold"/>
                                        <p:tgtEl>
                                          <p:spTgt spid="369"/>
                                        </p:tgtEl>
                                        <p:attrNameLst>
                                          <p:attrName>ppt_x</p:attrName>
                                        </p:attrNameLst>
                                      </p:cBhvr>
                                      <p:tavLst>
                                        <p:tav tm="0">
                                          <p:val>
                                            <p:strVal val="#ppt_x"/>
                                          </p:val>
                                        </p:tav>
                                        <p:tav tm="100000">
                                          <p:val>
                                            <p:strVal val="#ppt_x"/>
                                          </p:val>
                                        </p:tav>
                                      </p:tavLst>
                                    </p:anim>
                                    <p:anim calcmode="lin" valueType="num">
                                      <p:cBhvr additive="base">
                                        <p:cTn id="536" dur="2000" fill="hold"/>
                                        <p:tgtEl>
                                          <p:spTgt spid="369"/>
                                        </p:tgtEl>
                                        <p:attrNameLst>
                                          <p:attrName>ppt_y</p:attrName>
                                        </p:attrNameLst>
                                      </p:cBhvr>
                                      <p:tavLst>
                                        <p:tav tm="0">
                                          <p:val>
                                            <p:strVal val="1+#ppt_h/2"/>
                                          </p:val>
                                        </p:tav>
                                        <p:tav tm="100000">
                                          <p:val>
                                            <p:strVal val="#ppt_y"/>
                                          </p:val>
                                        </p:tav>
                                      </p:tavLst>
                                    </p:anim>
                                  </p:childTnLst>
                                </p:cTn>
                              </p:par>
                              <p:par>
                                <p:cTn id="537" presetID="2" presetClass="entr" presetSubtype="4" fill="hold" nodeType="withEffect">
                                  <p:stCondLst>
                                    <p:cond delay="0"/>
                                  </p:stCondLst>
                                  <p:childTnLst>
                                    <p:set>
                                      <p:cBhvr>
                                        <p:cTn id="538" dur="1" fill="hold">
                                          <p:stCondLst>
                                            <p:cond delay="0"/>
                                          </p:stCondLst>
                                        </p:cTn>
                                        <p:tgtEl>
                                          <p:spTgt spid="372"/>
                                        </p:tgtEl>
                                        <p:attrNameLst>
                                          <p:attrName>style.visibility</p:attrName>
                                        </p:attrNameLst>
                                      </p:cBhvr>
                                      <p:to>
                                        <p:strVal val="visible"/>
                                      </p:to>
                                    </p:set>
                                    <p:anim calcmode="lin" valueType="num">
                                      <p:cBhvr additive="base">
                                        <p:cTn id="539" dur="2000" fill="hold"/>
                                        <p:tgtEl>
                                          <p:spTgt spid="372"/>
                                        </p:tgtEl>
                                        <p:attrNameLst>
                                          <p:attrName>ppt_x</p:attrName>
                                        </p:attrNameLst>
                                      </p:cBhvr>
                                      <p:tavLst>
                                        <p:tav tm="0">
                                          <p:val>
                                            <p:strVal val="#ppt_x"/>
                                          </p:val>
                                        </p:tav>
                                        <p:tav tm="100000">
                                          <p:val>
                                            <p:strVal val="#ppt_x"/>
                                          </p:val>
                                        </p:tav>
                                      </p:tavLst>
                                    </p:anim>
                                    <p:anim calcmode="lin" valueType="num">
                                      <p:cBhvr additive="base">
                                        <p:cTn id="540" dur="2000" fill="hold"/>
                                        <p:tgtEl>
                                          <p:spTgt spid="372"/>
                                        </p:tgtEl>
                                        <p:attrNameLst>
                                          <p:attrName>ppt_y</p:attrName>
                                        </p:attrNameLst>
                                      </p:cBhvr>
                                      <p:tavLst>
                                        <p:tav tm="0">
                                          <p:val>
                                            <p:strVal val="1+#ppt_h/2"/>
                                          </p:val>
                                        </p:tav>
                                        <p:tav tm="100000">
                                          <p:val>
                                            <p:strVal val="#ppt_y"/>
                                          </p:val>
                                        </p:tav>
                                      </p:tavLst>
                                    </p:anim>
                                  </p:childTnLst>
                                </p:cTn>
                              </p:par>
                              <p:par>
                                <p:cTn id="541" presetID="2" presetClass="entr" presetSubtype="4" fill="hold" nodeType="withEffect">
                                  <p:stCondLst>
                                    <p:cond delay="0"/>
                                  </p:stCondLst>
                                  <p:childTnLst>
                                    <p:set>
                                      <p:cBhvr>
                                        <p:cTn id="542" dur="1" fill="hold">
                                          <p:stCondLst>
                                            <p:cond delay="0"/>
                                          </p:stCondLst>
                                        </p:cTn>
                                        <p:tgtEl>
                                          <p:spTgt spid="375"/>
                                        </p:tgtEl>
                                        <p:attrNameLst>
                                          <p:attrName>style.visibility</p:attrName>
                                        </p:attrNameLst>
                                      </p:cBhvr>
                                      <p:to>
                                        <p:strVal val="visible"/>
                                      </p:to>
                                    </p:set>
                                    <p:anim calcmode="lin" valueType="num">
                                      <p:cBhvr additive="base">
                                        <p:cTn id="543" dur="2000" fill="hold"/>
                                        <p:tgtEl>
                                          <p:spTgt spid="375"/>
                                        </p:tgtEl>
                                        <p:attrNameLst>
                                          <p:attrName>ppt_x</p:attrName>
                                        </p:attrNameLst>
                                      </p:cBhvr>
                                      <p:tavLst>
                                        <p:tav tm="0">
                                          <p:val>
                                            <p:strVal val="#ppt_x"/>
                                          </p:val>
                                        </p:tav>
                                        <p:tav tm="100000">
                                          <p:val>
                                            <p:strVal val="#ppt_x"/>
                                          </p:val>
                                        </p:tav>
                                      </p:tavLst>
                                    </p:anim>
                                    <p:anim calcmode="lin" valueType="num">
                                      <p:cBhvr additive="base">
                                        <p:cTn id="544" dur="2000" fill="hold"/>
                                        <p:tgtEl>
                                          <p:spTgt spid="375"/>
                                        </p:tgtEl>
                                        <p:attrNameLst>
                                          <p:attrName>ppt_y</p:attrName>
                                        </p:attrNameLst>
                                      </p:cBhvr>
                                      <p:tavLst>
                                        <p:tav tm="0">
                                          <p:val>
                                            <p:strVal val="1+#ppt_h/2"/>
                                          </p:val>
                                        </p:tav>
                                        <p:tav tm="100000">
                                          <p:val>
                                            <p:strVal val="#ppt_y"/>
                                          </p:val>
                                        </p:tav>
                                      </p:tavLst>
                                    </p:anim>
                                  </p:childTnLst>
                                </p:cTn>
                              </p:par>
                              <p:par>
                                <p:cTn id="545" presetID="2" presetClass="entr" presetSubtype="4" fill="hold"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additive="base">
                                        <p:cTn id="547" dur="2000" fill="hold"/>
                                        <p:tgtEl>
                                          <p:spTgt spid="378"/>
                                        </p:tgtEl>
                                        <p:attrNameLst>
                                          <p:attrName>ppt_x</p:attrName>
                                        </p:attrNameLst>
                                      </p:cBhvr>
                                      <p:tavLst>
                                        <p:tav tm="0">
                                          <p:val>
                                            <p:strVal val="#ppt_x"/>
                                          </p:val>
                                        </p:tav>
                                        <p:tav tm="100000">
                                          <p:val>
                                            <p:strVal val="#ppt_x"/>
                                          </p:val>
                                        </p:tav>
                                      </p:tavLst>
                                    </p:anim>
                                    <p:anim calcmode="lin" valueType="num">
                                      <p:cBhvr additive="base">
                                        <p:cTn id="548" dur="2000" fill="hold"/>
                                        <p:tgtEl>
                                          <p:spTgt spid="378"/>
                                        </p:tgtEl>
                                        <p:attrNameLst>
                                          <p:attrName>ppt_y</p:attrName>
                                        </p:attrNameLst>
                                      </p:cBhvr>
                                      <p:tavLst>
                                        <p:tav tm="0">
                                          <p:val>
                                            <p:strVal val="1+#ppt_h/2"/>
                                          </p:val>
                                        </p:tav>
                                        <p:tav tm="100000">
                                          <p:val>
                                            <p:strVal val="#ppt_y"/>
                                          </p:val>
                                        </p:tav>
                                      </p:tavLst>
                                    </p:anim>
                                  </p:childTnLst>
                                </p:cTn>
                              </p:par>
                              <p:par>
                                <p:cTn id="549" presetID="2" presetClass="entr" presetSubtype="4" fill="hold" nodeType="withEffect">
                                  <p:stCondLst>
                                    <p:cond delay="0"/>
                                  </p:stCondLst>
                                  <p:childTnLst>
                                    <p:set>
                                      <p:cBhvr>
                                        <p:cTn id="550" dur="1" fill="hold">
                                          <p:stCondLst>
                                            <p:cond delay="0"/>
                                          </p:stCondLst>
                                        </p:cTn>
                                        <p:tgtEl>
                                          <p:spTgt spid="381"/>
                                        </p:tgtEl>
                                        <p:attrNameLst>
                                          <p:attrName>style.visibility</p:attrName>
                                        </p:attrNameLst>
                                      </p:cBhvr>
                                      <p:to>
                                        <p:strVal val="visible"/>
                                      </p:to>
                                    </p:set>
                                    <p:anim calcmode="lin" valueType="num">
                                      <p:cBhvr additive="base">
                                        <p:cTn id="551" dur="2000" fill="hold"/>
                                        <p:tgtEl>
                                          <p:spTgt spid="381"/>
                                        </p:tgtEl>
                                        <p:attrNameLst>
                                          <p:attrName>ppt_x</p:attrName>
                                        </p:attrNameLst>
                                      </p:cBhvr>
                                      <p:tavLst>
                                        <p:tav tm="0">
                                          <p:val>
                                            <p:strVal val="#ppt_x"/>
                                          </p:val>
                                        </p:tav>
                                        <p:tav tm="100000">
                                          <p:val>
                                            <p:strVal val="#ppt_x"/>
                                          </p:val>
                                        </p:tav>
                                      </p:tavLst>
                                    </p:anim>
                                    <p:anim calcmode="lin" valueType="num">
                                      <p:cBhvr additive="base">
                                        <p:cTn id="552" dur="2000" fill="hold"/>
                                        <p:tgtEl>
                                          <p:spTgt spid="381"/>
                                        </p:tgtEl>
                                        <p:attrNameLst>
                                          <p:attrName>ppt_y</p:attrName>
                                        </p:attrNameLst>
                                      </p:cBhvr>
                                      <p:tavLst>
                                        <p:tav tm="0">
                                          <p:val>
                                            <p:strVal val="1+#ppt_h/2"/>
                                          </p:val>
                                        </p:tav>
                                        <p:tav tm="100000">
                                          <p:val>
                                            <p:strVal val="#ppt_y"/>
                                          </p:val>
                                        </p:tav>
                                      </p:tavLst>
                                    </p:anim>
                                  </p:childTnLst>
                                </p:cTn>
                              </p:par>
                              <p:par>
                                <p:cTn id="553" presetID="2" presetClass="entr" presetSubtype="4" fill="hold" nodeType="withEffect">
                                  <p:stCondLst>
                                    <p:cond delay="0"/>
                                  </p:stCondLst>
                                  <p:childTnLst>
                                    <p:set>
                                      <p:cBhvr>
                                        <p:cTn id="554" dur="1" fill="hold">
                                          <p:stCondLst>
                                            <p:cond delay="0"/>
                                          </p:stCondLst>
                                        </p:cTn>
                                        <p:tgtEl>
                                          <p:spTgt spid="384"/>
                                        </p:tgtEl>
                                        <p:attrNameLst>
                                          <p:attrName>style.visibility</p:attrName>
                                        </p:attrNameLst>
                                      </p:cBhvr>
                                      <p:to>
                                        <p:strVal val="visible"/>
                                      </p:to>
                                    </p:set>
                                    <p:anim calcmode="lin" valueType="num">
                                      <p:cBhvr additive="base">
                                        <p:cTn id="555" dur="2000" fill="hold"/>
                                        <p:tgtEl>
                                          <p:spTgt spid="384"/>
                                        </p:tgtEl>
                                        <p:attrNameLst>
                                          <p:attrName>ppt_x</p:attrName>
                                        </p:attrNameLst>
                                      </p:cBhvr>
                                      <p:tavLst>
                                        <p:tav tm="0">
                                          <p:val>
                                            <p:strVal val="#ppt_x"/>
                                          </p:val>
                                        </p:tav>
                                        <p:tav tm="100000">
                                          <p:val>
                                            <p:strVal val="#ppt_x"/>
                                          </p:val>
                                        </p:tav>
                                      </p:tavLst>
                                    </p:anim>
                                    <p:anim calcmode="lin" valueType="num">
                                      <p:cBhvr additive="base">
                                        <p:cTn id="556" dur="2000" fill="hold"/>
                                        <p:tgtEl>
                                          <p:spTgt spid="384"/>
                                        </p:tgtEl>
                                        <p:attrNameLst>
                                          <p:attrName>ppt_y</p:attrName>
                                        </p:attrNameLst>
                                      </p:cBhvr>
                                      <p:tavLst>
                                        <p:tav tm="0">
                                          <p:val>
                                            <p:strVal val="1+#ppt_h/2"/>
                                          </p:val>
                                        </p:tav>
                                        <p:tav tm="100000">
                                          <p:val>
                                            <p:strVal val="#ppt_y"/>
                                          </p:val>
                                        </p:tav>
                                      </p:tavLst>
                                    </p:anim>
                                  </p:childTnLst>
                                </p:cTn>
                              </p:par>
                              <p:par>
                                <p:cTn id="557" presetID="2" presetClass="entr" presetSubtype="4" fill="hold" nodeType="withEffect">
                                  <p:stCondLst>
                                    <p:cond delay="0"/>
                                  </p:stCondLst>
                                  <p:childTnLst>
                                    <p:set>
                                      <p:cBhvr>
                                        <p:cTn id="558" dur="1" fill="hold">
                                          <p:stCondLst>
                                            <p:cond delay="0"/>
                                          </p:stCondLst>
                                        </p:cTn>
                                        <p:tgtEl>
                                          <p:spTgt spid="387"/>
                                        </p:tgtEl>
                                        <p:attrNameLst>
                                          <p:attrName>style.visibility</p:attrName>
                                        </p:attrNameLst>
                                      </p:cBhvr>
                                      <p:to>
                                        <p:strVal val="visible"/>
                                      </p:to>
                                    </p:set>
                                    <p:anim calcmode="lin" valueType="num">
                                      <p:cBhvr additive="base">
                                        <p:cTn id="559" dur="2000" fill="hold"/>
                                        <p:tgtEl>
                                          <p:spTgt spid="387"/>
                                        </p:tgtEl>
                                        <p:attrNameLst>
                                          <p:attrName>ppt_x</p:attrName>
                                        </p:attrNameLst>
                                      </p:cBhvr>
                                      <p:tavLst>
                                        <p:tav tm="0">
                                          <p:val>
                                            <p:strVal val="#ppt_x"/>
                                          </p:val>
                                        </p:tav>
                                        <p:tav tm="100000">
                                          <p:val>
                                            <p:strVal val="#ppt_x"/>
                                          </p:val>
                                        </p:tav>
                                      </p:tavLst>
                                    </p:anim>
                                    <p:anim calcmode="lin" valueType="num">
                                      <p:cBhvr additive="base">
                                        <p:cTn id="560" dur="2000" fill="hold"/>
                                        <p:tgtEl>
                                          <p:spTgt spid="387"/>
                                        </p:tgtEl>
                                        <p:attrNameLst>
                                          <p:attrName>ppt_y</p:attrName>
                                        </p:attrNameLst>
                                      </p:cBhvr>
                                      <p:tavLst>
                                        <p:tav tm="0">
                                          <p:val>
                                            <p:strVal val="1+#ppt_h/2"/>
                                          </p:val>
                                        </p:tav>
                                        <p:tav tm="100000">
                                          <p:val>
                                            <p:strVal val="#ppt_y"/>
                                          </p:val>
                                        </p:tav>
                                      </p:tavLst>
                                    </p:anim>
                                  </p:childTnLst>
                                </p:cTn>
                              </p:par>
                              <p:par>
                                <p:cTn id="561" presetID="2" presetClass="entr" presetSubtype="4" fill="hold" nodeType="withEffect">
                                  <p:stCondLst>
                                    <p:cond delay="0"/>
                                  </p:stCondLst>
                                  <p:childTnLst>
                                    <p:set>
                                      <p:cBhvr>
                                        <p:cTn id="562" dur="1" fill="hold">
                                          <p:stCondLst>
                                            <p:cond delay="0"/>
                                          </p:stCondLst>
                                        </p:cTn>
                                        <p:tgtEl>
                                          <p:spTgt spid="390"/>
                                        </p:tgtEl>
                                        <p:attrNameLst>
                                          <p:attrName>style.visibility</p:attrName>
                                        </p:attrNameLst>
                                      </p:cBhvr>
                                      <p:to>
                                        <p:strVal val="visible"/>
                                      </p:to>
                                    </p:set>
                                    <p:anim calcmode="lin" valueType="num">
                                      <p:cBhvr additive="base">
                                        <p:cTn id="563" dur="2000" fill="hold"/>
                                        <p:tgtEl>
                                          <p:spTgt spid="390"/>
                                        </p:tgtEl>
                                        <p:attrNameLst>
                                          <p:attrName>ppt_x</p:attrName>
                                        </p:attrNameLst>
                                      </p:cBhvr>
                                      <p:tavLst>
                                        <p:tav tm="0">
                                          <p:val>
                                            <p:strVal val="#ppt_x"/>
                                          </p:val>
                                        </p:tav>
                                        <p:tav tm="100000">
                                          <p:val>
                                            <p:strVal val="#ppt_x"/>
                                          </p:val>
                                        </p:tav>
                                      </p:tavLst>
                                    </p:anim>
                                    <p:anim calcmode="lin" valueType="num">
                                      <p:cBhvr additive="base">
                                        <p:cTn id="564" dur="2000" fill="hold"/>
                                        <p:tgtEl>
                                          <p:spTgt spid="390"/>
                                        </p:tgtEl>
                                        <p:attrNameLst>
                                          <p:attrName>ppt_y</p:attrName>
                                        </p:attrNameLst>
                                      </p:cBhvr>
                                      <p:tavLst>
                                        <p:tav tm="0">
                                          <p:val>
                                            <p:strVal val="1+#ppt_h/2"/>
                                          </p:val>
                                        </p:tav>
                                        <p:tav tm="100000">
                                          <p:val>
                                            <p:strVal val="#ppt_y"/>
                                          </p:val>
                                        </p:tav>
                                      </p:tavLst>
                                    </p:anim>
                                  </p:childTnLst>
                                </p:cTn>
                              </p:par>
                              <p:par>
                                <p:cTn id="565" presetID="8" presetClass="emph" presetSubtype="0" fill="hold" nodeType="withEffect">
                                  <p:stCondLst>
                                    <p:cond delay="0"/>
                                  </p:stCondLst>
                                  <p:childTnLst>
                                    <p:animRot by="21600000">
                                      <p:cBhvr>
                                        <p:cTn id="566" dur="3000" fill="hold"/>
                                        <p:tgtEl>
                                          <p:spTgt spid="273"/>
                                        </p:tgtEl>
                                        <p:attrNameLst>
                                          <p:attrName>r</p:attrName>
                                        </p:attrNameLst>
                                      </p:cBhvr>
                                    </p:animRot>
                                  </p:childTnLst>
                                </p:cTn>
                              </p:par>
                              <p:par>
                                <p:cTn id="567" presetID="8" presetClass="emph" presetSubtype="0" fill="hold" nodeType="withEffect">
                                  <p:stCondLst>
                                    <p:cond delay="0"/>
                                  </p:stCondLst>
                                  <p:childTnLst>
                                    <p:animRot by="21600000">
                                      <p:cBhvr>
                                        <p:cTn id="568" dur="3000" fill="hold"/>
                                        <p:tgtEl>
                                          <p:spTgt spid="276"/>
                                        </p:tgtEl>
                                        <p:attrNameLst>
                                          <p:attrName>r</p:attrName>
                                        </p:attrNameLst>
                                      </p:cBhvr>
                                    </p:animRot>
                                  </p:childTnLst>
                                </p:cTn>
                              </p:par>
                              <p:par>
                                <p:cTn id="569" presetID="8" presetClass="emph" presetSubtype="0" fill="hold" nodeType="withEffect">
                                  <p:stCondLst>
                                    <p:cond delay="0"/>
                                  </p:stCondLst>
                                  <p:childTnLst>
                                    <p:animRot by="21600000">
                                      <p:cBhvr>
                                        <p:cTn id="570" dur="3000" fill="hold"/>
                                        <p:tgtEl>
                                          <p:spTgt spid="279"/>
                                        </p:tgtEl>
                                        <p:attrNameLst>
                                          <p:attrName>r</p:attrName>
                                        </p:attrNameLst>
                                      </p:cBhvr>
                                    </p:animRot>
                                  </p:childTnLst>
                                </p:cTn>
                              </p:par>
                              <p:par>
                                <p:cTn id="571" presetID="8" presetClass="emph" presetSubtype="0" fill="hold" nodeType="withEffect">
                                  <p:stCondLst>
                                    <p:cond delay="0"/>
                                  </p:stCondLst>
                                  <p:childTnLst>
                                    <p:animRot by="21600000">
                                      <p:cBhvr>
                                        <p:cTn id="572" dur="3000" fill="hold"/>
                                        <p:tgtEl>
                                          <p:spTgt spid="282"/>
                                        </p:tgtEl>
                                        <p:attrNameLst>
                                          <p:attrName>r</p:attrName>
                                        </p:attrNameLst>
                                      </p:cBhvr>
                                    </p:animRot>
                                  </p:childTnLst>
                                </p:cTn>
                              </p:par>
                              <p:par>
                                <p:cTn id="573" presetID="8" presetClass="emph" presetSubtype="0" fill="hold" nodeType="withEffect">
                                  <p:stCondLst>
                                    <p:cond delay="0"/>
                                  </p:stCondLst>
                                  <p:childTnLst>
                                    <p:animRot by="21600000">
                                      <p:cBhvr>
                                        <p:cTn id="574" dur="3000" fill="hold"/>
                                        <p:tgtEl>
                                          <p:spTgt spid="285"/>
                                        </p:tgtEl>
                                        <p:attrNameLst>
                                          <p:attrName>r</p:attrName>
                                        </p:attrNameLst>
                                      </p:cBhvr>
                                    </p:animRot>
                                  </p:childTnLst>
                                </p:cTn>
                              </p:par>
                              <p:par>
                                <p:cTn id="575" presetID="8" presetClass="emph" presetSubtype="0" fill="hold" nodeType="withEffect">
                                  <p:stCondLst>
                                    <p:cond delay="0"/>
                                  </p:stCondLst>
                                  <p:childTnLst>
                                    <p:animRot by="21600000">
                                      <p:cBhvr>
                                        <p:cTn id="576" dur="3000" fill="hold"/>
                                        <p:tgtEl>
                                          <p:spTgt spid="288"/>
                                        </p:tgtEl>
                                        <p:attrNameLst>
                                          <p:attrName>r</p:attrName>
                                        </p:attrNameLst>
                                      </p:cBhvr>
                                    </p:animRot>
                                  </p:childTnLst>
                                </p:cTn>
                              </p:par>
                              <p:par>
                                <p:cTn id="577" presetID="8" presetClass="emph" presetSubtype="0" fill="hold" nodeType="withEffect">
                                  <p:stCondLst>
                                    <p:cond delay="0"/>
                                  </p:stCondLst>
                                  <p:childTnLst>
                                    <p:animRot by="21600000">
                                      <p:cBhvr>
                                        <p:cTn id="578" dur="3000" fill="hold"/>
                                        <p:tgtEl>
                                          <p:spTgt spid="291"/>
                                        </p:tgtEl>
                                        <p:attrNameLst>
                                          <p:attrName>r</p:attrName>
                                        </p:attrNameLst>
                                      </p:cBhvr>
                                    </p:animRot>
                                  </p:childTnLst>
                                </p:cTn>
                              </p:par>
                              <p:par>
                                <p:cTn id="579" presetID="8" presetClass="emph" presetSubtype="0" fill="hold" nodeType="withEffect">
                                  <p:stCondLst>
                                    <p:cond delay="0"/>
                                  </p:stCondLst>
                                  <p:childTnLst>
                                    <p:animRot by="21600000">
                                      <p:cBhvr>
                                        <p:cTn id="580" dur="3000" fill="hold"/>
                                        <p:tgtEl>
                                          <p:spTgt spid="294"/>
                                        </p:tgtEl>
                                        <p:attrNameLst>
                                          <p:attrName>r</p:attrName>
                                        </p:attrNameLst>
                                      </p:cBhvr>
                                    </p:animRot>
                                  </p:childTnLst>
                                </p:cTn>
                              </p:par>
                              <p:par>
                                <p:cTn id="581" presetID="8" presetClass="emph" presetSubtype="0" fill="hold" nodeType="withEffect">
                                  <p:stCondLst>
                                    <p:cond delay="0"/>
                                  </p:stCondLst>
                                  <p:childTnLst>
                                    <p:animRot by="21600000">
                                      <p:cBhvr>
                                        <p:cTn id="582" dur="3000" fill="hold"/>
                                        <p:tgtEl>
                                          <p:spTgt spid="297"/>
                                        </p:tgtEl>
                                        <p:attrNameLst>
                                          <p:attrName>r</p:attrName>
                                        </p:attrNameLst>
                                      </p:cBhvr>
                                    </p:animRot>
                                  </p:childTnLst>
                                </p:cTn>
                              </p:par>
                              <p:par>
                                <p:cTn id="583" presetID="8" presetClass="emph" presetSubtype="0" fill="hold" nodeType="withEffect">
                                  <p:stCondLst>
                                    <p:cond delay="0"/>
                                  </p:stCondLst>
                                  <p:childTnLst>
                                    <p:animRot by="21600000">
                                      <p:cBhvr>
                                        <p:cTn id="584" dur="3000" fill="hold"/>
                                        <p:tgtEl>
                                          <p:spTgt spid="300"/>
                                        </p:tgtEl>
                                        <p:attrNameLst>
                                          <p:attrName>r</p:attrName>
                                        </p:attrNameLst>
                                      </p:cBhvr>
                                    </p:animRot>
                                  </p:childTnLst>
                                </p:cTn>
                              </p:par>
                              <p:par>
                                <p:cTn id="585" presetID="8" presetClass="emph" presetSubtype="0" fill="hold" nodeType="withEffect">
                                  <p:stCondLst>
                                    <p:cond delay="0"/>
                                  </p:stCondLst>
                                  <p:childTnLst>
                                    <p:animRot by="21600000">
                                      <p:cBhvr>
                                        <p:cTn id="586" dur="3000" fill="hold"/>
                                        <p:tgtEl>
                                          <p:spTgt spid="303"/>
                                        </p:tgtEl>
                                        <p:attrNameLst>
                                          <p:attrName>r</p:attrName>
                                        </p:attrNameLst>
                                      </p:cBhvr>
                                    </p:animRot>
                                  </p:childTnLst>
                                </p:cTn>
                              </p:par>
                              <p:par>
                                <p:cTn id="587" presetID="8" presetClass="emph" presetSubtype="0" fill="hold" nodeType="withEffect">
                                  <p:stCondLst>
                                    <p:cond delay="0"/>
                                  </p:stCondLst>
                                  <p:childTnLst>
                                    <p:animRot by="21600000">
                                      <p:cBhvr>
                                        <p:cTn id="588" dur="3000" fill="hold"/>
                                        <p:tgtEl>
                                          <p:spTgt spid="306"/>
                                        </p:tgtEl>
                                        <p:attrNameLst>
                                          <p:attrName>r</p:attrName>
                                        </p:attrNameLst>
                                      </p:cBhvr>
                                    </p:animRot>
                                  </p:childTnLst>
                                </p:cTn>
                              </p:par>
                              <p:par>
                                <p:cTn id="589" presetID="8" presetClass="emph" presetSubtype="0" fill="hold" nodeType="withEffect">
                                  <p:stCondLst>
                                    <p:cond delay="0"/>
                                  </p:stCondLst>
                                  <p:childTnLst>
                                    <p:animRot by="21600000">
                                      <p:cBhvr>
                                        <p:cTn id="590" dur="3000" fill="hold"/>
                                        <p:tgtEl>
                                          <p:spTgt spid="309"/>
                                        </p:tgtEl>
                                        <p:attrNameLst>
                                          <p:attrName>r</p:attrName>
                                        </p:attrNameLst>
                                      </p:cBhvr>
                                    </p:animRot>
                                  </p:childTnLst>
                                </p:cTn>
                              </p:par>
                              <p:par>
                                <p:cTn id="591" presetID="8" presetClass="emph" presetSubtype="0" fill="hold" nodeType="withEffect">
                                  <p:stCondLst>
                                    <p:cond delay="0"/>
                                  </p:stCondLst>
                                  <p:childTnLst>
                                    <p:animRot by="21600000">
                                      <p:cBhvr>
                                        <p:cTn id="592" dur="3000" fill="hold"/>
                                        <p:tgtEl>
                                          <p:spTgt spid="312"/>
                                        </p:tgtEl>
                                        <p:attrNameLst>
                                          <p:attrName>r</p:attrName>
                                        </p:attrNameLst>
                                      </p:cBhvr>
                                    </p:animRot>
                                  </p:childTnLst>
                                </p:cTn>
                              </p:par>
                              <p:par>
                                <p:cTn id="593" presetID="8" presetClass="emph" presetSubtype="0" fill="hold" nodeType="withEffect">
                                  <p:stCondLst>
                                    <p:cond delay="0"/>
                                  </p:stCondLst>
                                  <p:childTnLst>
                                    <p:animRot by="21600000">
                                      <p:cBhvr>
                                        <p:cTn id="594" dur="3000" fill="hold"/>
                                        <p:tgtEl>
                                          <p:spTgt spid="315"/>
                                        </p:tgtEl>
                                        <p:attrNameLst>
                                          <p:attrName>r</p:attrName>
                                        </p:attrNameLst>
                                      </p:cBhvr>
                                    </p:animRot>
                                  </p:childTnLst>
                                </p:cTn>
                              </p:par>
                              <p:par>
                                <p:cTn id="595" presetID="8" presetClass="emph" presetSubtype="0" fill="hold" nodeType="withEffect">
                                  <p:stCondLst>
                                    <p:cond delay="0"/>
                                  </p:stCondLst>
                                  <p:childTnLst>
                                    <p:animRot by="21600000">
                                      <p:cBhvr>
                                        <p:cTn id="596" dur="3000" fill="hold"/>
                                        <p:tgtEl>
                                          <p:spTgt spid="318"/>
                                        </p:tgtEl>
                                        <p:attrNameLst>
                                          <p:attrName>r</p:attrName>
                                        </p:attrNameLst>
                                      </p:cBhvr>
                                    </p:animRot>
                                  </p:childTnLst>
                                </p:cTn>
                              </p:par>
                              <p:par>
                                <p:cTn id="597" presetID="8" presetClass="emph" presetSubtype="0" fill="hold" nodeType="withEffect">
                                  <p:stCondLst>
                                    <p:cond delay="0"/>
                                  </p:stCondLst>
                                  <p:childTnLst>
                                    <p:animRot by="21600000">
                                      <p:cBhvr>
                                        <p:cTn id="598" dur="3000" fill="hold"/>
                                        <p:tgtEl>
                                          <p:spTgt spid="321"/>
                                        </p:tgtEl>
                                        <p:attrNameLst>
                                          <p:attrName>r</p:attrName>
                                        </p:attrNameLst>
                                      </p:cBhvr>
                                    </p:animRot>
                                  </p:childTnLst>
                                </p:cTn>
                              </p:par>
                              <p:par>
                                <p:cTn id="599" presetID="8" presetClass="emph" presetSubtype="0" fill="hold" nodeType="withEffect">
                                  <p:stCondLst>
                                    <p:cond delay="0"/>
                                  </p:stCondLst>
                                  <p:childTnLst>
                                    <p:animRot by="21600000">
                                      <p:cBhvr>
                                        <p:cTn id="600" dur="3000" fill="hold"/>
                                        <p:tgtEl>
                                          <p:spTgt spid="324"/>
                                        </p:tgtEl>
                                        <p:attrNameLst>
                                          <p:attrName>r</p:attrName>
                                        </p:attrNameLst>
                                      </p:cBhvr>
                                    </p:animRot>
                                  </p:childTnLst>
                                </p:cTn>
                              </p:par>
                              <p:par>
                                <p:cTn id="601" presetID="8" presetClass="emph" presetSubtype="0" fill="hold" nodeType="withEffect">
                                  <p:stCondLst>
                                    <p:cond delay="0"/>
                                  </p:stCondLst>
                                  <p:childTnLst>
                                    <p:animRot by="21600000">
                                      <p:cBhvr>
                                        <p:cTn id="602" dur="3000" fill="hold"/>
                                        <p:tgtEl>
                                          <p:spTgt spid="327"/>
                                        </p:tgtEl>
                                        <p:attrNameLst>
                                          <p:attrName>r</p:attrName>
                                        </p:attrNameLst>
                                      </p:cBhvr>
                                    </p:animRot>
                                  </p:childTnLst>
                                </p:cTn>
                              </p:par>
                              <p:par>
                                <p:cTn id="603" presetID="8" presetClass="emph" presetSubtype="0" fill="hold" nodeType="withEffect">
                                  <p:stCondLst>
                                    <p:cond delay="0"/>
                                  </p:stCondLst>
                                  <p:childTnLst>
                                    <p:animRot by="21600000">
                                      <p:cBhvr>
                                        <p:cTn id="604" dur="3000" fill="hold"/>
                                        <p:tgtEl>
                                          <p:spTgt spid="330"/>
                                        </p:tgtEl>
                                        <p:attrNameLst>
                                          <p:attrName>r</p:attrName>
                                        </p:attrNameLst>
                                      </p:cBhvr>
                                    </p:animRot>
                                  </p:childTnLst>
                                </p:cTn>
                              </p:par>
                              <p:par>
                                <p:cTn id="605" presetID="8" presetClass="emph" presetSubtype="0" fill="hold" nodeType="withEffect">
                                  <p:stCondLst>
                                    <p:cond delay="0"/>
                                  </p:stCondLst>
                                  <p:childTnLst>
                                    <p:animRot by="21600000">
                                      <p:cBhvr>
                                        <p:cTn id="606" dur="3000" fill="hold"/>
                                        <p:tgtEl>
                                          <p:spTgt spid="333"/>
                                        </p:tgtEl>
                                        <p:attrNameLst>
                                          <p:attrName>r</p:attrName>
                                        </p:attrNameLst>
                                      </p:cBhvr>
                                    </p:animRot>
                                  </p:childTnLst>
                                </p:cTn>
                              </p:par>
                              <p:par>
                                <p:cTn id="607" presetID="8" presetClass="emph" presetSubtype="0" fill="hold" nodeType="withEffect">
                                  <p:stCondLst>
                                    <p:cond delay="0"/>
                                  </p:stCondLst>
                                  <p:childTnLst>
                                    <p:animRot by="21600000">
                                      <p:cBhvr>
                                        <p:cTn id="608" dur="3000" fill="hold"/>
                                        <p:tgtEl>
                                          <p:spTgt spid="336"/>
                                        </p:tgtEl>
                                        <p:attrNameLst>
                                          <p:attrName>r</p:attrName>
                                        </p:attrNameLst>
                                      </p:cBhvr>
                                    </p:animRot>
                                  </p:childTnLst>
                                </p:cTn>
                              </p:par>
                              <p:par>
                                <p:cTn id="609" presetID="8" presetClass="emph" presetSubtype="0" fill="hold" nodeType="withEffect">
                                  <p:stCondLst>
                                    <p:cond delay="0"/>
                                  </p:stCondLst>
                                  <p:childTnLst>
                                    <p:animRot by="21600000">
                                      <p:cBhvr>
                                        <p:cTn id="610" dur="3000" fill="hold"/>
                                        <p:tgtEl>
                                          <p:spTgt spid="339"/>
                                        </p:tgtEl>
                                        <p:attrNameLst>
                                          <p:attrName>r</p:attrName>
                                        </p:attrNameLst>
                                      </p:cBhvr>
                                    </p:animRot>
                                  </p:childTnLst>
                                </p:cTn>
                              </p:par>
                              <p:par>
                                <p:cTn id="611" presetID="8" presetClass="emph" presetSubtype="0" fill="hold" nodeType="withEffect">
                                  <p:stCondLst>
                                    <p:cond delay="0"/>
                                  </p:stCondLst>
                                  <p:childTnLst>
                                    <p:animRot by="21600000">
                                      <p:cBhvr>
                                        <p:cTn id="612" dur="3000" fill="hold"/>
                                        <p:tgtEl>
                                          <p:spTgt spid="342"/>
                                        </p:tgtEl>
                                        <p:attrNameLst>
                                          <p:attrName>r</p:attrName>
                                        </p:attrNameLst>
                                      </p:cBhvr>
                                    </p:animRot>
                                  </p:childTnLst>
                                </p:cTn>
                              </p:par>
                              <p:par>
                                <p:cTn id="613" presetID="8" presetClass="emph" presetSubtype="0" fill="hold" nodeType="withEffect">
                                  <p:stCondLst>
                                    <p:cond delay="0"/>
                                  </p:stCondLst>
                                  <p:childTnLst>
                                    <p:animRot by="21600000">
                                      <p:cBhvr>
                                        <p:cTn id="614" dur="3000" fill="hold"/>
                                        <p:tgtEl>
                                          <p:spTgt spid="345"/>
                                        </p:tgtEl>
                                        <p:attrNameLst>
                                          <p:attrName>r</p:attrName>
                                        </p:attrNameLst>
                                      </p:cBhvr>
                                    </p:animRot>
                                  </p:childTnLst>
                                </p:cTn>
                              </p:par>
                              <p:par>
                                <p:cTn id="615" presetID="8" presetClass="emph" presetSubtype="0" fill="hold" nodeType="withEffect">
                                  <p:stCondLst>
                                    <p:cond delay="0"/>
                                  </p:stCondLst>
                                  <p:childTnLst>
                                    <p:animRot by="21600000">
                                      <p:cBhvr>
                                        <p:cTn id="616" dur="3000" fill="hold"/>
                                        <p:tgtEl>
                                          <p:spTgt spid="348"/>
                                        </p:tgtEl>
                                        <p:attrNameLst>
                                          <p:attrName>r</p:attrName>
                                        </p:attrNameLst>
                                      </p:cBhvr>
                                    </p:animRot>
                                  </p:childTnLst>
                                </p:cTn>
                              </p:par>
                              <p:par>
                                <p:cTn id="617" presetID="8" presetClass="emph" presetSubtype="0" fill="hold" nodeType="withEffect">
                                  <p:stCondLst>
                                    <p:cond delay="0"/>
                                  </p:stCondLst>
                                  <p:childTnLst>
                                    <p:animRot by="21600000">
                                      <p:cBhvr>
                                        <p:cTn id="618" dur="3000" fill="hold"/>
                                        <p:tgtEl>
                                          <p:spTgt spid="351"/>
                                        </p:tgtEl>
                                        <p:attrNameLst>
                                          <p:attrName>r</p:attrName>
                                        </p:attrNameLst>
                                      </p:cBhvr>
                                    </p:animRot>
                                  </p:childTnLst>
                                </p:cTn>
                              </p:par>
                              <p:par>
                                <p:cTn id="619" presetID="8" presetClass="emph" presetSubtype="0" fill="hold" nodeType="withEffect">
                                  <p:stCondLst>
                                    <p:cond delay="0"/>
                                  </p:stCondLst>
                                  <p:childTnLst>
                                    <p:animRot by="21600000">
                                      <p:cBhvr>
                                        <p:cTn id="620" dur="3000" fill="hold"/>
                                        <p:tgtEl>
                                          <p:spTgt spid="354"/>
                                        </p:tgtEl>
                                        <p:attrNameLst>
                                          <p:attrName>r</p:attrName>
                                        </p:attrNameLst>
                                      </p:cBhvr>
                                    </p:animRot>
                                  </p:childTnLst>
                                </p:cTn>
                              </p:par>
                              <p:par>
                                <p:cTn id="621" presetID="8" presetClass="emph" presetSubtype="0" fill="hold" nodeType="withEffect">
                                  <p:stCondLst>
                                    <p:cond delay="0"/>
                                  </p:stCondLst>
                                  <p:childTnLst>
                                    <p:animRot by="21600000">
                                      <p:cBhvr>
                                        <p:cTn id="622" dur="3000" fill="hold"/>
                                        <p:tgtEl>
                                          <p:spTgt spid="357"/>
                                        </p:tgtEl>
                                        <p:attrNameLst>
                                          <p:attrName>r</p:attrName>
                                        </p:attrNameLst>
                                      </p:cBhvr>
                                    </p:animRot>
                                  </p:childTnLst>
                                </p:cTn>
                              </p:par>
                              <p:par>
                                <p:cTn id="623" presetID="8" presetClass="emph" presetSubtype="0" fill="hold" nodeType="withEffect">
                                  <p:stCondLst>
                                    <p:cond delay="0"/>
                                  </p:stCondLst>
                                  <p:childTnLst>
                                    <p:animRot by="21600000">
                                      <p:cBhvr>
                                        <p:cTn id="624" dur="3000" fill="hold"/>
                                        <p:tgtEl>
                                          <p:spTgt spid="360"/>
                                        </p:tgtEl>
                                        <p:attrNameLst>
                                          <p:attrName>r</p:attrName>
                                        </p:attrNameLst>
                                      </p:cBhvr>
                                    </p:animRot>
                                  </p:childTnLst>
                                </p:cTn>
                              </p:par>
                              <p:par>
                                <p:cTn id="625" presetID="8" presetClass="emph" presetSubtype="0" fill="hold" nodeType="withEffect">
                                  <p:stCondLst>
                                    <p:cond delay="0"/>
                                  </p:stCondLst>
                                  <p:childTnLst>
                                    <p:animRot by="21600000">
                                      <p:cBhvr>
                                        <p:cTn id="626" dur="3000" fill="hold"/>
                                        <p:tgtEl>
                                          <p:spTgt spid="363"/>
                                        </p:tgtEl>
                                        <p:attrNameLst>
                                          <p:attrName>r</p:attrName>
                                        </p:attrNameLst>
                                      </p:cBhvr>
                                    </p:animRot>
                                  </p:childTnLst>
                                </p:cTn>
                              </p:par>
                              <p:par>
                                <p:cTn id="627" presetID="8" presetClass="emph" presetSubtype="0" fill="hold" nodeType="withEffect">
                                  <p:stCondLst>
                                    <p:cond delay="0"/>
                                  </p:stCondLst>
                                  <p:childTnLst>
                                    <p:animRot by="21600000">
                                      <p:cBhvr>
                                        <p:cTn id="628" dur="3000" fill="hold"/>
                                        <p:tgtEl>
                                          <p:spTgt spid="366"/>
                                        </p:tgtEl>
                                        <p:attrNameLst>
                                          <p:attrName>r</p:attrName>
                                        </p:attrNameLst>
                                      </p:cBhvr>
                                    </p:animRot>
                                  </p:childTnLst>
                                </p:cTn>
                              </p:par>
                              <p:par>
                                <p:cTn id="629" presetID="8" presetClass="emph" presetSubtype="0" fill="hold" nodeType="withEffect">
                                  <p:stCondLst>
                                    <p:cond delay="0"/>
                                  </p:stCondLst>
                                  <p:childTnLst>
                                    <p:animRot by="21600000">
                                      <p:cBhvr>
                                        <p:cTn id="630" dur="3000" fill="hold"/>
                                        <p:tgtEl>
                                          <p:spTgt spid="369"/>
                                        </p:tgtEl>
                                        <p:attrNameLst>
                                          <p:attrName>r</p:attrName>
                                        </p:attrNameLst>
                                      </p:cBhvr>
                                    </p:animRot>
                                  </p:childTnLst>
                                </p:cTn>
                              </p:par>
                              <p:par>
                                <p:cTn id="631" presetID="8" presetClass="emph" presetSubtype="0" fill="hold" nodeType="withEffect">
                                  <p:stCondLst>
                                    <p:cond delay="0"/>
                                  </p:stCondLst>
                                  <p:childTnLst>
                                    <p:animRot by="21600000">
                                      <p:cBhvr>
                                        <p:cTn id="632" dur="3000" fill="hold"/>
                                        <p:tgtEl>
                                          <p:spTgt spid="372"/>
                                        </p:tgtEl>
                                        <p:attrNameLst>
                                          <p:attrName>r</p:attrName>
                                        </p:attrNameLst>
                                      </p:cBhvr>
                                    </p:animRot>
                                  </p:childTnLst>
                                </p:cTn>
                              </p:par>
                              <p:par>
                                <p:cTn id="633" presetID="8" presetClass="emph" presetSubtype="0" fill="hold" nodeType="withEffect">
                                  <p:stCondLst>
                                    <p:cond delay="0"/>
                                  </p:stCondLst>
                                  <p:childTnLst>
                                    <p:animRot by="21600000">
                                      <p:cBhvr>
                                        <p:cTn id="634" dur="3000" fill="hold"/>
                                        <p:tgtEl>
                                          <p:spTgt spid="375"/>
                                        </p:tgtEl>
                                        <p:attrNameLst>
                                          <p:attrName>r</p:attrName>
                                        </p:attrNameLst>
                                      </p:cBhvr>
                                    </p:animRot>
                                  </p:childTnLst>
                                </p:cTn>
                              </p:par>
                              <p:par>
                                <p:cTn id="635" presetID="8" presetClass="emph" presetSubtype="0" fill="hold" nodeType="withEffect">
                                  <p:stCondLst>
                                    <p:cond delay="0"/>
                                  </p:stCondLst>
                                  <p:childTnLst>
                                    <p:animRot by="21600000">
                                      <p:cBhvr>
                                        <p:cTn id="636" dur="3000" fill="hold"/>
                                        <p:tgtEl>
                                          <p:spTgt spid="378"/>
                                        </p:tgtEl>
                                        <p:attrNameLst>
                                          <p:attrName>r</p:attrName>
                                        </p:attrNameLst>
                                      </p:cBhvr>
                                    </p:animRot>
                                  </p:childTnLst>
                                </p:cTn>
                              </p:par>
                              <p:par>
                                <p:cTn id="637" presetID="8" presetClass="emph" presetSubtype="0" fill="hold" nodeType="withEffect">
                                  <p:stCondLst>
                                    <p:cond delay="0"/>
                                  </p:stCondLst>
                                  <p:childTnLst>
                                    <p:animRot by="21600000">
                                      <p:cBhvr>
                                        <p:cTn id="638" dur="3000" fill="hold"/>
                                        <p:tgtEl>
                                          <p:spTgt spid="381"/>
                                        </p:tgtEl>
                                        <p:attrNameLst>
                                          <p:attrName>r</p:attrName>
                                        </p:attrNameLst>
                                      </p:cBhvr>
                                    </p:animRot>
                                  </p:childTnLst>
                                </p:cTn>
                              </p:par>
                              <p:par>
                                <p:cTn id="639" presetID="8" presetClass="emph" presetSubtype="0" fill="hold" nodeType="withEffect">
                                  <p:stCondLst>
                                    <p:cond delay="0"/>
                                  </p:stCondLst>
                                  <p:childTnLst>
                                    <p:animRot by="21600000">
                                      <p:cBhvr>
                                        <p:cTn id="640" dur="3000" fill="hold"/>
                                        <p:tgtEl>
                                          <p:spTgt spid="384"/>
                                        </p:tgtEl>
                                        <p:attrNameLst>
                                          <p:attrName>r</p:attrName>
                                        </p:attrNameLst>
                                      </p:cBhvr>
                                    </p:animRot>
                                  </p:childTnLst>
                                </p:cTn>
                              </p:par>
                              <p:par>
                                <p:cTn id="641" presetID="8" presetClass="emph" presetSubtype="0" fill="hold" nodeType="withEffect">
                                  <p:stCondLst>
                                    <p:cond delay="0"/>
                                  </p:stCondLst>
                                  <p:childTnLst>
                                    <p:animRot by="21600000">
                                      <p:cBhvr>
                                        <p:cTn id="642" dur="3000" fill="hold"/>
                                        <p:tgtEl>
                                          <p:spTgt spid="387"/>
                                        </p:tgtEl>
                                        <p:attrNameLst>
                                          <p:attrName>r</p:attrName>
                                        </p:attrNameLst>
                                      </p:cBhvr>
                                    </p:animRot>
                                  </p:childTnLst>
                                </p:cTn>
                              </p:par>
                              <p:par>
                                <p:cTn id="643" presetID="8" presetClass="emph" presetSubtype="0" fill="hold" nodeType="withEffect">
                                  <p:stCondLst>
                                    <p:cond delay="0"/>
                                  </p:stCondLst>
                                  <p:childTnLst>
                                    <p:animRot by="21600000">
                                      <p:cBhvr>
                                        <p:cTn id="644" dur="3000" fill="hold"/>
                                        <p:tgtEl>
                                          <p:spTgt spid="390"/>
                                        </p:tgtEl>
                                        <p:attrNameLst>
                                          <p:attrName>r</p:attrName>
                                        </p:attrNameLst>
                                      </p:cBhvr>
                                    </p:animRot>
                                  </p:childTnLst>
                                </p:cTn>
                              </p:par>
                              <p:par>
                                <p:cTn id="645" presetID="2" presetClass="exit" presetSubtype="1" fill="hold" nodeType="withEffect">
                                  <p:stCondLst>
                                    <p:cond delay="0"/>
                                  </p:stCondLst>
                                  <p:childTnLst>
                                    <p:anim calcmode="lin" valueType="num">
                                      <p:cBhvr additive="base">
                                        <p:cTn id="646" dur="3500"/>
                                        <p:tgtEl>
                                          <p:spTgt spid="273"/>
                                        </p:tgtEl>
                                        <p:attrNameLst>
                                          <p:attrName>ppt_x</p:attrName>
                                        </p:attrNameLst>
                                      </p:cBhvr>
                                      <p:tavLst>
                                        <p:tav tm="0">
                                          <p:val>
                                            <p:strVal val="ppt_x"/>
                                          </p:val>
                                        </p:tav>
                                        <p:tav tm="100000">
                                          <p:val>
                                            <p:strVal val="ppt_x"/>
                                          </p:val>
                                        </p:tav>
                                      </p:tavLst>
                                    </p:anim>
                                    <p:anim calcmode="lin" valueType="num">
                                      <p:cBhvr additive="base">
                                        <p:cTn id="647" dur="3500"/>
                                        <p:tgtEl>
                                          <p:spTgt spid="273"/>
                                        </p:tgtEl>
                                        <p:attrNameLst>
                                          <p:attrName>ppt_y</p:attrName>
                                        </p:attrNameLst>
                                      </p:cBhvr>
                                      <p:tavLst>
                                        <p:tav tm="0">
                                          <p:val>
                                            <p:strVal val="ppt_y"/>
                                          </p:val>
                                        </p:tav>
                                        <p:tav tm="100000">
                                          <p:val>
                                            <p:strVal val="0-ppt_h/2"/>
                                          </p:val>
                                        </p:tav>
                                      </p:tavLst>
                                    </p:anim>
                                    <p:set>
                                      <p:cBhvr>
                                        <p:cTn id="648" dur="1" fill="hold">
                                          <p:stCondLst>
                                            <p:cond delay="3499"/>
                                          </p:stCondLst>
                                        </p:cTn>
                                        <p:tgtEl>
                                          <p:spTgt spid="273"/>
                                        </p:tgtEl>
                                        <p:attrNameLst>
                                          <p:attrName>style.visibility</p:attrName>
                                        </p:attrNameLst>
                                      </p:cBhvr>
                                      <p:to>
                                        <p:strVal val="hidden"/>
                                      </p:to>
                                    </p:set>
                                  </p:childTnLst>
                                </p:cTn>
                              </p:par>
                              <p:par>
                                <p:cTn id="649" presetID="2" presetClass="exit" presetSubtype="1" fill="hold" nodeType="withEffect">
                                  <p:stCondLst>
                                    <p:cond delay="0"/>
                                  </p:stCondLst>
                                  <p:childTnLst>
                                    <p:anim calcmode="lin" valueType="num">
                                      <p:cBhvr additive="base">
                                        <p:cTn id="650" dur="3500"/>
                                        <p:tgtEl>
                                          <p:spTgt spid="276"/>
                                        </p:tgtEl>
                                        <p:attrNameLst>
                                          <p:attrName>ppt_x</p:attrName>
                                        </p:attrNameLst>
                                      </p:cBhvr>
                                      <p:tavLst>
                                        <p:tav tm="0">
                                          <p:val>
                                            <p:strVal val="ppt_x"/>
                                          </p:val>
                                        </p:tav>
                                        <p:tav tm="100000">
                                          <p:val>
                                            <p:strVal val="ppt_x"/>
                                          </p:val>
                                        </p:tav>
                                      </p:tavLst>
                                    </p:anim>
                                    <p:anim calcmode="lin" valueType="num">
                                      <p:cBhvr additive="base">
                                        <p:cTn id="651" dur="3500"/>
                                        <p:tgtEl>
                                          <p:spTgt spid="276"/>
                                        </p:tgtEl>
                                        <p:attrNameLst>
                                          <p:attrName>ppt_y</p:attrName>
                                        </p:attrNameLst>
                                      </p:cBhvr>
                                      <p:tavLst>
                                        <p:tav tm="0">
                                          <p:val>
                                            <p:strVal val="ppt_y"/>
                                          </p:val>
                                        </p:tav>
                                        <p:tav tm="100000">
                                          <p:val>
                                            <p:strVal val="0-ppt_h/2"/>
                                          </p:val>
                                        </p:tav>
                                      </p:tavLst>
                                    </p:anim>
                                    <p:set>
                                      <p:cBhvr>
                                        <p:cTn id="652" dur="1" fill="hold">
                                          <p:stCondLst>
                                            <p:cond delay="3499"/>
                                          </p:stCondLst>
                                        </p:cTn>
                                        <p:tgtEl>
                                          <p:spTgt spid="276"/>
                                        </p:tgtEl>
                                        <p:attrNameLst>
                                          <p:attrName>style.visibility</p:attrName>
                                        </p:attrNameLst>
                                      </p:cBhvr>
                                      <p:to>
                                        <p:strVal val="hidden"/>
                                      </p:to>
                                    </p:set>
                                  </p:childTnLst>
                                </p:cTn>
                              </p:par>
                              <p:par>
                                <p:cTn id="653" presetID="2" presetClass="exit" presetSubtype="1" fill="hold" nodeType="withEffect">
                                  <p:stCondLst>
                                    <p:cond delay="0"/>
                                  </p:stCondLst>
                                  <p:childTnLst>
                                    <p:anim calcmode="lin" valueType="num">
                                      <p:cBhvr additive="base">
                                        <p:cTn id="654" dur="3500"/>
                                        <p:tgtEl>
                                          <p:spTgt spid="279"/>
                                        </p:tgtEl>
                                        <p:attrNameLst>
                                          <p:attrName>ppt_x</p:attrName>
                                        </p:attrNameLst>
                                      </p:cBhvr>
                                      <p:tavLst>
                                        <p:tav tm="0">
                                          <p:val>
                                            <p:strVal val="ppt_x"/>
                                          </p:val>
                                        </p:tav>
                                        <p:tav tm="100000">
                                          <p:val>
                                            <p:strVal val="ppt_x"/>
                                          </p:val>
                                        </p:tav>
                                      </p:tavLst>
                                    </p:anim>
                                    <p:anim calcmode="lin" valueType="num">
                                      <p:cBhvr additive="base">
                                        <p:cTn id="655" dur="3500"/>
                                        <p:tgtEl>
                                          <p:spTgt spid="279"/>
                                        </p:tgtEl>
                                        <p:attrNameLst>
                                          <p:attrName>ppt_y</p:attrName>
                                        </p:attrNameLst>
                                      </p:cBhvr>
                                      <p:tavLst>
                                        <p:tav tm="0">
                                          <p:val>
                                            <p:strVal val="ppt_y"/>
                                          </p:val>
                                        </p:tav>
                                        <p:tav tm="100000">
                                          <p:val>
                                            <p:strVal val="0-ppt_h/2"/>
                                          </p:val>
                                        </p:tav>
                                      </p:tavLst>
                                    </p:anim>
                                    <p:set>
                                      <p:cBhvr>
                                        <p:cTn id="656" dur="1" fill="hold">
                                          <p:stCondLst>
                                            <p:cond delay="3499"/>
                                          </p:stCondLst>
                                        </p:cTn>
                                        <p:tgtEl>
                                          <p:spTgt spid="279"/>
                                        </p:tgtEl>
                                        <p:attrNameLst>
                                          <p:attrName>style.visibility</p:attrName>
                                        </p:attrNameLst>
                                      </p:cBhvr>
                                      <p:to>
                                        <p:strVal val="hidden"/>
                                      </p:to>
                                    </p:set>
                                  </p:childTnLst>
                                </p:cTn>
                              </p:par>
                              <p:par>
                                <p:cTn id="657" presetID="2" presetClass="exit" presetSubtype="1" fill="hold" nodeType="withEffect">
                                  <p:stCondLst>
                                    <p:cond delay="0"/>
                                  </p:stCondLst>
                                  <p:childTnLst>
                                    <p:anim calcmode="lin" valueType="num">
                                      <p:cBhvr additive="base">
                                        <p:cTn id="658" dur="3500"/>
                                        <p:tgtEl>
                                          <p:spTgt spid="282"/>
                                        </p:tgtEl>
                                        <p:attrNameLst>
                                          <p:attrName>ppt_x</p:attrName>
                                        </p:attrNameLst>
                                      </p:cBhvr>
                                      <p:tavLst>
                                        <p:tav tm="0">
                                          <p:val>
                                            <p:strVal val="ppt_x"/>
                                          </p:val>
                                        </p:tav>
                                        <p:tav tm="100000">
                                          <p:val>
                                            <p:strVal val="ppt_x"/>
                                          </p:val>
                                        </p:tav>
                                      </p:tavLst>
                                    </p:anim>
                                    <p:anim calcmode="lin" valueType="num">
                                      <p:cBhvr additive="base">
                                        <p:cTn id="659" dur="3500"/>
                                        <p:tgtEl>
                                          <p:spTgt spid="282"/>
                                        </p:tgtEl>
                                        <p:attrNameLst>
                                          <p:attrName>ppt_y</p:attrName>
                                        </p:attrNameLst>
                                      </p:cBhvr>
                                      <p:tavLst>
                                        <p:tav tm="0">
                                          <p:val>
                                            <p:strVal val="ppt_y"/>
                                          </p:val>
                                        </p:tav>
                                        <p:tav tm="100000">
                                          <p:val>
                                            <p:strVal val="0-ppt_h/2"/>
                                          </p:val>
                                        </p:tav>
                                      </p:tavLst>
                                    </p:anim>
                                    <p:set>
                                      <p:cBhvr>
                                        <p:cTn id="660" dur="1" fill="hold">
                                          <p:stCondLst>
                                            <p:cond delay="3499"/>
                                          </p:stCondLst>
                                        </p:cTn>
                                        <p:tgtEl>
                                          <p:spTgt spid="282"/>
                                        </p:tgtEl>
                                        <p:attrNameLst>
                                          <p:attrName>style.visibility</p:attrName>
                                        </p:attrNameLst>
                                      </p:cBhvr>
                                      <p:to>
                                        <p:strVal val="hidden"/>
                                      </p:to>
                                    </p:set>
                                  </p:childTnLst>
                                </p:cTn>
                              </p:par>
                              <p:par>
                                <p:cTn id="661" presetID="2" presetClass="exit" presetSubtype="1" fill="hold" nodeType="withEffect">
                                  <p:stCondLst>
                                    <p:cond delay="0"/>
                                  </p:stCondLst>
                                  <p:childTnLst>
                                    <p:anim calcmode="lin" valueType="num">
                                      <p:cBhvr additive="base">
                                        <p:cTn id="662" dur="3500"/>
                                        <p:tgtEl>
                                          <p:spTgt spid="285"/>
                                        </p:tgtEl>
                                        <p:attrNameLst>
                                          <p:attrName>ppt_x</p:attrName>
                                        </p:attrNameLst>
                                      </p:cBhvr>
                                      <p:tavLst>
                                        <p:tav tm="0">
                                          <p:val>
                                            <p:strVal val="ppt_x"/>
                                          </p:val>
                                        </p:tav>
                                        <p:tav tm="100000">
                                          <p:val>
                                            <p:strVal val="ppt_x"/>
                                          </p:val>
                                        </p:tav>
                                      </p:tavLst>
                                    </p:anim>
                                    <p:anim calcmode="lin" valueType="num">
                                      <p:cBhvr additive="base">
                                        <p:cTn id="663" dur="3500"/>
                                        <p:tgtEl>
                                          <p:spTgt spid="285"/>
                                        </p:tgtEl>
                                        <p:attrNameLst>
                                          <p:attrName>ppt_y</p:attrName>
                                        </p:attrNameLst>
                                      </p:cBhvr>
                                      <p:tavLst>
                                        <p:tav tm="0">
                                          <p:val>
                                            <p:strVal val="ppt_y"/>
                                          </p:val>
                                        </p:tav>
                                        <p:tav tm="100000">
                                          <p:val>
                                            <p:strVal val="0-ppt_h/2"/>
                                          </p:val>
                                        </p:tav>
                                      </p:tavLst>
                                    </p:anim>
                                    <p:set>
                                      <p:cBhvr>
                                        <p:cTn id="664" dur="1" fill="hold">
                                          <p:stCondLst>
                                            <p:cond delay="3499"/>
                                          </p:stCondLst>
                                        </p:cTn>
                                        <p:tgtEl>
                                          <p:spTgt spid="285"/>
                                        </p:tgtEl>
                                        <p:attrNameLst>
                                          <p:attrName>style.visibility</p:attrName>
                                        </p:attrNameLst>
                                      </p:cBhvr>
                                      <p:to>
                                        <p:strVal val="hidden"/>
                                      </p:to>
                                    </p:set>
                                  </p:childTnLst>
                                </p:cTn>
                              </p:par>
                              <p:par>
                                <p:cTn id="665" presetID="2" presetClass="exit" presetSubtype="1" fill="hold" nodeType="withEffect">
                                  <p:stCondLst>
                                    <p:cond delay="0"/>
                                  </p:stCondLst>
                                  <p:childTnLst>
                                    <p:anim calcmode="lin" valueType="num">
                                      <p:cBhvr additive="base">
                                        <p:cTn id="666" dur="3500"/>
                                        <p:tgtEl>
                                          <p:spTgt spid="288"/>
                                        </p:tgtEl>
                                        <p:attrNameLst>
                                          <p:attrName>ppt_x</p:attrName>
                                        </p:attrNameLst>
                                      </p:cBhvr>
                                      <p:tavLst>
                                        <p:tav tm="0">
                                          <p:val>
                                            <p:strVal val="ppt_x"/>
                                          </p:val>
                                        </p:tav>
                                        <p:tav tm="100000">
                                          <p:val>
                                            <p:strVal val="ppt_x"/>
                                          </p:val>
                                        </p:tav>
                                      </p:tavLst>
                                    </p:anim>
                                    <p:anim calcmode="lin" valueType="num">
                                      <p:cBhvr additive="base">
                                        <p:cTn id="667" dur="3500"/>
                                        <p:tgtEl>
                                          <p:spTgt spid="288"/>
                                        </p:tgtEl>
                                        <p:attrNameLst>
                                          <p:attrName>ppt_y</p:attrName>
                                        </p:attrNameLst>
                                      </p:cBhvr>
                                      <p:tavLst>
                                        <p:tav tm="0">
                                          <p:val>
                                            <p:strVal val="ppt_y"/>
                                          </p:val>
                                        </p:tav>
                                        <p:tav tm="100000">
                                          <p:val>
                                            <p:strVal val="0-ppt_h/2"/>
                                          </p:val>
                                        </p:tav>
                                      </p:tavLst>
                                    </p:anim>
                                    <p:set>
                                      <p:cBhvr>
                                        <p:cTn id="668" dur="1" fill="hold">
                                          <p:stCondLst>
                                            <p:cond delay="3499"/>
                                          </p:stCondLst>
                                        </p:cTn>
                                        <p:tgtEl>
                                          <p:spTgt spid="288"/>
                                        </p:tgtEl>
                                        <p:attrNameLst>
                                          <p:attrName>style.visibility</p:attrName>
                                        </p:attrNameLst>
                                      </p:cBhvr>
                                      <p:to>
                                        <p:strVal val="hidden"/>
                                      </p:to>
                                    </p:set>
                                  </p:childTnLst>
                                </p:cTn>
                              </p:par>
                              <p:par>
                                <p:cTn id="669" presetID="2" presetClass="exit" presetSubtype="1" fill="hold" nodeType="withEffect">
                                  <p:stCondLst>
                                    <p:cond delay="0"/>
                                  </p:stCondLst>
                                  <p:childTnLst>
                                    <p:anim calcmode="lin" valueType="num">
                                      <p:cBhvr additive="base">
                                        <p:cTn id="670" dur="3500"/>
                                        <p:tgtEl>
                                          <p:spTgt spid="291"/>
                                        </p:tgtEl>
                                        <p:attrNameLst>
                                          <p:attrName>ppt_x</p:attrName>
                                        </p:attrNameLst>
                                      </p:cBhvr>
                                      <p:tavLst>
                                        <p:tav tm="0">
                                          <p:val>
                                            <p:strVal val="ppt_x"/>
                                          </p:val>
                                        </p:tav>
                                        <p:tav tm="100000">
                                          <p:val>
                                            <p:strVal val="ppt_x"/>
                                          </p:val>
                                        </p:tav>
                                      </p:tavLst>
                                    </p:anim>
                                    <p:anim calcmode="lin" valueType="num">
                                      <p:cBhvr additive="base">
                                        <p:cTn id="671" dur="3500"/>
                                        <p:tgtEl>
                                          <p:spTgt spid="291"/>
                                        </p:tgtEl>
                                        <p:attrNameLst>
                                          <p:attrName>ppt_y</p:attrName>
                                        </p:attrNameLst>
                                      </p:cBhvr>
                                      <p:tavLst>
                                        <p:tav tm="0">
                                          <p:val>
                                            <p:strVal val="ppt_y"/>
                                          </p:val>
                                        </p:tav>
                                        <p:tav tm="100000">
                                          <p:val>
                                            <p:strVal val="0-ppt_h/2"/>
                                          </p:val>
                                        </p:tav>
                                      </p:tavLst>
                                    </p:anim>
                                    <p:set>
                                      <p:cBhvr>
                                        <p:cTn id="672" dur="1" fill="hold">
                                          <p:stCondLst>
                                            <p:cond delay="3499"/>
                                          </p:stCondLst>
                                        </p:cTn>
                                        <p:tgtEl>
                                          <p:spTgt spid="291"/>
                                        </p:tgtEl>
                                        <p:attrNameLst>
                                          <p:attrName>style.visibility</p:attrName>
                                        </p:attrNameLst>
                                      </p:cBhvr>
                                      <p:to>
                                        <p:strVal val="hidden"/>
                                      </p:to>
                                    </p:set>
                                  </p:childTnLst>
                                </p:cTn>
                              </p:par>
                              <p:par>
                                <p:cTn id="673" presetID="2" presetClass="exit" presetSubtype="1" fill="hold" nodeType="withEffect">
                                  <p:stCondLst>
                                    <p:cond delay="0"/>
                                  </p:stCondLst>
                                  <p:childTnLst>
                                    <p:anim calcmode="lin" valueType="num">
                                      <p:cBhvr additive="base">
                                        <p:cTn id="674" dur="3500"/>
                                        <p:tgtEl>
                                          <p:spTgt spid="294"/>
                                        </p:tgtEl>
                                        <p:attrNameLst>
                                          <p:attrName>ppt_x</p:attrName>
                                        </p:attrNameLst>
                                      </p:cBhvr>
                                      <p:tavLst>
                                        <p:tav tm="0">
                                          <p:val>
                                            <p:strVal val="ppt_x"/>
                                          </p:val>
                                        </p:tav>
                                        <p:tav tm="100000">
                                          <p:val>
                                            <p:strVal val="ppt_x"/>
                                          </p:val>
                                        </p:tav>
                                      </p:tavLst>
                                    </p:anim>
                                    <p:anim calcmode="lin" valueType="num">
                                      <p:cBhvr additive="base">
                                        <p:cTn id="675" dur="3500"/>
                                        <p:tgtEl>
                                          <p:spTgt spid="294"/>
                                        </p:tgtEl>
                                        <p:attrNameLst>
                                          <p:attrName>ppt_y</p:attrName>
                                        </p:attrNameLst>
                                      </p:cBhvr>
                                      <p:tavLst>
                                        <p:tav tm="0">
                                          <p:val>
                                            <p:strVal val="ppt_y"/>
                                          </p:val>
                                        </p:tav>
                                        <p:tav tm="100000">
                                          <p:val>
                                            <p:strVal val="0-ppt_h/2"/>
                                          </p:val>
                                        </p:tav>
                                      </p:tavLst>
                                    </p:anim>
                                    <p:set>
                                      <p:cBhvr>
                                        <p:cTn id="676" dur="1" fill="hold">
                                          <p:stCondLst>
                                            <p:cond delay="3499"/>
                                          </p:stCondLst>
                                        </p:cTn>
                                        <p:tgtEl>
                                          <p:spTgt spid="294"/>
                                        </p:tgtEl>
                                        <p:attrNameLst>
                                          <p:attrName>style.visibility</p:attrName>
                                        </p:attrNameLst>
                                      </p:cBhvr>
                                      <p:to>
                                        <p:strVal val="hidden"/>
                                      </p:to>
                                    </p:set>
                                  </p:childTnLst>
                                </p:cTn>
                              </p:par>
                              <p:par>
                                <p:cTn id="677" presetID="2" presetClass="exit" presetSubtype="1" fill="hold" nodeType="withEffect">
                                  <p:stCondLst>
                                    <p:cond delay="0"/>
                                  </p:stCondLst>
                                  <p:childTnLst>
                                    <p:anim calcmode="lin" valueType="num">
                                      <p:cBhvr additive="base">
                                        <p:cTn id="678" dur="3500"/>
                                        <p:tgtEl>
                                          <p:spTgt spid="297"/>
                                        </p:tgtEl>
                                        <p:attrNameLst>
                                          <p:attrName>ppt_x</p:attrName>
                                        </p:attrNameLst>
                                      </p:cBhvr>
                                      <p:tavLst>
                                        <p:tav tm="0">
                                          <p:val>
                                            <p:strVal val="ppt_x"/>
                                          </p:val>
                                        </p:tav>
                                        <p:tav tm="100000">
                                          <p:val>
                                            <p:strVal val="ppt_x"/>
                                          </p:val>
                                        </p:tav>
                                      </p:tavLst>
                                    </p:anim>
                                    <p:anim calcmode="lin" valueType="num">
                                      <p:cBhvr additive="base">
                                        <p:cTn id="679" dur="3500"/>
                                        <p:tgtEl>
                                          <p:spTgt spid="297"/>
                                        </p:tgtEl>
                                        <p:attrNameLst>
                                          <p:attrName>ppt_y</p:attrName>
                                        </p:attrNameLst>
                                      </p:cBhvr>
                                      <p:tavLst>
                                        <p:tav tm="0">
                                          <p:val>
                                            <p:strVal val="ppt_y"/>
                                          </p:val>
                                        </p:tav>
                                        <p:tav tm="100000">
                                          <p:val>
                                            <p:strVal val="0-ppt_h/2"/>
                                          </p:val>
                                        </p:tav>
                                      </p:tavLst>
                                    </p:anim>
                                    <p:set>
                                      <p:cBhvr>
                                        <p:cTn id="680" dur="1" fill="hold">
                                          <p:stCondLst>
                                            <p:cond delay="3499"/>
                                          </p:stCondLst>
                                        </p:cTn>
                                        <p:tgtEl>
                                          <p:spTgt spid="297"/>
                                        </p:tgtEl>
                                        <p:attrNameLst>
                                          <p:attrName>style.visibility</p:attrName>
                                        </p:attrNameLst>
                                      </p:cBhvr>
                                      <p:to>
                                        <p:strVal val="hidden"/>
                                      </p:to>
                                    </p:set>
                                  </p:childTnLst>
                                </p:cTn>
                              </p:par>
                              <p:par>
                                <p:cTn id="681" presetID="2" presetClass="exit" presetSubtype="1" fill="hold" nodeType="withEffect">
                                  <p:stCondLst>
                                    <p:cond delay="0"/>
                                  </p:stCondLst>
                                  <p:childTnLst>
                                    <p:anim calcmode="lin" valueType="num">
                                      <p:cBhvr additive="base">
                                        <p:cTn id="682" dur="3500"/>
                                        <p:tgtEl>
                                          <p:spTgt spid="300"/>
                                        </p:tgtEl>
                                        <p:attrNameLst>
                                          <p:attrName>ppt_x</p:attrName>
                                        </p:attrNameLst>
                                      </p:cBhvr>
                                      <p:tavLst>
                                        <p:tav tm="0">
                                          <p:val>
                                            <p:strVal val="ppt_x"/>
                                          </p:val>
                                        </p:tav>
                                        <p:tav tm="100000">
                                          <p:val>
                                            <p:strVal val="ppt_x"/>
                                          </p:val>
                                        </p:tav>
                                      </p:tavLst>
                                    </p:anim>
                                    <p:anim calcmode="lin" valueType="num">
                                      <p:cBhvr additive="base">
                                        <p:cTn id="683" dur="3500"/>
                                        <p:tgtEl>
                                          <p:spTgt spid="300"/>
                                        </p:tgtEl>
                                        <p:attrNameLst>
                                          <p:attrName>ppt_y</p:attrName>
                                        </p:attrNameLst>
                                      </p:cBhvr>
                                      <p:tavLst>
                                        <p:tav tm="0">
                                          <p:val>
                                            <p:strVal val="ppt_y"/>
                                          </p:val>
                                        </p:tav>
                                        <p:tav tm="100000">
                                          <p:val>
                                            <p:strVal val="0-ppt_h/2"/>
                                          </p:val>
                                        </p:tav>
                                      </p:tavLst>
                                    </p:anim>
                                    <p:set>
                                      <p:cBhvr>
                                        <p:cTn id="684" dur="1" fill="hold">
                                          <p:stCondLst>
                                            <p:cond delay="3499"/>
                                          </p:stCondLst>
                                        </p:cTn>
                                        <p:tgtEl>
                                          <p:spTgt spid="300"/>
                                        </p:tgtEl>
                                        <p:attrNameLst>
                                          <p:attrName>style.visibility</p:attrName>
                                        </p:attrNameLst>
                                      </p:cBhvr>
                                      <p:to>
                                        <p:strVal val="hidden"/>
                                      </p:to>
                                    </p:set>
                                  </p:childTnLst>
                                </p:cTn>
                              </p:par>
                              <p:par>
                                <p:cTn id="685" presetID="2" presetClass="exit" presetSubtype="1" fill="hold" nodeType="withEffect">
                                  <p:stCondLst>
                                    <p:cond delay="0"/>
                                  </p:stCondLst>
                                  <p:childTnLst>
                                    <p:anim calcmode="lin" valueType="num">
                                      <p:cBhvr additive="base">
                                        <p:cTn id="686" dur="3500"/>
                                        <p:tgtEl>
                                          <p:spTgt spid="303"/>
                                        </p:tgtEl>
                                        <p:attrNameLst>
                                          <p:attrName>ppt_x</p:attrName>
                                        </p:attrNameLst>
                                      </p:cBhvr>
                                      <p:tavLst>
                                        <p:tav tm="0">
                                          <p:val>
                                            <p:strVal val="ppt_x"/>
                                          </p:val>
                                        </p:tav>
                                        <p:tav tm="100000">
                                          <p:val>
                                            <p:strVal val="ppt_x"/>
                                          </p:val>
                                        </p:tav>
                                      </p:tavLst>
                                    </p:anim>
                                    <p:anim calcmode="lin" valueType="num">
                                      <p:cBhvr additive="base">
                                        <p:cTn id="687" dur="3500"/>
                                        <p:tgtEl>
                                          <p:spTgt spid="303"/>
                                        </p:tgtEl>
                                        <p:attrNameLst>
                                          <p:attrName>ppt_y</p:attrName>
                                        </p:attrNameLst>
                                      </p:cBhvr>
                                      <p:tavLst>
                                        <p:tav tm="0">
                                          <p:val>
                                            <p:strVal val="ppt_y"/>
                                          </p:val>
                                        </p:tav>
                                        <p:tav tm="100000">
                                          <p:val>
                                            <p:strVal val="0-ppt_h/2"/>
                                          </p:val>
                                        </p:tav>
                                      </p:tavLst>
                                    </p:anim>
                                    <p:set>
                                      <p:cBhvr>
                                        <p:cTn id="688" dur="1" fill="hold">
                                          <p:stCondLst>
                                            <p:cond delay="3499"/>
                                          </p:stCondLst>
                                        </p:cTn>
                                        <p:tgtEl>
                                          <p:spTgt spid="303"/>
                                        </p:tgtEl>
                                        <p:attrNameLst>
                                          <p:attrName>style.visibility</p:attrName>
                                        </p:attrNameLst>
                                      </p:cBhvr>
                                      <p:to>
                                        <p:strVal val="hidden"/>
                                      </p:to>
                                    </p:set>
                                  </p:childTnLst>
                                </p:cTn>
                              </p:par>
                              <p:par>
                                <p:cTn id="689" presetID="2" presetClass="exit" presetSubtype="1" fill="hold" nodeType="withEffect">
                                  <p:stCondLst>
                                    <p:cond delay="0"/>
                                  </p:stCondLst>
                                  <p:childTnLst>
                                    <p:anim calcmode="lin" valueType="num">
                                      <p:cBhvr additive="base">
                                        <p:cTn id="690" dur="3500"/>
                                        <p:tgtEl>
                                          <p:spTgt spid="306"/>
                                        </p:tgtEl>
                                        <p:attrNameLst>
                                          <p:attrName>ppt_x</p:attrName>
                                        </p:attrNameLst>
                                      </p:cBhvr>
                                      <p:tavLst>
                                        <p:tav tm="0">
                                          <p:val>
                                            <p:strVal val="ppt_x"/>
                                          </p:val>
                                        </p:tav>
                                        <p:tav tm="100000">
                                          <p:val>
                                            <p:strVal val="ppt_x"/>
                                          </p:val>
                                        </p:tav>
                                      </p:tavLst>
                                    </p:anim>
                                    <p:anim calcmode="lin" valueType="num">
                                      <p:cBhvr additive="base">
                                        <p:cTn id="691" dur="3500"/>
                                        <p:tgtEl>
                                          <p:spTgt spid="306"/>
                                        </p:tgtEl>
                                        <p:attrNameLst>
                                          <p:attrName>ppt_y</p:attrName>
                                        </p:attrNameLst>
                                      </p:cBhvr>
                                      <p:tavLst>
                                        <p:tav tm="0">
                                          <p:val>
                                            <p:strVal val="ppt_y"/>
                                          </p:val>
                                        </p:tav>
                                        <p:tav tm="100000">
                                          <p:val>
                                            <p:strVal val="0-ppt_h/2"/>
                                          </p:val>
                                        </p:tav>
                                      </p:tavLst>
                                    </p:anim>
                                    <p:set>
                                      <p:cBhvr>
                                        <p:cTn id="692" dur="1" fill="hold">
                                          <p:stCondLst>
                                            <p:cond delay="3499"/>
                                          </p:stCondLst>
                                        </p:cTn>
                                        <p:tgtEl>
                                          <p:spTgt spid="306"/>
                                        </p:tgtEl>
                                        <p:attrNameLst>
                                          <p:attrName>style.visibility</p:attrName>
                                        </p:attrNameLst>
                                      </p:cBhvr>
                                      <p:to>
                                        <p:strVal val="hidden"/>
                                      </p:to>
                                    </p:set>
                                  </p:childTnLst>
                                </p:cTn>
                              </p:par>
                              <p:par>
                                <p:cTn id="693" presetID="2" presetClass="exit" presetSubtype="1" fill="hold" nodeType="withEffect">
                                  <p:stCondLst>
                                    <p:cond delay="0"/>
                                  </p:stCondLst>
                                  <p:childTnLst>
                                    <p:anim calcmode="lin" valueType="num">
                                      <p:cBhvr additive="base">
                                        <p:cTn id="694" dur="3500"/>
                                        <p:tgtEl>
                                          <p:spTgt spid="309"/>
                                        </p:tgtEl>
                                        <p:attrNameLst>
                                          <p:attrName>ppt_x</p:attrName>
                                        </p:attrNameLst>
                                      </p:cBhvr>
                                      <p:tavLst>
                                        <p:tav tm="0">
                                          <p:val>
                                            <p:strVal val="ppt_x"/>
                                          </p:val>
                                        </p:tav>
                                        <p:tav tm="100000">
                                          <p:val>
                                            <p:strVal val="ppt_x"/>
                                          </p:val>
                                        </p:tav>
                                      </p:tavLst>
                                    </p:anim>
                                    <p:anim calcmode="lin" valueType="num">
                                      <p:cBhvr additive="base">
                                        <p:cTn id="695" dur="3500"/>
                                        <p:tgtEl>
                                          <p:spTgt spid="309"/>
                                        </p:tgtEl>
                                        <p:attrNameLst>
                                          <p:attrName>ppt_y</p:attrName>
                                        </p:attrNameLst>
                                      </p:cBhvr>
                                      <p:tavLst>
                                        <p:tav tm="0">
                                          <p:val>
                                            <p:strVal val="ppt_y"/>
                                          </p:val>
                                        </p:tav>
                                        <p:tav tm="100000">
                                          <p:val>
                                            <p:strVal val="0-ppt_h/2"/>
                                          </p:val>
                                        </p:tav>
                                      </p:tavLst>
                                    </p:anim>
                                    <p:set>
                                      <p:cBhvr>
                                        <p:cTn id="696" dur="1" fill="hold">
                                          <p:stCondLst>
                                            <p:cond delay="3499"/>
                                          </p:stCondLst>
                                        </p:cTn>
                                        <p:tgtEl>
                                          <p:spTgt spid="309"/>
                                        </p:tgtEl>
                                        <p:attrNameLst>
                                          <p:attrName>style.visibility</p:attrName>
                                        </p:attrNameLst>
                                      </p:cBhvr>
                                      <p:to>
                                        <p:strVal val="hidden"/>
                                      </p:to>
                                    </p:set>
                                  </p:childTnLst>
                                </p:cTn>
                              </p:par>
                              <p:par>
                                <p:cTn id="697" presetID="2" presetClass="exit" presetSubtype="1" fill="hold" nodeType="withEffect">
                                  <p:stCondLst>
                                    <p:cond delay="0"/>
                                  </p:stCondLst>
                                  <p:childTnLst>
                                    <p:anim calcmode="lin" valueType="num">
                                      <p:cBhvr additive="base">
                                        <p:cTn id="698" dur="3500"/>
                                        <p:tgtEl>
                                          <p:spTgt spid="312"/>
                                        </p:tgtEl>
                                        <p:attrNameLst>
                                          <p:attrName>ppt_x</p:attrName>
                                        </p:attrNameLst>
                                      </p:cBhvr>
                                      <p:tavLst>
                                        <p:tav tm="0">
                                          <p:val>
                                            <p:strVal val="ppt_x"/>
                                          </p:val>
                                        </p:tav>
                                        <p:tav tm="100000">
                                          <p:val>
                                            <p:strVal val="ppt_x"/>
                                          </p:val>
                                        </p:tav>
                                      </p:tavLst>
                                    </p:anim>
                                    <p:anim calcmode="lin" valueType="num">
                                      <p:cBhvr additive="base">
                                        <p:cTn id="699" dur="3500"/>
                                        <p:tgtEl>
                                          <p:spTgt spid="312"/>
                                        </p:tgtEl>
                                        <p:attrNameLst>
                                          <p:attrName>ppt_y</p:attrName>
                                        </p:attrNameLst>
                                      </p:cBhvr>
                                      <p:tavLst>
                                        <p:tav tm="0">
                                          <p:val>
                                            <p:strVal val="ppt_y"/>
                                          </p:val>
                                        </p:tav>
                                        <p:tav tm="100000">
                                          <p:val>
                                            <p:strVal val="0-ppt_h/2"/>
                                          </p:val>
                                        </p:tav>
                                      </p:tavLst>
                                    </p:anim>
                                    <p:set>
                                      <p:cBhvr>
                                        <p:cTn id="700" dur="1" fill="hold">
                                          <p:stCondLst>
                                            <p:cond delay="3499"/>
                                          </p:stCondLst>
                                        </p:cTn>
                                        <p:tgtEl>
                                          <p:spTgt spid="312"/>
                                        </p:tgtEl>
                                        <p:attrNameLst>
                                          <p:attrName>style.visibility</p:attrName>
                                        </p:attrNameLst>
                                      </p:cBhvr>
                                      <p:to>
                                        <p:strVal val="hidden"/>
                                      </p:to>
                                    </p:set>
                                  </p:childTnLst>
                                </p:cTn>
                              </p:par>
                              <p:par>
                                <p:cTn id="701" presetID="2" presetClass="exit" presetSubtype="1" fill="hold" nodeType="withEffect">
                                  <p:stCondLst>
                                    <p:cond delay="0"/>
                                  </p:stCondLst>
                                  <p:childTnLst>
                                    <p:anim calcmode="lin" valueType="num">
                                      <p:cBhvr additive="base">
                                        <p:cTn id="702" dur="3500"/>
                                        <p:tgtEl>
                                          <p:spTgt spid="315"/>
                                        </p:tgtEl>
                                        <p:attrNameLst>
                                          <p:attrName>ppt_x</p:attrName>
                                        </p:attrNameLst>
                                      </p:cBhvr>
                                      <p:tavLst>
                                        <p:tav tm="0">
                                          <p:val>
                                            <p:strVal val="ppt_x"/>
                                          </p:val>
                                        </p:tav>
                                        <p:tav tm="100000">
                                          <p:val>
                                            <p:strVal val="ppt_x"/>
                                          </p:val>
                                        </p:tav>
                                      </p:tavLst>
                                    </p:anim>
                                    <p:anim calcmode="lin" valueType="num">
                                      <p:cBhvr additive="base">
                                        <p:cTn id="703" dur="3500"/>
                                        <p:tgtEl>
                                          <p:spTgt spid="315"/>
                                        </p:tgtEl>
                                        <p:attrNameLst>
                                          <p:attrName>ppt_y</p:attrName>
                                        </p:attrNameLst>
                                      </p:cBhvr>
                                      <p:tavLst>
                                        <p:tav tm="0">
                                          <p:val>
                                            <p:strVal val="ppt_y"/>
                                          </p:val>
                                        </p:tav>
                                        <p:tav tm="100000">
                                          <p:val>
                                            <p:strVal val="0-ppt_h/2"/>
                                          </p:val>
                                        </p:tav>
                                      </p:tavLst>
                                    </p:anim>
                                    <p:set>
                                      <p:cBhvr>
                                        <p:cTn id="704" dur="1" fill="hold">
                                          <p:stCondLst>
                                            <p:cond delay="3499"/>
                                          </p:stCondLst>
                                        </p:cTn>
                                        <p:tgtEl>
                                          <p:spTgt spid="315"/>
                                        </p:tgtEl>
                                        <p:attrNameLst>
                                          <p:attrName>style.visibility</p:attrName>
                                        </p:attrNameLst>
                                      </p:cBhvr>
                                      <p:to>
                                        <p:strVal val="hidden"/>
                                      </p:to>
                                    </p:set>
                                  </p:childTnLst>
                                </p:cTn>
                              </p:par>
                              <p:par>
                                <p:cTn id="705" presetID="2" presetClass="exit" presetSubtype="1" fill="hold" nodeType="withEffect">
                                  <p:stCondLst>
                                    <p:cond delay="0"/>
                                  </p:stCondLst>
                                  <p:childTnLst>
                                    <p:anim calcmode="lin" valueType="num">
                                      <p:cBhvr additive="base">
                                        <p:cTn id="706" dur="3500"/>
                                        <p:tgtEl>
                                          <p:spTgt spid="318"/>
                                        </p:tgtEl>
                                        <p:attrNameLst>
                                          <p:attrName>ppt_x</p:attrName>
                                        </p:attrNameLst>
                                      </p:cBhvr>
                                      <p:tavLst>
                                        <p:tav tm="0">
                                          <p:val>
                                            <p:strVal val="ppt_x"/>
                                          </p:val>
                                        </p:tav>
                                        <p:tav tm="100000">
                                          <p:val>
                                            <p:strVal val="ppt_x"/>
                                          </p:val>
                                        </p:tav>
                                      </p:tavLst>
                                    </p:anim>
                                    <p:anim calcmode="lin" valueType="num">
                                      <p:cBhvr additive="base">
                                        <p:cTn id="707" dur="3500"/>
                                        <p:tgtEl>
                                          <p:spTgt spid="318"/>
                                        </p:tgtEl>
                                        <p:attrNameLst>
                                          <p:attrName>ppt_y</p:attrName>
                                        </p:attrNameLst>
                                      </p:cBhvr>
                                      <p:tavLst>
                                        <p:tav tm="0">
                                          <p:val>
                                            <p:strVal val="ppt_y"/>
                                          </p:val>
                                        </p:tav>
                                        <p:tav tm="100000">
                                          <p:val>
                                            <p:strVal val="0-ppt_h/2"/>
                                          </p:val>
                                        </p:tav>
                                      </p:tavLst>
                                    </p:anim>
                                    <p:set>
                                      <p:cBhvr>
                                        <p:cTn id="708" dur="1" fill="hold">
                                          <p:stCondLst>
                                            <p:cond delay="3499"/>
                                          </p:stCondLst>
                                        </p:cTn>
                                        <p:tgtEl>
                                          <p:spTgt spid="318"/>
                                        </p:tgtEl>
                                        <p:attrNameLst>
                                          <p:attrName>style.visibility</p:attrName>
                                        </p:attrNameLst>
                                      </p:cBhvr>
                                      <p:to>
                                        <p:strVal val="hidden"/>
                                      </p:to>
                                    </p:set>
                                  </p:childTnLst>
                                </p:cTn>
                              </p:par>
                              <p:par>
                                <p:cTn id="709" presetID="2" presetClass="exit" presetSubtype="1" fill="hold" nodeType="withEffect">
                                  <p:stCondLst>
                                    <p:cond delay="0"/>
                                  </p:stCondLst>
                                  <p:childTnLst>
                                    <p:anim calcmode="lin" valueType="num">
                                      <p:cBhvr additive="base">
                                        <p:cTn id="710" dur="3500"/>
                                        <p:tgtEl>
                                          <p:spTgt spid="321"/>
                                        </p:tgtEl>
                                        <p:attrNameLst>
                                          <p:attrName>ppt_x</p:attrName>
                                        </p:attrNameLst>
                                      </p:cBhvr>
                                      <p:tavLst>
                                        <p:tav tm="0">
                                          <p:val>
                                            <p:strVal val="ppt_x"/>
                                          </p:val>
                                        </p:tav>
                                        <p:tav tm="100000">
                                          <p:val>
                                            <p:strVal val="ppt_x"/>
                                          </p:val>
                                        </p:tav>
                                      </p:tavLst>
                                    </p:anim>
                                    <p:anim calcmode="lin" valueType="num">
                                      <p:cBhvr additive="base">
                                        <p:cTn id="711" dur="3500"/>
                                        <p:tgtEl>
                                          <p:spTgt spid="321"/>
                                        </p:tgtEl>
                                        <p:attrNameLst>
                                          <p:attrName>ppt_y</p:attrName>
                                        </p:attrNameLst>
                                      </p:cBhvr>
                                      <p:tavLst>
                                        <p:tav tm="0">
                                          <p:val>
                                            <p:strVal val="ppt_y"/>
                                          </p:val>
                                        </p:tav>
                                        <p:tav tm="100000">
                                          <p:val>
                                            <p:strVal val="0-ppt_h/2"/>
                                          </p:val>
                                        </p:tav>
                                      </p:tavLst>
                                    </p:anim>
                                    <p:set>
                                      <p:cBhvr>
                                        <p:cTn id="712" dur="1" fill="hold">
                                          <p:stCondLst>
                                            <p:cond delay="3499"/>
                                          </p:stCondLst>
                                        </p:cTn>
                                        <p:tgtEl>
                                          <p:spTgt spid="321"/>
                                        </p:tgtEl>
                                        <p:attrNameLst>
                                          <p:attrName>style.visibility</p:attrName>
                                        </p:attrNameLst>
                                      </p:cBhvr>
                                      <p:to>
                                        <p:strVal val="hidden"/>
                                      </p:to>
                                    </p:set>
                                  </p:childTnLst>
                                </p:cTn>
                              </p:par>
                              <p:par>
                                <p:cTn id="713" presetID="2" presetClass="exit" presetSubtype="1" fill="hold" nodeType="withEffect">
                                  <p:stCondLst>
                                    <p:cond delay="0"/>
                                  </p:stCondLst>
                                  <p:childTnLst>
                                    <p:anim calcmode="lin" valueType="num">
                                      <p:cBhvr additive="base">
                                        <p:cTn id="714" dur="3500"/>
                                        <p:tgtEl>
                                          <p:spTgt spid="324"/>
                                        </p:tgtEl>
                                        <p:attrNameLst>
                                          <p:attrName>ppt_x</p:attrName>
                                        </p:attrNameLst>
                                      </p:cBhvr>
                                      <p:tavLst>
                                        <p:tav tm="0">
                                          <p:val>
                                            <p:strVal val="ppt_x"/>
                                          </p:val>
                                        </p:tav>
                                        <p:tav tm="100000">
                                          <p:val>
                                            <p:strVal val="ppt_x"/>
                                          </p:val>
                                        </p:tav>
                                      </p:tavLst>
                                    </p:anim>
                                    <p:anim calcmode="lin" valueType="num">
                                      <p:cBhvr additive="base">
                                        <p:cTn id="715" dur="3500"/>
                                        <p:tgtEl>
                                          <p:spTgt spid="324"/>
                                        </p:tgtEl>
                                        <p:attrNameLst>
                                          <p:attrName>ppt_y</p:attrName>
                                        </p:attrNameLst>
                                      </p:cBhvr>
                                      <p:tavLst>
                                        <p:tav tm="0">
                                          <p:val>
                                            <p:strVal val="ppt_y"/>
                                          </p:val>
                                        </p:tav>
                                        <p:tav tm="100000">
                                          <p:val>
                                            <p:strVal val="0-ppt_h/2"/>
                                          </p:val>
                                        </p:tav>
                                      </p:tavLst>
                                    </p:anim>
                                    <p:set>
                                      <p:cBhvr>
                                        <p:cTn id="716" dur="1" fill="hold">
                                          <p:stCondLst>
                                            <p:cond delay="3499"/>
                                          </p:stCondLst>
                                        </p:cTn>
                                        <p:tgtEl>
                                          <p:spTgt spid="324"/>
                                        </p:tgtEl>
                                        <p:attrNameLst>
                                          <p:attrName>style.visibility</p:attrName>
                                        </p:attrNameLst>
                                      </p:cBhvr>
                                      <p:to>
                                        <p:strVal val="hidden"/>
                                      </p:to>
                                    </p:set>
                                  </p:childTnLst>
                                </p:cTn>
                              </p:par>
                              <p:par>
                                <p:cTn id="717" presetID="2" presetClass="exit" presetSubtype="1" fill="hold" nodeType="withEffect">
                                  <p:stCondLst>
                                    <p:cond delay="0"/>
                                  </p:stCondLst>
                                  <p:childTnLst>
                                    <p:anim calcmode="lin" valueType="num">
                                      <p:cBhvr additive="base">
                                        <p:cTn id="718" dur="3500"/>
                                        <p:tgtEl>
                                          <p:spTgt spid="327"/>
                                        </p:tgtEl>
                                        <p:attrNameLst>
                                          <p:attrName>ppt_x</p:attrName>
                                        </p:attrNameLst>
                                      </p:cBhvr>
                                      <p:tavLst>
                                        <p:tav tm="0">
                                          <p:val>
                                            <p:strVal val="ppt_x"/>
                                          </p:val>
                                        </p:tav>
                                        <p:tav tm="100000">
                                          <p:val>
                                            <p:strVal val="ppt_x"/>
                                          </p:val>
                                        </p:tav>
                                      </p:tavLst>
                                    </p:anim>
                                    <p:anim calcmode="lin" valueType="num">
                                      <p:cBhvr additive="base">
                                        <p:cTn id="719" dur="3500"/>
                                        <p:tgtEl>
                                          <p:spTgt spid="327"/>
                                        </p:tgtEl>
                                        <p:attrNameLst>
                                          <p:attrName>ppt_y</p:attrName>
                                        </p:attrNameLst>
                                      </p:cBhvr>
                                      <p:tavLst>
                                        <p:tav tm="0">
                                          <p:val>
                                            <p:strVal val="ppt_y"/>
                                          </p:val>
                                        </p:tav>
                                        <p:tav tm="100000">
                                          <p:val>
                                            <p:strVal val="0-ppt_h/2"/>
                                          </p:val>
                                        </p:tav>
                                      </p:tavLst>
                                    </p:anim>
                                    <p:set>
                                      <p:cBhvr>
                                        <p:cTn id="720" dur="1" fill="hold">
                                          <p:stCondLst>
                                            <p:cond delay="3499"/>
                                          </p:stCondLst>
                                        </p:cTn>
                                        <p:tgtEl>
                                          <p:spTgt spid="327"/>
                                        </p:tgtEl>
                                        <p:attrNameLst>
                                          <p:attrName>style.visibility</p:attrName>
                                        </p:attrNameLst>
                                      </p:cBhvr>
                                      <p:to>
                                        <p:strVal val="hidden"/>
                                      </p:to>
                                    </p:set>
                                  </p:childTnLst>
                                </p:cTn>
                              </p:par>
                              <p:par>
                                <p:cTn id="721" presetID="2" presetClass="exit" presetSubtype="1" fill="hold" nodeType="withEffect">
                                  <p:stCondLst>
                                    <p:cond delay="0"/>
                                  </p:stCondLst>
                                  <p:childTnLst>
                                    <p:anim calcmode="lin" valueType="num">
                                      <p:cBhvr additive="base">
                                        <p:cTn id="722" dur="3500"/>
                                        <p:tgtEl>
                                          <p:spTgt spid="330"/>
                                        </p:tgtEl>
                                        <p:attrNameLst>
                                          <p:attrName>ppt_x</p:attrName>
                                        </p:attrNameLst>
                                      </p:cBhvr>
                                      <p:tavLst>
                                        <p:tav tm="0">
                                          <p:val>
                                            <p:strVal val="ppt_x"/>
                                          </p:val>
                                        </p:tav>
                                        <p:tav tm="100000">
                                          <p:val>
                                            <p:strVal val="ppt_x"/>
                                          </p:val>
                                        </p:tav>
                                      </p:tavLst>
                                    </p:anim>
                                    <p:anim calcmode="lin" valueType="num">
                                      <p:cBhvr additive="base">
                                        <p:cTn id="723" dur="3500"/>
                                        <p:tgtEl>
                                          <p:spTgt spid="330"/>
                                        </p:tgtEl>
                                        <p:attrNameLst>
                                          <p:attrName>ppt_y</p:attrName>
                                        </p:attrNameLst>
                                      </p:cBhvr>
                                      <p:tavLst>
                                        <p:tav tm="0">
                                          <p:val>
                                            <p:strVal val="ppt_y"/>
                                          </p:val>
                                        </p:tav>
                                        <p:tav tm="100000">
                                          <p:val>
                                            <p:strVal val="0-ppt_h/2"/>
                                          </p:val>
                                        </p:tav>
                                      </p:tavLst>
                                    </p:anim>
                                    <p:set>
                                      <p:cBhvr>
                                        <p:cTn id="724" dur="1" fill="hold">
                                          <p:stCondLst>
                                            <p:cond delay="3499"/>
                                          </p:stCondLst>
                                        </p:cTn>
                                        <p:tgtEl>
                                          <p:spTgt spid="330"/>
                                        </p:tgtEl>
                                        <p:attrNameLst>
                                          <p:attrName>style.visibility</p:attrName>
                                        </p:attrNameLst>
                                      </p:cBhvr>
                                      <p:to>
                                        <p:strVal val="hidden"/>
                                      </p:to>
                                    </p:set>
                                  </p:childTnLst>
                                </p:cTn>
                              </p:par>
                              <p:par>
                                <p:cTn id="725" presetID="2" presetClass="exit" presetSubtype="1" fill="hold" nodeType="withEffect">
                                  <p:stCondLst>
                                    <p:cond delay="0"/>
                                  </p:stCondLst>
                                  <p:childTnLst>
                                    <p:anim calcmode="lin" valueType="num">
                                      <p:cBhvr additive="base">
                                        <p:cTn id="726" dur="3500"/>
                                        <p:tgtEl>
                                          <p:spTgt spid="333"/>
                                        </p:tgtEl>
                                        <p:attrNameLst>
                                          <p:attrName>ppt_x</p:attrName>
                                        </p:attrNameLst>
                                      </p:cBhvr>
                                      <p:tavLst>
                                        <p:tav tm="0">
                                          <p:val>
                                            <p:strVal val="ppt_x"/>
                                          </p:val>
                                        </p:tav>
                                        <p:tav tm="100000">
                                          <p:val>
                                            <p:strVal val="ppt_x"/>
                                          </p:val>
                                        </p:tav>
                                      </p:tavLst>
                                    </p:anim>
                                    <p:anim calcmode="lin" valueType="num">
                                      <p:cBhvr additive="base">
                                        <p:cTn id="727" dur="3500"/>
                                        <p:tgtEl>
                                          <p:spTgt spid="333"/>
                                        </p:tgtEl>
                                        <p:attrNameLst>
                                          <p:attrName>ppt_y</p:attrName>
                                        </p:attrNameLst>
                                      </p:cBhvr>
                                      <p:tavLst>
                                        <p:tav tm="0">
                                          <p:val>
                                            <p:strVal val="ppt_y"/>
                                          </p:val>
                                        </p:tav>
                                        <p:tav tm="100000">
                                          <p:val>
                                            <p:strVal val="0-ppt_h/2"/>
                                          </p:val>
                                        </p:tav>
                                      </p:tavLst>
                                    </p:anim>
                                    <p:set>
                                      <p:cBhvr>
                                        <p:cTn id="728" dur="1" fill="hold">
                                          <p:stCondLst>
                                            <p:cond delay="3499"/>
                                          </p:stCondLst>
                                        </p:cTn>
                                        <p:tgtEl>
                                          <p:spTgt spid="333"/>
                                        </p:tgtEl>
                                        <p:attrNameLst>
                                          <p:attrName>style.visibility</p:attrName>
                                        </p:attrNameLst>
                                      </p:cBhvr>
                                      <p:to>
                                        <p:strVal val="hidden"/>
                                      </p:to>
                                    </p:set>
                                  </p:childTnLst>
                                </p:cTn>
                              </p:par>
                              <p:par>
                                <p:cTn id="729" presetID="2" presetClass="exit" presetSubtype="1" fill="hold" nodeType="withEffect">
                                  <p:stCondLst>
                                    <p:cond delay="0"/>
                                  </p:stCondLst>
                                  <p:childTnLst>
                                    <p:anim calcmode="lin" valueType="num">
                                      <p:cBhvr additive="base">
                                        <p:cTn id="730" dur="3500"/>
                                        <p:tgtEl>
                                          <p:spTgt spid="336"/>
                                        </p:tgtEl>
                                        <p:attrNameLst>
                                          <p:attrName>ppt_x</p:attrName>
                                        </p:attrNameLst>
                                      </p:cBhvr>
                                      <p:tavLst>
                                        <p:tav tm="0">
                                          <p:val>
                                            <p:strVal val="ppt_x"/>
                                          </p:val>
                                        </p:tav>
                                        <p:tav tm="100000">
                                          <p:val>
                                            <p:strVal val="ppt_x"/>
                                          </p:val>
                                        </p:tav>
                                      </p:tavLst>
                                    </p:anim>
                                    <p:anim calcmode="lin" valueType="num">
                                      <p:cBhvr additive="base">
                                        <p:cTn id="731" dur="3500"/>
                                        <p:tgtEl>
                                          <p:spTgt spid="336"/>
                                        </p:tgtEl>
                                        <p:attrNameLst>
                                          <p:attrName>ppt_y</p:attrName>
                                        </p:attrNameLst>
                                      </p:cBhvr>
                                      <p:tavLst>
                                        <p:tav tm="0">
                                          <p:val>
                                            <p:strVal val="ppt_y"/>
                                          </p:val>
                                        </p:tav>
                                        <p:tav tm="100000">
                                          <p:val>
                                            <p:strVal val="0-ppt_h/2"/>
                                          </p:val>
                                        </p:tav>
                                      </p:tavLst>
                                    </p:anim>
                                    <p:set>
                                      <p:cBhvr>
                                        <p:cTn id="732" dur="1" fill="hold">
                                          <p:stCondLst>
                                            <p:cond delay="3499"/>
                                          </p:stCondLst>
                                        </p:cTn>
                                        <p:tgtEl>
                                          <p:spTgt spid="336"/>
                                        </p:tgtEl>
                                        <p:attrNameLst>
                                          <p:attrName>style.visibility</p:attrName>
                                        </p:attrNameLst>
                                      </p:cBhvr>
                                      <p:to>
                                        <p:strVal val="hidden"/>
                                      </p:to>
                                    </p:set>
                                  </p:childTnLst>
                                </p:cTn>
                              </p:par>
                              <p:par>
                                <p:cTn id="733" presetID="2" presetClass="exit" presetSubtype="1" fill="hold" nodeType="withEffect">
                                  <p:stCondLst>
                                    <p:cond delay="0"/>
                                  </p:stCondLst>
                                  <p:childTnLst>
                                    <p:anim calcmode="lin" valueType="num">
                                      <p:cBhvr additive="base">
                                        <p:cTn id="734" dur="3500"/>
                                        <p:tgtEl>
                                          <p:spTgt spid="339"/>
                                        </p:tgtEl>
                                        <p:attrNameLst>
                                          <p:attrName>ppt_x</p:attrName>
                                        </p:attrNameLst>
                                      </p:cBhvr>
                                      <p:tavLst>
                                        <p:tav tm="0">
                                          <p:val>
                                            <p:strVal val="ppt_x"/>
                                          </p:val>
                                        </p:tav>
                                        <p:tav tm="100000">
                                          <p:val>
                                            <p:strVal val="ppt_x"/>
                                          </p:val>
                                        </p:tav>
                                      </p:tavLst>
                                    </p:anim>
                                    <p:anim calcmode="lin" valueType="num">
                                      <p:cBhvr additive="base">
                                        <p:cTn id="735" dur="3500"/>
                                        <p:tgtEl>
                                          <p:spTgt spid="339"/>
                                        </p:tgtEl>
                                        <p:attrNameLst>
                                          <p:attrName>ppt_y</p:attrName>
                                        </p:attrNameLst>
                                      </p:cBhvr>
                                      <p:tavLst>
                                        <p:tav tm="0">
                                          <p:val>
                                            <p:strVal val="ppt_y"/>
                                          </p:val>
                                        </p:tav>
                                        <p:tav tm="100000">
                                          <p:val>
                                            <p:strVal val="0-ppt_h/2"/>
                                          </p:val>
                                        </p:tav>
                                      </p:tavLst>
                                    </p:anim>
                                    <p:set>
                                      <p:cBhvr>
                                        <p:cTn id="736" dur="1" fill="hold">
                                          <p:stCondLst>
                                            <p:cond delay="3499"/>
                                          </p:stCondLst>
                                        </p:cTn>
                                        <p:tgtEl>
                                          <p:spTgt spid="339"/>
                                        </p:tgtEl>
                                        <p:attrNameLst>
                                          <p:attrName>style.visibility</p:attrName>
                                        </p:attrNameLst>
                                      </p:cBhvr>
                                      <p:to>
                                        <p:strVal val="hidden"/>
                                      </p:to>
                                    </p:set>
                                  </p:childTnLst>
                                </p:cTn>
                              </p:par>
                              <p:par>
                                <p:cTn id="737" presetID="2" presetClass="exit" presetSubtype="1" fill="hold" nodeType="withEffect">
                                  <p:stCondLst>
                                    <p:cond delay="0"/>
                                  </p:stCondLst>
                                  <p:childTnLst>
                                    <p:anim calcmode="lin" valueType="num">
                                      <p:cBhvr additive="base">
                                        <p:cTn id="738" dur="3500"/>
                                        <p:tgtEl>
                                          <p:spTgt spid="342"/>
                                        </p:tgtEl>
                                        <p:attrNameLst>
                                          <p:attrName>ppt_x</p:attrName>
                                        </p:attrNameLst>
                                      </p:cBhvr>
                                      <p:tavLst>
                                        <p:tav tm="0">
                                          <p:val>
                                            <p:strVal val="ppt_x"/>
                                          </p:val>
                                        </p:tav>
                                        <p:tav tm="100000">
                                          <p:val>
                                            <p:strVal val="ppt_x"/>
                                          </p:val>
                                        </p:tav>
                                      </p:tavLst>
                                    </p:anim>
                                    <p:anim calcmode="lin" valueType="num">
                                      <p:cBhvr additive="base">
                                        <p:cTn id="739" dur="3500"/>
                                        <p:tgtEl>
                                          <p:spTgt spid="342"/>
                                        </p:tgtEl>
                                        <p:attrNameLst>
                                          <p:attrName>ppt_y</p:attrName>
                                        </p:attrNameLst>
                                      </p:cBhvr>
                                      <p:tavLst>
                                        <p:tav tm="0">
                                          <p:val>
                                            <p:strVal val="ppt_y"/>
                                          </p:val>
                                        </p:tav>
                                        <p:tav tm="100000">
                                          <p:val>
                                            <p:strVal val="0-ppt_h/2"/>
                                          </p:val>
                                        </p:tav>
                                      </p:tavLst>
                                    </p:anim>
                                    <p:set>
                                      <p:cBhvr>
                                        <p:cTn id="740" dur="1" fill="hold">
                                          <p:stCondLst>
                                            <p:cond delay="3499"/>
                                          </p:stCondLst>
                                        </p:cTn>
                                        <p:tgtEl>
                                          <p:spTgt spid="342"/>
                                        </p:tgtEl>
                                        <p:attrNameLst>
                                          <p:attrName>style.visibility</p:attrName>
                                        </p:attrNameLst>
                                      </p:cBhvr>
                                      <p:to>
                                        <p:strVal val="hidden"/>
                                      </p:to>
                                    </p:set>
                                  </p:childTnLst>
                                </p:cTn>
                              </p:par>
                              <p:par>
                                <p:cTn id="741" presetID="2" presetClass="exit" presetSubtype="1" fill="hold" nodeType="withEffect">
                                  <p:stCondLst>
                                    <p:cond delay="0"/>
                                  </p:stCondLst>
                                  <p:childTnLst>
                                    <p:anim calcmode="lin" valueType="num">
                                      <p:cBhvr additive="base">
                                        <p:cTn id="742" dur="3500"/>
                                        <p:tgtEl>
                                          <p:spTgt spid="345"/>
                                        </p:tgtEl>
                                        <p:attrNameLst>
                                          <p:attrName>ppt_x</p:attrName>
                                        </p:attrNameLst>
                                      </p:cBhvr>
                                      <p:tavLst>
                                        <p:tav tm="0">
                                          <p:val>
                                            <p:strVal val="ppt_x"/>
                                          </p:val>
                                        </p:tav>
                                        <p:tav tm="100000">
                                          <p:val>
                                            <p:strVal val="ppt_x"/>
                                          </p:val>
                                        </p:tav>
                                      </p:tavLst>
                                    </p:anim>
                                    <p:anim calcmode="lin" valueType="num">
                                      <p:cBhvr additive="base">
                                        <p:cTn id="743" dur="3500"/>
                                        <p:tgtEl>
                                          <p:spTgt spid="345"/>
                                        </p:tgtEl>
                                        <p:attrNameLst>
                                          <p:attrName>ppt_y</p:attrName>
                                        </p:attrNameLst>
                                      </p:cBhvr>
                                      <p:tavLst>
                                        <p:tav tm="0">
                                          <p:val>
                                            <p:strVal val="ppt_y"/>
                                          </p:val>
                                        </p:tav>
                                        <p:tav tm="100000">
                                          <p:val>
                                            <p:strVal val="0-ppt_h/2"/>
                                          </p:val>
                                        </p:tav>
                                      </p:tavLst>
                                    </p:anim>
                                    <p:set>
                                      <p:cBhvr>
                                        <p:cTn id="744" dur="1" fill="hold">
                                          <p:stCondLst>
                                            <p:cond delay="3499"/>
                                          </p:stCondLst>
                                        </p:cTn>
                                        <p:tgtEl>
                                          <p:spTgt spid="345"/>
                                        </p:tgtEl>
                                        <p:attrNameLst>
                                          <p:attrName>style.visibility</p:attrName>
                                        </p:attrNameLst>
                                      </p:cBhvr>
                                      <p:to>
                                        <p:strVal val="hidden"/>
                                      </p:to>
                                    </p:set>
                                  </p:childTnLst>
                                </p:cTn>
                              </p:par>
                              <p:par>
                                <p:cTn id="745" presetID="2" presetClass="exit" presetSubtype="1" fill="hold" nodeType="withEffect">
                                  <p:stCondLst>
                                    <p:cond delay="0"/>
                                  </p:stCondLst>
                                  <p:childTnLst>
                                    <p:anim calcmode="lin" valueType="num">
                                      <p:cBhvr additive="base">
                                        <p:cTn id="746" dur="3500"/>
                                        <p:tgtEl>
                                          <p:spTgt spid="348"/>
                                        </p:tgtEl>
                                        <p:attrNameLst>
                                          <p:attrName>ppt_x</p:attrName>
                                        </p:attrNameLst>
                                      </p:cBhvr>
                                      <p:tavLst>
                                        <p:tav tm="0">
                                          <p:val>
                                            <p:strVal val="ppt_x"/>
                                          </p:val>
                                        </p:tav>
                                        <p:tav tm="100000">
                                          <p:val>
                                            <p:strVal val="ppt_x"/>
                                          </p:val>
                                        </p:tav>
                                      </p:tavLst>
                                    </p:anim>
                                    <p:anim calcmode="lin" valueType="num">
                                      <p:cBhvr additive="base">
                                        <p:cTn id="747" dur="3500"/>
                                        <p:tgtEl>
                                          <p:spTgt spid="348"/>
                                        </p:tgtEl>
                                        <p:attrNameLst>
                                          <p:attrName>ppt_y</p:attrName>
                                        </p:attrNameLst>
                                      </p:cBhvr>
                                      <p:tavLst>
                                        <p:tav tm="0">
                                          <p:val>
                                            <p:strVal val="ppt_y"/>
                                          </p:val>
                                        </p:tav>
                                        <p:tav tm="100000">
                                          <p:val>
                                            <p:strVal val="0-ppt_h/2"/>
                                          </p:val>
                                        </p:tav>
                                      </p:tavLst>
                                    </p:anim>
                                    <p:set>
                                      <p:cBhvr>
                                        <p:cTn id="748" dur="1" fill="hold">
                                          <p:stCondLst>
                                            <p:cond delay="3499"/>
                                          </p:stCondLst>
                                        </p:cTn>
                                        <p:tgtEl>
                                          <p:spTgt spid="348"/>
                                        </p:tgtEl>
                                        <p:attrNameLst>
                                          <p:attrName>style.visibility</p:attrName>
                                        </p:attrNameLst>
                                      </p:cBhvr>
                                      <p:to>
                                        <p:strVal val="hidden"/>
                                      </p:to>
                                    </p:set>
                                  </p:childTnLst>
                                </p:cTn>
                              </p:par>
                              <p:par>
                                <p:cTn id="749" presetID="2" presetClass="exit" presetSubtype="1" fill="hold" nodeType="withEffect">
                                  <p:stCondLst>
                                    <p:cond delay="0"/>
                                  </p:stCondLst>
                                  <p:childTnLst>
                                    <p:anim calcmode="lin" valueType="num">
                                      <p:cBhvr additive="base">
                                        <p:cTn id="750" dur="3500"/>
                                        <p:tgtEl>
                                          <p:spTgt spid="351"/>
                                        </p:tgtEl>
                                        <p:attrNameLst>
                                          <p:attrName>ppt_x</p:attrName>
                                        </p:attrNameLst>
                                      </p:cBhvr>
                                      <p:tavLst>
                                        <p:tav tm="0">
                                          <p:val>
                                            <p:strVal val="ppt_x"/>
                                          </p:val>
                                        </p:tav>
                                        <p:tav tm="100000">
                                          <p:val>
                                            <p:strVal val="ppt_x"/>
                                          </p:val>
                                        </p:tav>
                                      </p:tavLst>
                                    </p:anim>
                                    <p:anim calcmode="lin" valueType="num">
                                      <p:cBhvr additive="base">
                                        <p:cTn id="751" dur="3500"/>
                                        <p:tgtEl>
                                          <p:spTgt spid="351"/>
                                        </p:tgtEl>
                                        <p:attrNameLst>
                                          <p:attrName>ppt_y</p:attrName>
                                        </p:attrNameLst>
                                      </p:cBhvr>
                                      <p:tavLst>
                                        <p:tav tm="0">
                                          <p:val>
                                            <p:strVal val="ppt_y"/>
                                          </p:val>
                                        </p:tav>
                                        <p:tav tm="100000">
                                          <p:val>
                                            <p:strVal val="0-ppt_h/2"/>
                                          </p:val>
                                        </p:tav>
                                      </p:tavLst>
                                    </p:anim>
                                    <p:set>
                                      <p:cBhvr>
                                        <p:cTn id="752" dur="1" fill="hold">
                                          <p:stCondLst>
                                            <p:cond delay="3499"/>
                                          </p:stCondLst>
                                        </p:cTn>
                                        <p:tgtEl>
                                          <p:spTgt spid="351"/>
                                        </p:tgtEl>
                                        <p:attrNameLst>
                                          <p:attrName>style.visibility</p:attrName>
                                        </p:attrNameLst>
                                      </p:cBhvr>
                                      <p:to>
                                        <p:strVal val="hidden"/>
                                      </p:to>
                                    </p:set>
                                  </p:childTnLst>
                                </p:cTn>
                              </p:par>
                              <p:par>
                                <p:cTn id="753" presetID="2" presetClass="exit" presetSubtype="1" fill="hold" nodeType="withEffect">
                                  <p:stCondLst>
                                    <p:cond delay="0"/>
                                  </p:stCondLst>
                                  <p:childTnLst>
                                    <p:anim calcmode="lin" valueType="num">
                                      <p:cBhvr additive="base">
                                        <p:cTn id="754" dur="3500"/>
                                        <p:tgtEl>
                                          <p:spTgt spid="354"/>
                                        </p:tgtEl>
                                        <p:attrNameLst>
                                          <p:attrName>ppt_x</p:attrName>
                                        </p:attrNameLst>
                                      </p:cBhvr>
                                      <p:tavLst>
                                        <p:tav tm="0">
                                          <p:val>
                                            <p:strVal val="ppt_x"/>
                                          </p:val>
                                        </p:tav>
                                        <p:tav tm="100000">
                                          <p:val>
                                            <p:strVal val="ppt_x"/>
                                          </p:val>
                                        </p:tav>
                                      </p:tavLst>
                                    </p:anim>
                                    <p:anim calcmode="lin" valueType="num">
                                      <p:cBhvr additive="base">
                                        <p:cTn id="755" dur="3500"/>
                                        <p:tgtEl>
                                          <p:spTgt spid="354"/>
                                        </p:tgtEl>
                                        <p:attrNameLst>
                                          <p:attrName>ppt_y</p:attrName>
                                        </p:attrNameLst>
                                      </p:cBhvr>
                                      <p:tavLst>
                                        <p:tav tm="0">
                                          <p:val>
                                            <p:strVal val="ppt_y"/>
                                          </p:val>
                                        </p:tav>
                                        <p:tav tm="100000">
                                          <p:val>
                                            <p:strVal val="0-ppt_h/2"/>
                                          </p:val>
                                        </p:tav>
                                      </p:tavLst>
                                    </p:anim>
                                    <p:set>
                                      <p:cBhvr>
                                        <p:cTn id="756" dur="1" fill="hold">
                                          <p:stCondLst>
                                            <p:cond delay="3499"/>
                                          </p:stCondLst>
                                        </p:cTn>
                                        <p:tgtEl>
                                          <p:spTgt spid="354"/>
                                        </p:tgtEl>
                                        <p:attrNameLst>
                                          <p:attrName>style.visibility</p:attrName>
                                        </p:attrNameLst>
                                      </p:cBhvr>
                                      <p:to>
                                        <p:strVal val="hidden"/>
                                      </p:to>
                                    </p:set>
                                  </p:childTnLst>
                                </p:cTn>
                              </p:par>
                              <p:par>
                                <p:cTn id="757" presetID="2" presetClass="exit" presetSubtype="1" fill="hold" nodeType="withEffect">
                                  <p:stCondLst>
                                    <p:cond delay="0"/>
                                  </p:stCondLst>
                                  <p:childTnLst>
                                    <p:anim calcmode="lin" valueType="num">
                                      <p:cBhvr additive="base">
                                        <p:cTn id="758" dur="3500"/>
                                        <p:tgtEl>
                                          <p:spTgt spid="357"/>
                                        </p:tgtEl>
                                        <p:attrNameLst>
                                          <p:attrName>ppt_x</p:attrName>
                                        </p:attrNameLst>
                                      </p:cBhvr>
                                      <p:tavLst>
                                        <p:tav tm="0">
                                          <p:val>
                                            <p:strVal val="ppt_x"/>
                                          </p:val>
                                        </p:tav>
                                        <p:tav tm="100000">
                                          <p:val>
                                            <p:strVal val="ppt_x"/>
                                          </p:val>
                                        </p:tav>
                                      </p:tavLst>
                                    </p:anim>
                                    <p:anim calcmode="lin" valueType="num">
                                      <p:cBhvr additive="base">
                                        <p:cTn id="759" dur="3500"/>
                                        <p:tgtEl>
                                          <p:spTgt spid="357"/>
                                        </p:tgtEl>
                                        <p:attrNameLst>
                                          <p:attrName>ppt_y</p:attrName>
                                        </p:attrNameLst>
                                      </p:cBhvr>
                                      <p:tavLst>
                                        <p:tav tm="0">
                                          <p:val>
                                            <p:strVal val="ppt_y"/>
                                          </p:val>
                                        </p:tav>
                                        <p:tav tm="100000">
                                          <p:val>
                                            <p:strVal val="0-ppt_h/2"/>
                                          </p:val>
                                        </p:tav>
                                      </p:tavLst>
                                    </p:anim>
                                    <p:set>
                                      <p:cBhvr>
                                        <p:cTn id="760" dur="1" fill="hold">
                                          <p:stCondLst>
                                            <p:cond delay="3499"/>
                                          </p:stCondLst>
                                        </p:cTn>
                                        <p:tgtEl>
                                          <p:spTgt spid="357"/>
                                        </p:tgtEl>
                                        <p:attrNameLst>
                                          <p:attrName>style.visibility</p:attrName>
                                        </p:attrNameLst>
                                      </p:cBhvr>
                                      <p:to>
                                        <p:strVal val="hidden"/>
                                      </p:to>
                                    </p:set>
                                  </p:childTnLst>
                                </p:cTn>
                              </p:par>
                              <p:par>
                                <p:cTn id="761" presetID="2" presetClass="exit" presetSubtype="1" fill="hold" nodeType="withEffect">
                                  <p:stCondLst>
                                    <p:cond delay="0"/>
                                  </p:stCondLst>
                                  <p:childTnLst>
                                    <p:anim calcmode="lin" valueType="num">
                                      <p:cBhvr additive="base">
                                        <p:cTn id="762" dur="3500"/>
                                        <p:tgtEl>
                                          <p:spTgt spid="360"/>
                                        </p:tgtEl>
                                        <p:attrNameLst>
                                          <p:attrName>ppt_x</p:attrName>
                                        </p:attrNameLst>
                                      </p:cBhvr>
                                      <p:tavLst>
                                        <p:tav tm="0">
                                          <p:val>
                                            <p:strVal val="ppt_x"/>
                                          </p:val>
                                        </p:tav>
                                        <p:tav tm="100000">
                                          <p:val>
                                            <p:strVal val="ppt_x"/>
                                          </p:val>
                                        </p:tav>
                                      </p:tavLst>
                                    </p:anim>
                                    <p:anim calcmode="lin" valueType="num">
                                      <p:cBhvr additive="base">
                                        <p:cTn id="763" dur="3500"/>
                                        <p:tgtEl>
                                          <p:spTgt spid="360"/>
                                        </p:tgtEl>
                                        <p:attrNameLst>
                                          <p:attrName>ppt_y</p:attrName>
                                        </p:attrNameLst>
                                      </p:cBhvr>
                                      <p:tavLst>
                                        <p:tav tm="0">
                                          <p:val>
                                            <p:strVal val="ppt_y"/>
                                          </p:val>
                                        </p:tav>
                                        <p:tav tm="100000">
                                          <p:val>
                                            <p:strVal val="0-ppt_h/2"/>
                                          </p:val>
                                        </p:tav>
                                      </p:tavLst>
                                    </p:anim>
                                    <p:set>
                                      <p:cBhvr>
                                        <p:cTn id="764" dur="1" fill="hold">
                                          <p:stCondLst>
                                            <p:cond delay="3499"/>
                                          </p:stCondLst>
                                        </p:cTn>
                                        <p:tgtEl>
                                          <p:spTgt spid="360"/>
                                        </p:tgtEl>
                                        <p:attrNameLst>
                                          <p:attrName>style.visibility</p:attrName>
                                        </p:attrNameLst>
                                      </p:cBhvr>
                                      <p:to>
                                        <p:strVal val="hidden"/>
                                      </p:to>
                                    </p:set>
                                  </p:childTnLst>
                                </p:cTn>
                              </p:par>
                              <p:par>
                                <p:cTn id="765" presetID="2" presetClass="exit" presetSubtype="1" fill="hold" nodeType="withEffect">
                                  <p:stCondLst>
                                    <p:cond delay="0"/>
                                  </p:stCondLst>
                                  <p:childTnLst>
                                    <p:anim calcmode="lin" valueType="num">
                                      <p:cBhvr additive="base">
                                        <p:cTn id="766" dur="3500"/>
                                        <p:tgtEl>
                                          <p:spTgt spid="363"/>
                                        </p:tgtEl>
                                        <p:attrNameLst>
                                          <p:attrName>ppt_x</p:attrName>
                                        </p:attrNameLst>
                                      </p:cBhvr>
                                      <p:tavLst>
                                        <p:tav tm="0">
                                          <p:val>
                                            <p:strVal val="ppt_x"/>
                                          </p:val>
                                        </p:tav>
                                        <p:tav tm="100000">
                                          <p:val>
                                            <p:strVal val="ppt_x"/>
                                          </p:val>
                                        </p:tav>
                                      </p:tavLst>
                                    </p:anim>
                                    <p:anim calcmode="lin" valueType="num">
                                      <p:cBhvr additive="base">
                                        <p:cTn id="767" dur="3500"/>
                                        <p:tgtEl>
                                          <p:spTgt spid="363"/>
                                        </p:tgtEl>
                                        <p:attrNameLst>
                                          <p:attrName>ppt_y</p:attrName>
                                        </p:attrNameLst>
                                      </p:cBhvr>
                                      <p:tavLst>
                                        <p:tav tm="0">
                                          <p:val>
                                            <p:strVal val="ppt_y"/>
                                          </p:val>
                                        </p:tav>
                                        <p:tav tm="100000">
                                          <p:val>
                                            <p:strVal val="0-ppt_h/2"/>
                                          </p:val>
                                        </p:tav>
                                      </p:tavLst>
                                    </p:anim>
                                    <p:set>
                                      <p:cBhvr>
                                        <p:cTn id="768" dur="1" fill="hold">
                                          <p:stCondLst>
                                            <p:cond delay="3499"/>
                                          </p:stCondLst>
                                        </p:cTn>
                                        <p:tgtEl>
                                          <p:spTgt spid="363"/>
                                        </p:tgtEl>
                                        <p:attrNameLst>
                                          <p:attrName>style.visibility</p:attrName>
                                        </p:attrNameLst>
                                      </p:cBhvr>
                                      <p:to>
                                        <p:strVal val="hidden"/>
                                      </p:to>
                                    </p:set>
                                  </p:childTnLst>
                                </p:cTn>
                              </p:par>
                              <p:par>
                                <p:cTn id="769" presetID="2" presetClass="exit" presetSubtype="1" fill="hold" nodeType="withEffect">
                                  <p:stCondLst>
                                    <p:cond delay="0"/>
                                  </p:stCondLst>
                                  <p:childTnLst>
                                    <p:anim calcmode="lin" valueType="num">
                                      <p:cBhvr additive="base">
                                        <p:cTn id="770" dur="3500"/>
                                        <p:tgtEl>
                                          <p:spTgt spid="366"/>
                                        </p:tgtEl>
                                        <p:attrNameLst>
                                          <p:attrName>ppt_x</p:attrName>
                                        </p:attrNameLst>
                                      </p:cBhvr>
                                      <p:tavLst>
                                        <p:tav tm="0">
                                          <p:val>
                                            <p:strVal val="ppt_x"/>
                                          </p:val>
                                        </p:tav>
                                        <p:tav tm="100000">
                                          <p:val>
                                            <p:strVal val="ppt_x"/>
                                          </p:val>
                                        </p:tav>
                                      </p:tavLst>
                                    </p:anim>
                                    <p:anim calcmode="lin" valueType="num">
                                      <p:cBhvr additive="base">
                                        <p:cTn id="771" dur="3500"/>
                                        <p:tgtEl>
                                          <p:spTgt spid="366"/>
                                        </p:tgtEl>
                                        <p:attrNameLst>
                                          <p:attrName>ppt_y</p:attrName>
                                        </p:attrNameLst>
                                      </p:cBhvr>
                                      <p:tavLst>
                                        <p:tav tm="0">
                                          <p:val>
                                            <p:strVal val="ppt_y"/>
                                          </p:val>
                                        </p:tav>
                                        <p:tav tm="100000">
                                          <p:val>
                                            <p:strVal val="0-ppt_h/2"/>
                                          </p:val>
                                        </p:tav>
                                      </p:tavLst>
                                    </p:anim>
                                    <p:set>
                                      <p:cBhvr>
                                        <p:cTn id="772" dur="1" fill="hold">
                                          <p:stCondLst>
                                            <p:cond delay="3499"/>
                                          </p:stCondLst>
                                        </p:cTn>
                                        <p:tgtEl>
                                          <p:spTgt spid="366"/>
                                        </p:tgtEl>
                                        <p:attrNameLst>
                                          <p:attrName>style.visibility</p:attrName>
                                        </p:attrNameLst>
                                      </p:cBhvr>
                                      <p:to>
                                        <p:strVal val="hidden"/>
                                      </p:to>
                                    </p:set>
                                  </p:childTnLst>
                                </p:cTn>
                              </p:par>
                              <p:par>
                                <p:cTn id="773" presetID="2" presetClass="exit" presetSubtype="1" fill="hold" nodeType="withEffect">
                                  <p:stCondLst>
                                    <p:cond delay="0"/>
                                  </p:stCondLst>
                                  <p:childTnLst>
                                    <p:anim calcmode="lin" valueType="num">
                                      <p:cBhvr additive="base">
                                        <p:cTn id="774" dur="3500"/>
                                        <p:tgtEl>
                                          <p:spTgt spid="369"/>
                                        </p:tgtEl>
                                        <p:attrNameLst>
                                          <p:attrName>ppt_x</p:attrName>
                                        </p:attrNameLst>
                                      </p:cBhvr>
                                      <p:tavLst>
                                        <p:tav tm="0">
                                          <p:val>
                                            <p:strVal val="ppt_x"/>
                                          </p:val>
                                        </p:tav>
                                        <p:tav tm="100000">
                                          <p:val>
                                            <p:strVal val="ppt_x"/>
                                          </p:val>
                                        </p:tav>
                                      </p:tavLst>
                                    </p:anim>
                                    <p:anim calcmode="lin" valueType="num">
                                      <p:cBhvr additive="base">
                                        <p:cTn id="775" dur="3500"/>
                                        <p:tgtEl>
                                          <p:spTgt spid="369"/>
                                        </p:tgtEl>
                                        <p:attrNameLst>
                                          <p:attrName>ppt_y</p:attrName>
                                        </p:attrNameLst>
                                      </p:cBhvr>
                                      <p:tavLst>
                                        <p:tav tm="0">
                                          <p:val>
                                            <p:strVal val="ppt_y"/>
                                          </p:val>
                                        </p:tav>
                                        <p:tav tm="100000">
                                          <p:val>
                                            <p:strVal val="0-ppt_h/2"/>
                                          </p:val>
                                        </p:tav>
                                      </p:tavLst>
                                    </p:anim>
                                    <p:set>
                                      <p:cBhvr>
                                        <p:cTn id="776" dur="1" fill="hold">
                                          <p:stCondLst>
                                            <p:cond delay="3499"/>
                                          </p:stCondLst>
                                        </p:cTn>
                                        <p:tgtEl>
                                          <p:spTgt spid="369"/>
                                        </p:tgtEl>
                                        <p:attrNameLst>
                                          <p:attrName>style.visibility</p:attrName>
                                        </p:attrNameLst>
                                      </p:cBhvr>
                                      <p:to>
                                        <p:strVal val="hidden"/>
                                      </p:to>
                                    </p:set>
                                  </p:childTnLst>
                                </p:cTn>
                              </p:par>
                              <p:par>
                                <p:cTn id="777" presetID="2" presetClass="exit" presetSubtype="1" fill="hold" nodeType="withEffect">
                                  <p:stCondLst>
                                    <p:cond delay="0"/>
                                  </p:stCondLst>
                                  <p:childTnLst>
                                    <p:anim calcmode="lin" valueType="num">
                                      <p:cBhvr additive="base">
                                        <p:cTn id="778" dur="3500"/>
                                        <p:tgtEl>
                                          <p:spTgt spid="372"/>
                                        </p:tgtEl>
                                        <p:attrNameLst>
                                          <p:attrName>ppt_x</p:attrName>
                                        </p:attrNameLst>
                                      </p:cBhvr>
                                      <p:tavLst>
                                        <p:tav tm="0">
                                          <p:val>
                                            <p:strVal val="ppt_x"/>
                                          </p:val>
                                        </p:tav>
                                        <p:tav tm="100000">
                                          <p:val>
                                            <p:strVal val="ppt_x"/>
                                          </p:val>
                                        </p:tav>
                                      </p:tavLst>
                                    </p:anim>
                                    <p:anim calcmode="lin" valueType="num">
                                      <p:cBhvr additive="base">
                                        <p:cTn id="779" dur="3500"/>
                                        <p:tgtEl>
                                          <p:spTgt spid="372"/>
                                        </p:tgtEl>
                                        <p:attrNameLst>
                                          <p:attrName>ppt_y</p:attrName>
                                        </p:attrNameLst>
                                      </p:cBhvr>
                                      <p:tavLst>
                                        <p:tav tm="0">
                                          <p:val>
                                            <p:strVal val="ppt_y"/>
                                          </p:val>
                                        </p:tav>
                                        <p:tav tm="100000">
                                          <p:val>
                                            <p:strVal val="0-ppt_h/2"/>
                                          </p:val>
                                        </p:tav>
                                      </p:tavLst>
                                    </p:anim>
                                    <p:set>
                                      <p:cBhvr>
                                        <p:cTn id="780" dur="1" fill="hold">
                                          <p:stCondLst>
                                            <p:cond delay="3499"/>
                                          </p:stCondLst>
                                        </p:cTn>
                                        <p:tgtEl>
                                          <p:spTgt spid="372"/>
                                        </p:tgtEl>
                                        <p:attrNameLst>
                                          <p:attrName>style.visibility</p:attrName>
                                        </p:attrNameLst>
                                      </p:cBhvr>
                                      <p:to>
                                        <p:strVal val="hidden"/>
                                      </p:to>
                                    </p:set>
                                  </p:childTnLst>
                                </p:cTn>
                              </p:par>
                              <p:par>
                                <p:cTn id="781" presetID="2" presetClass="exit" presetSubtype="1" fill="hold" nodeType="withEffect">
                                  <p:stCondLst>
                                    <p:cond delay="0"/>
                                  </p:stCondLst>
                                  <p:childTnLst>
                                    <p:anim calcmode="lin" valueType="num">
                                      <p:cBhvr additive="base">
                                        <p:cTn id="782" dur="3500"/>
                                        <p:tgtEl>
                                          <p:spTgt spid="375"/>
                                        </p:tgtEl>
                                        <p:attrNameLst>
                                          <p:attrName>ppt_x</p:attrName>
                                        </p:attrNameLst>
                                      </p:cBhvr>
                                      <p:tavLst>
                                        <p:tav tm="0">
                                          <p:val>
                                            <p:strVal val="ppt_x"/>
                                          </p:val>
                                        </p:tav>
                                        <p:tav tm="100000">
                                          <p:val>
                                            <p:strVal val="ppt_x"/>
                                          </p:val>
                                        </p:tav>
                                      </p:tavLst>
                                    </p:anim>
                                    <p:anim calcmode="lin" valueType="num">
                                      <p:cBhvr additive="base">
                                        <p:cTn id="783" dur="3500"/>
                                        <p:tgtEl>
                                          <p:spTgt spid="375"/>
                                        </p:tgtEl>
                                        <p:attrNameLst>
                                          <p:attrName>ppt_y</p:attrName>
                                        </p:attrNameLst>
                                      </p:cBhvr>
                                      <p:tavLst>
                                        <p:tav tm="0">
                                          <p:val>
                                            <p:strVal val="ppt_y"/>
                                          </p:val>
                                        </p:tav>
                                        <p:tav tm="100000">
                                          <p:val>
                                            <p:strVal val="0-ppt_h/2"/>
                                          </p:val>
                                        </p:tav>
                                      </p:tavLst>
                                    </p:anim>
                                    <p:set>
                                      <p:cBhvr>
                                        <p:cTn id="784" dur="1" fill="hold">
                                          <p:stCondLst>
                                            <p:cond delay="3499"/>
                                          </p:stCondLst>
                                        </p:cTn>
                                        <p:tgtEl>
                                          <p:spTgt spid="375"/>
                                        </p:tgtEl>
                                        <p:attrNameLst>
                                          <p:attrName>style.visibility</p:attrName>
                                        </p:attrNameLst>
                                      </p:cBhvr>
                                      <p:to>
                                        <p:strVal val="hidden"/>
                                      </p:to>
                                    </p:set>
                                  </p:childTnLst>
                                </p:cTn>
                              </p:par>
                              <p:par>
                                <p:cTn id="785" presetID="2" presetClass="exit" presetSubtype="1" fill="hold" nodeType="withEffect">
                                  <p:stCondLst>
                                    <p:cond delay="0"/>
                                  </p:stCondLst>
                                  <p:childTnLst>
                                    <p:anim calcmode="lin" valueType="num">
                                      <p:cBhvr additive="base">
                                        <p:cTn id="786" dur="3500"/>
                                        <p:tgtEl>
                                          <p:spTgt spid="378"/>
                                        </p:tgtEl>
                                        <p:attrNameLst>
                                          <p:attrName>ppt_x</p:attrName>
                                        </p:attrNameLst>
                                      </p:cBhvr>
                                      <p:tavLst>
                                        <p:tav tm="0">
                                          <p:val>
                                            <p:strVal val="ppt_x"/>
                                          </p:val>
                                        </p:tav>
                                        <p:tav tm="100000">
                                          <p:val>
                                            <p:strVal val="ppt_x"/>
                                          </p:val>
                                        </p:tav>
                                      </p:tavLst>
                                    </p:anim>
                                    <p:anim calcmode="lin" valueType="num">
                                      <p:cBhvr additive="base">
                                        <p:cTn id="787" dur="3500"/>
                                        <p:tgtEl>
                                          <p:spTgt spid="378"/>
                                        </p:tgtEl>
                                        <p:attrNameLst>
                                          <p:attrName>ppt_y</p:attrName>
                                        </p:attrNameLst>
                                      </p:cBhvr>
                                      <p:tavLst>
                                        <p:tav tm="0">
                                          <p:val>
                                            <p:strVal val="ppt_y"/>
                                          </p:val>
                                        </p:tav>
                                        <p:tav tm="100000">
                                          <p:val>
                                            <p:strVal val="0-ppt_h/2"/>
                                          </p:val>
                                        </p:tav>
                                      </p:tavLst>
                                    </p:anim>
                                    <p:set>
                                      <p:cBhvr>
                                        <p:cTn id="788" dur="1" fill="hold">
                                          <p:stCondLst>
                                            <p:cond delay="3499"/>
                                          </p:stCondLst>
                                        </p:cTn>
                                        <p:tgtEl>
                                          <p:spTgt spid="378"/>
                                        </p:tgtEl>
                                        <p:attrNameLst>
                                          <p:attrName>style.visibility</p:attrName>
                                        </p:attrNameLst>
                                      </p:cBhvr>
                                      <p:to>
                                        <p:strVal val="hidden"/>
                                      </p:to>
                                    </p:set>
                                  </p:childTnLst>
                                </p:cTn>
                              </p:par>
                              <p:par>
                                <p:cTn id="789" presetID="2" presetClass="exit" presetSubtype="1" fill="hold" nodeType="withEffect">
                                  <p:stCondLst>
                                    <p:cond delay="0"/>
                                  </p:stCondLst>
                                  <p:childTnLst>
                                    <p:anim calcmode="lin" valueType="num">
                                      <p:cBhvr additive="base">
                                        <p:cTn id="790" dur="3500"/>
                                        <p:tgtEl>
                                          <p:spTgt spid="381"/>
                                        </p:tgtEl>
                                        <p:attrNameLst>
                                          <p:attrName>ppt_x</p:attrName>
                                        </p:attrNameLst>
                                      </p:cBhvr>
                                      <p:tavLst>
                                        <p:tav tm="0">
                                          <p:val>
                                            <p:strVal val="ppt_x"/>
                                          </p:val>
                                        </p:tav>
                                        <p:tav tm="100000">
                                          <p:val>
                                            <p:strVal val="ppt_x"/>
                                          </p:val>
                                        </p:tav>
                                      </p:tavLst>
                                    </p:anim>
                                    <p:anim calcmode="lin" valueType="num">
                                      <p:cBhvr additive="base">
                                        <p:cTn id="791" dur="3500"/>
                                        <p:tgtEl>
                                          <p:spTgt spid="381"/>
                                        </p:tgtEl>
                                        <p:attrNameLst>
                                          <p:attrName>ppt_y</p:attrName>
                                        </p:attrNameLst>
                                      </p:cBhvr>
                                      <p:tavLst>
                                        <p:tav tm="0">
                                          <p:val>
                                            <p:strVal val="ppt_y"/>
                                          </p:val>
                                        </p:tav>
                                        <p:tav tm="100000">
                                          <p:val>
                                            <p:strVal val="0-ppt_h/2"/>
                                          </p:val>
                                        </p:tav>
                                      </p:tavLst>
                                    </p:anim>
                                    <p:set>
                                      <p:cBhvr>
                                        <p:cTn id="792" dur="1" fill="hold">
                                          <p:stCondLst>
                                            <p:cond delay="3499"/>
                                          </p:stCondLst>
                                        </p:cTn>
                                        <p:tgtEl>
                                          <p:spTgt spid="381"/>
                                        </p:tgtEl>
                                        <p:attrNameLst>
                                          <p:attrName>style.visibility</p:attrName>
                                        </p:attrNameLst>
                                      </p:cBhvr>
                                      <p:to>
                                        <p:strVal val="hidden"/>
                                      </p:to>
                                    </p:set>
                                  </p:childTnLst>
                                </p:cTn>
                              </p:par>
                              <p:par>
                                <p:cTn id="793" presetID="2" presetClass="exit" presetSubtype="1" fill="hold" nodeType="withEffect">
                                  <p:stCondLst>
                                    <p:cond delay="0"/>
                                  </p:stCondLst>
                                  <p:childTnLst>
                                    <p:anim calcmode="lin" valueType="num">
                                      <p:cBhvr additive="base">
                                        <p:cTn id="794" dur="3500"/>
                                        <p:tgtEl>
                                          <p:spTgt spid="384"/>
                                        </p:tgtEl>
                                        <p:attrNameLst>
                                          <p:attrName>ppt_x</p:attrName>
                                        </p:attrNameLst>
                                      </p:cBhvr>
                                      <p:tavLst>
                                        <p:tav tm="0">
                                          <p:val>
                                            <p:strVal val="ppt_x"/>
                                          </p:val>
                                        </p:tav>
                                        <p:tav tm="100000">
                                          <p:val>
                                            <p:strVal val="ppt_x"/>
                                          </p:val>
                                        </p:tav>
                                      </p:tavLst>
                                    </p:anim>
                                    <p:anim calcmode="lin" valueType="num">
                                      <p:cBhvr additive="base">
                                        <p:cTn id="795" dur="3500"/>
                                        <p:tgtEl>
                                          <p:spTgt spid="384"/>
                                        </p:tgtEl>
                                        <p:attrNameLst>
                                          <p:attrName>ppt_y</p:attrName>
                                        </p:attrNameLst>
                                      </p:cBhvr>
                                      <p:tavLst>
                                        <p:tav tm="0">
                                          <p:val>
                                            <p:strVal val="ppt_y"/>
                                          </p:val>
                                        </p:tav>
                                        <p:tav tm="100000">
                                          <p:val>
                                            <p:strVal val="0-ppt_h/2"/>
                                          </p:val>
                                        </p:tav>
                                      </p:tavLst>
                                    </p:anim>
                                    <p:set>
                                      <p:cBhvr>
                                        <p:cTn id="796" dur="1" fill="hold">
                                          <p:stCondLst>
                                            <p:cond delay="3499"/>
                                          </p:stCondLst>
                                        </p:cTn>
                                        <p:tgtEl>
                                          <p:spTgt spid="384"/>
                                        </p:tgtEl>
                                        <p:attrNameLst>
                                          <p:attrName>style.visibility</p:attrName>
                                        </p:attrNameLst>
                                      </p:cBhvr>
                                      <p:to>
                                        <p:strVal val="hidden"/>
                                      </p:to>
                                    </p:set>
                                  </p:childTnLst>
                                </p:cTn>
                              </p:par>
                              <p:par>
                                <p:cTn id="797" presetID="2" presetClass="exit" presetSubtype="1" fill="hold" nodeType="withEffect">
                                  <p:stCondLst>
                                    <p:cond delay="0"/>
                                  </p:stCondLst>
                                  <p:childTnLst>
                                    <p:anim calcmode="lin" valueType="num">
                                      <p:cBhvr additive="base">
                                        <p:cTn id="798" dur="3500"/>
                                        <p:tgtEl>
                                          <p:spTgt spid="387"/>
                                        </p:tgtEl>
                                        <p:attrNameLst>
                                          <p:attrName>ppt_x</p:attrName>
                                        </p:attrNameLst>
                                      </p:cBhvr>
                                      <p:tavLst>
                                        <p:tav tm="0">
                                          <p:val>
                                            <p:strVal val="ppt_x"/>
                                          </p:val>
                                        </p:tav>
                                        <p:tav tm="100000">
                                          <p:val>
                                            <p:strVal val="ppt_x"/>
                                          </p:val>
                                        </p:tav>
                                      </p:tavLst>
                                    </p:anim>
                                    <p:anim calcmode="lin" valueType="num">
                                      <p:cBhvr additive="base">
                                        <p:cTn id="799" dur="3500"/>
                                        <p:tgtEl>
                                          <p:spTgt spid="387"/>
                                        </p:tgtEl>
                                        <p:attrNameLst>
                                          <p:attrName>ppt_y</p:attrName>
                                        </p:attrNameLst>
                                      </p:cBhvr>
                                      <p:tavLst>
                                        <p:tav tm="0">
                                          <p:val>
                                            <p:strVal val="ppt_y"/>
                                          </p:val>
                                        </p:tav>
                                        <p:tav tm="100000">
                                          <p:val>
                                            <p:strVal val="0-ppt_h/2"/>
                                          </p:val>
                                        </p:tav>
                                      </p:tavLst>
                                    </p:anim>
                                    <p:set>
                                      <p:cBhvr>
                                        <p:cTn id="800" dur="1" fill="hold">
                                          <p:stCondLst>
                                            <p:cond delay="3499"/>
                                          </p:stCondLst>
                                        </p:cTn>
                                        <p:tgtEl>
                                          <p:spTgt spid="387"/>
                                        </p:tgtEl>
                                        <p:attrNameLst>
                                          <p:attrName>style.visibility</p:attrName>
                                        </p:attrNameLst>
                                      </p:cBhvr>
                                      <p:to>
                                        <p:strVal val="hidden"/>
                                      </p:to>
                                    </p:set>
                                  </p:childTnLst>
                                </p:cTn>
                              </p:par>
                              <p:par>
                                <p:cTn id="801" presetID="2" presetClass="exit" presetSubtype="1" fill="hold" nodeType="withEffect">
                                  <p:stCondLst>
                                    <p:cond delay="0"/>
                                  </p:stCondLst>
                                  <p:childTnLst>
                                    <p:anim calcmode="lin" valueType="num">
                                      <p:cBhvr additive="base">
                                        <p:cTn id="802" dur="3500"/>
                                        <p:tgtEl>
                                          <p:spTgt spid="390"/>
                                        </p:tgtEl>
                                        <p:attrNameLst>
                                          <p:attrName>ppt_x</p:attrName>
                                        </p:attrNameLst>
                                      </p:cBhvr>
                                      <p:tavLst>
                                        <p:tav tm="0">
                                          <p:val>
                                            <p:strVal val="ppt_x"/>
                                          </p:val>
                                        </p:tav>
                                        <p:tav tm="100000">
                                          <p:val>
                                            <p:strVal val="ppt_x"/>
                                          </p:val>
                                        </p:tav>
                                      </p:tavLst>
                                    </p:anim>
                                    <p:anim calcmode="lin" valueType="num">
                                      <p:cBhvr additive="base">
                                        <p:cTn id="803" dur="3500"/>
                                        <p:tgtEl>
                                          <p:spTgt spid="390"/>
                                        </p:tgtEl>
                                        <p:attrNameLst>
                                          <p:attrName>ppt_y</p:attrName>
                                        </p:attrNameLst>
                                      </p:cBhvr>
                                      <p:tavLst>
                                        <p:tav tm="0">
                                          <p:val>
                                            <p:strVal val="ppt_y"/>
                                          </p:val>
                                        </p:tav>
                                        <p:tav tm="100000">
                                          <p:val>
                                            <p:strVal val="0-ppt_h/2"/>
                                          </p:val>
                                        </p:tav>
                                      </p:tavLst>
                                    </p:anim>
                                    <p:set>
                                      <p:cBhvr>
                                        <p:cTn id="804" dur="1" fill="hold">
                                          <p:stCondLst>
                                            <p:cond delay="3499"/>
                                          </p:stCondLst>
                                        </p:cTn>
                                        <p:tgtEl>
                                          <p:spTgt spid="390"/>
                                        </p:tgtEl>
                                        <p:attrNameLst>
                                          <p:attrName>style.visibility</p:attrName>
                                        </p:attrNameLst>
                                      </p:cBhvr>
                                      <p:to>
                                        <p:strVal val="hidden"/>
                                      </p:to>
                                    </p:set>
                                  </p:childTnLst>
                                </p:cTn>
                              </p:par>
                              <p:par>
                                <p:cTn id="805" presetID="23" presetClass="entr" presetSubtype="288" fill="hold" nodeType="withEffect">
                                  <p:stCondLst>
                                    <p:cond delay="500"/>
                                  </p:stCondLst>
                                  <p:childTnLst>
                                    <p:set>
                                      <p:cBhvr>
                                        <p:cTn id="806" dur="1" fill="hold">
                                          <p:stCondLst>
                                            <p:cond delay="0"/>
                                          </p:stCondLst>
                                        </p:cTn>
                                        <p:tgtEl>
                                          <p:spTgt spid="244"/>
                                        </p:tgtEl>
                                        <p:attrNameLst>
                                          <p:attrName>style.visibility</p:attrName>
                                        </p:attrNameLst>
                                      </p:cBhvr>
                                      <p:to>
                                        <p:strVal val="visible"/>
                                      </p:to>
                                    </p:set>
                                    <p:anim calcmode="lin" valueType="num">
                                      <p:cBhvr>
                                        <p:cTn id="807" dur="3000" fill="hold"/>
                                        <p:tgtEl>
                                          <p:spTgt spid="244"/>
                                        </p:tgtEl>
                                        <p:attrNameLst>
                                          <p:attrName>ppt_w</p:attrName>
                                        </p:attrNameLst>
                                      </p:cBhvr>
                                      <p:tavLst>
                                        <p:tav tm="0">
                                          <p:val>
                                            <p:strVal val="4/3*#ppt_w"/>
                                          </p:val>
                                        </p:tav>
                                        <p:tav tm="100000">
                                          <p:val>
                                            <p:strVal val="#ppt_w"/>
                                          </p:val>
                                        </p:tav>
                                      </p:tavLst>
                                    </p:anim>
                                    <p:anim calcmode="lin" valueType="num">
                                      <p:cBhvr>
                                        <p:cTn id="808" dur="3000" fill="hold"/>
                                        <p:tgtEl>
                                          <p:spTgt spid="244"/>
                                        </p:tgtEl>
                                        <p:attrNameLst>
                                          <p:attrName>ppt_h</p:attrName>
                                        </p:attrNameLst>
                                      </p:cBhvr>
                                      <p:tavLst>
                                        <p:tav tm="0">
                                          <p:val>
                                            <p:strVal val="4/3*#ppt_h"/>
                                          </p:val>
                                        </p:tav>
                                        <p:tav tm="100000">
                                          <p:val>
                                            <p:strVal val="#ppt_h"/>
                                          </p:val>
                                        </p:tav>
                                      </p:tavLst>
                                    </p:anim>
                                  </p:childTnLst>
                                </p:cTn>
                              </p:par>
                              <p:par>
                                <p:cTn id="809" presetID="16" presetClass="entr" presetSubtype="42" fill="hold" nodeType="withEffect">
                                  <p:stCondLst>
                                    <p:cond delay="500"/>
                                  </p:stCondLst>
                                  <p:childTnLst>
                                    <p:set>
                                      <p:cBhvr>
                                        <p:cTn id="810" dur="1" fill="hold">
                                          <p:stCondLst>
                                            <p:cond delay="0"/>
                                          </p:stCondLst>
                                        </p:cTn>
                                        <p:tgtEl>
                                          <p:spTgt spid="244"/>
                                        </p:tgtEl>
                                        <p:attrNameLst>
                                          <p:attrName>style.visibility</p:attrName>
                                        </p:attrNameLst>
                                      </p:cBhvr>
                                      <p:to>
                                        <p:strVal val="visible"/>
                                      </p:to>
                                    </p:set>
                                    <p:animEffect transition="in" filter="barn(outHorizontal)">
                                      <p:cBhvr>
                                        <p:cTn id="811" dur="3000"/>
                                        <p:tgtEl>
                                          <p:spTgt spid="244"/>
                                        </p:tgtEl>
                                      </p:cBhvr>
                                    </p:animEffect>
                                  </p:childTnLst>
                                </p:cTn>
                              </p:par>
                              <p:par>
                                <p:cTn id="812" presetID="9" presetClass="emph" presetSubtype="0" grpId="0" nodeType="withEffect">
                                  <p:stCondLst>
                                    <p:cond delay="0"/>
                                  </p:stCondLst>
                                  <p:childTnLst>
                                    <p:set>
                                      <p:cBhvr rctx="PPT">
                                        <p:cTn id="813" dur="indefinite"/>
                                        <p:tgtEl>
                                          <p:spTgt spid="245"/>
                                        </p:tgtEl>
                                        <p:attrNameLst>
                                          <p:attrName>style.opacity</p:attrName>
                                        </p:attrNameLst>
                                      </p:cBhvr>
                                      <p:to>
                                        <p:strVal val="0"/>
                                      </p:to>
                                    </p:set>
                                    <p:animEffect filter="image" prLst="opacity: 0">
                                      <p:cBhvr rctx="IE">
                                        <p:cTn id="814" dur="indefinite"/>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475656" y="-7634"/>
            <a:ext cx="7344816" cy="4093428"/>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400" b="1" dirty="0" smtClean="0">
                <a:solidFill>
                  <a:srgbClr val="660033"/>
                </a:solidFill>
                <a:latin typeface="Hobo Std" pitchFamily="34" charset="0"/>
              </a:rPr>
              <a:t>La </a:t>
            </a:r>
            <a:r>
              <a:rPr lang="es-ES" sz="1400" b="1" dirty="0">
                <a:solidFill>
                  <a:srgbClr val="660033"/>
                </a:solidFill>
                <a:latin typeface="Hobo Std" pitchFamily="34" charset="0"/>
              </a:rPr>
              <a:t>remolacha como fuente de HIERRO:</a:t>
            </a:r>
          </a:p>
          <a:p>
            <a:pPr algn="ctr"/>
            <a:endParaRPr lang="es-ES" sz="1400" dirty="0">
              <a:solidFill>
                <a:srgbClr val="660033"/>
              </a:solidFill>
              <a:latin typeface="Hobo Std" pitchFamily="34" charset="0"/>
            </a:endParaRPr>
          </a:p>
          <a:p>
            <a:pPr algn="ctr"/>
            <a:r>
              <a:rPr lang="es-ES" sz="1200" dirty="0">
                <a:solidFill>
                  <a:srgbClr val="660033"/>
                </a:solidFill>
                <a:latin typeface="Hobo Std" pitchFamily="34" charset="0"/>
              </a:rPr>
              <a:t>Aquí los datos son precisos, y es que por cada 100 gramos de remolacha encontramos 0,8 mg. de hierro.</a:t>
            </a:r>
          </a:p>
          <a:p>
            <a:pPr algn="ctr"/>
            <a:r>
              <a:rPr lang="es-ES" sz="1200" dirty="0" smtClean="0">
                <a:solidFill>
                  <a:srgbClr val="660033"/>
                </a:solidFill>
                <a:latin typeface="Hobo Std" pitchFamily="34" charset="0"/>
              </a:rPr>
              <a:t>Además </a:t>
            </a:r>
            <a:r>
              <a:rPr lang="es-ES" sz="1200" dirty="0">
                <a:solidFill>
                  <a:srgbClr val="660033"/>
                </a:solidFill>
                <a:latin typeface="Hobo Std" pitchFamily="34" charset="0"/>
              </a:rPr>
              <a:t>de ser una fuente estupenda de vitamina C, lo que hace que la  absorción del hierro aumente.</a:t>
            </a:r>
          </a:p>
          <a:p>
            <a:pPr algn="ctr"/>
            <a:r>
              <a:rPr lang="es-ES" sz="1200" dirty="0" smtClean="0">
                <a:solidFill>
                  <a:srgbClr val="660033"/>
                </a:solidFill>
                <a:latin typeface="Hobo Std" pitchFamily="34" charset="0"/>
              </a:rPr>
              <a:t>Si </a:t>
            </a:r>
            <a:r>
              <a:rPr lang="es-ES" sz="1200" dirty="0">
                <a:solidFill>
                  <a:srgbClr val="660033"/>
                </a:solidFill>
                <a:latin typeface="Hobo Std" pitchFamily="34" charset="0"/>
              </a:rPr>
              <a:t>bien hay otros alimentos con más hierro, su riqueza en ácido fólico la convierte en el alimento por excelencia para tratar estos déficits.</a:t>
            </a:r>
          </a:p>
          <a:p>
            <a:pPr algn="ctr"/>
            <a:r>
              <a:rPr lang="es-ES" sz="1200" dirty="0" smtClean="0">
                <a:solidFill>
                  <a:srgbClr val="660033"/>
                </a:solidFill>
                <a:latin typeface="Hobo Std" pitchFamily="34" charset="0"/>
              </a:rPr>
              <a:t>Esto </a:t>
            </a:r>
            <a:r>
              <a:rPr lang="es-ES" sz="1200" dirty="0">
                <a:solidFill>
                  <a:srgbClr val="660033"/>
                </a:solidFill>
                <a:latin typeface="Hobo Std" pitchFamily="34" charset="0"/>
              </a:rPr>
              <a:t>hace de la remolacha la aliada perfecta en casos de anemia. Gracias a su gran cantidad de folatos (ácido fólico) vitamina B9, vitamina que solo se encuentra en los vegetales y que es fundamental a la hora de producir glóbulos rojos.</a:t>
            </a:r>
          </a:p>
          <a:p>
            <a:pPr algn="ctr"/>
            <a:r>
              <a:rPr lang="es-ES" sz="1200" dirty="0" smtClean="0">
                <a:solidFill>
                  <a:srgbClr val="660033"/>
                </a:solidFill>
                <a:latin typeface="Hobo Std" pitchFamily="34" charset="0"/>
              </a:rPr>
              <a:t>Cuando </a:t>
            </a:r>
            <a:r>
              <a:rPr lang="es-ES" sz="1200" dirty="0">
                <a:solidFill>
                  <a:srgbClr val="660033"/>
                </a:solidFill>
                <a:latin typeface="Hobo Std" pitchFamily="34" charset="0"/>
              </a:rPr>
              <a:t>tenemos déficit de glóbulos rojos estamos ante una anemia </a:t>
            </a:r>
            <a:r>
              <a:rPr lang="es-ES" sz="1200" dirty="0" err="1">
                <a:solidFill>
                  <a:srgbClr val="660033"/>
                </a:solidFill>
                <a:latin typeface="Hobo Std" pitchFamily="34" charset="0"/>
              </a:rPr>
              <a:t>megaloblástica</a:t>
            </a:r>
            <a:r>
              <a:rPr lang="es-ES" sz="1200" dirty="0">
                <a:solidFill>
                  <a:srgbClr val="660033"/>
                </a:solidFill>
                <a:latin typeface="Hobo Std" pitchFamily="34" charset="0"/>
              </a:rPr>
              <a:t>.</a:t>
            </a:r>
          </a:p>
          <a:p>
            <a:pPr algn="ctr"/>
            <a:r>
              <a:rPr lang="es-ES" sz="1200" dirty="0" smtClean="0">
                <a:solidFill>
                  <a:srgbClr val="660033"/>
                </a:solidFill>
                <a:latin typeface="Hobo Std" pitchFamily="34" charset="0"/>
              </a:rPr>
              <a:t>Como </a:t>
            </a:r>
            <a:r>
              <a:rPr lang="es-ES" sz="1200" dirty="0">
                <a:solidFill>
                  <a:srgbClr val="660033"/>
                </a:solidFill>
                <a:latin typeface="Hobo Std" pitchFamily="34" charset="0"/>
              </a:rPr>
              <a:t>consejo, a la hora de sintetizar mejor el hierro es recomendable mezclar este alimento con otro que contenga vitamina C para así aumentar la biodisponibilidad del hierro (por ejemplo, añadiendo unas gotas de zumo de limón a la remolacha u otro alimento rico en hierro).</a:t>
            </a:r>
          </a:p>
          <a:p>
            <a:pPr algn="ctr"/>
            <a:r>
              <a:rPr lang="es-ES" sz="1200" dirty="0" smtClean="0">
                <a:solidFill>
                  <a:srgbClr val="660033"/>
                </a:solidFill>
                <a:latin typeface="Hobo Std" pitchFamily="34" charset="0"/>
              </a:rPr>
              <a:t>Por </a:t>
            </a:r>
            <a:r>
              <a:rPr lang="es-ES" sz="1200" dirty="0">
                <a:solidFill>
                  <a:srgbClr val="660033"/>
                </a:solidFill>
                <a:latin typeface="Hobo Std" pitchFamily="34" charset="0"/>
              </a:rPr>
              <a:t>lo contrario y aunque suene contradictorio, no se recomienda su consumo junto al de otros alimentos ricos en hierro en casos de anemia, puesto que los unos a los otros se "robarían"  minerales y harían efecto contrario, lo recomendable es consumirla junto a alimentos ricos en calcio para evitar así estos efectos indeseados.</a:t>
            </a:r>
          </a:p>
          <a:p>
            <a:pPr algn="ctr"/>
            <a:r>
              <a:rPr lang="es-ES" sz="1200" dirty="0" smtClean="0">
                <a:solidFill>
                  <a:srgbClr val="660033"/>
                </a:solidFill>
                <a:latin typeface="Hobo Std" pitchFamily="34" charset="0"/>
              </a:rPr>
              <a:t>También </a:t>
            </a:r>
            <a:r>
              <a:rPr lang="es-ES" sz="1200" dirty="0">
                <a:solidFill>
                  <a:srgbClr val="660033"/>
                </a:solidFill>
                <a:latin typeface="Hobo Std" pitchFamily="34" charset="0"/>
              </a:rPr>
              <a:t>interesante su consumo en mujeres con menstruaciones abundantes, durante el embarazo o en recién paridas, donde el aporte de hierro es aún más necesario.</a:t>
            </a:r>
            <a:endParaRPr lang="es-ES" sz="1600" dirty="0">
              <a:solidFill>
                <a:srgbClr val="660033"/>
              </a:solidFill>
              <a:latin typeface="Hobo Std" pitchFamily="34" charset="0"/>
            </a:endParaRPr>
          </a:p>
        </p:txBody>
      </p:sp>
    </p:spTree>
    <p:extLst>
      <p:ext uri="{BB962C8B-B14F-4D97-AF65-F5344CB8AC3E}">
        <p14:creationId xmlns:p14="http://schemas.microsoft.com/office/powerpoint/2010/main" val="2407856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 name="167 Grupo"/>
          <p:cNvGrpSpPr/>
          <p:nvPr/>
        </p:nvGrpSpPr>
        <p:grpSpPr>
          <a:xfrm>
            <a:off x="0" y="-21010"/>
            <a:ext cx="9157792" cy="5140102"/>
            <a:chOff x="-6896" y="3398"/>
            <a:chExt cx="9157792" cy="5140102"/>
          </a:xfrm>
        </p:grpSpPr>
        <p:grpSp>
          <p:nvGrpSpPr>
            <p:cNvPr id="170" name="169 Grupo"/>
            <p:cNvGrpSpPr/>
            <p:nvPr/>
          </p:nvGrpSpPr>
          <p:grpSpPr>
            <a:xfrm>
              <a:off x="0" y="2571750"/>
              <a:ext cx="9150896" cy="2571750"/>
              <a:chOff x="2339752" y="6172150"/>
              <a:chExt cx="9090248" cy="5152274"/>
            </a:xfrm>
          </p:grpSpPr>
          <p:sp>
            <p:nvSpPr>
              <p:cNvPr id="174" name="173 Rectángulo"/>
              <p:cNvSpPr/>
              <p:nvPr/>
            </p:nvSpPr>
            <p:spPr>
              <a:xfrm flipH="1">
                <a:off x="6858000" y="6172150"/>
                <a:ext cx="4572000" cy="5152274"/>
              </a:xfrm>
              <a:prstGeom prst="rect">
                <a:avLst/>
              </a:prstGeom>
              <a:gradFill>
                <a:gsLst>
                  <a:gs pos="71000">
                    <a:srgbClr val="63F4F4"/>
                  </a:gs>
                  <a:gs pos="65000">
                    <a:srgbClr val="00FFFF">
                      <a:lumMod val="93000"/>
                    </a:srgb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a:off x="2339752" y="6172150"/>
                <a:ext cx="4608000" cy="5152274"/>
              </a:xfrm>
              <a:prstGeom prst="rect">
                <a:avLst/>
              </a:prstGeom>
              <a:gradFill>
                <a:gsLst>
                  <a:gs pos="71000">
                    <a:srgbClr val="63F4F4"/>
                  </a:gs>
                  <a:gs pos="65000">
                    <a:srgbClr val="00FFFF">
                      <a:lumMod val="93000"/>
                    </a:srgb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rot="10800000">
              <a:off x="-6896" y="3398"/>
              <a:ext cx="9150896" cy="2571750"/>
              <a:chOff x="2339752" y="6172150"/>
              <a:chExt cx="9090248" cy="5152274"/>
            </a:xfrm>
          </p:grpSpPr>
          <p:sp>
            <p:nvSpPr>
              <p:cNvPr id="172" name="171 Rectángulo"/>
              <p:cNvSpPr/>
              <p:nvPr/>
            </p:nvSpPr>
            <p:spPr>
              <a:xfrm>
                <a:off x="2339752" y="6172150"/>
                <a:ext cx="4608000" cy="5152274"/>
              </a:xfrm>
              <a:prstGeom prst="rect">
                <a:avLst/>
              </a:prstGeom>
              <a:gradFill>
                <a:gsLst>
                  <a:gs pos="71000">
                    <a:srgbClr val="63F4F4"/>
                  </a:gs>
                  <a:gs pos="65000">
                    <a:srgbClr val="00FFFF">
                      <a:lumMod val="93000"/>
                    </a:srgb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flipH="1">
                <a:off x="6858000" y="6172150"/>
                <a:ext cx="4572000" cy="5152274"/>
              </a:xfrm>
              <a:prstGeom prst="rect">
                <a:avLst/>
              </a:prstGeom>
              <a:gradFill>
                <a:gsLst>
                  <a:gs pos="71000">
                    <a:srgbClr val="63F4F4"/>
                  </a:gs>
                  <a:gs pos="65000">
                    <a:srgbClr val="00FFFF">
                      <a:lumMod val="93000"/>
                    </a:srgb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69" name="168 Imagen" descr="Diapositiva1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3118" y="0"/>
            <a:ext cx="9144000" cy="5143500"/>
          </a:xfrm>
          <a:prstGeom prst="rect">
            <a:avLst/>
          </a:prstGeom>
          <a:noFill/>
          <a:ln>
            <a:noFill/>
          </a:ln>
        </p:spPr>
      </p:pic>
      <p:grpSp>
        <p:nvGrpSpPr>
          <p:cNvPr id="72" name="71 Grupo"/>
          <p:cNvGrpSpPr/>
          <p:nvPr/>
        </p:nvGrpSpPr>
        <p:grpSpPr>
          <a:xfrm>
            <a:off x="2555776" y="540001"/>
            <a:ext cx="3960440" cy="3960440"/>
            <a:chOff x="1891112" y="-133852"/>
            <a:chExt cx="5320153" cy="5356153"/>
          </a:xfrm>
          <a:gradFill>
            <a:gsLst>
              <a:gs pos="69000">
                <a:srgbClr val="00FFFF"/>
              </a:gs>
              <a:gs pos="46000">
                <a:srgbClr val="FF7C80"/>
              </a:gs>
              <a:gs pos="20000">
                <a:schemeClr val="tx1"/>
              </a:gs>
            </a:gsLst>
            <a:path path="circle">
              <a:fillToRect l="50000" t="50000" r="50000" b="50000"/>
            </a:path>
          </a:gradFill>
          <a:scene3d>
            <a:camera prst="orthographicFront"/>
            <a:lightRig rig="glow" dir="t"/>
          </a:scene3d>
        </p:grpSpPr>
        <p:grpSp>
          <p:nvGrpSpPr>
            <p:cNvPr id="82" name="81 Grupo"/>
            <p:cNvGrpSpPr/>
            <p:nvPr/>
          </p:nvGrpSpPr>
          <p:grpSpPr>
            <a:xfrm rot="3540827">
              <a:off x="1872000" y="0"/>
              <a:ext cx="5320153" cy="5124450"/>
              <a:chOff x="2043512" y="152400"/>
              <a:chExt cx="5320153" cy="5124450"/>
            </a:xfrm>
            <a:grpFill/>
          </p:grpSpPr>
          <p:sp>
            <p:nvSpPr>
              <p:cNvPr id="78" name="7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rot="7214984">
              <a:off x="1872000" y="-36000"/>
              <a:ext cx="5320153" cy="5124450"/>
              <a:chOff x="2043512" y="152400"/>
              <a:chExt cx="5320153" cy="5124450"/>
            </a:xfrm>
            <a:grpFill/>
          </p:grpSpPr>
          <p:sp>
            <p:nvSpPr>
              <p:cNvPr id="88" name="8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a:off x="1891112" y="0"/>
              <a:ext cx="5320153" cy="5124450"/>
              <a:chOff x="1891112" y="0"/>
              <a:chExt cx="5320153" cy="5124450"/>
            </a:xfrm>
            <a:grpFill/>
          </p:grpSpPr>
          <p:sp>
            <p:nvSpPr>
              <p:cNvPr id="67" name="66 Rectángulo"/>
              <p:cNvSpPr/>
              <p:nvPr/>
            </p:nvSpPr>
            <p:spPr>
              <a:xfrm>
                <a:off x="4283968" y="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a:off x="673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a:off x="187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a:off x="4320000" y="46642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06" name="105 Grupo"/>
              <p:cNvGrpSpPr/>
              <p:nvPr/>
            </p:nvGrpSpPr>
            <p:grpSpPr>
              <a:xfrm>
                <a:off x="2664000" y="627534"/>
                <a:ext cx="3816424" cy="3816424"/>
                <a:chOff x="2043512" y="18548"/>
                <a:chExt cx="5320153" cy="5356153"/>
              </a:xfrm>
              <a:grpFill/>
            </p:grpSpPr>
            <p:sp>
              <p:nvSpPr>
                <p:cNvPr id="92" name="91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6" name="95 Grupo"/>
                <p:cNvGrpSpPr/>
                <p:nvPr/>
              </p:nvGrpSpPr>
              <p:grpSpPr>
                <a:xfrm rot="3540827">
                  <a:off x="2024400" y="152400"/>
                  <a:ext cx="5320153" cy="5124450"/>
                  <a:chOff x="2043512" y="152400"/>
                  <a:chExt cx="5320153" cy="5124450"/>
                </a:xfrm>
                <a:grpFill/>
              </p:grpSpPr>
              <p:sp>
                <p:nvSpPr>
                  <p:cNvPr id="97" name="96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7214984">
                  <a:off x="2024400" y="116400"/>
                  <a:ext cx="5320153" cy="5124450"/>
                  <a:chOff x="2043512" y="152400"/>
                  <a:chExt cx="5320153" cy="5124450"/>
                </a:xfrm>
                <a:grpFill/>
              </p:grpSpPr>
              <p:sp>
                <p:nvSpPr>
                  <p:cNvPr id="102" name="101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7" name="106 Grupo"/>
              <p:cNvGrpSpPr/>
              <p:nvPr/>
            </p:nvGrpSpPr>
            <p:grpSpPr>
              <a:xfrm>
                <a:off x="3275856" y="1275606"/>
                <a:ext cx="2664296" cy="2520280"/>
                <a:chOff x="2043512" y="18548"/>
                <a:chExt cx="5320153" cy="5356153"/>
              </a:xfrm>
              <a:grpFill/>
            </p:grpSpPr>
            <p:sp>
              <p:nvSpPr>
                <p:cNvPr id="108" name="10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2" name="111 Grupo"/>
                <p:cNvGrpSpPr/>
                <p:nvPr/>
              </p:nvGrpSpPr>
              <p:grpSpPr>
                <a:xfrm rot="3540827">
                  <a:off x="2024400" y="152400"/>
                  <a:ext cx="5320153" cy="5124450"/>
                  <a:chOff x="2043512" y="152400"/>
                  <a:chExt cx="5320153" cy="5124450"/>
                </a:xfrm>
                <a:grpFill/>
              </p:grpSpPr>
              <p:sp>
                <p:nvSpPr>
                  <p:cNvPr id="118" name="11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7214984">
                  <a:off x="2024400" y="116400"/>
                  <a:ext cx="5320153" cy="5124450"/>
                  <a:chOff x="2043512" y="152400"/>
                  <a:chExt cx="5320153" cy="5124450"/>
                </a:xfrm>
                <a:grpFill/>
              </p:grpSpPr>
              <p:sp>
                <p:nvSpPr>
                  <p:cNvPr id="114" name="11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grpSp>
        <p:nvGrpSpPr>
          <p:cNvPr id="68" name="67 Grupo"/>
          <p:cNvGrpSpPr/>
          <p:nvPr/>
        </p:nvGrpSpPr>
        <p:grpSpPr>
          <a:xfrm>
            <a:off x="1908002" y="-143999"/>
            <a:ext cx="5320153" cy="5356153"/>
            <a:chOff x="2043512" y="18548"/>
            <a:chExt cx="5320153" cy="5356153"/>
          </a:xfrm>
          <a:gradFill>
            <a:gsLst>
              <a:gs pos="69000">
                <a:srgbClr val="00FFFF"/>
              </a:gs>
              <a:gs pos="46000">
                <a:srgbClr val="FF7C80"/>
              </a:gs>
              <a:gs pos="20000">
                <a:schemeClr val="tx1"/>
              </a:gs>
            </a:gsLst>
            <a:path path="circle">
              <a:fillToRect l="50000" t="50000" r="50000" b="50000"/>
            </a:path>
          </a:gradFill>
          <a:scene3d>
            <a:camera prst="orthographicFront"/>
            <a:lightRig rig="glow" dir="t"/>
          </a:scene3d>
        </p:grpSpPr>
        <p:grpSp>
          <p:nvGrpSpPr>
            <p:cNvPr id="123" name="122 Grupo"/>
            <p:cNvGrpSpPr/>
            <p:nvPr/>
          </p:nvGrpSpPr>
          <p:grpSpPr>
            <a:xfrm rot="3540827">
              <a:off x="2024400" y="152400"/>
              <a:ext cx="5320153" cy="5124450"/>
              <a:chOff x="2043512" y="152400"/>
              <a:chExt cx="5320153" cy="5124450"/>
            </a:xfrm>
            <a:grpFill/>
          </p:grpSpPr>
          <p:sp>
            <p:nvSpPr>
              <p:cNvPr id="124" name="12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7214984">
              <a:off x="2024400" y="116400"/>
              <a:ext cx="5320153" cy="5124450"/>
              <a:chOff x="2043512" y="152400"/>
              <a:chExt cx="5320153" cy="5124450"/>
            </a:xfrm>
            <a:grpFill/>
          </p:grpSpPr>
          <p:sp>
            <p:nvSpPr>
              <p:cNvPr id="129" name="128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a:off x="2043512" y="152400"/>
              <a:ext cx="5320153" cy="5124450"/>
              <a:chOff x="1891112" y="0"/>
              <a:chExt cx="5320153" cy="5124450"/>
            </a:xfrm>
            <a:grpFill/>
          </p:grpSpPr>
          <p:sp>
            <p:nvSpPr>
              <p:cNvPr id="134" name="133 Rectángulo"/>
              <p:cNvSpPr/>
              <p:nvPr/>
            </p:nvSpPr>
            <p:spPr>
              <a:xfrm>
                <a:off x="4283968" y="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673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6200000">
                <a:off x="187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4320000" y="46642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8" name="137 Grupo"/>
              <p:cNvGrpSpPr/>
              <p:nvPr/>
            </p:nvGrpSpPr>
            <p:grpSpPr>
              <a:xfrm>
                <a:off x="2664000" y="627534"/>
                <a:ext cx="3816424" cy="3816424"/>
                <a:chOff x="2043512" y="18548"/>
                <a:chExt cx="5320153" cy="5356153"/>
              </a:xfrm>
              <a:grpFill/>
            </p:grpSpPr>
            <p:sp>
              <p:nvSpPr>
                <p:cNvPr id="154" name="15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8" name="157 Grupo"/>
                <p:cNvGrpSpPr/>
                <p:nvPr/>
              </p:nvGrpSpPr>
              <p:grpSpPr>
                <a:xfrm rot="3540827">
                  <a:off x="2024400" y="152400"/>
                  <a:ext cx="5320153" cy="5124450"/>
                  <a:chOff x="2043512" y="152400"/>
                  <a:chExt cx="5320153" cy="5124450"/>
                </a:xfrm>
                <a:grpFill/>
              </p:grpSpPr>
              <p:sp>
                <p:nvSpPr>
                  <p:cNvPr id="164" name="16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rot="7214984">
                  <a:off x="2024400" y="116400"/>
                  <a:ext cx="5320153" cy="5124450"/>
                  <a:chOff x="2043512" y="152400"/>
                  <a:chExt cx="5320153" cy="5124450"/>
                </a:xfrm>
                <a:grpFill/>
              </p:grpSpPr>
              <p:sp>
                <p:nvSpPr>
                  <p:cNvPr id="160" name="15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9" name="138 Grupo"/>
              <p:cNvGrpSpPr/>
              <p:nvPr/>
            </p:nvGrpSpPr>
            <p:grpSpPr>
              <a:xfrm>
                <a:off x="3275856" y="1275606"/>
                <a:ext cx="2664296" cy="2520280"/>
                <a:chOff x="2043512" y="18548"/>
                <a:chExt cx="5320153" cy="5356153"/>
              </a:xfrm>
              <a:grpFill/>
            </p:grpSpPr>
            <p:sp>
              <p:nvSpPr>
                <p:cNvPr id="140" name="13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44" name="143 Grupo"/>
                <p:cNvGrpSpPr/>
                <p:nvPr/>
              </p:nvGrpSpPr>
              <p:grpSpPr>
                <a:xfrm rot="3540827">
                  <a:off x="2024400" y="152400"/>
                  <a:ext cx="5320153" cy="5124450"/>
                  <a:chOff x="2043512" y="152400"/>
                  <a:chExt cx="5320153" cy="5124450"/>
                </a:xfrm>
                <a:grpFill/>
              </p:grpSpPr>
              <p:sp>
                <p:nvSpPr>
                  <p:cNvPr id="150" name="14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7214984">
                  <a:off x="2024400" y="116400"/>
                  <a:ext cx="5320153" cy="5124450"/>
                  <a:chOff x="2043512" y="152400"/>
                  <a:chExt cx="5320153" cy="5124450"/>
                </a:xfrm>
                <a:grpFill/>
              </p:grpSpPr>
              <p:sp>
                <p:nvSpPr>
                  <p:cNvPr id="146" name="145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sp>
        <p:nvSpPr>
          <p:cNvPr id="176" name="175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89841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p:cTn id="7" dur="3000" fill="hold"/>
                                        <p:tgtEl>
                                          <p:spTgt spid="72"/>
                                        </p:tgtEl>
                                        <p:attrNameLst>
                                          <p:attrName>ppt_w</p:attrName>
                                        </p:attrNameLst>
                                      </p:cBhvr>
                                      <p:tavLst>
                                        <p:tav tm="0">
                                          <p:val>
                                            <p:fltVal val="0"/>
                                          </p:val>
                                        </p:tav>
                                        <p:tav tm="100000">
                                          <p:val>
                                            <p:strVal val="#ppt_w"/>
                                          </p:val>
                                        </p:tav>
                                      </p:tavLst>
                                    </p:anim>
                                    <p:anim calcmode="lin" valueType="num">
                                      <p:cBhvr>
                                        <p:cTn id="8" dur="3000" fill="hold"/>
                                        <p:tgtEl>
                                          <p:spTgt spid="72"/>
                                        </p:tgtEl>
                                        <p:attrNameLst>
                                          <p:attrName>ppt_h</p:attrName>
                                        </p:attrNameLst>
                                      </p:cBhvr>
                                      <p:tavLst>
                                        <p:tav tm="0">
                                          <p:val>
                                            <p:fltVal val="0"/>
                                          </p:val>
                                        </p:tav>
                                        <p:tav tm="100000">
                                          <p:val>
                                            <p:strVal val="#ppt_h"/>
                                          </p:val>
                                        </p:tav>
                                      </p:tavLst>
                                    </p:anim>
                                    <p:anim calcmode="lin" valueType="num">
                                      <p:cBhvr>
                                        <p:cTn id="9" dur="3000" fill="hold"/>
                                        <p:tgtEl>
                                          <p:spTgt spid="72"/>
                                        </p:tgtEl>
                                        <p:attrNameLst>
                                          <p:attrName>ppt_x</p:attrName>
                                        </p:attrNameLst>
                                      </p:cBhvr>
                                      <p:tavLst>
                                        <p:tav tm="0">
                                          <p:val>
                                            <p:fltVal val="0.5"/>
                                          </p:val>
                                        </p:tav>
                                        <p:tav tm="100000">
                                          <p:val>
                                            <p:strVal val="#ppt_x"/>
                                          </p:val>
                                        </p:tav>
                                      </p:tavLst>
                                    </p:anim>
                                    <p:anim calcmode="lin" valueType="num">
                                      <p:cBhvr>
                                        <p:cTn id="10" dur="3000" fill="hold"/>
                                        <p:tgtEl>
                                          <p:spTgt spid="72"/>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72"/>
                                        </p:tgtEl>
                                        <p:attrNameLst>
                                          <p:attrName>ppt_w</p:attrName>
                                        </p:attrNameLst>
                                      </p:cBhvr>
                                      <p:tavLst>
                                        <p:tav tm="0">
                                          <p:val>
                                            <p:strVal val="ppt_w"/>
                                          </p:val>
                                        </p:tav>
                                        <p:tav tm="100000">
                                          <p:val>
                                            <p:strVal val="4*ppt_w"/>
                                          </p:val>
                                        </p:tav>
                                      </p:tavLst>
                                    </p:anim>
                                    <p:anim calcmode="lin" valueType="num">
                                      <p:cBhvr>
                                        <p:cTn id="13" dur="3000"/>
                                        <p:tgtEl>
                                          <p:spTgt spid="72"/>
                                        </p:tgtEl>
                                        <p:attrNameLst>
                                          <p:attrName>ppt_h</p:attrName>
                                        </p:attrNameLst>
                                      </p:cBhvr>
                                      <p:tavLst>
                                        <p:tav tm="0">
                                          <p:val>
                                            <p:strVal val="ppt_h"/>
                                          </p:val>
                                        </p:tav>
                                        <p:tav tm="100000">
                                          <p:val>
                                            <p:strVal val="4*ppt_h"/>
                                          </p:val>
                                        </p:tav>
                                      </p:tavLst>
                                    </p:anim>
                                    <p:set>
                                      <p:cBhvr>
                                        <p:cTn id="14" dur="1" fill="hold">
                                          <p:stCondLst>
                                            <p:cond delay="2999"/>
                                          </p:stCondLst>
                                        </p:cTn>
                                        <p:tgtEl>
                                          <p:spTgt spid="72"/>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68"/>
                                        </p:tgtEl>
                                        <p:attrNameLst>
                                          <p:attrName>style.visibility</p:attrName>
                                        </p:attrNameLst>
                                      </p:cBhvr>
                                      <p:to>
                                        <p:strVal val="visible"/>
                                      </p:to>
                                    </p:set>
                                    <p:anim calcmode="lin" valueType="num">
                                      <p:cBhvr>
                                        <p:cTn id="17" dur="3000" fill="hold"/>
                                        <p:tgtEl>
                                          <p:spTgt spid="68"/>
                                        </p:tgtEl>
                                        <p:attrNameLst>
                                          <p:attrName>ppt_w</p:attrName>
                                        </p:attrNameLst>
                                      </p:cBhvr>
                                      <p:tavLst>
                                        <p:tav tm="0">
                                          <p:val>
                                            <p:strVal val="4*#ppt_w"/>
                                          </p:val>
                                        </p:tav>
                                        <p:tav tm="100000">
                                          <p:val>
                                            <p:strVal val="#ppt_w"/>
                                          </p:val>
                                        </p:tav>
                                      </p:tavLst>
                                    </p:anim>
                                    <p:anim calcmode="lin" valueType="num">
                                      <p:cBhvr>
                                        <p:cTn id="18" dur="3000" fill="hold"/>
                                        <p:tgtEl>
                                          <p:spTgt spid="68"/>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68"/>
                                        </p:tgtEl>
                                        <p:attrNameLst>
                                          <p:attrName>ppt_w</p:attrName>
                                        </p:attrNameLst>
                                      </p:cBhvr>
                                      <p:tavLst>
                                        <p:tav tm="0">
                                          <p:val>
                                            <p:strVal val="ppt_w"/>
                                          </p:val>
                                        </p:tav>
                                        <p:tav tm="100000">
                                          <p:val>
                                            <p:fltVal val="0"/>
                                          </p:val>
                                        </p:tav>
                                      </p:tavLst>
                                    </p:anim>
                                    <p:anim calcmode="lin" valueType="num">
                                      <p:cBhvr>
                                        <p:cTn id="21" dur="3000"/>
                                        <p:tgtEl>
                                          <p:spTgt spid="68"/>
                                        </p:tgtEl>
                                        <p:attrNameLst>
                                          <p:attrName>ppt_h</p:attrName>
                                        </p:attrNameLst>
                                      </p:cBhvr>
                                      <p:tavLst>
                                        <p:tav tm="0">
                                          <p:val>
                                            <p:strVal val="ppt_h"/>
                                          </p:val>
                                        </p:tav>
                                        <p:tav tm="100000">
                                          <p:val>
                                            <p:fltVal val="0"/>
                                          </p:val>
                                        </p:tav>
                                      </p:tavLst>
                                    </p:anim>
                                    <p:set>
                                      <p:cBhvr>
                                        <p:cTn id="22" dur="1" fill="hold">
                                          <p:stCondLst>
                                            <p:cond delay="2999"/>
                                          </p:stCondLst>
                                        </p:cTn>
                                        <p:tgtEl>
                                          <p:spTgt spid="68"/>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5000" fill="hold"/>
                                        <p:tgtEl>
                                          <p:spTgt spid="72"/>
                                        </p:tgtEl>
                                        <p:attrNameLst>
                                          <p:attrName>r</p:attrName>
                                        </p:attrNameLst>
                                      </p:cBhvr>
                                    </p:animRot>
                                  </p:childTnLst>
                                </p:cTn>
                              </p:par>
                              <p:par>
                                <p:cTn id="25" presetID="8" presetClass="emph" presetSubtype="0" fill="hold" nodeType="withEffect">
                                  <p:stCondLst>
                                    <p:cond delay="0"/>
                                  </p:stCondLst>
                                  <p:childTnLst>
                                    <p:animRot by="21600000">
                                      <p:cBhvr>
                                        <p:cTn id="26" dur="5000" fill="hold"/>
                                        <p:tgtEl>
                                          <p:spTgt spid="68"/>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169"/>
                                        </p:tgtEl>
                                        <p:attrNameLst>
                                          <p:attrName>style.visibility</p:attrName>
                                        </p:attrNameLst>
                                      </p:cBhvr>
                                      <p:to>
                                        <p:strVal val="visible"/>
                                      </p:to>
                                    </p:set>
                                    <p:anim calcmode="lin" valueType="num">
                                      <p:cBhvr>
                                        <p:cTn id="29" dur="3000" fill="hold"/>
                                        <p:tgtEl>
                                          <p:spTgt spid="169"/>
                                        </p:tgtEl>
                                        <p:attrNameLst>
                                          <p:attrName>ppt_w</p:attrName>
                                        </p:attrNameLst>
                                      </p:cBhvr>
                                      <p:tavLst>
                                        <p:tav tm="0">
                                          <p:val>
                                            <p:strVal val="4/3*#ppt_w"/>
                                          </p:val>
                                        </p:tav>
                                        <p:tav tm="100000">
                                          <p:val>
                                            <p:strVal val="#ppt_w"/>
                                          </p:val>
                                        </p:tav>
                                      </p:tavLst>
                                    </p:anim>
                                    <p:anim calcmode="lin" valueType="num">
                                      <p:cBhvr>
                                        <p:cTn id="30" dur="3000" fill="hold"/>
                                        <p:tgtEl>
                                          <p:spTgt spid="169"/>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169"/>
                                        </p:tgtEl>
                                        <p:attrNameLst>
                                          <p:attrName>style.visibility</p:attrName>
                                        </p:attrNameLst>
                                      </p:cBhvr>
                                      <p:to>
                                        <p:strVal val="visible"/>
                                      </p:to>
                                    </p:set>
                                    <p:animEffect transition="in" filter="wheel(8)">
                                      <p:cBhvr>
                                        <p:cTn id="33" dur="3000"/>
                                        <p:tgtEl>
                                          <p:spTgt spid="169"/>
                                        </p:tgtEl>
                                      </p:cBhvr>
                                    </p:animEffect>
                                  </p:childTnLst>
                                </p:cTn>
                              </p:par>
                              <p:par>
                                <p:cTn id="34" presetID="23" presetClass="exit" presetSubtype="272" fill="hold" nodeType="withEffect">
                                  <p:stCondLst>
                                    <p:cond delay="0"/>
                                  </p:stCondLst>
                                  <p:childTnLst>
                                    <p:anim calcmode="lin" valueType="num">
                                      <p:cBhvr>
                                        <p:cTn id="35" dur="3500"/>
                                        <p:tgtEl>
                                          <p:spTgt spid="168"/>
                                        </p:tgtEl>
                                        <p:attrNameLst>
                                          <p:attrName>ppt_w</p:attrName>
                                        </p:attrNameLst>
                                      </p:cBhvr>
                                      <p:tavLst>
                                        <p:tav tm="0">
                                          <p:val>
                                            <p:strVal val="ppt_w"/>
                                          </p:val>
                                        </p:tav>
                                        <p:tav tm="100000">
                                          <p:val>
                                            <p:strVal val="4/3*ppt_w"/>
                                          </p:val>
                                        </p:tav>
                                      </p:tavLst>
                                    </p:anim>
                                    <p:anim calcmode="lin" valueType="num">
                                      <p:cBhvr>
                                        <p:cTn id="36" dur="3500"/>
                                        <p:tgtEl>
                                          <p:spTgt spid="168"/>
                                        </p:tgtEl>
                                        <p:attrNameLst>
                                          <p:attrName>ppt_h</p:attrName>
                                        </p:attrNameLst>
                                      </p:cBhvr>
                                      <p:tavLst>
                                        <p:tav tm="0">
                                          <p:val>
                                            <p:strVal val="ppt_h"/>
                                          </p:val>
                                        </p:tav>
                                        <p:tav tm="100000">
                                          <p:val>
                                            <p:strVal val="4/3*ppt_h"/>
                                          </p:val>
                                        </p:tav>
                                      </p:tavLst>
                                    </p:anim>
                                    <p:set>
                                      <p:cBhvr>
                                        <p:cTn id="37" dur="1" fill="hold">
                                          <p:stCondLst>
                                            <p:cond delay="3499"/>
                                          </p:stCondLst>
                                        </p:cTn>
                                        <p:tgtEl>
                                          <p:spTgt spid="168"/>
                                        </p:tgtEl>
                                        <p:attrNameLst>
                                          <p:attrName>style.visibility</p:attrName>
                                        </p:attrNameLst>
                                      </p:cBhvr>
                                      <p:to>
                                        <p:strVal val="hidden"/>
                                      </p:to>
                                    </p:set>
                                  </p:childTnLst>
                                </p:cTn>
                              </p:par>
                              <p:par>
                                <p:cTn id="38" presetID="9" presetClass="emph" presetSubtype="0" grpId="0" nodeType="withEffect">
                                  <p:stCondLst>
                                    <p:cond delay="0"/>
                                  </p:stCondLst>
                                  <p:childTnLst>
                                    <p:set>
                                      <p:cBhvr rctx="PPT">
                                        <p:cTn id="39" dur="indefinite"/>
                                        <p:tgtEl>
                                          <p:spTgt spid="176"/>
                                        </p:tgtEl>
                                        <p:attrNameLst>
                                          <p:attrName>style.opacity</p:attrName>
                                        </p:attrNameLst>
                                      </p:cBhvr>
                                      <p:to>
                                        <p:strVal val="0"/>
                                      </p:to>
                                    </p:set>
                                    <p:animEffect filter="image" prLst="opacity: 0">
                                      <p:cBhvr rctx="IE">
                                        <p:cTn id="40" dur="indefinite"/>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6" name="395 Grupo"/>
          <p:cNvGrpSpPr/>
          <p:nvPr/>
        </p:nvGrpSpPr>
        <p:grpSpPr>
          <a:xfrm>
            <a:off x="-13792" y="3399"/>
            <a:ext cx="9157792" cy="5140102"/>
            <a:chOff x="-6896" y="3398"/>
            <a:chExt cx="9157792" cy="5140102"/>
          </a:xfrm>
        </p:grpSpPr>
        <p:grpSp>
          <p:nvGrpSpPr>
            <p:cNvPr id="397" name="396 Grupo"/>
            <p:cNvGrpSpPr/>
            <p:nvPr/>
          </p:nvGrpSpPr>
          <p:grpSpPr>
            <a:xfrm>
              <a:off x="0" y="2571750"/>
              <a:ext cx="9150896" cy="2571750"/>
              <a:chOff x="2339752" y="6172150"/>
              <a:chExt cx="9090248" cy="5152274"/>
            </a:xfrm>
          </p:grpSpPr>
          <p:sp>
            <p:nvSpPr>
              <p:cNvPr id="401" name="400 Rectángulo"/>
              <p:cNvSpPr/>
              <p:nvPr/>
            </p:nvSpPr>
            <p:spPr>
              <a:xfrm flipH="1">
                <a:off x="6858000" y="6172150"/>
                <a:ext cx="4572000" cy="5152274"/>
              </a:xfrm>
              <a:prstGeom prst="rect">
                <a:avLst/>
              </a:prstGeom>
              <a:gradFill>
                <a:gsLst>
                  <a:gs pos="71000">
                    <a:srgbClr val="CC0066">
                      <a:lumMod val="77000"/>
                    </a:srgbClr>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2" name="401 Rectángulo"/>
              <p:cNvSpPr/>
              <p:nvPr/>
            </p:nvSpPr>
            <p:spPr>
              <a:xfrm>
                <a:off x="2339752" y="6172150"/>
                <a:ext cx="4608000" cy="5152274"/>
              </a:xfrm>
              <a:prstGeom prst="rect">
                <a:avLst/>
              </a:prstGeom>
              <a:gradFill>
                <a:gsLst>
                  <a:gs pos="71000">
                    <a:srgbClr val="CC0066">
                      <a:lumMod val="77000"/>
                    </a:srgbClr>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8" name="397 Grupo"/>
            <p:cNvGrpSpPr/>
            <p:nvPr/>
          </p:nvGrpSpPr>
          <p:grpSpPr>
            <a:xfrm rot="10800000">
              <a:off x="-6896" y="3398"/>
              <a:ext cx="9150896" cy="2571750"/>
              <a:chOff x="2339752" y="6172150"/>
              <a:chExt cx="9090248" cy="5152274"/>
            </a:xfrm>
          </p:grpSpPr>
          <p:sp>
            <p:nvSpPr>
              <p:cNvPr id="399" name="398 Rectángulo"/>
              <p:cNvSpPr/>
              <p:nvPr/>
            </p:nvSpPr>
            <p:spPr>
              <a:xfrm>
                <a:off x="2339752" y="6172150"/>
                <a:ext cx="4608000" cy="5152274"/>
              </a:xfrm>
              <a:prstGeom prst="rect">
                <a:avLst/>
              </a:prstGeom>
              <a:gradFill>
                <a:gsLst>
                  <a:gs pos="71000">
                    <a:srgbClr val="CC0066">
                      <a:lumMod val="77000"/>
                    </a:srgbClr>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399 Rectángulo"/>
              <p:cNvSpPr/>
              <p:nvPr/>
            </p:nvSpPr>
            <p:spPr>
              <a:xfrm flipH="1">
                <a:off x="6858000" y="6172150"/>
                <a:ext cx="4572000" cy="5152274"/>
              </a:xfrm>
              <a:prstGeom prst="rect">
                <a:avLst/>
              </a:prstGeom>
              <a:gradFill>
                <a:gsLst>
                  <a:gs pos="71000">
                    <a:srgbClr val="CC0066">
                      <a:lumMod val="77000"/>
                    </a:srgbClr>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403" name="402 Imagen" descr="Diapositiva31"/>
          <p:cNvPicPr>
            <a:picLocks noGrp="1" noChangeAspect="1"/>
          </p:cNvPicPr>
          <p:nvPr isPhoto="1"/>
        </p:nvPicPr>
        <p:blipFill rotWithShape="1">
          <a:blip r:embed="rId2">
            <a:lum/>
            <a:extLst>
              <a:ext uri="{28A0092B-C50C-407E-A947-70E740481C1C}">
                <a14:useLocalDpi xmlns:a14="http://schemas.microsoft.com/office/drawing/2010/main" val="0"/>
              </a:ext>
            </a:extLst>
          </a:blip>
          <a:srcRect t="559" b="389"/>
          <a:stretch/>
        </p:blipFill>
        <p:spPr>
          <a:xfrm>
            <a:off x="-29604" y="0"/>
            <a:ext cx="9173604" cy="5143499"/>
          </a:xfrm>
          <a:prstGeom prst="rect">
            <a:avLst/>
          </a:prstGeom>
          <a:noFill/>
          <a:ln>
            <a:noFill/>
          </a:ln>
        </p:spPr>
      </p:pic>
      <p:grpSp>
        <p:nvGrpSpPr>
          <p:cNvPr id="32" name="31 Grupo"/>
          <p:cNvGrpSpPr/>
          <p:nvPr/>
        </p:nvGrpSpPr>
        <p:grpSpPr>
          <a:xfrm rot="16200000">
            <a:off x="2235497" y="482657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a:off x="2708429" y="467639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 name="3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6200000">
            <a:off x="3171497" y="453242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9" name="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rot="16200000">
            <a:off x="3675497" y="435483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42" name="4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16200000">
            <a:off x="4159183" y="414743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45" name="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6200000" flipH="1">
            <a:off x="2235497" y="331747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48" name="4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16200000" flipH="1">
            <a:off x="2708429" y="346765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51" name="5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6200000" flipH="1">
            <a:off x="3171497" y="361162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54" name="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6200000" flipH="1">
            <a:off x="3675497" y="378921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16200000" flipH="1">
            <a:off x="4159183" y="399661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60" name="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16200000">
            <a:off x="2208115" y="316769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6200000">
            <a:off x="2681047" y="301751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66" name="6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rot="16200000">
            <a:off x="3144115" y="287354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69" name="6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6200000">
            <a:off x="3648115" y="269595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72" name="7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6200000">
            <a:off x="4131800" y="248855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6200000" flipH="1">
            <a:off x="2259592" y="166128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78" name="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6200000" flipH="1">
            <a:off x="2732524" y="181146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6200000" flipH="1">
            <a:off x="3195592" y="195543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84" name="8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6200000" flipH="1">
            <a:off x="3699592" y="213301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87" name="8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6200000" flipH="1">
            <a:off x="4183279" y="234041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90" name="8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6200000">
            <a:off x="2259592" y="151168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93" name="9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6200000">
            <a:off x="2732524" y="136150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96" name="9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6200000">
            <a:off x="3195592" y="121753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99" name="9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6200000">
            <a:off x="3699592" y="103994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02" name="10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6200000">
            <a:off x="4183279" y="83254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6200000" flipH="1">
            <a:off x="2259592" y="258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08" name="10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6200000" flipH="1">
            <a:off x="2732524" y="15276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6200000" flipH="1">
            <a:off x="3195592" y="29673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14" name="11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6200000" flipH="1">
            <a:off x="3699592" y="47432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17" name="11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6200000" flipH="1">
            <a:off x="4183279" y="68172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20" name="11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6200000">
            <a:off x="219273" y="484498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12" name="21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6200000">
            <a:off x="692205" y="469479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10" name="2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6" name="125 Grupo"/>
          <p:cNvGrpSpPr/>
          <p:nvPr/>
        </p:nvGrpSpPr>
        <p:grpSpPr>
          <a:xfrm rot="16200000">
            <a:off x="1155273" y="455082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08" name="20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6200000">
            <a:off x="1659273" y="437324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06" name="20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6200000">
            <a:off x="2142959" y="416584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04" name="2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rot="16200000" flipH="1">
            <a:off x="219273" y="333587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02" name="20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6200000" flipH="1">
            <a:off x="692205" y="348606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00" name="19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6200000" flipH="1">
            <a:off x="1155273" y="363002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98" name="1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rot="16200000" flipH="1">
            <a:off x="1659273" y="380761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96" name="19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6200000" flipH="1">
            <a:off x="2142959" y="401501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94" name="19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6200000">
            <a:off x="191891" y="318610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92" name="19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rot="16200000">
            <a:off x="664823" y="303591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90" name="18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6200000">
            <a:off x="1127891" y="289195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88" name="1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6200000">
            <a:off x="1631891" y="271436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86" name="1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8" name="137 Grupo"/>
          <p:cNvGrpSpPr/>
          <p:nvPr/>
        </p:nvGrpSpPr>
        <p:grpSpPr>
          <a:xfrm rot="16200000">
            <a:off x="2115576" y="250696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84" name="18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6200000" flipH="1">
            <a:off x="243368" y="167968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82" name="1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0" name="139 Grupo"/>
          <p:cNvGrpSpPr/>
          <p:nvPr/>
        </p:nvGrpSpPr>
        <p:grpSpPr>
          <a:xfrm rot="16200000" flipH="1">
            <a:off x="716300" y="182986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80" name="17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rot="16200000" flipH="1">
            <a:off x="1179368" y="197383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78" name="1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6200000" flipH="1">
            <a:off x="1683368" y="215142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76" name="1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3" name="142 Grupo"/>
          <p:cNvGrpSpPr/>
          <p:nvPr/>
        </p:nvGrpSpPr>
        <p:grpSpPr>
          <a:xfrm rot="16200000" flipH="1">
            <a:off x="2167055" y="235882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74" name="17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6200000">
            <a:off x="243368" y="153009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72" name="17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6200000">
            <a:off x="716300" y="137990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70" name="1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rot="16200000">
            <a:off x="1179368" y="123593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68" name="16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rot="16200000">
            <a:off x="1683368" y="105835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66" name="16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6200000">
            <a:off x="2167055" y="85095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64" name="1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rot="16200000" flipH="1">
            <a:off x="243368" y="2098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62" name="16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rot="16200000" flipH="1">
            <a:off x="716300" y="17117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60" name="1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6200000" flipH="1">
            <a:off x="1179368" y="31514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58" name="1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6200000" flipH="1">
            <a:off x="1683368" y="49272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56" name="15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6200000" flipH="1">
            <a:off x="2167055" y="70012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154" name="1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rot="5400000" flipH="1">
            <a:off x="8620393" y="481161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03" name="30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6" name="215 Grupo"/>
          <p:cNvGrpSpPr/>
          <p:nvPr/>
        </p:nvGrpSpPr>
        <p:grpSpPr>
          <a:xfrm rot="5400000" flipH="1">
            <a:off x="8147461" y="466143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5400000" flipH="1">
            <a:off x="7684393" y="451746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9" name="29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rot="5400000" flipH="1">
            <a:off x="7180393" y="433987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7" name="29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rot="5400000" flipH="1">
            <a:off x="6696707" y="413247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5400000">
            <a:off x="8620393" y="330251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3" name="29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rot="5400000">
            <a:off x="8147461" y="345269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91" name="2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2" name="221 Grupo"/>
          <p:cNvGrpSpPr/>
          <p:nvPr/>
        </p:nvGrpSpPr>
        <p:grpSpPr>
          <a:xfrm rot="5400000">
            <a:off x="7684393" y="359666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5400000">
            <a:off x="7180393" y="377424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7" name="28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rot="5400000">
            <a:off x="6696707" y="398164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5" name="2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rot="5400000" flipH="1">
            <a:off x="8647775" y="315273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5400000" flipH="1">
            <a:off x="8174843" y="300255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81" name="28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8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rot="5400000" flipH="1">
            <a:off x="7711775" y="285858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79" name="27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8" name="227 Grupo"/>
          <p:cNvGrpSpPr/>
          <p:nvPr/>
        </p:nvGrpSpPr>
        <p:grpSpPr>
          <a:xfrm rot="5400000" flipH="1">
            <a:off x="7207775" y="268099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5400000" flipH="1">
            <a:off x="6724090" y="247359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75" name="27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rot="5400000">
            <a:off x="8596298" y="164631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73" name="2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rot="5400000">
            <a:off x="8123366" y="179650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71" name="27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5400000">
            <a:off x="7660298" y="194047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69" name="26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rot="5400000">
            <a:off x="7156298" y="211805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67" name="2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4" name="233 Grupo"/>
          <p:cNvGrpSpPr/>
          <p:nvPr/>
        </p:nvGrpSpPr>
        <p:grpSpPr>
          <a:xfrm rot="5400000">
            <a:off x="6672611" y="232545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65" name="2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5400000" flipH="1">
            <a:off x="8596298" y="149672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63" name="2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rot="5400000" flipH="1">
            <a:off x="8123366" y="134654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61" name="2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rot="5400000" flipH="1">
            <a:off x="7660298" y="120257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59" name="2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5400000" flipH="1">
            <a:off x="7156298" y="102498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57" name="2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rot="5400000" flipH="1">
            <a:off x="6672611" y="81758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55" name="2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0" name="239 Grupo"/>
          <p:cNvGrpSpPr/>
          <p:nvPr/>
        </p:nvGrpSpPr>
        <p:grpSpPr>
          <a:xfrm rot="5400000">
            <a:off x="8596298" y="-1237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53" name="25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5400000">
            <a:off x="8123366" y="13780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51" name="25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rot="5400000">
            <a:off x="7660298" y="28177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49" name="2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3" name="242 Grupo"/>
          <p:cNvGrpSpPr/>
          <p:nvPr/>
        </p:nvGrpSpPr>
        <p:grpSpPr>
          <a:xfrm rot="5400000">
            <a:off x="7156298" y="45935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47" name="24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5400000">
            <a:off x="6672611" y="66675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245" name="2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5400000" flipH="1">
            <a:off x="6604169" y="483002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94" name="39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7" name="306 Grupo"/>
          <p:cNvGrpSpPr/>
          <p:nvPr/>
        </p:nvGrpSpPr>
        <p:grpSpPr>
          <a:xfrm rot="5400000" flipH="1">
            <a:off x="6131237" y="467983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92" name="3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3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rot="5400000" flipH="1">
            <a:off x="5668169" y="4535867"/>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90" name="38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5400000" flipH="1">
            <a:off x="5164169" y="435828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0" name="309 Grupo"/>
          <p:cNvGrpSpPr/>
          <p:nvPr/>
        </p:nvGrpSpPr>
        <p:grpSpPr>
          <a:xfrm rot="5400000" flipH="1">
            <a:off x="4680483" y="415088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86" name="38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38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rot="5400000">
            <a:off x="6604169" y="332091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84" name="38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5400000">
            <a:off x="6131237" y="347110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3" name="312 Grupo"/>
          <p:cNvGrpSpPr/>
          <p:nvPr/>
        </p:nvGrpSpPr>
        <p:grpSpPr>
          <a:xfrm rot="5400000">
            <a:off x="5668169" y="361506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80" name="37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38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rot="5400000">
            <a:off x="5164169" y="379265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78" name="3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3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5400000">
            <a:off x="4680483" y="400005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rot="5400000" flipH="1">
            <a:off x="6631551" y="317114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74" name="3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rot="5400000" flipH="1">
            <a:off x="6158619" y="302095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72" name="37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5400000" flipH="1">
            <a:off x="5695551" y="287698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9" name="318 Grupo"/>
          <p:cNvGrpSpPr/>
          <p:nvPr/>
        </p:nvGrpSpPr>
        <p:grpSpPr>
          <a:xfrm rot="5400000" flipH="1">
            <a:off x="5191551" y="269940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8" name="36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rot="5400000" flipH="1">
            <a:off x="4707866" y="2492003"/>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6" name="36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5400000">
            <a:off x="6580074" y="166472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rot="5400000">
            <a:off x="6107142" y="181490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2" name="36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rot="5400000">
            <a:off x="5644074" y="195887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60" name="3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5400000">
            <a:off x="5140074" y="213646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5" name="324 Grupo"/>
          <p:cNvGrpSpPr/>
          <p:nvPr/>
        </p:nvGrpSpPr>
        <p:grpSpPr>
          <a:xfrm rot="5400000">
            <a:off x="4656387" y="234386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6" name="35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rot="5400000" flipH="1">
            <a:off x="6580074" y="1515130"/>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4" name="3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5400000" flipH="1">
            <a:off x="6107142" y="1364945"/>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rot="5400000" flipH="1">
            <a:off x="5644074" y="1220978"/>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50" name="34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rot="5400000" flipH="1">
            <a:off x="5140074" y="104339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8" name="34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5400000" flipH="1">
            <a:off x="4656387" y="835992"/>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1" name="330 Grupo"/>
          <p:cNvGrpSpPr/>
          <p:nvPr/>
        </p:nvGrpSpPr>
        <p:grpSpPr>
          <a:xfrm rot="5400000">
            <a:off x="6580074" y="6026"/>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4" name="34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rot="5400000">
            <a:off x="6107142" y="156211"/>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2" name="34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5400000">
            <a:off x="5644074" y="300179"/>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4" name="333 Grupo"/>
          <p:cNvGrpSpPr/>
          <p:nvPr/>
        </p:nvGrpSpPr>
        <p:grpSpPr>
          <a:xfrm rot="5400000">
            <a:off x="5140074" y="47776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38" name="33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rot="5400000">
            <a:off x="4656387" y="685164"/>
            <a:ext cx="304548" cy="329306"/>
            <a:chOff x="323528" y="627534"/>
            <a:chExt cx="1116536" cy="956530"/>
          </a:xfrm>
          <a:gradFill>
            <a:gsLst>
              <a:gs pos="45000">
                <a:srgbClr val="A02A54"/>
              </a:gs>
              <a:gs pos="53000">
                <a:srgbClr val="00B050"/>
              </a:gs>
            </a:gsLst>
            <a:lin ang="2700000" scaled="1"/>
          </a:gradFill>
          <a:effectLst>
            <a:reflection blurRad="6350" stA="50000" endA="300" endPos="90000" dist="50800" dir="5400000" sy="-100000" algn="bl" rotWithShape="0"/>
          </a:effectLst>
          <a:scene3d>
            <a:camera prst="orthographicFront"/>
            <a:lightRig rig="flat" dir="t"/>
          </a:scene3d>
        </p:grpSpPr>
        <p:sp>
          <p:nvSpPr>
            <p:cNvPr id="336" name="33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04" name="403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30633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0-#ppt_w/2"/>
                                          </p:val>
                                        </p:tav>
                                        <p:tav tm="100000">
                                          <p:val>
                                            <p:strVal val="#ppt_x"/>
                                          </p:val>
                                        </p:tav>
                                      </p:tavLst>
                                    </p:anim>
                                    <p:anim calcmode="lin" valueType="num">
                                      <p:cBhvr additive="base">
                                        <p:cTn id="8" dur="2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2500" fill="hold"/>
                                        <p:tgtEl>
                                          <p:spTgt spid="35"/>
                                        </p:tgtEl>
                                        <p:attrNameLst>
                                          <p:attrName>ppt_x</p:attrName>
                                        </p:attrNameLst>
                                      </p:cBhvr>
                                      <p:tavLst>
                                        <p:tav tm="0">
                                          <p:val>
                                            <p:strVal val="0-#ppt_w/2"/>
                                          </p:val>
                                        </p:tav>
                                        <p:tav tm="100000">
                                          <p:val>
                                            <p:strVal val="#ppt_x"/>
                                          </p:val>
                                        </p:tav>
                                      </p:tavLst>
                                    </p:anim>
                                    <p:anim calcmode="lin" valueType="num">
                                      <p:cBhvr additive="base">
                                        <p:cTn id="12" dur="2500" fill="hold"/>
                                        <p:tgtEl>
                                          <p:spTgt spid="3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500" fill="hold"/>
                                        <p:tgtEl>
                                          <p:spTgt spid="38"/>
                                        </p:tgtEl>
                                        <p:attrNameLst>
                                          <p:attrName>ppt_x</p:attrName>
                                        </p:attrNameLst>
                                      </p:cBhvr>
                                      <p:tavLst>
                                        <p:tav tm="0">
                                          <p:val>
                                            <p:strVal val="0-#ppt_w/2"/>
                                          </p:val>
                                        </p:tav>
                                        <p:tav tm="100000">
                                          <p:val>
                                            <p:strVal val="#ppt_x"/>
                                          </p:val>
                                        </p:tav>
                                      </p:tavLst>
                                    </p:anim>
                                    <p:anim calcmode="lin" valueType="num">
                                      <p:cBhvr additive="base">
                                        <p:cTn id="16" dur="2500" fill="hold"/>
                                        <p:tgtEl>
                                          <p:spTgt spid="3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2500" fill="hold"/>
                                        <p:tgtEl>
                                          <p:spTgt spid="41"/>
                                        </p:tgtEl>
                                        <p:attrNameLst>
                                          <p:attrName>ppt_x</p:attrName>
                                        </p:attrNameLst>
                                      </p:cBhvr>
                                      <p:tavLst>
                                        <p:tav tm="0">
                                          <p:val>
                                            <p:strVal val="0-#ppt_w/2"/>
                                          </p:val>
                                        </p:tav>
                                        <p:tav tm="100000">
                                          <p:val>
                                            <p:strVal val="#ppt_x"/>
                                          </p:val>
                                        </p:tav>
                                      </p:tavLst>
                                    </p:anim>
                                    <p:anim calcmode="lin" valueType="num">
                                      <p:cBhvr additive="base">
                                        <p:cTn id="20" dur="2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2500" fill="hold"/>
                                        <p:tgtEl>
                                          <p:spTgt spid="44"/>
                                        </p:tgtEl>
                                        <p:attrNameLst>
                                          <p:attrName>ppt_x</p:attrName>
                                        </p:attrNameLst>
                                      </p:cBhvr>
                                      <p:tavLst>
                                        <p:tav tm="0">
                                          <p:val>
                                            <p:strVal val="0-#ppt_w/2"/>
                                          </p:val>
                                        </p:tav>
                                        <p:tav tm="100000">
                                          <p:val>
                                            <p:strVal val="#ppt_x"/>
                                          </p:val>
                                        </p:tav>
                                      </p:tavLst>
                                    </p:anim>
                                    <p:anim calcmode="lin" valueType="num">
                                      <p:cBhvr additive="base">
                                        <p:cTn id="24" dur="2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2500" fill="hold"/>
                                        <p:tgtEl>
                                          <p:spTgt spid="47"/>
                                        </p:tgtEl>
                                        <p:attrNameLst>
                                          <p:attrName>ppt_x</p:attrName>
                                        </p:attrNameLst>
                                      </p:cBhvr>
                                      <p:tavLst>
                                        <p:tav tm="0">
                                          <p:val>
                                            <p:strVal val="0-#ppt_w/2"/>
                                          </p:val>
                                        </p:tav>
                                        <p:tav tm="100000">
                                          <p:val>
                                            <p:strVal val="#ppt_x"/>
                                          </p:val>
                                        </p:tav>
                                      </p:tavLst>
                                    </p:anim>
                                    <p:anim calcmode="lin" valueType="num">
                                      <p:cBhvr additive="base">
                                        <p:cTn id="28" dur="2500" fill="hold"/>
                                        <p:tgtEl>
                                          <p:spTgt spid="4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2500" fill="hold"/>
                                        <p:tgtEl>
                                          <p:spTgt spid="50"/>
                                        </p:tgtEl>
                                        <p:attrNameLst>
                                          <p:attrName>ppt_x</p:attrName>
                                        </p:attrNameLst>
                                      </p:cBhvr>
                                      <p:tavLst>
                                        <p:tav tm="0">
                                          <p:val>
                                            <p:strVal val="0-#ppt_w/2"/>
                                          </p:val>
                                        </p:tav>
                                        <p:tav tm="100000">
                                          <p:val>
                                            <p:strVal val="#ppt_x"/>
                                          </p:val>
                                        </p:tav>
                                      </p:tavLst>
                                    </p:anim>
                                    <p:anim calcmode="lin" valueType="num">
                                      <p:cBhvr additive="base">
                                        <p:cTn id="32" dur="2500" fill="hold"/>
                                        <p:tgtEl>
                                          <p:spTgt spid="50"/>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2500" fill="hold"/>
                                        <p:tgtEl>
                                          <p:spTgt spid="53"/>
                                        </p:tgtEl>
                                        <p:attrNameLst>
                                          <p:attrName>ppt_x</p:attrName>
                                        </p:attrNameLst>
                                      </p:cBhvr>
                                      <p:tavLst>
                                        <p:tav tm="0">
                                          <p:val>
                                            <p:strVal val="0-#ppt_w/2"/>
                                          </p:val>
                                        </p:tav>
                                        <p:tav tm="100000">
                                          <p:val>
                                            <p:strVal val="#ppt_x"/>
                                          </p:val>
                                        </p:tav>
                                      </p:tavLst>
                                    </p:anim>
                                    <p:anim calcmode="lin" valueType="num">
                                      <p:cBhvr additive="base">
                                        <p:cTn id="36" dur="2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2500" fill="hold"/>
                                        <p:tgtEl>
                                          <p:spTgt spid="56"/>
                                        </p:tgtEl>
                                        <p:attrNameLst>
                                          <p:attrName>ppt_x</p:attrName>
                                        </p:attrNameLst>
                                      </p:cBhvr>
                                      <p:tavLst>
                                        <p:tav tm="0">
                                          <p:val>
                                            <p:strVal val="0-#ppt_w/2"/>
                                          </p:val>
                                        </p:tav>
                                        <p:tav tm="100000">
                                          <p:val>
                                            <p:strVal val="#ppt_x"/>
                                          </p:val>
                                        </p:tav>
                                      </p:tavLst>
                                    </p:anim>
                                    <p:anim calcmode="lin" valueType="num">
                                      <p:cBhvr additive="base">
                                        <p:cTn id="40" dur="2500" fill="hold"/>
                                        <p:tgtEl>
                                          <p:spTgt spid="56"/>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2500" fill="hold"/>
                                        <p:tgtEl>
                                          <p:spTgt spid="59"/>
                                        </p:tgtEl>
                                        <p:attrNameLst>
                                          <p:attrName>ppt_x</p:attrName>
                                        </p:attrNameLst>
                                      </p:cBhvr>
                                      <p:tavLst>
                                        <p:tav tm="0">
                                          <p:val>
                                            <p:strVal val="0-#ppt_w/2"/>
                                          </p:val>
                                        </p:tav>
                                        <p:tav tm="100000">
                                          <p:val>
                                            <p:strVal val="#ppt_x"/>
                                          </p:val>
                                        </p:tav>
                                      </p:tavLst>
                                    </p:anim>
                                    <p:anim calcmode="lin" valueType="num">
                                      <p:cBhvr additive="base">
                                        <p:cTn id="44" dur="2500" fill="hold"/>
                                        <p:tgtEl>
                                          <p:spTgt spid="59"/>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 calcmode="lin" valueType="num">
                                      <p:cBhvr additive="base">
                                        <p:cTn id="47" dur="2500" fill="hold"/>
                                        <p:tgtEl>
                                          <p:spTgt spid="62"/>
                                        </p:tgtEl>
                                        <p:attrNameLst>
                                          <p:attrName>ppt_x</p:attrName>
                                        </p:attrNameLst>
                                      </p:cBhvr>
                                      <p:tavLst>
                                        <p:tav tm="0">
                                          <p:val>
                                            <p:strVal val="0-#ppt_w/2"/>
                                          </p:val>
                                        </p:tav>
                                        <p:tav tm="100000">
                                          <p:val>
                                            <p:strVal val="#ppt_x"/>
                                          </p:val>
                                        </p:tav>
                                      </p:tavLst>
                                    </p:anim>
                                    <p:anim calcmode="lin" valueType="num">
                                      <p:cBhvr additive="base">
                                        <p:cTn id="48" dur="2500" fill="hold"/>
                                        <p:tgtEl>
                                          <p:spTgt spid="62"/>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0-#ppt_w/2"/>
                                          </p:val>
                                        </p:tav>
                                        <p:tav tm="100000">
                                          <p:val>
                                            <p:strVal val="#ppt_x"/>
                                          </p:val>
                                        </p:tav>
                                      </p:tavLst>
                                    </p:anim>
                                    <p:anim calcmode="lin" valueType="num">
                                      <p:cBhvr additive="base">
                                        <p:cTn id="52" dur="2500" fill="hold"/>
                                        <p:tgtEl>
                                          <p:spTgt spid="65"/>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additive="base">
                                        <p:cTn id="55" dur="2500" fill="hold"/>
                                        <p:tgtEl>
                                          <p:spTgt spid="68"/>
                                        </p:tgtEl>
                                        <p:attrNameLst>
                                          <p:attrName>ppt_x</p:attrName>
                                        </p:attrNameLst>
                                      </p:cBhvr>
                                      <p:tavLst>
                                        <p:tav tm="0">
                                          <p:val>
                                            <p:strVal val="0-#ppt_w/2"/>
                                          </p:val>
                                        </p:tav>
                                        <p:tav tm="100000">
                                          <p:val>
                                            <p:strVal val="#ppt_x"/>
                                          </p:val>
                                        </p:tav>
                                      </p:tavLst>
                                    </p:anim>
                                    <p:anim calcmode="lin" valueType="num">
                                      <p:cBhvr additive="base">
                                        <p:cTn id="56" dur="2500" fill="hold"/>
                                        <p:tgtEl>
                                          <p:spTgt spid="6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71"/>
                                        </p:tgtEl>
                                        <p:attrNameLst>
                                          <p:attrName>style.visibility</p:attrName>
                                        </p:attrNameLst>
                                      </p:cBhvr>
                                      <p:to>
                                        <p:strVal val="visible"/>
                                      </p:to>
                                    </p:set>
                                    <p:anim calcmode="lin" valueType="num">
                                      <p:cBhvr additive="base">
                                        <p:cTn id="59" dur="2500" fill="hold"/>
                                        <p:tgtEl>
                                          <p:spTgt spid="71"/>
                                        </p:tgtEl>
                                        <p:attrNameLst>
                                          <p:attrName>ppt_x</p:attrName>
                                        </p:attrNameLst>
                                      </p:cBhvr>
                                      <p:tavLst>
                                        <p:tav tm="0">
                                          <p:val>
                                            <p:strVal val="0-#ppt_w/2"/>
                                          </p:val>
                                        </p:tav>
                                        <p:tav tm="100000">
                                          <p:val>
                                            <p:strVal val="#ppt_x"/>
                                          </p:val>
                                        </p:tav>
                                      </p:tavLst>
                                    </p:anim>
                                    <p:anim calcmode="lin" valueType="num">
                                      <p:cBhvr additive="base">
                                        <p:cTn id="60" dur="2500" fill="hold"/>
                                        <p:tgtEl>
                                          <p:spTgt spid="71"/>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4"/>
                                        </p:tgtEl>
                                        <p:attrNameLst>
                                          <p:attrName>style.visibility</p:attrName>
                                        </p:attrNameLst>
                                      </p:cBhvr>
                                      <p:to>
                                        <p:strVal val="visible"/>
                                      </p:to>
                                    </p:set>
                                    <p:anim calcmode="lin" valueType="num">
                                      <p:cBhvr additive="base">
                                        <p:cTn id="63" dur="2500" fill="hold"/>
                                        <p:tgtEl>
                                          <p:spTgt spid="74"/>
                                        </p:tgtEl>
                                        <p:attrNameLst>
                                          <p:attrName>ppt_x</p:attrName>
                                        </p:attrNameLst>
                                      </p:cBhvr>
                                      <p:tavLst>
                                        <p:tav tm="0">
                                          <p:val>
                                            <p:strVal val="0-#ppt_w/2"/>
                                          </p:val>
                                        </p:tav>
                                        <p:tav tm="100000">
                                          <p:val>
                                            <p:strVal val="#ppt_x"/>
                                          </p:val>
                                        </p:tav>
                                      </p:tavLst>
                                    </p:anim>
                                    <p:anim calcmode="lin" valueType="num">
                                      <p:cBhvr additive="base">
                                        <p:cTn id="64" dur="2500" fill="hold"/>
                                        <p:tgtEl>
                                          <p:spTgt spid="74"/>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7"/>
                                        </p:tgtEl>
                                        <p:attrNameLst>
                                          <p:attrName>style.visibility</p:attrName>
                                        </p:attrNameLst>
                                      </p:cBhvr>
                                      <p:to>
                                        <p:strVal val="visible"/>
                                      </p:to>
                                    </p:set>
                                    <p:anim calcmode="lin" valueType="num">
                                      <p:cBhvr additive="base">
                                        <p:cTn id="67" dur="2500" fill="hold"/>
                                        <p:tgtEl>
                                          <p:spTgt spid="77"/>
                                        </p:tgtEl>
                                        <p:attrNameLst>
                                          <p:attrName>ppt_x</p:attrName>
                                        </p:attrNameLst>
                                      </p:cBhvr>
                                      <p:tavLst>
                                        <p:tav tm="0">
                                          <p:val>
                                            <p:strVal val="0-#ppt_w/2"/>
                                          </p:val>
                                        </p:tav>
                                        <p:tav tm="100000">
                                          <p:val>
                                            <p:strVal val="#ppt_x"/>
                                          </p:val>
                                        </p:tav>
                                      </p:tavLst>
                                    </p:anim>
                                    <p:anim calcmode="lin" valueType="num">
                                      <p:cBhvr additive="base">
                                        <p:cTn id="68" dur="2500" fill="hold"/>
                                        <p:tgtEl>
                                          <p:spTgt spid="77"/>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80"/>
                                        </p:tgtEl>
                                        <p:attrNameLst>
                                          <p:attrName>style.visibility</p:attrName>
                                        </p:attrNameLst>
                                      </p:cBhvr>
                                      <p:to>
                                        <p:strVal val="visible"/>
                                      </p:to>
                                    </p:set>
                                    <p:anim calcmode="lin" valueType="num">
                                      <p:cBhvr additive="base">
                                        <p:cTn id="71" dur="2500" fill="hold"/>
                                        <p:tgtEl>
                                          <p:spTgt spid="80"/>
                                        </p:tgtEl>
                                        <p:attrNameLst>
                                          <p:attrName>ppt_x</p:attrName>
                                        </p:attrNameLst>
                                      </p:cBhvr>
                                      <p:tavLst>
                                        <p:tav tm="0">
                                          <p:val>
                                            <p:strVal val="0-#ppt_w/2"/>
                                          </p:val>
                                        </p:tav>
                                        <p:tav tm="100000">
                                          <p:val>
                                            <p:strVal val="#ppt_x"/>
                                          </p:val>
                                        </p:tav>
                                      </p:tavLst>
                                    </p:anim>
                                    <p:anim calcmode="lin" valueType="num">
                                      <p:cBhvr additive="base">
                                        <p:cTn id="72" dur="2500" fill="hold"/>
                                        <p:tgtEl>
                                          <p:spTgt spid="80"/>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83"/>
                                        </p:tgtEl>
                                        <p:attrNameLst>
                                          <p:attrName>style.visibility</p:attrName>
                                        </p:attrNameLst>
                                      </p:cBhvr>
                                      <p:to>
                                        <p:strVal val="visible"/>
                                      </p:to>
                                    </p:set>
                                    <p:anim calcmode="lin" valueType="num">
                                      <p:cBhvr additive="base">
                                        <p:cTn id="75" dur="2500" fill="hold"/>
                                        <p:tgtEl>
                                          <p:spTgt spid="83"/>
                                        </p:tgtEl>
                                        <p:attrNameLst>
                                          <p:attrName>ppt_x</p:attrName>
                                        </p:attrNameLst>
                                      </p:cBhvr>
                                      <p:tavLst>
                                        <p:tav tm="0">
                                          <p:val>
                                            <p:strVal val="0-#ppt_w/2"/>
                                          </p:val>
                                        </p:tav>
                                        <p:tav tm="100000">
                                          <p:val>
                                            <p:strVal val="#ppt_x"/>
                                          </p:val>
                                        </p:tav>
                                      </p:tavLst>
                                    </p:anim>
                                    <p:anim calcmode="lin" valueType="num">
                                      <p:cBhvr additive="base">
                                        <p:cTn id="76" dur="2500" fill="hold"/>
                                        <p:tgtEl>
                                          <p:spTgt spid="8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86"/>
                                        </p:tgtEl>
                                        <p:attrNameLst>
                                          <p:attrName>style.visibility</p:attrName>
                                        </p:attrNameLst>
                                      </p:cBhvr>
                                      <p:to>
                                        <p:strVal val="visible"/>
                                      </p:to>
                                    </p:set>
                                    <p:anim calcmode="lin" valueType="num">
                                      <p:cBhvr additive="base">
                                        <p:cTn id="79" dur="2500" fill="hold"/>
                                        <p:tgtEl>
                                          <p:spTgt spid="86"/>
                                        </p:tgtEl>
                                        <p:attrNameLst>
                                          <p:attrName>ppt_x</p:attrName>
                                        </p:attrNameLst>
                                      </p:cBhvr>
                                      <p:tavLst>
                                        <p:tav tm="0">
                                          <p:val>
                                            <p:strVal val="0-#ppt_w/2"/>
                                          </p:val>
                                        </p:tav>
                                        <p:tav tm="100000">
                                          <p:val>
                                            <p:strVal val="#ppt_x"/>
                                          </p:val>
                                        </p:tav>
                                      </p:tavLst>
                                    </p:anim>
                                    <p:anim calcmode="lin" valueType="num">
                                      <p:cBhvr additive="base">
                                        <p:cTn id="80" dur="2500" fill="hold"/>
                                        <p:tgtEl>
                                          <p:spTgt spid="86"/>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89"/>
                                        </p:tgtEl>
                                        <p:attrNameLst>
                                          <p:attrName>style.visibility</p:attrName>
                                        </p:attrNameLst>
                                      </p:cBhvr>
                                      <p:to>
                                        <p:strVal val="visible"/>
                                      </p:to>
                                    </p:set>
                                    <p:anim calcmode="lin" valueType="num">
                                      <p:cBhvr additive="base">
                                        <p:cTn id="83" dur="2500" fill="hold"/>
                                        <p:tgtEl>
                                          <p:spTgt spid="89"/>
                                        </p:tgtEl>
                                        <p:attrNameLst>
                                          <p:attrName>ppt_x</p:attrName>
                                        </p:attrNameLst>
                                      </p:cBhvr>
                                      <p:tavLst>
                                        <p:tav tm="0">
                                          <p:val>
                                            <p:strVal val="0-#ppt_w/2"/>
                                          </p:val>
                                        </p:tav>
                                        <p:tav tm="100000">
                                          <p:val>
                                            <p:strVal val="#ppt_x"/>
                                          </p:val>
                                        </p:tav>
                                      </p:tavLst>
                                    </p:anim>
                                    <p:anim calcmode="lin" valueType="num">
                                      <p:cBhvr additive="base">
                                        <p:cTn id="84" dur="2500" fill="hold"/>
                                        <p:tgtEl>
                                          <p:spTgt spid="8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92"/>
                                        </p:tgtEl>
                                        <p:attrNameLst>
                                          <p:attrName>style.visibility</p:attrName>
                                        </p:attrNameLst>
                                      </p:cBhvr>
                                      <p:to>
                                        <p:strVal val="visible"/>
                                      </p:to>
                                    </p:set>
                                    <p:anim calcmode="lin" valueType="num">
                                      <p:cBhvr additive="base">
                                        <p:cTn id="87" dur="2500" fill="hold"/>
                                        <p:tgtEl>
                                          <p:spTgt spid="92"/>
                                        </p:tgtEl>
                                        <p:attrNameLst>
                                          <p:attrName>ppt_x</p:attrName>
                                        </p:attrNameLst>
                                      </p:cBhvr>
                                      <p:tavLst>
                                        <p:tav tm="0">
                                          <p:val>
                                            <p:strVal val="0-#ppt_w/2"/>
                                          </p:val>
                                        </p:tav>
                                        <p:tav tm="100000">
                                          <p:val>
                                            <p:strVal val="#ppt_x"/>
                                          </p:val>
                                        </p:tav>
                                      </p:tavLst>
                                    </p:anim>
                                    <p:anim calcmode="lin" valueType="num">
                                      <p:cBhvr additive="base">
                                        <p:cTn id="88" dur="2500" fill="hold"/>
                                        <p:tgtEl>
                                          <p:spTgt spid="92"/>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95"/>
                                        </p:tgtEl>
                                        <p:attrNameLst>
                                          <p:attrName>style.visibility</p:attrName>
                                        </p:attrNameLst>
                                      </p:cBhvr>
                                      <p:to>
                                        <p:strVal val="visible"/>
                                      </p:to>
                                    </p:set>
                                    <p:anim calcmode="lin" valueType="num">
                                      <p:cBhvr additive="base">
                                        <p:cTn id="91" dur="2500" fill="hold"/>
                                        <p:tgtEl>
                                          <p:spTgt spid="95"/>
                                        </p:tgtEl>
                                        <p:attrNameLst>
                                          <p:attrName>ppt_x</p:attrName>
                                        </p:attrNameLst>
                                      </p:cBhvr>
                                      <p:tavLst>
                                        <p:tav tm="0">
                                          <p:val>
                                            <p:strVal val="0-#ppt_w/2"/>
                                          </p:val>
                                        </p:tav>
                                        <p:tav tm="100000">
                                          <p:val>
                                            <p:strVal val="#ppt_x"/>
                                          </p:val>
                                        </p:tav>
                                      </p:tavLst>
                                    </p:anim>
                                    <p:anim calcmode="lin" valueType="num">
                                      <p:cBhvr additive="base">
                                        <p:cTn id="92" dur="2500" fill="hold"/>
                                        <p:tgtEl>
                                          <p:spTgt spid="95"/>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98"/>
                                        </p:tgtEl>
                                        <p:attrNameLst>
                                          <p:attrName>style.visibility</p:attrName>
                                        </p:attrNameLst>
                                      </p:cBhvr>
                                      <p:to>
                                        <p:strVal val="visible"/>
                                      </p:to>
                                    </p:set>
                                    <p:anim calcmode="lin" valueType="num">
                                      <p:cBhvr additive="base">
                                        <p:cTn id="95" dur="2500" fill="hold"/>
                                        <p:tgtEl>
                                          <p:spTgt spid="98"/>
                                        </p:tgtEl>
                                        <p:attrNameLst>
                                          <p:attrName>ppt_x</p:attrName>
                                        </p:attrNameLst>
                                      </p:cBhvr>
                                      <p:tavLst>
                                        <p:tav tm="0">
                                          <p:val>
                                            <p:strVal val="0-#ppt_w/2"/>
                                          </p:val>
                                        </p:tav>
                                        <p:tav tm="100000">
                                          <p:val>
                                            <p:strVal val="#ppt_x"/>
                                          </p:val>
                                        </p:tav>
                                      </p:tavLst>
                                    </p:anim>
                                    <p:anim calcmode="lin" valueType="num">
                                      <p:cBhvr additive="base">
                                        <p:cTn id="96" dur="2500" fill="hold"/>
                                        <p:tgtEl>
                                          <p:spTgt spid="98"/>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01"/>
                                        </p:tgtEl>
                                        <p:attrNameLst>
                                          <p:attrName>style.visibility</p:attrName>
                                        </p:attrNameLst>
                                      </p:cBhvr>
                                      <p:to>
                                        <p:strVal val="visible"/>
                                      </p:to>
                                    </p:set>
                                    <p:anim calcmode="lin" valueType="num">
                                      <p:cBhvr additive="base">
                                        <p:cTn id="99" dur="2500" fill="hold"/>
                                        <p:tgtEl>
                                          <p:spTgt spid="101"/>
                                        </p:tgtEl>
                                        <p:attrNameLst>
                                          <p:attrName>ppt_x</p:attrName>
                                        </p:attrNameLst>
                                      </p:cBhvr>
                                      <p:tavLst>
                                        <p:tav tm="0">
                                          <p:val>
                                            <p:strVal val="0-#ppt_w/2"/>
                                          </p:val>
                                        </p:tav>
                                        <p:tav tm="100000">
                                          <p:val>
                                            <p:strVal val="#ppt_x"/>
                                          </p:val>
                                        </p:tav>
                                      </p:tavLst>
                                    </p:anim>
                                    <p:anim calcmode="lin" valueType="num">
                                      <p:cBhvr additive="base">
                                        <p:cTn id="100" dur="2500" fill="hold"/>
                                        <p:tgtEl>
                                          <p:spTgt spid="101"/>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500" fill="hold"/>
                                        <p:tgtEl>
                                          <p:spTgt spid="104"/>
                                        </p:tgtEl>
                                        <p:attrNameLst>
                                          <p:attrName>ppt_x</p:attrName>
                                        </p:attrNameLst>
                                      </p:cBhvr>
                                      <p:tavLst>
                                        <p:tav tm="0">
                                          <p:val>
                                            <p:strVal val="0-#ppt_w/2"/>
                                          </p:val>
                                        </p:tav>
                                        <p:tav tm="100000">
                                          <p:val>
                                            <p:strVal val="#ppt_x"/>
                                          </p:val>
                                        </p:tav>
                                      </p:tavLst>
                                    </p:anim>
                                    <p:anim calcmode="lin" valueType="num">
                                      <p:cBhvr additive="base">
                                        <p:cTn id="104" dur="2500" fill="hold"/>
                                        <p:tgtEl>
                                          <p:spTgt spid="104"/>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107"/>
                                        </p:tgtEl>
                                        <p:attrNameLst>
                                          <p:attrName>style.visibility</p:attrName>
                                        </p:attrNameLst>
                                      </p:cBhvr>
                                      <p:to>
                                        <p:strVal val="visible"/>
                                      </p:to>
                                    </p:set>
                                    <p:anim calcmode="lin" valueType="num">
                                      <p:cBhvr additive="base">
                                        <p:cTn id="107" dur="2500" fill="hold"/>
                                        <p:tgtEl>
                                          <p:spTgt spid="107"/>
                                        </p:tgtEl>
                                        <p:attrNameLst>
                                          <p:attrName>ppt_x</p:attrName>
                                        </p:attrNameLst>
                                      </p:cBhvr>
                                      <p:tavLst>
                                        <p:tav tm="0">
                                          <p:val>
                                            <p:strVal val="0-#ppt_w/2"/>
                                          </p:val>
                                        </p:tav>
                                        <p:tav tm="100000">
                                          <p:val>
                                            <p:strVal val="#ppt_x"/>
                                          </p:val>
                                        </p:tav>
                                      </p:tavLst>
                                    </p:anim>
                                    <p:anim calcmode="lin" valueType="num">
                                      <p:cBhvr additive="base">
                                        <p:cTn id="108" dur="2500" fill="hold"/>
                                        <p:tgtEl>
                                          <p:spTgt spid="107"/>
                                        </p:tgtEl>
                                        <p:attrNameLst>
                                          <p:attrName>ppt_y</p:attrName>
                                        </p:attrNameLst>
                                      </p:cBhvr>
                                      <p:tavLst>
                                        <p:tav tm="0">
                                          <p:val>
                                            <p:strVal val="#ppt_y"/>
                                          </p:val>
                                        </p:tav>
                                        <p:tav tm="100000">
                                          <p:val>
                                            <p:strVal val="#ppt_y"/>
                                          </p:val>
                                        </p:tav>
                                      </p:tavLst>
                                    </p:anim>
                                  </p:childTnLst>
                                </p:cTn>
                              </p:par>
                              <p:par>
                                <p:cTn id="109" presetID="2" presetClass="entr" presetSubtype="8" fill="hold" nodeType="withEffect">
                                  <p:stCondLst>
                                    <p:cond delay="0"/>
                                  </p:stCondLst>
                                  <p:childTnLst>
                                    <p:set>
                                      <p:cBhvr>
                                        <p:cTn id="110" dur="1" fill="hold">
                                          <p:stCondLst>
                                            <p:cond delay="0"/>
                                          </p:stCondLst>
                                        </p:cTn>
                                        <p:tgtEl>
                                          <p:spTgt spid="110"/>
                                        </p:tgtEl>
                                        <p:attrNameLst>
                                          <p:attrName>style.visibility</p:attrName>
                                        </p:attrNameLst>
                                      </p:cBhvr>
                                      <p:to>
                                        <p:strVal val="visible"/>
                                      </p:to>
                                    </p:set>
                                    <p:anim calcmode="lin" valueType="num">
                                      <p:cBhvr additive="base">
                                        <p:cTn id="111" dur="2500" fill="hold"/>
                                        <p:tgtEl>
                                          <p:spTgt spid="110"/>
                                        </p:tgtEl>
                                        <p:attrNameLst>
                                          <p:attrName>ppt_x</p:attrName>
                                        </p:attrNameLst>
                                      </p:cBhvr>
                                      <p:tavLst>
                                        <p:tav tm="0">
                                          <p:val>
                                            <p:strVal val="0-#ppt_w/2"/>
                                          </p:val>
                                        </p:tav>
                                        <p:tav tm="100000">
                                          <p:val>
                                            <p:strVal val="#ppt_x"/>
                                          </p:val>
                                        </p:tav>
                                      </p:tavLst>
                                    </p:anim>
                                    <p:anim calcmode="lin" valueType="num">
                                      <p:cBhvr additive="base">
                                        <p:cTn id="112" dur="2500" fill="hold"/>
                                        <p:tgtEl>
                                          <p:spTgt spid="110"/>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113"/>
                                        </p:tgtEl>
                                        <p:attrNameLst>
                                          <p:attrName>style.visibility</p:attrName>
                                        </p:attrNameLst>
                                      </p:cBhvr>
                                      <p:to>
                                        <p:strVal val="visible"/>
                                      </p:to>
                                    </p:set>
                                    <p:anim calcmode="lin" valueType="num">
                                      <p:cBhvr additive="base">
                                        <p:cTn id="115" dur="2500" fill="hold"/>
                                        <p:tgtEl>
                                          <p:spTgt spid="113"/>
                                        </p:tgtEl>
                                        <p:attrNameLst>
                                          <p:attrName>ppt_x</p:attrName>
                                        </p:attrNameLst>
                                      </p:cBhvr>
                                      <p:tavLst>
                                        <p:tav tm="0">
                                          <p:val>
                                            <p:strVal val="0-#ppt_w/2"/>
                                          </p:val>
                                        </p:tav>
                                        <p:tav tm="100000">
                                          <p:val>
                                            <p:strVal val="#ppt_x"/>
                                          </p:val>
                                        </p:tav>
                                      </p:tavLst>
                                    </p:anim>
                                    <p:anim calcmode="lin" valueType="num">
                                      <p:cBhvr additive="base">
                                        <p:cTn id="116" dur="2500" fill="hold"/>
                                        <p:tgtEl>
                                          <p:spTgt spid="113"/>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6"/>
                                        </p:tgtEl>
                                        <p:attrNameLst>
                                          <p:attrName>style.visibility</p:attrName>
                                        </p:attrNameLst>
                                      </p:cBhvr>
                                      <p:to>
                                        <p:strVal val="visible"/>
                                      </p:to>
                                    </p:set>
                                    <p:anim calcmode="lin" valueType="num">
                                      <p:cBhvr additive="base">
                                        <p:cTn id="119" dur="2500" fill="hold"/>
                                        <p:tgtEl>
                                          <p:spTgt spid="116"/>
                                        </p:tgtEl>
                                        <p:attrNameLst>
                                          <p:attrName>ppt_x</p:attrName>
                                        </p:attrNameLst>
                                      </p:cBhvr>
                                      <p:tavLst>
                                        <p:tav tm="0">
                                          <p:val>
                                            <p:strVal val="0-#ppt_w/2"/>
                                          </p:val>
                                        </p:tav>
                                        <p:tav tm="100000">
                                          <p:val>
                                            <p:strVal val="#ppt_x"/>
                                          </p:val>
                                        </p:tav>
                                      </p:tavLst>
                                    </p:anim>
                                    <p:anim calcmode="lin" valueType="num">
                                      <p:cBhvr additive="base">
                                        <p:cTn id="120" dur="2500" fill="hold"/>
                                        <p:tgtEl>
                                          <p:spTgt spid="116"/>
                                        </p:tgtEl>
                                        <p:attrNameLst>
                                          <p:attrName>ppt_y</p:attrName>
                                        </p:attrNameLst>
                                      </p:cBhvr>
                                      <p:tavLst>
                                        <p:tav tm="0">
                                          <p:val>
                                            <p:strVal val="#ppt_y"/>
                                          </p:val>
                                        </p:tav>
                                        <p:tav tm="100000">
                                          <p:val>
                                            <p:strVal val="#ppt_y"/>
                                          </p:val>
                                        </p:tav>
                                      </p:tavLst>
                                    </p:anim>
                                  </p:childTnLst>
                                </p:cTn>
                              </p:par>
                              <p:par>
                                <p:cTn id="121" presetID="2" presetClass="entr" presetSubtype="8" fill="hold" nodeType="withEffect">
                                  <p:stCondLst>
                                    <p:cond delay="0"/>
                                  </p:stCondLst>
                                  <p:childTnLst>
                                    <p:set>
                                      <p:cBhvr>
                                        <p:cTn id="122" dur="1" fill="hold">
                                          <p:stCondLst>
                                            <p:cond delay="0"/>
                                          </p:stCondLst>
                                        </p:cTn>
                                        <p:tgtEl>
                                          <p:spTgt spid="119"/>
                                        </p:tgtEl>
                                        <p:attrNameLst>
                                          <p:attrName>style.visibility</p:attrName>
                                        </p:attrNameLst>
                                      </p:cBhvr>
                                      <p:to>
                                        <p:strVal val="visible"/>
                                      </p:to>
                                    </p:set>
                                    <p:anim calcmode="lin" valueType="num">
                                      <p:cBhvr additive="base">
                                        <p:cTn id="123" dur="2500" fill="hold"/>
                                        <p:tgtEl>
                                          <p:spTgt spid="119"/>
                                        </p:tgtEl>
                                        <p:attrNameLst>
                                          <p:attrName>ppt_x</p:attrName>
                                        </p:attrNameLst>
                                      </p:cBhvr>
                                      <p:tavLst>
                                        <p:tav tm="0">
                                          <p:val>
                                            <p:strVal val="0-#ppt_w/2"/>
                                          </p:val>
                                        </p:tav>
                                        <p:tav tm="100000">
                                          <p:val>
                                            <p:strVal val="#ppt_x"/>
                                          </p:val>
                                        </p:tav>
                                      </p:tavLst>
                                    </p:anim>
                                    <p:anim calcmode="lin" valueType="num">
                                      <p:cBhvr additive="base">
                                        <p:cTn id="124" dur="2500" fill="hold"/>
                                        <p:tgtEl>
                                          <p:spTgt spid="119"/>
                                        </p:tgtEl>
                                        <p:attrNameLst>
                                          <p:attrName>ppt_y</p:attrName>
                                        </p:attrNameLst>
                                      </p:cBhvr>
                                      <p:tavLst>
                                        <p:tav tm="0">
                                          <p:val>
                                            <p:strVal val="#ppt_y"/>
                                          </p:val>
                                        </p:tav>
                                        <p:tav tm="100000">
                                          <p:val>
                                            <p:strVal val="#ppt_y"/>
                                          </p:val>
                                        </p:tav>
                                      </p:tavLst>
                                    </p:anim>
                                  </p:childTnLst>
                                </p:cTn>
                              </p:par>
                              <p:par>
                                <p:cTn id="125" presetID="2" presetClass="entr" presetSubtype="8" fill="hold" nodeType="withEffect">
                                  <p:stCondLst>
                                    <p:cond delay="0"/>
                                  </p:stCondLst>
                                  <p:childTnLst>
                                    <p:set>
                                      <p:cBhvr>
                                        <p:cTn id="126" dur="1" fill="hold">
                                          <p:stCondLst>
                                            <p:cond delay="0"/>
                                          </p:stCondLst>
                                        </p:cTn>
                                        <p:tgtEl>
                                          <p:spTgt spid="124"/>
                                        </p:tgtEl>
                                        <p:attrNameLst>
                                          <p:attrName>style.visibility</p:attrName>
                                        </p:attrNameLst>
                                      </p:cBhvr>
                                      <p:to>
                                        <p:strVal val="visible"/>
                                      </p:to>
                                    </p:set>
                                    <p:anim calcmode="lin" valueType="num">
                                      <p:cBhvr additive="base">
                                        <p:cTn id="127" dur="2500" fill="hold"/>
                                        <p:tgtEl>
                                          <p:spTgt spid="124"/>
                                        </p:tgtEl>
                                        <p:attrNameLst>
                                          <p:attrName>ppt_x</p:attrName>
                                        </p:attrNameLst>
                                      </p:cBhvr>
                                      <p:tavLst>
                                        <p:tav tm="0">
                                          <p:val>
                                            <p:strVal val="0-#ppt_w/2"/>
                                          </p:val>
                                        </p:tav>
                                        <p:tav tm="100000">
                                          <p:val>
                                            <p:strVal val="#ppt_x"/>
                                          </p:val>
                                        </p:tav>
                                      </p:tavLst>
                                    </p:anim>
                                    <p:anim calcmode="lin" valueType="num">
                                      <p:cBhvr additive="base">
                                        <p:cTn id="128" dur="2500" fill="hold"/>
                                        <p:tgtEl>
                                          <p:spTgt spid="124"/>
                                        </p:tgtEl>
                                        <p:attrNameLst>
                                          <p:attrName>ppt_y</p:attrName>
                                        </p:attrNameLst>
                                      </p:cBhvr>
                                      <p:tavLst>
                                        <p:tav tm="0">
                                          <p:val>
                                            <p:strVal val="#ppt_y"/>
                                          </p:val>
                                        </p:tav>
                                        <p:tav tm="100000">
                                          <p:val>
                                            <p:strVal val="#ppt_y"/>
                                          </p:val>
                                        </p:tav>
                                      </p:tavLst>
                                    </p:anim>
                                  </p:childTnLst>
                                </p:cTn>
                              </p:par>
                              <p:par>
                                <p:cTn id="129" presetID="2" presetClass="entr" presetSubtype="8" fill="hold" nodeType="withEffect">
                                  <p:stCondLst>
                                    <p:cond delay="0"/>
                                  </p:stCondLst>
                                  <p:childTnLst>
                                    <p:set>
                                      <p:cBhvr>
                                        <p:cTn id="130" dur="1" fill="hold">
                                          <p:stCondLst>
                                            <p:cond delay="0"/>
                                          </p:stCondLst>
                                        </p:cTn>
                                        <p:tgtEl>
                                          <p:spTgt spid="125"/>
                                        </p:tgtEl>
                                        <p:attrNameLst>
                                          <p:attrName>style.visibility</p:attrName>
                                        </p:attrNameLst>
                                      </p:cBhvr>
                                      <p:to>
                                        <p:strVal val="visible"/>
                                      </p:to>
                                    </p:set>
                                    <p:anim calcmode="lin" valueType="num">
                                      <p:cBhvr additive="base">
                                        <p:cTn id="131" dur="2500" fill="hold"/>
                                        <p:tgtEl>
                                          <p:spTgt spid="125"/>
                                        </p:tgtEl>
                                        <p:attrNameLst>
                                          <p:attrName>ppt_x</p:attrName>
                                        </p:attrNameLst>
                                      </p:cBhvr>
                                      <p:tavLst>
                                        <p:tav tm="0">
                                          <p:val>
                                            <p:strVal val="0-#ppt_w/2"/>
                                          </p:val>
                                        </p:tav>
                                        <p:tav tm="100000">
                                          <p:val>
                                            <p:strVal val="#ppt_x"/>
                                          </p:val>
                                        </p:tav>
                                      </p:tavLst>
                                    </p:anim>
                                    <p:anim calcmode="lin" valueType="num">
                                      <p:cBhvr additive="base">
                                        <p:cTn id="132" dur="2500" fill="hold"/>
                                        <p:tgtEl>
                                          <p:spTgt spid="125"/>
                                        </p:tgtEl>
                                        <p:attrNameLst>
                                          <p:attrName>ppt_y</p:attrName>
                                        </p:attrNameLst>
                                      </p:cBhvr>
                                      <p:tavLst>
                                        <p:tav tm="0">
                                          <p:val>
                                            <p:strVal val="#ppt_y"/>
                                          </p:val>
                                        </p:tav>
                                        <p:tav tm="100000">
                                          <p:val>
                                            <p:strVal val="#ppt_y"/>
                                          </p:val>
                                        </p:tav>
                                      </p:tavLst>
                                    </p:anim>
                                  </p:childTnLst>
                                </p:cTn>
                              </p:par>
                              <p:par>
                                <p:cTn id="133" presetID="2" presetClass="entr" presetSubtype="8" fill="hold" nodeType="withEffect">
                                  <p:stCondLst>
                                    <p:cond delay="0"/>
                                  </p:stCondLst>
                                  <p:childTnLst>
                                    <p:set>
                                      <p:cBhvr>
                                        <p:cTn id="134" dur="1" fill="hold">
                                          <p:stCondLst>
                                            <p:cond delay="0"/>
                                          </p:stCondLst>
                                        </p:cTn>
                                        <p:tgtEl>
                                          <p:spTgt spid="126"/>
                                        </p:tgtEl>
                                        <p:attrNameLst>
                                          <p:attrName>style.visibility</p:attrName>
                                        </p:attrNameLst>
                                      </p:cBhvr>
                                      <p:to>
                                        <p:strVal val="visible"/>
                                      </p:to>
                                    </p:set>
                                    <p:anim calcmode="lin" valueType="num">
                                      <p:cBhvr additive="base">
                                        <p:cTn id="135" dur="2500" fill="hold"/>
                                        <p:tgtEl>
                                          <p:spTgt spid="126"/>
                                        </p:tgtEl>
                                        <p:attrNameLst>
                                          <p:attrName>ppt_x</p:attrName>
                                        </p:attrNameLst>
                                      </p:cBhvr>
                                      <p:tavLst>
                                        <p:tav tm="0">
                                          <p:val>
                                            <p:strVal val="0-#ppt_w/2"/>
                                          </p:val>
                                        </p:tav>
                                        <p:tav tm="100000">
                                          <p:val>
                                            <p:strVal val="#ppt_x"/>
                                          </p:val>
                                        </p:tav>
                                      </p:tavLst>
                                    </p:anim>
                                    <p:anim calcmode="lin" valueType="num">
                                      <p:cBhvr additive="base">
                                        <p:cTn id="136" dur="2500" fill="hold"/>
                                        <p:tgtEl>
                                          <p:spTgt spid="126"/>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27"/>
                                        </p:tgtEl>
                                        <p:attrNameLst>
                                          <p:attrName>style.visibility</p:attrName>
                                        </p:attrNameLst>
                                      </p:cBhvr>
                                      <p:to>
                                        <p:strVal val="visible"/>
                                      </p:to>
                                    </p:set>
                                    <p:anim calcmode="lin" valueType="num">
                                      <p:cBhvr additive="base">
                                        <p:cTn id="139" dur="2500" fill="hold"/>
                                        <p:tgtEl>
                                          <p:spTgt spid="127"/>
                                        </p:tgtEl>
                                        <p:attrNameLst>
                                          <p:attrName>ppt_x</p:attrName>
                                        </p:attrNameLst>
                                      </p:cBhvr>
                                      <p:tavLst>
                                        <p:tav tm="0">
                                          <p:val>
                                            <p:strVal val="0-#ppt_w/2"/>
                                          </p:val>
                                        </p:tav>
                                        <p:tav tm="100000">
                                          <p:val>
                                            <p:strVal val="#ppt_x"/>
                                          </p:val>
                                        </p:tav>
                                      </p:tavLst>
                                    </p:anim>
                                    <p:anim calcmode="lin" valueType="num">
                                      <p:cBhvr additive="base">
                                        <p:cTn id="140" dur="2500" fill="hold"/>
                                        <p:tgtEl>
                                          <p:spTgt spid="127"/>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128"/>
                                        </p:tgtEl>
                                        <p:attrNameLst>
                                          <p:attrName>style.visibility</p:attrName>
                                        </p:attrNameLst>
                                      </p:cBhvr>
                                      <p:to>
                                        <p:strVal val="visible"/>
                                      </p:to>
                                    </p:set>
                                    <p:anim calcmode="lin" valueType="num">
                                      <p:cBhvr additive="base">
                                        <p:cTn id="143" dur="2500" fill="hold"/>
                                        <p:tgtEl>
                                          <p:spTgt spid="128"/>
                                        </p:tgtEl>
                                        <p:attrNameLst>
                                          <p:attrName>ppt_x</p:attrName>
                                        </p:attrNameLst>
                                      </p:cBhvr>
                                      <p:tavLst>
                                        <p:tav tm="0">
                                          <p:val>
                                            <p:strVal val="0-#ppt_w/2"/>
                                          </p:val>
                                        </p:tav>
                                        <p:tav tm="100000">
                                          <p:val>
                                            <p:strVal val="#ppt_x"/>
                                          </p:val>
                                        </p:tav>
                                      </p:tavLst>
                                    </p:anim>
                                    <p:anim calcmode="lin" valueType="num">
                                      <p:cBhvr additive="base">
                                        <p:cTn id="144" dur="2500" fill="hold"/>
                                        <p:tgtEl>
                                          <p:spTgt spid="128"/>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129"/>
                                        </p:tgtEl>
                                        <p:attrNameLst>
                                          <p:attrName>style.visibility</p:attrName>
                                        </p:attrNameLst>
                                      </p:cBhvr>
                                      <p:to>
                                        <p:strVal val="visible"/>
                                      </p:to>
                                    </p:set>
                                    <p:anim calcmode="lin" valueType="num">
                                      <p:cBhvr additive="base">
                                        <p:cTn id="147" dur="2500" fill="hold"/>
                                        <p:tgtEl>
                                          <p:spTgt spid="129"/>
                                        </p:tgtEl>
                                        <p:attrNameLst>
                                          <p:attrName>ppt_x</p:attrName>
                                        </p:attrNameLst>
                                      </p:cBhvr>
                                      <p:tavLst>
                                        <p:tav tm="0">
                                          <p:val>
                                            <p:strVal val="0-#ppt_w/2"/>
                                          </p:val>
                                        </p:tav>
                                        <p:tav tm="100000">
                                          <p:val>
                                            <p:strVal val="#ppt_x"/>
                                          </p:val>
                                        </p:tav>
                                      </p:tavLst>
                                    </p:anim>
                                    <p:anim calcmode="lin" valueType="num">
                                      <p:cBhvr additive="base">
                                        <p:cTn id="148" dur="2500" fill="hold"/>
                                        <p:tgtEl>
                                          <p:spTgt spid="129"/>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130"/>
                                        </p:tgtEl>
                                        <p:attrNameLst>
                                          <p:attrName>style.visibility</p:attrName>
                                        </p:attrNameLst>
                                      </p:cBhvr>
                                      <p:to>
                                        <p:strVal val="visible"/>
                                      </p:to>
                                    </p:set>
                                    <p:anim calcmode="lin" valueType="num">
                                      <p:cBhvr additive="base">
                                        <p:cTn id="151" dur="2500" fill="hold"/>
                                        <p:tgtEl>
                                          <p:spTgt spid="130"/>
                                        </p:tgtEl>
                                        <p:attrNameLst>
                                          <p:attrName>ppt_x</p:attrName>
                                        </p:attrNameLst>
                                      </p:cBhvr>
                                      <p:tavLst>
                                        <p:tav tm="0">
                                          <p:val>
                                            <p:strVal val="0-#ppt_w/2"/>
                                          </p:val>
                                        </p:tav>
                                        <p:tav tm="100000">
                                          <p:val>
                                            <p:strVal val="#ppt_x"/>
                                          </p:val>
                                        </p:tav>
                                      </p:tavLst>
                                    </p:anim>
                                    <p:anim calcmode="lin" valueType="num">
                                      <p:cBhvr additive="base">
                                        <p:cTn id="152" dur="2500" fill="hold"/>
                                        <p:tgtEl>
                                          <p:spTgt spid="130"/>
                                        </p:tgtEl>
                                        <p:attrNameLst>
                                          <p:attrName>ppt_y</p:attrName>
                                        </p:attrNameLst>
                                      </p:cBhvr>
                                      <p:tavLst>
                                        <p:tav tm="0">
                                          <p:val>
                                            <p:strVal val="#ppt_y"/>
                                          </p:val>
                                        </p:tav>
                                        <p:tav tm="100000">
                                          <p:val>
                                            <p:strVal val="#ppt_y"/>
                                          </p:val>
                                        </p:tav>
                                      </p:tavLst>
                                    </p:anim>
                                  </p:childTnLst>
                                </p:cTn>
                              </p:par>
                              <p:par>
                                <p:cTn id="153" presetID="2" presetClass="entr" presetSubtype="8" fill="hold" nodeType="withEffect">
                                  <p:stCondLst>
                                    <p:cond delay="0"/>
                                  </p:stCondLst>
                                  <p:childTnLst>
                                    <p:set>
                                      <p:cBhvr>
                                        <p:cTn id="154" dur="1" fill="hold">
                                          <p:stCondLst>
                                            <p:cond delay="0"/>
                                          </p:stCondLst>
                                        </p:cTn>
                                        <p:tgtEl>
                                          <p:spTgt spid="131"/>
                                        </p:tgtEl>
                                        <p:attrNameLst>
                                          <p:attrName>style.visibility</p:attrName>
                                        </p:attrNameLst>
                                      </p:cBhvr>
                                      <p:to>
                                        <p:strVal val="visible"/>
                                      </p:to>
                                    </p:set>
                                    <p:anim calcmode="lin" valueType="num">
                                      <p:cBhvr additive="base">
                                        <p:cTn id="155" dur="2500" fill="hold"/>
                                        <p:tgtEl>
                                          <p:spTgt spid="131"/>
                                        </p:tgtEl>
                                        <p:attrNameLst>
                                          <p:attrName>ppt_x</p:attrName>
                                        </p:attrNameLst>
                                      </p:cBhvr>
                                      <p:tavLst>
                                        <p:tav tm="0">
                                          <p:val>
                                            <p:strVal val="0-#ppt_w/2"/>
                                          </p:val>
                                        </p:tav>
                                        <p:tav tm="100000">
                                          <p:val>
                                            <p:strVal val="#ppt_x"/>
                                          </p:val>
                                        </p:tav>
                                      </p:tavLst>
                                    </p:anim>
                                    <p:anim calcmode="lin" valueType="num">
                                      <p:cBhvr additive="base">
                                        <p:cTn id="156" dur="2500" fill="hold"/>
                                        <p:tgtEl>
                                          <p:spTgt spid="13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132"/>
                                        </p:tgtEl>
                                        <p:attrNameLst>
                                          <p:attrName>style.visibility</p:attrName>
                                        </p:attrNameLst>
                                      </p:cBhvr>
                                      <p:to>
                                        <p:strVal val="visible"/>
                                      </p:to>
                                    </p:set>
                                    <p:anim calcmode="lin" valueType="num">
                                      <p:cBhvr additive="base">
                                        <p:cTn id="159" dur="2500" fill="hold"/>
                                        <p:tgtEl>
                                          <p:spTgt spid="132"/>
                                        </p:tgtEl>
                                        <p:attrNameLst>
                                          <p:attrName>ppt_x</p:attrName>
                                        </p:attrNameLst>
                                      </p:cBhvr>
                                      <p:tavLst>
                                        <p:tav tm="0">
                                          <p:val>
                                            <p:strVal val="0-#ppt_w/2"/>
                                          </p:val>
                                        </p:tav>
                                        <p:tav tm="100000">
                                          <p:val>
                                            <p:strVal val="#ppt_x"/>
                                          </p:val>
                                        </p:tav>
                                      </p:tavLst>
                                    </p:anim>
                                    <p:anim calcmode="lin" valueType="num">
                                      <p:cBhvr additive="base">
                                        <p:cTn id="160" dur="2500" fill="hold"/>
                                        <p:tgtEl>
                                          <p:spTgt spid="132"/>
                                        </p:tgtEl>
                                        <p:attrNameLst>
                                          <p:attrName>ppt_y</p:attrName>
                                        </p:attrNameLst>
                                      </p:cBhvr>
                                      <p:tavLst>
                                        <p:tav tm="0">
                                          <p:val>
                                            <p:strVal val="#ppt_y"/>
                                          </p:val>
                                        </p:tav>
                                        <p:tav tm="100000">
                                          <p:val>
                                            <p:strVal val="#ppt_y"/>
                                          </p:val>
                                        </p:tav>
                                      </p:tavLst>
                                    </p:anim>
                                  </p:childTnLst>
                                </p:cTn>
                              </p:par>
                              <p:par>
                                <p:cTn id="161" presetID="2" presetClass="entr" presetSubtype="8" fill="hold" nodeType="withEffect">
                                  <p:stCondLst>
                                    <p:cond delay="0"/>
                                  </p:stCondLst>
                                  <p:childTnLst>
                                    <p:set>
                                      <p:cBhvr>
                                        <p:cTn id="162" dur="1" fill="hold">
                                          <p:stCondLst>
                                            <p:cond delay="0"/>
                                          </p:stCondLst>
                                        </p:cTn>
                                        <p:tgtEl>
                                          <p:spTgt spid="133"/>
                                        </p:tgtEl>
                                        <p:attrNameLst>
                                          <p:attrName>style.visibility</p:attrName>
                                        </p:attrNameLst>
                                      </p:cBhvr>
                                      <p:to>
                                        <p:strVal val="visible"/>
                                      </p:to>
                                    </p:set>
                                    <p:anim calcmode="lin" valueType="num">
                                      <p:cBhvr additive="base">
                                        <p:cTn id="163" dur="2500" fill="hold"/>
                                        <p:tgtEl>
                                          <p:spTgt spid="133"/>
                                        </p:tgtEl>
                                        <p:attrNameLst>
                                          <p:attrName>ppt_x</p:attrName>
                                        </p:attrNameLst>
                                      </p:cBhvr>
                                      <p:tavLst>
                                        <p:tav tm="0">
                                          <p:val>
                                            <p:strVal val="0-#ppt_w/2"/>
                                          </p:val>
                                        </p:tav>
                                        <p:tav tm="100000">
                                          <p:val>
                                            <p:strVal val="#ppt_x"/>
                                          </p:val>
                                        </p:tav>
                                      </p:tavLst>
                                    </p:anim>
                                    <p:anim calcmode="lin" valueType="num">
                                      <p:cBhvr additive="base">
                                        <p:cTn id="164" dur="2500" fill="hold"/>
                                        <p:tgtEl>
                                          <p:spTgt spid="133"/>
                                        </p:tgtEl>
                                        <p:attrNameLst>
                                          <p:attrName>ppt_y</p:attrName>
                                        </p:attrNameLst>
                                      </p:cBhvr>
                                      <p:tavLst>
                                        <p:tav tm="0">
                                          <p:val>
                                            <p:strVal val="#ppt_y"/>
                                          </p:val>
                                        </p:tav>
                                        <p:tav tm="100000">
                                          <p:val>
                                            <p:strVal val="#ppt_y"/>
                                          </p:val>
                                        </p:tav>
                                      </p:tavLst>
                                    </p:anim>
                                  </p:childTnLst>
                                </p:cTn>
                              </p:par>
                              <p:par>
                                <p:cTn id="165" presetID="2" presetClass="entr" presetSubtype="8" fill="hold" nodeType="withEffect">
                                  <p:stCondLst>
                                    <p:cond delay="0"/>
                                  </p:stCondLst>
                                  <p:childTnLst>
                                    <p:set>
                                      <p:cBhvr>
                                        <p:cTn id="166" dur="1" fill="hold">
                                          <p:stCondLst>
                                            <p:cond delay="0"/>
                                          </p:stCondLst>
                                        </p:cTn>
                                        <p:tgtEl>
                                          <p:spTgt spid="134"/>
                                        </p:tgtEl>
                                        <p:attrNameLst>
                                          <p:attrName>style.visibility</p:attrName>
                                        </p:attrNameLst>
                                      </p:cBhvr>
                                      <p:to>
                                        <p:strVal val="visible"/>
                                      </p:to>
                                    </p:set>
                                    <p:anim calcmode="lin" valueType="num">
                                      <p:cBhvr additive="base">
                                        <p:cTn id="167" dur="2500" fill="hold"/>
                                        <p:tgtEl>
                                          <p:spTgt spid="134"/>
                                        </p:tgtEl>
                                        <p:attrNameLst>
                                          <p:attrName>ppt_x</p:attrName>
                                        </p:attrNameLst>
                                      </p:cBhvr>
                                      <p:tavLst>
                                        <p:tav tm="0">
                                          <p:val>
                                            <p:strVal val="0-#ppt_w/2"/>
                                          </p:val>
                                        </p:tav>
                                        <p:tav tm="100000">
                                          <p:val>
                                            <p:strVal val="#ppt_x"/>
                                          </p:val>
                                        </p:tav>
                                      </p:tavLst>
                                    </p:anim>
                                    <p:anim calcmode="lin" valueType="num">
                                      <p:cBhvr additive="base">
                                        <p:cTn id="168" dur="2500" fill="hold"/>
                                        <p:tgtEl>
                                          <p:spTgt spid="134"/>
                                        </p:tgtEl>
                                        <p:attrNameLst>
                                          <p:attrName>ppt_y</p:attrName>
                                        </p:attrNameLst>
                                      </p:cBhvr>
                                      <p:tavLst>
                                        <p:tav tm="0">
                                          <p:val>
                                            <p:strVal val="#ppt_y"/>
                                          </p:val>
                                        </p:tav>
                                        <p:tav tm="100000">
                                          <p:val>
                                            <p:strVal val="#ppt_y"/>
                                          </p:val>
                                        </p:tav>
                                      </p:tavLst>
                                    </p:anim>
                                  </p:childTnLst>
                                </p:cTn>
                              </p:par>
                              <p:par>
                                <p:cTn id="169" presetID="2" presetClass="entr" presetSubtype="8" fill="hold" nodeType="withEffect">
                                  <p:stCondLst>
                                    <p:cond delay="0"/>
                                  </p:stCondLst>
                                  <p:childTnLst>
                                    <p:set>
                                      <p:cBhvr>
                                        <p:cTn id="170" dur="1" fill="hold">
                                          <p:stCondLst>
                                            <p:cond delay="0"/>
                                          </p:stCondLst>
                                        </p:cTn>
                                        <p:tgtEl>
                                          <p:spTgt spid="135"/>
                                        </p:tgtEl>
                                        <p:attrNameLst>
                                          <p:attrName>style.visibility</p:attrName>
                                        </p:attrNameLst>
                                      </p:cBhvr>
                                      <p:to>
                                        <p:strVal val="visible"/>
                                      </p:to>
                                    </p:set>
                                    <p:anim calcmode="lin" valueType="num">
                                      <p:cBhvr additive="base">
                                        <p:cTn id="171" dur="2500" fill="hold"/>
                                        <p:tgtEl>
                                          <p:spTgt spid="135"/>
                                        </p:tgtEl>
                                        <p:attrNameLst>
                                          <p:attrName>ppt_x</p:attrName>
                                        </p:attrNameLst>
                                      </p:cBhvr>
                                      <p:tavLst>
                                        <p:tav tm="0">
                                          <p:val>
                                            <p:strVal val="0-#ppt_w/2"/>
                                          </p:val>
                                        </p:tav>
                                        <p:tav tm="100000">
                                          <p:val>
                                            <p:strVal val="#ppt_x"/>
                                          </p:val>
                                        </p:tav>
                                      </p:tavLst>
                                    </p:anim>
                                    <p:anim calcmode="lin" valueType="num">
                                      <p:cBhvr additive="base">
                                        <p:cTn id="172" dur="2500" fill="hold"/>
                                        <p:tgtEl>
                                          <p:spTgt spid="13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136"/>
                                        </p:tgtEl>
                                        <p:attrNameLst>
                                          <p:attrName>style.visibility</p:attrName>
                                        </p:attrNameLst>
                                      </p:cBhvr>
                                      <p:to>
                                        <p:strVal val="visible"/>
                                      </p:to>
                                    </p:set>
                                    <p:anim calcmode="lin" valueType="num">
                                      <p:cBhvr additive="base">
                                        <p:cTn id="175" dur="2500" fill="hold"/>
                                        <p:tgtEl>
                                          <p:spTgt spid="136"/>
                                        </p:tgtEl>
                                        <p:attrNameLst>
                                          <p:attrName>ppt_x</p:attrName>
                                        </p:attrNameLst>
                                      </p:cBhvr>
                                      <p:tavLst>
                                        <p:tav tm="0">
                                          <p:val>
                                            <p:strVal val="0-#ppt_w/2"/>
                                          </p:val>
                                        </p:tav>
                                        <p:tav tm="100000">
                                          <p:val>
                                            <p:strVal val="#ppt_x"/>
                                          </p:val>
                                        </p:tav>
                                      </p:tavLst>
                                    </p:anim>
                                    <p:anim calcmode="lin" valueType="num">
                                      <p:cBhvr additive="base">
                                        <p:cTn id="176" dur="2500" fill="hold"/>
                                        <p:tgtEl>
                                          <p:spTgt spid="136"/>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137"/>
                                        </p:tgtEl>
                                        <p:attrNameLst>
                                          <p:attrName>style.visibility</p:attrName>
                                        </p:attrNameLst>
                                      </p:cBhvr>
                                      <p:to>
                                        <p:strVal val="visible"/>
                                      </p:to>
                                    </p:set>
                                    <p:anim calcmode="lin" valueType="num">
                                      <p:cBhvr additive="base">
                                        <p:cTn id="179" dur="2500" fill="hold"/>
                                        <p:tgtEl>
                                          <p:spTgt spid="137"/>
                                        </p:tgtEl>
                                        <p:attrNameLst>
                                          <p:attrName>ppt_x</p:attrName>
                                        </p:attrNameLst>
                                      </p:cBhvr>
                                      <p:tavLst>
                                        <p:tav tm="0">
                                          <p:val>
                                            <p:strVal val="0-#ppt_w/2"/>
                                          </p:val>
                                        </p:tav>
                                        <p:tav tm="100000">
                                          <p:val>
                                            <p:strVal val="#ppt_x"/>
                                          </p:val>
                                        </p:tav>
                                      </p:tavLst>
                                    </p:anim>
                                    <p:anim calcmode="lin" valueType="num">
                                      <p:cBhvr additive="base">
                                        <p:cTn id="180" dur="2500" fill="hold"/>
                                        <p:tgtEl>
                                          <p:spTgt spid="137"/>
                                        </p:tgtEl>
                                        <p:attrNameLst>
                                          <p:attrName>ppt_y</p:attrName>
                                        </p:attrNameLst>
                                      </p:cBhvr>
                                      <p:tavLst>
                                        <p:tav tm="0">
                                          <p:val>
                                            <p:strVal val="#ppt_y"/>
                                          </p:val>
                                        </p:tav>
                                        <p:tav tm="100000">
                                          <p:val>
                                            <p:strVal val="#ppt_y"/>
                                          </p:val>
                                        </p:tav>
                                      </p:tavLst>
                                    </p:anim>
                                  </p:childTnLst>
                                </p:cTn>
                              </p:par>
                              <p:par>
                                <p:cTn id="181" presetID="2" presetClass="entr" presetSubtype="8" fill="hold" nodeType="withEffect">
                                  <p:stCondLst>
                                    <p:cond delay="0"/>
                                  </p:stCondLst>
                                  <p:childTnLst>
                                    <p:set>
                                      <p:cBhvr>
                                        <p:cTn id="182" dur="1" fill="hold">
                                          <p:stCondLst>
                                            <p:cond delay="0"/>
                                          </p:stCondLst>
                                        </p:cTn>
                                        <p:tgtEl>
                                          <p:spTgt spid="138"/>
                                        </p:tgtEl>
                                        <p:attrNameLst>
                                          <p:attrName>style.visibility</p:attrName>
                                        </p:attrNameLst>
                                      </p:cBhvr>
                                      <p:to>
                                        <p:strVal val="visible"/>
                                      </p:to>
                                    </p:set>
                                    <p:anim calcmode="lin" valueType="num">
                                      <p:cBhvr additive="base">
                                        <p:cTn id="183" dur="2500" fill="hold"/>
                                        <p:tgtEl>
                                          <p:spTgt spid="138"/>
                                        </p:tgtEl>
                                        <p:attrNameLst>
                                          <p:attrName>ppt_x</p:attrName>
                                        </p:attrNameLst>
                                      </p:cBhvr>
                                      <p:tavLst>
                                        <p:tav tm="0">
                                          <p:val>
                                            <p:strVal val="0-#ppt_w/2"/>
                                          </p:val>
                                        </p:tav>
                                        <p:tav tm="100000">
                                          <p:val>
                                            <p:strVal val="#ppt_x"/>
                                          </p:val>
                                        </p:tav>
                                      </p:tavLst>
                                    </p:anim>
                                    <p:anim calcmode="lin" valueType="num">
                                      <p:cBhvr additive="base">
                                        <p:cTn id="184" dur="2500" fill="hold"/>
                                        <p:tgtEl>
                                          <p:spTgt spid="138"/>
                                        </p:tgtEl>
                                        <p:attrNameLst>
                                          <p:attrName>ppt_y</p:attrName>
                                        </p:attrNameLst>
                                      </p:cBhvr>
                                      <p:tavLst>
                                        <p:tav tm="0">
                                          <p:val>
                                            <p:strVal val="#ppt_y"/>
                                          </p:val>
                                        </p:tav>
                                        <p:tav tm="100000">
                                          <p:val>
                                            <p:strVal val="#ppt_y"/>
                                          </p:val>
                                        </p:tav>
                                      </p:tavLst>
                                    </p:anim>
                                  </p:childTnLst>
                                </p:cTn>
                              </p:par>
                              <p:par>
                                <p:cTn id="185" presetID="2" presetClass="entr" presetSubtype="8" fill="hold" nodeType="withEffect">
                                  <p:stCondLst>
                                    <p:cond delay="0"/>
                                  </p:stCondLst>
                                  <p:childTnLst>
                                    <p:set>
                                      <p:cBhvr>
                                        <p:cTn id="186" dur="1" fill="hold">
                                          <p:stCondLst>
                                            <p:cond delay="0"/>
                                          </p:stCondLst>
                                        </p:cTn>
                                        <p:tgtEl>
                                          <p:spTgt spid="139"/>
                                        </p:tgtEl>
                                        <p:attrNameLst>
                                          <p:attrName>style.visibility</p:attrName>
                                        </p:attrNameLst>
                                      </p:cBhvr>
                                      <p:to>
                                        <p:strVal val="visible"/>
                                      </p:to>
                                    </p:set>
                                    <p:anim calcmode="lin" valueType="num">
                                      <p:cBhvr additive="base">
                                        <p:cTn id="187" dur="2500" fill="hold"/>
                                        <p:tgtEl>
                                          <p:spTgt spid="139"/>
                                        </p:tgtEl>
                                        <p:attrNameLst>
                                          <p:attrName>ppt_x</p:attrName>
                                        </p:attrNameLst>
                                      </p:cBhvr>
                                      <p:tavLst>
                                        <p:tav tm="0">
                                          <p:val>
                                            <p:strVal val="0-#ppt_w/2"/>
                                          </p:val>
                                        </p:tav>
                                        <p:tav tm="100000">
                                          <p:val>
                                            <p:strVal val="#ppt_x"/>
                                          </p:val>
                                        </p:tav>
                                      </p:tavLst>
                                    </p:anim>
                                    <p:anim calcmode="lin" valueType="num">
                                      <p:cBhvr additive="base">
                                        <p:cTn id="188" dur="2500" fill="hold"/>
                                        <p:tgtEl>
                                          <p:spTgt spid="139"/>
                                        </p:tgtEl>
                                        <p:attrNameLst>
                                          <p:attrName>ppt_y</p:attrName>
                                        </p:attrNameLst>
                                      </p:cBhvr>
                                      <p:tavLst>
                                        <p:tav tm="0">
                                          <p:val>
                                            <p:strVal val="#ppt_y"/>
                                          </p:val>
                                        </p:tav>
                                        <p:tav tm="100000">
                                          <p:val>
                                            <p:strVal val="#ppt_y"/>
                                          </p:val>
                                        </p:tav>
                                      </p:tavLst>
                                    </p:anim>
                                  </p:childTnLst>
                                </p:cTn>
                              </p:par>
                              <p:par>
                                <p:cTn id="189" presetID="2" presetClass="entr" presetSubtype="8" fill="hold" nodeType="withEffect">
                                  <p:stCondLst>
                                    <p:cond delay="0"/>
                                  </p:stCondLst>
                                  <p:childTnLst>
                                    <p:set>
                                      <p:cBhvr>
                                        <p:cTn id="190" dur="1" fill="hold">
                                          <p:stCondLst>
                                            <p:cond delay="0"/>
                                          </p:stCondLst>
                                        </p:cTn>
                                        <p:tgtEl>
                                          <p:spTgt spid="140"/>
                                        </p:tgtEl>
                                        <p:attrNameLst>
                                          <p:attrName>style.visibility</p:attrName>
                                        </p:attrNameLst>
                                      </p:cBhvr>
                                      <p:to>
                                        <p:strVal val="visible"/>
                                      </p:to>
                                    </p:set>
                                    <p:anim calcmode="lin" valueType="num">
                                      <p:cBhvr additive="base">
                                        <p:cTn id="191" dur="2500" fill="hold"/>
                                        <p:tgtEl>
                                          <p:spTgt spid="140"/>
                                        </p:tgtEl>
                                        <p:attrNameLst>
                                          <p:attrName>ppt_x</p:attrName>
                                        </p:attrNameLst>
                                      </p:cBhvr>
                                      <p:tavLst>
                                        <p:tav tm="0">
                                          <p:val>
                                            <p:strVal val="0-#ppt_w/2"/>
                                          </p:val>
                                        </p:tav>
                                        <p:tav tm="100000">
                                          <p:val>
                                            <p:strVal val="#ppt_x"/>
                                          </p:val>
                                        </p:tav>
                                      </p:tavLst>
                                    </p:anim>
                                    <p:anim calcmode="lin" valueType="num">
                                      <p:cBhvr additive="base">
                                        <p:cTn id="192" dur="2500" fill="hold"/>
                                        <p:tgtEl>
                                          <p:spTgt spid="140"/>
                                        </p:tgtEl>
                                        <p:attrNameLst>
                                          <p:attrName>ppt_y</p:attrName>
                                        </p:attrNameLst>
                                      </p:cBhvr>
                                      <p:tavLst>
                                        <p:tav tm="0">
                                          <p:val>
                                            <p:strVal val="#ppt_y"/>
                                          </p:val>
                                        </p:tav>
                                        <p:tav tm="100000">
                                          <p:val>
                                            <p:strVal val="#ppt_y"/>
                                          </p:val>
                                        </p:tav>
                                      </p:tavLst>
                                    </p:anim>
                                  </p:childTnLst>
                                </p:cTn>
                              </p:par>
                              <p:par>
                                <p:cTn id="193" presetID="2" presetClass="entr" presetSubtype="8" fill="hold" nodeType="withEffect">
                                  <p:stCondLst>
                                    <p:cond delay="0"/>
                                  </p:stCondLst>
                                  <p:childTnLst>
                                    <p:set>
                                      <p:cBhvr>
                                        <p:cTn id="194" dur="1" fill="hold">
                                          <p:stCondLst>
                                            <p:cond delay="0"/>
                                          </p:stCondLst>
                                        </p:cTn>
                                        <p:tgtEl>
                                          <p:spTgt spid="141"/>
                                        </p:tgtEl>
                                        <p:attrNameLst>
                                          <p:attrName>style.visibility</p:attrName>
                                        </p:attrNameLst>
                                      </p:cBhvr>
                                      <p:to>
                                        <p:strVal val="visible"/>
                                      </p:to>
                                    </p:set>
                                    <p:anim calcmode="lin" valueType="num">
                                      <p:cBhvr additive="base">
                                        <p:cTn id="195" dur="2500" fill="hold"/>
                                        <p:tgtEl>
                                          <p:spTgt spid="141"/>
                                        </p:tgtEl>
                                        <p:attrNameLst>
                                          <p:attrName>ppt_x</p:attrName>
                                        </p:attrNameLst>
                                      </p:cBhvr>
                                      <p:tavLst>
                                        <p:tav tm="0">
                                          <p:val>
                                            <p:strVal val="0-#ppt_w/2"/>
                                          </p:val>
                                        </p:tav>
                                        <p:tav tm="100000">
                                          <p:val>
                                            <p:strVal val="#ppt_x"/>
                                          </p:val>
                                        </p:tav>
                                      </p:tavLst>
                                    </p:anim>
                                    <p:anim calcmode="lin" valueType="num">
                                      <p:cBhvr additive="base">
                                        <p:cTn id="196" dur="2500" fill="hold"/>
                                        <p:tgtEl>
                                          <p:spTgt spid="141"/>
                                        </p:tgtEl>
                                        <p:attrNameLst>
                                          <p:attrName>ppt_y</p:attrName>
                                        </p:attrNameLst>
                                      </p:cBhvr>
                                      <p:tavLst>
                                        <p:tav tm="0">
                                          <p:val>
                                            <p:strVal val="#ppt_y"/>
                                          </p:val>
                                        </p:tav>
                                        <p:tav tm="100000">
                                          <p:val>
                                            <p:strVal val="#ppt_y"/>
                                          </p:val>
                                        </p:tav>
                                      </p:tavLst>
                                    </p:anim>
                                  </p:childTnLst>
                                </p:cTn>
                              </p:par>
                              <p:par>
                                <p:cTn id="197" presetID="2" presetClass="entr" presetSubtype="8" fill="hold" nodeType="withEffect">
                                  <p:stCondLst>
                                    <p:cond delay="0"/>
                                  </p:stCondLst>
                                  <p:childTnLst>
                                    <p:set>
                                      <p:cBhvr>
                                        <p:cTn id="198" dur="1" fill="hold">
                                          <p:stCondLst>
                                            <p:cond delay="0"/>
                                          </p:stCondLst>
                                        </p:cTn>
                                        <p:tgtEl>
                                          <p:spTgt spid="142"/>
                                        </p:tgtEl>
                                        <p:attrNameLst>
                                          <p:attrName>style.visibility</p:attrName>
                                        </p:attrNameLst>
                                      </p:cBhvr>
                                      <p:to>
                                        <p:strVal val="visible"/>
                                      </p:to>
                                    </p:set>
                                    <p:anim calcmode="lin" valueType="num">
                                      <p:cBhvr additive="base">
                                        <p:cTn id="199" dur="2500" fill="hold"/>
                                        <p:tgtEl>
                                          <p:spTgt spid="142"/>
                                        </p:tgtEl>
                                        <p:attrNameLst>
                                          <p:attrName>ppt_x</p:attrName>
                                        </p:attrNameLst>
                                      </p:cBhvr>
                                      <p:tavLst>
                                        <p:tav tm="0">
                                          <p:val>
                                            <p:strVal val="0-#ppt_w/2"/>
                                          </p:val>
                                        </p:tav>
                                        <p:tav tm="100000">
                                          <p:val>
                                            <p:strVal val="#ppt_x"/>
                                          </p:val>
                                        </p:tav>
                                      </p:tavLst>
                                    </p:anim>
                                    <p:anim calcmode="lin" valueType="num">
                                      <p:cBhvr additive="base">
                                        <p:cTn id="200" dur="2500" fill="hold"/>
                                        <p:tgtEl>
                                          <p:spTgt spid="142"/>
                                        </p:tgtEl>
                                        <p:attrNameLst>
                                          <p:attrName>ppt_y</p:attrName>
                                        </p:attrNameLst>
                                      </p:cBhvr>
                                      <p:tavLst>
                                        <p:tav tm="0">
                                          <p:val>
                                            <p:strVal val="#ppt_y"/>
                                          </p:val>
                                        </p:tav>
                                        <p:tav tm="100000">
                                          <p:val>
                                            <p:strVal val="#ppt_y"/>
                                          </p:val>
                                        </p:tav>
                                      </p:tavLst>
                                    </p:anim>
                                  </p:childTnLst>
                                </p:cTn>
                              </p:par>
                              <p:par>
                                <p:cTn id="201" presetID="2" presetClass="entr" presetSubtype="8" fill="hold" nodeType="withEffect">
                                  <p:stCondLst>
                                    <p:cond delay="0"/>
                                  </p:stCondLst>
                                  <p:childTnLst>
                                    <p:set>
                                      <p:cBhvr>
                                        <p:cTn id="202" dur="1" fill="hold">
                                          <p:stCondLst>
                                            <p:cond delay="0"/>
                                          </p:stCondLst>
                                        </p:cTn>
                                        <p:tgtEl>
                                          <p:spTgt spid="143"/>
                                        </p:tgtEl>
                                        <p:attrNameLst>
                                          <p:attrName>style.visibility</p:attrName>
                                        </p:attrNameLst>
                                      </p:cBhvr>
                                      <p:to>
                                        <p:strVal val="visible"/>
                                      </p:to>
                                    </p:set>
                                    <p:anim calcmode="lin" valueType="num">
                                      <p:cBhvr additive="base">
                                        <p:cTn id="203" dur="2500" fill="hold"/>
                                        <p:tgtEl>
                                          <p:spTgt spid="143"/>
                                        </p:tgtEl>
                                        <p:attrNameLst>
                                          <p:attrName>ppt_x</p:attrName>
                                        </p:attrNameLst>
                                      </p:cBhvr>
                                      <p:tavLst>
                                        <p:tav tm="0">
                                          <p:val>
                                            <p:strVal val="0-#ppt_w/2"/>
                                          </p:val>
                                        </p:tav>
                                        <p:tav tm="100000">
                                          <p:val>
                                            <p:strVal val="#ppt_x"/>
                                          </p:val>
                                        </p:tav>
                                      </p:tavLst>
                                    </p:anim>
                                    <p:anim calcmode="lin" valueType="num">
                                      <p:cBhvr additive="base">
                                        <p:cTn id="204" dur="2500" fill="hold"/>
                                        <p:tgtEl>
                                          <p:spTgt spid="143"/>
                                        </p:tgtEl>
                                        <p:attrNameLst>
                                          <p:attrName>ppt_y</p:attrName>
                                        </p:attrNameLst>
                                      </p:cBhvr>
                                      <p:tavLst>
                                        <p:tav tm="0">
                                          <p:val>
                                            <p:strVal val="#ppt_y"/>
                                          </p:val>
                                        </p:tav>
                                        <p:tav tm="100000">
                                          <p:val>
                                            <p:strVal val="#ppt_y"/>
                                          </p:val>
                                        </p:tav>
                                      </p:tavLst>
                                    </p:anim>
                                  </p:childTnLst>
                                </p:cTn>
                              </p:par>
                              <p:par>
                                <p:cTn id="205" presetID="2" presetClass="entr" presetSubtype="8" fill="hold" nodeType="withEffect">
                                  <p:stCondLst>
                                    <p:cond delay="0"/>
                                  </p:stCondLst>
                                  <p:childTnLst>
                                    <p:set>
                                      <p:cBhvr>
                                        <p:cTn id="206" dur="1" fill="hold">
                                          <p:stCondLst>
                                            <p:cond delay="0"/>
                                          </p:stCondLst>
                                        </p:cTn>
                                        <p:tgtEl>
                                          <p:spTgt spid="144"/>
                                        </p:tgtEl>
                                        <p:attrNameLst>
                                          <p:attrName>style.visibility</p:attrName>
                                        </p:attrNameLst>
                                      </p:cBhvr>
                                      <p:to>
                                        <p:strVal val="visible"/>
                                      </p:to>
                                    </p:set>
                                    <p:anim calcmode="lin" valueType="num">
                                      <p:cBhvr additive="base">
                                        <p:cTn id="207" dur="2500" fill="hold"/>
                                        <p:tgtEl>
                                          <p:spTgt spid="144"/>
                                        </p:tgtEl>
                                        <p:attrNameLst>
                                          <p:attrName>ppt_x</p:attrName>
                                        </p:attrNameLst>
                                      </p:cBhvr>
                                      <p:tavLst>
                                        <p:tav tm="0">
                                          <p:val>
                                            <p:strVal val="0-#ppt_w/2"/>
                                          </p:val>
                                        </p:tav>
                                        <p:tav tm="100000">
                                          <p:val>
                                            <p:strVal val="#ppt_x"/>
                                          </p:val>
                                        </p:tav>
                                      </p:tavLst>
                                    </p:anim>
                                    <p:anim calcmode="lin" valueType="num">
                                      <p:cBhvr additive="base">
                                        <p:cTn id="208" dur="2500" fill="hold"/>
                                        <p:tgtEl>
                                          <p:spTgt spid="144"/>
                                        </p:tgtEl>
                                        <p:attrNameLst>
                                          <p:attrName>ppt_y</p:attrName>
                                        </p:attrNameLst>
                                      </p:cBhvr>
                                      <p:tavLst>
                                        <p:tav tm="0">
                                          <p:val>
                                            <p:strVal val="#ppt_y"/>
                                          </p:val>
                                        </p:tav>
                                        <p:tav tm="100000">
                                          <p:val>
                                            <p:strVal val="#ppt_y"/>
                                          </p:val>
                                        </p:tav>
                                      </p:tavLst>
                                    </p:anim>
                                  </p:childTnLst>
                                </p:cTn>
                              </p:par>
                              <p:par>
                                <p:cTn id="209" presetID="2" presetClass="entr" presetSubtype="8" fill="hold" nodeType="withEffect">
                                  <p:stCondLst>
                                    <p:cond delay="0"/>
                                  </p:stCondLst>
                                  <p:childTnLst>
                                    <p:set>
                                      <p:cBhvr>
                                        <p:cTn id="210" dur="1" fill="hold">
                                          <p:stCondLst>
                                            <p:cond delay="0"/>
                                          </p:stCondLst>
                                        </p:cTn>
                                        <p:tgtEl>
                                          <p:spTgt spid="145"/>
                                        </p:tgtEl>
                                        <p:attrNameLst>
                                          <p:attrName>style.visibility</p:attrName>
                                        </p:attrNameLst>
                                      </p:cBhvr>
                                      <p:to>
                                        <p:strVal val="visible"/>
                                      </p:to>
                                    </p:set>
                                    <p:anim calcmode="lin" valueType="num">
                                      <p:cBhvr additive="base">
                                        <p:cTn id="211" dur="2500" fill="hold"/>
                                        <p:tgtEl>
                                          <p:spTgt spid="145"/>
                                        </p:tgtEl>
                                        <p:attrNameLst>
                                          <p:attrName>ppt_x</p:attrName>
                                        </p:attrNameLst>
                                      </p:cBhvr>
                                      <p:tavLst>
                                        <p:tav tm="0">
                                          <p:val>
                                            <p:strVal val="0-#ppt_w/2"/>
                                          </p:val>
                                        </p:tav>
                                        <p:tav tm="100000">
                                          <p:val>
                                            <p:strVal val="#ppt_x"/>
                                          </p:val>
                                        </p:tav>
                                      </p:tavLst>
                                    </p:anim>
                                    <p:anim calcmode="lin" valueType="num">
                                      <p:cBhvr additive="base">
                                        <p:cTn id="212" dur="2500" fill="hold"/>
                                        <p:tgtEl>
                                          <p:spTgt spid="145"/>
                                        </p:tgtEl>
                                        <p:attrNameLst>
                                          <p:attrName>ppt_y</p:attrName>
                                        </p:attrNameLst>
                                      </p:cBhvr>
                                      <p:tavLst>
                                        <p:tav tm="0">
                                          <p:val>
                                            <p:strVal val="#ppt_y"/>
                                          </p:val>
                                        </p:tav>
                                        <p:tav tm="100000">
                                          <p:val>
                                            <p:strVal val="#ppt_y"/>
                                          </p:val>
                                        </p:tav>
                                      </p:tavLst>
                                    </p:anim>
                                  </p:childTnLst>
                                </p:cTn>
                              </p:par>
                              <p:par>
                                <p:cTn id="213" presetID="2" presetClass="entr" presetSubtype="8" fill="hold" nodeType="withEffect">
                                  <p:stCondLst>
                                    <p:cond delay="0"/>
                                  </p:stCondLst>
                                  <p:childTnLst>
                                    <p:set>
                                      <p:cBhvr>
                                        <p:cTn id="214" dur="1" fill="hold">
                                          <p:stCondLst>
                                            <p:cond delay="0"/>
                                          </p:stCondLst>
                                        </p:cTn>
                                        <p:tgtEl>
                                          <p:spTgt spid="146"/>
                                        </p:tgtEl>
                                        <p:attrNameLst>
                                          <p:attrName>style.visibility</p:attrName>
                                        </p:attrNameLst>
                                      </p:cBhvr>
                                      <p:to>
                                        <p:strVal val="visible"/>
                                      </p:to>
                                    </p:set>
                                    <p:anim calcmode="lin" valueType="num">
                                      <p:cBhvr additive="base">
                                        <p:cTn id="215" dur="2500" fill="hold"/>
                                        <p:tgtEl>
                                          <p:spTgt spid="146"/>
                                        </p:tgtEl>
                                        <p:attrNameLst>
                                          <p:attrName>ppt_x</p:attrName>
                                        </p:attrNameLst>
                                      </p:cBhvr>
                                      <p:tavLst>
                                        <p:tav tm="0">
                                          <p:val>
                                            <p:strVal val="0-#ppt_w/2"/>
                                          </p:val>
                                        </p:tav>
                                        <p:tav tm="100000">
                                          <p:val>
                                            <p:strVal val="#ppt_x"/>
                                          </p:val>
                                        </p:tav>
                                      </p:tavLst>
                                    </p:anim>
                                    <p:anim calcmode="lin" valueType="num">
                                      <p:cBhvr additive="base">
                                        <p:cTn id="216" dur="2500" fill="hold"/>
                                        <p:tgtEl>
                                          <p:spTgt spid="146"/>
                                        </p:tgtEl>
                                        <p:attrNameLst>
                                          <p:attrName>ppt_y</p:attrName>
                                        </p:attrNameLst>
                                      </p:cBhvr>
                                      <p:tavLst>
                                        <p:tav tm="0">
                                          <p:val>
                                            <p:strVal val="#ppt_y"/>
                                          </p:val>
                                        </p:tav>
                                        <p:tav tm="100000">
                                          <p:val>
                                            <p:strVal val="#ppt_y"/>
                                          </p:val>
                                        </p:tav>
                                      </p:tavLst>
                                    </p:anim>
                                  </p:childTnLst>
                                </p:cTn>
                              </p:par>
                              <p:par>
                                <p:cTn id="217" presetID="2" presetClass="entr" presetSubtype="8" fill="hold" nodeType="withEffect">
                                  <p:stCondLst>
                                    <p:cond delay="0"/>
                                  </p:stCondLst>
                                  <p:childTnLst>
                                    <p:set>
                                      <p:cBhvr>
                                        <p:cTn id="218" dur="1" fill="hold">
                                          <p:stCondLst>
                                            <p:cond delay="0"/>
                                          </p:stCondLst>
                                        </p:cTn>
                                        <p:tgtEl>
                                          <p:spTgt spid="147"/>
                                        </p:tgtEl>
                                        <p:attrNameLst>
                                          <p:attrName>style.visibility</p:attrName>
                                        </p:attrNameLst>
                                      </p:cBhvr>
                                      <p:to>
                                        <p:strVal val="visible"/>
                                      </p:to>
                                    </p:set>
                                    <p:anim calcmode="lin" valueType="num">
                                      <p:cBhvr additive="base">
                                        <p:cTn id="219" dur="2500" fill="hold"/>
                                        <p:tgtEl>
                                          <p:spTgt spid="147"/>
                                        </p:tgtEl>
                                        <p:attrNameLst>
                                          <p:attrName>ppt_x</p:attrName>
                                        </p:attrNameLst>
                                      </p:cBhvr>
                                      <p:tavLst>
                                        <p:tav tm="0">
                                          <p:val>
                                            <p:strVal val="0-#ppt_w/2"/>
                                          </p:val>
                                        </p:tav>
                                        <p:tav tm="100000">
                                          <p:val>
                                            <p:strVal val="#ppt_x"/>
                                          </p:val>
                                        </p:tav>
                                      </p:tavLst>
                                    </p:anim>
                                    <p:anim calcmode="lin" valueType="num">
                                      <p:cBhvr additive="base">
                                        <p:cTn id="220" dur="2500" fill="hold"/>
                                        <p:tgtEl>
                                          <p:spTgt spid="147"/>
                                        </p:tgtEl>
                                        <p:attrNameLst>
                                          <p:attrName>ppt_y</p:attrName>
                                        </p:attrNameLst>
                                      </p:cBhvr>
                                      <p:tavLst>
                                        <p:tav tm="0">
                                          <p:val>
                                            <p:strVal val="#ppt_y"/>
                                          </p:val>
                                        </p:tav>
                                        <p:tav tm="100000">
                                          <p:val>
                                            <p:strVal val="#ppt_y"/>
                                          </p:val>
                                        </p:tav>
                                      </p:tavLst>
                                    </p:anim>
                                  </p:childTnLst>
                                </p:cTn>
                              </p:par>
                              <p:par>
                                <p:cTn id="221" presetID="2" presetClass="entr" presetSubtype="8" fill="hold" nodeType="withEffect">
                                  <p:stCondLst>
                                    <p:cond delay="0"/>
                                  </p:stCondLst>
                                  <p:childTnLst>
                                    <p:set>
                                      <p:cBhvr>
                                        <p:cTn id="222" dur="1" fill="hold">
                                          <p:stCondLst>
                                            <p:cond delay="0"/>
                                          </p:stCondLst>
                                        </p:cTn>
                                        <p:tgtEl>
                                          <p:spTgt spid="148"/>
                                        </p:tgtEl>
                                        <p:attrNameLst>
                                          <p:attrName>style.visibility</p:attrName>
                                        </p:attrNameLst>
                                      </p:cBhvr>
                                      <p:to>
                                        <p:strVal val="visible"/>
                                      </p:to>
                                    </p:set>
                                    <p:anim calcmode="lin" valueType="num">
                                      <p:cBhvr additive="base">
                                        <p:cTn id="223" dur="2500" fill="hold"/>
                                        <p:tgtEl>
                                          <p:spTgt spid="148"/>
                                        </p:tgtEl>
                                        <p:attrNameLst>
                                          <p:attrName>ppt_x</p:attrName>
                                        </p:attrNameLst>
                                      </p:cBhvr>
                                      <p:tavLst>
                                        <p:tav tm="0">
                                          <p:val>
                                            <p:strVal val="0-#ppt_w/2"/>
                                          </p:val>
                                        </p:tav>
                                        <p:tav tm="100000">
                                          <p:val>
                                            <p:strVal val="#ppt_x"/>
                                          </p:val>
                                        </p:tav>
                                      </p:tavLst>
                                    </p:anim>
                                    <p:anim calcmode="lin" valueType="num">
                                      <p:cBhvr additive="base">
                                        <p:cTn id="224" dur="2500" fill="hold"/>
                                        <p:tgtEl>
                                          <p:spTgt spid="148"/>
                                        </p:tgtEl>
                                        <p:attrNameLst>
                                          <p:attrName>ppt_y</p:attrName>
                                        </p:attrNameLst>
                                      </p:cBhvr>
                                      <p:tavLst>
                                        <p:tav tm="0">
                                          <p:val>
                                            <p:strVal val="#ppt_y"/>
                                          </p:val>
                                        </p:tav>
                                        <p:tav tm="100000">
                                          <p:val>
                                            <p:strVal val="#ppt_y"/>
                                          </p:val>
                                        </p:tav>
                                      </p:tavLst>
                                    </p:anim>
                                  </p:childTnLst>
                                </p:cTn>
                              </p:par>
                              <p:par>
                                <p:cTn id="225" presetID="2" presetClass="entr" presetSubtype="8" fill="hold" nodeType="withEffect">
                                  <p:stCondLst>
                                    <p:cond delay="0"/>
                                  </p:stCondLst>
                                  <p:childTnLst>
                                    <p:set>
                                      <p:cBhvr>
                                        <p:cTn id="226" dur="1" fill="hold">
                                          <p:stCondLst>
                                            <p:cond delay="0"/>
                                          </p:stCondLst>
                                        </p:cTn>
                                        <p:tgtEl>
                                          <p:spTgt spid="149"/>
                                        </p:tgtEl>
                                        <p:attrNameLst>
                                          <p:attrName>style.visibility</p:attrName>
                                        </p:attrNameLst>
                                      </p:cBhvr>
                                      <p:to>
                                        <p:strVal val="visible"/>
                                      </p:to>
                                    </p:set>
                                    <p:anim calcmode="lin" valueType="num">
                                      <p:cBhvr additive="base">
                                        <p:cTn id="227" dur="2500" fill="hold"/>
                                        <p:tgtEl>
                                          <p:spTgt spid="149"/>
                                        </p:tgtEl>
                                        <p:attrNameLst>
                                          <p:attrName>ppt_x</p:attrName>
                                        </p:attrNameLst>
                                      </p:cBhvr>
                                      <p:tavLst>
                                        <p:tav tm="0">
                                          <p:val>
                                            <p:strVal val="0-#ppt_w/2"/>
                                          </p:val>
                                        </p:tav>
                                        <p:tav tm="100000">
                                          <p:val>
                                            <p:strVal val="#ppt_x"/>
                                          </p:val>
                                        </p:tav>
                                      </p:tavLst>
                                    </p:anim>
                                    <p:anim calcmode="lin" valueType="num">
                                      <p:cBhvr additive="base">
                                        <p:cTn id="228" dur="2500" fill="hold"/>
                                        <p:tgtEl>
                                          <p:spTgt spid="149"/>
                                        </p:tgtEl>
                                        <p:attrNameLst>
                                          <p:attrName>ppt_y</p:attrName>
                                        </p:attrNameLst>
                                      </p:cBhvr>
                                      <p:tavLst>
                                        <p:tav tm="0">
                                          <p:val>
                                            <p:strVal val="#ppt_y"/>
                                          </p:val>
                                        </p:tav>
                                        <p:tav tm="100000">
                                          <p:val>
                                            <p:strVal val="#ppt_y"/>
                                          </p:val>
                                        </p:tav>
                                      </p:tavLst>
                                    </p:anim>
                                  </p:childTnLst>
                                </p:cTn>
                              </p:par>
                              <p:par>
                                <p:cTn id="229" presetID="2" presetClass="entr" presetSubtype="8" fill="hold" nodeType="withEffect">
                                  <p:stCondLst>
                                    <p:cond delay="0"/>
                                  </p:stCondLst>
                                  <p:childTnLst>
                                    <p:set>
                                      <p:cBhvr>
                                        <p:cTn id="230" dur="1" fill="hold">
                                          <p:stCondLst>
                                            <p:cond delay="0"/>
                                          </p:stCondLst>
                                        </p:cTn>
                                        <p:tgtEl>
                                          <p:spTgt spid="150"/>
                                        </p:tgtEl>
                                        <p:attrNameLst>
                                          <p:attrName>style.visibility</p:attrName>
                                        </p:attrNameLst>
                                      </p:cBhvr>
                                      <p:to>
                                        <p:strVal val="visible"/>
                                      </p:to>
                                    </p:set>
                                    <p:anim calcmode="lin" valueType="num">
                                      <p:cBhvr additive="base">
                                        <p:cTn id="231" dur="2500" fill="hold"/>
                                        <p:tgtEl>
                                          <p:spTgt spid="150"/>
                                        </p:tgtEl>
                                        <p:attrNameLst>
                                          <p:attrName>ppt_x</p:attrName>
                                        </p:attrNameLst>
                                      </p:cBhvr>
                                      <p:tavLst>
                                        <p:tav tm="0">
                                          <p:val>
                                            <p:strVal val="0-#ppt_w/2"/>
                                          </p:val>
                                        </p:tav>
                                        <p:tav tm="100000">
                                          <p:val>
                                            <p:strVal val="#ppt_x"/>
                                          </p:val>
                                        </p:tav>
                                      </p:tavLst>
                                    </p:anim>
                                    <p:anim calcmode="lin" valueType="num">
                                      <p:cBhvr additive="base">
                                        <p:cTn id="232" dur="2500" fill="hold"/>
                                        <p:tgtEl>
                                          <p:spTgt spid="150"/>
                                        </p:tgtEl>
                                        <p:attrNameLst>
                                          <p:attrName>ppt_y</p:attrName>
                                        </p:attrNameLst>
                                      </p:cBhvr>
                                      <p:tavLst>
                                        <p:tav tm="0">
                                          <p:val>
                                            <p:strVal val="#ppt_y"/>
                                          </p:val>
                                        </p:tav>
                                        <p:tav tm="100000">
                                          <p:val>
                                            <p:strVal val="#ppt_y"/>
                                          </p:val>
                                        </p:tav>
                                      </p:tavLst>
                                    </p:anim>
                                  </p:childTnLst>
                                </p:cTn>
                              </p:par>
                              <p:par>
                                <p:cTn id="233" presetID="2" presetClass="entr" presetSubtype="8" fill="hold" nodeType="withEffect">
                                  <p:stCondLst>
                                    <p:cond delay="0"/>
                                  </p:stCondLst>
                                  <p:childTnLst>
                                    <p:set>
                                      <p:cBhvr>
                                        <p:cTn id="234" dur="1" fill="hold">
                                          <p:stCondLst>
                                            <p:cond delay="0"/>
                                          </p:stCondLst>
                                        </p:cTn>
                                        <p:tgtEl>
                                          <p:spTgt spid="151"/>
                                        </p:tgtEl>
                                        <p:attrNameLst>
                                          <p:attrName>style.visibility</p:attrName>
                                        </p:attrNameLst>
                                      </p:cBhvr>
                                      <p:to>
                                        <p:strVal val="visible"/>
                                      </p:to>
                                    </p:set>
                                    <p:anim calcmode="lin" valueType="num">
                                      <p:cBhvr additive="base">
                                        <p:cTn id="235" dur="2500" fill="hold"/>
                                        <p:tgtEl>
                                          <p:spTgt spid="151"/>
                                        </p:tgtEl>
                                        <p:attrNameLst>
                                          <p:attrName>ppt_x</p:attrName>
                                        </p:attrNameLst>
                                      </p:cBhvr>
                                      <p:tavLst>
                                        <p:tav tm="0">
                                          <p:val>
                                            <p:strVal val="0-#ppt_w/2"/>
                                          </p:val>
                                        </p:tav>
                                        <p:tav tm="100000">
                                          <p:val>
                                            <p:strVal val="#ppt_x"/>
                                          </p:val>
                                        </p:tav>
                                      </p:tavLst>
                                    </p:anim>
                                    <p:anim calcmode="lin" valueType="num">
                                      <p:cBhvr additive="base">
                                        <p:cTn id="236" dur="2500" fill="hold"/>
                                        <p:tgtEl>
                                          <p:spTgt spid="151"/>
                                        </p:tgtEl>
                                        <p:attrNameLst>
                                          <p:attrName>ppt_y</p:attrName>
                                        </p:attrNameLst>
                                      </p:cBhvr>
                                      <p:tavLst>
                                        <p:tav tm="0">
                                          <p:val>
                                            <p:strVal val="#ppt_y"/>
                                          </p:val>
                                        </p:tav>
                                        <p:tav tm="100000">
                                          <p:val>
                                            <p:strVal val="#ppt_y"/>
                                          </p:val>
                                        </p:tav>
                                      </p:tavLst>
                                    </p:anim>
                                  </p:childTnLst>
                                </p:cTn>
                              </p:par>
                              <p:par>
                                <p:cTn id="237" presetID="2" presetClass="entr" presetSubtype="8" fill="hold" nodeType="withEffect">
                                  <p:stCondLst>
                                    <p:cond delay="0"/>
                                  </p:stCondLst>
                                  <p:childTnLst>
                                    <p:set>
                                      <p:cBhvr>
                                        <p:cTn id="238" dur="1" fill="hold">
                                          <p:stCondLst>
                                            <p:cond delay="0"/>
                                          </p:stCondLst>
                                        </p:cTn>
                                        <p:tgtEl>
                                          <p:spTgt spid="152"/>
                                        </p:tgtEl>
                                        <p:attrNameLst>
                                          <p:attrName>style.visibility</p:attrName>
                                        </p:attrNameLst>
                                      </p:cBhvr>
                                      <p:to>
                                        <p:strVal val="visible"/>
                                      </p:to>
                                    </p:set>
                                    <p:anim calcmode="lin" valueType="num">
                                      <p:cBhvr additive="base">
                                        <p:cTn id="239" dur="2500" fill="hold"/>
                                        <p:tgtEl>
                                          <p:spTgt spid="152"/>
                                        </p:tgtEl>
                                        <p:attrNameLst>
                                          <p:attrName>ppt_x</p:attrName>
                                        </p:attrNameLst>
                                      </p:cBhvr>
                                      <p:tavLst>
                                        <p:tav tm="0">
                                          <p:val>
                                            <p:strVal val="0-#ppt_w/2"/>
                                          </p:val>
                                        </p:tav>
                                        <p:tav tm="100000">
                                          <p:val>
                                            <p:strVal val="#ppt_x"/>
                                          </p:val>
                                        </p:tav>
                                      </p:tavLst>
                                    </p:anim>
                                    <p:anim calcmode="lin" valueType="num">
                                      <p:cBhvr additive="base">
                                        <p:cTn id="240" dur="2500" fill="hold"/>
                                        <p:tgtEl>
                                          <p:spTgt spid="152"/>
                                        </p:tgtEl>
                                        <p:attrNameLst>
                                          <p:attrName>ppt_y</p:attrName>
                                        </p:attrNameLst>
                                      </p:cBhvr>
                                      <p:tavLst>
                                        <p:tav tm="0">
                                          <p:val>
                                            <p:strVal val="#ppt_y"/>
                                          </p:val>
                                        </p:tav>
                                        <p:tav tm="100000">
                                          <p:val>
                                            <p:strVal val="#ppt_y"/>
                                          </p:val>
                                        </p:tav>
                                      </p:tavLst>
                                    </p:anim>
                                  </p:childTnLst>
                                </p:cTn>
                              </p:par>
                              <p:par>
                                <p:cTn id="241" presetID="2" presetClass="entr" presetSubtype="8" fill="hold" nodeType="withEffect">
                                  <p:stCondLst>
                                    <p:cond delay="0"/>
                                  </p:stCondLst>
                                  <p:childTnLst>
                                    <p:set>
                                      <p:cBhvr>
                                        <p:cTn id="242" dur="1" fill="hold">
                                          <p:stCondLst>
                                            <p:cond delay="0"/>
                                          </p:stCondLst>
                                        </p:cTn>
                                        <p:tgtEl>
                                          <p:spTgt spid="153"/>
                                        </p:tgtEl>
                                        <p:attrNameLst>
                                          <p:attrName>style.visibility</p:attrName>
                                        </p:attrNameLst>
                                      </p:cBhvr>
                                      <p:to>
                                        <p:strVal val="visible"/>
                                      </p:to>
                                    </p:set>
                                    <p:anim calcmode="lin" valueType="num">
                                      <p:cBhvr additive="base">
                                        <p:cTn id="243" dur="2500" fill="hold"/>
                                        <p:tgtEl>
                                          <p:spTgt spid="153"/>
                                        </p:tgtEl>
                                        <p:attrNameLst>
                                          <p:attrName>ppt_x</p:attrName>
                                        </p:attrNameLst>
                                      </p:cBhvr>
                                      <p:tavLst>
                                        <p:tav tm="0">
                                          <p:val>
                                            <p:strVal val="0-#ppt_w/2"/>
                                          </p:val>
                                        </p:tav>
                                        <p:tav tm="100000">
                                          <p:val>
                                            <p:strVal val="#ppt_x"/>
                                          </p:val>
                                        </p:tav>
                                      </p:tavLst>
                                    </p:anim>
                                    <p:anim calcmode="lin" valueType="num">
                                      <p:cBhvr additive="base">
                                        <p:cTn id="244" dur="2500" fill="hold"/>
                                        <p:tgtEl>
                                          <p:spTgt spid="153"/>
                                        </p:tgtEl>
                                        <p:attrNameLst>
                                          <p:attrName>ppt_y</p:attrName>
                                        </p:attrNameLst>
                                      </p:cBhvr>
                                      <p:tavLst>
                                        <p:tav tm="0">
                                          <p:val>
                                            <p:strVal val="#ppt_y"/>
                                          </p:val>
                                        </p:tav>
                                        <p:tav tm="100000">
                                          <p:val>
                                            <p:strVal val="#ppt_y"/>
                                          </p:val>
                                        </p:tav>
                                      </p:tavLst>
                                    </p:anim>
                                  </p:childTnLst>
                                </p:cTn>
                              </p:par>
                              <p:par>
                                <p:cTn id="245" presetID="8" presetClass="emph" presetSubtype="0" fill="hold" nodeType="withEffect">
                                  <p:stCondLst>
                                    <p:cond delay="0"/>
                                  </p:stCondLst>
                                  <p:childTnLst>
                                    <p:animRot by="21600000">
                                      <p:cBhvr>
                                        <p:cTn id="246" dur="3250" fill="hold"/>
                                        <p:tgtEl>
                                          <p:spTgt spid="32"/>
                                        </p:tgtEl>
                                        <p:attrNameLst>
                                          <p:attrName>r</p:attrName>
                                        </p:attrNameLst>
                                      </p:cBhvr>
                                    </p:animRot>
                                  </p:childTnLst>
                                </p:cTn>
                              </p:par>
                              <p:par>
                                <p:cTn id="247" presetID="8" presetClass="emph" presetSubtype="0" fill="hold" nodeType="withEffect">
                                  <p:stCondLst>
                                    <p:cond delay="0"/>
                                  </p:stCondLst>
                                  <p:childTnLst>
                                    <p:animRot by="21600000">
                                      <p:cBhvr>
                                        <p:cTn id="248" dur="3250" fill="hold"/>
                                        <p:tgtEl>
                                          <p:spTgt spid="35"/>
                                        </p:tgtEl>
                                        <p:attrNameLst>
                                          <p:attrName>r</p:attrName>
                                        </p:attrNameLst>
                                      </p:cBhvr>
                                    </p:animRot>
                                  </p:childTnLst>
                                </p:cTn>
                              </p:par>
                              <p:par>
                                <p:cTn id="249" presetID="8" presetClass="emph" presetSubtype="0" fill="hold" nodeType="withEffect">
                                  <p:stCondLst>
                                    <p:cond delay="0"/>
                                  </p:stCondLst>
                                  <p:childTnLst>
                                    <p:animRot by="21600000">
                                      <p:cBhvr>
                                        <p:cTn id="250" dur="3250" fill="hold"/>
                                        <p:tgtEl>
                                          <p:spTgt spid="38"/>
                                        </p:tgtEl>
                                        <p:attrNameLst>
                                          <p:attrName>r</p:attrName>
                                        </p:attrNameLst>
                                      </p:cBhvr>
                                    </p:animRot>
                                  </p:childTnLst>
                                </p:cTn>
                              </p:par>
                              <p:par>
                                <p:cTn id="251" presetID="8" presetClass="emph" presetSubtype="0" fill="hold" nodeType="withEffect">
                                  <p:stCondLst>
                                    <p:cond delay="0"/>
                                  </p:stCondLst>
                                  <p:childTnLst>
                                    <p:animRot by="21600000">
                                      <p:cBhvr>
                                        <p:cTn id="252" dur="3250" fill="hold"/>
                                        <p:tgtEl>
                                          <p:spTgt spid="41"/>
                                        </p:tgtEl>
                                        <p:attrNameLst>
                                          <p:attrName>r</p:attrName>
                                        </p:attrNameLst>
                                      </p:cBhvr>
                                    </p:animRot>
                                  </p:childTnLst>
                                </p:cTn>
                              </p:par>
                              <p:par>
                                <p:cTn id="253" presetID="8" presetClass="emph" presetSubtype="0" fill="hold" nodeType="withEffect">
                                  <p:stCondLst>
                                    <p:cond delay="0"/>
                                  </p:stCondLst>
                                  <p:childTnLst>
                                    <p:animRot by="21600000">
                                      <p:cBhvr>
                                        <p:cTn id="254" dur="3250" fill="hold"/>
                                        <p:tgtEl>
                                          <p:spTgt spid="44"/>
                                        </p:tgtEl>
                                        <p:attrNameLst>
                                          <p:attrName>r</p:attrName>
                                        </p:attrNameLst>
                                      </p:cBhvr>
                                    </p:animRot>
                                  </p:childTnLst>
                                </p:cTn>
                              </p:par>
                              <p:par>
                                <p:cTn id="255" presetID="8" presetClass="emph" presetSubtype="0" fill="hold" nodeType="withEffect">
                                  <p:stCondLst>
                                    <p:cond delay="0"/>
                                  </p:stCondLst>
                                  <p:childTnLst>
                                    <p:animRot by="21600000">
                                      <p:cBhvr>
                                        <p:cTn id="256" dur="3250" fill="hold"/>
                                        <p:tgtEl>
                                          <p:spTgt spid="47"/>
                                        </p:tgtEl>
                                        <p:attrNameLst>
                                          <p:attrName>r</p:attrName>
                                        </p:attrNameLst>
                                      </p:cBhvr>
                                    </p:animRot>
                                  </p:childTnLst>
                                </p:cTn>
                              </p:par>
                              <p:par>
                                <p:cTn id="257" presetID="8" presetClass="emph" presetSubtype="0" fill="hold" nodeType="withEffect">
                                  <p:stCondLst>
                                    <p:cond delay="0"/>
                                  </p:stCondLst>
                                  <p:childTnLst>
                                    <p:animRot by="21600000">
                                      <p:cBhvr>
                                        <p:cTn id="258" dur="3250" fill="hold"/>
                                        <p:tgtEl>
                                          <p:spTgt spid="50"/>
                                        </p:tgtEl>
                                        <p:attrNameLst>
                                          <p:attrName>r</p:attrName>
                                        </p:attrNameLst>
                                      </p:cBhvr>
                                    </p:animRot>
                                  </p:childTnLst>
                                </p:cTn>
                              </p:par>
                              <p:par>
                                <p:cTn id="259" presetID="8" presetClass="emph" presetSubtype="0" fill="hold" nodeType="withEffect">
                                  <p:stCondLst>
                                    <p:cond delay="0"/>
                                  </p:stCondLst>
                                  <p:childTnLst>
                                    <p:animRot by="21600000">
                                      <p:cBhvr>
                                        <p:cTn id="260" dur="3250" fill="hold"/>
                                        <p:tgtEl>
                                          <p:spTgt spid="53"/>
                                        </p:tgtEl>
                                        <p:attrNameLst>
                                          <p:attrName>r</p:attrName>
                                        </p:attrNameLst>
                                      </p:cBhvr>
                                    </p:animRot>
                                  </p:childTnLst>
                                </p:cTn>
                              </p:par>
                              <p:par>
                                <p:cTn id="261" presetID="8" presetClass="emph" presetSubtype="0" fill="hold" nodeType="withEffect">
                                  <p:stCondLst>
                                    <p:cond delay="0"/>
                                  </p:stCondLst>
                                  <p:childTnLst>
                                    <p:animRot by="21600000">
                                      <p:cBhvr>
                                        <p:cTn id="262" dur="3250" fill="hold"/>
                                        <p:tgtEl>
                                          <p:spTgt spid="56"/>
                                        </p:tgtEl>
                                        <p:attrNameLst>
                                          <p:attrName>r</p:attrName>
                                        </p:attrNameLst>
                                      </p:cBhvr>
                                    </p:animRot>
                                  </p:childTnLst>
                                </p:cTn>
                              </p:par>
                              <p:par>
                                <p:cTn id="263" presetID="8" presetClass="emph" presetSubtype="0" fill="hold" nodeType="withEffect">
                                  <p:stCondLst>
                                    <p:cond delay="0"/>
                                  </p:stCondLst>
                                  <p:childTnLst>
                                    <p:animRot by="21600000">
                                      <p:cBhvr>
                                        <p:cTn id="264" dur="3250" fill="hold"/>
                                        <p:tgtEl>
                                          <p:spTgt spid="59"/>
                                        </p:tgtEl>
                                        <p:attrNameLst>
                                          <p:attrName>r</p:attrName>
                                        </p:attrNameLst>
                                      </p:cBhvr>
                                    </p:animRot>
                                  </p:childTnLst>
                                </p:cTn>
                              </p:par>
                              <p:par>
                                <p:cTn id="265" presetID="8" presetClass="emph" presetSubtype="0" fill="hold" nodeType="withEffect">
                                  <p:stCondLst>
                                    <p:cond delay="0"/>
                                  </p:stCondLst>
                                  <p:childTnLst>
                                    <p:animRot by="21600000">
                                      <p:cBhvr>
                                        <p:cTn id="266" dur="3250" fill="hold"/>
                                        <p:tgtEl>
                                          <p:spTgt spid="62"/>
                                        </p:tgtEl>
                                        <p:attrNameLst>
                                          <p:attrName>r</p:attrName>
                                        </p:attrNameLst>
                                      </p:cBhvr>
                                    </p:animRot>
                                  </p:childTnLst>
                                </p:cTn>
                              </p:par>
                              <p:par>
                                <p:cTn id="267" presetID="8" presetClass="emph" presetSubtype="0" fill="hold" nodeType="withEffect">
                                  <p:stCondLst>
                                    <p:cond delay="0"/>
                                  </p:stCondLst>
                                  <p:childTnLst>
                                    <p:animRot by="21600000">
                                      <p:cBhvr>
                                        <p:cTn id="268" dur="3250" fill="hold"/>
                                        <p:tgtEl>
                                          <p:spTgt spid="65"/>
                                        </p:tgtEl>
                                        <p:attrNameLst>
                                          <p:attrName>r</p:attrName>
                                        </p:attrNameLst>
                                      </p:cBhvr>
                                    </p:animRot>
                                  </p:childTnLst>
                                </p:cTn>
                              </p:par>
                              <p:par>
                                <p:cTn id="269" presetID="8" presetClass="emph" presetSubtype="0" fill="hold" nodeType="withEffect">
                                  <p:stCondLst>
                                    <p:cond delay="0"/>
                                  </p:stCondLst>
                                  <p:childTnLst>
                                    <p:animRot by="21600000">
                                      <p:cBhvr>
                                        <p:cTn id="270" dur="3250" fill="hold"/>
                                        <p:tgtEl>
                                          <p:spTgt spid="68"/>
                                        </p:tgtEl>
                                        <p:attrNameLst>
                                          <p:attrName>r</p:attrName>
                                        </p:attrNameLst>
                                      </p:cBhvr>
                                    </p:animRot>
                                  </p:childTnLst>
                                </p:cTn>
                              </p:par>
                              <p:par>
                                <p:cTn id="271" presetID="8" presetClass="emph" presetSubtype="0" fill="hold" nodeType="withEffect">
                                  <p:stCondLst>
                                    <p:cond delay="0"/>
                                  </p:stCondLst>
                                  <p:childTnLst>
                                    <p:animRot by="21600000">
                                      <p:cBhvr>
                                        <p:cTn id="272" dur="3250" fill="hold"/>
                                        <p:tgtEl>
                                          <p:spTgt spid="71"/>
                                        </p:tgtEl>
                                        <p:attrNameLst>
                                          <p:attrName>r</p:attrName>
                                        </p:attrNameLst>
                                      </p:cBhvr>
                                    </p:animRot>
                                  </p:childTnLst>
                                </p:cTn>
                              </p:par>
                              <p:par>
                                <p:cTn id="273" presetID="8" presetClass="emph" presetSubtype="0" fill="hold" nodeType="withEffect">
                                  <p:stCondLst>
                                    <p:cond delay="0"/>
                                  </p:stCondLst>
                                  <p:childTnLst>
                                    <p:animRot by="21600000">
                                      <p:cBhvr>
                                        <p:cTn id="274" dur="3250" fill="hold"/>
                                        <p:tgtEl>
                                          <p:spTgt spid="74"/>
                                        </p:tgtEl>
                                        <p:attrNameLst>
                                          <p:attrName>r</p:attrName>
                                        </p:attrNameLst>
                                      </p:cBhvr>
                                    </p:animRot>
                                  </p:childTnLst>
                                </p:cTn>
                              </p:par>
                              <p:par>
                                <p:cTn id="275" presetID="8" presetClass="emph" presetSubtype="0" fill="hold" nodeType="withEffect">
                                  <p:stCondLst>
                                    <p:cond delay="0"/>
                                  </p:stCondLst>
                                  <p:childTnLst>
                                    <p:animRot by="21600000">
                                      <p:cBhvr>
                                        <p:cTn id="276" dur="3250" fill="hold"/>
                                        <p:tgtEl>
                                          <p:spTgt spid="77"/>
                                        </p:tgtEl>
                                        <p:attrNameLst>
                                          <p:attrName>r</p:attrName>
                                        </p:attrNameLst>
                                      </p:cBhvr>
                                    </p:animRot>
                                  </p:childTnLst>
                                </p:cTn>
                              </p:par>
                              <p:par>
                                <p:cTn id="277" presetID="8" presetClass="emph" presetSubtype="0" fill="hold" nodeType="withEffect">
                                  <p:stCondLst>
                                    <p:cond delay="0"/>
                                  </p:stCondLst>
                                  <p:childTnLst>
                                    <p:animRot by="21600000">
                                      <p:cBhvr>
                                        <p:cTn id="278" dur="3250" fill="hold"/>
                                        <p:tgtEl>
                                          <p:spTgt spid="80"/>
                                        </p:tgtEl>
                                        <p:attrNameLst>
                                          <p:attrName>r</p:attrName>
                                        </p:attrNameLst>
                                      </p:cBhvr>
                                    </p:animRot>
                                  </p:childTnLst>
                                </p:cTn>
                              </p:par>
                              <p:par>
                                <p:cTn id="279" presetID="8" presetClass="emph" presetSubtype="0" fill="hold" nodeType="withEffect">
                                  <p:stCondLst>
                                    <p:cond delay="0"/>
                                  </p:stCondLst>
                                  <p:childTnLst>
                                    <p:animRot by="21600000">
                                      <p:cBhvr>
                                        <p:cTn id="280" dur="3250" fill="hold"/>
                                        <p:tgtEl>
                                          <p:spTgt spid="83"/>
                                        </p:tgtEl>
                                        <p:attrNameLst>
                                          <p:attrName>r</p:attrName>
                                        </p:attrNameLst>
                                      </p:cBhvr>
                                    </p:animRot>
                                  </p:childTnLst>
                                </p:cTn>
                              </p:par>
                              <p:par>
                                <p:cTn id="281" presetID="8" presetClass="emph" presetSubtype="0" fill="hold" nodeType="withEffect">
                                  <p:stCondLst>
                                    <p:cond delay="0"/>
                                  </p:stCondLst>
                                  <p:childTnLst>
                                    <p:animRot by="21600000">
                                      <p:cBhvr>
                                        <p:cTn id="282" dur="3250" fill="hold"/>
                                        <p:tgtEl>
                                          <p:spTgt spid="86"/>
                                        </p:tgtEl>
                                        <p:attrNameLst>
                                          <p:attrName>r</p:attrName>
                                        </p:attrNameLst>
                                      </p:cBhvr>
                                    </p:animRot>
                                  </p:childTnLst>
                                </p:cTn>
                              </p:par>
                              <p:par>
                                <p:cTn id="283" presetID="8" presetClass="emph" presetSubtype="0" fill="hold" nodeType="withEffect">
                                  <p:stCondLst>
                                    <p:cond delay="0"/>
                                  </p:stCondLst>
                                  <p:childTnLst>
                                    <p:animRot by="21600000">
                                      <p:cBhvr>
                                        <p:cTn id="284" dur="3250" fill="hold"/>
                                        <p:tgtEl>
                                          <p:spTgt spid="89"/>
                                        </p:tgtEl>
                                        <p:attrNameLst>
                                          <p:attrName>r</p:attrName>
                                        </p:attrNameLst>
                                      </p:cBhvr>
                                    </p:animRot>
                                  </p:childTnLst>
                                </p:cTn>
                              </p:par>
                              <p:par>
                                <p:cTn id="285" presetID="8" presetClass="emph" presetSubtype="0" fill="hold" nodeType="withEffect">
                                  <p:stCondLst>
                                    <p:cond delay="0"/>
                                  </p:stCondLst>
                                  <p:childTnLst>
                                    <p:animRot by="21600000">
                                      <p:cBhvr>
                                        <p:cTn id="286" dur="3250" fill="hold"/>
                                        <p:tgtEl>
                                          <p:spTgt spid="92"/>
                                        </p:tgtEl>
                                        <p:attrNameLst>
                                          <p:attrName>r</p:attrName>
                                        </p:attrNameLst>
                                      </p:cBhvr>
                                    </p:animRot>
                                  </p:childTnLst>
                                </p:cTn>
                              </p:par>
                              <p:par>
                                <p:cTn id="287" presetID="8" presetClass="emph" presetSubtype="0" fill="hold" nodeType="withEffect">
                                  <p:stCondLst>
                                    <p:cond delay="0"/>
                                  </p:stCondLst>
                                  <p:childTnLst>
                                    <p:animRot by="21600000">
                                      <p:cBhvr>
                                        <p:cTn id="288" dur="3250" fill="hold"/>
                                        <p:tgtEl>
                                          <p:spTgt spid="95"/>
                                        </p:tgtEl>
                                        <p:attrNameLst>
                                          <p:attrName>r</p:attrName>
                                        </p:attrNameLst>
                                      </p:cBhvr>
                                    </p:animRot>
                                  </p:childTnLst>
                                </p:cTn>
                              </p:par>
                              <p:par>
                                <p:cTn id="289" presetID="8" presetClass="emph" presetSubtype="0" fill="hold" nodeType="withEffect">
                                  <p:stCondLst>
                                    <p:cond delay="0"/>
                                  </p:stCondLst>
                                  <p:childTnLst>
                                    <p:animRot by="21600000">
                                      <p:cBhvr>
                                        <p:cTn id="290" dur="3250" fill="hold"/>
                                        <p:tgtEl>
                                          <p:spTgt spid="98"/>
                                        </p:tgtEl>
                                        <p:attrNameLst>
                                          <p:attrName>r</p:attrName>
                                        </p:attrNameLst>
                                      </p:cBhvr>
                                    </p:animRot>
                                  </p:childTnLst>
                                </p:cTn>
                              </p:par>
                              <p:par>
                                <p:cTn id="291" presetID="8" presetClass="emph" presetSubtype="0" fill="hold" nodeType="withEffect">
                                  <p:stCondLst>
                                    <p:cond delay="0"/>
                                  </p:stCondLst>
                                  <p:childTnLst>
                                    <p:animRot by="21600000">
                                      <p:cBhvr>
                                        <p:cTn id="292" dur="3250" fill="hold"/>
                                        <p:tgtEl>
                                          <p:spTgt spid="101"/>
                                        </p:tgtEl>
                                        <p:attrNameLst>
                                          <p:attrName>r</p:attrName>
                                        </p:attrNameLst>
                                      </p:cBhvr>
                                    </p:animRot>
                                  </p:childTnLst>
                                </p:cTn>
                              </p:par>
                              <p:par>
                                <p:cTn id="293" presetID="8" presetClass="emph" presetSubtype="0" fill="hold" nodeType="withEffect">
                                  <p:stCondLst>
                                    <p:cond delay="0"/>
                                  </p:stCondLst>
                                  <p:childTnLst>
                                    <p:animRot by="21600000">
                                      <p:cBhvr>
                                        <p:cTn id="294" dur="3250" fill="hold"/>
                                        <p:tgtEl>
                                          <p:spTgt spid="104"/>
                                        </p:tgtEl>
                                        <p:attrNameLst>
                                          <p:attrName>r</p:attrName>
                                        </p:attrNameLst>
                                      </p:cBhvr>
                                    </p:animRot>
                                  </p:childTnLst>
                                </p:cTn>
                              </p:par>
                              <p:par>
                                <p:cTn id="295" presetID="8" presetClass="emph" presetSubtype="0" fill="hold" nodeType="withEffect">
                                  <p:stCondLst>
                                    <p:cond delay="0"/>
                                  </p:stCondLst>
                                  <p:childTnLst>
                                    <p:animRot by="21600000">
                                      <p:cBhvr>
                                        <p:cTn id="296" dur="3250" fill="hold"/>
                                        <p:tgtEl>
                                          <p:spTgt spid="107"/>
                                        </p:tgtEl>
                                        <p:attrNameLst>
                                          <p:attrName>r</p:attrName>
                                        </p:attrNameLst>
                                      </p:cBhvr>
                                    </p:animRot>
                                  </p:childTnLst>
                                </p:cTn>
                              </p:par>
                              <p:par>
                                <p:cTn id="297" presetID="8" presetClass="emph" presetSubtype="0" fill="hold" nodeType="withEffect">
                                  <p:stCondLst>
                                    <p:cond delay="0"/>
                                  </p:stCondLst>
                                  <p:childTnLst>
                                    <p:animRot by="21600000">
                                      <p:cBhvr>
                                        <p:cTn id="298" dur="3250" fill="hold"/>
                                        <p:tgtEl>
                                          <p:spTgt spid="110"/>
                                        </p:tgtEl>
                                        <p:attrNameLst>
                                          <p:attrName>r</p:attrName>
                                        </p:attrNameLst>
                                      </p:cBhvr>
                                    </p:animRot>
                                  </p:childTnLst>
                                </p:cTn>
                              </p:par>
                              <p:par>
                                <p:cTn id="299" presetID="8" presetClass="emph" presetSubtype="0" fill="hold" nodeType="withEffect">
                                  <p:stCondLst>
                                    <p:cond delay="0"/>
                                  </p:stCondLst>
                                  <p:childTnLst>
                                    <p:animRot by="21600000">
                                      <p:cBhvr>
                                        <p:cTn id="300" dur="3250" fill="hold"/>
                                        <p:tgtEl>
                                          <p:spTgt spid="113"/>
                                        </p:tgtEl>
                                        <p:attrNameLst>
                                          <p:attrName>r</p:attrName>
                                        </p:attrNameLst>
                                      </p:cBhvr>
                                    </p:animRot>
                                  </p:childTnLst>
                                </p:cTn>
                              </p:par>
                              <p:par>
                                <p:cTn id="301" presetID="8" presetClass="emph" presetSubtype="0" fill="hold" nodeType="withEffect">
                                  <p:stCondLst>
                                    <p:cond delay="0"/>
                                  </p:stCondLst>
                                  <p:childTnLst>
                                    <p:animRot by="21600000">
                                      <p:cBhvr>
                                        <p:cTn id="302" dur="3250" fill="hold"/>
                                        <p:tgtEl>
                                          <p:spTgt spid="116"/>
                                        </p:tgtEl>
                                        <p:attrNameLst>
                                          <p:attrName>r</p:attrName>
                                        </p:attrNameLst>
                                      </p:cBhvr>
                                    </p:animRot>
                                  </p:childTnLst>
                                </p:cTn>
                              </p:par>
                              <p:par>
                                <p:cTn id="303" presetID="8" presetClass="emph" presetSubtype="0" fill="hold" nodeType="withEffect">
                                  <p:stCondLst>
                                    <p:cond delay="0"/>
                                  </p:stCondLst>
                                  <p:childTnLst>
                                    <p:animRot by="21600000">
                                      <p:cBhvr>
                                        <p:cTn id="304" dur="3250" fill="hold"/>
                                        <p:tgtEl>
                                          <p:spTgt spid="119"/>
                                        </p:tgtEl>
                                        <p:attrNameLst>
                                          <p:attrName>r</p:attrName>
                                        </p:attrNameLst>
                                      </p:cBhvr>
                                    </p:animRot>
                                  </p:childTnLst>
                                </p:cTn>
                              </p:par>
                              <p:par>
                                <p:cTn id="305" presetID="8" presetClass="emph" presetSubtype="0" fill="hold" nodeType="withEffect">
                                  <p:stCondLst>
                                    <p:cond delay="0"/>
                                  </p:stCondLst>
                                  <p:childTnLst>
                                    <p:animRot by="21600000">
                                      <p:cBhvr>
                                        <p:cTn id="306" dur="3250" fill="hold"/>
                                        <p:tgtEl>
                                          <p:spTgt spid="124"/>
                                        </p:tgtEl>
                                        <p:attrNameLst>
                                          <p:attrName>r</p:attrName>
                                        </p:attrNameLst>
                                      </p:cBhvr>
                                    </p:animRot>
                                  </p:childTnLst>
                                </p:cTn>
                              </p:par>
                              <p:par>
                                <p:cTn id="307" presetID="8" presetClass="emph" presetSubtype="0" fill="hold" nodeType="withEffect">
                                  <p:stCondLst>
                                    <p:cond delay="0"/>
                                  </p:stCondLst>
                                  <p:childTnLst>
                                    <p:animRot by="21600000">
                                      <p:cBhvr>
                                        <p:cTn id="308" dur="3250" fill="hold"/>
                                        <p:tgtEl>
                                          <p:spTgt spid="125"/>
                                        </p:tgtEl>
                                        <p:attrNameLst>
                                          <p:attrName>r</p:attrName>
                                        </p:attrNameLst>
                                      </p:cBhvr>
                                    </p:animRot>
                                  </p:childTnLst>
                                </p:cTn>
                              </p:par>
                              <p:par>
                                <p:cTn id="309" presetID="8" presetClass="emph" presetSubtype="0" fill="hold" nodeType="withEffect">
                                  <p:stCondLst>
                                    <p:cond delay="0"/>
                                  </p:stCondLst>
                                  <p:childTnLst>
                                    <p:animRot by="21600000">
                                      <p:cBhvr>
                                        <p:cTn id="310" dur="3250" fill="hold"/>
                                        <p:tgtEl>
                                          <p:spTgt spid="126"/>
                                        </p:tgtEl>
                                        <p:attrNameLst>
                                          <p:attrName>r</p:attrName>
                                        </p:attrNameLst>
                                      </p:cBhvr>
                                    </p:animRot>
                                  </p:childTnLst>
                                </p:cTn>
                              </p:par>
                              <p:par>
                                <p:cTn id="311" presetID="8" presetClass="emph" presetSubtype="0" fill="hold" nodeType="withEffect">
                                  <p:stCondLst>
                                    <p:cond delay="0"/>
                                  </p:stCondLst>
                                  <p:childTnLst>
                                    <p:animRot by="21600000">
                                      <p:cBhvr>
                                        <p:cTn id="312" dur="3250" fill="hold"/>
                                        <p:tgtEl>
                                          <p:spTgt spid="127"/>
                                        </p:tgtEl>
                                        <p:attrNameLst>
                                          <p:attrName>r</p:attrName>
                                        </p:attrNameLst>
                                      </p:cBhvr>
                                    </p:animRot>
                                  </p:childTnLst>
                                </p:cTn>
                              </p:par>
                              <p:par>
                                <p:cTn id="313" presetID="8" presetClass="emph" presetSubtype="0" fill="hold" nodeType="withEffect">
                                  <p:stCondLst>
                                    <p:cond delay="0"/>
                                  </p:stCondLst>
                                  <p:childTnLst>
                                    <p:animRot by="21600000">
                                      <p:cBhvr>
                                        <p:cTn id="314" dur="3250" fill="hold"/>
                                        <p:tgtEl>
                                          <p:spTgt spid="128"/>
                                        </p:tgtEl>
                                        <p:attrNameLst>
                                          <p:attrName>r</p:attrName>
                                        </p:attrNameLst>
                                      </p:cBhvr>
                                    </p:animRot>
                                  </p:childTnLst>
                                </p:cTn>
                              </p:par>
                              <p:par>
                                <p:cTn id="315" presetID="8" presetClass="emph" presetSubtype="0" fill="hold" nodeType="withEffect">
                                  <p:stCondLst>
                                    <p:cond delay="0"/>
                                  </p:stCondLst>
                                  <p:childTnLst>
                                    <p:animRot by="21600000">
                                      <p:cBhvr>
                                        <p:cTn id="316" dur="3250" fill="hold"/>
                                        <p:tgtEl>
                                          <p:spTgt spid="129"/>
                                        </p:tgtEl>
                                        <p:attrNameLst>
                                          <p:attrName>r</p:attrName>
                                        </p:attrNameLst>
                                      </p:cBhvr>
                                    </p:animRot>
                                  </p:childTnLst>
                                </p:cTn>
                              </p:par>
                              <p:par>
                                <p:cTn id="317" presetID="8" presetClass="emph" presetSubtype="0" fill="hold" nodeType="withEffect">
                                  <p:stCondLst>
                                    <p:cond delay="0"/>
                                  </p:stCondLst>
                                  <p:childTnLst>
                                    <p:animRot by="21600000">
                                      <p:cBhvr>
                                        <p:cTn id="318" dur="3250" fill="hold"/>
                                        <p:tgtEl>
                                          <p:spTgt spid="130"/>
                                        </p:tgtEl>
                                        <p:attrNameLst>
                                          <p:attrName>r</p:attrName>
                                        </p:attrNameLst>
                                      </p:cBhvr>
                                    </p:animRot>
                                  </p:childTnLst>
                                </p:cTn>
                              </p:par>
                              <p:par>
                                <p:cTn id="319" presetID="8" presetClass="emph" presetSubtype="0" fill="hold" nodeType="withEffect">
                                  <p:stCondLst>
                                    <p:cond delay="0"/>
                                  </p:stCondLst>
                                  <p:childTnLst>
                                    <p:animRot by="21600000">
                                      <p:cBhvr>
                                        <p:cTn id="320" dur="3250" fill="hold"/>
                                        <p:tgtEl>
                                          <p:spTgt spid="131"/>
                                        </p:tgtEl>
                                        <p:attrNameLst>
                                          <p:attrName>r</p:attrName>
                                        </p:attrNameLst>
                                      </p:cBhvr>
                                    </p:animRot>
                                  </p:childTnLst>
                                </p:cTn>
                              </p:par>
                              <p:par>
                                <p:cTn id="321" presetID="8" presetClass="emph" presetSubtype="0" fill="hold" nodeType="withEffect">
                                  <p:stCondLst>
                                    <p:cond delay="0"/>
                                  </p:stCondLst>
                                  <p:childTnLst>
                                    <p:animRot by="21600000">
                                      <p:cBhvr>
                                        <p:cTn id="322" dur="3250" fill="hold"/>
                                        <p:tgtEl>
                                          <p:spTgt spid="132"/>
                                        </p:tgtEl>
                                        <p:attrNameLst>
                                          <p:attrName>r</p:attrName>
                                        </p:attrNameLst>
                                      </p:cBhvr>
                                    </p:animRot>
                                  </p:childTnLst>
                                </p:cTn>
                              </p:par>
                              <p:par>
                                <p:cTn id="323" presetID="8" presetClass="emph" presetSubtype="0" fill="hold" nodeType="withEffect">
                                  <p:stCondLst>
                                    <p:cond delay="0"/>
                                  </p:stCondLst>
                                  <p:childTnLst>
                                    <p:animRot by="21600000">
                                      <p:cBhvr>
                                        <p:cTn id="324" dur="3250" fill="hold"/>
                                        <p:tgtEl>
                                          <p:spTgt spid="133"/>
                                        </p:tgtEl>
                                        <p:attrNameLst>
                                          <p:attrName>r</p:attrName>
                                        </p:attrNameLst>
                                      </p:cBhvr>
                                    </p:animRot>
                                  </p:childTnLst>
                                </p:cTn>
                              </p:par>
                              <p:par>
                                <p:cTn id="325" presetID="8" presetClass="emph" presetSubtype="0" fill="hold" nodeType="withEffect">
                                  <p:stCondLst>
                                    <p:cond delay="0"/>
                                  </p:stCondLst>
                                  <p:childTnLst>
                                    <p:animRot by="21600000">
                                      <p:cBhvr>
                                        <p:cTn id="326" dur="3250" fill="hold"/>
                                        <p:tgtEl>
                                          <p:spTgt spid="134"/>
                                        </p:tgtEl>
                                        <p:attrNameLst>
                                          <p:attrName>r</p:attrName>
                                        </p:attrNameLst>
                                      </p:cBhvr>
                                    </p:animRot>
                                  </p:childTnLst>
                                </p:cTn>
                              </p:par>
                              <p:par>
                                <p:cTn id="327" presetID="8" presetClass="emph" presetSubtype="0" fill="hold" nodeType="withEffect">
                                  <p:stCondLst>
                                    <p:cond delay="0"/>
                                  </p:stCondLst>
                                  <p:childTnLst>
                                    <p:animRot by="21600000">
                                      <p:cBhvr>
                                        <p:cTn id="328" dur="3250" fill="hold"/>
                                        <p:tgtEl>
                                          <p:spTgt spid="135"/>
                                        </p:tgtEl>
                                        <p:attrNameLst>
                                          <p:attrName>r</p:attrName>
                                        </p:attrNameLst>
                                      </p:cBhvr>
                                    </p:animRot>
                                  </p:childTnLst>
                                </p:cTn>
                              </p:par>
                              <p:par>
                                <p:cTn id="329" presetID="8" presetClass="emph" presetSubtype="0" fill="hold" nodeType="withEffect">
                                  <p:stCondLst>
                                    <p:cond delay="0"/>
                                  </p:stCondLst>
                                  <p:childTnLst>
                                    <p:animRot by="21600000">
                                      <p:cBhvr>
                                        <p:cTn id="330" dur="3250" fill="hold"/>
                                        <p:tgtEl>
                                          <p:spTgt spid="136"/>
                                        </p:tgtEl>
                                        <p:attrNameLst>
                                          <p:attrName>r</p:attrName>
                                        </p:attrNameLst>
                                      </p:cBhvr>
                                    </p:animRot>
                                  </p:childTnLst>
                                </p:cTn>
                              </p:par>
                              <p:par>
                                <p:cTn id="331" presetID="8" presetClass="emph" presetSubtype="0" fill="hold" nodeType="withEffect">
                                  <p:stCondLst>
                                    <p:cond delay="0"/>
                                  </p:stCondLst>
                                  <p:childTnLst>
                                    <p:animRot by="21600000">
                                      <p:cBhvr>
                                        <p:cTn id="332" dur="3250" fill="hold"/>
                                        <p:tgtEl>
                                          <p:spTgt spid="137"/>
                                        </p:tgtEl>
                                        <p:attrNameLst>
                                          <p:attrName>r</p:attrName>
                                        </p:attrNameLst>
                                      </p:cBhvr>
                                    </p:animRot>
                                  </p:childTnLst>
                                </p:cTn>
                              </p:par>
                              <p:par>
                                <p:cTn id="333" presetID="8" presetClass="emph" presetSubtype="0" fill="hold" nodeType="withEffect">
                                  <p:stCondLst>
                                    <p:cond delay="0"/>
                                  </p:stCondLst>
                                  <p:childTnLst>
                                    <p:animRot by="21600000">
                                      <p:cBhvr>
                                        <p:cTn id="334" dur="3250" fill="hold"/>
                                        <p:tgtEl>
                                          <p:spTgt spid="138"/>
                                        </p:tgtEl>
                                        <p:attrNameLst>
                                          <p:attrName>r</p:attrName>
                                        </p:attrNameLst>
                                      </p:cBhvr>
                                    </p:animRot>
                                  </p:childTnLst>
                                </p:cTn>
                              </p:par>
                              <p:par>
                                <p:cTn id="335" presetID="8" presetClass="emph" presetSubtype="0" fill="hold" nodeType="withEffect">
                                  <p:stCondLst>
                                    <p:cond delay="0"/>
                                  </p:stCondLst>
                                  <p:childTnLst>
                                    <p:animRot by="21600000">
                                      <p:cBhvr>
                                        <p:cTn id="336" dur="3250" fill="hold"/>
                                        <p:tgtEl>
                                          <p:spTgt spid="139"/>
                                        </p:tgtEl>
                                        <p:attrNameLst>
                                          <p:attrName>r</p:attrName>
                                        </p:attrNameLst>
                                      </p:cBhvr>
                                    </p:animRot>
                                  </p:childTnLst>
                                </p:cTn>
                              </p:par>
                              <p:par>
                                <p:cTn id="337" presetID="8" presetClass="emph" presetSubtype="0" fill="hold" nodeType="withEffect">
                                  <p:stCondLst>
                                    <p:cond delay="0"/>
                                  </p:stCondLst>
                                  <p:childTnLst>
                                    <p:animRot by="21600000">
                                      <p:cBhvr>
                                        <p:cTn id="338" dur="3250" fill="hold"/>
                                        <p:tgtEl>
                                          <p:spTgt spid="140"/>
                                        </p:tgtEl>
                                        <p:attrNameLst>
                                          <p:attrName>r</p:attrName>
                                        </p:attrNameLst>
                                      </p:cBhvr>
                                    </p:animRot>
                                  </p:childTnLst>
                                </p:cTn>
                              </p:par>
                              <p:par>
                                <p:cTn id="339" presetID="8" presetClass="emph" presetSubtype="0" fill="hold" nodeType="withEffect">
                                  <p:stCondLst>
                                    <p:cond delay="0"/>
                                  </p:stCondLst>
                                  <p:childTnLst>
                                    <p:animRot by="21600000">
                                      <p:cBhvr>
                                        <p:cTn id="340" dur="3250" fill="hold"/>
                                        <p:tgtEl>
                                          <p:spTgt spid="141"/>
                                        </p:tgtEl>
                                        <p:attrNameLst>
                                          <p:attrName>r</p:attrName>
                                        </p:attrNameLst>
                                      </p:cBhvr>
                                    </p:animRot>
                                  </p:childTnLst>
                                </p:cTn>
                              </p:par>
                              <p:par>
                                <p:cTn id="341" presetID="8" presetClass="emph" presetSubtype="0" fill="hold" nodeType="withEffect">
                                  <p:stCondLst>
                                    <p:cond delay="0"/>
                                  </p:stCondLst>
                                  <p:childTnLst>
                                    <p:animRot by="21600000">
                                      <p:cBhvr>
                                        <p:cTn id="342" dur="3250" fill="hold"/>
                                        <p:tgtEl>
                                          <p:spTgt spid="142"/>
                                        </p:tgtEl>
                                        <p:attrNameLst>
                                          <p:attrName>r</p:attrName>
                                        </p:attrNameLst>
                                      </p:cBhvr>
                                    </p:animRot>
                                  </p:childTnLst>
                                </p:cTn>
                              </p:par>
                              <p:par>
                                <p:cTn id="343" presetID="8" presetClass="emph" presetSubtype="0" fill="hold" nodeType="withEffect">
                                  <p:stCondLst>
                                    <p:cond delay="0"/>
                                  </p:stCondLst>
                                  <p:childTnLst>
                                    <p:animRot by="21600000">
                                      <p:cBhvr>
                                        <p:cTn id="344" dur="3250" fill="hold"/>
                                        <p:tgtEl>
                                          <p:spTgt spid="143"/>
                                        </p:tgtEl>
                                        <p:attrNameLst>
                                          <p:attrName>r</p:attrName>
                                        </p:attrNameLst>
                                      </p:cBhvr>
                                    </p:animRot>
                                  </p:childTnLst>
                                </p:cTn>
                              </p:par>
                              <p:par>
                                <p:cTn id="345" presetID="8" presetClass="emph" presetSubtype="0" fill="hold" nodeType="withEffect">
                                  <p:stCondLst>
                                    <p:cond delay="0"/>
                                  </p:stCondLst>
                                  <p:childTnLst>
                                    <p:animRot by="21600000">
                                      <p:cBhvr>
                                        <p:cTn id="346" dur="3250" fill="hold"/>
                                        <p:tgtEl>
                                          <p:spTgt spid="144"/>
                                        </p:tgtEl>
                                        <p:attrNameLst>
                                          <p:attrName>r</p:attrName>
                                        </p:attrNameLst>
                                      </p:cBhvr>
                                    </p:animRot>
                                  </p:childTnLst>
                                </p:cTn>
                              </p:par>
                              <p:par>
                                <p:cTn id="347" presetID="8" presetClass="emph" presetSubtype="0" fill="hold" nodeType="withEffect">
                                  <p:stCondLst>
                                    <p:cond delay="0"/>
                                  </p:stCondLst>
                                  <p:childTnLst>
                                    <p:animRot by="21600000">
                                      <p:cBhvr>
                                        <p:cTn id="348" dur="3250" fill="hold"/>
                                        <p:tgtEl>
                                          <p:spTgt spid="145"/>
                                        </p:tgtEl>
                                        <p:attrNameLst>
                                          <p:attrName>r</p:attrName>
                                        </p:attrNameLst>
                                      </p:cBhvr>
                                    </p:animRot>
                                  </p:childTnLst>
                                </p:cTn>
                              </p:par>
                              <p:par>
                                <p:cTn id="349" presetID="8" presetClass="emph" presetSubtype="0" fill="hold" nodeType="withEffect">
                                  <p:stCondLst>
                                    <p:cond delay="0"/>
                                  </p:stCondLst>
                                  <p:childTnLst>
                                    <p:animRot by="21600000">
                                      <p:cBhvr>
                                        <p:cTn id="350" dur="3250" fill="hold"/>
                                        <p:tgtEl>
                                          <p:spTgt spid="146"/>
                                        </p:tgtEl>
                                        <p:attrNameLst>
                                          <p:attrName>r</p:attrName>
                                        </p:attrNameLst>
                                      </p:cBhvr>
                                    </p:animRot>
                                  </p:childTnLst>
                                </p:cTn>
                              </p:par>
                              <p:par>
                                <p:cTn id="351" presetID="8" presetClass="emph" presetSubtype="0" fill="hold" nodeType="withEffect">
                                  <p:stCondLst>
                                    <p:cond delay="0"/>
                                  </p:stCondLst>
                                  <p:childTnLst>
                                    <p:animRot by="21600000">
                                      <p:cBhvr>
                                        <p:cTn id="352" dur="3250" fill="hold"/>
                                        <p:tgtEl>
                                          <p:spTgt spid="147"/>
                                        </p:tgtEl>
                                        <p:attrNameLst>
                                          <p:attrName>r</p:attrName>
                                        </p:attrNameLst>
                                      </p:cBhvr>
                                    </p:animRot>
                                  </p:childTnLst>
                                </p:cTn>
                              </p:par>
                              <p:par>
                                <p:cTn id="353" presetID="8" presetClass="emph" presetSubtype="0" fill="hold" nodeType="withEffect">
                                  <p:stCondLst>
                                    <p:cond delay="0"/>
                                  </p:stCondLst>
                                  <p:childTnLst>
                                    <p:animRot by="21600000">
                                      <p:cBhvr>
                                        <p:cTn id="354" dur="3250" fill="hold"/>
                                        <p:tgtEl>
                                          <p:spTgt spid="148"/>
                                        </p:tgtEl>
                                        <p:attrNameLst>
                                          <p:attrName>r</p:attrName>
                                        </p:attrNameLst>
                                      </p:cBhvr>
                                    </p:animRot>
                                  </p:childTnLst>
                                </p:cTn>
                              </p:par>
                              <p:par>
                                <p:cTn id="355" presetID="8" presetClass="emph" presetSubtype="0" fill="hold" nodeType="withEffect">
                                  <p:stCondLst>
                                    <p:cond delay="0"/>
                                  </p:stCondLst>
                                  <p:childTnLst>
                                    <p:animRot by="21600000">
                                      <p:cBhvr>
                                        <p:cTn id="356" dur="3250" fill="hold"/>
                                        <p:tgtEl>
                                          <p:spTgt spid="149"/>
                                        </p:tgtEl>
                                        <p:attrNameLst>
                                          <p:attrName>r</p:attrName>
                                        </p:attrNameLst>
                                      </p:cBhvr>
                                    </p:animRot>
                                  </p:childTnLst>
                                </p:cTn>
                              </p:par>
                              <p:par>
                                <p:cTn id="357" presetID="8" presetClass="emph" presetSubtype="0" fill="hold" nodeType="withEffect">
                                  <p:stCondLst>
                                    <p:cond delay="0"/>
                                  </p:stCondLst>
                                  <p:childTnLst>
                                    <p:animRot by="21600000">
                                      <p:cBhvr>
                                        <p:cTn id="358" dur="3250" fill="hold"/>
                                        <p:tgtEl>
                                          <p:spTgt spid="150"/>
                                        </p:tgtEl>
                                        <p:attrNameLst>
                                          <p:attrName>r</p:attrName>
                                        </p:attrNameLst>
                                      </p:cBhvr>
                                    </p:animRot>
                                  </p:childTnLst>
                                </p:cTn>
                              </p:par>
                              <p:par>
                                <p:cTn id="359" presetID="8" presetClass="emph" presetSubtype="0" fill="hold" nodeType="withEffect">
                                  <p:stCondLst>
                                    <p:cond delay="0"/>
                                  </p:stCondLst>
                                  <p:childTnLst>
                                    <p:animRot by="21600000">
                                      <p:cBhvr>
                                        <p:cTn id="360" dur="3250" fill="hold"/>
                                        <p:tgtEl>
                                          <p:spTgt spid="151"/>
                                        </p:tgtEl>
                                        <p:attrNameLst>
                                          <p:attrName>r</p:attrName>
                                        </p:attrNameLst>
                                      </p:cBhvr>
                                    </p:animRot>
                                  </p:childTnLst>
                                </p:cTn>
                              </p:par>
                              <p:par>
                                <p:cTn id="361" presetID="8" presetClass="emph" presetSubtype="0" fill="hold" nodeType="withEffect">
                                  <p:stCondLst>
                                    <p:cond delay="0"/>
                                  </p:stCondLst>
                                  <p:childTnLst>
                                    <p:animRot by="21600000">
                                      <p:cBhvr>
                                        <p:cTn id="362" dur="3250" fill="hold"/>
                                        <p:tgtEl>
                                          <p:spTgt spid="152"/>
                                        </p:tgtEl>
                                        <p:attrNameLst>
                                          <p:attrName>r</p:attrName>
                                        </p:attrNameLst>
                                      </p:cBhvr>
                                    </p:animRot>
                                  </p:childTnLst>
                                </p:cTn>
                              </p:par>
                              <p:par>
                                <p:cTn id="363" presetID="8" presetClass="emph" presetSubtype="0" fill="hold" nodeType="withEffect">
                                  <p:stCondLst>
                                    <p:cond delay="0"/>
                                  </p:stCondLst>
                                  <p:childTnLst>
                                    <p:animRot by="21600000">
                                      <p:cBhvr>
                                        <p:cTn id="364" dur="3250" fill="hold"/>
                                        <p:tgtEl>
                                          <p:spTgt spid="153"/>
                                        </p:tgtEl>
                                        <p:attrNameLst>
                                          <p:attrName>r</p:attrName>
                                        </p:attrNameLst>
                                      </p:cBhvr>
                                    </p:animRot>
                                  </p:childTnLst>
                                </p:cTn>
                              </p:par>
                              <p:par>
                                <p:cTn id="365" presetID="2" presetClass="exit" presetSubtype="2" fill="hold" nodeType="withEffect">
                                  <p:stCondLst>
                                    <p:cond delay="0"/>
                                  </p:stCondLst>
                                  <p:childTnLst>
                                    <p:anim calcmode="lin" valueType="num">
                                      <p:cBhvr additive="base">
                                        <p:cTn id="366" dur="3250"/>
                                        <p:tgtEl>
                                          <p:spTgt spid="32"/>
                                        </p:tgtEl>
                                        <p:attrNameLst>
                                          <p:attrName>ppt_x</p:attrName>
                                        </p:attrNameLst>
                                      </p:cBhvr>
                                      <p:tavLst>
                                        <p:tav tm="0">
                                          <p:val>
                                            <p:strVal val="ppt_x"/>
                                          </p:val>
                                        </p:tav>
                                        <p:tav tm="100000">
                                          <p:val>
                                            <p:strVal val="1+ppt_w/2"/>
                                          </p:val>
                                        </p:tav>
                                      </p:tavLst>
                                    </p:anim>
                                    <p:anim calcmode="lin" valueType="num">
                                      <p:cBhvr additive="base">
                                        <p:cTn id="367" dur="3250"/>
                                        <p:tgtEl>
                                          <p:spTgt spid="32"/>
                                        </p:tgtEl>
                                        <p:attrNameLst>
                                          <p:attrName>ppt_y</p:attrName>
                                        </p:attrNameLst>
                                      </p:cBhvr>
                                      <p:tavLst>
                                        <p:tav tm="0">
                                          <p:val>
                                            <p:strVal val="ppt_y"/>
                                          </p:val>
                                        </p:tav>
                                        <p:tav tm="100000">
                                          <p:val>
                                            <p:strVal val="ppt_y"/>
                                          </p:val>
                                        </p:tav>
                                      </p:tavLst>
                                    </p:anim>
                                    <p:set>
                                      <p:cBhvr>
                                        <p:cTn id="368" dur="1" fill="hold">
                                          <p:stCondLst>
                                            <p:cond delay="3249"/>
                                          </p:stCondLst>
                                        </p:cTn>
                                        <p:tgtEl>
                                          <p:spTgt spid="32"/>
                                        </p:tgtEl>
                                        <p:attrNameLst>
                                          <p:attrName>style.visibility</p:attrName>
                                        </p:attrNameLst>
                                      </p:cBhvr>
                                      <p:to>
                                        <p:strVal val="hidden"/>
                                      </p:to>
                                    </p:set>
                                  </p:childTnLst>
                                </p:cTn>
                              </p:par>
                              <p:par>
                                <p:cTn id="369" presetID="2" presetClass="exit" presetSubtype="2" fill="hold" nodeType="withEffect">
                                  <p:stCondLst>
                                    <p:cond delay="0"/>
                                  </p:stCondLst>
                                  <p:childTnLst>
                                    <p:anim calcmode="lin" valueType="num">
                                      <p:cBhvr additive="base">
                                        <p:cTn id="370" dur="3250"/>
                                        <p:tgtEl>
                                          <p:spTgt spid="35"/>
                                        </p:tgtEl>
                                        <p:attrNameLst>
                                          <p:attrName>ppt_x</p:attrName>
                                        </p:attrNameLst>
                                      </p:cBhvr>
                                      <p:tavLst>
                                        <p:tav tm="0">
                                          <p:val>
                                            <p:strVal val="ppt_x"/>
                                          </p:val>
                                        </p:tav>
                                        <p:tav tm="100000">
                                          <p:val>
                                            <p:strVal val="1+ppt_w/2"/>
                                          </p:val>
                                        </p:tav>
                                      </p:tavLst>
                                    </p:anim>
                                    <p:anim calcmode="lin" valueType="num">
                                      <p:cBhvr additive="base">
                                        <p:cTn id="371" dur="3250"/>
                                        <p:tgtEl>
                                          <p:spTgt spid="35"/>
                                        </p:tgtEl>
                                        <p:attrNameLst>
                                          <p:attrName>ppt_y</p:attrName>
                                        </p:attrNameLst>
                                      </p:cBhvr>
                                      <p:tavLst>
                                        <p:tav tm="0">
                                          <p:val>
                                            <p:strVal val="ppt_y"/>
                                          </p:val>
                                        </p:tav>
                                        <p:tav tm="100000">
                                          <p:val>
                                            <p:strVal val="ppt_y"/>
                                          </p:val>
                                        </p:tav>
                                      </p:tavLst>
                                    </p:anim>
                                    <p:set>
                                      <p:cBhvr>
                                        <p:cTn id="372" dur="1" fill="hold">
                                          <p:stCondLst>
                                            <p:cond delay="3249"/>
                                          </p:stCondLst>
                                        </p:cTn>
                                        <p:tgtEl>
                                          <p:spTgt spid="35"/>
                                        </p:tgtEl>
                                        <p:attrNameLst>
                                          <p:attrName>style.visibility</p:attrName>
                                        </p:attrNameLst>
                                      </p:cBhvr>
                                      <p:to>
                                        <p:strVal val="hidden"/>
                                      </p:to>
                                    </p:set>
                                  </p:childTnLst>
                                </p:cTn>
                              </p:par>
                              <p:par>
                                <p:cTn id="373" presetID="2" presetClass="exit" presetSubtype="2" fill="hold" nodeType="withEffect">
                                  <p:stCondLst>
                                    <p:cond delay="0"/>
                                  </p:stCondLst>
                                  <p:childTnLst>
                                    <p:anim calcmode="lin" valueType="num">
                                      <p:cBhvr additive="base">
                                        <p:cTn id="374" dur="3250"/>
                                        <p:tgtEl>
                                          <p:spTgt spid="38"/>
                                        </p:tgtEl>
                                        <p:attrNameLst>
                                          <p:attrName>ppt_x</p:attrName>
                                        </p:attrNameLst>
                                      </p:cBhvr>
                                      <p:tavLst>
                                        <p:tav tm="0">
                                          <p:val>
                                            <p:strVal val="ppt_x"/>
                                          </p:val>
                                        </p:tav>
                                        <p:tav tm="100000">
                                          <p:val>
                                            <p:strVal val="1+ppt_w/2"/>
                                          </p:val>
                                        </p:tav>
                                      </p:tavLst>
                                    </p:anim>
                                    <p:anim calcmode="lin" valueType="num">
                                      <p:cBhvr additive="base">
                                        <p:cTn id="375" dur="3250"/>
                                        <p:tgtEl>
                                          <p:spTgt spid="38"/>
                                        </p:tgtEl>
                                        <p:attrNameLst>
                                          <p:attrName>ppt_y</p:attrName>
                                        </p:attrNameLst>
                                      </p:cBhvr>
                                      <p:tavLst>
                                        <p:tav tm="0">
                                          <p:val>
                                            <p:strVal val="ppt_y"/>
                                          </p:val>
                                        </p:tav>
                                        <p:tav tm="100000">
                                          <p:val>
                                            <p:strVal val="ppt_y"/>
                                          </p:val>
                                        </p:tav>
                                      </p:tavLst>
                                    </p:anim>
                                    <p:set>
                                      <p:cBhvr>
                                        <p:cTn id="376" dur="1" fill="hold">
                                          <p:stCondLst>
                                            <p:cond delay="3249"/>
                                          </p:stCondLst>
                                        </p:cTn>
                                        <p:tgtEl>
                                          <p:spTgt spid="38"/>
                                        </p:tgtEl>
                                        <p:attrNameLst>
                                          <p:attrName>style.visibility</p:attrName>
                                        </p:attrNameLst>
                                      </p:cBhvr>
                                      <p:to>
                                        <p:strVal val="hidden"/>
                                      </p:to>
                                    </p:set>
                                  </p:childTnLst>
                                </p:cTn>
                              </p:par>
                              <p:par>
                                <p:cTn id="377" presetID="2" presetClass="exit" presetSubtype="2" fill="hold" nodeType="withEffect">
                                  <p:stCondLst>
                                    <p:cond delay="0"/>
                                  </p:stCondLst>
                                  <p:childTnLst>
                                    <p:anim calcmode="lin" valueType="num">
                                      <p:cBhvr additive="base">
                                        <p:cTn id="378" dur="3250"/>
                                        <p:tgtEl>
                                          <p:spTgt spid="41"/>
                                        </p:tgtEl>
                                        <p:attrNameLst>
                                          <p:attrName>ppt_x</p:attrName>
                                        </p:attrNameLst>
                                      </p:cBhvr>
                                      <p:tavLst>
                                        <p:tav tm="0">
                                          <p:val>
                                            <p:strVal val="ppt_x"/>
                                          </p:val>
                                        </p:tav>
                                        <p:tav tm="100000">
                                          <p:val>
                                            <p:strVal val="1+ppt_w/2"/>
                                          </p:val>
                                        </p:tav>
                                      </p:tavLst>
                                    </p:anim>
                                    <p:anim calcmode="lin" valueType="num">
                                      <p:cBhvr additive="base">
                                        <p:cTn id="379" dur="3250"/>
                                        <p:tgtEl>
                                          <p:spTgt spid="41"/>
                                        </p:tgtEl>
                                        <p:attrNameLst>
                                          <p:attrName>ppt_y</p:attrName>
                                        </p:attrNameLst>
                                      </p:cBhvr>
                                      <p:tavLst>
                                        <p:tav tm="0">
                                          <p:val>
                                            <p:strVal val="ppt_y"/>
                                          </p:val>
                                        </p:tav>
                                        <p:tav tm="100000">
                                          <p:val>
                                            <p:strVal val="ppt_y"/>
                                          </p:val>
                                        </p:tav>
                                      </p:tavLst>
                                    </p:anim>
                                    <p:set>
                                      <p:cBhvr>
                                        <p:cTn id="380" dur="1" fill="hold">
                                          <p:stCondLst>
                                            <p:cond delay="3249"/>
                                          </p:stCondLst>
                                        </p:cTn>
                                        <p:tgtEl>
                                          <p:spTgt spid="41"/>
                                        </p:tgtEl>
                                        <p:attrNameLst>
                                          <p:attrName>style.visibility</p:attrName>
                                        </p:attrNameLst>
                                      </p:cBhvr>
                                      <p:to>
                                        <p:strVal val="hidden"/>
                                      </p:to>
                                    </p:set>
                                  </p:childTnLst>
                                </p:cTn>
                              </p:par>
                              <p:par>
                                <p:cTn id="381" presetID="2" presetClass="exit" presetSubtype="2" fill="hold" nodeType="withEffect">
                                  <p:stCondLst>
                                    <p:cond delay="0"/>
                                  </p:stCondLst>
                                  <p:childTnLst>
                                    <p:anim calcmode="lin" valueType="num">
                                      <p:cBhvr additive="base">
                                        <p:cTn id="382" dur="3250"/>
                                        <p:tgtEl>
                                          <p:spTgt spid="44"/>
                                        </p:tgtEl>
                                        <p:attrNameLst>
                                          <p:attrName>ppt_x</p:attrName>
                                        </p:attrNameLst>
                                      </p:cBhvr>
                                      <p:tavLst>
                                        <p:tav tm="0">
                                          <p:val>
                                            <p:strVal val="ppt_x"/>
                                          </p:val>
                                        </p:tav>
                                        <p:tav tm="100000">
                                          <p:val>
                                            <p:strVal val="1+ppt_w/2"/>
                                          </p:val>
                                        </p:tav>
                                      </p:tavLst>
                                    </p:anim>
                                    <p:anim calcmode="lin" valueType="num">
                                      <p:cBhvr additive="base">
                                        <p:cTn id="383" dur="3250"/>
                                        <p:tgtEl>
                                          <p:spTgt spid="44"/>
                                        </p:tgtEl>
                                        <p:attrNameLst>
                                          <p:attrName>ppt_y</p:attrName>
                                        </p:attrNameLst>
                                      </p:cBhvr>
                                      <p:tavLst>
                                        <p:tav tm="0">
                                          <p:val>
                                            <p:strVal val="ppt_y"/>
                                          </p:val>
                                        </p:tav>
                                        <p:tav tm="100000">
                                          <p:val>
                                            <p:strVal val="ppt_y"/>
                                          </p:val>
                                        </p:tav>
                                      </p:tavLst>
                                    </p:anim>
                                    <p:set>
                                      <p:cBhvr>
                                        <p:cTn id="384" dur="1" fill="hold">
                                          <p:stCondLst>
                                            <p:cond delay="3249"/>
                                          </p:stCondLst>
                                        </p:cTn>
                                        <p:tgtEl>
                                          <p:spTgt spid="44"/>
                                        </p:tgtEl>
                                        <p:attrNameLst>
                                          <p:attrName>style.visibility</p:attrName>
                                        </p:attrNameLst>
                                      </p:cBhvr>
                                      <p:to>
                                        <p:strVal val="hidden"/>
                                      </p:to>
                                    </p:set>
                                  </p:childTnLst>
                                </p:cTn>
                              </p:par>
                              <p:par>
                                <p:cTn id="385" presetID="2" presetClass="exit" presetSubtype="2" fill="hold" nodeType="withEffect">
                                  <p:stCondLst>
                                    <p:cond delay="0"/>
                                  </p:stCondLst>
                                  <p:childTnLst>
                                    <p:anim calcmode="lin" valueType="num">
                                      <p:cBhvr additive="base">
                                        <p:cTn id="386" dur="3250"/>
                                        <p:tgtEl>
                                          <p:spTgt spid="47"/>
                                        </p:tgtEl>
                                        <p:attrNameLst>
                                          <p:attrName>ppt_x</p:attrName>
                                        </p:attrNameLst>
                                      </p:cBhvr>
                                      <p:tavLst>
                                        <p:tav tm="0">
                                          <p:val>
                                            <p:strVal val="ppt_x"/>
                                          </p:val>
                                        </p:tav>
                                        <p:tav tm="100000">
                                          <p:val>
                                            <p:strVal val="1+ppt_w/2"/>
                                          </p:val>
                                        </p:tav>
                                      </p:tavLst>
                                    </p:anim>
                                    <p:anim calcmode="lin" valueType="num">
                                      <p:cBhvr additive="base">
                                        <p:cTn id="387" dur="3250"/>
                                        <p:tgtEl>
                                          <p:spTgt spid="47"/>
                                        </p:tgtEl>
                                        <p:attrNameLst>
                                          <p:attrName>ppt_y</p:attrName>
                                        </p:attrNameLst>
                                      </p:cBhvr>
                                      <p:tavLst>
                                        <p:tav tm="0">
                                          <p:val>
                                            <p:strVal val="ppt_y"/>
                                          </p:val>
                                        </p:tav>
                                        <p:tav tm="100000">
                                          <p:val>
                                            <p:strVal val="ppt_y"/>
                                          </p:val>
                                        </p:tav>
                                      </p:tavLst>
                                    </p:anim>
                                    <p:set>
                                      <p:cBhvr>
                                        <p:cTn id="388" dur="1" fill="hold">
                                          <p:stCondLst>
                                            <p:cond delay="3249"/>
                                          </p:stCondLst>
                                        </p:cTn>
                                        <p:tgtEl>
                                          <p:spTgt spid="47"/>
                                        </p:tgtEl>
                                        <p:attrNameLst>
                                          <p:attrName>style.visibility</p:attrName>
                                        </p:attrNameLst>
                                      </p:cBhvr>
                                      <p:to>
                                        <p:strVal val="hidden"/>
                                      </p:to>
                                    </p:set>
                                  </p:childTnLst>
                                </p:cTn>
                              </p:par>
                              <p:par>
                                <p:cTn id="389" presetID="2" presetClass="exit" presetSubtype="2" fill="hold" nodeType="withEffect">
                                  <p:stCondLst>
                                    <p:cond delay="0"/>
                                  </p:stCondLst>
                                  <p:childTnLst>
                                    <p:anim calcmode="lin" valueType="num">
                                      <p:cBhvr additive="base">
                                        <p:cTn id="390" dur="3250"/>
                                        <p:tgtEl>
                                          <p:spTgt spid="50"/>
                                        </p:tgtEl>
                                        <p:attrNameLst>
                                          <p:attrName>ppt_x</p:attrName>
                                        </p:attrNameLst>
                                      </p:cBhvr>
                                      <p:tavLst>
                                        <p:tav tm="0">
                                          <p:val>
                                            <p:strVal val="ppt_x"/>
                                          </p:val>
                                        </p:tav>
                                        <p:tav tm="100000">
                                          <p:val>
                                            <p:strVal val="1+ppt_w/2"/>
                                          </p:val>
                                        </p:tav>
                                      </p:tavLst>
                                    </p:anim>
                                    <p:anim calcmode="lin" valueType="num">
                                      <p:cBhvr additive="base">
                                        <p:cTn id="391" dur="3250"/>
                                        <p:tgtEl>
                                          <p:spTgt spid="50"/>
                                        </p:tgtEl>
                                        <p:attrNameLst>
                                          <p:attrName>ppt_y</p:attrName>
                                        </p:attrNameLst>
                                      </p:cBhvr>
                                      <p:tavLst>
                                        <p:tav tm="0">
                                          <p:val>
                                            <p:strVal val="ppt_y"/>
                                          </p:val>
                                        </p:tav>
                                        <p:tav tm="100000">
                                          <p:val>
                                            <p:strVal val="ppt_y"/>
                                          </p:val>
                                        </p:tav>
                                      </p:tavLst>
                                    </p:anim>
                                    <p:set>
                                      <p:cBhvr>
                                        <p:cTn id="392" dur="1" fill="hold">
                                          <p:stCondLst>
                                            <p:cond delay="3249"/>
                                          </p:stCondLst>
                                        </p:cTn>
                                        <p:tgtEl>
                                          <p:spTgt spid="50"/>
                                        </p:tgtEl>
                                        <p:attrNameLst>
                                          <p:attrName>style.visibility</p:attrName>
                                        </p:attrNameLst>
                                      </p:cBhvr>
                                      <p:to>
                                        <p:strVal val="hidden"/>
                                      </p:to>
                                    </p:set>
                                  </p:childTnLst>
                                </p:cTn>
                              </p:par>
                              <p:par>
                                <p:cTn id="393" presetID="2" presetClass="exit" presetSubtype="2" fill="hold" nodeType="withEffect">
                                  <p:stCondLst>
                                    <p:cond delay="0"/>
                                  </p:stCondLst>
                                  <p:childTnLst>
                                    <p:anim calcmode="lin" valueType="num">
                                      <p:cBhvr additive="base">
                                        <p:cTn id="394" dur="3250"/>
                                        <p:tgtEl>
                                          <p:spTgt spid="53"/>
                                        </p:tgtEl>
                                        <p:attrNameLst>
                                          <p:attrName>ppt_x</p:attrName>
                                        </p:attrNameLst>
                                      </p:cBhvr>
                                      <p:tavLst>
                                        <p:tav tm="0">
                                          <p:val>
                                            <p:strVal val="ppt_x"/>
                                          </p:val>
                                        </p:tav>
                                        <p:tav tm="100000">
                                          <p:val>
                                            <p:strVal val="1+ppt_w/2"/>
                                          </p:val>
                                        </p:tav>
                                      </p:tavLst>
                                    </p:anim>
                                    <p:anim calcmode="lin" valueType="num">
                                      <p:cBhvr additive="base">
                                        <p:cTn id="395" dur="3250"/>
                                        <p:tgtEl>
                                          <p:spTgt spid="53"/>
                                        </p:tgtEl>
                                        <p:attrNameLst>
                                          <p:attrName>ppt_y</p:attrName>
                                        </p:attrNameLst>
                                      </p:cBhvr>
                                      <p:tavLst>
                                        <p:tav tm="0">
                                          <p:val>
                                            <p:strVal val="ppt_y"/>
                                          </p:val>
                                        </p:tav>
                                        <p:tav tm="100000">
                                          <p:val>
                                            <p:strVal val="ppt_y"/>
                                          </p:val>
                                        </p:tav>
                                      </p:tavLst>
                                    </p:anim>
                                    <p:set>
                                      <p:cBhvr>
                                        <p:cTn id="396" dur="1" fill="hold">
                                          <p:stCondLst>
                                            <p:cond delay="3249"/>
                                          </p:stCondLst>
                                        </p:cTn>
                                        <p:tgtEl>
                                          <p:spTgt spid="53"/>
                                        </p:tgtEl>
                                        <p:attrNameLst>
                                          <p:attrName>style.visibility</p:attrName>
                                        </p:attrNameLst>
                                      </p:cBhvr>
                                      <p:to>
                                        <p:strVal val="hidden"/>
                                      </p:to>
                                    </p:set>
                                  </p:childTnLst>
                                </p:cTn>
                              </p:par>
                              <p:par>
                                <p:cTn id="397" presetID="2" presetClass="exit" presetSubtype="2" fill="hold" nodeType="withEffect">
                                  <p:stCondLst>
                                    <p:cond delay="0"/>
                                  </p:stCondLst>
                                  <p:childTnLst>
                                    <p:anim calcmode="lin" valueType="num">
                                      <p:cBhvr additive="base">
                                        <p:cTn id="398" dur="3250"/>
                                        <p:tgtEl>
                                          <p:spTgt spid="56"/>
                                        </p:tgtEl>
                                        <p:attrNameLst>
                                          <p:attrName>ppt_x</p:attrName>
                                        </p:attrNameLst>
                                      </p:cBhvr>
                                      <p:tavLst>
                                        <p:tav tm="0">
                                          <p:val>
                                            <p:strVal val="ppt_x"/>
                                          </p:val>
                                        </p:tav>
                                        <p:tav tm="100000">
                                          <p:val>
                                            <p:strVal val="1+ppt_w/2"/>
                                          </p:val>
                                        </p:tav>
                                      </p:tavLst>
                                    </p:anim>
                                    <p:anim calcmode="lin" valueType="num">
                                      <p:cBhvr additive="base">
                                        <p:cTn id="399" dur="3250"/>
                                        <p:tgtEl>
                                          <p:spTgt spid="56"/>
                                        </p:tgtEl>
                                        <p:attrNameLst>
                                          <p:attrName>ppt_y</p:attrName>
                                        </p:attrNameLst>
                                      </p:cBhvr>
                                      <p:tavLst>
                                        <p:tav tm="0">
                                          <p:val>
                                            <p:strVal val="ppt_y"/>
                                          </p:val>
                                        </p:tav>
                                        <p:tav tm="100000">
                                          <p:val>
                                            <p:strVal val="ppt_y"/>
                                          </p:val>
                                        </p:tav>
                                      </p:tavLst>
                                    </p:anim>
                                    <p:set>
                                      <p:cBhvr>
                                        <p:cTn id="400" dur="1" fill="hold">
                                          <p:stCondLst>
                                            <p:cond delay="3249"/>
                                          </p:stCondLst>
                                        </p:cTn>
                                        <p:tgtEl>
                                          <p:spTgt spid="56"/>
                                        </p:tgtEl>
                                        <p:attrNameLst>
                                          <p:attrName>style.visibility</p:attrName>
                                        </p:attrNameLst>
                                      </p:cBhvr>
                                      <p:to>
                                        <p:strVal val="hidden"/>
                                      </p:to>
                                    </p:set>
                                  </p:childTnLst>
                                </p:cTn>
                              </p:par>
                              <p:par>
                                <p:cTn id="401" presetID="2" presetClass="exit" presetSubtype="2" fill="hold" nodeType="withEffect">
                                  <p:stCondLst>
                                    <p:cond delay="0"/>
                                  </p:stCondLst>
                                  <p:childTnLst>
                                    <p:anim calcmode="lin" valueType="num">
                                      <p:cBhvr additive="base">
                                        <p:cTn id="402" dur="3250"/>
                                        <p:tgtEl>
                                          <p:spTgt spid="59"/>
                                        </p:tgtEl>
                                        <p:attrNameLst>
                                          <p:attrName>ppt_x</p:attrName>
                                        </p:attrNameLst>
                                      </p:cBhvr>
                                      <p:tavLst>
                                        <p:tav tm="0">
                                          <p:val>
                                            <p:strVal val="ppt_x"/>
                                          </p:val>
                                        </p:tav>
                                        <p:tav tm="100000">
                                          <p:val>
                                            <p:strVal val="1+ppt_w/2"/>
                                          </p:val>
                                        </p:tav>
                                      </p:tavLst>
                                    </p:anim>
                                    <p:anim calcmode="lin" valueType="num">
                                      <p:cBhvr additive="base">
                                        <p:cTn id="403" dur="3250"/>
                                        <p:tgtEl>
                                          <p:spTgt spid="59"/>
                                        </p:tgtEl>
                                        <p:attrNameLst>
                                          <p:attrName>ppt_y</p:attrName>
                                        </p:attrNameLst>
                                      </p:cBhvr>
                                      <p:tavLst>
                                        <p:tav tm="0">
                                          <p:val>
                                            <p:strVal val="ppt_y"/>
                                          </p:val>
                                        </p:tav>
                                        <p:tav tm="100000">
                                          <p:val>
                                            <p:strVal val="ppt_y"/>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2" fill="hold" nodeType="withEffect">
                                  <p:stCondLst>
                                    <p:cond delay="0"/>
                                  </p:stCondLst>
                                  <p:childTnLst>
                                    <p:anim calcmode="lin" valueType="num">
                                      <p:cBhvr additive="base">
                                        <p:cTn id="406" dur="3250"/>
                                        <p:tgtEl>
                                          <p:spTgt spid="62"/>
                                        </p:tgtEl>
                                        <p:attrNameLst>
                                          <p:attrName>ppt_x</p:attrName>
                                        </p:attrNameLst>
                                      </p:cBhvr>
                                      <p:tavLst>
                                        <p:tav tm="0">
                                          <p:val>
                                            <p:strVal val="ppt_x"/>
                                          </p:val>
                                        </p:tav>
                                        <p:tav tm="100000">
                                          <p:val>
                                            <p:strVal val="1+ppt_w/2"/>
                                          </p:val>
                                        </p:tav>
                                      </p:tavLst>
                                    </p:anim>
                                    <p:anim calcmode="lin" valueType="num">
                                      <p:cBhvr additive="base">
                                        <p:cTn id="407" dur="3250"/>
                                        <p:tgtEl>
                                          <p:spTgt spid="62"/>
                                        </p:tgtEl>
                                        <p:attrNameLst>
                                          <p:attrName>ppt_y</p:attrName>
                                        </p:attrNameLst>
                                      </p:cBhvr>
                                      <p:tavLst>
                                        <p:tav tm="0">
                                          <p:val>
                                            <p:strVal val="ppt_y"/>
                                          </p:val>
                                        </p:tav>
                                        <p:tav tm="100000">
                                          <p:val>
                                            <p:strVal val="ppt_y"/>
                                          </p:val>
                                        </p:tav>
                                      </p:tavLst>
                                    </p:anim>
                                    <p:set>
                                      <p:cBhvr>
                                        <p:cTn id="408" dur="1" fill="hold">
                                          <p:stCondLst>
                                            <p:cond delay="3249"/>
                                          </p:stCondLst>
                                        </p:cTn>
                                        <p:tgtEl>
                                          <p:spTgt spid="62"/>
                                        </p:tgtEl>
                                        <p:attrNameLst>
                                          <p:attrName>style.visibility</p:attrName>
                                        </p:attrNameLst>
                                      </p:cBhvr>
                                      <p:to>
                                        <p:strVal val="hidden"/>
                                      </p:to>
                                    </p:set>
                                  </p:childTnLst>
                                </p:cTn>
                              </p:par>
                              <p:par>
                                <p:cTn id="409" presetID="2" presetClass="exit" presetSubtype="2" fill="hold" nodeType="withEffect">
                                  <p:stCondLst>
                                    <p:cond delay="0"/>
                                  </p:stCondLst>
                                  <p:childTnLst>
                                    <p:anim calcmode="lin" valueType="num">
                                      <p:cBhvr additive="base">
                                        <p:cTn id="410" dur="3250"/>
                                        <p:tgtEl>
                                          <p:spTgt spid="65"/>
                                        </p:tgtEl>
                                        <p:attrNameLst>
                                          <p:attrName>ppt_x</p:attrName>
                                        </p:attrNameLst>
                                      </p:cBhvr>
                                      <p:tavLst>
                                        <p:tav tm="0">
                                          <p:val>
                                            <p:strVal val="ppt_x"/>
                                          </p:val>
                                        </p:tav>
                                        <p:tav tm="100000">
                                          <p:val>
                                            <p:strVal val="1+ppt_w/2"/>
                                          </p:val>
                                        </p:tav>
                                      </p:tavLst>
                                    </p:anim>
                                    <p:anim calcmode="lin" valueType="num">
                                      <p:cBhvr additive="base">
                                        <p:cTn id="411" dur="3250"/>
                                        <p:tgtEl>
                                          <p:spTgt spid="65"/>
                                        </p:tgtEl>
                                        <p:attrNameLst>
                                          <p:attrName>ppt_y</p:attrName>
                                        </p:attrNameLst>
                                      </p:cBhvr>
                                      <p:tavLst>
                                        <p:tav tm="0">
                                          <p:val>
                                            <p:strVal val="ppt_y"/>
                                          </p:val>
                                        </p:tav>
                                        <p:tav tm="100000">
                                          <p:val>
                                            <p:strVal val="ppt_y"/>
                                          </p:val>
                                        </p:tav>
                                      </p:tavLst>
                                    </p:anim>
                                    <p:set>
                                      <p:cBhvr>
                                        <p:cTn id="412" dur="1" fill="hold">
                                          <p:stCondLst>
                                            <p:cond delay="3249"/>
                                          </p:stCondLst>
                                        </p:cTn>
                                        <p:tgtEl>
                                          <p:spTgt spid="65"/>
                                        </p:tgtEl>
                                        <p:attrNameLst>
                                          <p:attrName>style.visibility</p:attrName>
                                        </p:attrNameLst>
                                      </p:cBhvr>
                                      <p:to>
                                        <p:strVal val="hidden"/>
                                      </p:to>
                                    </p:set>
                                  </p:childTnLst>
                                </p:cTn>
                              </p:par>
                              <p:par>
                                <p:cTn id="413" presetID="2" presetClass="exit" presetSubtype="2" fill="hold" nodeType="withEffect">
                                  <p:stCondLst>
                                    <p:cond delay="0"/>
                                  </p:stCondLst>
                                  <p:childTnLst>
                                    <p:anim calcmode="lin" valueType="num">
                                      <p:cBhvr additive="base">
                                        <p:cTn id="414" dur="3250"/>
                                        <p:tgtEl>
                                          <p:spTgt spid="68"/>
                                        </p:tgtEl>
                                        <p:attrNameLst>
                                          <p:attrName>ppt_x</p:attrName>
                                        </p:attrNameLst>
                                      </p:cBhvr>
                                      <p:tavLst>
                                        <p:tav tm="0">
                                          <p:val>
                                            <p:strVal val="ppt_x"/>
                                          </p:val>
                                        </p:tav>
                                        <p:tav tm="100000">
                                          <p:val>
                                            <p:strVal val="1+ppt_w/2"/>
                                          </p:val>
                                        </p:tav>
                                      </p:tavLst>
                                    </p:anim>
                                    <p:anim calcmode="lin" valueType="num">
                                      <p:cBhvr additive="base">
                                        <p:cTn id="415" dur="3250"/>
                                        <p:tgtEl>
                                          <p:spTgt spid="68"/>
                                        </p:tgtEl>
                                        <p:attrNameLst>
                                          <p:attrName>ppt_y</p:attrName>
                                        </p:attrNameLst>
                                      </p:cBhvr>
                                      <p:tavLst>
                                        <p:tav tm="0">
                                          <p:val>
                                            <p:strVal val="ppt_y"/>
                                          </p:val>
                                        </p:tav>
                                        <p:tav tm="100000">
                                          <p:val>
                                            <p:strVal val="ppt_y"/>
                                          </p:val>
                                        </p:tav>
                                      </p:tavLst>
                                    </p:anim>
                                    <p:set>
                                      <p:cBhvr>
                                        <p:cTn id="416" dur="1" fill="hold">
                                          <p:stCondLst>
                                            <p:cond delay="3249"/>
                                          </p:stCondLst>
                                        </p:cTn>
                                        <p:tgtEl>
                                          <p:spTgt spid="68"/>
                                        </p:tgtEl>
                                        <p:attrNameLst>
                                          <p:attrName>style.visibility</p:attrName>
                                        </p:attrNameLst>
                                      </p:cBhvr>
                                      <p:to>
                                        <p:strVal val="hidden"/>
                                      </p:to>
                                    </p:set>
                                  </p:childTnLst>
                                </p:cTn>
                              </p:par>
                              <p:par>
                                <p:cTn id="417" presetID="2" presetClass="exit" presetSubtype="2" fill="hold" nodeType="withEffect">
                                  <p:stCondLst>
                                    <p:cond delay="0"/>
                                  </p:stCondLst>
                                  <p:childTnLst>
                                    <p:anim calcmode="lin" valueType="num">
                                      <p:cBhvr additive="base">
                                        <p:cTn id="418" dur="3250"/>
                                        <p:tgtEl>
                                          <p:spTgt spid="71"/>
                                        </p:tgtEl>
                                        <p:attrNameLst>
                                          <p:attrName>ppt_x</p:attrName>
                                        </p:attrNameLst>
                                      </p:cBhvr>
                                      <p:tavLst>
                                        <p:tav tm="0">
                                          <p:val>
                                            <p:strVal val="ppt_x"/>
                                          </p:val>
                                        </p:tav>
                                        <p:tav tm="100000">
                                          <p:val>
                                            <p:strVal val="1+ppt_w/2"/>
                                          </p:val>
                                        </p:tav>
                                      </p:tavLst>
                                    </p:anim>
                                    <p:anim calcmode="lin" valueType="num">
                                      <p:cBhvr additive="base">
                                        <p:cTn id="419" dur="3250"/>
                                        <p:tgtEl>
                                          <p:spTgt spid="71"/>
                                        </p:tgtEl>
                                        <p:attrNameLst>
                                          <p:attrName>ppt_y</p:attrName>
                                        </p:attrNameLst>
                                      </p:cBhvr>
                                      <p:tavLst>
                                        <p:tav tm="0">
                                          <p:val>
                                            <p:strVal val="ppt_y"/>
                                          </p:val>
                                        </p:tav>
                                        <p:tav tm="100000">
                                          <p:val>
                                            <p:strVal val="ppt_y"/>
                                          </p:val>
                                        </p:tav>
                                      </p:tavLst>
                                    </p:anim>
                                    <p:set>
                                      <p:cBhvr>
                                        <p:cTn id="420" dur="1" fill="hold">
                                          <p:stCondLst>
                                            <p:cond delay="3249"/>
                                          </p:stCondLst>
                                        </p:cTn>
                                        <p:tgtEl>
                                          <p:spTgt spid="71"/>
                                        </p:tgtEl>
                                        <p:attrNameLst>
                                          <p:attrName>style.visibility</p:attrName>
                                        </p:attrNameLst>
                                      </p:cBhvr>
                                      <p:to>
                                        <p:strVal val="hidden"/>
                                      </p:to>
                                    </p:set>
                                  </p:childTnLst>
                                </p:cTn>
                              </p:par>
                              <p:par>
                                <p:cTn id="421" presetID="2" presetClass="exit" presetSubtype="2" fill="hold" nodeType="withEffect">
                                  <p:stCondLst>
                                    <p:cond delay="0"/>
                                  </p:stCondLst>
                                  <p:childTnLst>
                                    <p:anim calcmode="lin" valueType="num">
                                      <p:cBhvr additive="base">
                                        <p:cTn id="422" dur="3250"/>
                                        <p:tgtEl>
                                          <p:spTgt spid="74"/>
                                        </p:tgtEl>
                                        <p:attrNameLst>
                                          <p:attrName>ppt_x</p:attrName>
                                        </p:attrNameLst>
                                      </p:cBhvr>
                                      <p:tavLst>
                                        <p:tav tm="0">
                                          <p:val>
                                            <p:strVal val="ppt_x"/>
                                          </p:val>
                                        </p:tav>
                                        <p:tav tm="100000">
                                          <p:val>
                                            <p:strVal val="1+ppt_w/2"/>
                                          </p:val>
                                        </p:tav>
                                      </p:tavLst>
                                    </p:anim>
                                    <p:anim calcmode="lin" valueType="num">
                                      <p:cBhvr additive="base">
                                        <p:cTn id="423" dur="3250"/>
                                        <p:tgtEl>
                                          <p:spTgt spid="74"/>
                                        </p:tgtEl>
                                        <p:attrNameLst>
                                          <p:attrName>ppt_y</p:attrName>
                                        </p:attrNameLst>
                                      </p:cBhvr>
                                      <p:tavLst>
                                        <p:tav tm="0">
                                          <p:val>
                                            <p:strVal val="ppt_y"/>
                                          </p:val>
                                        </p:tav>
                                        <p:tav tm="100000">
                                          <p:val>
                                            <p:strVal val="ppt_y"/>
                                          </p:val>
                                        </p:tav>
                                      </p:tavLst>
                                    </p:anim>
                                    <p:set>
                                      <p:cBhvr>
                                        <p:cTn id="424" dur="1" fill="hold">
                                          <p:stCondLst>
                                            <p:cond delay="3249"/>
                                          </p:stCondLst>
                                        </p:cTn>
                                        <p:tgtEl>
                                          <p:spTgt spid="74"/>
                                        </p:tgtEl>
                                        <p:attrNameLst>
                                          <p:attrName>style.visibility</p:attrName>
                                        </p:attrNameLst>
                                      </p:cBhvr>
                                      <p:to>
                                        <p:strVal val="hidden"/>
                                      </p:to>
                                    </p:set>
                                  </p:childTnLst>
                                </p:cTn>
                              </p:par>
                              <p:par>
                                <p:cTn id="425" presetID="2" presetClass="exit" presetSubtype="2" fill="hold" nodeType="withEffect">
                                  <p:stCondLst>
                                    <p:cond delay="0"/>
                                  </p:stCondLst>
                                  <p:childTnLst>
                                    <p:anim calcmode="lin" valueType="num">
                                      <p:cBhvr additive="base">
                                        <p:cTn id="426" dur="3250"/>
                                        <p:tgtEl>
                                          <p:spTgt spid="77"/>
                                        </p:tgtEl>
                                        <p:attrNameLst>
                                          <p:attrName>ppt_x</p:attrName>
                                        </p:attrNameLst>
                                      </p:cBhvr>
                                      <p:tavLst>
                                        <p:tav tm="0">
                                          <p:val>
                                            <p:strVal val="ppt_x"/>
                                          </p:val>
                                        </p:tav>
                                        <p:tav tm="100000">
                                          <p:val>
                                            <p:strVal val="1+ppt_w/2"/>
                                          </p:val>
                                        </p:tav>
                                      </p:tavLst>
                                    </p:anim>
                                    <p:anim calcmode="lin" valueType="num">
                                      <p:cBhvr additive="base">
                                        <p:cTn id="427" dur="3250"/>
                                        <p:tgtEl>
                                          <p:spTgt spid="77"/>
                                        </p:tgtEl>
                                        <p:attrNameLst>
                                          <p:attrName>ppt_y</p:attrName>
                                        </p:attrNameLst>
                                      </p:cBhvr>
                                      <p:tavLst>
                                        <p:tav tm="0">
                                          <p:val>
                                            <p:strVal val="ppt_y"/>
                                          </p:val>
                                        </p:tav>
                                        <p:tav tm="100000">
                                          <p:val>
                                            <p:strVal val="ppt_y"/>
                                          </p:val>
                                        </p:tav>
                                      </p:tavLst>
                                    </p:anim>
                                    <p:set>
                                      <p:cBhvr>
                                        <p:cTn id="428" dur="1" fill="hold">
                                          <p:stCondLst>
                                            <p:cond delay="3249"/>
                                          </p:stCondLst>
                                        </p:cTn>
                                        <p:tgtEl>
                                          <p:spTgt spid="77"/>
                                        </p:tgtEl>
                                        <p:attrNameLst>
                                          <p:attrName>style.visibility</p:attrName>
                                        </p:attrNameLst>
                                      </p:cBhvr>
                                      <p:to>
                                        <p:strVal val="hidden"/>
                                      </p:to>
                                    </p:set>
                                  </p:childTnLst>
                                </p:cTn>
                              </p:par>
                              <p:par>
                                <p:cTn id="429" presetID="2" presetClass="exit" presetSubtype="2" fill="hold" nodeType="withEffect">
                                  <p:stCondLst>
                                    <p:cond delay="0"/>
                                  </p:stCondLst>
                                  <p:childTnLst>
                                    <p:anim calcmode="lin" valueType="num">
                                      <p:cBhvr additive="base">
                                        <p:cTn id="430" dur="3250"/>
                                        <p:tgtEl>
                                          <p:spTgt spid="80"/>
                                        </p:tgtEl>
                                        <p:attrNameLst>
                                          <p:attrName>ppt_x</p:attrName>
                                        </p:attrNameLst>
                                      </p:cBhvr>
                                      <p:tavLst>
                                        <p:tav tm="0">
                                          <p:val>
                                            <p:strVal val="ppt_x"/>
                                          </p:val>
                                        </p:tav>
                                        <p:tav tm="100000">
                                          <p:val>
                                            <p:strVal val="1+ppt_w/2"/>
                                          </p:val>
                                        </p:tav>
                                      </p:tavLst>
                                    </p:anim>
                                    <p:anim calcmode="lin" valueType="num">
                                      <p:cBhvr additive="base">
                                        <p:cTn id="431" dur="3250"/>
                                        <p:tgtEl>
                                          <p:spTgt spid="80"/>
                                        </p:tgtEl>
                                        <p:attrNameLst>
                                          <p:attrName>ppt_y</p:attrName>
                                        </p:attrNameLst>
                                      </p:cBhvr>
                                      <p:tavLst>
                                        <p:tav tm="0">
                                          <p:val>
                                            <p:strVal val="ppt_y"/>
                                          </p:val>
                                        </p:tav>
                                        <p:tav tm="100000">
                                          <p:val>
                                            <p:strVal val="ppt_y"/>
                                          </p:val>
                                        </p:tav>
                                      </p:tavLst>
                                    </p:anim>
                                    <p:set>
                                      <p:cBhvr>
                                        <p:cTn id="432" dur="1" fill="hold">
                                          <p:stCondLst>
                                            <p:cond delay="3249"/>
                                          </p:stCondLst>
                                        </p:cTn>
                                        <p:tgtEl>
                                          <p:spTgt spid="80"/>
                                        </p:tgtEl>
                                        <p:attrNameLst>
                                          <p:attrName>style.visibility</p:attrName>
                                        </p:attrNameLst>
                                      </p:cBhvr>
                                      <p:to>
                                        <p:strVal val="hidden"/>
                                      </p:to>
                                    </p:set>
                                  </p:childTnLst>
                                </p:cTn>
                              </p:par>
                              <p:par>
                                <p:cTn id="433" presetID="2" presetClass="exit" presetSubtype="2" fill="hold" nodeType="withEffect">
                                  <p:stCondLst>
                                    <p:cond delay="0"/>
                                  </p:stCondLst>
                                  <p:childTnLst>
                                    <p:anim calcmode="lin" valueType="num">
                                      <p:cBhvr additive="base">
                                        <p:cTn id="434" dur="3250"/>
                                        <p:tgtEl>
                                          <p:spTgt spid="83"/>
                                        </p:tgtEl>
                                        <p:attrNameLst>
                                          <p:attrName>ppt_x</p:attrName>
                                        </p:attrNameLst>
                                      </p:cBhvr>
                                      <p:tavLst>
                                        <p:tav tm="0">
                                          <p:val>
                                            <p:strVal val="ppt_x"/>
                                          </p:val>
                                        </p:tav>
                                        <p:tav tm="100000">
                                          <p:val>
                                            <p:strVal val="1+ppt_w/2"/>
                                          </p:val>
                                        </p:tav>
                                      </p:tavLst>
                                    </p:anim>
                                    <p:anim calcmode="lin" valueType="num">
                                      <p:cBhvr additive="base">
                                        <p:cTn id="435" dur="3250"/>
                                        <p:tgtEl>
                                          <p:spTgt spid="83"/>
                                        </p:tgtEl>
                                        <p:attrNameLst>
                                          <p:attrName>ppt_y</p:attrName>
                                        </p:attrNameLst>
                                      </p:cBhvr>
                                      <p:tavLst>
                                        <p:tav tm="0">
                                          <p:val>
                                            <p:strVal val="ppt_y"/>
                                          </p:val>
                                        </p:tav>
                                        <p:tav tm="100000">
                                          <p:val>
                                            <p:strVal val="ppt_y"/>
                                          </p:val>
                                        </p:tav>
                                      </p:tavLst>
                                    </p:anim>
                                    <p:set>
                                      <p:cBhvr>
                                        <p:cTn id="436" dur="1" fill="hold">
                                          <p:stCondLst>
                                            <p:cond delay="3249"/>
                                          </p:stCondLst>
                                        </p:cTn>
                                        <p:tgtEl>
                                          <p:spTgt spid="83"/>
                                        </p:tgtEl>
                                        <p:attrNameLst>
                                          <p:attrName>style.visibility</p:attrName>
                                        </p:attrNameLst>
                                      </p:cBhvr>
                                      <p:to>
                                        <p:strVal val="hidden"/>
                                      </p:to>
                                    </p:set>
                                  </p:childTnLst>
                                </p:cTn>
                              </p:par>
                              <p:par>
                                <p:cTn id="437" presetID="2" presetClass="exit" presetSubtype="2" fill="hold" nodeType="withEffect">
                                  <p:stCondLst>
                                    <p:cond delay="0"/>
                                  </p:stCondLst>
                                  <p:childTnLst>
                                    <p:anim calcmode="lin" valueType="num">
                                      <p:cBhvr additive="base">
                                        <p:cTn id="438" dur="3250"/>
                                        <p:tgtEl>
                                          <p:spTgt spid="86"/>
                                        </p:tgtEl>
                                        <p:attrNameLst>
                                          <p:attrName>ppt_x</p:attrName>
                                        </p:attrNameLst>
                                      </p:cBhvr>
                                      <p:tavLst>
                                        <p:tav tm="0">
                                          <p:val>
                                            <p:strVal val="ppt_x"/>
                                          </p:val>
                                        </p:tav>
                                        <p:tav tm="100000">
                                          <p:val>
                                            <p:strVal val="1+ppt_w/2"/>
                                          </p:val>
                                        </p:tav>
                                      </p:tavLst>
                                    </p:anim>
                                    <p:anim calcmode="lin" valueType="num">
                                      <p:cBhvr additive="base">
                                        <p:cTn id="439" dur="3250"/>
                                        <p:tgtEl>
                                          <p:spTgt spid="86"/>
                                        </p:tgtEl>
                                        <p:attrNameLst>
                                          <p:attrName>ppt_y</p:attrName>
                                        </p:attrNameLst>
                                      </p:cBhvr>
                                      <p:tavLst>
                                        <p:tav tm="0">
                                          <p:val>
                                            <p:strVal val="ppt_y"/>
                                          </p:val>
                                        </p:tav>
                                        <p:tav tm="100000">
                                          <p:val>
                                            <p:strVal val="ppt_y"/>
                                          </p:val>
                                        </p:tav>
                                      </p:tavLst>
                                    </p:anim>
                                    <p:set>
                                      <p:cBhvr>
                                        <p:cTn id="440" dur="1" fill="hold">
                                          <p:stCondLst>
                                            <p:cond delay="3249"/>
                                          </p:stCondLst>
                                        </p:cTn>
                                        <p:tgtEl>
                                          <p:spTgt spid="86"/>
                                        </p:tgtEl>
                                        <p:attrNameLst>
                                          <p:attrName>style.visibility</p:attrName>
                                        </p:attrNameLst>
                                      </p:cBhvr>
                                      <p:to>
                                        <p:strVal val="hidden"/>
                                      </p:to>
                                    </p:set>
                                  </p:childTnLst>
                                </p:cTn>
                              </p:par>
                              <p:par>
                                <p:cTn id="441" presetID="2" presetClass="exit" presetSubtype="2" fill="hold" nodeType="withEffect">
                                  <p:stCondLst>
                                    <p:cond delay="0"/>
                                  </p:stCondLst>
                                  <p:childTnLst>
                                    <p:anim calcmode="lin" valueType="num">
                                      <p:cBhvr additive="base">
                                        <p:cTn id="442" dur="3250"/>
                                        <p:tgtEl>
                                          <p:spTgt spid="89"/>
                                        </p:tgtEl>
                                        <p:attrNameLst>
                                          <p:attrName>ppt_x</p:attrName>
                                        </p:attrNameLst>
                                      </p:cBhvr>
                                      <p:tavLst>
                                        <p:tav tm="0">
                                          <p:val>
                                            <p:strVal val="ppt_x"/>
                                          </p:val>
                                        </p:tav>
                                        <p:tav tm="100000">
                                          <p:val>
                                            <p:strVal val="1+ppt_w/2"/>
                                          </p:val>
                                        </p:tav>
                                      </p:tavLst>
                                    </p:anim>
                                    <p:anim calcmode="lin" valueType="num">
                                      <p:cBhvr additive="base">
                                        <p:cTn id="443" dur="3250"/>
                                        <p:tgtEl>
                                          <p:spTgt spid="89"/>
                                        </p:tgtEl>
                                        <p:attrNameLst>
                                          <p:attrName>ppt_y</p:attrName>
                                        </p:attrNameLst>
                                      </p:cBhvr>
                                      <p:tavLst>
                                        <p:tav tm="0">
                                          <p:val>
                                            <p:strVal val="ppt_y"/>
                                          </p:val>
                                        </p:tav>
                                        <p:tav tm="100000">
                                          <p:val>
                                            <p:strVal val="ppt_y"/>
                                          </p:val>
                                        </p:tav>
                                      </p:tavLst>
                                    </p:anim>
                                    <p:set>
                                      <p:cBhvr>
                                        <p:cTn id="444" dur="1" fill="hold">
                                          <p:stCondLst>
                                            <p:cond delay="3249"/>
                                          </p:stCondLst>
                                        </p:cTn>
                                        <p:tgtEl>
                                          <p:spTgt spid="89"/>
                                        </p:tgtEl>
                                        <p:attrNameLst>
                                          <p:attrName>style.visibility</p:attrName>
                                        </p:attrNameLst>
                                      </p:cBhvr>
                                      <p:to>
                                        <p:strVal val="hidden"/>
                                      </p:to>
                                    </p:set>
                                  </p:childTnLst>
                                </p:cTn>
                              </p:par>
                              <p:par>
                                <p:cTn id="445" presetID="2" presetClass="exit" presetSubtype="2" fill="hold" nodeType="withEffect">
                                  <p:stCondLst>
                                    <p:cond delay="0"/>
                                  </p:stCondLst>
                                  <p:childTnLst>
                                    <p:anim calcmode="lin" valueType="num">
                                      <p:cBhvr additive="base">
                                        <p:cTn id="446" dur="3250"/>
                                        <p:tgtEl>
                                          <p:spTgt spid="92"/>
                                        </p:tgtEl>
                                        <p:attrNameLst>
                                          <p:attrName>ppt_x</p:attrName>
                                        </p:attrNameLst>
                                      </p:cBhvr>
                                      <p:tavLst>
                                        <p:tav tm="0">
                                          <p:val>
                                            <p:strVal val="ppt_x"/>
                                          </p:val>
                                        </p:tav>
                                        <p:tav tm="100000">
                                          <p:val>
                                            <p:strVal val="1+ppt_w/2"/>
                                          </p:val>
                                        </p:tav>
                                      </p:tavLst>
                                    </p:anim>
                                    <p:anim calcmode="lin" valueType="num">
                                      <p:cBhvr additive="base">
                                        <p:cTn id="447" dur="3250"/>
                                        <p:tgtEl>
                                          <p:spTgt spid="92"/>
                                        </p:tgtEl>
                                        <p:attrNameLst>
                                          <p:attrName>ppt_y</p:attrName>
                                        </p:attrNameLst>
                                      </p:cBhvr>
                                      <p:tavLst>
                                        <p:tav tm="0">
                                          <p:val>
                                            <p:strVal val="ppt_y"/>
                                          </p:val>
                                        </p:tav>
                                        <p:tav tm="100000">
                                          <p:val>
                                            <p:strVal val="ppt_y"/>
                                          </p:val>
                                        </p:tav>
                                      </p:tavLst>
                                    </p:anim>
                                    <p:set>
                                      <p:cBhvr>
                                        <p:cTn id="448" dur="1" fill="hold">
                                          <p:stCondLst>
                                            <p:cond delay="3249"/>
                                          </p:stCondLst>
                                        </p:cTn>
                                        <p:tgtEl>
                                          <p:spTgt spid="92"/>
                                        </p:tgtEl>
                                        <p:attrNameLst>
                                          <p:attrName>style.visibility</p:attrName>
                                        </p:attrNameLst>
                                      </p:cBhvr>
                                      <p:to>
                                        <p:strVal val="hidden"/>
                                      </p:to>
                                    </p:set>
                                  </p:childTnLst>
                                </p:cTn>
                              </p:par>
                              <p:par>
                                <p:cTn id="449" presetID="2" presetClass="exit" presetSubtype="2" fill="hold" nodeType="withEffect">
                                  <p:stCondLst>
                                    <p:cond delay="0"/>
                                  </p:stCondLst>
                                  <p:childTnLst>
                                    <p:anim calcmode="lin" valueType="num">
                                      <p:cBhvr additive="base">
                                        <p:cTn id="450" dur="3250"/>
                                        <p:tgtEl>
                                          <p:spTgt spid="95"/>
                                        </p:tgtEl>
                                        <p:attrNameLst>
                                          <p:attrName>ppt_x</p:attrName>
                                        </p:attrNameLst>
                                      </p:cBhvr>
                                      <p:tavLst>
                                        <p:tav tm="0">
                                          <p:val>
                                            <p:strVal val="ppt_x"/>
                                          </p:val>
                                        </p:tav>
                                        <p:tav tm="100000">
                                          <p:val>
                                            <p:strVal val="1+ppt_w/2"/>
                                          </p:val>
                                        </p:tav>
                                      </p:tavLst>
                                    </p:anim>
                                    <p:anim calcmode="lin" valueType="num">
                                      <p:cBhvr additive="base">
                                        <p:cTn id="451" dur="3250"/>
                                        <p:tgtEl>
                                          <p:spTgt spid="95"/>
                                        </p:tgtEl>
                                        <p:attrNameLst>
                                          <p:attrName>ppt_y</p:attrName>
                                        </p:attrNameLst>
                                      </p:cBhvr>
                                      <p:tavLst>
                                        <p:tav tm="0">
                                          <p:val>
                                            <p:strVal val="ppt_y"/>
                                          </p:val>
                                        </p:tav>
                                        <p:tav tm="100000">
                                          <p:val>
                                            <p:strVal val="ppt_y"/>
                                          </p:val>
                                        </p:tav>
                                      </p:tavLst>
                                    </p:anim>
                                    <p:set>
                                      <p:cBhvr>
                                        <p:cTn id="452" dur="1" fill="hold">
                                          <p:stCondLst>
                                            <p:cond delay="3249"/>
                                          </p:stCondLst>
                                        </p:cTn>
                                        <p:tgtEl>
                                          <p:spTgt spid="95"/>
                                        </p:tgtEl>
                                        <p:attrNameLst>
                                          <p:attrName>style.visibility</p:attrName>
                                        </p:attrNameLst>
                                      </p:cBhvr>
                                      <p:to>
                                        <p:strVal val="hidden"/>
                                      </p:to>
                                    </p:set>
                                  </p:childTnLst>
                                </p:cTn>
                              </p:par>
                              <p:par>
                                <p:cTn id="453" presetID="2" presetClass="exit" presetSubtype="2" fill="hold" nodeType="withEffect">
                                  <p:stCondLst>
                                    <p:cond delay="0"/>
                                  </p:stCondLst>
                                  <p:childTnLst>
                                    <p:anim calcmode="lin" valueType="num">
                                      <p:cBhvr additive="base">
                                        <p:cTn id="454" dur="3250"/>
                                        <p:tgtEl>
                                          <p:spTgt spid="98"/>
                                        </p:tgtEl>
                                        <p:attrNameLst>
                                          <p:attrName>ppt_x</p:attrName>
                                        </p:attrNameLst>
                                      </p:cBhvr>
                                      <p:tavLst>
                                        <p:tav tm="0">
                                          <p:val>
                                            <p:strVal val="ppt_x"/>
                                          </p:val>
                                        </p:tav>
                                        <p:tav tm="100000">
                                          <p:val>
                                            <p:strVal val="1+ppt_w/2"/>
                                          </p:val>
                                        </p:tav>
                                      </p:tavLst>
                                    </p:anim>
                                    <p:anim calcmode="lin" valueType="num">
                                      <p:cBhvr additive="base">
                                        <p:cTn id="455" dur="3250"/>
                                        <p:tgtEl>
                                          <p:spTgt spid="98"/>
                                        </p:tgtEl>
                                        <p:attrNameLst>
                                          <p:attrName>ppt_y</p:attrName>
                                        </p:attrNameLst>
                                      </p:cBhvr>
                                      <p:tavLst>
                                        <p:tav tm="0">
                                          <p:val>
                                            <p:strVal val="ppt_y"/>
                                          </p:val>
                                        </p:tav>
                                        <p:tav tm="100000">
                                          <p:val>
                                            <p:strVal val="ppt_y"/>
                                          </p:val>
                                        </p:tav>
                                      </p:tavLst>
                                    </p:anim>
                                    <p:set>
                                      <p:cBhvr>
                                        <p:cTn id="456" dur="1" fill="hold">
                                          <p:stCondLst>
                                            <p:cond delay="3249"/>
                                          </p:stCondLst>
                                        </p:cTn>
                                        <p:tgtEl>
                                          <p:spTgt spid="98"/>
                                        </p:tgtEl>
                                        <p:attrNameLst>
                                          <p:attrName>style.visibility</p:attrName>
                                        </p:attrNameLst>
                                      </p:cBhvr>
                                      <p:to>
                                        <p:strVal val="hidden"/>
                                      </p:to>
                                    </p:set>
                                  </p:childTnLst>
                                </p:cTn>
                              </p:par>
                              <p:par>
                                <p:cTn id="457" presetID="2" presetClass="exit" presetSubtype="2" fill="hold" nodeType="withEffect">
                                  <p:stCondLst>
                                    <p:cond delay="0"/>
                                  </p:stCondLst>
                                  <p:childTnLst>
                                    <p:anim calcmode="lin" valueType="num">
                                      <p:cBhvr additive="base">
                                        <p:cTn id="458" dur="3250"/>
                                        <p:tgtEl>
                                          <p:spTgt spid="101"/>
                                        </p:tgtEl>
                                        <p:attrNameLst>
                                          <p:attrName>ppt_x</p:attrName>
                                        </p:attrNameLst>
                                      </p:cBhvr>
                                      <p:tavLst>
                                        <p:tav tm="0">
                                          <p:val>
                                            <p:strVal val="ppt_x"/>
                                          </p:val>
                                        </p:tav>
                                        <p:tav tm="100000">
                                          <p:val>
                                            <p:strVal val="1+ppt_w/2"/>
                                          </p:val>
                                        </p:tav>
                                      </p:tavLst>
                                    </p:anim>
                                    <p:anim calcmode="lin" valueType="num">
                                      <p:cBhvr additive="base">
                                        <p:cTn id="459" dur="3250"/>
                                        <p:tgtEl>
                                          <p:spTgt spid="101"/>
                                        </p:tgtEl>
                                        <p:attrNameLst>
                                          <p:attrName>ppt_y</p:attrName>
                                        </p:attrNameLst>
                                      </p:cBhvr>
                                      <p:tavLst>
                                        <p:tav tm="0">
                                          <p:val>
                                            <p:strVal val="ppt_y"/>
                                          </p:val>
                                        </p:tav>
                                        <p:tav tm="100000">
                                          <p:val>
                                            <p:strVal val="ppt_y"/>
                                          </p:val>
                                        </p:tav>
                                      </p:tavLst>
                                    </p:anim>
                                    <p:set>
                                      <p:cBhvr>
                                        <p:cTn id="460" dur="1" fill="hold">
                                          <p:stCondLst>
                                            <p:cond delay="3249"/>
                                          </p:stCondLst>
                                        </p:cTn>
                                        <p:tgtEl>
                                          <p:spTgt spid="101"/>
                                        </p:tgtEl>
                                        <p:attrNameLst>
                                          <p:attrName>style.visibility</p:attrName>
                                        </p:attrNameLst>
                                      </p:cBhvr>
                                      <p:to>
                                        <p:strVal val="hidden"/>
                                      </p:to>
                                    </p:set>
                                  </p:childTnLst>
                                </p:cTn>
                              </p:par>
                              <p:par>
                                <p:cTn id="461" presetID="2" presetClass="exit" presetSubtype="2" fill="hold" nodeType="withEffect">
                                  <p:stCondLst>
                                    <p:cond delay="0"/>
                                  </p:stCondLst>
                                  <p:childTnLst>
                                    <p:anim calcmode="lin" valueType="num">
                                      <p:cBhvr additive="base">
                                        <p:cTn id="462" dur="3250"/>
                                        <p:tgtEl>
                                          <p:spTgt spid="104"/>
                                        </p:tgtEl>
                                        <p:attrNameLst>
                                          <p:attrName>ppt_x</p:attrName>
                                        </p:attrNameLst>
                                      </p:cBhvr>
                                      <p:tavLst>
                                        <p:tav tm="0">
                                          <p:val>
                                            <p:strVal val="ppt_x"/>
                                          </p:val>
                                        </p:tav>
                                        <p:tav tm="100000">
                                          <p:val>
                                            <p:strVal val="1+ppt_w/2"/>
                                          </p:val>
                                        </p:tav>
                                      </p:tavLst>
                                    </p:anim>
                                    <p:anim calcmode="lin" valueType="num">
                                      <p:cBhvr additive="base">
                                        <p:cTn id="463" dur="3250"/>
                                        <p:tgtEl>
                                          <p:spTgt spid="104"/>
                                        </p:tgtEl>
                                        <p:attrNameLst>
                                          <p:attrName>ppt_y</p:attrName>
                                        </p:attrNameLst>
                                      </p:cBhvr>
                                      <p:tavLst>
                                        <p:tav tm="0">
                                          <p:val>
                                            <p:strVal val="ppt_y"/>
                                          </p:val>
                                        </p:tav>
                                        <p:tav tm="100000">
                                          <p:val>
                                            <p:strVal val="ppt_y"/>
                                          </p:val>
                                        </p:tav>
                                      </p:tavLst>
                                    </p:anim>
                                    <p:set>
                                      <p:cBhvr>
                                        <p:cTn id="464" dur="1" fill="hold">
                                          <p:stCondLst>
                                            <p:cond delay="3249"/>
                                          </p:stCondLst>
                                        </p:cTn>
                                        <p:tgtEl>
                                          <p:spTgt spid="104"/>
                                        </p:tgtEl>
                                        <p:attrNameLst>
                                          <p:attrName>style.visibility</p:attrName>
                                        </p:attrNameLst>
                                      </p:cBhvr>
                                      <p:to>
                                        <p:strVal val="hidden"/>
                                      </p:to>
                                    </p:set>
                                  </p:childTnLst>
                                </p:cTn>
                              </p:par>
                              <p:par>
                                <p:cTn id="465" presetID="2" presetClass="exit" presetSubtype="2" fill="hold" nodeType="withEffect">
                                  <p:stCondLst>
                                    <p:cond delay="0"/>
                                  </p:stCondLst>
                                  <p:childTnLst>
                                    <p:anim calcmode="lin" valueType="num">
                                      <p:cBhvr additive="base">
                                        <p:cTn id="466" dur="3250"/>
                                        <p:tgtEl>
                                          <p:spTgt spid="107"/>
                                        </p:tgtEl>
                                        <p:attrNameLst>
                                          <p:attrName>ppt_x</p:attrName>
                                        </p:attrNameLst>
                                      </p:cBhvr>
                                      <p:tavLst>
                                        <p:tav tm="0">
                                          <p:val>
                                            <p:strVal val="ppt_x"/>
                                          </p:val>
                                        </p:tav>
                                        <p:tav tm="100000">
                                          <p:val>
                                            <p:strVal val="1+ppt_w/2"/>
                                          </p:val>
                                        </p:tav>
                                      </p:tavLst>
                                    </p:anim>
                                    <p:anim calcmode="lin" valueType="num">
                                      <p:cBhvr additive="base">
                                        <p:cTn id="467" dur="3250"/>
                                        <p:tgtEl>
                                          <p:spTgt spid="107"/>
                                        </p:tgtEl>
                                        <p:attrNameLst>
                                          <p:attrName>ppt_y</p:attrName>
                                        </p:attrNameLst>
                                      </p:cBhvr>
                                      <p:tavLst>
                                        <p:tav tm="0">
                                          <p:val>
                                            <p:strVal val="ppt_y"/>
                                          </p:val>
                                        </p:tav>
                                        <p:tav tm="100000">
                                          <p:val>
                                            <p:strVal val="ppt_y"/>
                                          </p:val>
                                        </p:tav>
                                      </p:tavLst>
                                    </p:anim>
                                    <p:set>
                                      <p:cBhvr>
                                        <p:cTn id="468" dur="1" fill="hold">
                                          <p:stCondLst>
                                            <p:cond delay="3249"/>
                                          </p:stCondLst>
                                        </p:cTn>
                                        <p:tgtEl>
                                          <p:spTgt spid="107"/>
                                        </p:tgtEl>
                                        <p:attrNameLst>
                                          <p:attrName>style.visibility</p:attrName>
                                        </p:attrNameLst>
                                      </p:cBhvr>
                                      <p:to>
                                        <p:strVal val="hidden"/>
                                      </p:to>
                                    </p:set>
                                  </p:childTnLst>
                                </p:cTn>
                              </p:par>
                              <p:par>
                                <p:cTn id="469" presetID="2" presetClass="exit" presetSubtype="2" fill="hold" nodeType="withEffect">
                                  <p:stCondLst>
                                    <p:cond delay="0"/>
                                  </p:stCondLst>
                                  <p:childTnLst>
                                    <p:anim calcmode="lin" valueType="num">
                                      <p:cBhvr additive="base">
                                        <p:cTn id="470" dur="3250"/>
                                        <p:tgtEl>
                                          <p:spTgt spid="110"/>
                                        </p:tgtEl>
                                        <p:attrNameLst>
                                          <p:attrName>ppt_x</p:attrName>
                                        </p:attrNameLst>
                                      </p:cBhvr>
                                      <p:tavLst>
                                        <p:tav tm="0">
                                          <p:val>
                                            <p:strVal val="ppt_x"/>
                                          </p:val>
                                        </p:tav>
                                        <p:tav tm="100000">
                                          <p:val>
                                            <p:strVal val="1+ppt_w/2"/>
                                          </p:val>
                                        </p:tav>
                                      </p:tavLst>
                                    </p:anim>
                                    <p:anim calcmode="lin" valueType="num">
                                      <p:cBhvr additive="base">
                                        <p:cTn id="471" dur="3250"/>
                                        <p:tgtEl>
                                          <p:spTgt spid="110"/>
                                        </p:tgtEl>
                                        <p:attrNameLst>
                                          <p:attrName>ppt_y</p:attrName>
                                        </p:attrNameLst>
                                      </p:cBhvr>
                                      <p:tavLst>
                                        <p:tav tm="0">
                                          <p:val>
                                            <p:strVal val="ppt_y"/>
                                          </p:val>
                                        </p:tav>
                                        <p:tav tm="100000">
                                          <p:val>
                                            <p:strVal val="ppt_y"/>
                                          </p:val>
                                        </p:tav>
                                      </p:tavLst>
                                    </p:anim>
                                    <p:set>
                                      <p:cBhvr>
                                        <p:cTn id="472" dur="1" fill="hold">
                                          <p:stCondLst>
                                            <p:cond delay="3249"/>
                                          </p:stCondLst>
                                        </p:cTn>
                                        <p:tgtEl>
                                          <p:spTgt spid="110"/>
                                        </p:tgtEl>
                                        <p:attrNameLst>
                                          <p:attrName>style.visibility</p:attrName>
                                        </p:attrNameLst>
                                      </p:cBhvr>
                                      <p:to>
                                        <p:strVal val="hidden"/>
                                      </p:to>
                                    </p:set>
                                  </p:childTnLst>
                                </p:cTn>
                              </p:par>
                              <p:par>
                                <p:cTn id="473" presetID="2" presetClass="exit" presetSubtype="2" fill="hold" nodeType="withEffect">
                                  <p:stCondLst>
                                    <p:cond delay="0"/>
                                  </p:stCondLst>
                                  <p:childTnLst>
                                    <p:anim calcmode="lin" valueType="num">
                                      <p:cBhvr additive="base">
                                        <p:cTn id="474" dur="3250"/>
                                        <p:tgtEl>
                                          <p:spTgt spid="113"/>
                                        </p:tgtEl>
                                        <p:attrNameLst>
                                          <p:attrName>ppt_x</p:attrName>
                                        </p:attrNameLst>
                                      </p:cBhvr>
                                      <p:tavLst>
                                        <p:tav tm="0">
                                          <p:val>
                                            <p:strVal val="ppt_x"/>
                                          </p:val>
                                        </p:tav>
                                        <p:tav tm="100000">
                                          <p:val>
                                            <p:strVal val="1+ppt_w/2"/>
                                          </p:val>
                                        </p:tav>
                                      </p:tavLst>
                                    </p:anim>
                                    <p:anim calcmode="lin" valueType="num">
                                      <p:cBhvr additive="base">
                                        <p:cTn id="475" dur="3250"/>
                                        <p:tgtEl>
                                          <p:spTgt spid="113"/>
                                        </p:tgtEl>
                                        <p:attrNameLst>
                                          <p:attrName>ppt_y</p:attrName>
                                        </p:attrNameLst>
                                      </p:cBhvr>
                                      <p:tavLst>
                                        <p:tav tm="0">
                                          <p:val>
                                            <p:strVal val="ppt_y"/>
                                          </p:val>
                                        </p:tav>
                                        <p:tav tm="100000">
                                          <p:val>
                                            <p:strVal val="ppt_y"/>
                                          </p:val>
                                        </p:tav>
                                      </p:tavLst>
                                    </p:anim>
                                    <p:set>
                                      <p:cBhvr>
                                        <p:cTn id="476" dur="1" fill="hold">
                                          <p:stCondLst>
                                            <p:cond delay="3249"/>
                                          </p:stCondLst>
                                        </p:cTn>
                                        <p:tgtEl>
                                          <p:spTgt spid="113"/>
                                        </p:tgtEl>
                                        <p:attrNameLst>
                                          <p:attrName>style.visibility</p:attrName>
                                        </p:attrNameLst>
                                      </p:cBhvr>
                                      <p:to>
                                        <p:strVal val="hidden"/>
                                      </p:to>
                                    </p:set>
                                  </p:childTnLst>
                                </p:cTn>
                              </p:par>
                              <p:par>
                                <p:cTn id="477" presetID="2" presetClass="exit" presetSubtype="2" fill="hold" nodeType="withEffect">
                                  <p:stCondLst>
                                    <p:cond delay="0"/>
                                  </p:stCondLst>
                                  <p:childTnLst>
                                    <p:anim calcmode="lin" valueType="num">
                                      <p:cBhvr additive="base">
                                        <p:cTn id="478" dur="3250"/>
                                        <p:tgtEl>
                                          <p:spTgt spid="116"/>
                                        </p:tgtEl>
                                        <p:attrNameLst>
                                          <p:attrName>ppt_x</p:attrName>
                                        </p:attrNameLst>
                                      </p:cBhvr>
                                      <p:tavLst>
                                        <p:tav tm="0">
                                          <p:val>
                                            <p:strVal val="ppt_x"/>
                                          </p:val>
                                        </p:tav>
                                        <p:tav tm="100000">
                                          <p:val>
                                            <p:strVal val="1+ppt_w/2"/>
                                          </p:val>
                                        </p:tav>
                                      </p:tavLst>
                                    </p:anim>
                                    <p:anim calcmode="lin" valueType="num">
                                      <p:cBhvr additive="base">
                                        <p:cTn id="479" dur="3250"/>
                                        <p:tgtEl>
                                          <p:spTgt spid="116"/>
                                        </p:tgtEl>
                                        <p:attrNameLst>
                                          <p:attrName>ppt_y</p:attrName>
                                        </p:attrNameLst>
                                      </p:cBhvr>
                                      <p:tavLst>
                                        <p:tav tm="0">
                                          <p:val>
                                            <p:strVal val="ppt_y"/>
                                          </p:val>
                                        </p:tav>
                                        <p:tav tm="100000">
                                          <p:val>
                                            <p:strVal val="ppt_y"/>
                                          </p:val>
                                        </p:tav>
                                      </p:tavLst>
                                    </p:anim>
                                    <p:set>
                                      <p:cBhvr>
                                        <p:cTn id="480" dur="1" fill="hold">
                                          <p:stCondLst>
                                            <p:cond delay="3249"/>
                                          </p:stCondLst>
                                        </p:cTn>
                                        <p:tgtEl>
                                          <p:spTgt spid="116"/>
                                        </p:tgtEl>
                                        <p:attrNameLst>
                                          <p:attrName>style.visibility</p:attrName>
                                        </p:attrNameLst>
                                      </p:cBhvr>
                                      <p:to>
                                        <p:strVal val="hidden"/>
                                      </p:to>
                                    </p:set>
                                  </p:childTnLst>
                                </p:cTn>
                              </p:par>
                              <p:par>
                                <p:cTn id="481" presetID="2" presetClass="exit" presetSubtype="2" fill="hold" nodeType="withEffect">
                                  <p:stCondLst>
                                    <p:cond delay="0"/>
                                  </p:stCondLst>
                                  <p:childTnLst>
                                    <p:anim calcmode="lin" valueType="num">
                                      <p:cBhvr additive="base">
                                        <p:cTn id="482" dur="3250"/>
                                        <p:tgtEl>
                                          <p:spTgt spid="119"/>
                                        </p:tgtEl>
                                        <p:attrNameLst>
                                          <p:attrName>ppt_x</p:attrName>
                                        </p:attrNameLst>
                                      </p:cBhvr>
                                      <p:tavLst>
                                        <p:tav tm="0">
                                          <p:val>
                                            <p:strVal val="ppt_x"/>
                                          </p:val>
                                        </p:tav>
                                        <p:tav tm="100000">
                                          <p:val>
                                            <p:strVal val="1+ppt_w/2"/>
                                          </p:val>
                                        </p:tav>
                                      </p:tavLst>
                                    </p:anim>
                                    <p:anim calcmode="lin" valueType="num">
                                      <p:cBhvr additive="base">
                                        <p:cTn id="483" dur="3250"/>
                                        <p:tgtEl>
                                          <p:spTgt spid="119"/>
                                        </p:tgtEl>
                                        <p:attrNameLst>
                                          <p:attrName>ppt_y</p:attrName>
                                        </p:attrNameLst>
                                      </p:cBhvr>
                                      <p:tavLst>
                                        <p:tav tm="0">
                                          <p:val>
                                            <p:strVal val="ppt_y"/>
                                          </p:val>
                                        </p:tav>
                                        <p:tav tm="100000">
                                          <p:val>
                                            <p:strVal val="ppt_y"/>
                                          </p:val>
                                        </p:tav>
                                      </p:tavLst>
                                    </p:anim>
                                    <p:set>
                                      <p:cBhvr>
                                        <p:cTn id="484" dur="1" fill="hold">
                                          <p:stCondLst>
                                            <p:cond delay="3249"/>
                                          </p:stCondLst>
                                        </p:cTn>
                                        <p:tgtEl>
                                          <p:spTgt spid="119"/>
                                        </p:tgtEl>
                                        <p:attrNameLst>
                                          <p:attrName>style.visibility</p:attrName>
                                        </p:attrNameLst>
                                      </p:cBhvr>
                                      <p:to>
                                        <p:strVal val="hidden"/>
                                      </p:to>
                                    </p:set>
                                  </p:childTnLst>
                                </p:cTn>
                              </p:par>
                              <p:par>
                                <p:cTn id="485" presetID="2" presetClass="exit" presetSubtype="2" fill="hold" nodeType="withEffect">
                                  <p:stCondLst>
                                    <p:cond delay="0"/>
                                  </p:stCondLst>
                                  <p:childTnLst>
                                    <p:anim calcmode="lin" valueType="num">
                                      <p:cBhvr additive="base">
                                        <p:cTn id="486" dur="3250"/>
                                        <p:tgtEl>
                                          <p:spTgt spid="124"/>
                                        </p:tgtEl>
                                        <p:attrNameLst>
                                          <p:attrName>ppt_x</p:attrName>
                                        </p:attrNameLst>
                                      </p:cBhvr>
                                      <p:tavLst>
                                        <p:tav tm="0">
                                          <p:val>
                                            <p:strVal val="ppt_x"/>
                                          </p:val>
                                        </p:tav>
                                        <p:tav tm="100000">
                                          <p:val>
                                            <p:strVal val="1+ppt_w/2"/>
                                          </p:val>
                                        </p:tav>
                                      </p:tavLst>
                                    </p:anim>
                                    <p:anim calcmode="lin" valueType="num">
                                      <p:cBhvr additive="base">
                                        <p:cTn id="487" dur="3250"/>
                                        <p:tgtEl>
                                          <p:spTgt spid="124"/>
                                        </p:tgtEl>
                                        <p:attrNameLst>
                                          <p:attrName>ppt_y</p:attrName>
                                        </p:attrNameLst>
                                      </p:cBhvr>
                                      <p:tavLst>
                                        <p:tav tm="0">
                                          <p:val>
                                            <p:strVal val="ppt_y"/>
                                          </p:val>
                                        </p:tav>
                                        <p:tav tm="100000">
                                          <p:val>
                                            <p:strVal val="ppt_y"/>
                                          </p:val>
                                        </p:tav>
                                      </p:tavLst>
                                    </p:anim>
                                    <p:set>
                                      <p:cBhvr>
                                        <p:cTn id="488" dur="1" fill="hold">
                                          <p:stCondLst>
                                            <p:cond delay="3249"/>
                                          </p:stCondLst>
                                        </p:cTn>
                                        <p:tgtEl>
                                          <p:spTgt spid="124"/>
                                        </p:tgtEl>
                                        <p:attrNameLst>
                                          <p:attrName>style.visibility</p:attrName>
                                        </p:attrNameLst>
                                      </p:cBhvr>
                                      <p:to>
                                        <p:strVal val="hidden"/>
                                      </p:to>
                                    </p:set>
                                  </p:childTnLst>
                                </p:cTn>
                              </p:par>
                              <p:par>
                                <p:cTn id="489" presetID="2" presetClass="exit" presetSubtype="2" fill="hold" nodeType="withEffect">
                                  <p:stCondLst>
                                    <p:cond delay="0"/>
                                  </p:stCondLst>
                                  <p:childTnLst>
                                    <p:anim calcmode="lin" valueType="num">
                                      <p:cBhvr additive="base">
                                        <p:cTn id="490" dur="3250"/>
                                        <p:tgtEl>
                                          <p:spTgt spid="125"/>
                                        </p:tgtEl>
                                        <p:attrNameLst>
                                          <p:attrName>ppt_x</p:attrName>
                                        </p:attrNameLst>
                                      </p:cBhvr>
                                      <p:tavLst>
                                        <p:tav tm="0">
                                          <p:val>
                                            <p:strVal val="ppt_x"/>
                                          </p:val>
                                        </p:tav>
                                        <p:tav tm="100000">
                                          <p:val>
                                            <p:strVal val="1+ppt_w/2"/>
                                          </p:val>
                                        </p:tav>
                                      </p:tavLst>
                                    </p:anim>
                                    <p:anim calcmode="lin" valueType="num">
                                      <p:cBhvr additive="base">
                                        <p:cTn id="491" dur="3250"/>
                                        <p:tgtEl>
                                          <p:spTgt spid="125"/>
                                        </p:tgtEl>
                                        <p:attrNameLst>
                                          <p:attrName>ppt_y</p:attrName>
                                        </p:attrNameLst>
                                      </p:cBhvr>
                                      <p:tavLst>
                                        <p:tav tm="0">
                                          <p:val>
                                            <p:strVal val="ppt_y"/>
                                          </p:val>
                                        </p:tav>
                                        <p:tav tm="100000">
                                          <p:val>
                                            <p:strVal val="ppt_y"/>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2" fill="hold" nodeType="withEffect">
                                  <p:stCondLst>
                                    <p:cond delay="0"/>
                                  </p:stCondLst>
                                  <p:childTnLst>
                                    <p:anim calcmode="lin" valueType="num">
                                      <p:cBhvr additive="base">
                                        <p:cTn id="494" dur="3250"/>
                                        <p:tgtEl>
                                          <p:spTgt spid="126"/>
                                        </p:tgtEl>
                                        <p:attrNameLst>
                                          <p:attrName>ppt_x</p:attrName>
                                        </p:attrNameLst>
                                      </p:cBhvr>
                                      <p:tavLst>
                                        <p:tav tm="0">
                                          <p:val>
                                            <p:strVal val="ppt_x"/>
                                          </p:val>
                                        </p:tav>
                                        <p:tav tm="100000">
                                          <p:val>
                                            <p:strVal val="1+ppt_w/2"/>
                                          </p:val>
                                        </p:tav>
                                      </p:tavLst>
                                    </p:anim>
                                    <p:anim calcmode="lin" valueType="num">
                                      <p:cBhvr additive="base">
                                        <p:cTn id="495" dur="3250"/>
                                        <p:tgtEl>
                                          <p:spTgt spid="126"/>
                                        </p:tgtEl>
                                        <p:attrNameLst>
                                          <p:attrName>ppt_y</p:attrName>
                                        </p:attrNameLst>
                                      </p:cBhvr>
                                      <p:tavLst>
                                        <p:tav tm="0">
                                          <p:val>
                                            <p:strVal val="ppt_y"/>
                                          </p:val>
                                        </p:tav>
                                        <p:tav tm="100000">
                                          <p:val>
                                            <p:strVal val="ppt_y"/>
                                          </p:val>
                                        </p:tav>
                                      </p:tavLst>
                                    </p:anim>
                                    <p:set>
                                      <p:cBhvr>
                                        <p:cTn id="496" dur="1" fill="hold">
                                          <p:stCondLst>
                                            <p:cond delay="3249"/>
                                          </p:stCondLst>
                                        </p:cTn>
                                        <p:tgtEl>
                                          <p:spTgt spid="126"/>
                                        </p:tgtEl>
                                        <p:attrNameLst>
                                          <p:attrName>style.visibility</p:attrName>
                                        </p:attrNameLst>
                                      </p:cBhvr>
                                      <p:to>
                                        <p:strVal val="hidden"/>
                                      </p:to>
                                    </p:set>
                                  </p:childTnLst>
                                </p:cTn>
                              </p:par>
                              <p:par>
                                <p:cTn id="497" presetID="2" presetClass="exit" presetSubtype="2" fill="hold" nodeType="withEffect">
                                  <p:stCondLst>
                                    <p:cond delay="0"/>
                                  </p:stCondLst>
                                  <p:childTnLst>
                                    <p:anim calcmode="lin" valueType="num">
                                      <p:cBhvr additive="base">
                                        <p:cTn id="498" dur="3250"/>
                                        <p:tgtEl>
                                          <p:spTgt spid="127"/>
                                        </p:tgtEl>
                                        <p:attrNameLst>
                                          <p:attrName>ppt_x</p:attrName>
                                        </p:attrNameLst>
                                      </p:cBhvr>
                                      <p:tavLst>
                                        <p:tav tm="0">
                                          <p:val>
                                            <p:strVal val="ppt_x"/>
                                          </p:val>
                                        </p:tav>
                                        <p:tav tm="100000">
                                          <p:val>
                                            <p:strVal val="1+ppt_w/2"/>
                                          </p:val>
                                        </p:tav>
                                      </p:tavLst>
                                    </p:anim>
                                    <p:anim calcmode="lin" valueType="num">
                                      <p:cBhvr additive="base">
                                        <p:cTn id="499" dur="3250"/>
                                        <p:tgtEl>
                                          <p:spTgt spid="127"/>
                                        </p:tgtEl>
                                        <p:attrNameLst>
                                          <p:attrName>ppt_y</p:attrName>
                                        </p:attrNameLst>
                                      </p:cBhvr>
                                      <p:tavLst>
                                        <p:tav tm="0">
                                          <p:val>
                                            <p:strVal val="ppt_y"/>
                                          </p:val>
                                        </p:tav>
                                        <p:tav tm="100000">
                                          <p:val>
                                            <p:strVal val="ppt_y"/>
                                          </p:val>
                                        </p:tav>
                                      </p:tavLst>
                                    </p:anim>
                                    <p:set>
                                      <p:cBhvr>
                                        <p:cTn id="500" dur="1" fill="hold">
                                          <p:stCondLst>
                                            <p:cond delay="3249"/>
                                          </p:stCondLst>
                                        </p:cTn>
                                        <p:tgtEl>
                                          <p:spTgt spid="127"/>
                                        </p:tgtEl>
                                        <p:attrNameLst>
                                          <p:attrName>style.visibility</p:attrName>
                                        </p:attrNameLst>
                                      </p:cBhvr>
                                      <p:to>
                                        <p:strVal val="hidden"/>
                                      </p:to>
                                    </p:set>
                                  </p:childTnLst>
                                </p:cTn>
                              </p:par>
                              <p:par>
                                <p:cTn id="501" presetID="2" presetClass="exit" presetSubtype="2" fill="hold" nodeType="withEffect">
                                  <p:stCondLst>
                                    <p:cond delay="0"/>
                                  </p:stCondLst>
                                  <p:childTnLst>
                                    <p:anim calcmode="lin" valueType="num">
                                      <p:cBhvr additive="base">
                                        <p:cTn id="502" dur="3250"/>
                                        <p:tgtEl>
                                          <p:spTgt spid="128"/>
                                        </p:tgtEl>
                                        <p:attrNameLst>
                                          <p:attrName>ppt_x</p:attrName>
                                        </p:attrNameLst>
                                      </p:cBhvr>
                                      <p:tavLst>
                                        <p:tav tm="0">
                                          <p:val>
                                            <p:strVal val="ppt_x"/>
                                          </p:val>
                                        </p:tav>
                                        <p:tav tm="100000">
                                          <p:val>
                                            <p:strVal val="1+ppt_w/2"/>
                                          </p:val>
                                        </p:tav>
                                      </p:tavLst>
                                    </p:anim>
                                    <p:anim calcmode="lin" valueType="num">
                                      <p:cBhvr additive="base">
                                        <p:cTn id="503" dur="3250"/>
                                        <p:tgtEl>
                                          <p:spTgt spid="128"/>
                                        </p:tgtEl>
                                        <p:attrNameLst>
                                          <p:attrName>ppt_y</p:attrName>
                                        </p:attrNameLst>
                                      </p:cBhvr>
                                      <p:tavLst>
                                        <p:tav tm="0">
                                          <p:val>
                                            <p:strVal val="ppt_y"/>
                                          </p:val>
                                        </p:tav>
                                        <p:tav tm="100000">
                                          <p:val>
                                            <p:strVal val="ppt_y"/>
                                          </p:val>
                                        </p:tav>
                                      </p:tavLst>
                                    </p:anim>
                                    <p:set>
                                      <p:cBhvr>
                                        <p:cTn id="504" dur="1" fill="hold">
                                          <p:stCondLst>
                                            <p:cond delay="3249"/>
                                          </p:stCondLst>
                                        </p:cTn>
                                        <p:tgtEl>
                                          <p:spTgt spid="128"/>
                                        </p:tgtEl>
                                        <p:attrNameLst>
                                          <p:attrName>style.visibility</p:attrName>
                                        </p:attrNameLst>
                                      </p:cBhvr>
                                      <p:to>
                                        <p:strVal val="hidden"/>
                                      </p:to>
                                    </p:set>
                                  </p:childTnLst>
                                </p:cTn>
                              </p:par>
                              <p:par>
                                <p:cTn id="505" presetID="2" presetClass="exit" presetSubtype="2" fill="hold" nodeType="withEffect">
                                  <p:stCondLst>
                                    <p:cond delay="0"/>
                                  </p:stCondLst>
                                  <p:childTnLst>
                                    <p:anim calcmode="lin" valueType="num">
                                      <p:cBhvr additive="base">
                                        <p:cTn id="506" dur="3250"/>
                                        <p:tgtEl>
                                          <p:spTgt spid="129"/>
                                        </p:tgtEl>
                                        <p:attrNameLst>
                                          <p:attrName>ppt_x</p:attrName>
                                        </p:attrNameLst>
                                      </p:cBhvr>
                                      <p:tavLst>
                                        <p:tav tm="0">
                                          <p:val>
                                            <p:strVal val="ppt_x"/>
                                          </p:val>
                                        </p:tav>
                                        <p:tav tm="100000">
                                          <p:val>
                                            <p:strVal val="1+ppt_w/2"/>
                                          </p:val>
                                        </p:tav>
                                      </p:tavLst>
                                    </p:anim>
                                    <p:anim calcmode="lin" valueType="num">
                                      <p:cBhvr additive="base">
                                        <p:cTn id="507" dur="3250"/>
                                        <p:tgtEl>
                                          <p:spTgt spid="129"/>
                                        </p:tgtEl>
                                        <p:attrNameLst>
                                          <p:attrName>ppt_y</p:attrName>
                                        </p:attrNameLst>
                                      </p:cBhvr>
                                      <p:tavLst>
                                        <p:tav tm="0">
                                          <p:val>
                                            <p:strVal val="ppt_y"/>
                                          </p:val>
                                        </p:tav>
                                        <p:tav tm="100000">
                                          <p:val>
                                            <p:strVal val="ppt_y"/>
                                          </p:val>
                                        </p:tav>
                                      </p:tavLst>
                                    </p:anim>
                                    <p:set>
                                      <p:cBhvr>
                                        <p:cTn id="508" dur="1" fill="hold">
                                          <p:stCondLst>
                                            <p:cond delay="3249"/>
                                          </p:stCondLst>
                                        </p:cTn>
                                        <p:tgtEl>
                                          <p:spTgt spid="129"/>
                                        </p:tgtEl>
                                        <p:attrNameLst>
                                          <p:attrName>style.visibility</p:attrName>
                                        </p:attrNameLst>
                                      </p:cBhvr>
                                      <p:to>
                                        <p:strVal val="hidden"/>
                                      </p:to>
                                    </p:set>
                                  </p:childTnLst>
                                </p:cTn>
                              </p:par>
                              <p:par>
                                <p:cTn id="509" presetID="2" presetClass="exit" presetSubtype="2" fill="hold"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ppt_y"/>
                                          </p:val>
                                        </p:tav>
                                      </p:tavLst>
                                    </p:anim>
                                    <p:set>
                                      <p:cBhvr>
                                        <p:cTn id="512" dur="1" fill="hold">
                                          <p:stCondLst>
                                            <p:cond delay="3249"/>
                                          </p:stCondLst>
                                        </p:cTn>
                                        <p:tgtEl>
                                          <p:spTgt spid="130"/>
                                        </p:tgtEl>
                                        <p:attrNameLst>
                                          <p:attrName>style.visibility</p:attrName>
                                        </p:attrNameLst>
                                      </p:cBhvr>
                                      <p:to>
                                        <p:strVal val="hidden"/>
                                      </p:to>
                                    </p:set>
                                  </p:childTnLst>
                                </p:cTn>
                              </p:par>
                              <p:par>
                                <p:cTn id="513" presetID="2" presetClass="exit" presetSubtype="2" fill="hold" nodeType="withEffect">
                                  <p:stCondLst>
                                    <p:cond delay="0"/>
                                  </p:stCondLst>
                                  <p:childTnLst>
                                    <p:anim calcmode="lin" valueType="num">
                                      <p:cBhvr additive="base">
                                        <p:cTn id="514" dur="3250"/>
                                        <p:tgtEl>
                                          <p:spTgt spid="131"/>
                                        </p:tgtEl>
                                        <p:attrNameLst>
                                          <p:attrName>ppt_x</p:attrName>
                                        </p:attrNameLst>
                                      </p:cBhvr>
                                      <p:tavLst>
                                        <p:tav tm="0">
                                          <p:val>
                                            <p:strVal val="ppt_x"/>
                                          </p:val>
                                        </p:tav>
                                        <p:tav tm="100000">
                                          <p:val>
                                            <p:strVal val="1+ppt_w/2"/>
                                          </p:val>
                                        </p:tav>
                                      </p:tavLst>
                                    </p:anim>
                                    <p:anim calcmode="lin" valueType="num">
                                      <p:cBhvr additive="base">
                                        <p:cTn id="515" dur="3250"/>
                                        <p:tgtEl>
                                          <p:spTgt spid="131"/>
                                        </p:tgtEl>
                                        <p:attrNameLst>
                                          <p:attrName>ppt_y</p:attrName>
                                        </p:attrNameLst>
                                      </p:cBhvr>
                                      <p:tavLst>
                                        <p:tav tm="0">
                                          <p:val>
                                            <p:strVal val="ppt_y"/>
                                          </p:val>
                                        </p:tav>
                                        <p:tav tm="100000">
                                          <p:val>
                                            <p:strVal val="ppt_y"/>
                                          </p:val>
                                        </p:tav>
                                      </p:tavLst>
                                    </p:anim>
                                    <p:set>
                                      <p:cBhvr>
                                        <p:cTn id="516" dur="1" fill="hold">
                                          <p:stCondLst>
                                            <p:cond delay="3249"/>
                                          </p:stCondLst>
                                        </p:cTn>
                                        <p:tgtEl>
                                          <p:spTgt spid="131"/>
                                        </p:tgtEl>
                                        <p:attrNameLst>
                                          <p:attrName>style.visibility</p:attrName>
                                        </p:attrNameLst>
                                      </p:cBhvr>
                                      <p:to>
                                        <p:strVal val="hidden"/>
                                      </p:to>
                                    </p:set>
                                  </p:childTnLst>
                                </p:cTn>
                              </p:par>
                              <p:par>
                                <p:cTn id="517" presetID="2" presetClass="exit" presetSubtype="2" fill="hold" nodeType="withEffect">
                                  <p:stCondLst>
                                    <p:cond delay="0"/>
                                  </p:stCondLst>
                                  <p:childTnLst>
                                    <p:anim calcmode="lin" valueType="num">
                                      <p:cBhvr additive="base">
                                        <p:cTn id="518" dur="3250"/>
                                        <p:tgtEl>
                                          <p:spTgt spid="132"/>
                                        </p:tgtEl>
                                        <p:attrNameLst>
                                          <p:attrName>ppt_x</p:attrName>
                                        </p:attrNameLst>
                                      </p:cBhvr>
                                      <p:tavLst>
                                        <p:tav tm="0">
                                          <p:val>
                                            <p:strVal val="ppt_x"/>
                                          </p:val>
                                        </p:tav>
                                        <p:tav tm="100000">
                                          <p:val>
                                            <p:strVal val="1+ppt_w/2"/>
                                          </p:val>
                                        </p:tav>
                                      </p:tavLst>
                                    </p:anim>
                                    <p:anim calcmode="lin" valueType="num">
                                      <p:cBhvr additive="base">
                                        <p:cTn id="519" dur="3250"/>
                                        <p:tgtEl>
                                          <p:spTgt spid="132"/>
                                        </p:tgtEl>
                                        <p:attrNameLst>
                                          <p:attrName>ppt_y</p:attrName>
                                        </p:attrNameLst>
                                      </p:cBhvr>
                                      <p:tavLst>
                                        <p:tav tm="0">
                                          <p:val>
                                            <p:strVal val="ppt_y"/>
                                          </p:val>
                                        </p:tav>
                                        <p:tav tm="100000">
                                          <p:val>
                                            <p:strVal val="ppt_y"/>
                                          </p:val>
                                        </p:tav>
                                      </p:tavLst>
                                    </p:anim>
                                    <p:set>
                                      <p:cBhvr>
                                        <p:cTn id="520" dur="1" fill="hold">
                                          <p:stCondLst>
                                            <p:cond delay="3249"/>
                                          </p:stCondLst>
                                        </p:cTn>
                                        <p:tgtEl>
                                          <p:spTgt spid="132"/>
                                        </p:tgtEl>
                                        <p:attrNameLst>
                                          <p:attrName>style.visibility</p:attrName>
                                        </p:attrNameLst>
                                      </p:cBhvr>
                                      <p:to>
                                        <p:strVal val="hidden"/>
                                      </p:to>
                                    </p:set>
                                  </p:childTnLst>
                                </p:cTn>
                              </p:par>
                              <p:par>
                                <p:cTn id="521" presetID="2" presetClass="exit" presetSubtype="2" fill="hold" nodeType="withEffect">
                                  <p:stCondLst>
                                    <p:cond delay="0"/>
                                  </p:stCondLst>
                                  <p:childTnLst>
                                    <p:anim calcmode="lin" valueType="num">
                                      <p:cBhvr additive="base">
                                        <p:cTn id="522" dur="3250"/>
                                        <p:tgtEl>
                                          <p:spTgt spid="133"/>
                                        </p:tgtEl>
                                        <p:attrNameLst>
                                          <p:attrName>ppt_x</p:attrName>
                                        </p:attrNameLst>
                                      </p:cBhvr>
                                      <p:tavLst>
                                        <p:tav tm="0">
                                          <p:val>
                                            <p:strVal val="ppt_x"/>
                                          </p:val>
                                        </p:tav>
                                        <p:tav tm="100000">
                                          <p:val>
                                            <p:strVal val="1+ppt_w/2"/>
                                          </p:val>
                                        </p:tav>
                                      </p:tavLst>
                                    </p:anim>
                                    <p:anim calcmode="lin" valueType="num">
                                      <p:cBhvr additive="base">
                                        <p:cTn id="523" dur="3250"/>
                                        <p:tgtEl>
                                          <p:spTgt spid="133"/>
                                        </p:tgtEl>
                                        <p:attrNameLst>
                                          <p:attrName>ppt_y</p:attrName>
                                        </p:attrNameLst>
                                      </p:cBhvr>
                                      <p:tavLst>
                                        <p:tav tm="0">
                                          <p:val>
                                            <p:strVal val="ppt_y"/>
                                          </p:val>
                                        </p:tav>
                                        <p:tav tm="100000">
                                          <p:val>
                                            <p:strVal val="ppt_y"/>
                                          </p:val>
                                        </p:tav>
                                      </p:tavLst>
                                    </p:anim>
                                    <p:set>
                                      <p:cBhvr>
                                        <p:cTn id="524" dur="1" fill="hold">
                                          <p:stCondLst>
                                            <p:cond delay="3249"/>
                                          </p:stCondLst>
                                        </p:cTn>
                                        <p:tgtEl>
                                          <p:spTgt spid="133"/>
                                        </p:tgtEl>
                                        <p:attrNameLst>
                                          <p:attrName>style.visibility</p:attrName>
                                        </p:attrNameLst>
                                      </p:cBhvr>
                                      <p:to>
                                        <p:strVal val="hidden"/>
                                      </p:to>
                                    </p:set>
                                  </p:childTnLst>
                                </p:cTn>
                              </p:par>
                              <p:par>
                                <p:cTn id="525" presetID="2" presetClass="exit" presetSubtype="2" fill="hold" nodeType="withEffect">
                                  <p:stCondLst>
                                    <p:cond delay="0"/>
                                  </p:stCondLst>
                                  <p:childTnLst>
                                    <p:anim calcmode="lin" valueType="num">
                                      <p:cBhvr additive="base">
                                        <p:cTn id="526" dur="3250"/>
                                        <p:tgtEl>
                                          <p:spTgt spid="134"/>
                                        </p:tgtEl>
                                        <p:attrNameLst>
                                          <p:attrName>ppt_x</p:attrName>
                                        </p:attrNameLst>
                                      </p:cBhvr>
                                      <p:tavLst>
                                        <p:tav tm="0">
                                          <p:val>
                                            <p:strVal val="ppt_x"/>
                                          </p:val>
                                        </p:tav>
                                        <p:tav tm="100000">
                                          <p:val>
                                            <p:strVal val="1+ppt_w/2"/>
                                          </p:val>
                                        </p:tav>
                                      </p:tavLst>
                                    </p:anim>
                                    <p:anim calcmode="lin" valueType="num">
                                      <p:cBhvr additive="base">
                                        <p:cTn id="527" dur="3250"/>
                                        <p:tgtEl>
                                          <p:spTgt spid="134"/>
                                        </p:tgtEl>
                                        <p:attrNameLst>
                                          <p:attrName>ppt_y</p:attrName>
                                        </p:attrNameLst>
                                      </p:cBhvr>
                                      <p:tavLst>
                                        <p:tav tm="0">
                                          <p:val>
                                            <p:strVal val="ppt_y"/>
                                          </p:val>
                                        </p:tav>
                                        <p:tav tm="100000">
                                          <p:val>
                                            <p:strVal val="ppt_y"/>
                                          </p:val>
                                        </p:tav>
                                      </p:tavLst>
                                    </p:anim>
                                    <p:set>
                                      <p:cBhvr>
                                        <p:cTn id="528" dur="1" fill="hold">
                                          <p:stCondLst>
                                            <p:cond delay="3249"/>
                                          </p:stCondLst>
                                        </p:cTn>
                                        <p:tgtEl>
                                          <p:spTgt spid="134"/>
                                        </p:tgtEl>
                                        <p:attrNameLst>
                                          <p:attrName>style.visibility</p:attrName>
                                        </p:attrNameLst>
                                      </p:cBhvr>
                                      <p:to>
                                        <p:strVal val="hidden"/>
                                      </p:to>
                                    </p:set>
                                  </p:childTnLst>
                                </p:cTn>
                              </p:par>
                              <p:par>
                                <p:cTn id="529" presetID="2" presetClass="exit" presetSubtype="2" fill="hold" nodeType="withEffect">
                                  <p:stCondLst>
                                    <p:cond delay="0"/>
                                  </p:stCondLst>
                                  <p:childTnLst>
                                    <p:anim calcmode="lin" valueType="num">
                                      <p:cBhvr additive="base">
                                        <p:cTn id="530" dur="3250"/>
                                        <p:tgtEl>
                                          <p:spTgt spid="135"/>
                                        </p:tgtEl>
                                        <p:attrNameLst>
                                          <p:attrName>ppt_x</p:attrName>
                                        </p:attrNameLst>
                                      </p:cBhvr>
                                      <p:tavLst>
                                        <p:tav tm="0">
                                          <p:val>
                                            <p:strVal val="ppt_x"/>
                                          </p:val>
                                        </p:tav>
                                        <p:tav tm="100000">
                                          <p:val>
                                            <p:strVal val="1+ppt_w/2"/>
                                          </p:val>
                                        </p:tav>
                                      </p:tavLst>
                                    </p:anim>
                                    <p:anim calcmode="lin" valueType="num">
                                      <p:cBhvr additive="base">
                                        <p:cTn id="531" dur="3250"/>
                                        <p:tgtEl>
                                          <p:spTgt spid="135"/>
                                        </p:tgtEl>
                                        <p:attrNameLst>
                                          <p:attrName>ppt_y</p:attrName>
                                        </p:attrNameLst>
                                      </p:cBhvr>
                                      <p:tavLst>
                                        <p:tav tm="0">
                                          <p:val>
                                            <p:strVal val="ppt_y"/>
                                          </p:val>
                                        </p:tav>
                                        <p:tav tm="100000">
                                          <p:val>
                                            <p:strVal val="ppt_y"/>
                                          </p:val>
                                        </p:tav>
                                      </p:tavLst>
                                    </p:anim>
                                    <p:set>
                                      <p:cBhvr>
                                        <p:cTn id="532" dur="1" fill="hold">
                                          <p:stCondLst>
                                            <p:cond delay="3249"/>
                                          </p:stCondLst>
                                        </p:cTn>
                                        <p:tgtEl>
                                          <p:spTgt spid="135"/>
                                        </p:tgtEl>
                                        <p:attrNameLst>
                                          <p:attrName>style.visibility</p:attrName>
                                        </p:attrNameLst>
                                      </p:cBhvr>
                                      <p:to>
                                        <p:strVal val="hidden"/>
                                      </p:to>
                                    </p:set>
                                  </p:childTnLst>
                                </p:cTn>
                              </p:par>
                              <p:par>
                                <p:cTn id="533" presetID="2" presetClass="exit" presetSubtype="2" fill="hold" nodeType="withEffect">
                                  <p:stCondLst>
                                    <p:cond delay="0"/>
                                  </p:stCondLst>
                                  <p:childTnLst>
                                    <p:anim calcmode="lin" valueType="num">
                                      <p:cBhvr additive="base">
                                        <p:cTn id="534" dur="3250"/>
                                        <p:tgtEl>
                                          <p:spTgt spid="136"/>
                                        </p:tgtEl>
                                        <p:attrNameLst>
                                          <p:attrName>ppt_x</p:attrName>
                                        </p:attrNameLst>
                                      </p:cBhvr>
                                      <p:tavLst>
                                        <p:tav tm="0">
                                          <p:val>
                                            <p:strVal val="ppt_x"/>
                                          </p:val>
                                        </p:tav>
                                        <p:tav tm="100000">
                                          <p:val>
                                            <p:strVal val="1+ppt_w/2"/>
                                          </p:val>
                                        </p:tav>
                                      </p:tavLst>
                                    </p:anim>
                                    <p:anim calcmode="lin" valueType="num">
                                      <p:cBhvr additive="base">
                                        <p:cTn id="535" dur="3250"/>
                                        <p:tgtEl>
                                          <p:spTgt spid="136"/>
                                        </p:tgtEl>
                                        <p:attrNameLst>
                                          <p:attrName>ppt_y</p:attrName>
                                        </p:attrNameLst>
                                      </p:cBhvr>
                                      <p:tavLst>
                                        <p:tav tm="0">
                                          <p:val>
                                            <p:strVal val="ppt_y"/>
                                          </p:val>
                                        </p:tav>
                                        <p:tav tm="100000">
                                          <p:val>
                                            <p:strVal val="ppt_y"/>
                                          </p:val>
                                        </p:tav>
                                      </p:tavLst>
                                    </p:anim>
                                    <p:set>
                                      <p:cBhvr>
                                        <p:cTn id="536" dur="1" fill="hold">
                                          <p:stCondLst>
                                            <p:cond delay="3249"/>
                                          </p:stCondLst>
                                        </p:cTn>
                                        <p:tgtEl>
                                          <p:spTgt spid="136"/>
                                        </p:tgtEl>
                                        <p:attrNameLst>
                                          <p:attrName>style.visibility</p:attrName>
                                        </p:attrNameLst>
                                      </p:cBhvr>
                                      <p:to>
                                        <p:strVal val="hidden"/>
                                      </p:to>
                                    </p:set>
                                  </p:childTnLst>
                                </p:cTn>
                              </p:par>
                              <p:par>
                                <p:cTn id="537" presetID="2" presetClass="exit" presetSubtype="2" fill="hold" nodeType="withEffect">
                                  <p:stCondLst>
                                    <p:cond delay="0"/>
                                  </p:stCondLst>
                                  <p:childTnLst>
                                    <p:anim calcmode="lin" valueType="num">
                                      <p:cBhvr additive="base">
                                        <p:cTn id="538" dur="3250"/>
                                        <p:tgtEl>
                                          <p:spTgt spid="137"/>
                                        </p:tgtEl>
                                        <p:attrNameLst>
                                          <p:attrName>ppt_x</p:attrName>
                                        </p:attrNameLst>
                                      </p:cBhvr>
                                      <p:tavLst>
                                        <p:tav tm="0">
                                          <p:val>
                                            <p:strVal val="ppt_x"/>
                                          </p:val>
                                        </p:tav>
                                        <p:tav tm="100000">
                                          <p:val>
                                            <p:strVal val="1+ppt_w/2"/>
                                          </p:val>
                                        </p:tav>
                                      </p:tavLst>
                                    </p:anim>
                                    <p:anim calcmode="lin" valueType="num">
                                      <p:cBhvr additive="base">
                                        <p:cTn id="539" dur="3250"/>
                                        <p:tgtEl>
                                          <p:spTgt spid="137"/>
                                        </p:tgtEl>
                                        <p:attrNameLst>
                                          <p:attrName>ppt_y</p:attrName>
                                        </p:attrNameLst>
                                      </p:cBhvr>
                                      <p:tavLst>
                                        <p:tav tm="0">
                                          <p:val>
                                            <p:strVal val="ppt_y"/>
                                          </p:val>
                                        </p:tav>
                                        <p:tav tm="100000">
                                          <p:val>
                                            <p:strVal val="ppt_y"/>
                                          </p:val>
                                        </p:tav>
                                      </p:tavLst>
                                    </p:anim>
                                    <p:set>
                                      <p:cBhvr>
                                        <p:cTn id="540" dur="1" fill="hold">
                                          <p:stCondLst>
                                            <p:cond delay="3249"/>
                                          </p:stCondLst>
                                        </p:cTn>
                                        <p:tgtEl>
                                          <p:spTgt spid="137"/>
                                        </p:tgtEl>
                                        <p:attrNameLst>
                                          <p:attrName>style.visibility</p:attrName>
                                        </p:attrNameLst>
                                      </p:cBhvr>
                                      <p:to>
                                        <p:strVal val="hidden"/>
                                      </p:to>
                                    </p:set>
                                  </p:childTnLst>
                                </p:cTn>
                              </p:par>
                              <p:par>
                                <p:cTn id="541" presetID="2" presetClass="exit" presetSubtype="2" fill="hold" nodeType="withEffect">
                                  <p:stCondLst>
                                    <p:cond delay="0"/>
                                  </p:stCondLst>
                                  <p:childTnLst>
                                    <p:anim calcmode="lin" valueType="num">
                                      <p:cBhvr additive="base">
                                        <p:cTn id="542" dur="3250"/>
                                        <p:tgtEl>
                                          <p:spTgt spid="138"/>
                                        </p:tgtEl>
                                        <p:attrNameLst>
                                          <p:attrName>ppt_x</p:attrName>
                                        </p:attrNameLst>
                                      </p:cBhvr>
                                      <p:tavLst>
                                        <p:tav tm="0">
                                          <p:val>
                                            <p:strVal val="ppt_x"/>
                                          </p:val>
                                        </p:tav>
                                        <p:tav tm="100000">
                                          <p:val>
                                            <p:strVal val="1+ppt_w/2"/>
                                          </p:val>
                                        </p:tav>
                                      </p:tavLst>
                                    </p:anim>
                                    <p:anim calcmode="lin" valueType="num">
                                      <p:cBhvr additive="base">
                                        <p:cTn id="543" dur="3250"/>
                                        <p:tgtEl>
                                          <p:spTgt spid="138"/>
                                        </p:tgtEl>
                                        <p:attrNameLst>
                                          <p:attrName>ppt_y</p:attrName>
                                        </p:attrNameLst>
                                      </p:cBhvr>
                                      <p:tavLst>
                                        <p:tav tm="0">
                                          <p:val>
                                            <p:strVal val="ppt_y"/>
                                          </p:val>
                                        </p:tav>
                                        <p:tav tm="100000">
                                          <p:val>
                                            <p:strVal val="ppt_y"/>
                                          </p:val>
                                        </p:tav>
                                      </p:tavLst>
                                    </p:anim>
                                    <p:set>
                                      <p:cBhvr>
                                        <p:cTn id="544" dur="1" fill="hold">
                                          <p:stCondLst>
                                            <p:cond delay="3249"/>
                                          </p:stCondLst>
                                        </p:cTn>
                                        <p:tgtEl>
                                          <p:spTgt spid="138"/>
                                        </p:tgtEl>
                                        <p:attrNameLst>
                                          <p:attrName>style.visibility</p:attrName>
                                        </p:attrNameLst>
                                      </p:cBhvr>
                                      <p:to>
                                        <p:strVal val="hidden"/>
                                      </p:to>
                                    </p:set>
                                  </p:childTnLst>
                                </p:cTn>
                              </p:par>
                              <p:par>
                                <p:cTn id="545" presetID="2" presetClass="exit" presetSubtype="2" fill="hold" nodeType="withEffect">
                                  <p:stCondLst>
                                    <p:cond delay="0"/>
                                  </p:stCondLst>
                                  <p:childTnLst>
                                    <p:anim calcmode="lin" valueType="num">
                                      <p:cBhvr additive="base">
                                        <p:cTn id="546" dur="3250"/>
                                        <p:tgtEl>
                                          <p:spTgt spid="139"/>
                                        </p:tgtEl>
                                        <p:attrNameLst>
                                          <p:attrName>ppt_x</p:attrName>
                                        </p:attrNameLst>
                                      </p:cBhvr>
                                      <p:tavLst>
                                        <p:tav tm="0">
                                          <p:val>
                                            <p:strVal val="ppt_x"/>
                                          </p:val>
                                        </p:tav>
                                        <p:tav tm="100000">
                                          <p:val>
                                            <p:strVal val="1+ppt_w/2"/>
                                          </p:val>
                                        </p:tav>
                                      </p:tavLst>
                                    </p:anim>
                                    <p:anim calcmode="lin" valueType="num">
                                      <p:cBhvr additive="base">
                                        <p:cTn id="547" dur="3250"/>
                                        <p:tgtEl>
                                          <p:spTgt spid="139"/>
                                        </p:tgtEl>
                                        <p:attrNameLst>
                                          <p:attrName>ppt_y</p:attrName>
                                        </p:attrNameLst>
                                      </p:cBhvr>
                                      <p:tavLst>
                                        <p:tav tm="0">
                                          <p:val>
                                            <p:strVal val="ppt_y"/>
                                          </p:val>
                                        </p:tav>
                                        <p:tav tm="100000">
                                          <p:val>
                                            <p:strVal val="ppt_y"/>
                                          </p:val>
                                        </p:tav>
                                      </p:tavLst>
                                    </p:anim>
                                    <p:set>
                                      <p:cBhvr>
                                        <p:cTn id="548" dur="1" fill="hold">
                                          <p:stCondLst>
                                            <p:cond delay="3249"/>
                                          </p:stCondLst>
                                        </p:cTn>
                                        <p:tgtEl>
                                          <p:spTgt spid="139"/>
                                        </p:tgtEl>
                                        <p:attrNameLst>
                                          <p:attrName>style.visibility</p:attrName>
                                        </p:attrNameLst>
                                      </p:cBhvr>
                                      <p:to>
                                        <p:strVal val="hidden"/>
                                      </p:to>
                                    </p:set>
                                  </p:childTnLst>
                                </p:cTn>
                              </p:par>
                              <p:par>
                                <p:cTn id="549" presetID="2" presetClass="exit" presetSubtype="2" fill="hold" nodeType="withEffect">
                                  <p:stCondLst>
                                    <p:cond delay="0"/>
                                  </p:stCondLst>
                                  <p:childTnLst>
                                    <p:anim calcmode="lin" valueType="num">
                                      <p:cBhvr additive="base">
                                        <p:cTn id="550" dur="3250"/>
                                        <p:tgtEl>
                                          <p:spTgt spid="140"/>
                                        </p:tgtEl>
                                        <p:attrNameLst>
                                          <p:attrName>ppt_x</p:attrName>
                                        </p:attrNameLst>
                                      </p:cBhvr>
                                      <p:tavLst>
                                        <p:tav tm="0">
                                          <p:val>
                                            <p:strVal val="ppt_x"/>
                                          </p:val>
                                        </p:tav>
                                        <p:tav tm="100000">
                                          <p:val>
                                            <p:strVal val="1+ppt_w/2"/>
                                          </p:val>
                                        </p:tav>
                                      </p:tavLst>
                                    </p:anim>
                                    <p:anim calcmode="lin" valueType="num">
                                      <p:cBhvr additive="base">
                                        <p:cTn id="551" dur="3250"/>
                                        <p:tgtEl>
                                          <p:spTgt spid="140"/>
                                        </p:tgtEl>
                                        <p:attrNameLst>
                                          <p:attrName>ppt_y</p:attrName>
                                        </p:attrNameLst>
                                      </p:cBhvr>
                                      <p:tavLst>
                                        <p:tav tm="0">
                                          <p:val>
                                            <p:strVal val="ppt_y"/>
                                          </p:val>
                                        </p:tav>
                                        <p:tav tm="100000">
                                          <p:val>
                                            <p:strVal val="ppt_y"/>
                                          </p:val>
                                        </p:tav>
                                      </p:tavLst>
                                    </p:anim>
                                    <p:set>
                                      <p:cBhvr>
                                        <p:cTn id="552" dur="1" fill="hold">
                                          <p:stCondLst>
                                            <p:cond delay="3249"/>
                                          </p:stCondLst>
                                        </p:cTn>
                                        <p:tgtEl>
                                          <p:spTgt spid="140"/>
                                        </p:tgtEl>
                                        <p:attrNameLst>
                                          <p:attrName>style.visibility</p:attrName>
                                        </p:attrNameLst>
                                      </p:cBhvr>
                                      <p:to>
                                        <p:strVal val="hidden"/>
                                      </p:to>
                                    </p:set>
                                  </p:childTnLst>
                                </p:cTn>
                              </p:par>
                              <p:par>
                                <p:cTn id="553" presetID="2" presetClass="exit" presetSubtype="2" fill="hold" nodeType="withEffect">
                                  <p:stCondLst>
                                    <p:cond delay="0"/>
                                  </p:stCondLst>
                                  <p:childTnLst>
                                    <p:anim calcmode="lin" valueType="num">
                                      <p:cBhvr additive="base">
                                        <p:cTn id="554" dur="3250"/>
                                        <p:tgtEl>
                                          <p:spTgt spid="141"/>
                                        </p:tgtEl>
                                        <p:attrNameLst>
                                          <p:attrName>ppt_x</p:attrName>
                                        </p:attrNameLst>
                                      </p:cBhvr>
                                      <p:tavLst>
                                        <p:tav tm="0">
                                          <p:val>
                                            <p:strVal val="ppt_x"/>
                                          </p:val>
                                        </p:tav>
                                        <p:tav tm="100000">
                                          <p:val>
                                            <p:strVal val="1+ppt_w/2"/>
                                          </p:val>
                                        </p:tav>
                                      </p:tavLst>
                                    </p:anim>
                                    <p:anim calcmode="lin" valueType="num">
                                      <p:cBhvr additive="base">
                                        <p:cTn id="555" dur="3250"/>
                                        <p:tgtEl>
                                          <p:spTgt spid="141"/>
                                        </p:tgtEl>
                                        <p:attrNameLst>
                                          <p:attrName>ppt_y</p:attrName>
                                        </p:attrNameLst>
                                      </p:cBhvr>
                                      <p:tavLst>
                                        <p:tav tm="0">
                                          <p:val>
                                            <p:strVal val="ppt_y"/>
                                          </p:val>
                                        </p:tav>
                                        <p:tav tm="100000">
                                          <p:val>
                                            <p:strVal val="ppt_y"/>
                                          </p:val>
                                        </p:tav>
                                      </p:tavLst>
                                    </p:anim>
                                    <p:set>
                                      <p:cBhvr>
                                        <p:cTn id="556" dur="1" fill="hold">
                                          <p:stCondLst>
                                            <p:cond delay="3249"/>
                                          </p:stCondLst>
                                        </p:cTn>
                                        <p:tgtEl>
                                          <p:spTgt spid="141"/>
                                        </p:tgtEl>
                                        <p:attrNameLst>
                                          <p:attrName>style.visibility</p:attrName>
                                        </p:attrNameLst>
                                      </p:cBhvr>
                                      <p:to>
                                        <p:strVal val="hidden"/>
                                      </p:to>
                                    </p:set>
                                  </p:childTnLst>
                                </p:cTn>
                              </p:par>
                              <p:par>
                                <p:cTn id="557" presetID="2" presetClass="exit" presetSubtype="2" fill="hold" nodeType="withEffect">
                                  <p:stCondLst>
                                    <p:cond delay="0"/>
                                  </p:stCondLst>
                                  <p:childTnLst>
                                    <p:anim calcmode="lin" valueType="num">
                                      <p:cBhvr additive="base">
                                        <p:cTn id="558" dur="3250"/>
                                        <p:tgtEl>
                                          <p:spTgt spid="142"/>
                                        </p:tgtEl>
                                        <p:attrNameLst>
                                          <p:attrName>ppt_x</p:attrName>
                                        </p:attrNameLst>
                                      </p:cBhvr>
                                      <p:tavLst>
                                        <p:tav tm="0">
                                          <p:val>
                                            <p:strVal val="ppt_x"/>
                                          </p:val>
                                        </p:tav>
                                        <p:tav tm="100000">
                                          <p:val>
                                            <p:strVal val="1+ppt_w/2"/>
                                          </p:val>
                                        </p:tav>
                                      </p:tavLst>
                                    </p:anim>
                                    <p:anim calcmode="lin" valueType="num">
                                      <p:cBhvr additive="base">
                                        <p:cTn id="559" dur="3250"/>
                                        <p:tgtEl>
                                          <p:spTgt spid="142"/>
                                        </p:tgtEl>
                                        <p:attrNameLst>
                                          <p:attrName>ppt_y</p:attrName>
                                        </p:attrNameLst>
                                      </p:cBhvr>
                                      <p:tavLst>
                                        <p:tav tm="0">
                                          <p:val>
                                            <p:strVal val="ppt_y"/>
                                          </p:val>
                                        </p:tav>
                                        <p:tav tm="100000">
                                          <p:val>
                                            <p:strVal val="ppt_y"/>
                                          </p:val>
                                        </p:tav>
                                      </p:tavLst>
                                    </p:anim>
                                    <p:set>
                                      <p:cBhvr>
                                        <p:cTn id="560" dur="1" fill="hold">
                                          <p:stCondLst>
                                            <p:cond delay="3249"/>
                                          </p:stCondLst>
                                        </p:cTn>
                                        <p:tgtEl>
                                          <p:spTgt spid="142"/>
                                        </p:tgtEl>
                                        <p:attrNameLst>
                                          <p:attrName>style.visibility</p:attrName>
                                        </p:attrNameLst>
                                      </p:cBhvr>
                                      <p:to>
                                        <p:strVal val="hidden"/>
                                      </p:to>
                                    </p:set>
                                  </p:childTnLst>
                                </p:cTn>
                              </p:par>
                              <p:par>
                                <p:cTn id="561" presetID="2" presetClass="exit" presetSubtype="2" fill="hold" nodeType="withEffect">
                                  <p:stCondLst>
                                    <p:cond delay="0"/>
                                  </p:stCondLst>
                                  <p:childTnLst>
                                    <p:anim calcmode="lin" valueType="num">
                                      <p:cBhvr additive="base">
                                        <p:cTn id="562" dur="3250"/>
                                        <p:tgtEl>
                                          <p:spTgt spid="143"/>
                                        </p:tgtEl>
                                        <p:attrNameLst>
                                          <p:attrName>ppt_x</p:attrName>
                                        </p:attrNameLst>
                                      </p:cBhvr>
                                      <p:tavLst>
                                        <p:tav tm="0">
                                          <p:val>
                                            <p:strVal val="ppt_x"/>
                                          </p:val>
                                        </p:tav>
                                        <p:tav tm="100000">
                                          <p:val>
                                            <p:strVal val="1+ppt_w/2"/>
                                          </p:val>
                                        </p:tav>
                                      </p:tavLst>
                                    </p:anim>
                                    <p:anim calcmode="lin" valueType="num">
                                      <p:cBhvr additive="base">
                                        <p:cTn id="563" dur="3250"/>
                                        <p:tgtEl>
                                          <p:spTgt spid="143"/>
                                        </p:tgtEl>
                                        <p:attrNameLst>
                                          <p:attrName>ppt_y</p:attrName>
                                        </p:attrNameLst>
                                      </p:cBhvr>
                                      <p:tavLst>
                                        <p:tav tm="0">
                                          <p:val>
                                            <p:strVal val="ppt_y"/>
                                          </p:val>
                                        </p:tav>
                                        <p:tav tm="100000">
                                          <p:val>
                                            <p:strVal val="ppt_y"/>
                                          </p:val>
                                        </p:tav>
                                      </p:tavLst>
                                    </p:anim>
                                    <p:set>
                                      <p:cBhvr>
                                        <p:cTn id="564" dur="1" fill="hold">
                                          <p:stCondLst>
                                            <p:cond delay="3249"/>
                                          </p:stCondLst>
                                        </p:cTn>
                                        <p:tgtEl>
                                          <p:spTgt spid="143"/>
                                        </p:tgtEl>
                                        <p:attrNameLst>
                                          <p:attrName>style.visibility</p:attrName>
                                        </p:attrNameLst>
                                      </p:cBhvr>
                                      <p:to>
                                        <p:strVal val="hidden"/>
                                      </p:to>
                                    </p:set>
                                  </p:childTnLst>
                                </p:cTn>
                              </p:par>
                              <p:par>
                                <p:cTn id="565" presetID="2" presetClass="exit" presetSubtype="2" fill="hold" nodeType="withEffect">
                                  <p:stCondLst>
                                    <p:cond delay="0"/>
                                  </p:stCondLst>
                                  <p:childTnLst>
                                    <p:anim calcmode="lin" valueType="num">
                                      <p:cBhvr additive="base">
                                        <p:cTn id="566" dur="3250"/>
                                        <p:tgtEl>
                                          <p:spTgt spid="144"/>
                                        </p:tgtEl>
                                        <p:attrNameLst>
                                          <p:attrName>ppt_x</p:attrName>
                                        </p:attrNameLst>
                                      </p:cBhvr>
                                      <p:tavLst>
                                        <p:tav tm="0">
                                          <p:val>
                                            <p:strVal val="ppt_x"/>
                                          </p:val>
                                        </p:tav>
                                        <p:tav tm="100000">
                                          <p:val>
                                            <p:strVal val="1+ppt_w/2"/>
                                          </p:val>
                                        </p:tav>
                                      </p:tavLst>
                                    </p:anim>
                                    <p:anim calcmode="lin" valueType="num">
                                      <p:cBhvr additive="base">
                                        <p:cTn id="567" dur="3250"/>
                                        <p:tgtEl>
                                          <p:spTgt spid="144"/>
                                        </p:tgtEl>
                                        <p:attrNameLst>
                                          <p:attrName>ppt_y</p:attrName>
                                        </p:attrNameLst>
                                      </p:cBhvr>
                                      <p:tavLst>
                                        <p:tav tm="0">
                                          <p:val>
                                            <p:strVal val="ppt_y"/>
                                          </p:val>
                                        </p:tav>
                                        <p:tav tm="100000">
                                          <p:val>
                                            <p:strVal val="ppt_y"/>
                                          </p:val>
                                        </p:tav>
                                      </p:tavLst>
                                    </p:anim>
                                    <p:set>
                                      <p:cBhvr>
                                        <p:cTn id="568" dur="1" fill="hold">
                                          <p:stCondLst>
                                            <p:cond delay="3249"/>
                                          </p:stCondLst>
                                        </p:cTn>
                                        <p:tgtEl>
                                          <p:spTgt spid="144"/>
                                        </p:tgtEl>
                                        <p:attrNameLst>
                                          <p:attrName>style.visibility</p:attrName>
                                        </p:attrNameLst>
                                      </p:cBhvr>
                                      <p:to>
                                        <p:strVal val="hidden"/>
                                      </p:to>
                                    </p:set>
                                  </p:childTnLst>
                                </p:cTn>
                              </p:par>
                              <p:par>
                                <p:cTn id="569" presetID="2" presetClass="exit" presetSubtype="2" fill="hold" nodeType="withEffect">
                                  <p:stCondLst>
                                    <p:cond delay="0"/>
                                  </p:stCondLst>
                                  <p:childTnLst>
                                    <p:anim calcmode="lin" valueType="num">
                                      <p:cBhvr additive="base">
                                        <p:cTn id="570" dur="3250"/>
                                        <p:tgtEl>
                                          <p:spTgt spid="145"/>
                                        </p:tgtEl>
                                        <p:attrNameLst>
                                          <p:attrName>ppt_x</p:attrName>
                                        </p:attrNameLst>
                                      </p:cBhvr>
                                      <p:tavLst>
                                        <p:tav tm="0">
                                          <p:val>
                                            <p:strVal val="ppt_x"/>
                                          </p:val>
                                        </p:tav>
                                        <p:tav tm="100000">
                                          <p:val>
                                            <p:strVal val="1+ppt_w/2"/>
                                          </p:val>
                                        </p:tav>
                                      </p:tavLst>
                                    </p:anim>
                                    <p:anim calcmode="lin" valueType="num">
                                      <p:cBhvr additive="base">
                                        <p:cTn id="571" dur="3250"/>
                                        <p:tgtEl>
                                          <p:spTgt spid="145"/>
                                        </p:tgtEl>
                                        <p:attrNameLst>
                                          <p:attrName>ppt_y</p:attrName>
                                        </p:attrNameLst>
                                      </p:cBhvr>
                                      <p:tavLst>
                                        <p:tav tm="0">
                                          <p:val>
                                            <p:strVal val="ppt_y"/>
                                          </p:val>
                                        </p:tav>
                                        <p:tav tm="100000">
                                          <p:val>
                                            <p:strVal val="ppt_y"/>
                                          </p:val>
                                        </p:tav>
                                      </p:tavLst>
                                    </p:anim>
                                    <p:set>
                                      <p:cBhvr>
                                        <p:cTn id="572" dur="1" fill="hold">
                                          <p:stCondLst>
                                            <p:cond delay="3249"/>
                                          </p:stCondLst>
                                        </p:cTn>
                                        <p:tgtEl>
                                          <p:spTgt spid="145"/>
                                        </p:tgtEl>
                                        <p:attrNameLst>
                                          <p:attrName>style.visibility</p:attrName>
                                        </p:attrNameLst>
                                      </p:cBhvr>
                                      <p:to>
                                        <p:strVal val="hidden"/>
                                      </p:to>
                                    </p:set>
                                  </p:childTnLst>
                                </p:cTn>
                              </p:par>
                              <p:par>
                                <p:cTn id="573" presetID="2" presetClass="exit" presetSubtype="2" fill="hold" nodeType="withEffect">
                                  <p:stCondLst>
                                    <p:cond delay="0"/>
                                  </p:stCondLst>
                                  <p:childTnLst>
                                    <p:anim calcmode="lin" valueType="num">
                                      <p:cBhvr additive="base">
                                        <p:cTn id="574" dur="3250"/>
                                        <p:tgtEl>
                                          <p:spTgt spid="146"/>
                                        </p:tgtEl>
                                        <p:attrNameLst>
                                          <p:attrName>ppt_x</p:attrName>
                                        </p:attrNameLst>
                                      </p:cBhvr>
                                      <p:tavLst>
                                        <p:tav tm="0">
                                          <p:val>
                                            <p:strVal val="ppt_x"/>
                                          </p:val>
                                        </p:tav>
                                        <p:tav tm="100000">
                                          <p:val>
                                            <p:strVal val="1+ppt_w/2"/>
                                          </p:val>
                                        </p:tav>
                                      </p:tavLst>
                                    </p:anim>
                                    <p:anim calcmode="lin" valueType="num">
                                      <p:cBhvr additive="base">
                                        <p:cTn id="575" dur="3250"/>
                                        <p:tgtEl>
                                          <p:spTgt spid="146"/>
                                        </p:tgtEl>
                                        <p:attrNameLst>
                                          <p:attrName>ppt_y</p:attrName>
                                        </p:attrNameLst>
                                      </p:cBhvr>
                                      <p:tavLst>
                                        <p:tav tm="0">
                                          <p:val>
                                            <p:strVal val="ppt_y"/>
                                          </p:val>
                                        </p:tav>
                                        <p:tav tm="100000">
                                          <p:val>
                                            <p:strVal val="ppt_y"/>
                                          </p:val>
                                        </p:tav>
                                      </p:tavLst>
                                    </p:anim>
                                    <p:set>
                                      <p:cBhvr>
                                        <p:cTn id="576" dur="1" fill="hold">
                                          <p:stCondLst>
                                            <p:cond delay="3249"/>
                                          </p:stCondLst>
                                        </p:cTn>
                                        <p:tgtEl>
                                          <p:spTgt spid="146"/>
                                        </p:tgtEl>
                                        <p:attrNameLst>
                                          <p:attrName>style.visibility</p:attrName>
                                        </p:attrNameLst>
                                      </p:cBhvr>
                                      <p:to>
                                        <p:strVal val="hidden"/>
                                      </p:to>
                                    </p:set>
                                  </p:childTnLst>
                                </p:cTn>
                              </p:par>
                              <p:par>
                                <p:cTn id="577" presetID="2" presetClass="exit" presetSubtype="2" fill="hold" nodeType="withEffect">
                                  <p:stCondLst>
                                    <p:cond delay="0"/>
                                  </p:stCondLst>
                                  <p:childTnLst>
                                    <p:anim calcmode="lin" valueType="num">
                                      <p:cBhvr additive="base">
                                        <p:cTn id="578" dur="3250"/>
                                        <p:tgtEl>
                                          <p:spTgt spid="147"/>
                                        </p:tgtEl>
                                        <p:attrNameLst>
                                          <p:attrName>ppt_x</p:attrName>
                                        </p:attrNameLst>
                                      </p:cBhvr>
                                      <p:tavLst>
                                        <p:tav tm="0">
                                          <p:val>
                                            <p:strVal val="ppt_x"/>
                                          </p:val>
                                        </p:tav>
                                        <p:tav tm="100000">
                                          <p:val>
                                            <p:strVal val="1+ppt_w/2"/>
                                          </p:val>
                                        </p:tav>
                                      </p:tavLst>
                                    </p:anim>
                                    <p:anim calcmode="lin" valueType="num">
                                      <p:cBhvr additive="base">
                                        <p:cTn id="579" dur="3250"/>
                                        <p:tgtEl>
                                          <p:spTgt spid="147"/>
                                        </p:tgtEl>
                                        <p:attrNameLst>
                                          <p:attrName>ppt_y</p:attrName>
                                        </p:attrNameLst>
                                      </p:cBhvr>
                                      <p:tavLst>
                                        <p:tav tm="0">
                                          <p:val>
                                            <p:strVal val="ppt_y"/>
                                          </p:val>
                                        </p:tav>
                                        <p:tav tm="100000">
                                          <p:val>
                                            <p:strVal val="ppt_y"/>
                                          </p:val>
                                        </p:tav>
                                      </p:tavLst>
                                    </p:anim>
                                    <p:set>
                                      <p:cBhvr>
                                        <p:cTn id="580" dur="1" fill="hold">
                                          <p:stCondLst>
                                            <p:cond delay="3249"/>
                                          </p:stCondLst>
                                        </p:cTn>
                                        <p:tgtEl>
                                          <p:spTgt spid="147"/>
                                        </p:tgtEl>
                                        <p:attrNameLst>
                                          <p:attrName>style.visibility</p:attrName>
                                        </p:attrNameLst>
                                      </p:cBhvr>
                                      <p:to>
                                        <p:strVal val="hidden"/>
                                      </p:to>
                                    </p:set>
                                  </p:childTnLst>
                                </p:cTn>
                              </p:par>
                              <p:par>
                                <p:cTn id="581" presetID="2" presetClass="exit" presetSubtype="2" fill="hold" nodeType="withEffect">
                                  <p:stCondLst>
                                    <p:cond delay="0"/>
                                  </p:stCondLst>
                                  <p:childTnLst>
                                    <p:anim calcmode="lin" valueType="num">
                                      <p:cBhvr additive="base">
                                        <p:cTn id="582" dur="3250"/>
                                        <p:tgtEl>
                                          <p:spTgt spid="148"/>
                                        </p:tgtEl>
                                        <p:attrNameLst>
                                          <p:attrName>ppt_x</p:attrName>
                                        </p:attrNameLst>
                                      </p:cBhvr>
                                      <p:tavLst>
                                        <p:tav tm="0">
                                          <p:val>
                                            <p:strVal val="ppt_x"/>
                                          </p:val>
                                        </p:tav>
                                        <p:tav tm="100000">
                                          <p:val>
                                            <p:strVal val="1+ppt_w/2"/>
                                          </p:val>
                                        </p:tav>
                                      </p:tavLst>
                                    </p:anim>
                                    <p:anim calcmode="lin" valueType="num">
                                      <p:cBhvr additive="base">
                                        <p:cTn id="583" dur="3250"/>
                                        <p:tgtEl>
                                          <p:spTgt spid="148"/>
                                        </p:tgtEl>
                                        <p:attrNameLst>
                                          <p:attrName>ppt_y</p:attrName>
                                        </p:attrNameLst>
                                      </p:cBhvr>
                                      <p:tavLst>
                                        <p:tav tm="0">
                                          <p:val>
                                            <p:strVal val="ppt_y"/>
                                          </p:val>
                                        </p:tav>
                                        <p:tav tm="100000">
                                          <p:val>
                                            <p:strVal val="ppt_y"/>
                                          </p:val>
                                        </p:tav>
                                      </p:tavLst>
                                    </p:anim>
                                    <p:set>
                                      <p:cBhvr>
                                        <p:cTn id="584" dur="1" fill="hold">
                                          <p:stCondLst>
                                            <p:cond delay="3249"/>
                                          </p:stCondLst>
                                        </p:cTn>
                                        <p:tgtEl>
                                          <p:spTgt spid="148"/>
                                        </p:tgtEl>
                                        <p:attrNameLst>
                                          <p:attrName>style.visibility</p:attrName>
                                        </p:attrNameLst>
                                      </p:cBhvr>
                                      <p:to>
                                        <p:strVal val="hidden"/>
                                      </p:to>
                                    </p:set>
                                  </p:childTnLst>
                                </p:cTn>
                              </p:par>
                              <p:par>
                                <p:cTn id="585" presetID="2" presetClass="exit" presetSubtype="2" fill="hold" nodeType="withEffect">
                                  <p:stCondLst>
                                    <p:cond delay="0"/>
                                  </p:stCondLst>
                                  <p:childTnLst>
                                    <p:anim calcmode="lin" valueType="num">
                                      <p:cBhvr additive="base">
                                        <p:cTn id="586" dur="3250"/>
                                        <p:tgtEl>
                                          <p:spTgt spid="149"/>
                                        </p:tgtEl>
                                        <p:attrNameLst>
                                          <p:attrName>ppt_x</p:attrName>
                                        </p:attrNameLst>
                                      </p:cBhvr>
                                      <p:tavLst>
                                        <p:tav tm="0">
                                          <p:val>
                                            <p:strVal val="ppt_x"/>
                                          </p:val>
                                        </p:tav>
                                        <p:tav tm="100000">
                                          <p:val>
                                            <p:strVal val="1+ppt_w/2"/>
                                          </p:val>
                                        </p:tav>
                                      </p:tavLst>
                                    </p:anim>
                                    <p:anim calcmode="lin" valueType="num">
                                      <p:cBhvr additive="base">
                                        <p:cTn id="587" dur="3250"/>
                                        <p:tgtEl>
                                          <p:spTgt spid="149"/>
                                        </p:tgtEl>
                                        <p:attrNameLst>
                                          <p:attrName>ppt_y</p:attrName>
                                        </p:attrNameLst>
                                      </p:cBhvr>
                                      <p:tavLst>
                                        <p:tav tm="0">
                                          <p:val>
                                            <p:strVal val="ppt_y"/>
                                          </p:val>
                                        </p:tav>
                                        <p:tav tm="100000">
                                          <p:val>
                                            <p:strVal val="ppt_y"/>
                                          </p:val>
                                        </p:tav>
                                      </p:tavLst>
                                    </p:anim>
                                    <p:set>
                                      <p:cBhvr>
                                        <p:cTn id="588" dur="1" fill="hold">
                                          <p:stCondLst>
                                            <p:cond delay="3249"/>
                                          </p:stCondLst>
                                        </p:cTn>
                                        <p:tgtEl>
                                          <p:spTgt spid="149"/>
                                        </p:tgtEl>
                                        <p:attrNameLst>
                                          <p:attrName>style.visibility</p:attrName>
                                        </p:attrNameLst>
                                      </p:cBhvr>
                                      <p:to>
                                        <p:strVal val="hidden"/>
                                      </p:to>
                                    </p:set>
                                  </p:childTnLst>
                                </p:cTn>
                              </p:par>
                              <p:par>
                                <p:cTn id="589" presetID="2" presetClass="exit" presetSubtype="2" fill="hold" nodeType="withEffect">
                                  <p:stCondLst>
                                    <p:cond delay="0"/>
                                  </p:stCondLst>
                                  <p:childTnLst>
                                    <p:anim calcmode="lin" valueType="num">
                                      <p:cBhvr additive="base">
                                        <p:cTn id="590" dur="3250"/>
                                        <p:tgtEl>
                                          <p:spTgt spid="150"/>
                                        </p:tgtEl>
                                        <p:attrNameLst>
                                          <p:attrName>ppt_x</p:attrName>
                                        </p:attrNameLst>
                                      </p:cBhvr>
                                      <p:tavLst>
                                        <p:tav tm="0">
                                          <p:val>
                                            <p:strVal val="ppt_x"/>
                                          </p:val>
                                        </p:tav>
                                        <p:tav tm="100000">
                                          <p:val>
                                            <p:strVal val="1+ppt_w/2"/>
                                          </p:val>
                                        </p:tav>
                                      </p:tavLst>
                                    </p:anim>
                                    <p:anim calcmode="lin" valueType="num">
                                      <p:cBhvr additive="base">
                                        <p:cTn id="591" dur="3250"/>
                                        <p:tgtEl>
                                          <p:spTgt spid="150"/>
                                        </p:tgtEl>
                                        <p:attrNameLst>
                                          <p:attrName>ppt_y</p:attrName>
                                        </p:attrNameLst>
                                      </p:cBhvr>
                                      <p:tavLst>
                                        <p:tav tm="0">
                                          <p:val>
                                            <p:strVal val="ppt_y"/>
                                          </p:val>
                                        </p:tav>
                                        <p:tav tm="100000">
                                          <p:val>
                                            <p:strVal val="ppt_y"/>
                                          </p:val>
                                        </p:tav>
                                      </p:tavLst>
                                    </p:anim>
                                    <p:set>
                                      <p:cBhvr>
                                        <p:cTn id="592" dur="1" fill="hold">
                                          <p:stCondLst>
                                            <p:cond delay="3249"/>
                                          </p:stCondLst>
                                        </p:cTn>
                                        <p:tgtEl>
                                          <p:spTgt spid="150"/>
                                        </p:tgtEl>
                                        <p:attrNameLst>
                                          <p:attrName>style.visibility</p:attrName>
                                        </p:attrNameLst>
                                      </p:cBhvr>
                                      <p:to>
                                        <p:strVal val="hidden"/>
                                      </p:to>
                                    </p:set>
                                  </p:childTnLst>
                                </p:cTn>
                              </p:par>
                              <p:par>
                                <p:cTn id="593" presetID="2" presetClass="exit" presetSubtype="2" fill="hold" nodeType="withEffect">
                                  <p:stCondLst>
                                    <p:cond delay="0"/>
                                  </p:stCondLst>
                                  <p:childTnLst>
                                    <p:anim calcmode="lin" valueType="num">
                                      <p:cBhvr additive="base">
                                        <p:cTn id="594" dur="3250"/>
                                        <p:tgtEl>
                                          <p:spTgt spid="151"/>
                                        </p:tgtEl>
                                        <p:attrNameLst>
                                          <p:attrName>ppt_x</p:attrName>
                                        </p:attrNameLst>
                                      </p:cBhvr>
                                      <p:tavLst>
                                        <p:tav tm="0">
                                          <p:val>
                                            <p:strVal val="ppt_x"/>
                                          </p:val>
                                        </p:tav>
                                        <p:tav tm="100000">
                                          <p:val>
                                            <p:strVal val="1+ppt_w/2"/>
                                          </p:val>
                                        </p:tav>
                                      </p:tavLst>
                                    </p:anim>
                                    <p:anim calcmode="lin" valueType="num">
                                      <p:cBhvr additive="base">
                                        <p:cTn id="595" dur="3250"/>
                                        <p:tgtEl>
                                          <p:spTgt spid="151"/>
                                        </p:tgtEl>
                                        <p:attrNameLst>
                                          <p:attrName>ppt_y</p:attrName>
                                        </p:attrNameLst>
                                      </p:cBhvr>
                                      <p:tavLst>
                                        <p:tav tm="0">
                                          <p:val>
                                            <p:strVal val="ppt_y"/>
                                          </p:val>
                                        </p:tav>
                                        <p:tav tm="100000">
                                          <p:val>
                                            <p:strVal val="ppt_y"/>
                                          </p:val>
                                        </p:tav>
                                      </p:tavLst>
                                    </p:anim>
                                    <p:set>
                                      <p:cBhvr>
                                        <p:cTn id="596" dur="1" fill="hold">
                                          <p:stCondLst>
                                            <p:cond delay="3249"/>
                                          </p:stCondLst>
                                        </p:cTn>
                                        <p:tgtEl>
                                          <p:spTgt spid="151"/>
                                        </p:tgtEl>
                                        <p:attrNameLst>
                                          <p:attrName>style.visibility</p:attrName>
                                        </p:attrNameLst>
                                      </p:cBhvr>
                                      <p:to>
                                        <p:strVal val="hidden"/>
                                      </p:to>
                                    </p:set>
                                  </p:childTnLst>
                                </p:cTn>
                              </p:par>
                              <p:par>
                                <p:cTn id="597" presetID="2" presetClass="exit" presetSubtype="2" fill="hold" nodeType="withEffect">
                                  <p:stCondLst>
                                    <p:cond delay="0"/>
                                  </p:stCondLst>
                                  <p:childTnLst>
                                    <p:anim calcmode="lin" valueType="num">
                                      <p:cBhvr additive="base">
                                        <p:cTn id="598" dur="3250"/>
                                        <p:tgtEl>
                                          <p:spTgt spid="152"/>
                                        </p:tgtEl>
                                        <p:attrNameLst>
                                          <p:attrName>ppt_x</p:attrName>
                                        </p:attrNameLst>
                                      </p:cBhvr>
                                      <p:tavLst>
                                        <p:tav tm="0">
                                          <p:val>
                                            <p:strVal val="ppt_x"/>
                                          </p:val>
                                        </p:tav>
                                        <p:tav tm="100000">
                                          <p:val>
                                            <p:strVal val="1+ppt_w/2"/>
                                          </p:val>
                                        </p:tav>
                                      </p:tavLst>
                                    </p:anim>
                                    <p:anim calcmode="lin" valueType="num">
                                      <p:cBhvr additive="base">
                                        <p:cTn id="599" dur="3250"/>
                                        <p:tgtEl>
                                          <p:spTgt spid="152"/>
                                        </p:tgtEl>
                                        <p:attrNameLst>
                                          <p:attrName>ppt_y</p:attrName>
                                        </p:attrNameLst>
                                      </p:cBhvr>
                                      <p:tavLst>
                                        <p:tav tm="0">
                                          <p:val>
                                            <p:strVal val="ppt_y"/>
                                          </p:val>
                                        </p:tav>
                                        <p:tav tm="100000">
                                          <p:val>
                                            <p:strVal val="ppt_y"/>
                                          </p:val>
                                        </p:tav>
                                      </p:tavLst>
                                    </p:anim>
                                    <p:set>
                                      <p:cBhvr>
                                        <p:cTn id="600" dur="1" fill="hold">
                                          <p:stCondLst>
                                            <p:cond delay="3249"/>
                                          </p:stCondLst>
                                        </p:cTn>
                                        <p:tgtEl>
                                          <p:spTgt spid="152"/>
                                        </p:tgtEl>
                                        <p:attrNameLst>
                                          <p:attrName>style.visibility</p:attrName>
                                        </p:attrNameLst>
                                      </p:cBhvr>
                                      <p:to>
                                        <p:strVal val="hidden"/>
                                      </p:to>
                                    </p:set>
                                  </p:childTnLst>
                                </p:cTn>
                              </p:par>
                              <p:par>
                                <p:cTn id="601" presetID="2" presetClass="exit" presetSubtype="2" fill="hold" nodeType="withEffect">
                                  <p:stCondLst>
                                    <p:cond delay="0"/>
                                  </p:stCondLst>
                                  <p:childTnLst>
                                    <p:anim calcmode="lin" valueType="num">
                                      <p:cBhvr additive="base">
                                        <p:cTn id="602" dur="3250"/>
                                        <p:tgtEl>
                                          <p:spTgt spid="153"/>
                                        </p:tgtEl>
                                        <p:attrNameLst>
                                          <p:attrName>ppt_x</p:attrName>
                                        </p:attrNameLst>
                                      </p:cBhvr>
                                      <p:tavLst>
                                        <p:tav tm="0">
                                          <p:val>
                                            <p:strVal val="ppt_x"/>
                                          </p:val>
                                        </p:tav>
                                        <p:tav tm="100000">
                                          <p:val>
                                            <p:strVal val="1+ppt_w/2"/>
                                          </p:val>
                                        </p:tav>
                                      </p:tavLst>
                                    </p:anim>
                                    <p:anim calcmode="lin" valueType="num">
                                      <p:cBhvr additive="base">
                                        <p:cTn id="603" dur="3250"/>
                                        <p:tgtEl>
                                          <p:spTgt spid="153"/>
                                        </p:tgtEl>
                                        <p:attrNameLst>
                                          <p:attrName>ppt_y</p:attrName>
                                        </p:attrNameLst>
                                      </p:cBhvr>
                                      <p:tavLst>
                                        <p:tav tm="0">
                                          <p:val>
                                            <p:strVal val="ppt_y"/>
                                          </p:val>
                                        </p:tav>
                                        <p:tav tm="100000">
                                          <p:val>
                                            <p:strVal val="ppt_y"/>
                                          </p:val>
                                        </p:tav>
                                      </p:tavLst>
                                    </p:anim>
                                    <p:set>
                                      <p:cBhvr>
                                        <p:cTn id="604" dur="1" fill="hold">
                                          <p:stCondLst>
                                            <p:cond delay="3249"/>
                                          </p:stCondLst>
                                        </p:cTn>
                                        <p:tgtEl>
                                          <p:spTgt spid="153"/>
                                        </p:tgtEl>
                                        <p:attrNameLst>
                                          <p:attrName>style.visibility</p:attrName>
                                        </p:attrNameLst>
                                      </p:cBhvr>
                                      <p:to>
                                        <p:strVal val="hidden"/>
                                      </p:to>
                                    </p:set>
                                  </p:childTnLst>
                                </p:cTn>
                              </p:par>
                              <p:par>
                                <p:cTn id="605" presetID="2" presetClass="entr" presetSubtype="2" fill="hold" nodeType="withEffect">
                                  <p:stCondLst>
                                    <p:cond delay="0"/>
                                  </p:stCondLst>
                                  <p:childTnLst>
                                    <p:set>
                                      <p:cBhvr>
                                        <p:cTn id="606" dur="1" fill="hold">
                                          <p:stCondLst>
                                            <p:cond delay="0"/>
                                          </p:stCondLst>
                                        </p:cTn>
                                        <p:tgtEl>
                                          <p:spTgt spid="215"/>
                                        </p:tgtEl>
                                        <p:attrNameLst>
                                          <p:attrName>style.visibility</p:attrName>
                                        </p:attrNameLst>
                                      </p:cBhvr>
                                      <p:to>
                                        <p:strVal val="visible"/>
                                      </p:to>
                                    </p:set>
                                    <p:anim calcmode="lin" valueType="num">
                                      <p:cBhvr additive="base">
                                        <p:cTn id="607" dur="2500" fill="hold"/>
                                        <p:tgtEl>
                                          <p:spTgt spid="215"/>
                                        </p:tgtEl>
                                        <p:attrNameLst>
                                          <p:attrName>ppt_x</p:attrName>
                                        </p:attrNameLst>
                                      </p:cBhvr>
                                      <p:tavLst>
                                        <p:tav tm="0">
                                          <p:val>
                                            <p:strVal val="1+#ppt_w/2"/>
                                          </p:val>
                                        </p:tav>
                                        <p:tav tm="100000">
                                          <p:val>
                                            <p:strVal val="#ppt_x"/>
                                          </p:val>
                                        </p:tav>
                                      </p:tavLst>
                                    </p:anim>
                                    <p:anim calcmode="lin" valueType="num">
                                      <p:cBhvr additive="base">
                                        <p:cTn id="608" dur="2500" fill="hold"/>
                                        <p:tgtEl>
                                          <p:spTgt spid="215"/>
                                        </p:tgtEl>
                                        <p:attrNameLst>
                                          <p:attrName>ppt_y</p:attrName>
                                        </p:attrNameLst>
                                      </p:cBhvr>
                                      <p:tavLst>
                                        <p:tav tm="0">
                                          <p:val>
                                            <p:strVal val="#ppt_y"/>
                                          </p:val>
                                        </p:tav>
                                        <p:tav tm="100000">
                                          <p:val>
                                            <p:strVal val="#ppt_y"/>
                                          </p:val>
                                        </p:tav>
                                      </p:tavLst>
                                    </p:anim>
                                  </p:childTnLst>
                                </p:cTn>
                              </p:par>
                              <p:par>
                                <p:cTn id="609" presetID="2" presetClass="entr" presetSubtype="2" fill="hold" nodeType="withEffect">
                                  <p:stCondLst>
                                    <p:cond delay="0"/>
                                  </p:stCondLst>
                                  <p:childTnLst>
                                    <p:set>
                                      <p:cBhvr>
                                        <p:cTn id="610" dur="1" fill="hold">
                                          <p:stCondLst>
                                            <p:cond delay="0"/>
                                          </p:stCondLst>
                                        </p:cTn>
                                        <p:tgtEl>
                                          <p:spTgt spid="216"/>
                                        </p:tgtEl>
                                        <p:attrNameLst>
                                          <p:attrName>style.visibility</p:attrName>
                                        </p:attrNameLst>
                                      </p:cBhvr>
                                      <p:to>
                                        <p:strVal val="visible"/>
                                      </p:to>
                                    </p:set>
                                    <p:anim calcmode="lin" valueType="num">
                                      <p:cBhvr additive="base">
                                        <p:cTn id="611" dur="2500" fill="hold"/>
                                        <p:tgtEl>
                                          <p:spTgt spid="216"/>
                                        </p:tgtEl>
                                        <p:attrNameLst>
                                          <p:attrName>ppt_x</p:attrName>
                                        </p:attrNameLst>
                                      </p:cBhvr>
                                      <p:tavLst>
                                        <p:tav tm="0">
                                          <p:val>
                                            <p:strVal val="1+#ppt_w/2"/>
                                          </p:val>
                                        </p:tav>
                                        <p:tav tm="100000">
                                          <p:val>
                                            <p:strVal val="#ppt_x"/>
                                          </p:val>
                                        </p:tav>
                                      </p:tavLst>
                                    </p:anim>
                                    <p:anim calcmode="lin" valueType="num">
                                      <p:cBhvr additive="base">
                                        <p:cTn id="612" dur="2500" fill="hold"/>
                                        <p:tgtEl>
                                          <p:spTgt spid="216"/>
                                        </p:tgtEl>
                                        <p:attrNameLst>
                                          <p:attrName>ppt_y</p:attrName>
                                        </p:attrNameLst>
                                      </p:cBhvr>
                                      <p:tavLst>
                                        <p:tav tm="0">
                                          <p:val>
                                            <p:strVal val="#ppt_y"/>
                                          </p:val>
                                        </p:tav>
                                        <p:tav tm="100000">
                                          <p:val>
                                            <p:strVal val="#ppt_y"/>
                                          </p:val>
                                        </p:tav>
                                      </p:tavLst>
                                    </p:anim>
                                  </p:childTnLst>
                                </p:cTn>
                              </p:par>
                              <p:par>
                                <p:cTn id="613" presetID="2" presetClass="entr" presetSubtype="2" fill="hold" nodeType="withEffect">
                                  <p:stCondLst>
                                    <p:cond delay="0"/>
                                  </p:stCondLst>
                                  <p:childTnLst>
                                    <p:set>
                                      <p:cBhvr>
                                        <p:cTn id="614" dur="1" fill="hold">
                                          <p:stCondLst>
                                            <p:cond delay="0"/>
                                          </p:stCondLst>
                                        </p:cTn>
                                        <p:tgtEl>
                                          <p:spTgt spid="217"/>
                                        </p:tgtEl>
                                        <p:attrNameLst>
                                          <p:attrName>style.visibility</p:attrName>
                                        </p:attrNameLst>
                                      </p:cBhvr>
                                      <p:to>
                                        <p:strVal val="visible"/>
                                      </p:to>
                                    </p:set>
                                    <p:anim calcmode="lin" valueType="num">
                                      <p:cBhvr additive="base">
                                        <p:cTn id="615" dur="2500" fill="hold"/>
                                        <p:tgtEl>
                                          <p:spTgt spid="217"/>
                                        </p:tgtEl>
                                        <p:attrNameLst>
                                          <p:attrName>ppt_x</p:attrName>
                                        </p:attrNameLst>
                                      </p:cBhvr>
                                      <p:tavLst>
                                        <p:tav tm="0">
                                          <p:val>
                                            <p:strVal val="1+#ppt_w/2"/>
                                          </p:val>
                                        </p:tav>
                                        <p:tav tm="100000">
                                          <p:val>
                                            <p:strVal val="#ppt_x"/>
                                          </p:val>
                                        </p:tav>
                                      </p:tavLst>
                                    </p:anim>
                                    <p:anim calcmode="lin" valueType="num">
                                      <p:cBhvr additive="base">
                                        <p:cTn id="616" dur="2500" fill="hold"/>
                                        <p:tgtEl>
                                          <p:spTgt spid="217"/>
                                        </p:tgtEl>
                                        <p:attrNameLst>
                                          <p:attrName>ppt_y</p:attrName>
                                        </p:attrNameLst>
                                      </p:cBhvr>
                                      <p:tavLst>
                                        <p:tav tm="0">
                                          <p:val>
                                            <p:strVal val="#ppt_y"/>
                                          </p:val>
                                        </p:tav>
                                        <p:tav tm="100000">
                                          <p:val>
                                            <p:strVal val="#ppt_y"/>
                                          </p:val>
                                        </p:tav>
                                      </p:tavLst>
                                    </p:anim>
                                  </p:childTnLst>
                                </p:cTn>
                              </p:par>
                              <p:par>
                                <p:cTn id="617" presetID="2" presetClass="entr" presetSubtype="2" fill="hold" nodeType="withEffect">
                                  <p:stCondLst>
                                    <p:cond delay="0"/>
                                  </p:stCondLst>
                                  <p:childTnLst>
                                    <p:set>
                                      <p:cBhvr>
                                        <p:cTn id="618" dur="1" fill="hold">
                                          <p:stCondLst>
                                            <p:cond delay="0"/>
                                          </p:stCondLst>
                                        </p:cTn>
                                        <p:tgtEl>
                                          <p:spTgt spid="218"/>
                                        </p:tgtEl>
                                        <p:attrNameLst>
                                          <p:attrName>style.visibility</p:attrName>
                                        </p:attrNameLst>
                                      </p:cBhvr>
                                      <p:to>
                                        <p:strVal val="visible"/>
                                      </p:to>
                                    </p:set>
                                    <p:anim calcmode="lin" valueType="num">
                                      <p:cBhvr additive="base">
                                        <p:cTn id="619" dur="2500" fill="hold"/>
                                        <p:tgtEl>
                                          <p:spTgt spid="218"/>
                                        </p:tgtEl>
                                        <p:attrNameLst>
                                          <p:attrName>ppt_x</p:attrName>
                                        </p:attrNameLst>
                                      </p:cBhvr>
                                      <p:tavLst>
                                        <p:tav tm="0">
                                          <p:val>
                                            <p:strVal val="1+#ppt_w/2"/>
                                          </p:val>
                                        </p:tav>
                                        <p:tav tm="100000">
                                          <p:val>
                                            <p:strVal val="#ppt_x"/>
                                          </p:val>
                                        </p:tav>
                                      </p:tavLst>
                                    </p:anim>
                                    <p:anim calcmode="lin" valueType="num">
                                      <p:cBhvr additive="base">
                                        <p:cTn id="620" dur="2500" fill="hold"/>
                                        <p:tgtEl>
                                          <p:spTgt spid="218"/>
                                        </p:tgtEl>
                                        <p:attrNameLst>
                                          <p:attrName>ppt_y</p:attrName>
                                        </p:attrNameLst>
                                      </p:cBhvr>
                                      <p:tavLst>
                                        <p:tav tm="0">
                                          <p:val>
                                            <p:strVal val="#ppt_y"/>
                                          </p:val>
                                        </p:tav>
                                        <p:tav tm="100000">
                                          <p:val>
                                            <p:strVal val="#ppt_y"/>
                                          </p:val>
                                        </p:tav>
                                      </p:tavLst>
                                    </p:anim>
                                  </p:childTnLst>
                                </p:cTn>
                              </p:par>
                              <p:par>
                                <p:cTn id="621" presetID="2" presetClass="entr" presetSubtype="2" fill="hold" nodeType="withEffect">
                                  <p:stCondLst>
                                    <p:cond delay="0"/>
                                  </p:stCondLst>
                                  <p:childTnLst>
                                    <p:set>
                                      <p:cBhvr>
                                        <p:cTn id="622" dur="1" fill="hold">
                                          <p:stCondLst>
                                            <p:cond delay="0"/>
                                          </p:stCondLst>
                                        </p:cTn>
                                        <p:tgtEl>
                                          <p:spTgt spid="219"/>
                                        </p:tgtEl>
                                        <p:attrNameLst>
                                          <p:attrName>style.visibility</p:attrName>
                                        </p:attrNameLst>
                                      </p:cBhvr>
                                      <p:to>
                                        <p:strVal val="visible"/>
                                      </p:to>
                                    </p:set>
                                    <p:anim calcmode="lin" valueType="num">
                                      <p:cBhvr additive="base">
                                        <p:cTn id="623" dur="2500" fill="hold"/>
                                        <p:tgtEl>
                                          <p:spTgt spid="219"/>
                                        </p:tgtEl>
                                        <p:attrNameLst>
                                          <p:attrName>ppt_x</p:attrName>
                                        </p:attrNameLst>
                                      </p:cBhvr>
                                      <p:tavLst>
                                        <p:tav tm="0">
                                          <p:val>
                                            <p:strVal val="1+#ppt_w/2"/>
                                          </p:val>
                                        </p:tav>
                                        <p:tav tm="100000">
                                          <p:val>
                                            <p:strVal val="#ppt_x"/>
                                          </p:val>
                                        </p:tav>
                                      </p:tavLst>
                                    </p:anim>
                                    <p:anim calcmode="lin" valueType="num">
                                      <p:cBhvr additive="base">
                                        <p:cTn id="624" dur="2500" fill="hold"/>
                                        <p:tgtEl>
                                          <p:spTgt spid="219"/>
                                        </p:tgtEl>
                                        <p:attrNameLst>
                                          <p:attrName>ppt_y</p:attrName>
                                        </p:attrNameLst>
                                      </p:cBhvr>
                                      <p:tavLst>
                                        <p:tav tm="0">
                                          <p:val>
                                            <p:strVal val="#ppt_y"/>
                                          </p:val>
                                        </p:tav>
                                        <p:tav tm="100000">
                                          <p:val>
                                            <p:strVal val="#ppt_y"/>
                                          </p:val>
                                        </p:tav>
                                      </p:tavLst>
                                    </p:anim>
                                  </p:childTnLst>
                                </p:cTn>
                              </p:par>
                              <p:par>
                                <p:cTn id="625" presetID="2" presetClass="entr" presetSubtype="2" fill="hold" nodeType="withEffect">
                                  <p:stCondLst>
                                    <p:cond delay="0"/>
                                  </p:stCondLst>
                                  <p:childTnLst>
                                    <p:set>
                                      <p:cBhvr>
                                        <p:cTn id="626" dur="1" fill="hold">
                                          <p:stCondLst>
                                            <p:cond delay="0"/>
                                          </p:stCondLst>
                                        </p:cTn>
                                        <p:tgtEl>
                                          <p:spTgt spid="220"/>
                                        </p:tgtEl>
                                        <p:attrNameLst>
                                          <p:attrName>style.visibility</p:attrName>
                                        </p:attrNameLst>
                                      </p:cBhvr>
                                      <p:to>
                                        <p:strVal val="visible"/>
                                      </p:to>
                                    </p:set>
                                    <p:anim calcmode="lin" valueType="num">
                                      <p:cBhvr additive="base">
                                        <p:cTn id="627" dur="2500" fill="hold"/>
                                        <p:tgtEl>
                                          <p:spTgt spid="220"/>
                                        </p:tgtEl>
                                        <p:attrNameLst>
                                          <p:attrName>ppt_x</p:attrName>
                                        </p:attrNameLst>
                                      </p:cBhvr>
                                      <p:tavLst>
                                        <p:tav tm="0">
                                          <p:val>
                                            <p:strVal val="1+#ppt_w/2"/>
                                          </p:val>
                                        </p:tav>
                                        <p:tav tm="100000">
                                          <p:val>
                                            <p:strVal val="#ppt_x"/>
                                          </p:val>
                                        </p:tav>
                                      </p:tavLst>
                                    </p:anim>
                                    <p:anim calcmode="lin" valueType="num">
                                      <p:cBhvr additive="base">
                                        <p:cTn id="628" dur="2500" fill="hold"/>
                                        <p:tgtEl>
                                          <p:spTgt spid="220"/>
                                        </p:tgtEl>
                                        <p:attrNameLst>
                                          <p:attrName>ppt_y</p:attrName>
                                        </p:attrNameLst>
                                      </p:cBhvr>
                                      <p:tavLst>
                                        <p:tav tm="0">
                                          <p:val>
                                            <p:strVal val="#ppt_y"/>
                                          </p:val>
                                        </p:tav>
                                        <p:tav tm="100000">
                                          <p:val>
                                            <p:strVal val="#ppt_y"/>
                                          </p:val>
                                        </p:tav>
                                      </p:tavLst>
                                    </p:anim>
                                  </p:childTnLst>
                                </p:cTn>
                              </p:par>
                              <p:par>
                                <p:cTn id="629" presetID="2" presetClass="entr" presetSubtype="2" fill="hold" nodeType="withEffect">
                                  <p:stCondLst>
                                    <p:cond delay="0"/>
                                  </p:stCondLst>
                                  <p:childTnLst>
                                    <p:set>
                                      <p:cBhvr>
                                        <p:cTn id="630" dur="1" fill="hold">
                                          <p:stCondLst>
                                            <p:cond delay="0"/>
                                          </p:stCondLst>
                                        </p:cTn>
                                        <p:tgtEl>
                                          <p:spTgt spid="221"/>
                                        </p:tgtEl>
                                        <p:attrNameLst>
                                          <p:attrName>style.visibility</p:attrName>
                                        </p:attrNameLst>
                                      </p:cBhvr>
                                      <p:to>
                                        <p:strVal val="visible"/>
                                      </p:to>
                                    </p:set>
                                    <p:anim calcmode="lin" valueType="num">
                                      <p:cBhvr additive="base">
                                        <p:cTn id="631" dur="2500" fill="hold"/>
                                        <p:tgtEl>
                                          <p:spTgt spid="221"/>
                                        </p:tgtEl>
                                        <p:attrNameLst>
                                          <p:attrName>ppt_x</p:attrName>
                                        </p:attrNameLst>
                                      </p:cBhvr>
                                      <p:tavLst>
                                        <p:tav tm="0">
                                          <p:val>
                                            <p:strVal val="1+#ppt_w/2"/>
                                          </p:val>
                                        </p:tav>
                                        <p:tav tm="100000">
                                          <p:val>
                                            <p:strVal val="#ppt_x"/>
                                          </p:val>
                                        </p:tav>
                                      </p:tavLst>
                                    </p:anim>
                                    <p:anim calcmode="lin" valueType="num">
                                      <p:cBhvr additive="base">
                                        <p:cTn id="632" dur="2500" fill="hold"/>
                                        <p:tgtEl>
                                          <p:spTgt spid="221"/>
                                        </p:tgtEl>
                                        <p:attrNameLst>
                                          <p:attrName>ppt_y</p:attrName>
                                        </p:attrNameLst>
                                      </p:cBhvr>
                                      <p:tavLst>
                                        <p:tav tm="0">
                                          <p:val>
                                            <p:strVal val="#ppt_y"/>
                                          </p:val>
                                        </p:tav>
                                        <p:tav tm="100000">
                                          <p:val>
                                            <p:strVal val="#ppt_y"/>
                                          </p:val>
                                        </p:tav>
                                      </p:tavLst>
                                    </p:anim>
                                  </p:childTnLst>
                                </p:cTn>
                              </p:par>
                              <p:par>
                                <p:cTn id="633" presetID="2" presetClass="entr" presetSubtype="2" fill="hold" nodeType="withEffect">
                                  <p:stCondLst>
                                    <p:cond delay="0"/>
                                  </p:stCondLst>
                                  <p:childTnLst>
                                    <p:set>
                                      <p:cBhvr>
                                        <p:cTn id="634" dur="1" fill="hold">
                                          <p:stCondLst>
                                            <p:cond delay="0"/>
                                          </p:stCondLst>
                                        </p:cTn>
                                        <p:tgtEl>
                                          <p:spTgt spid="222"/>
                                        </p:tgtEl>
                                        <p:attrNameLst>
                                          <p:attrName>style.visibility</p:attrName>
                                        </p:attrNameLst>
                                      </p:cBhvr>
                                      <p:to>
                                        <p:strVal val="visible"/>
                                      </p:to>
                                    </p:set>
                                    <p:anim calcmode="lin" valueType="num">
                                      <p:cBhvr additive="base">
                                        <p:cTn id="635" dur="2500" fill="hold"/>
                                        <p:tgtEl>
                                          <p:spTgt spid="222"/>
                                        </p:tgtEl>
                                        <p:attrNameLst>
                                          <p:attrName>ppt_x</p:attrName>
                                        </p:attrNameLst>
                                      </p:cBhvr>
                                      <p:tavLst>
                                        <p:tav tm="0">
                                          <p:val>
                                            <p:strVal val="1+#ppt_w/2"/>
                                          </p:val>
                                        </p:tav>
                                        <p:tav tm="100000">
                                          <p:val>
                                            <p:strVal val="#ppt_x"/>
                                          </p:val>
                                        </p:tav>
                                      </p:tavLst>
                                    </p:anim>
                                    <p:anim calcmode="lin" valueType="num">
                                      <p:cBhvr additive="base">
                                        <p:cTn id="636" dur="2500" fill="hold"/>
                                        <p:tgtEl>
                                          <p:spTgt spid="222"/>
                                        </p:tgtEl>
                                        <p:attrNameLst>
                                          <p:attrName>ppt_y</p:attrName>
                                        </p:attrNameLst>
                                      </p:cBhvr>
                                      <p:tavLst>
                                        <p:tav tm="0">
                                          <p:val>
                                            <p:strVal val="#ppt_y"/>
                                          </p:val>
                                        </p:tav>
                                        <p:tav tm="100000">
                                          <p:val>
                                            <p:strVal val="#ppt_y"/>
                                          </p:val>
                                        </p:tav>
                                      </p:tavLst>
                                    </p:anim>
                                  </p:childTnLst>
                                </p:cTn>
                              </p:par>
                              <p:par>
                                <p:cTn id="637" presetID="2" presetClass="entr" presetSubtype="2" fill="hold" nodeType="withEffect">
                                  <p:stCondLst>
                                    <p:cond delay="0"/>
                                  </p:stCondLst>
                                  <p:childTnLst>
                                    <p:set>
                                      <p:cBhvr>
                                        <p:cTn id="638" dur="1" fill="hold">
                                          <p:stCondLst>
                                            <p:cond delay="0"/>
                                          </p:stCondLst>
                                        </p:cTn>
                                        <p:tgtEl>
                                          <p:spTgt spid="223"/>
                                        </p:tgtEl>
                                        <p:attrNameLst>
                                          <p:attrName>style.visibility</p:attrName>
                                        </p:attrNameLst>
                                      </p:cBhvr>
                                      <p:to>
                                        <p:strVal val="visible"/>
                                      </p:to>
                                    </p:set>
                                    <p:anim calcmode="lin" valueType="num">
                                      <p:cBhvr additive="base">
                                        <p:cTn id="639" dur="2500" fill="hold"/>
                                        <p:tgtEl>
                                          <p:spTgt spid="223"/>
                                        </p:tgtEl>
                                        <p:attrNameLst>
                                          <p:attrName>ppt_x</p:attrName>
                                        </p:attrNameLst>
                                      </p:cBhvr>
                                      <p:tavLst>
                                        <p:tav tm="0">
                                          <p:val>
                                            <p:strVal val="1+#ppt_w/2"/>
                                          </p:val>
                                        </p:tav>
                                        <p:tav tm="100000">
                                          <p:val>
                                            <p:strVal val="#ppt_x"/>
                                          </p:val>
                                        </p:tav>
                                      </p:tavLst>
                                    </p:anim>
                                    <p:anim calcmode="lin" valueType="num">
                                      <p:cBhvr additive="base">
                                        <p:cTn id="640" dur="2500" fill="hold"/>
                                        <p:tgtEl>
                                          <p:spTgt spid="223"/>
                                        </p:tgtEl>
                                        <p:attrNameLst>
                                          <p:attrName>ppt_y</p:attrName>
                                        </p:attrNameLst>
                                      </p:cBhvr>
                                      <p:tavLst>
                                        <p:tav tm="0">
                                          <p:val>
                                            <p:strVal val="#ppt_y"/>
                                          </p:val>
                                        </p:tav>
                                        <p:tav tm="100000">
                                          <p:val>
                                            <p:strVal val="#ppt_y"/>
                                          </p:val>
                                        </p:tav>
                                      </p:tavLst>
                                    </p:anim>
                                  </p:childTnLst>
                                </p:cTn>
                              </p:par>
                              <p:par>
                                <p:cTn id="641" presetID="2" presetClass="entr" presetSubtype="2" fill="hold" nodeType="withEffect">
                                  <p:stCondLst>
                                    <p:cond delay="0"/>
                                  </p:stCondLst>
                                  <p:childTnLst>
                                    <p:set>
                                      <p:cBhvr>
                                        <p:cTn id="642" dur="1" fill="hold">
                                          <p:stCondLst>
                                            <p:cond delay="0"/>
                                          </p:stCondLst>
                                        </p:cTn>
                                        <p:tgtEl>
                                          <p:spTgt spid="224"/>
                                        </p:tgtEl>
                                        <p:attrNameLst>
                                          <p:attrName>style.visibility</p:attrName>
                                        </p:attrNameLst>
                                      </p:cBhvr>
                                      <p:to>
                                        <p:strVal val="visible"/>
                                      </p:to>
                                    </p:set>
                                    <p:anim calcmode="lin" valueType="num">
                                      <p:cBhvr additive="base">
                                        <p:cTn id="643" dur="2500" fill="hold"/>
                                        <p:tgtEl>
                                          <p:spTgt spid="224"/>
                                        </p:tgtEl>
                                        <p:attrNameLst>
                                          <p:attrName>ppt_x</p:attrName>
                                        </p:attrNameLst>
                                      </p:cBhvr>
                                      <p:tavLst>
                                        <p:tav tm="0">
                                          <p:val>
                                            <p:strVal val="1+#ppt_w/2"/>
                                          </p:val>
                                        </p:tav>
                                        <p:tav tm="100000">
                                          <p:val>
                                            <p:strVal val="#ppt_x"/>
                                          </p:val>
                                        </p:tav>
                                      </p:tavLst>
                                    </p:anim>
                                    <p:anim calcmode="lin" valueType="num">
                                      <p:cBhvr additive="base">
                                        <p:cTn id="644" dur="2500" fill="hold"/>
                                        <p:tgtEl>
                                          <p:spTgt spid="224"/>
                                        </p:tgtEl>
                                        <p:attrNameLst>
                                          <p:attrName>ppt_y</p:attrName>
                                        </p:attrNameLst>
                                      </p:cBhvr>
                                      <p:tavLst>
                                        <p:tav tm="0">
                                          <p:val>
                                            <p:strVal val="#ppt_y"/>
                                          </p:val>
                                        </p:tav>
                                        <p:tav tm="100000">
                                          <p:val>
                                            <p:strVal val="#ppt_y"/>
                                          </p:val>
                                        </p:tav>
                                      </p:tavLst>
                                    </p:anim>
                                  </p:childTnLst>
                                </p:cTn>
                              </p:par>
                              <p:par>
                                <p:cTn id="645" presetID="2" presetClass="entr" presetSubtype="2" fill="hold" nodeType="withEffect">
                                  <p:stCondLst>
                                    <p:cond delay="0"/>
                                  </p:stCondLst>
                                  <p:childTnLst>
                                    <p:set>
                                      <p:cBhvr>
                                        <p:cTn id="646" dur="1" fill="hold">
                                          <p:stCondLst>
                                            <p:cond delay="0"/>
                                          </p:stCondLst>
                                        </p:cTn>
                                        <p:tgtEl>
                                          <p:spTgt spid="225"/>
                                        </p:tgtEl>
                                        <p:attrNameLst>
                                          <p:attrName>style.visibility</p:attrName>
                                        </p:attrNameLst>
                                      </p:cBhvr>
                                      <p:to>
                                        <p:strVal val="visible"/>
                                      </p:to>
                                    </p:set>
                                    <p:anim calcmode="lin" valueType="num">
                                      <p:cBhvr additive="base">
                                        <p:cTn id="647" dur="2500" fill="hold"/>
                                        <p:tgtEl>
                                          <p:spTgt spid="225"/>
                                        </p:tgtEl>
                                        <p:attrNameLst>
                                          <p:attrName>ppt_x</p:attrName>
                                        </p:attrNameLst>
                                      </p:cBhvr>
                                      <p:tavLst>
                                        <p:tav tm="0">
                                          <p:val>
                                            <p:strVal val="1+#ppt_w/2"/>
                                          </p:val>
                                        </p:tav>
                                        <p:tav tm="100000">
                                          <p:val>
                                            <p:strVal val="#ppt_x"/>
                                          </p:val>
                                        </p:tav>
                                      </p:tavLst>
                                    </p:anim>
                                    <p:anim calcmode="lin" valueType="num">
                                      <p:cBhvr additive="base">
                                        <p:cTn id="648" dur="2500" fill="hold"/>
                                        <p:tgtEl>
                                          <p:spTgt spid="225"/>
                                        </p:tgtEl>
                                        <p:attrNameLst>
                                          <p:attrName>ppt_y</p:attrName>
                                        </p:attrNameLst>
                                      </p:cBhvr>
                                      <p:tavLst>
                                        <p:tav tm="0">
                                          <p:val>
                                            <p:strVal val="#ppt_y"/>
                                          </p:val>
                                        </p:tav>
                                        <p:tav tm="100000">
                                          <p:val>
                                            <p:strVal val="#ppt_y"/>
                                          </p:val>
                                        </p:tav>
                                      </p:tavLst>
                                    </p:anim>
                                  </p:childTnLst>
                                </p:cTn>
                              </p:par>
                              <p:par>
                                <p:cTn id="649" presetID="2" presetClass="entr" presetSubtype="2" fill="hold" nodeType="withEffect">
                                  <p:stCondLst>
                                    <p:cond delay="0"/>
                                  </p:stCondLst>
                                  <p:childTnLst>
                                    <p:set>
                                      <p:cBhvr>
                                        <p:cTn id="650" dur="1" fill="hold">
                                          <p:stCondLst>
                                            <p:cond delay="0"/>
                                          </p:stCondLst>
                                        </p:cTn>
                                        <p:tgtEl>
                                          <p:spTgt spid="226"/>
                                        </p:tgtEl>
                                        <p:attrNameLst>
                                          <p:attrName>style.visibility</p:attrName>
                                        </p:attrNameLst>
                                      </p:cBhvr>
                                      <p:to>
                                        <p:strVal val="visible"/>
                                      </p:to>
                                    </p:set>
                                    <p:anim calcmode="lin" valueType="num">
                                      <p:cBhvr additive="base">
                                        <p:cTn id="651" dur="2500" fill="hold"/>
                                        <p:tgtEl>
                                          <p:spTgt spid="226"/>
                                        </p:tgtEl>
                                        <p:attrNameLst>
                                          <p:attrName>ppt_x</p:attrName>
                                        </p:attrNameLst>
                                      </p:cBhvr>
                                      <p:tavLst>
                                        <p:tav tm="0">
                                          <p:val>
                                            <p:strVal val="1+#ppt_w/2"/>
                                          </p:val>
                                        </p:tav>
                                        <p:tav tm="100000">
                                          <p:val>
                                            <p:strVal val="#ppt_x"/>
                                          </p:val>
                                        </p:tav>
                                      </p:tavLst>
                                    </p:anim>
                                    <p:anim calcmode="lin" valueType="num">
                                      <p:cBhvr additive="base">
                                        <p:cTn id="652" dur="2500" fill="hold"/>
                                        <p:tgtEl>
                                          <p:spTgt spid="226"/>
                                        </p:tgtEl>
                                        <p:attrNameLst>
                                          <p:attrName>ppt_y</p:attrName>
                                        </p:attrNameLst>
                                      </p:cBhvr>
                                      <p:tavLst>
                                        <p:tav tm="0">
                                          <p:val>
                                            <p:strVal val="#ppt_y"/>
                                          </p:val>
                                        </p:tav>
                                        <p:tav tm="100000">
                                          <p:val>
                                            <p:strVal val="#ppt_y"/>
                                          </p:val>
                                        </p:tav>
                                      </p:tavLst>
                                    </p:anim>
                                  </p:childTnLst>
                                </p:cTn>
                              </p:par>
                              <p:par>
                                <p:cTn id="653" presetID="2" presetClass="entr" presetSubtype="2" fill="hold" nodeType="withEffect">
                                  <p:stCondLst>
                                    <p:cond delay="0"/>
                                  </p:stCondLst>
                                  <p:childTnLst>
                                    <p:set>
                                      <p:cBhvr>
                                        <p:cTn id="654" dur="1" fill="hold">
                                          <p:stCondLst>
                                            <p:cond delay="0"/>
                                          </p:stCondLst>
                                        </p:cTn>
                                        <p:tgtEl>
                                          <p:spTgt spid="227"/>
                                        </p:tgtEl>
                                        <p:attrNameLst>
                                          <p:attrName>style.visibility</p:attrName>
                                        </p:attrNameLst>
                                      </p:cBhvr>
                                      <p:to>
                                        <p:strVal val="visible"/>
                                      </p:to>
                                    </p:set>
                                    <p:anim calcmode="lin" valueType="num">
                                      <p:cBhvr additive="base">
                                        <p:cTn id="655" dur="2500" fill="hold"/>
                                        <p:tgtEl>
                                          <p:spTgt spid="227"/>
                                        </p:tgtEl>
                                        <p:attrNameLst>
                                          <p:attrName>ppt_x</p:attrName>
                                        </p:attrNameLst>
                                      </p:cBhvr>
                                      <p:tavLst>
                                        <p:tav tm="0">
                                          <p:val>
                                            <p:strVal val="1+#ppt_w/2"/>
                                          </p:val>
                                        </p:tav>
                                        <p:tav tm="100000">
                                          <p:val>
                                            <p:strVal val="#ppt_x"/>
                                          </p:val>
                                        </p:tav>
                                      </p:tavLst>
                                    </p:anim>
                                    <p:anim calcmode="lin" valueType="num">
                                      <p:cBhvr additive="base">
                                        <p:cTn id="656" dur="2500" fill="hold"/>
                                        <p:tgtEl>
                                          <p:spTgt spid="227"/>
                                        </p:tgtEl>
                                        <p:attrNameLst>
                                          <p:attrName>ppt_y</p:attrName>
                                        </p:attrNameLst>
                                      </p:cBhvr>
                                      <p:tavLst>
                                        <p:tav tm="0">
                                          <p:val>
                                            <p:strVal val="#ppt_y"/>
                                          </p:val>
                                        </p:tav>
                                        <p:tav tm="100000">
                                          <p:val>
                                            <p:strVal val="#ppt_y"/>
                                          </p:val>
                                        </p:tav>
                                      </p:tavLst>
                                    </p:anim>
                                  </p:childTnLst>
                                </p:cTn>
                              </p:par>
                              <p:par>
                                <p:cTn id="657" presetID="2" presetClass="entr" presetSubtype="2" fill="hold" nodeType="withEffect">
                                  <p:stCondLst>
                                    <p:cond delay="0"/>
                                  </p:stCondLst>
                                  <p:childTnLst>
                                    <p:set>
                                      <p:cBhvr>
                                        <p:cTn id="658" dur="1" fill="hold">
                                          <p:stCondLst>
                                            <p:cond delay="0"/>
                                          </p:stCondLst>
                                        </p:cTn>
                                        <p:tgtEl>
                                          <p:spTgt spid="228"/>
                                        </p:tgtEl>
                                        <p:attrNameLst>
                                          <p:attrName>style.visibility</p:attrName>
                                        </p:attrNameLst>
                                      </p:cBhvr>
                                      <p:to>
                                        <p:strVal val="visible"/>
                                      </p:to>
                                    </p:set>
                                    <p:anim calcmode="lin" valueType="num">
                                      <p:cBhvr additive="base">
                                        <p:cTn id="659" dur="2500" fill="hold"/>
                                        <p:tgtEl>
                                          <p:spTgt spid="228"/>
                                        </p:tgtEl>
                                        <p:attrNameLst>
                                          <p:attrName>ppt_x</p:attrName>
                                        </p:attrNameLst>
                                      </p:cBhvr>
                                      <p:tavLst>
                                        <p:tav tm="0">
                                          <p:val>
                                            <p:strVal val="1+#ppt_w/2"/>
                                          </p:val>
                                        </p:tav>
                                        <p:tav tm="100000">
                                          <p:val>
                                            <p:strVal val="#ppt_x"/>
                                          </p:val>
                                        </p:tav>
                                      </p:tavLst>
                                    </p:anim>
                                    <p:anim calcmode="lin" valueType="num">
                                      <p:cBhvr additive="base">
                                        <p:cTn id="660" dur="2500" fill="hold"/>
                                        <p:tgtEl>
                                          <p:spTgt spid="228"/>
                                        </p:tgtEl>
                                        <p:attrNameLst>
                                          <p:attrName>ppt_y</p:attrName>
                                        </p:attrNameLst>
                                      </p:cBhvr>
                                      <p:tavLst>
                                        <p:tav tm="0">
                                          <p:val>
                                            <p:strVal val="#ppt_y"/>
                                          </p:val>
                                        </p:tav>
                                        <p:tav tm="100000">
                                          <p:val>
                                            <p:strVal val="#ppt_y"/>
                                          </p:val>
                                        </p:tav>
                                      </p:tavLst>
                                    </p:anim>
                                  </p:childTnLst>
                                </p:cTn>
                              </p:par>
                              <p:par>
                                <p:cTn id="661" presetID="2" presetClass="entr" presetSubtype="2" fill="hold" nodeType="withEffect">
                                  <p:stCondLst>
                                    <p:cond delay="0"/>
                                  </p:stCondLst>
                                  <p:childTnLst>
                                    <p:set>
                                      <p:cBhvr>
                                        <p:cTn id="662" dur="1" fill="hold">
                                          <p:stCondLst>
                                            <p:cond delay="0"/>
                                          </p:stCondLst>
                                        </p:cTn>
                                        <p:tgtEl>
                                          <p:spTgt spid="229"/>
                                        </p:tgtEl>
                                        <p:attrNameLst>
                                          <p:attrName>style.visibility</p:attrName>
                                        </p:attrNameLst>
                                      </p:cBhvr>
                                      <p:to>
                                        <p:strVal val="visible"/>
                                      </p:to>
                                    </p:set>
                                    <p:anim calcmode="lin" valueType="num">
                                      <p:cBhvr additive="base">
                                        <p:cTn id="663" dur="2500" fill="hold"/>
                                        <p:tgtEl>
                                          <p:spTgt spid="229"/>
                                        </p:tgtEl>
                                        <p:attrNameLst>
                                          <p:attrName>ppt_x</p:attrName>
                                        </p:attrNameLst>
                                      </p:cBhvr>
                                      <p:tavLst>
                                        <p:tav tm="0">
                                          <p:val>
                                            <p:strVal val="1+#ppt_w/2"/>
                                          </p:val>
                                        </p:tav>
                                        <p:tav tm="100000">
                                          <p:val>
                                            <p:strVal val="#ppt_x"/>
                                          </p:val>
                                        </p:tav>
                                      </p:tavLst>
                                    </p:anim>
                                    <p:anim calcmode="lin" valueType="num">
                                      <p:cBhvr additive="base">
                                        <p:cTn id="664" dur="2500" fill="hold"/>
                                        <p:tgtEl>
                                          <p:spTgt spid="229"/>
                                        </p:tgtEl>
                                        <p:attrNameLst>
                                          <p:attrName>ppt_y</p:attrName>
                                        </p:attrNameLst>
                                      </p:cBhvr>
                                      <p:tavLst>
                                        <p:tav tm="0">
                                          <p:val>
                                            <p:strVal val="#ppt_y"/>
                                          </p:val>
                                        </p:tav>
                                        <p:tav tm="100000">
                                          <p:val>
                                            <p:strVal val="#ppt_y"/>
                                          </p:val>
                                        </p:tav>
                                      </p:tavLst>
                                    </p:anim>
                                  </p:childTnLst>
                                </p:cTn>
                              </p:par>
                              <p:par>
                                <p:cTn id="665" presetID="2" presetClass="entr" presetSubtype="2" fill="hold" nodeType="withEffect">
                                  <p:stCondLst>
                                    <p:cond delay="0"/>
                                  </p:stCondLst>
                                  <p:childTnLst>
                                    <p:set>
                                      <p:cBhvr>
                                        <p:cTn id="666" dur="1" fill="hold">
                                          <p:stCondLst>
                                            <p:cond delay="0"/>
                                          </p:stCondLst>
                                        </p:cTn>
                                        <p:tgtEl>
                                          <p:spTgt spid="230"/>
                                        </p:tgtEl>
                                        <p:attrNameLst>
                                          <p:attrName>style.visibility</p:attrName>
                                        </p:attrNameLst>
                                      </p:cBhvr>
                                      <p:to>
                                        <p:strVal val="visible"/>
                                      </p:to>
                                    </p:set>
                                    <p:anim calcmode="lin" valueType="num">
                                      <p:cBhvr additive="base">
                                        <p:cTn id="667" dur="2500" fill="hold"/>
                                        <p:tgtEl>
                                          <p:spTgt spid="230"/>
                                        </p:tgtEl>
                                        <p:attrNameLst>
                                          <p:attrName>ppt_x</p:attrName>
                                        </p:attrNameLst>
                                      </p:cBhvr>
                                      <p:tavLst>
                                        <p:tav tm="0">
                                          <p:val>
                                            <p:strVal val="1+#ppt_w/2"/>
                                          </p:val>
                                        </p:tav>
                                        <p:tav tm="100000">
                                          <p:val>
                                            <p:strVal val="#ppt_x"/>
                                          </p:val>
                                        </p:tav>
                                      </p:tavLst>
                                    </p:anim>
                                    <p:anim calcmode="lin" valueType="num">
                                      <p:cBhvr additive="base">
                                        <p:cTn id="668" dur="2500" fill="hold"/>
                                        <p:tgtEl>
                                          <p:spTgt spid="230"/>
                                        </p:tgtEl>
                                        <p:attrNameLst>
                                          <p:attrName>ppt_y</p:attrName>
                                        </p:attrNameLst>
                                      </p:cBhvr>
                                      <p:tavLst>
                                        <p:tav tm="0">
                                          <p:val>
                                            <p:strVal val="#ppt_y"/>
                                          </p:val>
                                        </p:tav>
                                        <p:tav tm="100000">
                                          <p:val>
                                            <p:strVal val="#ppt_y"/>
                                          </p:val>
                                        </p:tav>
                                      </p:tavLst>
                                    </p:anim>
                                  </p:childTnLst>
                                </p:cTn>
                              </p:par>
                              <p:par>
                                <p:cTn id="669" presetID="2" presetClass="entr" presetSubtype="2" fill="hold" nodeType="withEffect">
                                  <p:stCondLst>
                                    <p:cond delay="0"/>
                                  </p:stCondLst>
                                  <p:childTnLst>
                                    <p:set>
                                      <p:cBhvr>
                                        <p:cTn id="670" dur="1" fill="hold">
                                          <p:stCondLst>
                                            <p:cond delay="0"/>
                                          </p:stCondLst>
                                        </p:cTn>
                                        <p:tgtEl>
                                          <p:spTgt spid="231"/>
                                        </p:tgtEl>
                                        <p:attrNameLst>
                                          <p:attrName>style.visibility</p:attrName>
                                        </p:attrNameLst>
                                      </p:cBhvr>
                                      <p:to>
                                        <p:strVal val="visible"/>
                                      </p:to>
                                    </p:set>
                                    <p:anim calcmode="lin" valueType="num">
                                      <p:cBhvr additive="base">
                                        <p:cTn id="671" dur="2500" fill="hold"/>
                                        <p:tgtEl>
                                          <p:spTgt spid="231"/>
                                        </p:tgtEl>
                                        <p:attrNameLst>
                                          <p:attrName>ppt_x</p:attrName>
                                        </p:attrNameLst>
                                      </p:cBhvr>
                                      <p:tavLst>
                                        <p:tav tm="0">
                                          <p:val>
                                            <p:strVal val="1+#ppt_w/2"/>
                                          </p:val>
                                        </p:tav>
                                        <p:tav tm="100000">
                                          <p:val>
                                            <p:strVal val="#ppt_x"/>
                                          </p:val>
                                        </p:tav>
                                      </p:tavLst>
                                    </p:anim>
                                    <p:anim calcmode="lin" valueType="num">
                                      <p:cBhvr additive="base">
                                        <p:cTn id="672" dur="2500" fill="hold"/>
                                        <p:tgtEl>
                                          <p:spTgt spid="231"/>
                                        </p:tgtEl>
                                        <p:attrNameLst>
                                          <p:attrName>ppt_y</p:attrName>
                                        </p:attrNameLst>
                                      </p:cBhvr>
                                      <p:tavLst>
                                        <p:tav tm="0">
                                          <p:val>
                                            <p:strVal val="#ppt_y"/>
                                          </p:val>
                                        </p:tav>
                                        <p:tav tm="100000">
                                          <p:val>
                                            <p:strVal val="#ppt_y"/>
                                          </p:val>
                                        </p:tav>
                                      </p:tavLst>
                                    </p:anim>
                                  </p:childTnLst>
                                </p:cTn>
                              </p:par>
                              <p:par>
                                <p:cTn id="673" presetID="2" presetClass="entr" presetSubtype="2" fill="hold" nodeType="withEffect">
                                  <p:stCondLst>
                                    <p:cond delay="0"/>
                                  </p:stCondLst>
                                  <p:childTnLst>
                                    <p:set>
                                      <p:cBhvr>
                                        <p:cTn id="674" dur="1" fill="hold">
                                          <p:stCondLst>
                                            <p:cond delay="0"/>
                                          </p:stCondLst>
                                        </p:cTn>
                                        <p:tgtEl>
                                          <p:spTgt spid="232"/>
                                        </p:tgtEl>
                                        <p:attrNameLst>
                                          <p:attrName>style.visibility</p:attrName>
                                        </p:attrNameLst>
                                      </p:cBhvr>
                                      <p:to>
                                        <p:strVal val="visible"/>
                                      </p:to>
                                    </p:set>
                                    <p:anim calcmode="lin" valueType="num">
                                      <p:cBhvr additive="base">
                                        <p:cTn id="675" dur="2500" fill="hold"/>
                                        <p:tgtEl>
                                          <p:spTgt spid="232"/>
                                        </p:tgtEl>
                                        <p:attrNameLst>
                                          <p:attrName>ppt_x</p:attrName>
                                        </p:attrNameLst>
                                      </p:cBhvr>
                                      <p:tavLst>
                                        <p:tav tm="0">
                                          <p:val>
                                            <p:strVal val="1+#ppt_w/2"/>
                                          </p:val>
                                        </p:tav>
                                        <p:tav tm="100000">
                                          <p:val>
                                            <p:strVal val="#ppt_x"/>
                                          </p:val>
                                        </p:tav>
                                      </p:tavLst>
                                    </p:anim>
                                    <p:anim calcmode="lin" valueType="num">
                                      <p:cBhvr additive="base">
                                        <p:cTn id="676" dur="2500" fill="hold"/>
                                        <p:tgtEl>
                                          <p:spTgt spid="232"/>
                                        </p:tgtEl>
                                        <p:attrNameLst>
                                          <p:attrName>ppt_y</p:attrName>
                                        </p:attrNameLst>
                                      </p:cBhvr>
                                      <p:tavLst>
                                        <p:tav tm="0">
                                          <p:val>
                                            <p:strVal val="#ppt_y"/>
                                          </p:val>
                                        </p:tav>
                                        <p:tav tm="100000">
                                          <p:val>
                                            <p:strVal val="#ppt_y"/>
                                          </p:val>
                                        </p:tav>
                                      </p:tavLst>
                                    </p:anim>
                                  </p:childTnLst>
                                </p:cTn>
                              </p:par>
                              <p:par>
                                <p:cTn id="677" presetID="2" presetClass="entr" presetSubtype="2" fill="hold" nodeType="withEffect">
                                  <p:stCondLst>
                                    <p:cond delay="0"/>
                                  </p:stCondLst>
                                  <p:childTnLst>
                                    <p:set>
                                      <p:cBhvr>
                                        <p:cTn id="678" dur="1" fill="hold">
                                          <p:stCondLst>
                                            <p:cond delay="0"/>
                                          </p:stCondLst>
                                        </p:cTn>
                                        <p:tgtEl>
                                          <p:spTgt spid="233"/>
                                        </p:tgtEl>
                                        <p:attrNameLst>
                                          <p:attrName>style.visibility</p:attrName>
                                        </p:attrNameLst>
                                      </p:cBhvr>
                                      <p:to>
                                        <p:strVal val="visible"/>
                                      </p:to>
                                    </p:set>
                                    <p:anim calcmode="lin" valueType="num">
                                      <p:cBhvr additive="base">
                                        <p:cTn id="679" dur="2500" fill="hold"/>
                                        <p:tgtEl>
                                          <p:spTgt spid="233"/>
                                        </p:tgtEl>
                                        <p:attrNameLst>
                                          <p:attrName>ppt_x</p:attrName>
                                        </p:attrNameLst>
                                      </p:cBhvr>
                                      <p:tavLst>
                                        <p:tav tm="0">
                                          <p:val>
                                            <p:strVal val="1+#ppt_w/2"/>
                                          </p:val>
                                        </p:tav>
                                        <p:tav tm="100000">
                                          <p:val>
                                            <p:strVal val="#ppt_x"/>
                                          </p:val>
                                        </p:tav>
                                      </p:tavLst>
                                    </p:anim>
                                    <p:anim calcmode="lin" valueType="num">
                                      <p:cBhvr additive="base">
                                        <p:cTn id="680" dur="2500" fill="hold"/>
                                        <p:tgtEl>
                                          <p:spTgt spid="233"/>
                                        </p:tgtEl>
                                        <p:attrNameLst>
                                          <p:attrName>ppt_y</p:attrName>
                                        </p:attrNameLst>
                                      </p:cBhvr>
                                      <p:tavLst>
                                        <p:tav tm="0">
                                          <p:val>
                                            <p:strVal val="#ppt_y"/>
                                          </p:val>
                                        </p:tav>
                                        <p:tav tm="100000">
                                          <p:val>
                                            <p:strVal val="#ppt_y"/>
                                          </p:val>
                                        </p:tav>
                                      </p:tavLst>
                                    </p:anim>
                                  </p:childTnLst>
                                </p:cTn>
                              </p:par>
                              <p:par>
                                <p:cTn id="681" presetID="2" presetClass="entr" presetSubtype="2" fill="hold" nodeType="withEffect">
                                  <p:stCondLst>
                                    <p:cond delay="0"/>
                                  </p:stCondLst>
                                  <p:childTnLst>
                                    <p:set>
                                      <p:cBhvr>
                                        <p:cTn id="682" dur="1" fill="hold">
                                          <p:stCondLst>
                                            <p:cond delay="0"/>
                                          </p:stCondLst>
                                        </p:cTn>
                                        <p:tgtEl>
                                          <p:spTgt spid="234"/>
                                        </p:tgtEl>
                                        <p:attrNameLst>
                                          <p:attrName>style.visibility</p:attrName>
                                        </p:attrNameLst>
                                      </p:cBhvr>
                                      <p:to>
                                        <p:strVal val="visible"/>
                                      </p:to>
                                    </p:set>
                                    <p:anim calcmode="lin" valueType="num">
                                      <p:cBhvr additive="base">
                                        <p:cTn id="683" dur="2500" fill="hold"/>
                                        <p:tgtEl>
                                          <p:spTgt spid="234"/>
                                        </p:tgtEl>
                                        <p:attrNameLst>
                                          <p:attrName>ppt_x</p:attrName>
                                        </p:attrNameLst>
                                      </p:cBhvr>
                                      <p:tavLst>
                                        <p:tav tm="0">
                                          <p:val>
                                            <p:strVal val="1+#ppt_w/2"/>
                                          </p:val>
                                        </p:tav>
                                        <p:tav tm="100000">
                                          <p:val>
                                            <p:strVal val="#ppt_x"/>
                                          </p:val>
                                        </p:tav>
                                      </p:tavLst>
                                    </p:anim>
                                    <p:anim calcmode="lin" valueType="num">
                                      <p:cBhvr additive="base">
                                        <p:cTn id="684" dur="2500" fill="hold"/>
                                        <p:tgtEl>
                                          <p:spTgt spid="234"/>
                                        </p:tgtEl>
                                        <p:attrNameLst>
                                          <p:attrName>ppt_y</p:attrName>
                                        </p:attrNameLst>
                                      </p:cBhvr>
                                      <p:tavLst>
                                        <p:tav tm="0">
                                          <p:val>
                                            <p:strVal val="#ppt_y"/>
                                          </p:val>
                                        </p:tav>
                                        <p:tav tm="100000">
                                          <p:val>
                                            <p:strVal val="#ppt_y"/>
                                          </p:val>
                                        </p:tav>
                                      </p:tavLst>
                                    </p:anim>
                                  </p:childTnLst>
                                </p:cTn>
                              </p:par>
                              <p:par>
                                <p:cTn id="685" presetID="2" presetClass="entr" presetSubtype="2" fill="hold" nodeType="withEffect">
                                  <p:stCondLst>
                                    <p:cond delay="0"/>
                                  </p:stCondLst>
                                  <p:childTnLst>
                                    <p:set>
                                      <p:cBhvr>
                                        <p:cTn id="686" dur="1" fill="hold">
                                          <p:stCondLst>
                                            <p:cond delay="0"/>
                                          </p:stCondLst>
                                        </p:cTn>
                                        <p:tgtEl>
                                          <p:spTgt spid="235"/>
                                        </p:tgtEl>
                                        <p:attrNameLst>
                                          <p:attrName>style.visibility</p:attrName>
                                        </p:attrNameLst>
                                      </p:cBhvr>
                                      <p:to>
                                        <p:strVal val="visible"/>
                                      </p:to>
                                    </p:set>
                                    <p:anim calcmode="lin" valueType="num">
                                      <p:cBhvr additive="base">
                                        <p:cTn id="687" dur="2500" fill="hold"/>
                                        <p:tgtEl>
                                          <p:spTgt spid="235"/>
                                        </p:tgtEl>
                                        <p:attrNameLst>
                                          <p:attrName>ppt_x</p:attrName>
                                        </p:attrNameLst>
                                      </p:cBhvr>
                                      <p:tavLst>
                                        <p:tav tm="0">
                                          <p:val>
                                            <p:strVal val="1+#ppt_w/2"/>
                                          </p:val>
                                        </p:tav>
                                        <p:tav tm="100000">
                                          <p:val>
                                            <p:strVal val="#ppt_x"/>
                                          </p:val>
                                        </p:tav>
                                      </p:tavLst>
                                    </p:anim>
                                    <p:anim calcmode="lin" valueType="num">
                                      <p:cBhvr additive="base">
                                        <p:cTn id="688" dur="2500" fill="hold"/>
                                        <p:tgtEl>
                                          <p:spTgt spid="235"/>
                                        </p:tgtEl>
                                        <p:attrNameLst>
                                          <p:attrName>ppt_y</p:attrName>
                                        </p:attrNameLst>
                                      </p:cBhvr>
                                      <p:tavLst>
                                        <p:tav tm="0">
                                          <p:val>
                                            <p:strVal val="#ppt_y"/>
                                          </p:val>
                                        </p:tav>
                                        <p:tav tm="100000">
                                          <p:val>
                                            <p:strVal val="#ppt_y"/>
                                          </p:val>
                                        </p:tav>
                                      </p:tavLst>
                                    </p:anim>
                                  </p:childTnLst>
                                </p:cTn>
                              </p:par>
                              <p:par>
                                <p:cTn id="689" presetID="2" presetClass="entr" presetSubtype="2" fill="hold" nodeType="withEffect">
                                  <p:stCondLst>
                                    <p:cond delay="0"/>
                                  </p:stCondLst>
                                  <p:childTnLst>
                                    <p:set>
                                      <p:cBhvr>
                                        <p:cTn id="690" dur="1" fill="hold">
                                          <p:stCondLst>
                                            <p:cond delay="0"/>
                                          </p:stCondLst>
                                        </p:cTn>
                                        <p:tgtEl>
                                          <p:spTgt spid="236"/>
                                        </p:tgtEl>
                                        <p:attrNameLst>
                                          <p:attrName>style.visibility</p:attrName>
                                        </p:attrNameLst>
                                      </p:cBhvr>
                                      <p:to>
                                        <p:strVal val="visible"/>
                                      </p:to>
                                    </p:set>
                                    <p:anim calcmode="lin" valueType="num">
                                      <p:cBhvr additive="base">
                                        <p:cTn id="691" dur="2500" fill="hold"/>
                                        <p:tgtEl>
                                          <p:spTgt spid="236"/>
                                        </p:tgtEl>
                                        <p:attrNameLst>
                                          <p:attrName>ppt_x</p:attrName>
                                        </p:attrNameLst>
                                      </p:cBhvr>
                                      <p:tavLst>
                                        <p:tav tm="0">
                                          <p:val>
                                            <p:strVal val="1+#ppt_w/2"/>
                                          </p:val>
                                        </p:tav>
                                        <p:tav tm="100000">
                                          <p:val>
                                            <p:strVal val="#ppt_x"/>
                                          </p:val>
                                        </p:tav>
                                      </p:tavLst>
                                    </p:anim>
                                    <p:anim calcmode="lin" valueType="num">
                                      <p:cBhvr additive="base">
                                        <p:cTn id="692" dur="2500" fill="hold"/>
                                        <p:tgtEl>
                                          <p:spTgt spid="236"/>
                                        </p:tgtEl>
                                        <p:attrNameLst>
                                          <p:attrName>ppt_y</p:attrName>
                                        </p:attrNameLst>
                                      </p:cBhvr>
                                      <p:tavLst>
                                        <p:tav tm="0">
                                          <p:val>
                                            <p:strVal val="#ppt_y"/>
                                          </p:val>
                                        </p:tav>
                                        <p:tav tm="100000">
                                          <p:val>
                                            <p:strVal val="#ppt_y"/>
                                          </p:val>
                                        </p:tav>
                                      </p:tavLst>
                                    </p:anim>
                                  </p:childTnLst>
                                </p:cTn>
                              </p:par>
                              <p:par>
                                <p:cTn id="693" presetID="2" presetClass="entr" presetSubtype="2" fill="hold" nodeType="withEffect">
                                  <p:stCondLst>
                                    <p:cond delay="0"/>
                                  </p:stCondLst>
                                  <p:childTnLst>
                                    <p:set>
                                      <p:cBhvr>
                                        <p:cTn id="694" dur="1" fill="hold">
                                          <p:stCondLst>
                                            <p:cond delay="0"/>
                                          </p:stCondLst>
                                        </p:cTn>
                                        <p:tgtEl>
                                          <p:spTgt spid="237"/>
                                        </p:tgtEl>
                                        <p:attrNameLst>
                                          <p:attrName>style.visibility</p:attrName>
                                        </p:attrNameLst>
                                      </p:cBhvr>
                                      <p:to>
                                        <p:strVal val="visible"/>
                                      </p:to>
                                    </p:set>
                                    <p:anim calcmode="lin" valueType="num">
                                      <p:cBhvr additive="base">
                                        <p:cTn id="695" dur="2500" fill="hold"/>
                                        <p:tgtEl>
                                          <p:spTgt spid="237"/>
                                        </p:tgtEl>
                                        <p:attrNameLst>
                                          <p:attrName>ppt_x</p:attrName>
                                        </p:attrNameLst>
                                      </p:cBhvr>
                                      <p:tavLst>
                                        <p:tav tm="0">
                                          <p:val>
                                            <p:strVal val="1+#ppt_w/2"/>
                                          </p:val>
                                        </p:tav>
                                        <p:tav tm="100000">
                                          <p:val>
                                            <p:strVal val="#ppt_x"/>
                                          </p:val>
                                        </p:tav>
                                      </p:tavLst>
                                    </p:anim>
                                    <p:anim calcmode="lin" valueType="num">
                                      <p:cBhvr additive="base">
                                        <p:cTn id="696" dur="2500" fill="hold"/>
                                        <p:tgtEl>
                                          <p:spTgt spid="237"/>
                                        </p:tgtEl>
                                        <p:attrNameLst>
                                          <p:attrName>ppt_y</p:attrName>
                                        </p:attrNameLst>
                                      </p:cBhvr>
                                      <p:tavLst>
                                        <p:tav tm="0">
                                          <p:val>
                                            <p:strVal val="#ppt_y"/>
                                          </p:val>
                                        </p:tav>
                                        <p:tav tm="100000">
                                          <p:val>
                                            <p:strVal val="#ppt_y"/>
                                          </p:val>
                                        </p:tav>
                                      </p:tavLst>
                                    </p:anim>
                                  </p:childTnLst>
                                </p:cTn>
                              </p:par>
                              <p:par>
                                <p:cTn id="697" presetID="2" presetClass="entr" presetSubtype="2" fill="hold" nodeType="withEffect">
                                  <p:stCondLst>
                                    <p:cond delay="0"/>
                                  </p:stCondLst>
                                  <p:childTnLst>
                                    <p:set>
                                      <p:cBhvr>
                                        <p:cTn id="698" dur="1" fill="hold">
                                          <p:stCondLst>
                                            <p:cond delay="0"/>
                                          </p:stCondLst>
                                        </p:cTn>
                                        <p:tgtEl>
                                          <p:spTgt spid="238"/>
                                        </p:tgtEl>
                                        <p:attrNameLst>
                                          <p:attrName>style.visibility</p:attrName>
                                        </p:attrNameLst>
                                      </p:cBhvr>
                                      <p:to>
                                        <p:strVal val="visible"/>
                                      </p:to>
                                    </p:set>
                                    <p:anim calcmode="lin" valueType="num">
                                      <p:cBhvr additive="base">
                                        <p:cTn id="699" dur="2500" fill="hold"/>
                                        <p:tgtEl>
                                          <p:spTgt spid="238"/>
                                        </p:tgtEl>
                                        <p:attrNameLst>
                                          <p:attrName>ppt_x</p:attrName>
                                        </p:attrNameLst>
                                      </p:cBhvr>
                                      <p:tavLst>
                                        <p:tav tm="0">
                                          <p:val>
                                            <p:strVal val="1+#ppt_w/2"/>
                                          </p:val>
                                        </p:tav>
                                        <p:tav tm="100000">
                                          <p:val>
                                            <p:strVal val="#ppt_x"/>
                                          </p:val>
                                        </p:tav>
                                      </p:tavLst>
                                    </p:anim>
                                    <p:anim calcmode="lin" valueType="num">
                                      <p:cBhvr additive="base">
                                        <p:cTn id="700" dur="2500" fill="hold"/>
                                        <p:tgtEl>
                                          <p:spTgt spid="238"/>
                                        </p:tgtEl>
                                        <p:attrNameLst>
                                          <p:attrName>ppt_y</p:attrName>
                                        </p:attrNameLst>
                                      </p:cBhvr>
                                      <p:tavLst>
                                        <p:tav tm="0">
                                          <p:val>
                                            <p:strVal val="#ppt_y"/>
                                          </p:val>
                                        </p:tav>
                                        <p:tav tm="100000">
                                          <p:val>
                                            <p:strVal val="#ppt_y"/>
                                          </p:val>
                                        </p:tav>
                                      </p:tavLst>
                                    </p:anim>
                                  </p:childTnLst>
                                </p:cTn>
                              </p:par>
                              <p:par>
                                <p:cTn id="701" presetID="2" presetClass="entr" presetSubtype="2" fill="hold" nodeType="withEffect">
                                  <p:stCondLst>
                                    <p:cond delay="0"/>
                                  </p:stCondLst>
                                  <p:childTnLst>
                                    <p:set>
                                      <p:cBhvr>
                                        <p:cTn id="702" dur="1" fill="hold">
                                          <p:stCondLst>
                                            <p:cond delay="0"/>
                                          </p:stCondLst>
                                        </p:cTn>
                                        <p:tgtEl>
                                          <p:spTgt spid="239"/>
                                        </p:tgtEl>
                                        <p:attrNameLst>
                                          <p:attrName>style.visibility</p:attrName>
                                        </p:attrNameLst>
                                      </p:cBhvr>
                                      <p:to>
                                        <p:strVal val="visible"/>
                                      </p:to>
                                    </p:set>
                                    <p:anim calcmode="lin" valueType="num">
                                      <p:cBhvr additive="base">
                                        <p:cTn id="703" dur="2500" fill="hold"/>
                                        <p:tgtEl>
                                          <p:spTgt spid="239"/>
                                        </p:tgtEl>
                                        <p:attrNameLst>
                                          <p:attrName>ppt_x</p:attrName>
                                        </p:attrNameLst>
                                      </p:cBhvr>
                                      <p:tavLst>
                                        <p:tav tm="0">
                                          <p:val>
                                            <p:strVal val="1+#ppt_w/2"/>
                                          </p:val>
                                        </p:tav>
                                        <p:tav tm="100000">
                                          <p:val>
                                            <p:strVal val="#ppt_x"/>
                                          </p:val>
                                        </p:tav>
                                      </p:tavLst>
                                    </p:anim>
                                    <p:anim calcmode="lin" valueType="num">
                                      <p:cBhvr additive="base">
                                        <p:cTn id="704" dur="2500" fill="hold"/>
                                        <p:tgtEl>
                                          <p:spTgt spid="239"/>
                                        </p:tgtEl>
                                        <p:attrNameLst>
                                          <p:attrName>ppt_y</p:attrName>
                                        </p:attrNameLst>
                                      </p:cBhvr>
                                      <p:tavLst>
                                        <p:tav tm="0">
                                          <p:val>
                                            <p:strVal val="#ppt_y"/>
                                          </p:val>
                                        </p:tav>
                                        <p:tav tm="100000">
                                          <p:val>
                                            <p:strVal val="#ppt_y"/>
                                          </p:val>
                                        </p:tav>
                                      </p:tavLst>
                                    </p:anim>
                                  </p:childTnLst>
                                </p:cTn>
                              </p:par>
                              <p:par>
                                <p:cTn id="705" presetID="2" presetClass="entr" presetSubtype="2" fill="hold" nodeType="withEffect">
                                  <p:stCondLst>
                                    <p:cond delay="0"/>
                                  </p:stCondLst>
                                  <p:childTnLst>
                                    <p:set>
                                      <p:cBhvr>
                                        <p:cTn id="706" dur="1" fill="hold">
                                          <p:stCondLst>
                                            <p:cond delay="0"/>
                                          </p:stCondLst>
                                        </p:cTn>
                                        <p:tgtEl>
                                          <p:spTgt spid="240"/>
                                        </p:tgtEl>
                                        <p:attrNameLst>
                                          <p:attrName>style.visibility</p:attrName>
                                        </p:attrNameLst>
                                      </p:cBhvr>
                                      <p:to>
                                        <p:strVal val="visible"/>
                                      </p:to>
                                    </p:set>
                                    <p:anim calcmode="lin" valueType="num">
                                      <p:cBhvr additive="base">
                                        <p:cTn id="707" dur="2500" fill="hold"/>
                                        <p:tgtEl>
                                          <p:spTgt spid="240"/>
                                        </p:tgtEl>
                                        <p:attrNameLst>
                                          <p:attrName>ppt_x</p:attrName>
                                        </p:attrNameLst>
                                      </p:cBhvr>
                                      <p:tavLst>
                                        <p:tav tm="0">
                                          <p:val>
                                            <p:strVal val="1+#ppt_w/2"/>
                                          </p:val>
                                        </p:tav>
                                        <p:tav tm="100000">
                                          <p:val>
                                            <p:strVal val="#ppt_x"/>
                                          </p:val>
                                        </p:tav>
                                      </p:tavLst>
                                    </p:anim>
                                    <p:anim calcmode="lin" valueType="num">
                                      <p:cBhvr additive="base">
                                        <p:cTn id="708" dur="2500" fill="hold"/>
                                        <p:tgtEl>
                                          <p:spTgt spid="240"/>
                                        </p:tgtEl>
                                        <p:attrNameLst>
                                          <p:attrName>ppt_y</p:attrName>
                                        </p:attrNameLst>
                                      </p:cBhvr>
                                      <p:tavLst>
                                        <p:tav tm="0">
                                          <p:val>
                                            <p:strVal val="#ppt_y"/>
                                          </p:val>
                                        </p:tav>
                                        <p:tav tm="100000">
                                          <p:val>
                                            <p:strVal val="#ppt_y"/>
                                          </p:val>
                                        </p:tav>
                                      </p:tavLst>
                                    </p:anim>
                                  </p:childTnLst>
                                </p:cTn>
                              </p:par>
                              <p:par>
                                <p:cTn id="709" presetID="2" presetClass="entr" presetSubtype="2" fill="hold" nodeType="withEffect">
                                  <p:stCondLst>
                                    <p:cond delay="0"/>
                                  </p:stCondLst>
                                  <p:childTnLst>
                                    <p:set>
                                      <p:cBhvr>
                                        <p:cTn id="710" dur="1" fill="hold">
                                          <p:stCondLst>
                                            <p:cond delay="0"/>
                                          </p:stCondLst>
                                        </p:cTn>
                                        <p:tgtEl>
                                          <p:spTgt spid="241"/>
                                        </p:tgtEl>
                                        <p:attrNameLst>
                                          <p:attrName>style.visibility</p:attrName>
                                        </p:attrNameLst>
                                      </p:cBhvr>
                                      <p:to>
                                        <p:strVal val="visible"/>
                                      </p:to>
                                    </p:set>
                                    <p:anim calcmode="lin" valueType="num">
                                      <p:cBhvr additive="base">
                                        <p:cTn id="711" dur="2500" fill="hold"/>
                                        <p:tgtEl>
                                          <p:spTgt spid="241"/>
                                        </p:tgtEl>
                                        <p:attrNameLst>
                                          <p:attrName>ppt_x</p:attrName>
                                        </p:attrNameLst>
                                      </p:cBhvr>
                                      <p:tavLst>
                                        <p:tav tm="0">
                                          <p:val>
                                            <p:strVal val="1+#ppt_w/2"/>
                                          </p:val>
                                        </p:tav>
                                        <p:tav tm="100000">
                                          <p:val>
                                            <p:strVal val="#ppt_x"/>
                                          </p:val>
                                        </p:tav>
                                      </p:tavLst>
                                    </p:anim>
                                    <p:anim calcmode="lin" valueType="num">
                                      <p:cBhvr additive="base">
                                        <p:cTn id="712" dur="2500" fill="hold"/>
                                        <p:tgtEl>
                                          <p:spTgt spid="241"/>
                                        </p:tgtEl>
                                        <p:attrNameLst>
                                          <p:attrName>ppt_y</p:attrName>
                                        </p:attrNameLst>
                                      </p:cBhvr>
                                      <p:tavLst>
                                        <p:tav tm="0">
                                          <p:val>
                                            <p:strVal val="#ppt_y"/>
                                          </p:val>
                                        </p:tav>
                                        <p:tav tm="100000">
                                          <p:val>
                                            <p:strVal val="#ppt_y"/>
                                          </p:val>
                                        </p:tav>
                                      </p:tavLst>
                                    </p:anim>
                                  </p:childTnLst>
                                </p:cTn>
                              </p:par>
                              <p:par>
                                <p:cTn id="713" presetID="2" presetClass="entr" presetSubtype="2" fill="hold" nodeType="withEffect">
                                  <p:stCondLst>
                                    <p:cond delay="0"/>
                                  </p:stCondLst>
                                  <p:childTnLst>
                                    <p:set>
                                      <p:cBhvr>
                                        <p:cTn id="714" dur="1" fill="hold">
                                          <p:stCondLst>
                                            <p:cond delay="0"/>
                                          </p:stCondLst>
                                        </p:cTn>
                                        <p:tgtEl>
                                          <p:spTgt spid="242"/>
                                        </p:tgtEl>
                                        <p:attrNameLst>
                                          <p:attrName>style.visibility</p:attrName>
                                        </p:attrNameLst>
                                      </p:cBhvr>
                                      <p:to>
                                        <p:strVal val="visible"/>
                                      </p:to>
                                    </p:set>
                                    <p:anim calcmode="lin" valueType="num">
                                      <p:cBhvr additive="base">
                                        <p:cTn id="715" dur="2500" fill="hold"/>
                                        <p:tgtEl>
                                          <p:spTgt spid="242"/>
                                        </p:tgtEl>
                                        <p:attrNameLst>
                                          <p:attrName>ppt_x</p:attrName>
                                        </p:attrNameLst>
                                      </p:cBhvr>
                                      <p:tavLst>
                                        <p:tav tm="0">
                                          <p:val>
                                            <p:strVal val="1+#ppt_w/2"/>
                                          </p:val>
                                        </p:tav>
                                        <p:tav tm="100000">
                                          <p:val>
                                            <p:strVal val="#ppt_x"/>
                                          </p:val>
                                        </p:tav>
                                      </p:tavLst>
                                    </p:anim>
                                    <p:anim calcmode="lin" valueType="num">
                                      <p:cBhvr additive="base">
                                        <p:cTn id="716" dur="2500" fill="hold"/>
                                        <p:tgtEl>
                                          <p:spTgt spid="242"/>
                                        </p:tgtEl>
                                        <p:attrNameLst>
                                          <p:attrName>ppt_y</p:attrName>
                                        </p:attrNameLst>
                                      </p:cBhvr>
                                      <p:tavLst>
                                        <p:tav tm="0">
                                          <p:val>
                                            <p:strVal val="#ppt_y"/>
                                          </p:val>
                                        </p:tav>
                                        <p:tav tm="100000">
                                          <p:val>
                                            <p:strVal val="#ppt_y"/>
                                          </p:val>
                                        </p:tav>
                                      </p:tavLst>
                                    </p:anim>
                                  </p:childTnLst>
                                </p:cTn>
                              </p:par>
                              <p:par>
                                <p:cTn id="717" presetID="2" presetClass="entr" presetSubtype="2" fill="hold" nodeType="withEffect">
                                  <p:stCondLst>
                                    <p:cond delay="0"/>
                                  </p:stCondLst>
                                  <p:childTnLst>
                                    <p:set>
                                      <p:cBhvr>
                                        <p:cTn id="718" dur="1" fill="hold">
                                          <p:stCondLst>
                                            <p:cond delay="0"/>
                                          </p:stCondLst>
                                        </p:cTn>
                                        <p:tgtEl>
                                          <p:spTgt spid="243"/>
                                        </p:tgtEl>
                                        <p:attrNameLst>
                                          <p:attrName>style.visibility</p:attrName>
                                        </p:attrNameLst>
                                      </p:cBhvr>
                                      <p:to>
                                        <p:strVal val="visible"/>
                                      </p:to>
                                    </p:set>
                                    <p:anim calcmode="lin" valueType="num">
                                      <p:cBhvr additive="base">
                                        <p:cTn id="719" dur="2500" fill="hold"/>
                                        <p:tgtEl>
                                          <p:spTgt spid="243"/>
                                        </p:tgtEl>
                                        <p:attrNameLst>
                                          <p:attrName>ppt_x</p:attrName>
                                        </p:attrNameLst>
                                      </p:cBhvr>
                                      <p:tavLst>
                                        <p:tav tm="0">
                                          <p:val>
                                            <p:strVal val="1+#ppt_w/2"/>
                                          </p:val>
                                        </p:tav>
                                        <p:tav tm="100000">
                                          <p:val>
                                            <p:strVal val="#ppt_x"/>
                                          </p:val>
                                        </p:tav>
                                      </p:tavLst>
                                    </p:anim>
                                    <p:anim calcmode="lin" valueType="num">
                                      <p:cBhvr additive="base">
                                        <p:cTn id="720" dur="2500" fill="hold"/>
                                        <p:tgtEl>
                                          <p:spTgt spid="243"/>
                                        </p:tgtEl>
                                        <p:attrNameLst>
                                          <p:attrName>ppt_y</p:attrName>
                                        </p:attrNameLst>
                                      </p:cBhvr>
                                      <p:tavLst>
                                        <p:tav tm="0">
                                          <p:val>
                                            <p:strVal val="#ppt_y"/>
                                          </p:val>
                                        </p:tav>
                                        <p:tav tm="100000">
                                          <p:val>
                                            <p:strVal val="#ppt_y"/>
                                          </p:val>
                                        </p:tav>
                                      </p:tavLst>
                                    </p:anim>
                                  </p:childTnLst>
                                </p:cTn>
                              </p:par>
                              <p:par>
                                <p:cTn id="721" presetID="2" presetClass="entr" presetSubtype="2" fill="hold" nodeType="withEffect">
                                  <p:stCondLst>
                                    <p:cond delay="0"/>
                                  </p:stCondLst>
                                  <p:childTnLst>
                                    <p:set>
                                      <p:cBhvr>
                                        <p:cTn id="722" dur="1" fill="hold">
                                          <p:stCondLst>
                                            <p:cond delay="0"/>
                                          </p:stCondLst>
                                        </p:cTn>
                                        <p:tgtEl>
                                          <p:spTgt spid="244"/>
                                        </p:tgtEl>
                                        <p:attrNameLst>
                                          <p:attrName>style.visibility</p:attrName>
                                        </p:attrNameLst>
                                      </p:cBhvr>
                                      <p:to>
                                        <p:strVal val="visible"/>
                                      </p:to>
                                    </p:set>
                                    <p:anim calcmode="lin" valueType="num">
                                      <p:cBhvr additive="base">
                                        <p:cTn id="723" dur="2500" fill="hold"/>
                                        <p:tgtEl>
                                          <p:spTgt spid="244"/>
                                        </p:tgtEl>
                                        <p:attrNameLst>
                                          <p:attrName>ppt_x</p:attrName>
                                        </p:attrNameLst>
                                      </p:cBhvr>
                                      <p:tavLst>
                                        <p:tav tm="0">
                                          <p:val>
                                            <p:strVal val="1+#ppt_w/2"/>
                                          </p:val>
                                        </p:tav>
                                        <p:tav tm="100000">
                                          <p:val>
                                            <p:strVal val="#ppt_x"/>
                                          </p:val>
                                        </p:tav>
                                      </p:tavLst>
                                    </p:anim>
                                    <p:anim calcmode="lin" valueType="num">
                                      <p:cBhvr additive="base">
                                        <p:cTn id="724" dur="2500" fill="hold"/>
                                        <p:tgtEl>
                                          <p:spTgt spid="244"/>
                                        </p:tgtEl>
                                        <p:attrNameLst>
                                          <p:attrName>ppt_y</p:attrName>
                                        </p:attrNameLst>
                                      </p:cBhvr>
                                      <p:tavLst>
                                        <p:tav tm="0">
                                          <p:val>
                                            <p:strVal val="#ppt_y"/>
                                          </p:val>
                                        </p:tav>
                                        <p:tav tm="100000">
                                          <p:val>
                                            <p:strVal val="#ppt_y"/>
                                          </p:val>
                                        </p:tav>
                                      </p:tavLst>
                                    </p:anim>
                                  </p:childTnLst>
                                </p:cTn>
                              </p:par>
                              <p:par>
                                <p:cTn id="725" presetID="2" presetClass="entr" presetSubtype="2" fill="hold" nodeType="withEffect">
                                  <p:stCondLst>
                                    <p:cond delay="0"/>
                                  </p:stCondLst>
                                  <p:childTnLst>
                                    <p:set>
                                      <p:cBhvr>
                                        <p:cTn id="726" dur="1" fill="hold">
                                          <p:stCondLst>
                                            <p:cond delay="0"/>
                                          </p:stCondLst>
                                        </p:cTn>
                                        <p:tgtEl>
                                          <p:spTgt spid="306"/>
                                        </p:tgtEl>
                                        <p:attrNameLst>
                                          <p:attrName>style.visibility</p:attrName>
                                        </p:attrNameLst>
                                      </p:cBhvr>
                                      <p:to>
                                        <p:strVal val="visible"/>
                                      </p:to>
                                    </p:set>
                                    <p:anim calcmode="lin" valueType="num">
                                      <p:cBhvr additive="base">
                                        <p:cTn id="727" dur="2500" fill="hold"/>
                                        <p:tgtEl>
                                          <p:spTgt spid="306"/>
                                        </p:tgtEl>
                                        <p:attrNameLst>
                                          <p:attrName>ppt_x</p:attrName>
                                        </p:attrNameLst>
                                      </p:cBhvr>
                                      <p:tavLst>
                                        <p:tav tm="0">
                                          <p:val>
                                            <p:strVal val="1+#ppt_w/2"/>
                                          </p:val>
                                        </p:tav>
                                        <p:tav tm="100000">
                                          <p:val>
                                            <p:strVal val="#ppt_x"/>
                                          </p:val>
                                        </p:tav>
                                      </p:tavLst>
                                    </p:anim>
                                    <p:anim calcmode="lin" valueType="num">
                                      <p:cBhvr additive="base">
                                        <p:cTn id="728" dur="2500" fill="hold"/>
                                        <p:tgtEl>
                                          <p:spTgt spid="306"/>
                                        </p:tgtEl>
                                        <p:attrNameLst>
                                          <p:attrName>ppt_y</p:attrName>
                                        </p:attrNameLst>
                                      </p:cBhvr>
                                      <p:tavLst>
                                        <p:tav tm="0">
                                          <p:val>
                                            <p:strVal val="#ppt_y"/>
                                          </p:val>
                                        </p:tav>
                                        <p:tav tm="100000">
                                          <p:val>
                                            <p:strVal val="#ppt_y"/>
                                          </p:val>
                                        </p:tav>
                                      </p:tavLst>
                                    </p:anim>
                                  </p:childTnLst>
                                </p:cTn>
                              </p:par>
                              <p:par>
                                <p:cTn id="729" presetID="2" presetClass="entr" presetSubtype="2" fill="hold" nodeType="withEffect">
                                  <p:stCondLst>
                                    <p:cond delay="0"/>
                                  </p:stCondLst>
                                  <p:childTnLst>
                                    <p:set>
                                      <p:cBhvr>
                                        <p:cTn id="730" dur="1" fill="hold">
                                          <p:stCondLst>
                                            <p:cond delay="0"/>
                                          </p:stCondLst>
                                        </p:cTn>
                                        <p:tgtEl>
                                          <p:spTgt spid="307"/>
                                        </p:tgtEl>
                                        <p:attrNameLst>
                                          <p:attrName>style.visibility</p:attrName>
                                        </p:attrNameLst>
                                      </p:cBhvr>
                                      <p:to>
                                        <p:strVal val="visible"/>
                                      </p:to>
                                    </p:set>
                                    <p:anim calcmode="lin" valueType="num">
                                      <p:cBhvr additive="base">
                                        <p:cTn id="731" dur="2500" fill="hold"/>
                                        <p:tgtEl>
                                          <p:spTgt spid="307"/>
                                        </p:tgtEl>
                                        <p:attrNameLst>
                                          <p:attrName>ppt_x</p:attrName>
                                        </p:attrNameLst>
                                      </p:cBhvr>
                                      <p:tavLst>
                                        <p:tav tm="0">
                                          <p:val>
                                            <p:strVal val="1+#ppt_w/2"/>
                                          </p:val>
                                        </p:tav>
                                        <p:tav tm="100000">
                                          <p:val>
                                            <p:strVal val="#ppt_x"/>
                                          </p:val>
                                        </p:tav>
                                      </p:tavLst>
                                    </p:anim>
                                    <p:anim calcmode="lin" valueType="num">
                                      <p:cBhvr additive="base">
                                        <p:cTn id="732" dur="2500" fill="hold"/>
                                        <p:tgtEl>
                                          <p:spTgt spid="307"/>
                                        </p:tgtEl>
                                        <p:attrNameLst>
                                          <p:attrName>ppt_y</p:attrName>
                                        </p:attrNameLst>
                                      </p:cBhvr>
                                      <p:tavLst>
                                        <p:tav tm="0">
                                          <p:val>
                                            <p:strVal val="#ppt_y"/>
                                          </p:val>
                                        </p:tav>
                                        <p:tav tm="100000">
                                          <p:val>
                                            <p:strVal val="#ppt_y"/>
                                          </p:val>
                                        </p:tav>
                                      </p:tavLst>
                                    </p:anim>
                                  </p:childTnLst>
                                </p:cTn>
                              </p:par>
                              <p:par>
                                <p:cTn id="733" presetID="2" presetClass="entr" presetSubtype="2" fill="hold" nodeType="withEffect">
                                  <p:stCondLst>
                                    <p:cond delay="0"/>
                                  </p:stCondLst>
                                  <p:childTnLst>
                                    <p:set>
                                      <p:cBhvr>
                                        <p:cTn id="734" dur="1" fill="hold">
                                          <p:stCondLst>
                                            <p:cond delay="0"/>
                                          </p:stCondLst>
                                        </p:cTn>
                                        <p:tgtEl>
                                          <p:spTgt spid="308"/>
                                        </p:tgtEl>
                                        <p:attrNameLst>
                                          <p:attrName>style.visibility</p:attrName>
                                        </p:attrNameLst>
                                      </p:cBhvr>
                                      <p:to>
                                        <p:strVal val="visible"/>
                                      </p:to>
                                    </p:set>
                                    <p:anim calcmode="lin" valueType="num">
                                      <p:cBhvr additive="base">
                                        <p:cTn id="735" dur="2500" fill="hold"/>
                                        <p:tgtEl>
                                          <p:spTgt spid="308"/>
                                        </p:tgtEl>
                                        <p:attrNameLst>
                                          <p:attrName>ppt_x</p:attrName>
                                        </p:attrNameLst>
                                      </p:cBhvr>
                                      <p:tavLst>
                                        <p:tav tm="0">
                                          <p:val>
                                            <p:strVal val="1+#ppt_w/2"/>
                                          </p:val>
                                        </p:tav>
                                        <p:tav tm="100000">
                                          <p:val>
                                            <p:strVal val="#ppt_x"/>
                                          </p:val>
                                        </p:tav>
                                      </p:tavLst>
                                    </p:anim>
                                    <p:anim calcmode="lin" valueType="num">
                                      <p:cBhvr additive="base">
                                        <p:cTn id="736" dur="2500" fill="hold"/>
                                        <p:tgtEl>
                                          <p:spTgt spid="308"/>
                                        </p:tgtEl>
                                        <p:attrNameLst>
                                          <p:attrName>ppt_y</p:attrName>
                                        </p:attrNameLst>
                                      </p:cBhvr>
                                      <p:tavLst>
                                        <p:tav tm="0">
                                          <p:val>
                                            <p:strVal val="#ppt_y"/>
                                          </p:val>
                                        </p:tav>
                                        <p:tav tm="100000">
                                          <p:val>
                                            <p:strVal val="#ppt_y"/>
                                          </p:val>
                                        </p:tav>
                                      </p:tavLst>
                                    </p:anim>
                                  </p:childTnLst>
                                </p:cTn>
                              </p:par>
                              <p:par>
                                <p:cTn id="737" presetID="2" presetClass="entr" presetSubtype="2" fill="hold" nodeType="withEffect">
                                  <p:stCondLst>
                                    <p:cond delay="0"/>
                                  </p:stCondLst>
                                  <p:childTnLst>
                                    <p:set>
                                      <p:cBhvr>
                                        <p:cTn id="738" dur="1" fill="hold">
                                          <p:stCondLst>
                                            <p:cond delay="0"/>
                                          </p:stCondLst>
                                        </p:cTn>
                                        <p:tgtEl>
                                          <p:spTgt spid="309"/>
                                        </p:tgtEl>
                                        <p:attrNameLst>
                                          <p:attrName>style.visibility</p:attrName>
                                        </p:attrNameLst>
                                      </p:cBhvr>
                                      <p:to>
                                        <p:strVal val="visible"/>
                                      </p:to>
                                    </p:set>
                                    <p:anim calcmode="lin" valueType="num">
                                      <p:cBhvr additive="base">
                                        <p:cTn id="739" dur="2500" fill="hold"/>
                                        <p:tgtEl>
                                          <p:spTgt spid="309"/>
                                        </p:tgtEl>
                                        <p:attrNameLst>
                                          <p:attrName>ppt_x</p:attrName>
                                        </p:attrNameLst>
                                      </p:cBhvr>
                                      <p:tavLst>
                                        <p:tav tm="0">
                                          <p:val>
                                            <p:strVal val="1+#ppt_w/2"/>
                                          </p:val>
                                        </p:tav>
                                        <p:tav tm="100000">
                                          <p:val>
                                            <p:strVal val="#ppt_x"/>
                                          </p:val>
                                        </p:tav>
                                      </p:tavLst>
                                    </p:anim>
                                    <p:anim calcmode="lin" valueType="num">
                                      <p:cBhvr additive="base">
                                        <p:cTn id="740" dur="2500" fill="hold"/>
                                        <p:tgtEl>
                                          <p:spTgt spid="309"/>
                                        </p:tgtEl>
                                        <p:attrNameLst>
                                          <p:attrName>ppt_y</p:attrName>
                                        </p:attrNameLst>
                                      </p:cBhvr>
                                      <p:tavLst>
                                        <p:tav tm="0">
                                          <p:val>
                                            <p:strVal val="#ppt_y"/>
                                          </p:val>
                                        </p:tav>
                                        <p:tav tm="100000">
                                          <p:val>
                                            <p:strVal val="#ppt_y"/>
                                          </p:val>
                                        </p:tav>
                                      </p:tavLst>
                                    </p:anim>
                                  </p:childTnLst>
                                </p:cTn>
                              </p:par>
                              <p:par>
                                <p:cTn id="741" presetID="2" presetClass="entr" presetSubtype="2" fill="hold" nodeType="withEffect">
                                  <p:stCondLst>
                                    <p:cond delay="0"/>
                                  </p:stCondLst>
                                  <p:childTnLst>
                                    <p:set>
                                      <p:cBhvr>
                                        <p:cTn id="742" dur="1" fill="hold">
                                          <p:stCondLst>
                                            <p:cond delay="0"/>
                                          </p:stCondLst>
                                        </p:cTn>
                                        <p:tgtEl>
                                          <p:spTgt spid="310"/>
                                        </p:tgtEl>
                                        <p:attrNameLst>
                                          <p:attrName>style.visibility</p:attrName>
                                        </p:attrNameLst>
                                      </p:cBhvr>
                                      <p:to>
                                        <p:strVal val="visible"/>
                                      </p:to>
                                    </p:set>
                                    <p:anim calcmode="lin" valueType="num">
                                      <p:cBhvr additive="base">
                                        <p:cTn id="743" dur="2500" fill="hold"/>
                                        <p:tgtEl>
                                          <p:spTgt spid="310"/>
                                        </p:tgtEl>
                                        <p:attrNameLst>
                                          <p:attrName>ppt_x</p:attrName>
                                        </p:attrNameLst>
                                      </p:cBhvr>
                                      <p:tavLst>
                                        <p:tav tm="0">
                                          <p:val>
                                            <p:strVal val="1+#ppt_w/2"/>
                                          </p:val>
                                        </p:tav>
                                        <p:tav tm="100000">
                                          <p:val>
                                            <p:strVal val="#ppt_x"/>
                                          </p:val>
                                        </p:tav>
                                      </p:tavLst>
                                    </p:anim>
                                    <p:anim calcmode="lin" valueType="num">
                                      <p:cBhvr additive="base">
                                        <p:cTn id="744" dur="2500" fill="hold"/>
                                        <p:tgtEl>
                                          <p:spTgt spid="310"/>
                                        </p:tgtEl>
                                        <p:attrNameLst>
                                          <p:attrName>ppt_y</p:attrName>
                                        </p:attrNameLst>
                                      </p:cBhvr>
                                      <p:tavLst>
                                        <p:tav tm="0">
                                          <p:val>
                                            <p:strVal val="#ppt_y"/>
                                          </p:val>
                                        </p:tav>
                                        <p:tav tm="100000">
                                          <p:val>
                                            <p:strVal val="#ppt_y"/>
                                          </p:val>
                                        </p:tav>
                                      </p:tavLst>
                                    </p:anim>
                                  </p:childTnLst>
                                </p:cTn>
                              </p:par>
                              <p:par>
                                <p:cTn id="745" presetID="2" presetClass="entr" presetSubtype="2" fill="hold" nodeType="withEffect">
                                  <p:stCondLst>
                                    <p:cond delay="0"/>
                                  </p:stCondLst>
                                  <p:childTnLst>
                                    <p:set>
                                      <p:cBhvr>
                                        <p:cTn id="746" dur="1" fill="hold">
                                          <p:stCondLst>
                                            <p:cond delay="0"/>
                                          </p:stCondLst>
                                        </p:cTn>
                                        <p:tgtEl>
                                          <p:spTgt spid="311"/>
                                        </p:tgtEl>
                                        <p:attrNameLst>
                                          <p:attrName>style.visibility</p:attrName>
                                        </p:attrNameLst>
                                      </p:cBhvr>
                                      <p:to>
                                        <p:strVal val="visible"/>
                                      </p:to>
                                    </p:set>
                                    <p:anim calcmode="lin" valueType="num">
                                      <p:cBhvr additive="base">
                                        <p:cTn id="747" dur="2500" fill="hold"/>
                                        <p:tgtEl>
                                          <p:spTgt spid="311"/>
                                        </p:tgtEl>
                                        <p:attrNameLst>
                                          <p:attrName>ppt_x</p:attrName>
                                        </p:attrNameLst>
                                      </p:cBhvr>
                                      <p:tavLst>
                                        <p:tav tm="0">
                                          <p:val>
                                            <p:strVal val="1+#ppt_w/2"/>
                                          </p:val>
                                        </p:tav>
                                        <p:tav tm="100000">
                                          <p:val>
                                            <p:strVal val="#ppt_x"/>
                                          </p:val>
                                        </p:tav>
                                      </p:tavLst>
                                    </p:anim>
                                    <p:anim calcmode="lin" valueType="num">
                                      <p:cBhvr additive="base">
                                        <p:cTn id="748" dur="2500" fill="hold"/>
                                        <p:tgtEl>
                                          <p:spTgt spid="311"/>
                                        </p:tgtEl>
                                        <p:attrNameLst>
                                          <p:attrName>ppt_y</p:attrName>
                                        </p:attrNameLst>
                                      </p:cBhvr>
                                      <p:tavLst>
                                        <p:tav tm="0">
                                          <p:val>
                                            <p:strVal val="#ppt_y"/>
                                          </p:val>
                                        </p:tav>
                                        <p:tav tm="100000">
                                          <p:val>
                                            <p:strVal val="#ppt_y"/>
                                          </p:val>
                                        </p:tav>
                                      </p:tavLst>
                                    </p:anim>
                                  </p:childTnLst>
                                </p:cTn>
                              </p:par>
                              <p:par>
                                <p:cTn id="749" presetID="2" presetClass="entr" presetSubtype="2" fill="hold" nodeType="withEffect">
                                  <p:stCondLst>
                                    <p:cond delay="0"/>
                                  </p:stCondLst>
                                  <p:childTnLst>
                                    <p:set>
                                      <p:cBhvr>
                                        <p:cTn id="750" dur="1" fill="hold">
                                          <p:stCondLst>
                                            <p:cond delay="0"/>
                                          </p:stCondLst>
                                        </p:cTn>
                                        <p:tgtEl>
                                          <p:spTgt spid="312"/>
                                        </p:tgtEl>
                                        <p:attrNameLst>
                                          <p:attrName>style.visibility</p:attrName>
                                        </p:attrNameLst>
                                      </p:cBhvr>
                                      <p:to>
                                        <p:strVal val="visible"/>
                                      </p:to>
                                    </p:set>
                                    <p:anim calcmode="lin" valueType="num">
                                      <p:cBhvr additive="base">
                                        <p:cTn id="751" dur="2500" fill="hold"/>
                                        <p:tgtEl>
                                          <p:spTgt spid="312"/>
                                        </p:tgtEl>
                                        <p:attrNameLst>
                                          <p:attrName>ppt_x</p:attrName>
                                        </p:attrNameLst>
                                      </p:cBhvr>
                                      <p:tavLst>
                                        <p:tav tm="0">
                                          <p:val>
                                            <p:strVal val="1+#ppt_w/2"/>
                                          </p:val>
                                        </p:tav>
                                        <p:tav tm="100000">
                                          <p:val>
                                            <p:strVal val="#ppt_x"/>
                                          </p:val>
                                        </p:tav>
                                      </p:tavLst>
                                    </p:anim>
                                    <p:anim calcmode="lin" valueType="num">
                                      <p:cBhvr additive="base">
                                        <p:cTn id="752" dur="2500" fill="hold"/>
                                        <p:tgtEl>
                                          <p:spTgt spid="312"/>
                                        </p:tgtEl>
                                        <p:attrNameLst>
                                          <p:attrName>ppt_y</p:attrName>
                                        </p:attrNameLst>
                                      </p:cBhvr>
                                      <p:tavLst>
                                        <p:tav tm="0">
                                          <p:val>
                                            <p:strVal val="#ppt_y"/>
                                          </p:val>
                                        </p:tav>
                                        <p:tav tm="100000">
                                          <p:val>
                                            <p:strVal val="#ppt_y"/>
                                          </p:val>
                                        </p:tav>
                                      </p:tavLst>
                                    </p:anim>
                                  </p:childTnLst>
                                </p:cTn>
                              </p:par>
                              <p:par>
                                <p:cTn id="753" presetID="2" presetClass="entr" presetSubtype="2" fill="hold" nodeType="withEffect">
                                  <p:stCondLst>
                                    <p:cond delay="0"/>
                                  </p:stCondLst>
                                  <p:childTnLst>
                                    <p:set>
                                      <p:cBhvr>
                                        <p:cTn id="754" dur="1" fill="hold">
                                          <p:stCondLst>
                                            <p:cond delay="0"/>
                                          </p:stCondLst>
                                        </p:cTn>
                                        <p:tgtEl>
                                          <p:spTgt spid="313"/>
                                        </p:tgtEl>
                                        <p:attrNameLst>
                                          <p:attrName>style.visibility</p:attrName>
                                        </p:attrNameLst>
                                      </p:cBhvr>
                                      <p:to>
                                        <p:strVal val="visible"/>
                                      </p:to>
                                    </p:set>
                                    <p:anim calcmode="lin" valueType="num">
                                      <p:cBhvr additive="base">
                                        <p:cTn id="755" dur="2500" fill="hold"/>
                                        <p:tgtEl>
                                          <p:spTgt spid="313"/>
                                        </p:tgtEl>
                                        <p:attrNameLst>
                                          <p:attrName>ppt_x</p:attrName>
                                        </p:attrNameLst>
                                      </p:cBhvr>
                                      <p:tavLst>
                                        <p:tav tm="0">
                                          <p:val>
                                            <p:strVal val="1+#ppt_w/2"/>
                                          </p:val>
                                        </p:tav>
                                        <p:tav tm="100000">
                                          <p:val>
                                            <p:strVal val="#ppt_x"/>
                                          </p:val>
                                        </p:tav>
                                      </p:tavLst>
                                    </p:anim>
                                    <p:anim calcmode="lin" valueType="num">
                                      <p:cBhvr additive="base">
                                        <p:cTn id="756" dur="2500" fill="hold"/>
                                        <p:tgtEl>
                                          <p:spTgt spid="313"/>
                                        </p:tgtEl>
                                        <p:attrNameLst>
                                          <p:attrName>ppt_y</p:attrName>
                                        </p:attrNameLst>
                                      </p:cBhvr>
                                      <p:tavLst>
                                        <p:tav tm="0">
                                          <p:val>
                                            <p:strVal val="#ppt_y"/>
                                          </p:val>
                                        </p:tav>
                                        <p:tav tm="100000">
                                          <p:val>
                                            <p:strVal val="#ppt_y"/>
                                          </p:val>
                                        </p:tav>
                                      </p:tavLst>
                                    </p:anim>
                                  </p:childTnLst>
                                </p:cTn>
                              </p:par>
                              <p:par>
                                <p:cTn id="757" presetID="2" presetClass="entr" presetSubtype="2" fill="hold" nodeType="withEffect">
                                  <p:stCondLst>
                                    <p:cond delay="0"/>
                                  </p:stCondLst>
                                  <p:childTnLst>
                                    <p:set>
                                      <p:cBhvr>
                                        <p:cTn id="758" dur="1" fill="hold">
                                          <p:stCondLst>
                                            <p:cond delay="0"/>
                                          </p:stCondLst>
                                        </p:cTn>
                                        <p:tgtEl>
                                          <p:spTgt spid="314"/>
                                        </p:tgtEl>
                                        <p:attrNameLst>
                                          <p:attrName>style.visibility</p:attrName>
                                        </p:attrNameLst>
                                      </p:cBhvr>
                                      <p:to>
                                        <p:strVal val="visible"/>
                                      </p:to>
                                    </p:set>
                                    <p:anim calcmode="lin" valueType="num">
                                      <p:cBhvr additive="base">
                                        <p:cTn id="759" dur="2500" fill="hold"/>
                                        <p:tgtEl>
                                          <p:spTgt spid="314"/>
                                        </p:tgtEl>
                                        <p:attrNameLst>
                                          <p:attrName>ppt_x</p:attrName>
                                        </p:attrNameLst>
                                      </p:cBhvr>
                                      <p:tavLst>
                                        <p:tav tm="0">
                                          <p:val>
                                            <p:strVal val="1+#ppt_w/2"/>
                                          </p:val>
                                        </p:tav>
                                        <p:tav tm="100000">
                                          <p:val>
                                            <p:strVal val="#ppt_x"/>
                                          </p:val>
                                        </p:tav>
                                      </p:tavLst>
                                    </p:anim>
                                    <p:anim calcmode="lin" valueType="num">
                                      <p:cBhvr additive="base">
                                        <p:cTn id="760" dur="2500" fill="hold"/>
                                        <p:tgtEl>
                                          <p:spTgt spid="314"/>
                                        </p:tgtEl>
                                        <p:attrNameLst>
                                          <p:attrName>ppt_y</p:attrName>
                                        </p:attrNameLst>
                                      </p:cBhvr>
                                      <p:tavLst>
                                        <p:tav tm="0">
                                          <p:val>
                                            <p:strVal val="#ppt_y"/>
                                          </p:val>
                                        </p:tav>
                                        <p:tav tm="100000">
                                          <p:val>
                                            <p:strVal val="#ppt_y"/>
                                          </p:val>
                                        </p:tav>
                                      </p:tavLst>
                                    </p:anim>
                                  </p:childTnLst>
                                </p:cTn>
                              </p:par>
                              <p:par>
                                <p:cTn id="761" presetID="2" presetClass="entr" presetSubtype="2" fill="hold" nodeType="withEffect">
                                  <p:stCondLst>
                                    <p:cond delay="0"/>
                                  </p:stCondLst>
                                  <p:childTnLst>
                                    <p:set>
                                      <p:cBhvr>
                                        <p:cTn id="762" dur="1" fill="hold">
                                          <p:stCondLst>
                                            <p:cond delay="0"/>
                                          </p:stCondLst>
                                        </p:cTn>
                                        <p:tgtEl>
                                          <p:spTgt spid="315"/>
                                        </p:tgtEl>
                                        <p:attrNameLst>
                                          <p:attrName>style.visibility</p:attrName>
                                        </p:attrNameLst>
                                      </p:cBhvr>
                                      <p:to>
                                        <p:strVal val="visible"/>
                                      </p:to>
                                    </p:set>
                                    <p:anim calcmode="lin" valueType="num">
                                      <p:cBhvr additive="base">
                                        <p:cTn id="763" dur="2500" fill="hold"/>
                                        <p:tgtEl>
                                          <p:spTgt spid="315"/>
                                        </p:tgtEl>
                                        <p:attrNameLst>
                                          <p:attrName>ppt_x</p:attrName>
                                        </p:attrNameLst>
                                      </p:cBhvr>
                                      <p:tavLst>
                                        <p:tav tm="0">
                                          <p:val>
                                            <p:strVal val="1+#ppt_w/2"/>
                                          </p:val>
                                        </p:tav>
                                        <p:tav tm="100000">
                                          <p:val>
                                            <p:strVal val="#ppt_x"/>
                                          </p:val>
                                        </p:tav>
                                      </p:tavLst>
                                    </p:anim>
                                    <p:anim calcmode="lin" valueType="num">
                                      <p:cBhvr additive="base">
                                        <p:cTn id="764" dur="2500" fill="hold"/>
                                        <p:tgtEl>
                                          <p:spTgt spid="315"/>
                                        </p:tgtEl>
                                        <p:attrNameLst>
                                          <p:attrName>ppt_y</p:attrName>
                                        </p:attrNameLst>
                                      </p:cBhvr>
                                      <p:tavLst>
                                        <p:tav tm="0">
                                          <p:val>
                                            <p:strVal val="#ppt_y"/>
                                          </p:val>
                                        </p:tav>
                                        <p:tav tm="100000">
                                          <p:val>
                                            <p:strVal val="#ppt_y"/>
                                          </p:val>
                                        </p:tav>
                                      </p:tavLst>
                                    </p:anim>
                                  </p:childTnLst>
                                </p:cTn>
                              </p:par>
                              <p:par>
                                <p:cTn id="765" presetID="2" presetClass="entr" presetSubtype="2" fill="hold" nodeType="withEffect">
                                  <p:stCondLst>
                                    <p:cond delay="0"/>
                                  </p:stCondLst>
                                  <p:childTnLst>
                                    <p:set>
                                      <p:cBhvr>
                                        <p:cTn id="766" dur="1" fill="hold">
                                          <p:stCondLst>
                                            <p:cond delay="0"/>
                                          </p:stCondLst>
                                        </p:cTn>
                                        <p:tgtEl>
                                          <p:spTgt spid="316"/>
                                        </p:tgtEl>
                                        <p:attrNameLst>
                                          <p:attrName>style.visibility</p:attrName>
                                        </p:attrNameLst>
                                      </p:cBhvr>
                                      <p:to>
                                        <p:strVal val="visible"/>
                                      </p:to>
                                    </p:set>
                                    <p:anim calcmode="lin" valueType="num">
                                      <p:cBhvr additive="base">
                                        <p:cTn id="767" dur="2500" fill="hold"/>
                                        <p:tgtEl>
                                          <p:spTgt spid="316"/>
                                        </p:tgtEl>
                                        <p:attrNameLst>
                                          <p:attrName>ppt_x</p:attrName>
                                        </p:attrNameLst>
                                      </p:cBhvr>
                                      <p:tavLst>
                                        <p:tav tm="0">
                                          <p:val>
                                            <p:strVal val="1+#ppt_w/2"/>
                                          </p:val>
                                        </p:tav>
                                        <p:tav tm="100000">
                                          <p:val>
                                            <p:strVal val="#ppt_x"/>
                                          </p:val>
                                        </p:tav>
                                      </p:tavLst>
                                    </p:anim>
                                    <p:anim calcmode="lin" valueType="num">
                                      <p:cBhvr additive="base">
                                        <p:cTn id="768" dur="2500" fill="hold"/>
                                        <p:tgtEl>
                                          <p:spTgt spid="316"/>
                                        </p:tgtEl>
                                        <p:attrNameLst>
                                          <p:attrName>ppt_y</p:attrName>
                                        </p:attrNameLst>
                                      </p:cBhvr>
                                      <p:tavLst>
                                        <p:tav tm="0">
                                          <p:val>
                                            <p:strVal val="#ppt_y"/>
                                          </p:val>
                                        </p:tav>
                                        <p:tav tm="100000">
                                          <p:val>
                                            <p:strVal val="#ppt_y"/>
                                          </p:val>
                                        </p:tav>
                                      </p:tavLst>
                                    </p:anim>
                                  </p:childTnLst>
                                </p:cTn>
                              </p:par>
                              <p:par>
                                <p:cTn id="769" presetID="2" presetClass="entr" presetSubtype="2" fill="hold" nodeType="withEffect">
                                  <p:stCondLst>
                                    <p:cond delay="0"/>
                                  </p:stCondLst>
                                  <p:childTnLst>
                                    <p:set>
                                      <p:cBhvr>
                                        <p:cTn id="770" dur="1" fill="hold">
                                          <p:stCondLst>
                                            <p:cond delay="0"/>
                                          </p:stCondLst>
                                        </p:cTn>
                                        <p:tgtEl>
                                          <p:spTgt spid="317"/>
                                        </p:tgtEl>
                                        <p:attrNameLst>
                                          <p:attrName>style.visibility</p:attrName>
                                        </p:attrNameLst>
                                      </p:cBhvr>
                                      <p:to>
                                        <p:strVal val="visible"/>
                                      </p:to>
                                    </p:set>
                                    <p:anim calcmode="lin" valueType="num">
                                      <p:cBhvr additive="base">
                                        <p:cTn id="771" dur="2500" fill="hold"/>
                                        <p:tgtEl>
                                          <p:spTgt spid="317"/>
                                        </p:tgtEl>
                                        <p:attrNameLst>
                                          <p:attrName>ppt_x</p:attrName>
                                        </p:attrNameLst>
                                      </p:cBhvr>
                                      <p:tavLst>
                                        <p:tav tm="0">
                                          <p:val>
                                            <p:strVal val="1+#ppt_w/2"/>
                                          </p:val>
                                        </p:tav>
                                        <p:tav tm="100000">
                                          <p:val>
                                            <p:strVal val="#ppt_x"/>
                                          </p:val>
                                        </p:tav>
                                      </p:tavLst>
                                    </p:anim>
                                    <p:anim calcmode="lin" valueType="num">
                                      <p:cBhvr additive="base">
                                        <p:cTn id="772" dur="2500" fill="hold"/>
                                        <p:tgtEl>
                                          <p:spTgt spid="317"/>
                                        </p:tgtEl>
                                        <p:attrNameLst>
                                          <p:attrName>ppt_y</p:attrName>
                                        </p:attrNameLst>
                                      </p:cBhvr>
                                      <p:tavLst>
                                        <p:tav tm="0">
                                          <p:val>
                                            <p:strVal val="#ppt_y"/>
                                          </p:val>
                                        </p:tav>
                                        <p:tav tm="100000">
                                          <p:val>
                                            <p:strVal val="#ppt_y"/>
                                          </p:val>
                                        </p:tav>
                                      </p:tavLst>
                                    </p:anim>
                                  </p:childTnLst>
                                </p:cTn>
                              </p:par>
                              <p:par>
                                <p:cTn id="773" presetID="2" presetClass="entr" presetSubtype="2" fill="hold" nodeType="withEffect">
                                  <p:stCondLst>
                                    <p:cond delay="0"/>
                                  </p:stCondLst>
                                  <p:childTnLst>
                                    <p:set>
                                      <p:cBhvr>
                                        <p:cTn id="774" dur="1" fill="hold">
                                          <p:stCondLst>
                                            <p:cond delay="0"/>
                                          </p:stCondLst>
                                        </p:cTn>
                                        <p:tgtEl>
                                          <p:spTgt spid="318"/>
                                        </p:tgtEl>
                                        <p:attrNameLst>
                                          <p:attrName>style.visibility</p:attrName>
                                        </p:attrNameLst>
                                      </p:cBhvr>
                                      <p:to>
                                        <p:strVal val="visible"/>
                                      </p:to>
                                    </p:set>
                                    <p:anim calcmode="lin" valueType="num">
                                      <p:cBhvr additive="base">
                                        <p:cTn id="775" dur="2500" fill="hold"/>
                                        <p:tgtEl>
                                          <p:spTgt spid="318"/>
                                        </p:tgtEl>
                                        <p:attrNameLst>
                                          <p:attrName>ppt_x</p:attrName>
                                        </p:attrNameLst>
                                      </p:cBhvr>
                                      <p:tavLst>
                                        <p:tav tm="0">
                                          <p:val>
                                            <p:strVal val="1+#ppt_w/2"/>
                                          </p:val>
                                        </p:tav>
                                        <p:tav tm="100000">
                                          <p:val>
                                            <p:strVal val="#ppt_x"/>
                                          </p:val>
                                        </p:tav>
                                      </p:tavLst>
                                    </p:anim>
                                    <p:anim calcmode="lin" valueType="num">
                                      <p:cBhvr additive="base">
                                        <p:cTn id="776" dur="2500" fill="hold"/>
                                        <p:tgtEl>
                                          <p:spTgt spid="318"/>
                                        </p:tgtEl>
                                        <p:attrNameLst>
                                          <p:attrName>ppt_y</p:attrName>
                                        </p:attrNameLst>
                                      </p:cBhvr>
                                      <p:tavLst>
                                        <p:tav tm="0">
                                          <p:val>
                                            <p:strVal val="#ppt_y"/>
                                          </p:val>
                                        </p:tav>
                                        <p:tav tm="100000">
                                          <p:val>
                                            <p:strVal val="#ppt_y"/>
                                          </p:val>
                                        </p:tav>
                                      </p:tavLst>
                                    </p:anim>
                                  </p:childTnLst>
                                </p:cTn>
                              </p:par>
                              <p:par>
                                <p:cTn id="777" presetID="2" presetClass="entr" presetSubtype="2" fill="hold" nodeType="withEffect">
                                  <p:stCondLst>
                                    <p:cond delay="0"/>
                                  </p:stCondLst>
                                  <p:childTnLst>
                                    <p:set>
                                      <p:cBhvr>
                                        <p:cTn id="778" dur="1" fill="hold">
                                          <p:stCondLst>
                                            <p:cond delay="0"/>
                                          </p:stCondLst>
                                        </p:cTn>
                                        <p:tgtEl>
                                          <p:spTgt spid="319"/>
                                        </p:tgtEl>
                                        <p:attrNameLst>
                                          <p:attrName>style.visibility</p:attrName>
                                        </p:attrNameLst>
                                      </p:cBhvr>
                                      <p:to>
                                        <p:strVal val="visible"/>
                                      </p:to>
                                    </p:set>
                                    <p:anim calcmode="lin" valueType="num">
                                      <p:cBhvr additive="base">
                                        <p:cTn id="779" dur="2500" fill="hold"/>
                                        <p:tgtEl>
                                          <p:spTgt spid="319"/>
                                        </p:tgtEl>
                                        <p:attrNameLst>
                                          <p:attrName>ppt_x</p:attrName>
                                        </p:attrNameLst>
                                      </p:cBhvr>
                                      <p:tavLst>
                                        <p:tav tm="0">
                                          <p:val>
                                            <p:strVal val="1+#ppt_w/2"/>
                                          </p:val>
                                        </p:tav>
                                        <p:tav tm="100000">
                                          <p:val>
                                            <p:strVal val="#ppt_x"/>
                                          </p:val>
                                        </p:tav>
                                      </p:tavLst>
                                    </p:anim>
                                    <p:anim calcmode="lin" valueType="num">
                                      <p:cBhvr additive="base">
                                        <p:cTn id="780" dur="2500" fill="hold"/>
                                        <p:tgtEl>
                                          <p:spTgt spid="319"/>
                                        </p:tgtEl>
                                        <p:attrNameLst>
                                          <p:attrName>ppt_y</p:attrName>
                                        </p:attrNameLst>
                                      </p:cBhvr>
                                      <p:tavLst>
                                        <p:tav tm="0">
                                          <p:val>
                                            <p:strVal val="#ppt_y"/>
                                          </p:val>
                                        </p:tav>
                                        <p:tav tm="100000">
                                          <p:val>
                                            <p:strVal val="#ppt_y"/>
                                          </p:val>
                                        </p:tav>
                                      </p:tavLst>
                                    </p:anim>
                                  </p:childTnLst>
                                </p:cTn>
                              </p:par>
                              <p:par>
                                <p:cTn id="781" presetID="2" presetClass="entr" presetSubtype="2" fill="hold" nodeType="withEffect">
                                  <p:stCondLst>
                                    <p:cond delay="0"/>
                                  </p:stCondLst>
                                  <p:childTnLst>
                                    <p:set>
                                      <p:cBhvr>
                                        <p:cTn id="782" dur="1" fill="hold">
                                          <p:stCondLst>
                                            <p:cond delay="0"/>
                                          </p:stCondLst>
                                        </p:cTn>
                                        <p:tgtEl>
                                          <p:spTgt spid="320"/>
                                        </p:tgtEl>
                                        <p:attrNameLst>
                                          <p:attrName>style.visibility</p:attrName>
                                        </p:attrNameLst>
                                      </p:cBhvr>
                                      <p:to>
                                        <p:strVal val="visible"/>
                                      </p:to>
                                    </p:set>
                                    <p:anim calcmode="lin" valueType="num">
                                      <p:cBhvr additive="base">
                                        <p:cTn id="783" dur="2500" fill="hold"/>
                                        <p:tgtEl>
                                          <p:spTgt spid="320"/>
                                        </p:tgtEl>
                                        <p:attrNameLst>
                                          <p:attrName>ppt_x</p:attrName>
                                        </p:attrNameLst>
                                      </p:cBhvr>
                                      <p:tavLst>
                                        <p:tav tm="0">
                                          <p:val>
                                            <p:strVal val="1+#ppt_w/2"/>
                                          </p:val>
                                        </p:tav>
                                        <p:tav tm="100000">
                                          <p:val>
                                            <p:strVal val="#ppt_x"/>
                                          </p:val>
                                        </p:tav>
                                      </p:tavLst>
                                    </p:anim>
                                    <p:anim calcmode="lin" valueType="num">
                                      <p:cBhvr additive="base">
                                        <p:cTn id="784" dur="2500" fill="hold"/>
                                        <p:tgtEl>
                                          <p:spTgt spid="320"/>
                                        </p:tgtEl>
                                        <p:attrNameLst>
                                          <p:attrName>ppt_y</p:attrName>
                                        </p:attrNameLst>
                                      </p:cBhvr>
                                      <p:tavLst>
                                        <p:tav tm="0">
                                          <p:val>
                                            <p:strVal val="#ppt_y"/>
                                          </p:val>
                                        </p:tav>
                                        <p:tav tm="100000">
                                          <p:val>
                                            <p:strVal val="#ppt_y"/>
                                          </p:val>
                                        </p:tav>
                                      </p:tavLst>
                                    </p:anim>
                                  </p:childTnLst>
                                </p:cTn>
                              </p:par>
                              <p:par>
                                <p:cTn id="785" presetID="2" presetClass="entr" presetSubtype="2" fill="hold" nodeType="withEffect">
                                  <p:stCondLst>
                                    <p:cond delay="0"/>
                                  </p:stCondLst>
                                  <p:childTnLst>
                                    <p:set>
                                      <p:cBhvr>
                                        <p:cTn id="786" dur="1" fill="hold">
                                          <p:stCondLst>
                                            <p:cond delay="0"/>
                                          </p:stCondLst>
                                        </p:cTn>
                                        <p:tgtEl>
                                          <p:spTgt spid="321"/>
                                        </p:tgtEl>
                                        <p:attrNameLst>
                                          <p:attrName>style.visibility</p:attrName>
                                        </p:attrNameLst>
                                      </p:cBhvr>
                                      <p:to>
                                        <p:strVal val="visible"/>
                                      </p:to>
                                    </p:set>
                                    <p:anim calcmode="lin" valueType="num">
                                      <p:cBhvr additive="base">
                                        <p:cTn id="787" dur="2500" fill="hold"/>
                                        <p:tgtEl>
                                          <p:spTgt spid="321"/>
                                        </p:tgtEl>
                                        <p:attrNameLst>
                                          <p:attrName>ppt_x</p:attrName>
                                        </p:attrNameLst>
                                      </p:cBhvr>
                                      <p:tavLst>
                                        <p:tav tm="0">
                                          <p:val>
                                            <p:strVal val="1+#ppt_w/2"/>
                                          </p:val>
                                        </p:tav>
                                        <p:tav tm="100000">
                                          <p:val>
                                            <p:strVal val="#ppt_x"/>
                                          </p:val>
                                        </p:tav>
                                      </p:tavLst>
                                    </p:anim>
                                    <p:anim calcmode="lin" valueType="num">
                                      <p:cBhvr additive="base">
                                        <p:cTn id="788" dur="2500" fill="hold"/>
                                        <p:tgtEl>
                                          <p:spTgt spid="321"/>
                                        </p:tgtEl>
                                        <p:attrNameLst>
                                          <p:attrName>ppt_y</p:attrName>
                                        </p:attrNameLst>
                                      </p:cBhvr>
                                      <p:tavLst>
                                        <p:tav tm="0">
                                          <p:val>
                                            <p:strVal val="#ppt_y"/>
                                          </p:val>
                                        </p:tav>
                                        <p:tav tm="100000">
                                          <p:val>
                                            <p:strVal val="#ppt_y"/>
                                          </p:val>
                                        </p:tav>
                                      </p:tavLst>
                                    </p:anim>
                                  </p:childTnLst>
                                </p:cTn>
                              </p:par>
                              <p:par>
                                <p:cTn id="789" presetID="2" presetClass="entr" presetSubtype="2" fill="hold" nodeType="withEffect">
                                  <p:stCondLst>
                                    <p:cond delay="0"/>
                                  </p:stCondLst>
                                  <p:childTnLst>
                                    <p:set>
                                      <p:cBhvr>
                                        <p:cTn id="790" dur="1" fill="hold">
                                          <p:stCondLst>
                                            <p:cond delay="0"/>
                                          </p:stCondLst>
                                        </p:cTn>
                                        <p:tgtEl>
                                          <p:spTgt spid="322"/>
                                        </p:tgtEl>
                                        <p:attrNameLst>
                                          <p:attrName>style.visibility</p:attrName>
                                        </p:attrNameLst>
                                      </p:cBhvr>
                                      <p:to>
                                        <p:strVal val="visible"/>
                                      </p:to>
                                    </p:set>
                                    <p:anim calcmode="lin" valueType="num">
                                      <p:cBhvr additive="base">
                                        <p:cTn id="791" dur="2500" fill="hold"/>
                                        <p:tgtEl>
                                          <p:spTgt spid="322"/>
                                        </p:tgtEl>
                                        <p:attrNameLst>
                                          <p:attrName>ppt_x</p:attrName>
                                        </p:attrNameLst>
                                      </p:cBhvr>
                                      <p:tavLst>
                                        <p:tav tm="0">
                                          <p:val>
                                            <p:strVal val="1+#ppt_w/2"/>
                                          </p:val>
                                        </p:tav>
                                        <p:tav tm="100000">
                                          <p:val>
                                            <p:strVal val="#ppt_x"/>
                                          </p:val>
                                        </p:tav>
                                      </p:tavLst>
                                    </p:anim>
                                    <p:anim calcmode="lin" valueType="num">
                                      <p:cBhvr additive="base">
                                        <p:cTn id="792" dur="2500" fill="hold"/>
                                        <p:tgtEl>
                                          <p:spTgt spid="322"/>
                                        </p:tgtEl>
                                        <p:attrNameLst>
                                          <p:attrName>ppt_y</p:attrName>
                                        </p:attrNameLst>
                                      </p:cBhvr>
                                      <p:tavLst>
                                        <p:tav tm="0">
                                          <p:val>
                                            <p:strVal val="#ppt_y"/>
                                          </p:val>
                                        </p:tav>
                                        <p:tav tm="100000">
                                          <p:val>
                                            <p:strVal val="#ppt_y"/>
                                          </p:val>
                                        </p:tav>
                                      </p:tavLst>
                                    </p:anim>
                                  </p:childTnLst>
                                </p:cTn>
                              </p:par>
                              <p:par>
                                <p:cTn id="793" presetID="2" presetClass="entr" presetSubtype="2" fill="hold" nodeType="withEffect">
                                  <p:stCondLst>
                                    <p:cond delay="0"/>
                                  </p:stCondLst>
                                  <p:childTnLst>
                                    <p:set>
                                      <p:cBhvr>
                                        <p:cTn id="794" dur="1" fill="hold">
                                          <p:stCondLst>
                                            <p:cond delay="0"/>
                                          </p:stCondLst>
                                        </p:cTn>
                                        <p:tgtEl>
                                          <p:spTgt spid="323"/>
                                        </p:tgtEl>
                                        <p:attrNameLst>
                                          <p:attrName>style.visibility</p:attrName>
                                        </p:attrNameLst>
                                      </p:cBhvr>
                                      <p:to>
                                        <p:strVal val="visible"/>
                                      </p:to>
                                    </p:set>
                                    <p:anim calcmode="lin" valueType="num">
                                      <p:cBhvr additive="base">
                                        <p:cTn id="795" dur="2500" fill="hold"/>
                                        <p:tgtEl>
                                          <p:spTgt spid="323"/>
                                        </p:tgtEl>
                                        <p:attrNameLst>
                                          <p:attrName>ppt_x</p:attrName>
                                        </p:attrNameLst>
                                      </p:cBhvr>
                                      <p:tavLst>
                                        <p:tav tm="0">
                                          <p:val>
                                            <p:strVal val="1+#ppt_w/2"/>
                                          </p:val>
                                        </p:tav>
                                        <p:tav tm="100000">
                                          <p:val>
                                            <p:strVal val="#ppt_x"/>
                                          </p:val>
                                        </p:tav>
                                      </p:tavLst>
                                    </p:anim>
                                    <p:anim calcmode="lin" valueType="num">
                                      <p:cBhvr additive="base">
                                        <p:cTn id="796" dur="2500" fill="hold"/>
                                        <p:tgtEl>
                                          <p:spTgt spid="323"/>
                                        </p:tgtEl>
                                        <p:attrNameLst>
                                          <p:attrName>ppt_y</p:attrName>
                                        </p:attrNameLst>
                                      </p:cBhvr>
                                      <p:tavLst>
                                        <p:tav tm="0">
                                          <p:val>
                                            <p:strVal val="#ppt_y"/>
                                          </p:val>
                                        </p:tav>
                                        <p:tav tm="100000">
                                          <p:val>
                                            <p:strVal val="#ppt_y"/>
                                          </p:val>
                                        </p:tav>
                                      </p:tavLst>
                                    </p:anim>
                                  </p:childTnLst>
                                </p:cTn>
                              </p:par>
                              <p:par>
                                <p:cTn id="797" presetID="2" presetClass="entr" presetSubtype="2" fill="hold" nodeType="withEffect">
                                  <p:stCondLst>
                                    <p:cond delay="0"/>
                                  </p:stCondLst>
                                  <p:childTnLst>
                                    <p:set>
                                      <p:cBhvr>
                                        <p:cTn id="798" dur="1" fill="hold">
                                          <p:stCondLst>
                                            <p:cond delay="0"/>
                                          </p:stCondLst>
                                        </p:cTn>
                                        <p:tgtEl>
                                          <p:spTgt spid="324"/>
                                        </p:tgtEl>
                                        <p:attrNameLst>
                                          <p:attrName>style.visibility</p:attrName>
                                        </p:attrNameLst>
                                      </p:cBhvr>
                                      <p:to>
                                        <p:strVal val="visible"/>
                                      </p:to>
                                    </p:set>
                                    <p:anim calcmode="lin" valueType="num">
                                      <p:cBhvr additive="base">
                                        <p:cTn id="799" dur="2500" fill="hold"/>
                                        <p:tgtEl>
                                          <p:spTgt spid="324"/>
                                        </p:tgtEl>
                                        <p:attrNameLst>
                                          <p:attrName>ppt_x</p:attrName>
                                        </p:attrNameLst>
                                      </p:cBhvr>
                                      <p:tavLst>
                                        <p:tav tm="0">
                                          <p:val>
                                            <p:strVal val="1+#ppt_w/2"/>
                                          </p:val>
                                        </p:tav>
                                        <p:tav tm="100000">
                                          <p:val>
                                            <p:strVal val="#ppt_x"/>
                                          </p:val>
                                        </p:tav>
                                      </p:tavLst>
                                    </p:anim>
                                    <p:anim calcmode="lin" valueType="num">
                                      <p:cBhvr additive="base">
                                        <p:cTn id="800" dur="2500" fill="hold"/>
                                        <p:tgtEl>
                                          <p:spTgt spid="324"/>
                                        </p:tgtEl>
                                        <p:attrNameLst>
                                          <p:attrName>ppt_y</p:attrName>
                                        </p:attrNameLst>
                                      </p:cBhvr>
                                      <p:tavLst>
                                        <p:tav tm="0">
                                          <p:val>
                                            <p:strVal val="#ppt_y"/>
                                          </p:val>
                                        </p:tav>
                                        <p:tav tm="100000">
                                          <p:val>
                                            <p:strVal val="#ppt_y"/>
                                          </p:val>
                                        </p:tav>
                                      </p:tavLst>
                                    </p:anim>
                                  </p:childTnLst>
                                </p:cTn>
                              </p:par>
                              <p:par>
                                <p:cTn id="801" presetID="2" presetClass="entr" presetSubtype="2" fill="hold" nodeType="withEffect">
                                  <p:stCondLst>
                                    <p:cond delay="0"/>
                                  </p:stCondLst>
                                  <p:childTnLst>
                                    <p:set>
                                      <p:cBhvr>
                                        <p:cTn id="802" dur="1" fill="hold">
                                          <p:stCondLst>
                                            <p:cond delay="0"/>
                                          </p:stCondLst>
                                        </p:cTn>
                                        <p:tgtEl>
                                          <p:spTgt spid="325"/>
                                        </p:tgtEl>
                                        <p:attrNameLst>
                                          <p:attrName>style.visibility</p:attrName>
                                        </p:attrNameLst>
                                      </p:cBhvr>
                                      <p:to>
                                        <p:strVal val="visible"/>
                                      </p:to>
                                    </p:set>
                                    <p:anim calcmode="lin" valueType="num">
                                      <p:cBhvr additive="base">
                                        <p:cTn id="803" dur="2500" fill="hold"/>
                                        <p:tgtEl>
                                          <p:spTgt spid="325"/>
                                        </p:tgtEl>
                                        <p:attrNameLst>
                                          <p:attrName>ppt_x</p:attrName>
                                        </p:attrNameLst>
                                      </p:cBhvr>
                                      <p:tavLst>
                                        <p:tav tm="0">
                                          <p:val>
                                            <p:strVal val="1+#ppt_w/2"/>
                                          </p:val>
                                        </p:tav>
                                        <p:tav tm="100000">
                                          <p:val>
                                            <p:strVal val="#ppt_x"/>
                                          </p:val>
                                        </p:tav>
                                      </p:tavLst>
                                    </p:anim>
                                    <p:anim calcmode="lin" valueType="num">
                                      <p:cBhvr additive="base">
                                        <p:cTn id="804" dur="2500" fill="hold"/>
                                        <p:tgtEl>
                                          <p:spTgt spid="325"/>
                                        </p:tgtEl>
                                        <p:attrNameLst>
                                          <p:attrName>ppt_y</p:attrName>
                                        </p:attrNameLst>
                                      </p:cBhvr>
                                      <p:tavLst>
                                        <p:tav tm="0">
                                          <p:val>
                                            <p:strVal val="#ppt_y"/>
                                          </p:val>
                                        </p:tav>
                                        <p:tav tm="100000">
                                          <p:val>
                                            <p:strVal val="#ppt_y"/>
                                          </p:val>
                                        </p:tav>
                                      </p:tavLst>
                                    </p:anim>
                                  </p:childTnLst>
                                </p:cTn>
                              </p:par>
                              <p:par>
                                <p:cTn id="805" presetID="2" presetClass="entr" presetSubtype="2" fill="hold" nodeType="withEffect">
                                  <p:stCondLst>
                                    <p:cond delay="0"/>
                                  </p:stCondLst>
                                  <p:childTnLst>
                                    <p:set>
                                      <p:cBhvr>
                                        <p:cTn id="806" dur="1" fill="hold">
                                          <p:stCondLst>
                                            <p:cond delay="0"/>
                                          </p:stCondLst>
                                        </p:cTn>
                                        <p:tgtEl>
                                          <p:spTgt spid="326"/>
                                        </p:tgtEl>
                                        <p:attrNameLst>
                                          <p:attrName>style.visibility</p:attrName>
                                        </p:attrNameLst>
                                      </p:cBhvr>
                                      <p:to>
                                        <p:strVal val="visible"/>
                                      </p:to>
                                    </p:set>
                                    <p:anim calcmode="lin" valueType="num">
                                      <p:cBhvr additive="base">
                                        <p:cTn id="807" dur="2500" fill="hold"/>
                                        <p:tgtEl>
                                          <p:spTgt spid="326"/>
                                        </p:tgtEl>
                                        <p:attrNameLst>
                                          <p:attrName>ppt_x</p:attrName>
                                        </p:attrNameLst>
                                      </p:cBhvr>
                                      <p:tavLst>
                                        <p:tav tm="0">
                                          <p:val>
                                            <p:strVal val="1+#ppt_w/2"/>
                                          </p:val>
                                        </p:tav>
                                        <p:tav tm="100000">
                                          <p:val>
                                            <p:strVal val="#ppt_x"/>
                                          </p:val>
                                        </p:tav>
                                      </p:tavLst>
                                    </p:anim>
                                    <p:anim calcmode="lin" valueType="num">
                                      <p:cBhvr additive="base">
                                        <p:cTn id="808" dur="2500" fill="hold"/>
                                        <p:tgtEl>
                                          <p:spTgt spid="326"/>
                                        </p:tgtEl>
                                        <p:attrNameLst>
                                          <p:attrName>ppt_y</p:attrName>
                                        </p:attrNameLst>
                                      </p:cBhvr>
                                      <p:tavLst>
                                        <p:tav tm="0">
                                          <p:val>
                                            <p:strVal val="#ppt_y"/>
                                          </p:val>
                                        </p:tav>
                                        <p:tav tm="100000">
                                          <p:val>
                                            <p:strVal val="#ppt_y"/>
                                          </p:val>
                                        </p:tav>
                                      </p:tavLst>
                                    </p:anim>
                                  </p:childTnLst>
                                </p:cTn>
                              </p:par>
                              <p:par>
                                <p:cTn id="809" presetID="2" presetClass="entr" presetSubtype="2" fill="hold" nodeType="withEffect">
                                  <p:stCondLst>
                                    <p:cond delay="0"/>
                                  </p:stCondLst>
                                  <p:childTnLst>
                                    <p:set>
                                      <p:cBhvr>
                                        <p:cTn id="810" dur="1" fill="hold">
                                          <p:stCondLst>
                                            <p:cond delay="0"/>
                                          </p:stCondLst>
                                        </p:cTn>
                                        <p:tgtEl>
                                          <p:spTgt spid="327"/>
                                        </p:tgtEl>
                                        <p:attrNameLst>
                                          <p:attrName>style.visibility</p:attrName>
                                        </p:attrNameLst>
                                      </p:cBhvr>
                                      <p:to>
                                        <p:strVal val="visible"/>
                                      </p:to>
                                    </p:set>
                                    <p:anim calcmode="lin" valueType="num">
                                      <p:cBhvr additive="base">
                                        <p:cTn id="811" dur="2500" fill="hold"/>
                                        <p:tgtEl>
                                          <p:spTgt spid="327"/>
                                        </p:tgtEl>
                                        <p:attrNameLst>
                                          <p:attrName>ppt_x</p:attrName>
                                        </p:attrNameLst>
                                      </p:cBhvr>
                                      <p:tavLst>
                                        <p:tav tm="0">
                                          <p:val>
                                            <p:strVal val="1+#ppt_w/2"/>
                                          </p:val>
                                        </p:tav>
                                        <p:tav tm="100000">
                                          <p:val>
                                            <p:strVal val="#ppt_x"/>
                                          </p:val>
                                        </p:tav>
                                      </p:tavLst>
                                    </p:anim>
                                    <p:anim calcmode="lin" valueType="num">
                                      <p:cBhvr additive="base">
                                        <p:cTn id="812" dur="2500" fill="hold"/>
                                        <p:tgtEl>
                                          <p:spTgt spid="327"/>
                                        </p:tgtEl>
                                        <p:attrNameLst>
                                          <p:attrName>ppt_y</p:attrName>
                                        </p:attrNameLst>
                                      </p:cBhvr>
                                      <p:tavLst>
                                        <p:tav tm="0">
                                          <p:val>
                                            <p:strVal val="#ppt_y"/>
                                          </p:val>
                                        </p:tav>
                                        <p:tav tm="100000">
                                          <p:val>
                                            <p:strVal val="#ppt_y"/>
                                          </p:val>
                                        </p:tav>
                                      </p:tavLst>
                                    </p:anim>
                                  </p:childTnLst>
                                </p:cTn>
                              </p:par>
                              <p:par>
                                <p:cTn id="813" presetID="2" presetClass="entr" presetSubtype="2" fill="hold" nodeType="withEffect">
                                  <p:stCondLst>
                                    <p:cond delay="0"/>
                                  </p:stCondLst>
                                  <p:childTnLst>
                                    <p:set>
                                      <p:cBhvr>
                                        <p:cTn id="814" dur="1" fill="hold">
                                          <p:stCondLst>
                                            <p:cond delay="0"/>
                                          </p:stCondLst>
                                        </p:cTn>
                                        <p:tgtEl>
                                          <p:spTgt spid="328"/>
                                        </p:tgtEl>
                                        <p:attrNameLst>
                                          <p:attrName>style.visibility</p:attrName>
                                        </p:attrNameLst>
                                      </p:cBhvr>
                                      <p:to>
                                        <p:strVal val="visible"/>
                                      </p:to>
                                    </p:set>
                                    <p:anim calcmode="lin" valueType="num">
                                      <p:cBhvr additive="base">
                                        <p:cTn id="815" dur="2500" fill="hold"/>
                                        <p:tgtEl>
                                          <p:spTgt spid="328"/>
                                        </p:tgtEl>
                                        <p:attrNameLst>
                                          <p:attrName>ppt_x</p:attrName>
                                        </p:attrNameLst>
                                      </p:cBhvr>
                                      <p:tavLst>
                                        <p:tav tm="0">
                                          <p:val>
                                            <p:strVal val="1+#ppt_w/2"/>
                                          </p:val>
                                        </p:tav>
                                        <p:tav tm="100000">
                                          <p:val>
                                            <p:strVal val="#ppt_x"/>
                                          </p:val>
                                        </p:tav>
                                      </p:tavLst>
                                    </p:anim>
                                    <p:anim calcmode="lin" valueType="num">
                                      <p:cBhvr additive="base">
                                        <p:cTn id="816" dur="2500" fill="hold"/>
                                        <p:tgtEl>
                                          <p:spTgt spid="328"/>
                                        </p:tgtEl>
                                        <p:attrNameLst>
                                          <p:attrName>ppt_y</p:attrName>
                                        </p:attrNameLst>
                                      </p:cBhvr>
                                      <p:tavLst>
                                        <p:tav tm="0">
                                          <p:val>
                                            <p:strVal val="#ppt_y"/>
                                          </p:val>
                                        </p:tav>
                                        <p:tav tm="100000">
                                          <p:val>
                                            <p:strVal val="#ppt_y"/>
                                          </p:val>
                                        </p:tav>
                                      </p:tavLst>
                                    </p:anim>
                                  </p:childTnLst>
                                </p:cTn>
                              </p:par>
                              <p:par>
                                <p:cTn id="817" presetID="2" presetClass="entr" presetSubtype="2" fill="hold" nodeType="withEffect">
                                  <p:stCondLst>
                                    <p:cond delay="0"/>
                                  </p:stCondLst>
                                  <p:childTnLst>
                                    <p:set>
                                      <p:cBhvr>
                                        <p:cTn id="818" dur="1" fill="hold">
                                          <p:stCondLst>
                                            <p:cond delay="0"/>
                                          </p:stCondLst>
                                        </p:cTn>
                                        <p:tgtEl>
                                          <p:spTgt spid="329"/>
                                        </p:tgtEl>
                                        <p:attrNameLst>
                                          <p:attrName>style.visibility</p:attrName>
                                        </p:attrNameLst>
                                      </p:cBhvr>
                                      <p:to>
                                        <p:strVal val="visible"/>
                                      </p:to>
                                    </p:set>
                                    <p:anim calcmode="lin" valueType="num">
                                      <p:cBhvr additive="base">
                                        <p:cTn id="819" dur="2500" fill="hold"/>
                                        <p:tgtEl>
                                          <p:spTgt spid="329"/>
                                        </p:tgtEl>
                                        <p:attrNameLst>
                                          <p:attrName>ppt_x</p:attrName>
                                        </p:attrNameLst>
                                      </p:cBhvr>
                                      <p:tavLst>
                                        <p:tav tm="0">
                                          <p:val>
                                            <p:strVal val="1+#ppt_w/2"/>
                                          </p:val>
                                        </p:tav>
                                        <p:tav tm="100000">
                                          <p:val>
                                            <p:strVal val="#ppt_x"/>
                                          </p:val>
                                        </p:tav>
                                      </p:tavLst>
                                    </p:anim>
                                    <p:anim calcmode="lin" valueType="num">
                                      <p:cBhvr additive="base">
                                        <p:cTn id="820" dur="2500" fill="hold"/>
                                        <p:tgtEl>
                                          <p:spTgt spid="329"/>
                                        </p:tgtEl>
                                        <p:attrNameLst>
                                          <p:attrName>ppt_y</p:attrName>
                                        </p:attrNameLst>
                                      </p:cBhvr>
                                      <p:tavLst>
                                        <p:tav tm="0">
                                          <p:val>
                                            <p:strVal val="#ppt_y"/>
                                          </p:val>
                                        </p:tav>
                                        <p:tav tm="100000">
                                          <p:val>
                                            <p:strVal val="#ppt_y"/>
                                          </p:val>
                                        </p:tav>
                                      </p:tavLst>
                                    </p:anim>
                                  </p:childTnLst>
                                </p:cTn>
                              </p:par>
                              <p:par>
                                <p:cTn id="821" presetID="2" presetClass="entr" presetSubtype="2" fill="hold" nodeType="withEffect">
                                  <p:stCondLst>
                                    <p:cond delay="0"/>
                                  </p:stCondLst>
                                  <p:childTnLst>
                                    <p:set>
                                      <p:cBhvr>
                                        <p:cTn id="822" dur="1" fill="hold">
                                          <p:stCondLst>
                                            <p:cond delay="0"/>
                                          </p:stCondLst>
                                        </p:cTn>
                                        <p:tgtEl>
                                          <p:spTgt spid="330"/>
                                        </p:tgtEl>
                                        <p:attrNameLst>
                                          <p:attrName>style.visibility</p:attrName>
                                        </p:attrNameLst>
                                      </p:cBhvr>
                                      <p:to>
                                        <p:strVal val="visible"/>
                                      </p:to>
                                    </p:set>
                                    <p:anim calcmode="lin" valueType="num">
                                      <p:cBhvr additive="base">
                                        <p:cTn id="823" dur="2500" fill="hold"/>
                                        <p:tgtEl>
                                          <p:spTgt spid="330"/>
                                        </p:tgtEl>
                                        <p:attrNameLst>
                                          <p:attrName>ppt_x</p:attrName>
                                        </p:attrNameLst>
                                      </p:cBhvr>
                                      <p:tavLst>
                                        <p:tav tm="0">
                                          <p:val>
                                            <p:strVal val="1+#ppt_w/2"/>
                                          </p:val>
                                        </p:tav>
                                        <p:tav tm="100000">
                                          <p:val>
                                            <p:strVal val="#ppt_x"/>
                                          </p:val>
                                        </p:tav>
                                      </p:tavLst>
                                    </p:anim>
                                    <p:anim calcmode="lin" valueType="num">
                                      <p:cBhvr additive="base">
                                        <p:cTn id="824" dur="2500" fill="hold"/>
                                        <p:tgtEl>
                                          <p:spTgt spid="330"/>
                                        </p:tgtEl>
                                        <p:attrNameLst>
                                          <p:attrName>ppt_y</p:attrName>
                                        </p:attrNameLst>
                                      </p:cBhvr>
                                      <p:tavLst>
                                        <p:tav tm="0">
                                          <p:val>
                                            <p:strVal val="#ppt_y"/>
                                          </p:val>
                                        </p:tav>
                                        <p:tav tm="100000">
                                          <p:val>
                                            <p:strVal val="#ppt_y"/>
                                          </p:val>
                                        </p:tav>
                                      </p:tavLst>
                                    </p:anim>
                                  </p:childTnLst>
                                </p:cTn>
                              </p:par>
                              <p:par>
                                <p:cTn id="825" presetID="2" presetClass="entr" presetSubtype="2" fill="hold" nodeType="withEffect">
                                  <p:stCondLst>
                                    <p:cond delay="0"/>
                                  </p:stCondLst>
                                  <p:childTnLst>
                                    <p:set>
                                      <p:cBhvr>
                                        <p:cTn id="826" dur="1" fill="hold">
                                          <p:stCondLst>
                                            <p:cond delay="0"/>
                                          </p:stCondLst>
                                        </p:cTn>
                                        <p:tgtEl>
                                          <p:spTgt spid="331"/>
                                        </p:tgtEl>
                                        <p:attrNameLst>
                                          <p:attrName>style.visibility</p:attrName>
                                        </p:attrNameLst>
                                      </p:cBhvr>
                                      <p:to>
                                        <p:strVal val="visible"/>
                                      </p:to>
                                    </p:set>
                                    <p:anim calcmode="lin" valueType="num">
                                      <p:cBhvr additive="base">
                                        <p:cTn id="827" dur="2500" fill="hold"/>
                                        <p:tgtEl>
                                          <p:spTgt spid="331"/>
                                        </p:tgtEl>
                                        <p:attrNameLst>
                                          <p:attrName>ppt_x</p:attrName>
                                        </p:attrNameLst>
                                      </p:cBhvr>
                                      <p:tavLst>
                                        <p:tav tm="0">
                                          <p:val>
                                            <p:strVal val="1+#ppt_w/2"/>
                                          </p:val>
                                        </p:tav>
                                        <p:tav tm="100000">
                                          <p:val>
                                            <p:strVal val="#ppt_x"/>
                                          </p:val>
                                        </p:tav>
                                      </p:tavLst>
                                    </p:anim>
                                    <p:anim calcmode="lin" valueType="num">
                                      <p:cBhvr additive="base">
                                        <p:cTn id="828" dur="2500" fill="hold"/>
                                        <p:tgtEl>
                                          <p:spTgt spid="331"/>
                                        </p:tgtEl>
                                        <p:attrNameLst>
                                          <p:attrName>ppt_y</p:attrName>
                                        </p:attrNameLst>
                                      </p:cBhvr>
                                      <p:tavLst>
                                        <p:tav tm="0">
                                          <p:val>
                                            <p:strVal val="#ppt_y"/>
                                          </p:val>
                                        </p:tav>
                                        <p:tav tm="100000">
                                          <p:val>
                                            <p:strVal val="#ppt_y"/>
                                          </p:val>
                                        </p:tav>
                                      </p:tavLst>
                                    </p:anim>
                                  </p:childTnLst>
                                </p:cTn>
                              </p:par>
                              <p:par>
                                <p:cTn id="829" presetID="2" presetClass="entr" presetSubtype="2" fill="hold" nodeType="withEffect">
                                  <p:stCondLst>
                                    <p:cond delay="0"/>
                                  </p:stCondLst>
                                  <p:childTnLst>
                                    <p:set>
                                      <p:cBhvr>
                                        <p:cTn id="830" dur="1" fill="hold">
                                          <p:stCondLst>
                                            <p:cond delay="0"/>
                                          </p:stCondLst>
                                        </p:cTn>
                                        <p:tgtEl>
                                          <p:spTgt spid="332"/>
                                        </p:tgtEl>
                                        <p:attrNameLst>
                                          <p:attrName>style.visibility</p:attrName>
                                        </p:attrNameLst>
                                      </p:cBhvr>
                                      <p:to>
                                        <p:strVal val="visible"/>
                                      </p:to>
                                    </p:set>
                                    <p:anim calcmode="lin" valueType="num">
                                      <p:cBhvr additive="base">
                                        <p:cTn id="831" dur="2500" fill="hold"/>
                                        <p:tgtEl>
                                          <p:spTgt spid="332"/>
                                        </p:tgtEl>
                                        <p:attrNameLst>
                                          <p:attrName>ppt_x</p:attrName>
                                        </p:attrNameLst>
                                      </p:cBhvr>
                                      <p:tavLst>
                                        <p:tav tm="0">
                                          <p:val>
                                            <p:strVal val="1+#ppt_w/2"/>
                                          </p:val>
                                        </p:tav>
                                        <p:tav tm="100000">
                                          <p:val>
                                            <p:strVal val="#ppt_x"/>
                                          </p:val>
                                        </p:tav>
                                      </p:tavLst>
                                    </p:anim>
                                    <p:anim calcmode="lin" valueType="num">
                                      <p:cBhvr additive="base">
                                        <p:cTn id="832" dur="2500" fill="hold"/>
                                        <p:tgtEl>
                                          <p:spTgt spid="332"/>
                                        </p:tgtEl>
                                        <p:attrNameLst>
                                          <p:attrName>ppt_y</p:attrName>
                                        </p:attrNameLst>
                                      </p:cBhvr>
                                      <p:tavLst>
                                        <p:tav tm="0">
                                          <p:val>
                                            <p:strVal val="#ppt_y"/>
                                          </p:val>
                                        </p:tav>
                                        <p:tav tm="100000">
                                          <p:val>
                                            <p:strVal val="#ppt_y"/>
                                          </p:val>
                                        </p:tav>
                                      </p:tavLst>
                                    </p:anim>
                                  </p:childTnLst>
                                </p:cTn>
                              </p:par>
                              <p:par>
                                <p:cTn id="833" presetID="2" presetClass="entr" presetSubtype="2" fill="hold" nodeType="withEffect">
                                  <p:stCondLst>
                                    <p:cond delay="0"/>
                                  </p:stCondLst>
                                  <p:childTnLst>
                                    <p:set>
                                      <p:cBhvr>
                                        <p:cTn id="834" dur="1" fill="hold">
                                          <p:stCondLst>
                                            <p:cond delay="0"/>
                                          </p:stCondLst>
                                        </p:cTn>
                                        <p:tgtEl>
                                          <p:spTgt spid="333"/>
                                        </p:tgtEl>
                                        <p:attrNameLst>
                                          <p:attrName>style.visibility</p:attrName>
                                        </p:attrNameLst>
                                      </p:cBhvr>
                                      <p:to>
                                        <p:strVal val="visible"/>
                                      </p:to>
                                    </p:set>
                                    <p:anim calcmode="lin" valueType="num">
                                      <p:cBhvr additive="base">
                                        <p:cTn id="835" dur="2500" fill="hold"/>
                                        <p:tgtEl>
                                          <p:spTgt spid="333"/>
                                        </p:tgtEl>
                                        <p:attrNameLst>
                                          <p:attrName>ppt_x</p:attrName>
                                        </p:attrNameLst>
                                      </p:cBhvr>
                                      <p:tavLst>
                                        <p:tav tm="0">
                                          <p:val>
                                            <p:strVal val="1+#ppt_w/2"/>
                                          </p:val>
                                        </p:tav>
                                        <p:tav tm="100000">
                                          <p:val>
                                            <p:strVal val="#ppt_x"/>
                                          </p:val>
                                        </p:tav>
                                      </p:tavLst>
                                    </p:anim>
                                    <p:anim calcmode="lin" valueType="num">
                                      <p:cBhvr additive="base">
                                        <p:cTn id="836" dur="2500" fill="hold"/>
                                        <p:tgtEl>
                                          <p:spTgt spid="333"/>
                                        </p:tgtEl>
                                        <p:attrNameLst>
                                          <p:attrName>ppt_y</p:attrName>
                                        </p:attrNameLst>
                                      </p:cBhvr>
                                      <p:tavLst>
                                        <p:tav tm="0">
                                          <p:val>
                                            <p:strVal val="#ppt_y"/>
                                          </p:val>
                                        </p:tav>
                                        <p:tav tm="100000">
                                          <p:val>
                                            <p:strVal val="#ppt_y"/>
                                          </p:val>
                                        </p:tav>
                                      </p:tavLst>
                                    </p:anim>
                                  </p:childTnLst>
                                </p:cTn>
                              </p:par>
                              <p:par>
                                <p:cTn id="837" presetID="2" presetClass="entr" presetSubtype="2" fill="hold" nodeType="withEffect">
                                  <p:stCondLst>
                                    <p:cond delay="0"/>
                                  </p:stCondLst>
                                  <p:childTnLst>
                                    <p:set>
                                      <p:cBhvr>
                                        <p:cTn id="838" dur="1" fill="hold">
                                          <p:stCondLst>
                                            <p:cond delay="0"/>
                                          </p:stCondLst>
                                        </p:cTn>
                                        <p:tgtEl>
                                          <p:spTgt spid="334"/>
                                        </p:tgtEl>
                                        <p:attrNameLst>
                                          <p:attrName>style.visibility</p:attrName>
                                        </p:attrNameLst>
                                      </p:cBhvr>
                                      <p:to>
                                        <p:strVal val="visible"/>
                                      </p:to>
                                    </p:set>
                                    <p:anim calcmode="lin" valueType="num">
                                      <p:cBhvr additive="base">
                                        <p:cTn id="839" dur="2500" fill="hold"/>
                                        <p:tgtEl>
                                          <p:spTgt spid="334"/>
                                        </p:tgtEl>
                                        <p:attrNameLst>
                                          <p:attrName>ppt_x</p:attrName>
                                        </p:attrNameLst>
                                      </p:cBhvr>
                                      <p:tavLst>
                                        <p:tav tm="0">
                                          <p:val>
                                            <p:strVal val="1+#ppt_w/2"/>
                                          </p:val>
                                        </p:tav>
                                        <p:tav tm="100000">
                                          <p:val>
                                            <p:strVal val="#ppt_x"/>
                                          </p:val>
                                        </p:tav>
                                      </p:tavLst>
                                    </p:anim>
                                    <p:anim calcmode="lin" valueType="num">
                                      <p:cBhvr additive="base">
                                        <p:cTn id="840" dur="2500" fill="hold"/>
                                        <p:tgtEl>
                                          <p:spTgt spid="334"/>
                                        </p:tgtEl>
                                        <p:attrNameLst>
                                          <p:attrName>ppt_y</p:attrName>
                                        </p:attrNameLst>
                                      </p:cBhvr>
                                      <p:tavLst>
                                        <p:tav tm="0">
                                          <p:val>
                                            <p:strVal val="#ppt_y"/>
                                          </p:val>
                                        </p:tav>
                                        <p:tav tm="100000">
                                          <p:val>
                                            <p:strVal val="#ppt_y"/>
                                          </p:val>
                                        </p:tav>
                                      </p:tavLst>
                                    </p:anim>
                                  </p:childTnLst>
                                </p:cTn>
                              </p:par>
                              <p:par>
                                <p:cTn id="841" presetID="2" presetClass="entr" presetSubtype="2" fill="hold" nodeType="withEffect">
                                  <p:stCondLst>
                                    <p:cond delay="0"/>
                                  </p:stCondLst>
                                  <p:childTnLst>
                                    <p:set>
                                      <p:cBhvr>
                                        <p:cTn id="842" dur="1" fill="hold">
                                          <p:stCondLst>
                                            <p:cond delay="0"/>
                                          </p:stCondLst>
                                        </p:cTn>
                                        <p:tgtEl>
                                          <p:spTgt spid="335"/>
                                        </p:tgtEl>
                                        <p:attrNameLst>
                                          <p:attrName>style.visibility</p:attrName>
                                        </p:attrNameLst>
                                      </p:cBhvr>
                                      <p:to>
                                        <p:strVal val="visible"/>
                                      </p:to>
                                    </p:set>
                                    <p:anim calcmode="lin" valueType="num">
                                      <p:cBhvr additive="base">
                                        <p:cTn id="843" dur="2500" fill="hold"/>
                                        <p:tgtEl>
                                          <p:spTgt spid="335"/>
                                        </p:tgtEl>
                                        <p:attrNameLst>
                                          <p:attrName>ppt_x</p:attrName>
                                        </p:attrNameLst>
                                      </p:cBhvr>
                                      <p:tavLst>
                                        <p:tav tm="0">
                                          <p:val>
                                            <p:strVal val="1+#ppt_w/2"/>
                                          </p:val>
                                        </p:tav>
                                        <p:tav tm="100000">
                                          <p:val>
                                            <p:strVal val="#ppt_x"/>
                                          </p:val>
                                        </p:tav>
                                      </p:tavLst>
                                    </p:anim>
                                    <p:anim calcmode="lin" valueType="num">
                                      <p:cBhvr additive="base">
                                        <p:cTn id="844" dur="2500" fill="hold"/>
                                        <p:tgtEl>
                                          <p:spTgt spid="335"/>
                                        </p:tgtEl>
                                        <p:attrNameLst>
                                          <p:attrName>ppt_y</p:attrName>
                                        </p:attrNameLst>
                                      </p:cBhvr>
                                      <p:tavLst>
                                        <p:tav tm="0">
                                          <p:val>
                                            <p:strVal val="#ppt_y"/>
                                          </p:val>
                                        </p:tav>
                                        <p:tav tm="100000">
                                          <p:val>
                                            <p:strVal val="#ppt_y"/>
                                          </p:val>
                                        </p:tav>
                                      </p:tavLst>
                                    </p:anim>
                                  </p:childTnLst>
                                </p:cTn>
                              </p:par>
                              <p:par>
                                <p:cTn id="845" presetID="8" presetClass="emph" presetSubtype="0" fill="hold" nodeType="withEffect">
                                  <p:stCondLst>
                                    <p:cond delay="0"/>
                                  </p:stCondLst>
                                  <p:childTnLst>
                                    <p:animRot by="-21600000">
                                      <p:cBhvr>
                                        <p:cTn id="846" dur="3250" fill="hold"/>
                                        <p:tgtEl>
                                          <p:spTgt spid="215"/>
                                        </p:tgtEl>
                                        <p:attrNameLst>
                                          <p:attrName>r</p:attrName>
                                        </p:attrNameLst>
                                      </p:cBhvr>
                                    </p:animRot>
                                  </p:childTnLst>
                                </p:cTn>
                              </p:par>
                              <p:par>
                                <p:cTn id="847" presetID="8" presetClass="emph" presetSubtype="0" fill="hold" nodeType="withEffect">
                                  <p:stCondLst>
                                    <p:cond delay="0"/>
                                  </p:stCondLst>
                                  <p:childTnLst>
                                    <p:animRot by="-21600000">
                                      <p:cBhvr>
                                        <p:cTn id="848" dur="3250" fill="hold"/>
                                        <p:tgtEl>
                                          <p:spTgt spid="216"/>
                                        </p:tgtEl>
                                        <p:attrNameLst>
                                          <p:attrName>r</p:attrName>
                                        </p:attrNameLst>
                                      </p:cBhvr>
                                    </p:animRot>
                                  </p:childTnLst>
                                </p:cTn>
                              </p:par>
                              <p:par>
                                <p:cTn id="849" presetID="8" presetClass="emph" presetSubtype="0" fill="hold" nodeType="withEffect">
                                  <p:stCondLst>
                                    <p:cond delay="0"/>
                                  </p:stCondLst>
                                  <p:childTnLst>
                                    <p:animRot by="-21600000">
                                      <p:cBhvr>
                                        <p:cTn id="850" dur="3250" fill="hold"/>
                                        <p:tgtEl>
                                          <p:spTgt spid="217"/>
                                        </p:tgtEl>
                                        <p:attrNameLst>
                                          <p:attrName>r</p:attrName>
                                        </p:attrNameLst>
                                      </p:cBhvr>
                                    </p:animRot>
                                  </p:childTnLst>
                                </p:cTn>
                              </p:par>
                              <p:par>
                                <p:cTn id="851" presetID="8" presetClass="emph" presetSubtype="0" fill="hold" nodeType="withEffect">
                                  <p:stCondLst>
                                    <p:cond delay="0"/>
                                  </p:stCondLst>
                                  <p:childTnLst>
                                    <p:animRot by="-21600000">
                                      <p:cBhvr>
                                        <p:cTn id="852" dur="3250" fill="hold"/>
                                        <p:tgtEl>
                                          <p:spTgt spid="218"/>
                                        </p:tgtEl>
                                        <p:attrNameLst>
                                          <p:attrName>r</p:attrName>
                                        </p:attrNameLst>
                                      </p:cBhvr>
                                    </p:animRot>
                                  </p:childTnLst>
                                </p:cTn>
                              </p:par>
                              <p:par>
                                <p:cTn id="853" presetID="8" presetClass="emph" presetSubtype="0" fill="hold" nodeType="withEffect">
                                  <p:stCondLst>
                                    <p:cond delay="0"/>
                                  </p:stCondLst>
                                  <p:childTnLst>
                                    <p:animRot by="-21600000">
                                      <p:cBhvr>
                                        <p:cTn id="854" dur="3250" fill="hold"/>
                                        <p:tgtEl>
                                          <p:spTgt spid="219"/>
                                        </p:tgtEl>
                                        <p:attrNameLst>
                                          <p:attrName>r</p:attrName>
                                        </p:attrNameLst>
                                      </p:cBhvr>
                                    </p:animRot>
                                  </p:childTnLst>
                                </p:cTn>
                              </p:par>
                              <p:par>
                                <p:cTn id="855" presetID="8" presetClass="emph" presetSubtype="0" fill="hold" nodeType="withEffect">
                                  <p:stCondLst>
                                    <p:cond delay="0"/>
                                  </p:stCondLst>
                                  <p:childTnLst>
                                    <p:animRot by="-21600000">
                                      <p:cBhvr>
                                        <p:cTn id="856" dur="3250" fill="hold"/>
                                        <p:tgtEl>
                                          <p:spTgt spid="220"/>
                                        </p:tgtEl>
                                        <p:attrNameLst>
                                          <p:attrName>r</p:attrName>
                                        </p:attrNameLst>
                                      </p:cBhvr>
                                    </p:animRot>
                                  </p:childTnLst>
                                </p:cTn>
                              </p:par>
                              <p:par>
                                <p:cTn id="857" presetID="8" presetClass="emph" presetSubtype="0" fill="hold" nodeType="withEffect">
                                  <p:stCondLst>
                                    <p:cond delay="0"/>
                                  </p:stCondLst>
                                  <p:childTnLst>
                                    <p:animRot by="-21600000">
                                      <p:cBhvr>
                                        <p:cTn id="858" dur="3250" fill="hold"/>
                                        <p:tgtEl>
                                          <p:spTgt spid="221"/>
                                        </p:tgtEl>
                                        <p:attrNameLst>
                                          <p:attrName>r</p:attrName>
                                        </p:attrNameLst>
                                      </p:cBhvr>
                                    </p:animRot>
                                  </p:childTnLst>
                                </p:cTn>
                              </p:par>
                              <p:par>
                                <p:cTn id="859" presetID="8" presetClass="emph" presetSubtype="0" fill="hold" nodeType="withEffect">
                                  <p:stCondLst>
                                    <p:cond delay="0"/>
                                  </p:stCondLst>
                                  <p:childTnLst>
                                    <p:animRot by="-21600000">
                                      <p:cBhvr>
                                        <p:cTn id="860" dur="3250" fill="hold"/>
                                        <p:tgtEl>
                                          <p:spTgt spid="222"/>
                                        </p:tgtEl>
                                        <p:attrNameLst>
                                          <p:attrName>r</p:attrName>
                                        </p:attrNameLst>
                                      </p:cBhvr>
                                    </p:animRot>
                                  </p:childTnLst>
                                </p:cTn>
                              </p:par>
                              <p:par>
                                <p:cTn id="861" presetID="8" presetClass="emph" presetSubtype="0" fill="hold" nodeType="withEffect">
                                  <p:stCondLst>
                                    <p:cond delay="0"/>
                                  </p:stCondLst>
                                  <p:childTnLst>
                                    <p:animRot by="-21600000">
                                      <p:cBhvr>
                                        <p:cTn id="862" dur="3250" fill="hold"/>
                                        <p:tgtEl>
                                          <p:spTgt spid="223"/>
                                        </p:tgtEl>
                                        <p:attrNameLst>
                                          <p:attrName>r</p:attrName>
                                        </p:attrNameLst>
                                      </p:cBhvr>
                                    </p:animRot>
                                  </p:childTnLst>
                                </p:cTn>
                              </p:par>
                              <p:par>
                                <p:cTn id="863" presetID="8" presetClass="emph" presetSubtype="0" fill="hold" nodeType="withEffect">
                                  <p:stCondLst>
                                    <p:cond delay="0"/>
                                  </p:stCondLst>
                                  <p:childTnLst>
                                    <p:animRot by="-21600000">
                                      <p:cBhvr>
                                        <p:cTn id="864" dur="3250" fill="hold"/>
                                        <p:tgtEl>
                                          <p:spTgt spid="224"/>
                                        </p:tgtEl>
                                        <p:attrNameLst>
                                          <p:attrName>r</p:attrName>
                                        </p:attrNameLst>
                                      </p:cBhvr>
                                    </p:animRot>
                                  </p:childTnLst>
                                </p:cTn>
                              </p:par>
                              <p:par>
                                <p:cTn id="865" presetID="8" presetClass="emph" presetSubtype="0" fill="hold" nodeType="withEffect">
                                  <p:stCondLst>
                                    <p:cond delay="0"/>
                                  </p:stCondLst>
                                  <p:childTnLst>
                                    <p:animRot by="-21600000">
                                      <p:cBhvr>
                                        <p:cTn id="866" dur="3250" fill="hold"/>
                                        <p:tgtEl>
                                          <p:spTgt spid="225"/>
                                        </p:tgtEl>
                                        <p:attrNameLst>
                                          <p:attrName>r</p:attrName>
                                        </p:attrNameLst>
                                      </p:cBhvr>
                                    </p:animRot>
                                  </p:childTnLst>
                                </p:cTn>
                              </p:par>
                              <p:par>
                                <p:cTn id="867" presetID="8" presetClass="emph" presetSubtype="0" fill="hold" nodeType="withEffect">
                                  <p:stCondLst>
                                    <p:cond delay="0"/>
                                  </p:stCondLst>
                                  <p:childTnLst>
                                    <p:animRot by="-21600000">
                                      <p:cBhvr>
                                        <p:cTn id="868" dur="3250" fill="hold"/>
                                        <p:tgtEl>
                                          <p:spTgt spid="226"/>
                                        </p:tgtEl>
                                        <p:attrNameLst>
                                          <p:attrName>r</p:attrName>
                                        </p:attrNameLst>
                                      </p:cBhvr>
                                    </p:animRot>
                                  </p:childTnLst>
                                </p:cTn>
                              </p:par>
                              <p:par>
                                <p:cTn id="869" presetID="8" presetClass="emph" presetSubtype="0" fill="hold" nodeType="withEffect">
                                  <p:stCondLst>
                                    <p:cond delay="0"/>
                                  </p:stCondLst>
                                  <p:childTnLst>
                                    <p:animRot by="-21600000">
                                      <p:cBhvr>
                                        <p:cTn id="870" dur="3250" fill="hold"/>
                                        <p:tgtEl>
                                          <p:spTgt spid="227"/>
                                        </p:tgtEl>
                                        <p:attrNameLst>
                                          <p:attrName>r</p:attrName>
                                        </p:attrNameLst>
                                      </p:cBhvr>
                                    </p:animRot>
                                  </p:childTnLst>
                                </p:cTn>
                              </p:par>
                              <p:par>
                                <p:cTn id="871" presetID="8" presetClass="emph" presetSubtype="0" fill="hold" nodeType="withEffect">
                                  <p:stCondLst>
                                    <p:cond delay="0"/>
                                  </p:stCondLst>
                                  <p:childTnLst>
                                    <p:animRot by="-21600000">
                                      <p:cBhvr>
                                        <p:cTn id="872" dur="3250" fill="hold"/>
                                        <p:tgtEl>
                                          <p:spTgt spid="228"/>
                                        </p:tgtEl>
                                        <p:attrNameLst>
                                          <p:attrName>r</p:attrName>
                                        </p:attrNameLst>
                                      </p:cBhvr>
                                    </p:animRot>
                                  </p:childTnLst>
                                </p:cTn>
                              </p:par>
                              <p:par>
                                <p:cTn id="873" presetID="8" presetClass="emph" presetSubtype="0" fill="hold" nodeType="withEffect">
                                  <p:stCondLst>
                                    <p:cond delay="0"/>
                                  </p:stCondLst>
                                  <p:childTnLst>
                                    <p:animRot by="-21600000">
                                      <p:cBhvr>
                                        <p:cTn id="874" dur="3250" fill="hold"/>
                                        <p:tgtEl>
                                          <p:spTgt spid="229"/>
                                        </p:tgtEl>
                                        <p:attrNameLst>
                                          <p:attrName>r</p:attrName>
                                        </p:attrNameLst>
                                      </p:cBhvr>
                                    </p:animRot>
                                  </p:childTnLst>
                                </p:cTn>
                              </p:par>
                              <p:par>
                                <p:cTn id="875" presetID="8" presetClass="emph" presetSubtype="0" fill="hold" nodeType="withEffect">
                                  <p:stCondLst>
                                    <p:cond delay="0"/>
                                  </p:stCondLst>
                                  <p:childTnLst>
                                    <p:animRot by="-21600000">
                                      <p:cBhvr>
                                        <p:cTn id="876" dur="3250" fill="hold"/>
                                        <p:tgtEl>
                                          <p:spTgt spid="230"/>
                                        </p:tgtEl>
                                        <p:attrNameLst>
                                          <p:attrName>r</p:attrName>
                                        </p:attrNameLst>
                                      </p:cBhvr>
                                    </p:animRot>
                                  </p:childTnLst>
                                </p:cTn>
                              </p:par>
                              <p:par>
                                <p:cTn id="877" presetID="8" presetClass="emph" presetSubtype="0" fill="hold" nodeType="withEffect">
                                  <p:stCondLst>
                                    <p:cond delay="0"/>
                                  </p:stCondLst>
                                  <p:childTnLst>
                                    <p:animRot by="-21600000">
                                      <p:cBhvr>
                                        <p:cTn id="878" dur="3250" fill="hold"/>
                                        <p:tgtEl>
                                          <p:spTgt spid="231"/>
                                        </p:tgtEl>
                                        <p:attrNameLst>
                                          <p:attrName>r</p:attrName>
                                        </p:attrNameLst>
                                      </p:cBhvr>
                                    </p:animRot>
                                  </p:childTnLst>
                                </p:cTn>
                              </p:par>
                              <p:par>
                                <p:cTn id="879" presetID="8" presetClass="emph" presetSubtype="0" fill="hold" nodeType="withEffect">
                                  <p:stCondLst>
                                    <p:cond delay="0"/>
                                  </p:stCondLst>
                                  <p:childTnLst>
                                    <p:animRot by="-21600000">
                                      <p:cBhvr>
                                        <p:cTn id="880" dur="3250" fill="hold"/>
                                        <p:tgtEl>
                                          <p:spTgt spid="232"/>
                                        </p:tgtEl>
                                        <p:attrNameLst>
                                          <p:attrName>r</p:attrName>
                                        </p:attrNameLst>
                                      </p:cBhvr>
                                    </p:animRot>
                                  </p:childTnLst>
                                </p:cTn>
                              </p:par>
                              <p:par>
                                <p:cTn id="881" presetID="8" presetClass="emph" presetSubtype="0" fill="hold" nodeType="withEffect">
                                  <p:stCondLst>
                                    <p:cond delay="0"/>
                                  </p:stCondLst>
                                  <p:childTnLst>
                                    <p:animRot by="-21600000">
                                      <p:cBhvr>
                                        <p:cTn id="882" dur="3250" fill="hold"/>
                                        <p:tgtEl>
                                          <p:spTgt spid="233"/>
                                        </p:tgtEl>
                                        <p:attrNameLst>
                                          <p:attrName>r</p:attrName>
                                        </p:attrNameLst>
                                      </p:cBhvr>
                                    </p:animRot>
                                  </p:childTnLst>
                                </p:cTn>
                              </p:par>
                              <p:par>
                                <p:cTn id="883" presetID="8" presetClass="emph" presetSubtype="0" fill="hold" nodeType="withEffect">
                                  <p:stCondLst>
                                    <p:cond delay="0"/>
                                  </p:stCondLst>
                                  <p:childTnLst>
                                    <p:animRot by="-21600000">
                                      <p:cBhvr>
                                        <p:cTn id="884" dur="3250" fill="hold"/>
                                        <p:tgtEl>
                                          <p:spTgt spid="234"/>
                                        </p:tgtEl>
                                        <p:attrNameLst>
                                          <p:attrName>r</p:attrName>
                                        </p:attrNameLst>
                                      </p:cBhvr>
                                    </p:animRot>
                                  </p:childTnLst>
                                </p:cTn>
                              </p:par>
                              <p:par>
                                <p:cTn id="885" presetID="8" presetClass="emph" presetSubtype="0" fill="hold" nodeType="withEffect">
                                  <p:stCondLst>
                                    <p:cond delay="0"/>
                                  </p:stCondLst>
                                  <p:childTnLst>
                                    <p:animRot by="-21600000">
                                      <p:cBhvr>
                                        <p:cTn id="886" dur="3250" fill="hold"/>
                                        <p:tgtEl>
                                          <p:spTgt spid="235"/>
                                        </p:tgtEl>
                                        <p:attrNameLst>
                                          <p:attrName>r</p:attrName>
                                        </p:attrNameLst>
                                      </p:cBhvr>
                                    </p:animRot>
                                  </p:childTnLst>
                                </p:cTn>
                              </p:par>
                              <p:par>
                                <p:cTn id="887" presetID="8" presetClass="emph" presetSubtype="0" fill="hold" nodeType="withEffect">
                                  <p:stCondLst>
                                    <p:cond delay="0"/>
                                  </p:stCondLst>
                                  <p:childTnLst>
                                    <p:animRot by="-21600000">
                                      <p:cBhvr>
                                        <p:cTn id="888" dur="3250" fill="hold"/>
                                        <p:tgtEl>
                                          <p:spTgt spid="236"/>
                                        </p:tgtEl>
                                        <p:attrNameLst>
                                          <p:attrName>r</p:attrName>
                                        </p:attrNameLst>
                                      </p:cBhvr>
                                    </p:animRot>
                                  </p:childTnLst>
                                </p:cTn>
                              </p:par>
                              <p:par>
                                <p:cTn id="889" presetID="8" presetClass="emph" presetSubtype="0" fill="hold" nodeType="withEffect">
                                  <p:stCondLst>
                                    <p:cond delay="0"/>
                                  </p:stCondLst>
                                  <p:childTnLst>
                                    <p:animRot by="-21600000">
                                      <p:cBhvr>
                                        <p:cTn id="890" dur="3250" fill="hold"/>
                                        <p:tgtEl>
                                          <p:spTgt spid="237"/>
                                        </p:tgtEl>
                                        <p:attrNameLst>
                                          <p:attrName>r</p:attrName>
                                        </p:attrNameLst>
                                      </p:cBhvr>
                                    </p:animRot>
                                  </p:childTnLst>
                                </p:cTn>
                              </p:par>
                              <p:par>
                                <p:cTn id="891" presetID="8" presetClass="emph" presetSubtype="0" fill="hold" nodeType="withEffect">
                                  <p:stCondLst>
                                    <p:cond delay="0"/>
                                  </p:stCondLst>
                                  <p:childTnLst>
                                    <p:animRot by="-21600000">
                                      <p:cBhvr>
                                        <p:cTn id="892" dur="3250" fill="hold"/>
                                        <p:tgtEl>
                                          <p:spTgt spid="238"/>
                                        </p:tgtEl>
                                        <p:attrNameLst>
                                          <p:attrName>r</p:attrName>
                                        </p:attrNameLst>
                                      </p:cBhvr>
                                    </p:animRot>
                                  </p:childTnLst>
                                </p:cTn>
                              </p:par>
                              <p:par>
                                <p:cTn id="893" presetID="8" presetClass="emph" presetSubtype="0" fill="hold" nodeType="withEffect">
                                  <p:stCondLst>
                                    <p:cond delay="0"/>
                                  </p:stCondLst>
                                  <p:childTnLst>
                                    <p:animRot by="-21600000">
                                      <p:cBhvr>
                                        <p:cTn id="894" dur="3250" fill="hold"/>
                                        <p:tgtEl>
                                          <p:spTgt spid="239"/>
                                        </p:tgtEl>
                                        <p:attrNameLst>
                                          <p:attrName>r</p:attrName>
                                        </p:attrNameLst>
                                      </p:cBhvr>
                                    </p:animRot>
                                  </p:childTnLst>
                                </p:cTn>
                              </p:par>
                              <p:par>
                                <p:cTn id="895" presetID="8" presetClass="emph" presetSubtype="0" fill="hold" nodeType="withEffect">
                                  <p:stCondLst>
                                    <p:cond delay="0"/>
                                  </p:stCondLst>
                                  <p:childTnLst>
                                    <p:animRot by="-21600000">
                                      <p:cBhvr>
                                        <p:cTn id="896" dur="3250" fill="hold"/>
                                        <p:tgtEl>
                                          <p:spTgt spid="240"/>
                                        </p:tgtEl>
                                        <p:attrNameLst>
                                          <p:attrName>r</p:attrName>
                                        </p:attrNameLst>
                                      </p:cBhvr>
                                    </p:animRot>
                                  </p:childTnLst>
                                </p:cTn>
                              </p:par>
                              <p:par>
                                <p:cTn id="897" presetID="8" presetClass="emph" presetSubtype="0" fill="hold" nodeType="withEffect">
                                  <p:stCondLst>
                                    <p:cond delay="0"/>
                                  </p:stCondLst>
                                  <p:childTnLst>
                                    <p:animRot by="-21600000">
                                      <p:cBhvr>
                                        <p:cTn id="898" dur="3250" fill="hold"/>
                                        <p:tgtEl>
                                          <p:spTgt spid="241"/>
                                        </p:tgtEl>
                                        <p:attrNameLst>
                                          <p:attrName>r</p:attrName>
                                        </p:attrNameLst>
                                      </p:cBhvr>
                                    </p:animRot>
                                  </p:childTnLst>
                                </p:cTn>
                              </p:par>
                              <p:par>
                                <p:cTn id="899" presetID="8" presetClass="emph" presetSubtype="0" fill="hold" nodeType="withEffect">
                                  <p:stCondLst>
                                    <p:cond delay="0"/>
                                  </p:stCondLst>
                                  <p:childTnLst>
                                    <p:animRot by="-21600000">
                                      <p:cBhvr>
                                        <p:cTn id="900" dur="3250" fill="hold"/>
                                        <p:tgtEl>
                                          <p:spTgt spid="242"/>
                                        </p:tgtEl>
                                        <p:attrNameLst>
                                          <p:attrName>r</p:attrName>
                                        </p:attrNameLst>
                                      </p:cBhvr>
                                    </p:animRot>
                                  </p:childTnLst>
                                </p:cTn>
                              </p:par>
                              <p:par>
                                <p:cTn id="901" presetID="8" presetClass="emph" presetSubtype="0" fill="hold" nodeType="withEffect">
                                  <p:stCondLst>
                                    <p:cond delay="0"/>
                                  </p:stCondLst>
                                  <p:childTnLst>
                                    <p:animRot by="-21600000">
                                      <p:cBhvr>
                                        <p:cTn id="902" dur="3250" fill="hold"/>
                                        <p:tgtEl>
                                          <p:spTgt spid="243"/>
                                        </p:tgtEl>
                                        <p:attrNameLst>
                                          <p:attrName>r</p:attrName>
                                        </p:attrNameLst>
                                      </p:cBhvr>
                                    </p:animRot>
                                  </p:childTnLst>
                                </p:cTn>
                              </p:par>
                              <p:par>
                                <p:cTn id="903" presetID="8" presetClass="emph" presetSubtype="0" fill="hold" nodeType="withEffect">
                                  <p:stCondLst>
                                    <p:cond delay="0"/>
                                  </p:stCondLst>
                                  <p:childTnLst>
                                    <p:animRot by="-21600000">
                                      <p:cBhvr>
                                        <p:cTn id="904" dur="3250" fill="hold"/>
                                        <p:tgtEl>
                                          <p:spTgt spid="244"/>
                                        </p:tgtEl>
                                        <p:attrNameLst>
                                          <p:attrName>r</p:attrName>
                                        </p:attrNameLst>
                                      </p:cBhvr>
                                    </p:animRot>
                                  </p:childTnLst>
                                </p:cTn>
                              </p:par>
                              <p:par>
                                <p:cTn id="905" presetID="8" presetClass="emph" presetSubtype="0" fill="hold" nodeType="withEffect">
                                  <p:stCondLst>
                                    <p:cond delay="0"/>
                                  </p:stCondLst>
                                  <p:childTnLst>
                                    <p:animRot by="-21600000">
                                      <p:cBhvr>
                                        <p:cTn id="906" dur="3250" fill="hold"/>
                                        <p:tgtEl>
                                          <p:spTgt spid="306"/>
                                        </p:tgtEl>
                                        <p:attrNameLst>
                                          <p:attrName>r</p:attrName>
                                        </p:attrNameLst>
                                      </p:cBhvr>
                                    </p:animRot>
                                  </p:childTnLst>
                                </p:cTn>
                              </p:par>
                              <p:par>
                                <p:cTn id="907" presetID="8" presetClass="emph" presetSubtype="0" fill="hold" nodeType="withEffect">
                                  <p:stCondLst>
                                    <p:cond delay="0"/>
                                  </p:stCondLst>
                                  <p:childTnLst>
                                    <p:animRot by="-21600000">
                                      <p:cBhvr>
                                        <p:cTn id="908" dur="3250" fill="hold"/>
                                        <p:tgtEl>
                                          <p:spTgt spid="307"/>
                                        </p:tgtEl>
                                        <p:attrNameLst>
                                          <p:attrName>r</p:attrName>
                                        </p:attrNameLst>
                                      </p:cBhvr>
                                    </p:animRot>
                                  </p:childTnLst>
                                </p:cTn>
                              </p:par>
                              <p:par>
                                <p:cTn id="909" presetID="8" presetClass="emph" presetSubtype="0" fill="hold" nodeType="withEffect">
                                  <p:stCondLst>
                                    <p:cond delay="0"/>
                                  </p:stCondLst>
                                  <p:childTnLst>
                                    <p:animRot by="-21600000">
                                      <p:cBhvr>
                                        <p:cTn id="910" dur="3250" fill="hold"/>
                                        <p:tgtEl>
                                          <p:spTgt spid="308"/>
                                        </p:tgtEl>
                                        <p:attrNameLst>
                                          <p:attrName>r</p:attrName>
                                        </p:attrNameLst>
                                      </p:cBhvr>
                                    </p:animRot>
                                  </p:childTnLst>
                                </p:cTn>
                              </p:par>
                              <p:par>
                                <p:cTn id="911" presetID="8" presetClass="emph" presetSubtype="0" fill="hold" nodeType="withEffect">
                                  <p:stCondLst>
                                    <p:cond delay="0"/>
                                  </p:stCondLst>
                                  <p:childTnLst>
                                    <p:animRot by="-21600000">
                                      <p:cBhvr>
                                        <p:cTn id="912" dur="3250" fill="hold"/>
                                        <p:tgtEl>
                                          <p:spTgt spid="309"/>
                                        </p:tgtEl>
                                        <p:attrNameLst>
                                          <p:attrName>r</p:attrName>
                                        </p:attrNameLst>
                                      </p:cBhvr>
                                    </p:animRot>
                                  </p:childTnLst>
                                </p:cTn>
                              </p:par>
                              <p:par>
                                <p:cTn id="913" presetID="8" presetClass="emph" presetSubtype="0" fill="hold" nodeType="withEffect">
                                  <p:stCondLst>
                                    <p:cond delay="0"/>
                                  </p:stCondLst>
                                  <p:childTnLst>
                                    <p:animRot by="-21600000">
                                      <p:cBhvr>
                                        <p:cTn id="914" dur="3250" fill="hold"/>
                                        <p:tgtEl>
                                          <p:spTgt spid="310"/>
                                        </p:tgtEl>
                                        <p:attrNameLst>
                                          <p:attrName>r</p:attrName>
                                        </p:attrNameLst>
                                      </p:cBhvr>
                                    </p:animRot>
                                  </p:childTnLst>
                                </p:cTn>
                              </p:par>
                              <p:par>
                                <p:cTn id="915" presetID="8" presetClass="emph" presetSubtype="0" fill="hold" nodeType="withEffect">
                                  <p:stCondLst>
                                    <p:cond delay="0"/>
                                  </p:stCondLst>
                                  <p:childTnLst>
                                    <p:animRot by="-21600000">
                                      <p:cBhvr>
                                        <p:cTn id="916" dur="3250" fill="hold"/>
                                        <p:tgtEl>
                                          <p:spTgt spid="311"/>
                                        </p:tgtEl>
                                        <p:attrNameLst>
                                          <p:attrName>r</p:attrName>
                                        </p:attrNameLst>
                                      </p:cBhvr>
                                    </p:animRot>
                                  </p:childTnLst>
                                </p:cTn>
                              </p:par>
                              <p:par>
                                <p:cTn id="917" presetID="8" presetClass="emph" presetSubtype="0" fill="hold" nodeType="withEffect">
                                  <p:stCondLst>
                                    <p:cond delay="0"/>
                                  </p:stCondLst>
                                  <p:childTnLst>
                                    <p:animRot by="-21600000">
                                      <p:cBhvr>
                                        <p:cTn id="918" dur="3250" fill="hold"/>
                                        <p:tgtEl>
                                          <p:spTgt spid="312"/>
                                        </p:tgtEl>
                                        <p:attrNameLst>
                                          <p:attrName>r</p:attrName>
                                        </p:attrNameLst>
                                      </p:cBhvr>
                                    </p:animRot>
                                  </p:childTnLst>
                                </p:cTn>
                              </p:par>
                              <p:par>
                                <p:cTn id="919" presetID="8" presetClass="emph" presetSubtype="0" fill="hold" nodeType="withEffect">
                                  <p:stCondLst>
                                    <p:cond delay="0"/>
                                  </p:stCondLst>
                                  <p:childTnLst>
                                    <p:animRot by="-21600000">
                                      <p:cBhvr>
                                        <p:cTn id="920" dur="3250" fill="hold"/>
                                        <p:tgtEl>
                                          <p:spTgt spid="313"/>
                                        </p:tgtEl>
                                        <p:attrNameLst>
                                          <p:attrName>r</p:attrName>
                                        </p:attrNameLst>
                                      </p:cBhvr>
                                    </p:animRot>
                                  </p:childTnLst>
                                </p:cTn>
                              </p:par>
                              <p:par>
                                <p:cTn id="921" presetID="8" presetClass="emph" presetSubtype="0" fill="hold" nodeType="withEffect">
                                  <p:stCondLst>
                                    <p:cond delay="0"/>
                                  </p:stCondLst>
                                  <p:childTnLst>
                                    <p:animRot by="-21600000">
                                      <p:cBhvr>
                                        <p:cTn id="922" dur="3250" fill="hold"/>
                                        <p:tgtEl>
                                          <p:spTgt spid="314"/>
                                        </p:tgtEl>
                                        <p:attrNameLst>
                                          <p:attrName>r</p:attrName>
                                        </p:attrNameLst>
                                      </p:cBhvr>
                                    </p:animRot>
                                  </p:childTnLst>
                                </p:cTn>
                              </p:par>
                              <p:par>
                                <p:cTn id="923" presetID="8" presetClass="emph" presetSubtype="0" fill="hold" nodeType="withEffect">
                                  <p:stCondLst>
                                    <p:cond delay="0"/>
                                  </p:stCondLst>
                                  <p:childTnLst>
                                    <p:animRot by="-21600000">
                                      <p:cBhvr>
                                        <p:cTn id="924" dur="3250" fill="hold"/>
                                        <p:tgtEl>
                                          <p:spTgt spid="315"/>
                                        </p:tgtEl>
                                        <p:attrNameLst>
                                          <p:attrName>r</p:attrName>
                                        </p:attrNameLst>
                                      </p:cBhvr>
                                    </p:animRot>
                                  </p:childTnLst>
                                </p:cTn>
                              </p:par>
                              <p:par>
                                <p:cTn id="925" presetID="8" presetClass="emph" presetSubtype="0" fill="hold" nodeType="withEffect">
                                  <p:stCondLst>
                                    <p:cond delay="0"/>
                                  </p:stCondLst>
                                  <p:childTnLst>
                                    <p:animRot by="-21600000">
                                      <p:cBhvr>
                                        <p:cTn id="926" dur="3250" fill="hold"/>
                                        <p:tgtEl>
                                          <p:spTgt spid="316"/>
                                        </p:tgtEl>
                                        <p:attrNameLst>
                                          <p:attrName>r</p:attrName>
                                        </p:attrNameLst>
                                      </p:cBhvr>
                                    </p:animRot>
                                  </p:childTnLst>
                                </p:cTn>
                              </p:par>
                              <p:par>
                                <p:cTn id="927" presetID="8" presetClass="emph" presetSubtype="0" fill="hold" nodeType="withEffect">
                                  <p:stCondLst>
                                    <p:cond delay="0"/>
                                  </p:stCondLst>
                                  <p:childTnLst>
                                    <p:animRot by="-21600000">
                                      <p:cBhvr>
                                        <p:cTn id="928" dur="3250" fill="hold"/>
                                        <p:tgtEl>
                                          <p:spTgt spid="317"/>
                                        </p:tgtEl>
                                        <p:attrNameLst>
                                          <p:attrName>r</p:attrName>
                                        </p:attrNameLst>
                                      </p:cBhvr>
                                    </p:animRot>
                                  </p:childTnLst>
                                </p:cTn>
                              </p:par>
                              <p:par>
                                <p:cTn id="929" presetID="8" presetClass="emph" presetSubtype="0" fill="hold" nodeType="withEffect">
                                  <p:stCondLst>
                                    <p:cond delay="0"/>
                                  </p:stCondLst>
                                  <p:childTnLst>
                                    <p:animRot by="-21600000">
                                      <p:cBhvr>
                                        <p:cTn id="930" dur="3250" fill="hold"/>
                                        <p:tgtEl>
                                          <p:spTgt spid="318"/>
                                        </p:tgtEl>
                                        <p:attrNameLst>
                                          <p:attrName>r</p:attrName>
                                        </p:attrNameLst>
                                      </p:cBhvr>
                                    </p:animRot>
                                  </p:childTnLst>
                                </p:cTn>
                              </p:par>
                              <p:par>
                                <p:cTn id="931" presetID="8" presetClass="emph" presetSubtype="0" fill="hold" nodeType="withEffect">
                                  <p:stCondLst>
                                    <p:cond delay="0"/>
                                  </p:stCondLst>
                                  <p:childTnLst>
                                    <p:animRot by="-21600000">
                                      <p:cBhvr>
                                        <p:cTn id="932" dur="3250" fill="hold"/>
                                        <p:tgtEl>
                                          <p:spTgt spid="319"/>
                                        </p:tgtEl>
                                        <p:attrNameLst>
                                          <p:attrName>r</p:attrName>
                                        </p:attrNameLst>
                                      </p:cBhvr>
                                    </p:animRot>
                                  </p:childTnLst>
                                </p:cTn>
                              </p:par>
                              <p:par>
                                <p:cTn id="933" presetID="8" presetClass="emph" presetSubtype="0" fill="hold" nodeType="withEffect">
                                  <p:stCondLst>
                                    <p:cond delay="0"/>
                                  </p:stCondLst>
                                  <p:childTnLst>
                                    <p:animRot by="-21600000">
                                      <p:cBhvr>
                                        <p:cTn id="934" dur="3250" fill="hold"/>
                                        <p:tgtEl>
                                          <p:spTgt spid="320"/>
                                        </p:tgtEl>
                                        <p:attrNameLst>
                                          <p:attrName>r</p:attrName>
                                        </p:attrNameLst>
                                      </p:cBhvr>
                                    </p:animRot>
                                  </p:childTnLst>
                                </p:cTn>
                              </p:par>
                              <p:par>
                                <p:cTn id="935" presetID="8" presetClass="emph" presetSubtype="0" fill="hold" nodeType="withEffect">
                                  <p:stCondLst>
                                    <p:cond delay="0"/>
                                  </p:stCondLst>
                                  <p:childTnLst>
                                    <p:animRot by="-21600000">
                                      <p:cBhvr>
                                        <p:cTn id="936" dur="3250" fill="hold"/>
                                        <p:tgtEl>
                                          <p:spTgt spid="321"/>
                                        </p:tgtEl>
                                        <p:attrNameLst>
                                          <p:attrName>r</p:attrName>
                                        </p:attrNameLst>
                                      </p:cBhvr>
                                    </p:animRot>
                                  </p:childTnLst>
                                </p:cTn>
                              </p:par>
                              <p:par>
                                <p:cTn id="937" presetID="8" presetClass="emph" presetSubtype="0" fill="hold" nodeType="withEffect">
                                  <p:stCondLst>
                                    <p:cond delay="0"/>
                                  </p:stCondLst>
                                  <p:childTnLst>
                                    <p:animRot by="-21600000">
                                      <p:cBhvr>
                                        <p:cTn id="938" dur="3250" fill="hold"/>
                                        <p:tgtEl>
                                          <p:spTgt spid="322"/>
                                        </p:tgtEl>
                                        <p:attrNameLst>
                                          <p:attrName>r</p:attrName>
                                        </p:attrNameLst>
                                      </p:cBhvr>
                                    </p:animRot>
                                  </p:childTnLst>
                                </p:cTn>
                              </p:par>
                              <p:par>
                                <p:cTn id="939" presetID="8" presetClass="emph" presetSubtype="0" fill="hold" nodeType="withEffect">
                                  <p:stCondLst>
                                    <p:cond delay="0"/>
                                  </p:stCondLst>
                                  <p:childTnLst>
                                    <p:animRot by="-21600000">
                                      <p:cBhvr>
                                        <p:cTn id="940" dur="3250" fill="hold"/>
                                        <p:tgtEl>
                                          <p:spTgt spid="323"/>
                                        </p:tgtEl>
                                        <p:attrNameLst>
                                          <p:attrName>r</p:attrName>
                                        </p:attrNameLst>
                                      </p:cBhvr>
                                    </p:animRot>
                                  </p:childTnLst>
                                </p:cTn>
                              </p:par>
                              <p:par>
                                <p:cTn id="941" presetID="8" presetClass="emph" presetSubtype="0" fill="hold" nodeType="withEffect">
                                  <p:stCondLst>
                                    <p:cond delay="0"/>
                                  </p:stCondLst>
                                  <p:childTnLst>
                                    <p:animRot by="-21600000">
                                      <p:cBhvr>
                                        <p:cTn id="942" dur="3250" fill="hold"/>
                                        <p:tgtEl>
                                          <p:spTgt spid="324"/>
                                        </p:tgtEl>
                                        <p:attrNameLst>
                                          <p:attrName>r</p:attrName>
                                        </p:attrNameLst>
                                      </p:cBhvr>
                                    </p:animRot>
                                  </p:childTnLst>
                                </p:cTn>
                              </p:par>
                              <p:par>
                                <p:cTn id="943" presetID="8" presetClass="emph" presetSubtype="0" fill="hold" nodeType="withEffect">
                                  <p:stCondLst>
                                    <p:cond delay="0"/>
                                  </p:stCondLst>
                                  <p:childTnLst>
                                    <p:animRot by="-21600000">
                                      <p:cBhvr>
                                        <p:cTn id="944" dur="3250" fill="hold"/>
                                        <p:tgtEl>
                                          <p:spTgt spid="325"/>
                                        </p:tgtEl>
                                        <p:attrNameLst>
                                          <p:attrName>r</p:attrName>
                                        </p:attrNameLst>
                                      </p:cBhvr>
                                    </p:animRot>
                                  </p:childTnLst>
                                </p:cTn>
                              </p:par>
                              <p:par>
                                <p:cTn id="945" presetID="8" presetClass="emph" presetSubtype="0" fill="hold" nodeType="withEffect">
                                  <p:stCondLst>
                                    <p:cond delay="0"/>
                                  </p:stCondLst>
                                  <p:childTnLst>
                                    <p:animRot by="-21600000">
                                      <p:cBhvr>
                                        <p:cTn id="946" dur="3250" fill="hold"/>
                                        <p:tgtEl>
                                          <p:spTgt spid="326"/>
                                        </p:tgtEl>
                                        <p:attrNameLst>
                                          <p:attrName>r</p:attrName>
                                        </p:attrNameLst>
                                      </p:cBhvr>
                                    </p:animRot>
                                  </p:childTnLst>
                                </p:cTn>
                              </p:par>
                              <p:par>
                                <p:cTn id="947" presetID="8" presetClass="emph" presetSubtype="0" fill="hold" nodeType="withEffect">
                                  <p:stCondLst>
                                    <p:cond delay="0"/>
                                  </p:stCondLst>
                                  <p:childTnLst>
                                    <p:animRot by="-21600000">
                                      <p:cBhvr>
                                        <p:cTn id="948" dur="3250" fill="hold"/>
                                        <p:tgtEl>
                                          <p:spTgt spid="327"/>
                                        </p:tgtEl>
                                        <p:attrNameLst>
                                          <p:attrName>r</p:attrName>
                                        </p:attrNameLst>
                                      </p:cBhvr>
                                    </p:animRot>
                                  </p:childTnLst>
                                </p:cTn>
                              </p:par>
                              <p:par>
                                <p:cTn id="949" presetID="8" presetClass="emph" presetSubtype="0" fill="hold" nodeType="withEffect">
                                  <p:stCondLst>
                                    <p:cond delay="0"/>
                                  </p:stCondLst>
                                  <p:childTnLst>
                                    <p:animRot by="-21600000">
                                      <p:cBhvr>
                                        <p:cTn id="950" dur="3250" fill="hold"/>
                                        <p:tgtEl>
                                          <p:spTgt spid="328"/>
                                        </p:tgtEl>
                                        <p:attrNameLst>
                                          <p:attrName>r</p:attrName>
                                        </p:attrNameLst>
                                      </p:cBhvr>
                                    </p:animRot>
                                  </p:childTnLst>
                                </p:cTn>
                              </p:par>
                              <p:par>
                                <p:cTn id="951" presetID="8" presetClass="emph" presetSubtype="0" fill="hold" nodeType="withEffect">
                                  <p:stCondLst>
                                    <p:cond delay="0"/>
                                  </p:stCondLst>
                                  <p:childTnLst>
                                    <p:animRot by="-21600000">
                                      <p:cBhvr>
                                        <p:cTn id="952" dur="3250" fill="hold"/>
                                        <p:tgtEl>
                                          <p:spTgt spid="329"/>
                                        </p:tgtEl>
                                        <p:attrNameLst>
                                          <p:attrName>r</p:attrName>
                                        </p:attrNameLst>
                                      </p:cBhvr>
                                    </p:animRot>
                                  </p:childTnLst>
                                </p:cTn>
                              </p:par>
                              <p:par>
                                <p:cTn id="953" presetID="8" presetClass="emph" presetSubtype="0" fill="hold" nodeType="withEffect">
                                  <p:stCondLst>
                                    <p:cond delay="0"/>
                                  </p:stCondLst>
                                  <p:childTnLst>
                                    <p:animRot by="-21600000">
                                      <p:cBhvr>
                                        <p:cTn id="954" dur="3250" fill="hold"/>
                                        <p:tgtEl>
                                          <p:spTgt spid="330"/>
                                        </p:tgtEl>
                                        <p:attrNameLst>
                                          <p:attrName>r</p:attrName>
                                        </p:attrNameLst>
                                      </p:cBhvr>
                                    </p:animRot>
                                  </p:childTnLst>
                                </p:cTn>
                              </p:par>
                              <p:par>
                                <p:cTn id="955" presetID="8" presetClass="emph" presetSubtype="0" fill="hold" nodeType="withEffect">
                                  <p:stCondLst>
                                    <p:cond delay="0"/>
                                  </p:stCondLst>
                                  <p:childTnLst>
                                    <p:animRot by="-21600000">
                                      <p:cBhvr>
                                        <p:cTn id="956" dur="3250" fill="hold"/>
                                        <p:tgtEl>
                                          <p:spTgt spid="331"/>
                                        </p:tgtEl>
                                        <p:attrNameLst>
                                          <p:attrName>r</p:attrName>
                                        </p:attrNameLst>
                                      </p:cBhvr>
                                    </p:animRot>
                                  </p:childTnLst>
                                </p:cTn>
                              </p:par>
                              <p:par>
                                <p:cTn id="957" presetID="8" presetClass="emph" presetSubtype="0" fill="hold" nodeType="withEffect">
                                  <p:stCondLst>
                                    <p:cond delay="0"/>
                                  </p:stCondLst>
                                  <p:childTnLst>
                                    <p:animRot by="-21600000">
                                      <p:cBhvr>
                                        <p:cTn id="958" dur="3250" fill="hold"/>
                                        <p:tgtEl>
                                          <p:spTgt spid="332"/>
                                        </p:tgtEl>
                                        <p:attrNameLst>
                                          <p:attrName>r</p:attrName>
                                        </p:attrNameLst>
                                      </p:cBhvr>
                                    </p:animRot>
                                  </p:childTnLst>
                                </p:cTn>
                              </p:par>
                              <p:par>
                                <p:cTn id="959" presetID="8" presetClass="emph" presetSubtype="0" fill="hold" nodeType="withEffect">
                                  <p:stCondLst>
                                    <p:cond delay="0"/>
                                  </p:stCondLst>
                                  <p:childTnLst>
                                    <p:animRot by="-21600000">
                                      <p:cBhvr>
                                        <p:cTn id="960" dur="3250" fill="hold"/>
                                        <p:tgtEl>
                                          <p:spTgt spid="333"/>
                                        </p:tgtEl>
                                        <p:attrNameLst>
                                          <p:attrName>r</p:attrName>
                                        </p:attrNameLst>
                                      </p:cBhvr>
                                    </p:animRot>
                                  </p:childTnLst>
                                </p:cTn>
                              </p:par>
                              <p:par>
                                <p:cTn id="961" presetID="8" presetClass="emph" presetSubtype="0" fill="hold" nodeType="withEffect">
                                  <p:stCondLst>
                                    <p:cond delay="0"/>
                                  </p:stCondLst>
                                  <p:childTnLst>
                                    <p:animRot by="-21600000">
                                      <p:cBhvr>
                                        <p:cTn id="962" dur="3250" fill="hold"/>
                                        <p:tgtEl>
                                          <p:spTgt spid="334"/>
                                        </p:tgtEl>
                                        <p:attrNameLst>
                                          <p:attrName>r</p:attrName>
                                        </p:attrNameLst>
                                      </p:cBhvr>
                                    </p:animRot>
                                  </p:childTnLst>
                                </p:cTn>
                              </p:par>
                              <p:par>
                                <p:cTn id="963" presetID="8" presetClass="emph" presetSubtype="0" fill="hold" nodeType="withEffect">
                                  <p:stCondLst>
                                    <p:cond delay="0"/>
                                  </p:stCondLst>
                                  <p:childTnLst>
                                    <p:animRot by="-21600000">
                                      <p:cBhvr>
                                        <p:cTn id="964" dur="3250" fill="hold"/>
                                        <p:tgtEl>
                                          <p:spTgt spid="335"/>
                                        </p:tgtEl>
                                        <p:attrNameLst>
                                          <p:attrName>r</p:attrName>
                                        </p:attrNameLst>
                                      </p:cBhvr>
                                    </p:animRot>
                                  </p:childTnLst>
                                </p:cTn>
                              </p:par>
                              <p:par>
                                <p:cTn id="965" presetID="2" presetClass="exit" presetSubtype="8" fill="hold" nodeType="withEffect">
                                  <p:stCondLst>
                                    <p:cond delay="0"/>
                                  </p:stCondLst>
                                  <p:childTnLst>
                                    <p:anim calcmode="lin" valueType="num">
                                      <p:cBhvr additive="base">
                                        <p:cTn id="966" dur="3250"/>
                                        <p:tgtEl>
                                          <p:spTgt spid="215"/>
                                        </p:tgtEl>
                                        <p:attrNameLst>
                                          <p:attrName>ppt_x</p:attrName>
                                        </p:attrNameLst>
                                      </p:cBhvr>
                                      <p:tavLst>
                                        <p:tav tm="0">
                                          <p:val>
                                            <p:strVal val="ppt_x"/>
                                          </p:val>
                                        </p:tav>
                                        <p:tav tm="100000">
                                          <p:val>
                                            <p:strVal val="0-ppt_w/2"/>
                                          </p:val>
                                        </p:tav>
                                      </p:tavLst>
                                    </p:anim>
                                    <p:anim calcmode="lin" valueType="num">
                                      <p:cBhvr additive="base">
                                        <p:cTn id="967" dur="3250"/>
                                        <p:tgtEl>
                                          <p:spTgt spid="215"/>
                                        </p:tgtEl>
                                        <p:attrNameLst>
                                          <p:attrName>ppt_y</p:attrName>
                                        </p:attrNameLst>
                                      </p:cBhvr>
                                      <p:tavLst>
                                        <p:tav tm="0">
                                          <p:val>
                                            <p:strVal val="ppt_y"/>
                                          </p:val>
                                        </p:tav>
                                        <p:tav tm="100000">
                                          <p:val>
                                            <p:strVal val="ppt_y"/>
                                          </p:val>
                                        </p:tav>
                                      </p:tavLst>
                                    </p:anim>
                                    <p:set>
                                      <p:cBhvr>
                                        <p:cTn id="968" dur="1" fill="hold">
                                          <p:stCondLst>
                                            <p:cond delay="3249"/>
                                          </p:stCondLst>
                                        </p:cTn>
                                        <p:tgtEl>
                                          <p:spTgt spid="215"/>
                                        </p:tgtEl>
                                        <p:attrNameLst>
                                          <p:attrName>style.visibility</p:attrName>
                                        </p:attrNameLst>
                                      </p:cBhvr>
                                      <p:to>
                                        <p:strVal val="hidden"/>
                                      </p:to>
                                    </p:set>
                                  </p:childTnLst>
                                </p:cTn>
                              </p:par>
                              <p:par>
                                <p:cTn id="969" presetID="2" presetClass="exit" presetSubtype="8" fill="hold" nodeType="withEffect">
                                  <p:stCondLst>
                                    <p:cond delay="0"/>
                                  </p:stCondLst>
                                  <p:childTnLst>
                                    <p:anim calcmode="lin" valueType="num">
                                      <p:cBhvr additive="base">
                                        <p:cTn id="970" dur="3250"/>
                                        <p:tgtEl>
                                          <p:spTgt spid="216"/>
                                        </p:tgtEl>
                                        <p:attrNameLst>
                                          <p:attrName>ppt_x</p:attrName>
                                        </p:attrNameLst>
                                      </p:cBhvr>
                                      <p:tavLst>
                                        <p:tav tm="0">
                                          <p:val>
                                            <p:strVal val="ppt_x"/>
                                          </p:val>
                                        </p:tav>
                                        <p:tav tm="100000">
                                          <p:val>
                                            <p:strVal val="0-ppt_w/2"/>
                                          </p:val>
                                        </p:tav>
                                      </p:tavLst>
                                    </p:anim>
                                    <p:anim calcmode="lin" valueType="num">
                                      <p:cBhvr additive="base">
                                        <p:cTn id="971" dur="3250"/>
                                        <p:tgtEl>
                                          <p:spTgt spid="216"/>
                                        </p:tgtEl>
                                        <p:attrNameLst>
                                          <p:attrName>ppt_y</p:attrName>
                                        </p:attrNameLst>
                                      </p:cBhvr>
                                      <p:tavLst>
                                        <p:tav tm="0">
                                          <p:val>
                                            <p:strVal val="ppt_y"/>
                                          </p:val>
                                        </p:tav>
                                        <p:tav tm="100000">
                                          <p:val>
                                            <p:strVal val="ppt_y"/>
                                          </p:val>
                                        </p:tav>
                                      </p:tavLst>
                                    </p:anim>
                                    <p:set>
                                      <p:cBhvr>
                                        <p:cTn id="972" dur="1" fill="hold">
                                          <p:stCondLst>
                                            <p:cond delay="3249"/>
                                          </p:stCondLst>
                                        </p:cTn>
                                        <p:tgtEl>
                                          <p:spTgt spid="216"/>
                                        </p:tgtEl>
                                        <p:attrNameLst>
                                          <p:attrName>style.visibility</p:attrName>
                                        </p:attrNameLst>
                                      </p:cBhvr>
                                      <p:to>
                                        <p:strVal val="hidden"/>
                                      </p:to>
                                    </p:set>
                                  </p:childTnLst>
                                </p:cTn>
                              </p:par>
                              <p:par>
                                <p:cTn id="973" presetID="2" presetClass="exit" presetSubtype="8" fill="hold" nodeType="withEffect">
                                  <p:stCondLst>
                                    <p:cond delay="0"/>
                                  </p:stCondLst>
                                  <p:childTnLst>
                                    <p:anim calcmode="lin" valueType="num">
                                      <p:cBhvr additive="base">
                                        <p:cTn id="974" dur="3250"/>
                                        <p:tgtEl>
                                          <p:spTgt spid="217"/>
                                        </p:tgtEl>
                                        <p:attrNameLst>
                                          <p:attrName>ppt_x</p:attrName>
                                        </p:attrNameLst>
                                      </p:cBhvr>
                                      <p:tavLst>
                                        <p:tav tm="0">
                                          <p:val>
                                            <p:strVal val="ppt_x"/>
                                          </p:val>
                                        </p:tav>
                                        <p:tav tm="100000">
                                          <p:val>
                                            <p:strVal val="0-ppt_w/2"/>
                                          </p:val>
                                        </p:tav>
                                      </p:tavLst>
                                    </p:anim>
                                    <p:anim calcmode="lin" valueType="num">
                                      <p:cBhvr additive="base">
                                        <p:cTn id="975" dur="3250"/>
                                        <p:tgtEl>
                                          <p:spTgt spid="217"/>
                                        </p:tgtEl>
                                        <p:attrNameLst>
                                          <p:attrName>ppt_y</p:attrName>
                                        </p:attrNameLst>
                                      </p:cBhvr>
                                      <p:tavLst>
                                        <p:tav tm="0">
                                          <p:val>
                                            <p:strVal val="ppt_y"/>
                                          </p:val>
                                        </p:tav>
                                        <p:tav tm="100000">
                                          <p:val>
                                            <p:strVal val="ppt_y"/>
                                          </p:val>
                                        </p:tav>
                                      </p:tavLst>
                                    </p:anim>
                                    <p:set>
                                      <p:cBhvr>
                                        <p:cTn id="976" dur="1" fill="hold">
                                          <p:stCondLst>
                                            <p:cond delay="3249"/>
                                          </p:stCondLst>
                                        </p:cTn>
                                        <p:tgtEl>
                                          <p:spTgt spid="217"/>
                                        </p:tgtEl>
                                        <p:attrNameLst>
                                          <p:attrName>style.visibility</p:attrName>
                                        </p:attrNameLst>
                                      </p:cBhvr>
                                      <p:to>
                                        <p:strVal val="hidden"/>
                                      </p:to>
                                    </p:set>
                                  </p:childTnLst>
                                </p:cTn>
                              </p:par>
                              <p:par>
                                <p:cTn id="977" presetID="2" presetClass="exit" presetSubtype="8" fill="hold" nodeType="withEffect">
                                  <p:stCondLst>
                                    <p:cond delay="0"/>
                                  </p:stCondLst>
                                  <p:childTnLst>
                                    <p:anim calcmode="lin" valueType="num">
                                      <p:cBhvr additive="base">
                                        <p:cTn id="978" dur="3250"/>
                                        <p:tgtEl>
                                          <p:spTgt spid="218"/>
                                        </p:tgtEl>
                                        <p:attrNameLst>
                                          <p:attrName>ppt_x</p:attrName>
                                        </p:attrNameLst>
                                      </p:cBhvr>
                                      <p:tavLst>
                                        <p:tav tm="0">
                                          <p:val>
                                            <p:strVal val="ppt_x"/>
                                          </p:val>
                                        </p:tav>
                                        <p:tav tm="100000">
                                          <p:val>
                                            <p:strVal val="0-ppt_w/2"/>
                                          </p:val>
                                        </p:tav>
                                      </p:tavLst>
                                    </p:anim>
                                    <p:anim calcmode="lin" valueType="num">
                                      <p:cBhvr additive="base">
                                        <p:cTn id="979" dur="3250"/>
                                        <p:tgtEl>
                                          <p:spTgt spid="218"/>
                                        </p:tgtEl>
                                        <p:attrNameLst>
                                          <p:attrName>ppt_y</p:attrName>
                                        </p:attrNameLst>
                                      </p:cBhvr>
                                      <p:tavLst>
                                        <p:tav tm="0">
                                          <p:val>
                                            <p:strVal val="ppt_y"/>
                                          </p:val>
                                        </p:tav>
                                        <p:tav tm="100000">
                                          <p:val>
                                            <p:strVal val="ppt_y"/>
                                          </p:val>
                                        </p:tav>
                                      </p:tavLst>
                                    </p:anim>
                                    <p:set>
                                      <p:cBhvr>
                                        <p:cTn id="980" dur="1" fill="hold">
                                          <p:stCondLst>
                                            <p:cond delay="3249"/>
                                          </p:stCondLst>
                                        </p:cTn>
                                        <p:tgtEl>
                                          <p:spTgt spid="218"/>
                                        </p:tgtEl>
                                        <p:attrNameLst>
                                          <p:attrName>style.visibility</p:attrName>
                                        </p:attrNameLst>
                                      </p:cBhvr>
                                      <p:to>
                                        <p:strVal val="hidden"/>
                                      </p:to>
                                    </p:set>
                                  </p:childTnLst>
                                </p:cTn>
                              </p:par>
                              <p:par>
                                <p:cTn id="981" presetID="2" presetClass="exit" presetSubtype="8" fill="hold" nodeType="withEffect">
                                  <p:stCondLst>
                                    <p:cond delay="0"/>
                                  </p:stCondLst>
                                  <p:childTnLst>
                                    <p:anim calcmode="lin" valueType="num">
                                      <p:cBhvr additive="base">
                                        <p:cTn id="982" dur="3250"/>
                                        <p:tgtEl>
                                          <p:spTgt spid="219"/>
                                        </p:tgtEl>
                                        <p:attrNameLst>
                                          <p:attrName>ppt_x</p:attrName>
                                        </p:attrNameLst>
                                      </p:cBhvr>
                                      <p:tavLst>
                                        <p:tav tm="0">
                                          <p:val>
                                            <p:strVal val="ppt_x"/>
                                          </p:val>
                                        </p:tav>
                                        <p:tav tm="100000">
                                          <p:val>
                                            <p:strVal val="0-ppt_w/2"/>
                                          </p:val>
                                        </p:tav>
                                      </p:tavLst>
                                    </p:anim>
                                    <p:anim calcmode="lin" valueType="num">
                                      <p:cBhvr additive="base">
                                        <p:cTn id="983" dur="3250"/>
                                        <p:tgtEl>
                                          <p:spTgt spid="219"/>
                                        </p:tgtEl>
                                        <p:attrNameLst>
                                          <p:attrName>ppt_y</p:attrName>
                                        </p:attrNameLst>
                                      </p:cBhvr>
                                      <p:tavLst>
                                        <p:tav tm="0">
                                          <p:val>
                                            <p:strVal val="ppt_y"/>
                                          </p:val>
                                        </p:tav>
                                        <p:tav tm="100000">
                                          <p:val>
                                            <p:strVal val="ppt_y"/>
                                          </p:val>
                                        </p:tav>
                                      </p:tavLst>
                                    </p:anim>
                                    <p:set>
                                      <p:cBhvr>
                                        <p:cTn id="984" dur="1" fill="hold">
                                          <p:stCondLst>
                                            <p:cond delay="3249"/>
                                          </p:stCondLst>
                                        </p:cTn>
                                        <p:tgtEl>
                                          <p:spTgt spid="219"/>
                                        </p:tgtEl>
                                        <p:attrNameLst>
                                          <p:attrName>style.visibility</p:attrName>
                                        </p:attrNameLst>
                                      </p:cBhvr>
                                      <p:to>
                                        <p:strVal val="hidden"/>
                                      </p:to>
                                    </p:set>
                                  </p:childTnLst>
                                </p:cTn>
                              </p:par>
                              <p:par>
                                <p:cTn id="985" presetID="2" presetClass="exit" presetSubtype="8" fill="hold" nodeType="withEffect">
                                  <p:stCondLst>
                                    <p:cond delay="0"/>
                                  </p:stCondLst>
                                  <p:childTnLst>
                                    <p:anim calcmode="lin" valueType="num">
                                      <p:cBhvr additive="base">
                                        <p:cTn id="986" dur="3250"/>
                                        <p:tgtEl>
                                          <p:spTgt spid="220"/>
                                        </p:tgtEl>
                                        <p:attrNameLst>
                                          <p:attrName>ppt_x</p:attrName>
                                        </p:attrNameLst>
                                      </p:cBhvr>
                                      <p:tavLst>
                                        <p:tav tm="0">
                                          <p:val>
                                            <p:strVal val="ppt_x"/>
                                          </p:val>
                                        </p:tav>
                                        <p:tav tm="100000">
                                          <p:val>
                                            <p:strVal val="0-ppt_w/2"/>
                                          </p:val>
                                        </p:tav>
                                      </p:tavLst>
                                    </p:anim>
                                    <p:anim calcmode="lin" valueType="num">
                                      <p:cBhvr additive="base">
                                        <p:cTn id="987" dur="3250"/>
                                        <p:tgtEl>
                                          <p:spTgt spid="220"/>
                                        </p:tgtEl>
                                        <p:attrNameLst>
                                          <p:attrName>ppt_y</p:attrName>
                                        </p:attrNameLst>
                                      </p:cBhvr>
                                      <p:tavLst>
                                        <p:tav tm="0">
                                          <p:val>
                                            <p:strVal val="ppt_y"/>
                                          </p:val>
                                        </p:tav>
                                        <p:tav tm="100000">
                                          <p:val>
                                            <p:strVal val="ppt_y"/>
                                          </p:val>
                                        </p:tav>
                                      </p:tavLst>
                                    </p:anim>
                                    <p:set>
                                      <p:cBhvr>
                                        <p:cTn id="988" dur="1" fill="hold">
                                          <p:stCondLst>
                                            <p:cond delay="3249"/>
                                          </p:stCondLst>
                                        </p:cTn>
                                        <p:tgtEl>
                                          <p:spTgt spid="220"/>
                                        </p:tgtEl>
                                        <p:attrNameLst>
                                          <p:attrName>style.visibility</p:attrName>
                                        </p:attrNameLst>
                                      </p:cBhvr>
                                      <p:to>
                                        <p:strVal val="hidden"/>
                                      </p:to>
                                    </p:set>
                                  </p:childTnLst>
                                </p:cTn>
                              </p:par>
                              <p:par>
                                <p:cTn id="989" presetID="2" presetClass="exit" presetSubtype="8" fill="hold" nodeType="withEffect">
                                  <p:stCondLst>
                                    <p:cond delay="0"/>
                                  </p:stCondLst>
                                  <p:childTnLst>
                                    <p:anim calcmode="lin" valueType="num">
                                      <p:cBhvr additive="base">
                                        <p:cTn id="990" dur="3250"/>
                                        <p:tgtEl>
                                          <p:spTgt spid="221"/>
                                        </p:tgtEl>
                                        <p:attrNameLst>
                                          <p:attrName>ppt_x</p:attrName>
                                        </p:attrNameLst>
                                      </p:cBhvr>
                                      <p:tavLst>
                                        <p:tav tm="0">
                                          <p:val>
                                            <p:strVal val="ppt_x"/>
                                          </p:val>
                                        </p:tav>
                                        <p:tav tm="100000">
                                          <p:val>
                                            <p:strVal val="0-ppt_w/2"/>
                                          </p:val>
                                        </p:tav>
                                      </p:tavLst>
                                    </p:anim>
                                    <p:anim calcmode="lin" valueType="num">
                                      <p:cBhvr additive="base">
                                        <p:cTn id="991" dur="3250"/>
                                        <p:tgtEl>
                                          <p:spTgt spid="221"/>
                                        </p:tgtEl>
                                        <p:attrNameLst>
                                          <p:attrName>ppt_y</p:attrName>
                                        </p:attrNameLst>
                                      </p:cBhvr>
                                      <p:tavLst>
                                        <p:tav tm="0">
                                          <p:val>
                                            <p:strVal val="ppt_y"/>
                                          </p:val>
                                        </p:tav>
                                        <p:tav tm="100000">
                                          <p:val>
                                            <p:strVal val="ppt_y"/>
                                          </p:val>
                                        </p:tav>
                                      </p:tavLst>
                                    </p:anim>
                                    <p:set>
                                      <p:cBhvr>
                                        <p:cTn id="992" dur="1" fill="hold">
                                          <p:stCondLst>
                                            <p:cond delay="3249"/>
                                          </p:stCondLst>
                                        </p:cTn>
                                        <p:tgtEl>
                                          <p:spTgt spid="221"/>
                                        </p:tgtEl>
                                        <p:attrNameLst>
                                          <p:attrName>style.visibility</p:attrName>
                                        </p:attrNameLst>
                                      </p:cBhvr>
                                      <p:to>
                                        <p:strVal val="hidden"/>
                                      </p:to>
                                    </p:set>
                                  </p:childTnLst>
                                </p:cTn>
                              </p:par>
                              <p:par>
                                <p:cTn id="993" presetID="2" presetClass="exit" presetSubtype="8" fill="hold" nodeType="withEffect">
                                  <p:stCondLst>
                                    <p:cond delay="0"/>
                                  </p:stCondLst>
                                  <p:childTnLst>
                                    <p:anim calcmode="lin" valueType="num">
                                      <p:cBhvr additive="base">
                                        <p:cTn id="994" dur="3250"/>
                                        <p:tgtEl>
                                          <p:spTgt spid="222"/>
                                        </p:tgtEl>
                                        <p:attrNameLst>
                                          <p:attrName>ppt_x</p:attrName>
                                        </p:attrNameLst>
                                      </p:cBhvr>
                                      <p:tavLst>
                                        <p:tav tm="0">
                                          <p:val>
                                            <p:strVal val="ppt_x"/>
                                          </p:val>
                                        </p:tav>
                                        <p:tav tm="100000">
                                          <p:val>
                                            <p:strVal val="0-ppt_w/2"/>
                                          </p:val>
                                        </p:tav>
                                      </p:tavLst>
                                    </p:anim>
                                    <p:anim calcmode="lin" valueType="num">
                                      <p:cBhvr additive="base">
                                        <p:cTn id="995" dur="3250"/>
                                        <p:tgtEl>
                                          <p:spTgt spid="222"/>
                                        </p:tgtEl>
                                        <p:attrNameLst>
                                          <p:attrName>ppt_y</p:attrName>
                                        </p:attrNameLst>
                                      </p:cBhvr>
                                      <p:tavLst>
                                        <p:tav tm="0">
                                          <p:val>
                                            <p:strVal val="ppt_y"/>
                                          </p:val>
                                        </p:tav>
                                        <p:tav tm="100000">
                                          <p:val>
                                            <p:strVal val="ppt_y"/>
                                          </p:val>
                                        </p:tav>
                                      </p:tavLst>
                                    </p:anim>
                                    <p:set>
                                      <p:cBhvr>
                                        <p:cTn id="996" dur="1" fill="hold">
                                          <p:stCondLst>
                                            <p:cond delay="3249"/>
                                          </p:stCondLst>
                                        </p:cTn>
                                        <p:tgtEl>
                                          <p:spTgt spid="222"/>
                                        </p:tgtEl>
                                        <p:attrNameLst>
                                          <p:attrName>style.visibility</p:attrName>
                                        </p:attrNameLst>
                                      </p:cBhvr>
                                      <p:to>
                                        <p:strVal val="hidden"/>
                                      </p:to>
                                    </p:set>
                                  </p:childTnLst>
                                </p:cTn>
                              </p:par>
                              <p:par>
                                <p:cTn id="997" presetID="2" presetClass="exit" presetSubtype="8" fill="hold" nodeType="withEffect">
                                  <p:stCondLst>
                                    <p:cond delay="0"/>
                                  </p:stCondLst>
                                  <p:childTnLst>
                                    <p:anim calcmode="lin" valueType="num">
                                      <p:cBhvr additive="base">
                                        <p:cTn id="998" dur="3250"/>
                                        <p:tgtEl>
                                          <p:spTgt spid="223"/>
                                        </p:tgtEl>
                                        <p:attrNameLst>
                                          <p:attrName>ppt_x</p:attrName>
                                        </p:attrNameLst>
                                      </p:cBhvr>
                                      <p:tavLst>
                                        <p:tav tm="0">
                                          <p:val>
                                            <p:strVal val="ppt_x"/>
                                          </p:val>
                                        </p:tav>
                                        <p:tav tm="100000">
                                          <p:val>
                                            <p:strVal val="0-ppt_w/2"/>
                                          </p:val>
                                        </p:tav>
                                      </p:tavLst>
                                    </p:anim>
                                    <p:anim calcmode="lin" valueType="num">
                                      <p:cBhvr additive="base">
                                        <p:cTn id="999" dur="3250"/>
                                        <p:tgtEl>
                                          <p:spTgt spid="223"/>
                                        </p:tgtEl>
                                        <p:attrNameLst>
                                          <p:attrName>ppt_y</p:attrName>
                                        </p:attrNameLst>
                                      </p:cBhvr>
                                      <p:tavLst>
                                        <p:tav tm="0">
                                          <p:val>
                                            <p:strVal val="ppt_y"/>
                                          </p:val>
                                        </p:tav>
                                        <p:tav tm="100000">
                                          <p:val>
                                            <p:strVal val="ppt_y"/>
                                          </p:val>
                                        </p:tav>
                                      </p:tavLst>
                                    </p:anim>
                                    <p:set>
                                      <p:cBhvr>
                                        <p:cTn id="1000" dur="1" fill="hold">
                                          <p:stCondLst>
                                            <p:cond delay="3249"/>
                                          </p:stCondLst>
                                        </p:cTn>
                                        <p:tgtEl>
                                          <p:spTgt spid="223"/>
                                        </p:tgtEl>
                                        <p:attrNameLst>
                                          <p:attrName>style.visibility</p:attrName>
                                        </p:attrNameLst>
                                      </p:cBhvr>
                                      <p:to>
                                        <p:strVal val="hidden"/>
                                      </p:to>
                                    </p:set>
                                  </p:childTnLst>
                                </p:cTn>
                              </p:par>
                              <p:par>
                                <p:cTn id="1001" presetID="2" presetClass="exit" presetSubtype="8" fill="hold" nodeType="withEffect">
                                  <p:stCondLst>
                                    <p:cond delay="0"/>
                                  </p:stCondLst>
                                  <p:childTnLst>
                                    <p:anim calcmode="lin" valueType="num">
                                      <p:cBhvr additive="base">
                                        <p:cTn id="1002" dur="3250"/>
                                        <p:tgtEl>
                                          <p:spTgt spid="224"/>
                                        </p:tgtEl>
                                        <p:attrNameLst>
                                          <p:attrName>ppt_x</p:attrName>
                                        </p:attrNameLst>
                                      </p:cBhvr>
                                      <p:tavLst>
                                        <p:tav tm="0">
                                          <p:val>
                                            <p:strVal val="ppt_x"/>
                                          </p:val>
                                        </p:tav>
                                        <p:tav tm="100000">
                                          <p:val>
                                            <p:strVal val="0-ppt_w/2"/>
                                          </p:val>
                                        </p:tav>
                                      </p:tavLst>
                                    </p:anim>
                                    <p:anim calcmode="lin" valueType="num">
                                      <p:cBhvr additive="base">
                                        <p:cTn id="1003" dur="3250"/>
                                        <p:tgtEl>
                                          <p:spTgt spid="224"/>
                                        </p:tgtEl>
                                        <p:attrNameLst>
                                          <p:attrName>ppt_y</p:attrName>
                                        </p:attrNameLst>
                                      </p:cBhvr>
                                      <p:tavLst>
                                        <p:tav tm="0">
                                          <p:val>
                                            <p:strVal val="ppt_y"/>
                                          </p:val>
                                        </p:tav>
                                        <p:tav tm="100000">
                                          <p:val>
                                            <p:strVal val="ppt_y"/>
                                          </p:val>
                                        </p:tav>
                                      </p:tavLst>
                                    </p:anim>
                                    <p:set>
                                      <p:cBhvr>
                                        <p:cTn id="1004" dur="1" fill="hold">
                                          <p:stCondLst>
                                            <p:cond delay="3249"/>
                                          </p:stCondLst>
                                        </p:cTn>
                                        <p:tgtEl>
                                          <p:spTgt spid="224"/>
                                        </p:tgtEl>
                                        <p:attrNameLst>
                                          <p:attrName>style.visibility</p:attrName>
                                        </p:attrNameLst>
                                      </p:cBhvr>
                                      <p:to>
                                        <p:strVal val="hidden"/>
                                      </p:to>
                                    </p:set>
                                  </p:childTnLst>
                                </p:cTn>
                              </p:par>
                              <p:par>
                                <p:cTn id="1005" presetID="2" presetClass="exit" presetSubtype="8" fill="hold" nodeType="withEffect">
                                  <p:stCondLst>
                                    <p:cond delay="0"/>
                                  </p:stCondLst>
                                  <p:childTnLst>
                                    <p:anim calcmode="lin" valueType="num">
                                      <p:cBhvr additive="base">
                                        <p:cTn id="1006" dur="3250"/>
                                        <p:tgtEl>
                                          <p:spTgt spid="225"/>
                                        </p:tgtEl>
                                        <p:attrNameLst>
                                          <p:attrName>ppt_x</p:attrName>
                                        </p:attrNameLst>
                                      </p:cBhvr>
                                      <p:tavLst>
                                        <p:tav tm="0">
                                          <p:val>
                                            <p:strVal val="ppt_x"/>
                                          </p:val>
                                        </p:tav>
                                        <p:tav tm="100000">
                                          <p:val>
                                            <p:strVal val="0-ppt_w/2"/>
                                          </p:val>
                                        </p:tav>
                                      </p:tavLst>
                                    </p:anim>
                                    <p:anim calcmode="lin" valueType="num">
                                      <p:cBhvr additive="base">
                                        <p:cTn id="1007" dur="3250"/>
                                        <p:tgtEl>
                                          <p:spTgt spid="225"/>
                                        </p:tgtEl>
                                        <p:attrNameLst>
                                          <p:attrName>ppt_y</p:attrName>
                                        </p:attrNameLst>
                                      </p:cBhvr>
                                      <p:tavLst>
                                        <p:tav tm="0">
                                          <p:val>
                                            <p:strVal val="ppt_y"/>
                                          </p:val>
                                        </p:tav>
                                        <p:tav tm="100000">
                                          <p:val>
                                            <p:strVal val="ppt_y"/>
                                          </p:val>
                                        </p:tav>
                                      </p:tavLst>
                                    </p:anim>
                                    <p:set>
                                      <p:cBhvr>
                                        <p:cTn id="1008" dur="1" fill="hold">
                                          <p:stCondLst>
                                            <p:cond delay="3249"/>
                                          </p:stCondLst>
                                        </p:cTn>
                                        <p:tgtEl>
                                          <p:spTgt spid="225"/>
                                        </p:tgtEl>
                                        <p:attrNameLst>
                                          <p:attrName>style.visibility</p:attrName>
                                        </p:attrNameLst>
                                      </p:cBhvr>
                                      <p:to>
                                        <p:strVal val="hidden"/>
                                      </p:to>
                                    </p:set>
                                  </p:childTnLst>
                                </p:cTn>
                              </p:par>
                              <p:par>
                                <p:cTn id="1009" presetID="2" presetClass="exit" presetSubtype="8" fill="hold" nodeType="withEffect">
                                  <p:stCondLst>
                                    <p:cond delay="0"/>
                                  </p:stCondLst>
                                  <p:childTnLst>
                                    <p:anim calcmode="lin" valueType="num">
                                      <p:cBhvr additive="base">
                                        <p:cTn id="1010" dur="3250"/>
                                        <p:tgtEl>
                                          <p:spTgt spid="226"/>
                                        </p:tgtEl>
                                        <p:attrNameLst>
                                          <p:attrName>ppt_x</p:attrName>
                                        </p:attrNameLst>
                                      </p:cBhvr>
                                      <p:tavLst>
                                        <p:tav tm="0">
                                          <p:val>
                                            <p:strVal val="ppt_x"/>
                                          </p:val>
                                        </p:tav>
                                        <p:tav tm="100000">
                                          <p:val>
                                            <p:strVal val="0-ppt_w/2"/>
                                          </p:val>
                                        </p:tav>
                                      </p:tavLst>
                                    </p:anim>
                                    <p:anim calcmode="lin" valueType="num">
                                      <p:cBhvr additive="base">
                                        <p:cTn id="1011" dur="3250"/>
                                        <p:tgtEl>
                                          <p:spTgt spid="226"/>
                                        </p:tgtEl>
                                        <p:attrNameLst>
                                          <p:attrName>ppt_y</p:attrName>
                                        </p:attrNameLst>
                                      </p:cBhvr>
                                      <p:tavLst>
                                        <p:tav tm="0">
                                          <p:val>
                                            <p:strVal val="ppt_y"/>
                                          </p:val>
                                        </p:tav>
                                        <p:tav tm="100000">
                                          <p:val>
                                            <p:strVal val="ppt_y"/>
                                          </p:val>
                                        </p:tav>
                                      </p:tavLst>
                                    </p:anim>
                                    <p:set>
                                      <p:cBhvr>
                                        <p:cTn id="1012" dur="1" fill="hold">
                                          <p:stCondLst>
                                            <p:cond delay="3249"/>
                                          </p:stCondLst>
                                        </p:cTn>
                                        <p:tgtEl>
                                          <p:spTgt spid="226"/>
                                        </p:tgtEl>
                                        <p:attrNameLst>
                                          <p:attrName>style.visibility</p:attrName>
                                        </p:attrNameLst>
                                      </p:cBhvr>
                                      <p:to>
                                        <p:strVal val="hidden"/>
                                      </p:to>
                                    </p:set>
                                  </p:childTnLst>
                                </p:cTn>
                              </p:par>
                              <p:par>
                                <p:cTn id="1013" presetID="2" presetClass="exit" presetSubtype="8" fill="hold" nodeType="withEffect">
                                  <p:stCondLst>
                                    <p:cond delay="0"/>
                                  </p:stCondLst>
                                  <p:childTnLst>
                                    <p:anim calcmode="lin" valueType="num">
                                      <p:cBhvr additive="base">
                                        <p:cTn id="1014" dur="3250"/>
                                        <p:tgtEl>
                                          <p:spTgt spid="227"/>
                                        </p:tgtEl>
                                        <p:attrNameLst>
                                          <p:attrName>ppt_x</p:attrName>
                                        </p:attrNameLst>
                                      </p:cBhvr>
                                      <p:tavLst>
                                        <p:tav tm="0">
                                          <p:val>
                                            <p:strVal val="ppt_x"/>
                                          </p:val>
                                        </p:tav>
                                        <p:tav tm="100000">
                                          <p:val>
                                            <p:strVal val="0-ppt_w/2"/>
                                          </p:val>
                                        </p:tav>
                                      </p:tavLst>
                                    </p:anim>
                                    <p:anim calcmode="lin" valueType="num">
                                      <p:cBhvr additive="base">
                                        <p:cTn id="1015" dur="3250"/>
                                        <p:tgtEl>
                                          <p:spTgt spid="227"/>
                                        </p:tgtEl>
                                        <p:attrNameLst>
                                          <p:attrName>ppt_y</p:attrName>
                                        </p:attrNameLst>
                                      </p:cBhvr>
                                      <p:tavLst>
                                        <p:tav tm="0">
                                          <p:val>
                                            <p:strVal val="ppt_y"/>
                                          </p:val>
                                        </p:tav>
                                        <p:tav tm="100000">
                                          <p:val>
                                            <p:strVal val="ppt_y"/>
                                          </p:val>
                                        </p:tav>
                                      </p:tavLst>
                                    </p:anim>
                                    <p:set>
                                      <p:cBhvr>
                                        <p:cTn id="1016" dur="1" fill="hold">
                                          <p:stCondLst>
                                            <p:cond delay="3249"/>
                                          </p:stCondLst>
                                        </p:cTn>
                                        <p:tgtEl>
                                          <p:spTgt spid="227"/>
                                        </p:tgtEl>
                                        <p:attrNameLst>
                                          <p:attrName>style.visibility</p:attrName>
                                        </p:attrNameLst>
                                      </p:cBhvr>
                                      <p:to>
                                        <p:strVal val="hidden"/>
                                      </p:to>
                                    </p:set>
                                  </p:childTnLst>
                                </p:cTn>
                              </p:par>
                              <p:par>
                                <p:cTn id="1017" presetID="2" presetClass="exit" presetSubtype="8" fill="hold" nodeType="withEffect">
                                  <p:stCondLst>
                                    <p:cond delay="0"/>
                                  </p:stCondLst>
                                  <p:childTnLst>
                                    <p:anim calcmode="lin" valueType="num">
                                      <p:cBhvr additive="base">
                                        <p:cTn id="1018" dur="3250"/>
                                        <p:tgtEl>
                                          <p:spTgt spid="228"/>
                                        </p:tgtEl>
                                        <p:attrNameLst>
                                          <p:attrName>ppt_x</p:attrName>
                                        </p:attrNameLst>
                                      </p:cBhvr>
                                      <p:tavLst>
                                        <p:tav tm="0">
                                          <p:val>
                                            <p:strVal val="ppt_x"/>
                                          </p:val>
                                        </p:tav>
                                        <p:tav tm="100000">
                                          <p:val>
                                            <p:strVal val="0-ppt_w/2"/>
                                          </p:val>
                                        </p:tav>
                                      </p:tavLst>
                                    </p:anim>
                                    <p:anim calcmode="lin" valueType="num">
                                      <p:cBhvr additive="base">
                                        <p:cTn id="1019" dur="3250"/>
                                        <p:tgtEl>
                                          <p:spTgt spid="228"/>
                                        </p:tgtEl>
                                        <p:attrNameLst>
                                          <p:attrName>ppt_y</p:attrName>
                                        </p:attrNameLst>
                                      </p:cBhvr>
                                      <p:tavLst>
                                        <p:tav tm="0">
                                          <p:val>
                                            <p:strVal val="ppt_y"/>
                                          </p:val>
                                        </p:tav>
                                        <p:tav tm="100000">
                                          <p:val>
                                            <p:strVal val="ppt_y"/>
                                          </p:val>
                                        </p:tav>
                                      </p:tavLst>
                                    </p:anim>
                                    <p:set>
                                      <p:cBhvr>
                                        <p:cTn id="1020" dur="1" fill="hold">
                                          <p:stCondLst>
                                            <p:cond delay="3249"/>
                                          </p:stCondLst>
                                        </p:cTn>
                                        <p:tgtEl>
                                          <p:spTgt spid="228"/>
                                        </p:tgtEl>
                                        <p:attrNameLst>
                                          <p:attrName>style.visibility</p:attrName>
                                        </p:attrNameLst>
                                      </p:cBhvr>
                                      <p:to>
                                        <p:strVal val="hidden"/>
                                      </p:to>
                                    </p:set>
                                  </p:childTnLst>
                                </p:cTn>
                              </p:par>
                              <p:par>
                                <p:cTn id="1021" presetID="2" presetClass="exit" presetSubtype="8" fill="hold" nodeType="withEffect">
                                  <p:stCondLst>
                                    <p:cond delay="0"/>
                                  </p:stCondLst>
                                  <p:childTnLst>
                                    <p:anim calcmode="lin" valueType="num">
                                      <p:cBhvr additive="base">
                                        <p:cTn id="1022" dur="3250"/>
                                        <p:tgtEl>
                                          <p:spTgt spid="229"/>
                                        </p:tgtEl>
                                        <p:attrNameLst>
                                          <p:attrName>ppt_x</p:attrName>
                                        </p:attrNameLst>
                                      </p:cBhvr>
                                      <p:tavLst>
                                        <p:tav tm="0">
                                          <p:val>
                                            <p:strVal val="ppt_x"/>
                                          </p:val>
                                        </p:tav>
                                        <p:tav tm="100000">
                                          <p:val>
                                            <p:strVal val="0-ppt_w/2"/>
                                          </p:val>
                                        </p:tav>
                                      </p:tavLst>
                                    </p:anim>
                                    <p:anim calcmode="lin" valueType="num">
                                      <p:cBhvr additive="base">
                                        <p:cTn id="1023" dur="3250"/>
                                        <p:tgtEl>
                                          <p:spTgt spid="229"/>
                                        </p:tgtEl>
                                        <p:attrNameLst>
                                          <p:attrName>ppt_y</p:attrName>
                                        </p:attrNameLst>
                                      </p:cBhvr>
                                      <p:tavLst>
                                        <p:tav tm="0">
                                          <p:val>
                                            <p:strVal val="ppt_y"/>
                                          </p:val>
                                        </p:tav>
                                        <p:tav tm="100000">
                                          <p:val>
                                            <p:strVal val="ppt_y"/>
                                          </p:val>
                                        </p:tav>
                                      </p:tavLst>
                                    </p:anim>
                                    <p:set>
                                      <p:cBhvr>
                                        <p:cTn id="1024" dur="1" fill="hold">
                                          <p:stCondLst>
                                            <p:cond delay="3249"/>
                                          </p:stCondLst>
                                        </p:cTn>
                                        <p:tgtEl>
                                          <p:spTgt spid="229"/>
                                        </p:tgtEl>
                                        <p:attrNameLst>
                                          <p:attrName>style.visibility</p:attrName>
                                        </p:attrNameLst>
                                      </p:cBhvr>
                                      <p:to>
                                        <p:strVal val="hidden"/>
                                      </p:to>
                                    </p:set>
                                  </p:childTnLst>
                                </p:cTn>
                              </p:par>
                              <p:par>
                                <p:cTn id="1025" presetID="2" presetClass="exit" presetSubtype="8" fill="hold" nodeType="withEffect">
                                  <p:stCondLst>
                                    <p:cond delay="0"/>
                                  </p:stCondLst>
                                  <p:childTnLst>
                                    <p:anim calcmode="lin" valueType="num">
                                      <p:cBhvr additive="base">
                                        <p:cTn id="1026" dur="3250"/>
                                        <p:tgtEl>
                                          <p:spTgt spid="230"/>
                                        </p:tgtEl>
                                        <p:attrNameLst>
                                          <p:attrName>ppt_x</p:attrName>
                                        </p:attrNameLst>
                                      </p:cBhvr>
                                      <p:tavLst>
                                        <p:tav tm="0">
                                          <p:val>
                                            <p:strVal val="ppt_x"/>
                                          </p:val>
                                        </p:tav>
                                        <p:tav tm="100000">
                                          <p:val>
                                            <p:strVal val="0-ppt_w/2"/>
                                          </p:val>
                                        </p:tav>
                                      </p:tavLst>
                                    </p:anim>
                                    <p:anim calcmode="lin" valueType="num">
                                      <p:cBhvr additive="base">
                                        <p:cTn id="1027" dur="3250"/>
                                        <p:tgtEl>
                                          <p:spTgt spid="230"/>
                                        </p:tgtEl>
                                        <p:attrNameLst>
                                          <p:attrName>ppt_y</p:attrName>
                                        </p:attrNameLst>
                                      </p:cBhvr>
                                      <p:tavLst>
                                        <p:tav tm="0">
                                          <p:val>
                                            <p:strVal val="ppt_y"/>
                                          </p:val>
                                        </p:tav>
                                        <p:tav tm="100000">
                                          <p:val>
                                            <p:strVal val="ppt_y"/>
                                          </p:val>
                                        </p:tav>
                                      </p:tavLst>
                                    </p:anim>
                                    <p:set>
                                      <p:cBhvr>
                                        <p:cTn id="1028" dur="1" fill="hold">
                                          <p:stCondLst>
                                            <p:cond delay="3249"/>
                                          </p:stCondLst>
                                        </p:cTn>
                                        <p:tgtEl>
                                          <p:spTgt spid="230"/>
                                        </p:tgtEl>
                                        <p:attrNameLst>
                                          <p:attrName>style.visibility</p:attrName>
                                        </p:attrNameLst>
                                      </p:cBhvr>
                                      <p:to>
                                        <p:strVal val="hidden"/>
                                      </p:to>
                                    </p:set>
                                  </p:childTnLst>
                                </p:cTn>
                              </p:par>
                              <p:par>
                                <p:cTn id="1029" presetID="2" presetClass="exit" presetSubtype="8" fill="hold" nodeType="withEffect">
                                  <p:stCondLst>
                                    <p:cond delay="0"/>
                                  </p:stCondLst>
                                  <p:childTnLst>
                                    <p:anim calcmode="lin" valueType="num">
                                      <p:cBhvr additive="base">
                                        <p:cTn id="1030" dur="3250"/>
                                        <p:tgtEl>
                                          <p:spTgt spid="231"/>
                                        </p:tgtEl>
                                        <p:attrNameLst>
                                          <p:attrName>ppt_x</p:attrName>
                                        </p:attrNameLst>
                                      </p:cBhvr>
                                      <p:tavLst>
                                        <p:tav tm="0">
                                          <p:val>
                                            <p:strVal val="ppt_x"/>
                                          </p:val>
                                        </p:tav>
                                        <p:tav tm="100000">
                                          <p:val>
                                            <p:strVal val="0-ppt_w/2"/>
                                          </p:val>
                                        </p:tav>
                                      </p:tavLst>
                                    </p:anim>
                                    <p:anim calcmode="lin" valueType="num">
                                      <p:cBhvr additive="base">
                                        <p:cTn id="1031" dur="3250"/>
                                        <p:tgtEl>
                                          <p:spTgt spid="231"/>
                                        </p:tgtEl>
                                        <p:attrNameLst>
                                          <p:attrName>ppt_y</p:attrName>
                                        </p:attrNameLst>
                                      </p:cBhvr>
                                      <p:tavLst>
                                        <p:tav tm="0">
                                          <p:val>
                                            <p:strVal val="ppt_y"/>
                                          </p:val>
                                        </p:tav>
                                        <p:tav tm="100000">
                                          <p:val>
                                            <p:strVal val="ppt_y"/>
                                          </p:val>
                                        </p:tav>
                                      </p:tavLst>
                                    </p:anim>
                                    <p:set>
                                      <p:cBhvr>
                                        <p:cTn id="1032" dur="1" fill="hold">
                                          <p:stCondLst>
                                            <p:cond delay="3249"/>
                                          </p:stCondLst>
                                        </p:cTn>
                                        <p:tgtEl>
                                          <p:spTgt spid="231"/>
                                        </p:tgtEl>
                                        <p:attrNameLst>
                                          <p:attrName>style.visibility</p:attrName>
                                        </p:attrNameLst>
                                      </p:cBhvr>
                                      <p:to>
                                        <p:strVal val="hidden"/>
                                      </p:to>
                                    </p:set>
                                  </p:childTnLst>
                                </p:cTn>
                              </p:par>
                              <p:par>
                                <p:cTn id="1033" presetID="2" presetClass="exit" presetSubtype="8" fill="hold" nodeType="withEffect">
                                  <p:stCondLst>
                                    <p:cond delay="0"/>
                                  </p:stCondLst>
                                  <p:childTnLst>
                                    <p:anim calcmode="lin" valueType="num">
                                      <p:cBhvr additive="base">
                                        <p:cTn id="1034" dur="3250"/>
                                        <p:tgtEl>
                                          <p:spTgt spid="232"/>
                                        </p:tgtEl>
                                        <p:attrNameLst>
                                          <p:attrName>ppt_x</p:attrName>
                                        </p:attrNameLst>
                                      </p:cBhvr>
                                      <p:tavLst>
                                        <p:tav tm="0">
                                          <p:val>
                                            <p:strVal val="ppt_x"/>
                                          </p:val>
                                        </p:tav>
                                        <p:tav tm="100000">
                                          <p:val>
                                            <p:strVal val="0-ppt_w/2"/>
                                          </p:val>
                                        </p:tav>
                                      </p:tavLst>
                                    </p:anim>
                                    <p:anim calcmode="lin" valueType="num">
                                      <p:cBhvr additive="base">
                                        <p:cTn id="1035" dur="3250"/>
                                        <p:tgtEl>
                                          <p:spTgt spid="232"/>
                                        </p:tgtEl>
                                        <p:attrNameLst>
                                          <p:attrName>ppt_y</p:attrName>
                                        </p:attrNameLst>
                                      </p:cBhvr>
                                      <p:tavLst>
                                        <p:tav tm="0">
                                          <p:val>
                                            <p:strVal val="ppt_y"/>
                                          </p:val>
                                        </p:tav>
                                        <p:tav tm="100000">
                                          <p:val>
                                            <p:strVal val="ppt_y"/>
                                          </p:val>
                                        </p:tav>
                                      </p:tavLst>
                                    </p:anim>
                                    <p:set>
                                      <p:cBhvr>
                                        <p:cTn id="1036" dur="1" fill="hold">
                                          <p:stCondLst>
                                            <p:cond delay="3249"/>
                                          </p:stCondLst>
                                        </p:cTn>
                                        <p:tgtEl>
                                          <p:spTgt spid="232"/>
                                        </p:tgtEl>
                                        <p:attrNameLst>
                                          <p:attrName>style.visibility</p:attrName>
                                        </p:attrNameLst>
                                      </p:cBhvr>
                                      <p:to>
                                        <p:strVal val="hidden"/>
                                      </p:to>
                                    </p:set>
                                  </p:childTnLst>
                                </p:cTn>
                              </p:par>
                              <p:par>
                                <p:cTn id="1037" presetID="2" presetClass="exit" presetSubtype="8" fill="hold" nodeType="withEffect">
                                  <p:stCondLst>
                                    <p:cond delay="0"/>
                                  </p:stCondLst>
                                  <p:childTnLst>
                                    <p:anim calcmode="lin" valueType="num">
                                      <p:cBhvr additive="base">
                                        <p:cTn id="1038" dur="3250"/>
                                        <p:tgtEl>
                                          <p:spTgt spid="233"/>
                                        </p:tgtEl>
                                        <p:attrNameLst>
                                          <p:attrName>ppt_x</p:attrName>
                                        </p:attrNameLst>
                                      </p:cBhvr>
                                      <p:tavLst>
                                        <p:tav tm="0">
                                          <p:val>
                                            <p:strVal val="ppt_x"/>
                                          </p:val>
                                        </p:tav>
                                        <p:tav tm="100000">
                                          <p:val>
                                            <p:strVal val="0-ppt_w/2"/>
                                          </p:val>
                                        </p:tav>
                                      </p:tavLst>
                                    </p:anim>
                                    <p:anim calcmode="lin" valueType="num">
                                      <p:cBhvr additive="base">
                                        <p:cTn id="1039" dur="3250"/>
                                        <p:tgtEl>
                                          <p:spTgt spid="233"/>
                                        </p:tgtEl>
                                        <p:attrNameLst>
                                          <p:attrName>ppt_y</p:attrName>
                                        </p:attrNameLst>
                                      </p:cBhvr>
                                      <p:tavLst>
                                        <p:tav tm="0">
                                          <p:val>
                                            <p:strVal val="ppt_y"/>
                                          </p:val>
                                        </p:tav>
                                        <p:tav tm="100000">
                                          <p:val>
                                            <p:strVal val="ppt_y"/>
                                          </p:val>
                                        </p:tav>
                                      </p:tavLst>
                                    </p:anim>
                                    <p:set>
                                      <p:cBhvr>
                                        <p:cTn id="1040" dur="1" fill="hold">
                                          <p:stCondLst>
                                            <p:cond delay="3249"/>
                                          </p:stCondLst>
                                        </p:cTn>
                                        <p:tgtEl>
                                          <p:spTgt spid="233"/>
                                        </p:tgtEl>
                                        <p:attrNameLst>
                                          <p:attrName>style.visibility</p:attrName>
                                        </p:attrNameLst>
                                      </p:cBhvr>
                                      <p:to>
                                        <p:strVal val="hidden"/>
                                      </p:to>
                                    </p:set>
                                  </p:childTnLst>
                                </p:cTn>
                              </p:par>
                              <p:par>
                                <p:cTn id="1041" presetID="2" presetClass="exit" presetSubtype="8" fill="hold" nodeType="withEffect">
                                  <p:stCondLst>
                                    <p:cond delay="0"/>
                                  </p:stCondLst>
                                  <p:childTnLst>
                                    <p:anim calcmode="lin" valueType="num">
                                      <p:cBhvr additive="base">
                                        <p:cTn id="1042" dur="3250"/>
                                        <p:tgtEl>
                                          <p:spTgt spid="234"/>
                                        </p:tgtEl>
                                        <p:attrNameLst>
                                          <p:attrName>ppt_x</p:attrName>
                                        </p:attrNameLst>
                                      </p:cBhvr>
                                      <p:tavLst>
                                        <p:tav tm="0">
                                          <p:val>
                                            <p:strVal val="ppt_x"/>
                                          </p:val>
                                        </p:tav>
                                        <p:tav tm="100000">
                                          <p:val>
                                            <p:strVal val="0-ppt_w/2"/>
                                          </p:val>
                                        </p:tav>
                                      </p:tavLst>
                                    </p:anim>
                                    <p:anim calcmode="lin" valueType="num">
                                      <p:cBhvr additive="base">
                                        <p:cTn id="1043" dur="3250"/>
                                        <p:tgtEl>
                                          <p:spTgt spid="234"/>
                                        </p:tgtEl>
                                        <p:attrNameLst>
                                          <p:attrName>ppt_y</p:attrName>
                                        </p:attrNameLst>
                                      </p:cBhvr>
                                      <p:tavLst>
                                        <p:tav tm="0">
                                          <p:val>
                                            <p:strVal val="ppt_y"/>
                                          </p:val>
                                        </p:tav>
                                        <p:tav tm="100000">
                                          <p:val>
                                            <p:strVal val="ppt_y"/>
                                          </p:val>
                                        </p:tav>
                                      </p:tavLst>
                                    </p:anim>
                                    <p:set>
                                      <p:cBhvr>
                                        <p:cTn id="1044" dur="1" fill="hold">
                                          <p:stCondLst>
                                            <p:cond delay="3249"/>
                                          </p:stCondLst>
                                        </p:cTn>
                                        <p:tgtEl>
                                          <p:spTgt spid="234"/>
                                        </p:tgtEl>
                                        <p:attrNameLst>
                                          <p:attrName>style.visibility</p:attrName>
                                        </p:attrNameLst>
                                      </p:cBhvr>
                                      <p:to>
                                        <p:strVal val="hidden"/>
                                      </p:to>
                                    </p:set>
                                  </p:childTnLst>
                                </p:cTn>
                              </p:par>
                              <p:par>
                                <p:cTn id="1045" presetID="2" presetClass="exit" presetSubtype="8" fill="hold" nodeType="withEffect">
                                  <p:stCondLst>
                                    <p:cond delay="0"/>
                                  </p:stCondLst>
                                  <p:childTnLst>
                                    <p:anim calcmode="lin" valueType="num">
                                      <p:cBhvr additive="base">
                                        <p:cTn id="1046" dur="3250"/>
                                        <p:tgtEl>
                                          <p:spTgt spid="235"/>
                                        </p:tgtEl>
                                        <p:attrNameLst>
                                          <p:attrName>ppt_x</p:attrName>
                                        </p:attrNameLst>
                                      </p:cBhvr>
                                      <p:tavLst>
                                        <p:tav tm="0">
                                          <p:val>
                                            <p:strVal val="ppt_x"/>
                                          </p:val>
                                        </p:tav>
                                        <p:tav tm="100000">
                                          <p:val>
                                            <p:strVal val="0-ppt_w/2"/>
                                          </p:val>
                                        </p:tav>
                                      </p:tavLst>
                                    </p:anim>
                                    <p:anim calcmode="lin" valueType="num">
                                      <p:cBhvr additive="base">
                                        <p:cTn id="1047" dur="3250"/>
                                        <p:tgtEl>
                                          <p:spTgt spid="235"/>
                                        </p:tgtEl>
                                        <p:attrNameLst>
                                          <p:attrName>ppt_y</p:attrName>
                                        </p:attrNameLst>
                                      </p:cBhvr>
                                      <p:tavLst>
                                        <p:tav tm="0">
                                          <p:val>
                                            <p:strVal val="ppt_y"/>
                                          </p:val>
                                        </p:tav>
                                        <p:tav tm="100000">
                                          <p:val>
                                            <p:strVal val="ppt_y"/>
                                          </p:val>
                                        </p:tav>
                                      </p:tavLst>
                                    </p:anim>
                                    <p:set>
                                      <p:cBhvr>
                                        <p:cTn id="1048" dur="1" fill="hold">
                                          <p:stCondLst>
                                            <p:cond delay="3249"/>
                                          </p:stCondLst>
                                        </p:cTn>
                                        <p:tgtEl>
                                          <p:spTgt spid="235"/>
                                        </p:tgtEl>
                                        <p:attrNameLst>
                                          <p:attrName>style.visibility</p:attrName>
                                        </p:attrNameLst>
                                      </p:cBhvr>
                                      <p:to>
                                        <p:strVal val="hidden"/>
                                      </p:to>
                                    </p:set>
                                  </p:childTnLst>
                                </p:cTn>
                              </p:par>
                              <p:par>
                                <p:cTn id="1049" presetID="2" presetClass="exit" presetSubtype="8" fill="hold" nodeType="withEffect">
                                  <p:stCondLst>
                                    <p:cond delay="0"/>
                                  </p:stCondLst>
                                  <p:childTnLst>
                                    <p:anim calcmode="lin" valueType="num">
                                      <p:cBhvr additive="base">
                                        <p:cTn id="1050" dur="3250"/>
                                        <p:tgtEl>
                                          <p:spTgt spid="236"/>
                                        </p:tgtEl>
                                        <p:attrNameLst>
                                          <p:attrName>ppt_x</p:attrName>
                                        </p:attrNameLst>
                                      </p:cBhvr>
                                      <p:tavLst>
                                        <p:tav tm="0">
                                          <p:val>
                                            <p:strVal val="ppt_x"/>
                                          </p:val>
                                        </p:tav>
                                        <p:tav tm="100000">
                                          <p:val>
                                            <p:strVal val="0-ppt_w/2"/>
                                          </p:val>
                                        </p:tav>
                                      </p:tavLst>
                                    </p:anim>
                                    <p:anim calcmode="lin" valueType="num">
                                      <p:cBhvr additive="base">
                                        <p:cTn id="1051" dur="3250"/>
                                        <p:tgtEl>
                                          <p:spTgt spid="236"/>
                                        </p:tgtEl>
                                        <p:attrNameLst>
                                          <p:attrName>ppt_y</p:attrName>
                                        </p:attrNameLst>
                                      </p:cBhvr>
                                      <p:tavLst>
                                        <p:tav tm="0">
                                          <p:val>
                                            <p:strVal val="ppt_y"/>
                                          </p:val>
                                        </p:tav>
                                        <p:tav tm="100000">
                                          <p:val>
                                            <p:strVal val="ppt_y"/>
                                          </p:val>
                                        </p:tav>
                                      </p:tavLst>
                                    </p:anim>
                                    <p:set>
                                      <p:cBhvr>
                                        <p:cTn id="1052" dur="1" fill="hold">
                                          <p:stCondLst>
                                            <p:cond delay="3249"/>
                                          </p:stCondLst>
                                        </p:cTn>
                                        <p:tgtEl>
                                          <p:spTgt spid="236"/>
                                        </p:tgtEl>
                                        <p:attrNameLst>
                                          <p:attrName>style.visibility</p:attrName>
                                        </p:attrNameLst>
                                      </p:cBhvr>
                                      <p:to>
                                        <p:strVal val="hidden"/>
                                      </p:to>
                                    </p:set>
                                  </p:childTnLst>
                                </p:cTn>
                              </p:par>
                              <p:par>
                                <p:cTn id="1053" presetID="2" presetClass="exit" presetSubtype="8" fill="hold" nodeType="withEffect">
                                  <p:stCondLst>
                                    <p:cond delay="0"/>
                                  </p:stCondLst>
                                  <p:childTnLst>
                                    <p:anim calcmode="lin" valueType="num">
                                      <p:cBhvr additive="base">
                                        <p:cTn id="1054" dur="3250"/>
                                        <p:tgtEl>
                                          <p:spTgt spid="237"/>
                                        </p:tgtEl>
                                        <p:attrNameLst>
                                          <p:attrName>ppt_x</p:attrName>
                                        </p:attrNameLst>
                                      </p:cBhvr>
                                      <p:tavLst>
                                        <p:tav tm="0">
                                          <p:val>
                                            <p:strVal val="ppt_x"/>
                                          </p:val>
                                        </p:tav>
                                        <p:tav tm="100000">
                                          <p:val>
                                            <p:strVal val="0-ppt_w/2"/>
                                          </p:val>
                                        </p:tav>
                                      </p:tavLst>
                                    </p:anim>
                                    <p:anim calcmode="lin" valueType="num">
                                      <p:cBhvr additive="base">
                                        <p:cTn id="1055" dur="3250"/>
                                        <p:tgtEl>
                                          <p:spTgt spid="237"/>
                                        </p:tgtEl>
                                        <p:attrNameLst>
                                          <p:attrName>ppt_y</p:attrName>
                                        </p:attrNameLst>
                                      </p:cBhvr>
                                      <p:tavLst>
                                        <p:tav tm="0">
                                          <p:val>
                                            <p:strVal val="ppt_y"/>
                                          </p:val>
                                        </p:tav>
                                        <p:tav tm="100000">
                                          <p:val>
                                            <p:strVal val="ppt_y"/>
                                          </p:val>
                                        </p:tav>
                                      </p:tavLst>
                                    </p:anim>
                                    <p:set>
                                      <p:cBhvr>
                                        <p:cTn id="1056" dur="1" fill="hold">
                                          <p:stCondLst>
                                            <p:cond delay="3249"/>
                                          </p:stCondLst>
                                        </p:cTn>
                                        <p:tgtEl>
                                          <p:spTgt spid="237"/>
                                        </p:tgtEl>
                                        <p:attrNameLst>
                                          <p:attrName>style.visibility</p:attrName>
                                        </p:attrNameLst>
                                      </p:cBhvr>
                                      <p:to>
                                        <p:strVal val="hidden"/>
                                      </p:to>
                                    </p:set>
                                  </p:childTnLst>
                                </p:cTn>
                              </p:par>
                              <p:par>
                                <p:cTn id="1057" presetID="2" presetClass="exit" presetSubtype="8" fill="hold" nodeType="withEffect">
                                  <p:stCondLst>
                                    <p:cond delay="0"/>
                                  </p:stCondLst>
                                  <p:childTnLst>
                                    <p:anim calcmode="lin" valueType="num">
                                      <p:cBhvr additive="base">
                                        <p:cTn id="1058" dur="3250"/>
                                        <p:tgtEl>
                                          <p:spTgt spid="238"/>
                                        </p:tgtEl>
                                        <p:attrNameLst>
                                          <p:attrName>ppt_x</p:attrName>
                                        </p:attrNameLst>
                                      </p:cBhvr>
                                      <p:tavLst>
                                        <p:tav tm="0">
                                          <p:val>
                                            <p:strVal val="ppt_x"/>
                                          </p:val>
                                        </p:tav>
                                        <p:tav tm="100000">
                                          <p:val>
                                            <p:strVal val="0-ppt_w/2"/>
                                          </p:val>
                                        </p:tav>
                                      </p:tavLst>
                                    </p:anim>
                                    <p:anim calcmode="lin" valueType="num">
                                      <p:cBhvr additive="base">
                                        <p:cTn id="1059" dur="3250"/>
                                        <p:tgtEl>
                                          <p:spTgt spid="238"/>
                                        </p:tgtEl>
                                        <p:attrNameLst>
                                          <p:attrName>ppt_y</p:attrName>
                                        </p:attrNameLst>
                                      </p:cBhvr>
                                      <p:tavLst>
                                        <p:tav tm="0">
                                          <p:val>
                                            <p:strVal val="ppt_y"/>
                                          </p:val>
                                        </p:tav>
                                        <p:tav tm="100000">
                                          <p:val>
                                            <p:strVal val="ppt_y"/>
                                          </p:val>
                                        </p:tav>
                                      </p:tavLst>
                                    </p:anim>
                                    <p:set>
                                      <p:cBhvr>
                                        <p:cTn id="1060" dur="1" fill="hold">
                                          <p:stCondLst>
                                            <p:cond delay="3249"/>
                                          </p:stCondLst>
                                        </p:cTn>
                                        <p:tgtEl>
                                          <p:spTgt spid="238"/>
                                        </p:tgtEl>
                                        <p:attrNameLst>
                                          <p:attrName>style.visibility</p:attrName>
                                        </p:attrNameLst>
                                      </p:cBhvr>
                                      <p:to>
                                        <p:strVal val="hidden"/>
                                      </p:to>
                                    </p:set>
                                  </p:childTnLst>
                                </p:cTn>
                              </p:par>
                              <p:par>
                                <p:cTn id="1061" presetID="2" presetClass="exit" presetSubtype="8" fill="hold" nodeType="withEffect">
                                  <p:stCondLst>
                                    <p:cond delay="0"/>
                                  </p:stCondLst>
                                  <p:childTnLst>
                                    <p:anim calcmode="lin" valueType="num">
                                      <p:cBhvr additive="base">
                                        <p:cTn id="1062" dur="3250"/>
                                        <p:tgtEl>
                                          <p:spTgt spid="239"/>
                                        </p:tgtEl>
                                        <p:attrNameLst>
                                          <p:attrName>ppt_x</p:attrName>
                                        </p:attrNameLst>
                                      </p:cBhvr>
                                      <p:tavLst>
                                        <p:tav tm="0">
                                          <p:val>
                                            <p:strVal val="ppt_x"/>
                                          </p:val>
                                        </p:tav>
                                        <p:tav tm="100000">
                                          <p:val>
                                            <p:strVal val="0-ppt_w/2"/>
                                          </p:val>
                                        </p:tav>
                                      </p:tavLst>
                                    </p:anim>
                                    <p:anim calcmode="lin" valueType="num">
                                      <p:cBhvr additive="base">
                                        <p:cTn id="1063" dur="3250"/>
                                        <p:tgtEl>
                                          <p:spTgt spid="239"/>
                                        </p:tgtEl>
                                        <p:attrNameLst>
                                          <p:attrName>ppt_y</p:attrName>
                                        </p:attrNameLst>
                                      </p:cBhvr>
                                      <p:tavLst>
                                        <p:tav tm="0">
                                          <p:val>
                                            <p:strVal val="ppt_y"/>
                                          </p:val>
                                        </p:tav>
                                        <p:tav tm="100000">
                                          <p:val>
                                            <p:strVal val="ppt_y"/>
                                          </p:val>
                                        </p:tav>
                                      </p:tavLst>
                                    </p:anim>
                                    <p:set>
                                      <p:cBhvr>
                                        <p:cTn id="1064" dur="1" fill="hold">
                                          <p:stCondLst>
                                            <p:cond delay="3249"/>
                                          </p:stCondLst>
                                        </p:cTn>
                                        <p:tgtEl>
                                          <p:spTgt spid="239"/>
                                        </p:tgtEl>
                                        <p:attrNameLst>
                                          <p:attrName>style.visibility</p:attrName>
                                        </p:attrNameLst>
                                      </p:cBhvr>
                                      <p:to>
                                        <p:strVal val="hidden"/>
                                      </p:to>
                                    </p:set>
                                  </p:childTnLst>
                                </p:cTn>
                              </p:par>
                              <p:par>
                                <p:cTn id="1065" presetID="2" presetClass="exit" presetSubtype="8" fill="hold" nodeType="withEffect">
                                  <p:stCondLst>
                                    <p:cond delay="0"/>
                                  </p:stCondLst>
                                  <p:childTnLst>
                                    <p:anim calcmode="lin" valueType="num">
                                      <p:cBhvr additive="base">
                                        <p:cTn id="1066" dur="3250"/>
                                        <p:tgtEl>
                                          <p:spTgt spid="240"/>
                                        </p:tgtEl>
                                        <p:attrNameLst>
                                          <p:attrName>ppt_x</p:attrName>
                                        </p:attrNameLst>
                                      </p:cBhvr>
                                      <p:tavLst>
                                        <p:tav tm="0">
                                          <p:val>
                                            <p:strVal val="ppt_x"/>
                                          </p:val>
                                        </p:tav>
                                        <p:tav tm="100000">
                                          <p:val>
                                            <p:strVal val="0-ppt_w/2"/>
                                          </p:val>
                                        </p:tav>
                                      </p:tavLst>
                                    </p:anim>
                                    <p:anim calcmode="lin" valueType="num">
                                      <p:cBhvr additive="base">
                                        <p:cTn id="1067" dur="3250"/>
                                        <p:tgtEl>
                                          <p:spTgt spid="240"/>
                                        </p:tgtEl>
                                        <p:attrNameLst>
                                          <p:attrName>ppt_y</p:attrName>
                                        </p:attrNameLst>
                                      </p:cBhvr>
                                      <p:tavLst>
                                        <p:tav tm="0">
                                          <p:val>
                                            <p:strVal val="ppt_y"/>
                                          </p:val>
                                        </p:tav>
                                        <p:tav tm="100000">
                                          <p:val>
                                            <p:strVal val="ppt_y"/>
                                          </p:val>
                                        </p:tav>
                                      </p:tavLst>
                                    </p:anim>
                                    <p:set>
                                      <p:cBhvr>
                                        <p:cTn id="1068" dur="1" fill="hold">
                                          <p:stCondLst>
                                            <p:cond delay="3249"/>
                                          </p:stCondLst>
                                        </p:cTn>
                                        <p:tgtEl>
                                          <p:spTgt spid="240"/>
                                        </p:tgtEl>
                                        <p:attrNameLst>
                                          <p:attrName>style.visibility</p:attrName>
                                        </p:attrNameLst>
                                      </p:cBhvr>
                                      <p:to>
                                        <p:strVal val="hidden"/>
                                      </p:to>
                                    </p:set>
                                  </p:childTnLst>
                                </p:cTn>
                              </p:par>
                              <p:par>
                                <p:cTn id="1069" presetID="2" presetClass="exit" presetSubtype="8" fill="hold" nodeType="withEffect">
                                  <p:stCondLst>
                                    <p:cond delay="0"/>
                                  </p:stCondLst>
                                  <p:childTnLst>
                                    <p:anim calcmode="lin" valueType="num">
                                      <p:cBhvr additive="base">
                                        <p:cTn id="1070" dur="3250"/>
                                        <p:tgtEl>
                                          <p:spTgt spid="241"/>
                                        </p:tgtEl>
                                        <p:attrNameLst>
                                          <p:attrName>ppt_x</p:attrName>
                                        </p:attrNameLst>
                                      </p:cBhvr>
                                      <p:tavLst>
                                        <p:tav tm="0">
                                          <p:val>
                                            <p:strVal val="ppt_x"/>
                                          </p:val>
                                        </p:tav>
                                        <p:tav tm="100000">
                                          <p:val>
                                            <p:strVal val="0-ppt_w/2"/>
                                          </p:val>
                                        </p:tav>
                                      </p:tavLst>
                                    </p:anim>
                                    <p:anim calcmode="lin" valueType="num">
                                      <p:cBhvr additive="base">
                                        <p:cTn id="1071" dur="3250"/>
                                        <p:tgtEl>
                                          <p:spTgt spid="241"/>
                                        </p:tgtEl>
                                        <p:attrNameLst>
                                          <p:attrName>ppt_y</p:attrName>
                                        </p:attrNameLst>
                                      </p:cBhvr>
                                      <p:tavLst>
                                        <p:tav tm="0">
                                          <p:val>
                                            <p:strVal val="ppt_y"/>
                                          </p:val>
                                        </p:tav>
                                        <p:tav tm="100000">
                                          <p:val>
                                            <p:strVal val="ppt_y"/>
                                          </p:val>
                                        </p:tav>
                                      </p:tavLst>
                                    </p:anim>
                                    <p:set>
                                      <p:cBhvr>
                                        <p:cTn id="1072" dur="1" fill="hold">
                                          <p:stCondLst>
                                            <p:cond delay="3249"/>
                                          </p:stCondLst>
                                        </p:cTn>
                                        <p:tgtEl>
                                          <p:spTgt spid="241"/>
                                        </p:tgtEl>
                                        <p:attrNameLst>
                                          <p:attrName>style.visibility</p:attrName>
                                        </p:attrNameLst>
                                      </p:cBhvr>
                                      <p:to>
                                        <p:strVal val="hidden"/>
                                      </p:to>
                                    </p:set>
                                  </p:childTnLst>
                                </p:cTn>
                              </p:par>
                              <p:par>
                                <p:cTn id="1073" presetID="2" presetClass="exit" presetSubtype="8" fill="hold" nodeType="withEffect">
                                  <p:stCondLst>
                                    <p:cond delay="0"/>
                                  </p:stCondLst>
                                  <p:childTnLst>
                                    <p:anim calcmode="lin" valueType="num">
                                      <p:cBhvr additive="base">
                                        <p:cTn id="1074" dur="3250"/>
                                        <p:tgtEl>
                                          <p:spTgt spid="242"/>
                                        </p:tgtEl>
                                        <p:attrNameLst>
                                          <p:attrName>ppt_x</p:attrName>
                                        </p:attrNameLst>
                                      </p:cBhvr>
                                      <p:tavLst>
                                        <p:tav tm="0">
                                          <p:val>
                                            <p:strVal val="ppt_x"/>
                                          </p:val>
                                        </p:tav>
                                        <p:tav tm="100000">
                                          <p:val>
                                            <p:strVal val="0-ppt_w/2"/>
                                          </p:val>
                                        </p:tav>
                                      </p:tavLst>
                                    </p:anim>
                                    <p:anim calcmode="lin" valueType="num">
                                      <p:cBhvr additive="base">
                                        <p:cTn id="1075" dur="3250"/>
                                        <p:tgtEl>
                                          <p:spTgt spid="242"/>
                                        </p:tgtEl>
                                        <p:attrNameLst>
                                          <p:attrName>ppt_y</p:attrName>
                                        </p:attrNameLst>
                                      </p:cBhvr>
                                      <p:tavLst>
                                        <p:tav tm="0">
                                          <p:val>
                                            <p:strVal val="ppt_y"/>
                                          </p:val>
                                        </p:tav>
                                        <p:tav tm="100000">
                                          <p:val>
                                            <p:strVal val="ppt_y"/>
                                          </p:val>
                                        </p:tav>
                                      </p:tavLst>
                                    </p:anim>
                                    <p:set>
                                      <p:cBhvr>
                                        <p:cTn id="1076" dur="1" fill="hold">
                                          <p:stCondLst>
                                            <p:cond delay="3249"/>
                                          </p:stCondLst>
                                        </p:cTn>
                                        <p:tgtEl>
                                          <p:spTgt spid="242"/>
                                        </p:tgtEl>
                                        <p:attrNameLst>
                                          <p:attrName>style.visibility</p:attrName>
                                        </p:attrNameLst>
                                      </p:cBhvr>
                                      <p:to>
                                        <p:strVal val="hidden"/>
                                      </p:to>
                                    </p:set>
                                  </p:childTnLst>
                                </p:cTn>
                              </p:par>
                              <p:par>
                                <p:cTn id="1077" presetID="2" presetClass="exit" presetSubtype="8" fill="hold" nodeType="withEffect">
                                  <p:stCondLst>
                                    <p:cond delay="0"/>
                                  </p:stCondLst>
                                  <p:childTnLst>
                                    <p:anim calcmode="lin" valueType="num">
                                      <p:cBhvr additive="base">
                                        <p:cTn id="1078" dur="3250"/>
                                        <p:tgtEl>
                                          <p:spTgt spid="243"/>
                                        </p:tgtEl>
                                        <p:attrNameLst>
                                          <p:attrName>ppt_x</p:attrName>
                                        </p:attrNameLst>
                                      </p:cBhvr>
                                      <p:tavLst>
                                        <p:tav tm="0">
                                          <p:val>
                                            <p:strVal val="ppt_x"/>
                                          </p:val>
                                        </p:tav>
                                        <p:tav tm="100000">
                                          <p:val>
                                            <p:strVal val="0-ppt_w/2"/>
                                          </p:val>
                                        </p:tav>
                                      </p:tavLst>
                                    </p:anim>
                                    <p:anim calcmode="lin" valueType="num">
                                      <p:cBhvr additive="base">
                                        <p:cTn id="1079" dur="3250"/>
                                        <p:tgtEl>
                                          <p:spTgt spid="243"/>
                                        </p:tgtEl>
                                        <p:attrNameLst>
                                          <p:attrName>ppt_y</p:attrName>
                                        </p:attrNameLst>
                                      </p:cBhvr>
                                      <p:tavLst>
                                        <p:tav tm="0">
                                          <p:val>
                                            <p:strVal val="ppt_y"/>
                                          </p:val>
                                        </p:tav>
                                        <p:tav tm="100000">
                                          <p:val>
                                            <p:strVal val="ppt_y"/>
                                          </p:val>
                                        </p:tav>
                                      </p:tavLst>
                                    </p:anim>
                                    <p:set>
                                      <p:cBhvr>
                                        <p:cTn id="1080" dur="1" fill="hold">
                                          <p:stCondLst>
                                            <p:cond delay="3249"/>
                                          </p:stCondLst>
                                        </p:cTn>
                                        <p:tgtEl>
                                          <p:spTgt spid="243"/>
                                        </p:tgtEl>
                                        <p:attrNameLst>
                                          <p:attrName>style.visibility</p:attrName>
                                        </p:attrNameLst>
                                      </p:cBhvr>
                                      <p:to>
                                        <p:strVal val="hidden"/>
                                      </p:to>
                                    </p:set>
                                  </p:childTnLst>
                                </p:cTn>
                              </p:par>
                              <p:par>
                                <p:cTn id="1081" presetID="2" presetClass="exit" presetSubtype="8" fill="hold" nodeType="withEffect">
                                  <p:stCondLst>
                                    <p:cond delay="0"/>
                                  </p:stCondLst>
                                  <p:childTnLst>
                                    <p:anim calcmode="lin" valueType="num">
                                      <p:cBhvr additive="base">
                                        <p:cTn id="1082" dur="3250"/>
                                        <p:tgtEl>
                                          <p:spTgt spid="244"/>
                                        </p:tgtEl>
                                        <p:attrNameLst>
                                          <p:attrName>ppt_x</p:attrName>
                                        </p:attrNameLst>
                                      </p:cBhvr>
                                      <p:tavLst>
                                        <p:tav tm="0">
                                          <p:val>
                                            <p:strVal val="ppt_x"/>
                                          </p:val>
                                        </p:tav>
                                        <p:tav tm="100000">
                                          <p:val>
                                            <p:strVal val="0-ppt_w/2"/>
                                          </p:val>
                                        </p:tav>
                                      </p:tavLst>
                                    </p:anim>
                                    <p:anim calcmode="lin" valueType="num">
                                      <p:cBhvr additive="base">
                                        <p:cTn id="1083" dur="3250"/>
                                        <p:tgtEl>
                                          <p:spTgt spid="244"/>
                                        </p:tgtEl>
                                        <p:attrNameLst>
                                          <p:attrName>ppt_y</p:attrName>
                                        </p:attrNameLst>
                                      </p:cBhvr>
                                      <p:tavLst>
                                        <p:tav tm="0">
                                          <p:val>
                                            <p:strVal val="ppt_y"/>
                                          </p:val>
                                        </p:tav>
                                        <p:tav tm="100000">
                                          <p:val>
                                            <p:strVal val="ppt_y"/>
                                          </p:val>
                                        </p:tav>
                                      </p:tavLst>
                                    </p:anim>
                                    <p:set>
                                      <p:cBhvr>
                                        <p:cTn id="1084" dur="1" fill="hold">
                                          <p:stCondLst>
                                            <p:cond delay="3249"/>
                                          </p:stCondLst>
                                        </p:cTn>
                                        <p:tgtEl>
                                          <p:spTgt spid="244"/>
                                        </p:tgtEl>
                                        <p:attrNameLst>
                                          <p:attrName>style.visibility</p:attrName>
                                        </p:attrNameLst>
                                      </p:cBhvr>
                                      <p:to>
                                        <p:strVal val="hidden"/>
                                      </p:to>
                                    </p:set>
                                  </p:childTnLst>
                                </p:cTn>
                              </p:par>
                              <p:par>
                                <p:cTn id="1085" presetID="2" presetClass="exit" presetSubtype="8" fill="hold" nodeType="withEffect">
                                  <p:stCondLst>
                                    <p:cond delay="0"/>
                                  </p:stCondLst>
                                  <p:childTnLst>
                                    <p:anim calcmode="lin" valueType="num">
                                      <p:cBhvr additive="base">
                                        <p:cTn id="1086" dur="3250"/>
                                        <p:tgtEl>
                                          <p:spTgt spid="306"/>
                                        </p:tgtEl>
                                        <p:attrNameLst>
                                          <p:attrName>ppt_x</p:attrName>
                                        </p:attrNameLst>
                                      </p:cBhvr>
                                      <p:tavLst>
                                        <p:tav tm="0">
                                          <p:val>
                                            <p:strVal val="ppt_x"/>
                                          </p:val>
                                        </p:tav>
                                        <p:tav tm="100000">
                                          <p:val>
                                            <p:strVal val="0-ppt_w/2"/>
                                          </p:val>
                                        </p:tav>
                                      </p:tavLst>
                                    </p:anim>
                                    <p:anim calcmode="lin" valueType="num">
                                      <p:cBhvr additive="base">
                                        <p:cTn id="1087" dur="3250"/>
                                        <p:tgtEl>
                                          <p:spTgt spid="306"/>
                                        </p:tgtEl>
                                        <p:attrNameLst>
                                          <p:attrName>ppt_y</p:attrName>
                                        </p:attrNameLst>
                                      </p:cBhvr>
                                      <p:tavLst>
                                        <p:tav tm="0">
                                          <p:val>
                                            <p:strVal val="ppt_y"/>
                                          </p:val>
                                        </p:tav>
                                        <p:tav tm="100000">
                                          <p:val>
                                            <p:strVal val="ppt_y"/>
                                          </p:val>
                                        </p:tav>
                                      </p:tavLst>
                                    </p:anim>
                                    <p:set>
                                      <p:cBhvr>
                                        <p:cTn id="1088" dur="1" fill="hold">
                                          <p:stCondLst>
                                            <p:cond delay="3249"/>
                                          </p:stCondLst>
                                        </p:cTn>
                                        <p:tgtEl>
                                          <p:spTgt spid="306"/>
                                        </p:tgtEl>
                                        <p:attrNameLst>
                                          <p:attrName>style.visibility</p:attrName>
                                        </p:attrNameLst>
                                      </p:cBhvr>
                                      <p:to>
                                        <p:strVal val="hidden"/>
                                      </p:to>
                                    </p:set>
                                  </p:childTnLst>
                                </p:cTn>
                              </p:par>
                              <p:par>
                                <p:cTn id="1089" presetID="2" presetClass="exit" presetSubtype="8" fill="hold" nodeType="withEffect">
                                  <p:stCondLst>
                                    <p:cond delay="0"/>
                                  </p:stCondLst>
                                  <p:childTnLst>
                                    <p:anim calcmode="lin" valueType="num">
                                      <p:cBhvr additive="base">
                                        <p:cTn id="1090" dur="3250"/>
                                        <p:tgtEl>
                                          <p:spTgt spid="307"/>
                                        </p:tgtEl>
                                        <p:attrNameLst>
                                          <p:attrName>ppt_x</p:attrName>
                                        </p:attrNameLst>
                                      </p:cBhvr>
                                      <p:tavLst>
                                        <p:tav tm="0">
                                          <p:val>
                                            <p:strVal val="ppt_x"/>
                                          </p:val>
                                        </p:tav>
                                        <p:tav tm="100000">
                                          <p:val>
                                            <p:strVal val="0-ppt_w/2"/>
                                          </p:val>
                                        </p:tav>
                                      </p:tavLst>
                                    </p:anim>
                                    <p:anim calcmode="lin" valueType="num">
                                      <p:cBhvr additive="base">
                                        <p:cTn id="1091" dur="3250"/>
                                        <p:tgtEl>
                                          <p:spTgt spid="307"/>
                                        </p:tgtEl>
                                        <p:attrNameLst>
                                          <p:attrName>ppt_y</p:attrName>
                                        </p:attrNameLst>
                                      </p:cBhvr>
                                      <p:tavLst>
                                        <p:tav tm="0">
                                          <p:val>
                                            <p:strVal val="ppt_y"/>
                                          </p:val>
                                        </p:tav>
                                        <p:tav tm="100000">
                                          <p:val>
                                            <p:strVal val="ppt_y"/>
                                          </p:val>
                                        </p:tav>
                                      </p:tavLst>
                                    </p:anim>
                                    <p:set>
                                      <p:cBhvr>
                                        <p:cTn id="1092" dur="1" fill="hold">
                                          <p:stCondLst>
                                            <p:cond delay="3249"/>
                                          </p:stCondLst>
                                        </p:cTn>
                                        <p:tgtEl>
                                          <p:spTgt spid="307"/>
                                        </p:tgtEl>
                                        <p:attrNameLst>
                                          <p:attrName>style.visibility</p:attrName>
                                        </p:attrNameLst>
                                      </p:cBhvr>
                                      <p:to>
                                        <p:strVal val="hidden"/>
                                      </p:to>
                                    </p:set>
                                  </p:childTnLst>
                                </p:cTn>
                              </p:par>
                              <p:par>
                                <p:cTn id="1093" presetID="2" presetClass="exit" presetSubtype="8" fill="hold" nodeType="withEffect">
                                  <p:stCondLst>
                                    <p:cond delay="0"/>
                                  </p:stCondLst>
                                  <p:childTnLst>
                                    <p:anim calcmode="lin" valueType="num">
                                      <p:cBhvr additive="base">
                                        <p:cTn id="1094" dur="3250"/>
                                        <p:tgtEl>
                                          <p:spTgt spid="308"/>
                                        </p:tgtEl>
                                        <p:attrNameLst>
                                          <p:attrName>ppt_x</p:attrName>
                                        </p:attrNameLst>
                                      </p:cBhvr>
                                      <p:tavLst>
                                        <p:tav tm="0">
                                          <p:val>
                                            <p:strVal val="ppt_x"/>
                                          </p:val>
                                        </p:tav>
                                        <p:tav tm="100000">
                                          <p:val>
                                            <p:strVal val="0-ppt_w/2"/>
                                          </p:val>
                                        </p:tav>
                                      </p:tavLst>
                                    </p:anim>
                                    <p:anim calcmode="lin" valueType="num">
                                      <p:cBhvr additive="base">
                                        <p:cTn id="1095" dur="3250"/>
                                        <p:tgtEl>
                                          <p:spTgt spid="308"/>
                                        </p:tgtEl>
                                        <p:attrNameLst>
                                          <p:attrName>ppt_y</p:attrName>
                                        </p:attrNameLst>
                                      </p:cBhvr>
                                      <p:tavLst>
                                        <p:tav tm="0">
                                          <p:val>
                                            <p:strVal val="ppt_y"/>
                                          </p:val>
                                        </p:tav>
                                        <p:tav tm="100000">
                                          <p:val>
                                            <p:strVal val="ppt_y"/>
                                          </p:val>
                                        </p:tav>
                                      </p:tavLst>
                                    </p:anim>
                                    <p:set>
                                      <p:cBhvr>
                                        <p:cTn id="1096" dur="1" fill="hold">
                                          <p:stCondLst>
                                            <p:cond delay="3249"/>
                                          </p:stCondLst>
                                        </p:cTn>
                                        <p:tgtEl>
                                          <p:spTgt spid="308"/>
                                        </p:tgtEl>
                                        <p:attrNameLst>
                                          <p:attrName>style.visibility</p:attrName>
                                        </p:attrNameLst>
                                      </p:cBhvr>
                                      <p:to>
                                        <p:strVal val="hidden"/>
                                      </p:to>
                                    </p:set>
                                  </p:childTnLst>
                                </p:cTn>
                              </p:par>
                              <p:par>
                                <p:cTn id="1097" presetID="2" presetClass="exit" presetSubtype="8" fill="hold" nodeType="withEffect">
                                  <p:stCondLst>
                                    <p:cond delay="0"/>
                                  </p:stCondLst>
                                  <p:childTnLst>
                                    <p:anim calcmode="lin" valueType="num">
                                      <p:cBhvr additive="base">
                                        <p:cTn id="1098" dur="3250"/>
                                        <p:tgtEl>
                                          <p:spTgt spid="309"/>
                                        </p:tgtEl>
                                        <p:attrNameLst>
                                          <p:attrName>ppt_x</p:attrName>
                                        </p:attrNameLst>
                                      </p:cBhvr>
                                      <p:tavLst>
                                        <p:tav tm="0">
                                          <p:val>
                                            <p:strVal val="ppt_x"/>
                                          </p:val>
                                        </p:tav>
                                        <p:tav tm="100000">
                                          <p:val>
                                            <p:strVal val="0-ppt_w/2"/>
                                          </p:val>
                                        </p:tav>
                                      </p:tavLst>
                                    </p:anim>
                                    <p:anim calcmode="lin" valueType="num">
                                      <p:cBhvr additive="base">
                                        <p:cTn id="1099" dur="3250"/>
                                        <p:tgtEl>
                                          <p:spTgt spid="309"/>
                                        </p:tgtEl>
                                        <p:attrNameLst>
                                          <p:attrName>ppt_y</p:attrName>
                                        </p:attrNameLst>
                                      </p:cBhvr>
                                      <p:tavLst>
                                        <p:tav tm="0">
                                          <p:val>
                                            <p:strVal val="ppt_y"/>
                                          </p:val>
                                        </p:tav>
                                        <p:tav tm="100000">
                                          <p:val>
                                            <p:strVal val="ppt_y"/>
                                          </p:val>
                                        </p:tav>
                                      </p:tavLst>
                                    </p:anim>
                                    <p:set>
                                      <p:cBhvr>
                                        <p:cTn id="1100" dur="1" fill="hold">
                                          <p:stCondLst>
                                            <p:cond delay="3249"/>
                                          </p:stCondLst>
                                        </p:cTn>
                                        <p:tgtEl>
                                          <p:spTgt spid="309"/>
                                        </p:tgtEl>
                                        <p:attrNameLst>
                                          <p:attrName>style.visibility</p:attrName>
                                        </p:attrNameLst>
                                      </p:cBhvr>
                                      <p:to>
                                        <p:strVal val="hidden"/>
                                      </p:to>
                                    </p:set>
                                  </p:childTnLst>
                                </p:cTn>
                              </p:par>
                              <p:par>
                                <p:cTn id="1101" presetID="2" presetClass="exit" presetSubtype="8" fill="hold" nodeType="withEffect">
                                  <p:stCondLst>
                                    <p:cond delay="0"/>
                                  </p:stCondLst>
                                  <p:childTnLst>
                                    <p:anim calcmode="lin" valueType="num">
                                      <p:cBhvr additive="base">
                                        <p:cTn id="1102" dur="3250"/>
                                        <p:tgtEl>
                                          <p:spTgt spid="310"/>
                                        </p:tgtEl>
                                        <p:attrNameLst>
                                          <p:attrName>ppt_x</p:attrName>
                                        </p:attrNameLst>
                                      </p:cBhvr>
                                      <p:tavLst>
                                        <p:tav tm="0">
                                          <p:val>
                                            <p:strVal val="ppt_x"/>
                                          </p:val>
                                        </p:tav>
                                        <p:tav tm="100000">
                                          <p:val>
                                            <p:strVal val="0-ppt_w/2"/>
                                          </p:val>
                                        </p:tav>
                                      </p:tavLst>
                                    </p:anim>
                                    <p:anim calcmode="lin" valueType="num">
                                      <p:cBhvr additive="base">
                                        <p:cTn id="1103" dur="3250"/>
                                        <p:tgtEl>
                                          <p:spTgt spid="310"/>
                                        </p:tgtEl>
                                        <p:attrNameLst>
                                          <p:attrName>ppt_y</p:attrName>
                                        </p:attrNameLst>
                                      </p:cBhvr>
                                      <p:tavLst>
                                        <p:tav tm="0">
                                          <p:val>
                                            <p:strVal val="ppt_y"/>
                                          </p:val>
                                        </p:tav>
                                        <p:tav tm="100000">
                                          <p:val>
                                            <p:strVal val="ppt_y"/>
                                          </p:val>
                                        </p:tav>
                                      </p:tavLst>
                                    </p:anim>
                                    <p:set>
                                      <p:cBhvr>
                                        <p:cTn id="1104" dur="1" fill="hold">
                                          <p:stCondLst>
                                            <p:cond delay="3249"/>
                                          </p:stCondLst>
                                        </p:cTn>
                                        <p:tgtEl>
                                          <p:spTgt spid="310"/>
                                        </p:tgtEl>
                                        <p:attrNameLst>
                                          <p:attrName>style.visibility</p:attrName>
                                        </p:attrNameLst>
                                      </p:cBhvr>
                                      <p:to>
                                        <p:strVal val="hidden"/>
                                      </p:to>
                                    </p:set>
                                  </p:childTnLst>
                                </p:cTn>
                              </p:par>
                              <p:par>
                                <p:cTn id="1105" presetID="2" presetClass="exit" presetSubtype="8" fill="hold" nodeType="withEffect">
                                  <p:stCondLst>
                                    <p:cond delay="0"/>
                                  </p:stCondLst>
                                  <p:childTnLst>
                                    <p:anim calcmode="lin" valueType="num">
                                      <p:cBhvr additive="base">
                                        <p:cTn id="1106" dur="3250"/>
                                        <p:tgtEl>
                                          <p:spTgt spid="311"/>
                                        </p:tgtEl>
                                        <p:attrNameLst>
                                          <p:attrName>ppt_x</p:attrName>
                                        </p:attrNameLst>
                                      </p:cBhvr>
                                      <p:tavLst>
                                        <p:tav tm="0">
                                          <p:val>
                                            <p:strVal val="ppt_x"/>
                                          </p:val>
                                        </p:tav>
                                        <p:tav tm="100000">
                                          <p:val>
                                            <p:strVal val="0-ppt_w/2"/>
                                          </p:val>
                                        </p:tav>
                                      </p:tavLst>
                                    </p:anim>
                                    <p:anim calcmode="lin" valueType="num">
                                      <p:cBhvr additive="base">
                                        <p:cTn id="1107" dur="3250"/>
                                        <p:tgtEl>
                                          <p:spTgt spid="311"/>
                                        </p:tgtEl>
                                        <p:attrNameLst>
                                          <p:attrName>ppt_y</p:attrName>
                                        </p:attrNameLst>
                                      </p:cBhvr>
                                      <p:tavLst>
                                        <p:tav tm="0">
                                          <p:val>
                                            <p:strVal val="ppt_y"/>
                                          </p:val>
                                        </p:tav>
                                        <p:tav tm="100000">
                                          <p:val>
                                            <p:strVal val="ppt_y"/>
                                          </p:val>
                                        </p:tav>
                                      </p:tavLst>
                                    </p:anim>
                                    <p:set>
                                      <p:cBhvr>
                                        <p:cTn id="1108" dur="1" fill="hold">
                                          <p:stCondLst>
                                            <p:cond delay="3249"/>
                                          </p:stCondLst>
                                        </p:cTn>
                                        <p:tgtEl>
                                          <p:spTgt spid="311"/>
                                        </p:tgtEl>
                                        <p:attrNameLst>
                                          <p:attrName>style.visibility</p:attrName>
                                        </p:attrNameLst>
                                      </p:cBhvr>
                                      <p:to>
                                        <p:strVal val="hidden"/>
                                      </p:to>
                                    </p:set>
                                  </p:childTnLst>
                                </p:cTn>
                              </p:par>
                              <p:par>
                                <p:cTn id="1109" presetID="2" presetClass="exit" presetSubtype="8" fill="hold" nodeType="withEffect">
                                  <p:stCondLst>
                                    <p:cond delay="0"/>
                                  </p:stCondLst>
                                  <p:childTnLst>
                                    <p:anim calcmode="lin" valueType="num">
                                      <p:cBhvr additive="base">
                                        <p:cTn id="1110" dur="3250"/>
                                        <p:tgtEl>
                                          <p:spTgt spid="312"/>
                                        </p:tgtEl>
                                        <p:attrNameLst>
                                          <p:attrName>ppt_x</p:attrName>
                                        </p:attrNameLst>
                                      </p:cBhvr>
                                      <p:tavLst>
                                        <p:tav tm="0">
                                          <p:val>
                                            <p:strVal val="ppt_x"/>
                                          </p:val>
                                        </p:tav>
                                        <p:tav tm="100000">
                                          <p:val>
                                            <p:strVal val="0-ppt_w/2"/>
                                          </p:val>
                                        </p:tav>
                                      </p:tavLst>
                                    </p:anim>
                                    <p:anim calcmode="lin" valueType="num">
                                      <p:cBhvr additive="base">
                                        <p:cTn id="1111" dur="3250"/>
                                        <p:tgtEl>
                                          <p:spTgt spid="312"/>
                                        </p:tgtEl>
                                        <p:attrNameLst>
                                          <p:attrName>ppt_y</p:attrName>
                                        </p:attrNameLst>
                                      </p:cBhvr>
                                      <p:tavLst>
                                        <p:tav tm="0">
                                          <p:val>
                                            <p:strVal val="ppt_y"/>
                                          </p:val>
                                        </p:tav>
                                        <p:tav tm="100000">
                                          <p:val>
                                            <p:strVal val="ppt_y"/>
                                          </p:val>
                                        </p:tav>
                                      </p:tavLst>
                                    </p:anim>
                                    <p:set>
                                      <p:cBhvr>
                                        <p:cTn id="1112" dur="1" fill="hold">
                                          <p:stCondLst>
                                            <p:cond delay="3249"/>
                                          </p:stCondLst>
                                        </p:cTn>
                                        <p:tgtEl>
                                          <p:spTgt spid="312"/>
                                        </p:tgtEl>
                                        <p:attrNameLst>
                                          <p:attrName>style.visibility</p:attrName>
                                        </p:attrNameLst>
                                      </p:cBhvr>
                                      <p:to>
                                        <p:strVal val="hidden"/>
                                      </p:to>
                                    </p:set>
                                  </p:childTnLst>
                                </p:cTn>
                              </p:par>
                              <p:par>
                                <p:cTn id="1113" presetID="2" presetClass="exit" presetSubtype="8" fill="hold" nodeType="withEffect">
                                  <p:stCondLst>
                                    <p:cond delay="0"/>
                                  </p:stCondLst>
                                  <p:childTnLst>
                                    <p:anim calcmode="lin" valueType="num">
                                      <p:cBhvr additive="base">
                                        <p:cTn id="1114" dur="3250"/>
                                        <p:tgtEl>
                                          <p:spTgt spid="313"/>
                                        </p:tgtEl>
                                        <p:attrNameLst>
                                          <p:attrName>ppt_x</p:attrName>
                                        </p:attrNameLst>
                                      </p:cBhvr>
                                      <p:tavLst>
                                        <p:tav tm="0">
                                          <p:val>
                                            <p:strVal val="ppt_x"/>
                                          </p:val>
                                        </p:tav>
                                        <p:tav tm="100000">
                                          <p:val>
                                            <p:strVal val="0-ppt_w/2"/>
                                          </p:val>
                                        </p:tav>
                                      </p:tavLst>
                                    </p:anim>
                                    <p:anim calcmode="lin" valueType="num">
                                      <p:cBhvr additive="base">
                                        <p:cTn id="1115" dur="3250"/>
                                        <p:tgtEl>
                                          <p:spTgt spid="313"/>
                                        </p:tgtEl>
                                        <p:attrNameLst>
                                          <p:attrName>ppt_y</p:attrName>
                                        </p:attrNameLst>
                                      </p:cBhvr>
                                      <p:tavLst>
                                        <p:tav tm="0">
                                          <p:val>
                                            <p:strVal val="ppt_y"/>
                                          </p:val>
                                        </p:tav>
                                        <p:tav tm="100000">
                                          <p:val>
                                            <p:strVal val="ppt_y"/>
                                          </p:val>
                                        </p:tav>
                                      </p:tavLst>
                                    </p:anim>
                                    <p:set>
                                      <p:cBhvr>
                                        <p:cTn id="1116" dur="1" fill="hold">
                                          <p:stCondLst>
                                            <p:cond delay="3249"/>
                                          </p:stCondLst>
                                        </p:cTn>
                                        <p:tgtEl>
                                          <p:spTgt spid="313"/>
                                        </p:tgtEl>
                                        <p:attrNameLst>
                                          <p:attrName>style.visibility</p:attrName>
                                        </p:attrNameLst>
                                      </p:cBhvr>
                                      <p:to>
                                        <p:strVal val="hidden"/>
                                      </p:to>
                                    </p:set>
                                  </p:childTnLst>
                                </p:cTn>
                              </p:par>
                              <p:par>
                                <p:cTn id="1117" presetID="2" presetClass="exit" presetSubtype="8" fill="hold" nodeType="withEffect">
                                  <p:stCondLst>
                                    <p:cond delay="0"/>
                                  </p:stCondLst>
                                  <p:childTnLst>
                                    <p:anim calcmode="lin" valueType="num">
                                      <p:cBhvr additive="base">
                                        <p:cTn id="1118" dur="3250"/>
                                        <p:tgtEl>
                                          <p:spTgt spid="314"/>
                                        </p:tgtEl>
                                        <p:attrNameLst>
                                          <p:attrName>ppt_x</p:attrName>
                                        </p:attrNameLst>
                                      </p:cBhvr>
                                      <p:tavLst>
                                        <p:tav tm="0">
                                          <p:val>
                                            <p:strVal val="ppt_x"/>
                                          </p:val>
                                        </p:tav>
                                        <p:tav tm="100000">
                                          <p:val>
                                            <p:strVal val="0-ppt_w/2"/>
                                          </p:val>
                                        </p:tav>
                                      </p:tavLst>
                                    </p:anim>
                                    <p:anim calcmode="lin" valueType="num">
                                      <p:cBhvr additive="base">
                                        <p:cTn id="1119" dur="3250"/>
                                        <p:tgtEl>
                                          <p:spTgt spid="314"/>
                                        </p:tgtEl>
                                        <p:attrNameLst>
                                          <p:attrName>ppt_y</p:attrName>
                                        </p:attrNameLst>
                                      </p:cBhvr>
                                      <p:tavLst>
                                        <p:tav tm="0">
                                          <p:val>
                                            <p:strVal val="ppt_y"/>
                                          </p:val>
                                        </p:tav>
                                        <p:tav tm="100000">
                                          <p:val>
                                            <p:strVal val="ppt_y"/>
                                          </p:val>
                                        </p:tav>
                                      </p:tavLst>
                                    </p:anim>
                                    <p:set>
                                      <p:cBhvr>
                                        <p:cTn id="1120" dur="1" fill="hold">
                                          <p:stCondLst>
                                            <p:cond delay="3249"/>
                                          </p:stCondLst>
                                        </p:cTn>
                                        <p:tgtEl>
                                          <p:spTgt spid="314"/>
                                        </p:tgtEl>
                                        <p:attrNameLst>
                                          <p:attrName>style.visibility</p:attrName>
                                        </p:attrNameLst>
                                      </p:cBhvr>
                                      <p:to>
                                        <p:strVal val="hidden"/>
                                      </p:to>
                                    </p:set>
                                  </p:childTnLst>
                                </p:cTn>
                              </p:par>
                              <p:par>
                                <p:cTn id="1121" presetID="2" presetClass="exit" presetSubtype="8" fill="hold" nodeType="withEffect">
                                  <p:stCondLst>
                                    <p:cond delay="0"/>
                                  </p:stCondLst>
                                  <p:childTnLst>
                                    <p:anim calcmode="lin" valueType="num">
                                      <p:cBhvr additive="base">
                                        <p:cTn id="1122" dur="3250"/>
                                        <p:tgtEl>
                                          <p:spTgt spid="315"/>
                                        </p:tgtEl>
                                        <p:attrNameLst>
                                          <p:attrName>ppt_x</p:attrName>
                                        </p:attrNameLst>
                                      </p:cBhvr>
                                      <p:tavLst>
                                        <p:tav tm="0">
                                          <p:val>
                                            <p:strVal val="ppt_x"/>
                                          </p:val>
                                        </p:tav>
                                        <p:tav tm="100000">
                                          <p:val>
                                            <p:strVal val="0-ppt_w/2"/>
                                          </p:val>
                                        </p:tav>
                                      </p:tavLst>
                                    </p:anim>
                                    <p:anim calcmode="lin" valueType="num">
                                      <p:cBhvr additive="base">
                                        <p:cTn id="1123" dur="3250"/>
                                        <p:tgtEl>
                                          <p:spTgt spid="315"/>
                                        </p:tgtEl>
                                        <p:attrNameLst>
                                          <p:attrName>ppt_y</p:attrName>
                                        </p:attrNameLst>
                                      </p:cBhvr>
                                      <p:tavLst>
                                        <p:tav tm="0">
                                          <p:val>
                                            <p:strVal val="ppt_y"/>
                                          </p:val>
                                        </p:tav>
                                        <p:tav tm="100000">
                                          <p:val>
                                            <p:strVal val="ppt_y"/>
                                          </p:val>
                                        </p:tav>
                                      </p:tavLst>
                                    </p:anim>
                                    <p:set>
                                      <p:cBhvr>
                                        <p:cTn id="1124" dur="1" fill="hold">
                                          <p:stCondLst>
                                            <p:cond delay="3249"/>
                                          </p:stCondLst>
                                        </p:cTn>
                                        <p:tgtEl>
                                          <p:spTgt spid="315"/>
                                        </p:tgtEl>
                                        <p:attrNameLst>
                                          <p:attrName>style.visibility</p:attrName>
                                        </p:attrNameLst>
                                      </p:cBhvr>
                                      <p:to>
                                        <p:strVal val="hidden"/>
                                      </p:to>
                                    </p:set>
                                  </p:childTnLst>
                                </p:cTn>
                              </p:par>
                              <p:par>
                                <p:cTn id="1125" presetID="2" presetClass="exit" presetSubtype="8" fill="hold" nodeType="withEffect">
                                  <p:stCondLst>
                                    <p:cond delay="0"/>
                                  </p:stCondLst>
                                  <p:childTnLst>
                                    <p:anim calcmode="lin" valueType="num">
                                      <p:cBhvr additive="base">
                                        <p:cTn id="1126" dur="3250"/>
                                        <p:tgtEl>
                                          <p:spTgt spid="316"/>
                                        </p:tgtEl>
                                        <p:attrNameLst>
                                          <p:attrName>ppt_x</p:attrName>
                                        </p:attrNameLst>
                                      </p:cBhvr>
                                      <p:tavLst>
                                        <p:tav tm="0">
                                          <p:val>
                                            <p:strVal val="ppt_x"/>
                                          </p:val>
                                        </p:tav>
                                        <p:tav tm="100000">
                                          <p:val>
                                            <p:strVal val="0-ppt_w/2"/>
                                          </p:val>
                                        </p:tav>
                                      </p:tavLst>
                                    </p:anim>
                                    <p:anim calcmode="lin" valueType="num">
                                      <p:cBhvr additive="base">
                                        <p:cTn id="1127" dur="3250"/>
                                        <p:tgtEl>
                                          <p:spTgt spid="316"/>
                                        </p:tgtEl>
                                        <p:attrNameLst>
                                          <p:attrName>ppt_y</p:attrName>
                                        </p:attrNameLst>
                                      </p:cBhvr>
                                      <p:tavLst>
                                        <p:tav tm="0">
                                          <p:val>
                                            <p:strVal val="ppt_y"/>
                                          </p:val>
                                        </p:tav>
                                        <p:tav tm="100000">
                                          <p:val>
                                            <p:strVal val="ppt_y"/>
                                          </p:val>
                                        </p:tav>
                                      </p:tavLst>
                                    </p:anim>
                                    <p:set>
                                      <p:cBhvr>
                                        <p:cTn id="1128" dur="1" fill="hold">
                                          <p:stCondLst>
                                            <p:cond delay="3249"/>
                                          </p:stCondLst>
                                        </p:cTn>
                                        <p:tgtEl>
                                          <p:spTgt spid="316"/>
                                        </p:tgtEl>
                                        <p:attrNameLst>
                                          <p:attrName>style.visibility</p:attrName>
                                        </p:attrNameLst>
                                      </p:cBhvr>
                                      <p:to>
                                        <p:strVal val="hidden"/>
                                      </p:to>
                                    </p:set>
                                  </p:childTnLst>
                                </p:cTn>
                              </p:par>
                              <p:par>
                                <p:cTn id="1129" presetID="2" presetClass="exit" presetSubtype="8" fill="hold" nodeType="withEffect">
                                  <p:stCondLst>
                                    <p:cond delay="0"/>
                                  </p:stCondLst>
                                  <p:childTnLst>
                                    <p:anim calcmode="lin" valueType="num">
                                      <p:cBhvr additive="base">
                                        <p:cTn id="1130" dur="3250"/>
                                        <p:tgtEl>
                                          <p:spTgt spid="317"/>
                                        </p:tgtEl>
                                        <p:attrNameLst>
                                          <p:attrName>ppt_x</p:attrName>
                                        </p:attrNameLst>
                                      </p:cBhvr>
                                      <p:tavLst>
                                        <p:tav tm="0">
                                          <p:val>
                                            <p:strVal val="ppt_x"/>
                                          </p:val>
                                        </p:tav>
                                        <p:tav tm="100000">
                                          <p:val>
                                            <p:strVal val="0-ppt_w/2"/>
                                          </p:val>
                                        </p:tav>
                                      </p:tavLst>
                                    </p:anim>
                                    <p:anim calcmode="lin" valueType="num">
                                      <p:cBhvr additive="base">
                                        <p:cTn id="1131" dur="3250"/>
                                        <p:tgtEl>
                                          <p:spTgt spid="317"/>
                                        </p:tgtEl>
                                        <p:attrNameLst>
                                          <p:attrName>ppt_y</p:attrName>
                                        </p:attrNameLst>
                                      </p:cBhvr>
                                      <p:tavLst>
                                        <p:tav tm="0">
                                          <p:val>
                                            <p:strVal val="ppt_y"/>
                                          </p:val>
                                        </p:tav>
                                        <p:tav tm="100000">
                                          <p:val>
                                            <p:strVal val="ppt_y"/>
                                          </p:val>
                                        </p:tav>
                                      </p:tavLst>
                                    </p:anim>
                                    <p:set>
                                      <p:cBhvr>
                                        <p:cTn id="1132" dur="1" fill="hold">
                                          <p:stCondLst>
                                            <p:cond delay="3249"/>
                                          </p:stCondLst>
                                        </p:cTn>
                                        <p:tgtEl>
                                          <p:spTgt spid="317"/>
                                        </p:tgtEl>
                                        <p:attrNameLst>
                                          <p:attrName>style.visibility</p:attrName>
                                        </p:attrNameLst>
                                      </p:cBhvr>
                                      <p:to>
                                        <p:strVal val="hidden"/>
                                      </p:to>
                                    </p:set>
                                  </p:childTnLst>
                                </p:cTn>
                              </p:par>
                              <p:par>
                                <p:cTn id="1133" presetID="2" presetClass="exit" presetSubtype="8" fill="hold" nodeType="withEffect">
                                  <p:stCondLst>
                                    <p:cond delay="0"/>
                                  </p:stCondLst>
                                  <p:childTnLst>
                                    <p:anim calcmode="lin" valueType="num">
                                      <p:cBhvr additive="base">
                                        <p:cTn id="1134" dur="3250"/>
                                        <p:tgtEl>
                                          <p:spTgt spid="318"/>
                                        </p:tgtEl>
                                        <p:attrNameLst>
                                          <p:attrName>ppt_x</p:attrName>
                                        </p:attrNameLst>
                                      </p:cBhvr>
                                      <p:tavLst>
                                        <p:tav tm="0">
                                          <p:val>
                                            <p:strVal val="ppt_x"/>
                                          </p:val>
                                        </p:tav>
                                        <p:tav tm="100000">
                                          <p:val>
                                            <p:strVal val="0-ppt_w/2"/>
                                          </p:val>
                                        </p:tav>
                                      </p:tavLst>
                                    </p:anim>
                                    <p:anim calcmode="lin" valueType="num">
                                      <p:cBhvr additive="base">
                                        <p:cTn id="1135" dur="3250"/>
                                        <p:tgtEl>
                                          <p:spTgt spid="318"/>
                                        </p:tgtEl>
                                        <p:attrNameLst>
                                          <p:attrName>ppt_y</p:attrName>
                                        </p:attrNameLst>
                                      </p:cBhvr>
                                      <p:tavLst>
                                        <p:tav tm="0">
                                          <p:val>
                                            <p:strVal val="ppt_y"/>
                                          </p:val>
                                        </p:tav>
                                        <p:tav tm="100000">
                                          <p:val>
                                            <p:strVal val="ppt_y"/>
                                          </p:val>
                                        </p:tav>
                                      </p:tavLst>
                                    </p:anim>
                                    <p:set>
                                      <p:cBhvr>
                                        <p:cTn id="1136" dur="1" fill="hold">
                                          <p:stCondLst>
                                            <p:cond delay="3249"/>
                                          </p:stCondLst>
                                        </p:cTn>
                                        <p:tgtEl>
                                          <p:spTgt spid="318"/>
                                        </p:tgtEl>
                                        <p:attrNameLst>
                                          <p:attrName>style.visibility</p:attrName>
                                        </p:attrNameLst>
                                      </p:cBhvr>
                                      <p:to>
                                        <p:strVal val="hidden"/>
                                      </p:to>
                                    </p:set>
                                  </p:childTnLst>
                                </p:cTn>
                              </p:par>
                              <p:par>
                                <p:cTn id="1137" presetID="2" presetClass="exit" presetSubtype="8" fill="hold" nodeType="withEffect">
                                  <p:stCondLst>
                                    <p:cond delay="0"/>
                                  </p:stCondLst>
                                  <p:childTnLst>
                                    <p:anim calcmode="lin" valueType="num">
                                      <p:cBhvr additive="base">
                                        <p:cTn id="1138" dur="3250"/>
                                        <p:tgtEl>
                                          <p:spTgt spid="319"/>
                                        </p:tgtEl>
                                        <p:attrNameLst>
                                          <p:attrName>ppt_x</p:attrName>
                                        </p:attrNameLst>
                                      </p:cBhvr>
                                      <p:tavLst>
                                        <p:tav tm="0">
                                          <p:val>
                                            <p:strVal val="ppt_x"/>
                                          </p:val>
                                        </p:tav>
                                        <p:tav tm="100000">
                                          <p:val>
                                            <p:strVal val="0-ppt_w/2"/>
                                          </p:val>
                                        </p:tav>
                                      </p:tavLst>
                                    </p:anim>
                                    <p:anim calcmode="lin" valueType="num">
                                      <p:cBhvr additive="base">
                                        <p:cTn id="1139" dur="3250"/>
                                        <p:tgtEl>
                                          <p:spTgt spid="319"/>
                                        </p:tgtEl>
                                        <p:attrNameLst>
                                          <p:attrName>ppt_y</p:attrName>
                                        </p:attrNameLst>
                                      </p:cBhvr>
                                      <p:tavLst>
                                        <p:tav tm="0">
                                          <p:val>
                                            <p:strVal val="ppt_y"/>
                                          </p:val>
                                        </p:tav>
                                        <p:tav tm="100000">
                                          <p:val>
                                            <p:strVal val="ppt_y"/>
                                          </p:val>
                                        </p:tav>
                                      </p:tavLst>
                                    </p:anim>
                                    <p:set>
                                      <p:cBhvr>
                                        <p:cTn id="1140" dur="1" fill="hold">
                                          <p:stCondLst>
                                            <p:cond delay="3249"/>
                                          </p:stCondLst>
                                        </p:cTn>
                                        <p:tgtEl>
                                          <p:spTgt spid="319"/>
                                        </p:tgtEl>
                                        <p:attrNameLst>
                                          <p:attrName>style.visibility</p:attrName>
                                        </p:attrNameLst>
                                      </p:cBhvr>
                                      <p:to>
                                        <p:strVal val="hidden"/>
                                      </p:to>
                                    </p:set>
                                  </p:childTnLst>
                                </p:cTn>
                              </p:par>
                              <p:par>
                                <p:cTn id="1141" presetID="2" presetClass="exit" presetSubtype="8" fill="hold" nodeType="withEffect">
                                  <p:stCondLst>
                                    <p:cond delay="0"/>
                                  </p:stCondLst>
                                  <p:childTnLst>
                                    <p:anim calcmode="lin" valueType="num">
                                      <p:cBhvr additive="base">
                                        <p:cTn id="1142" dur="3250"/>
                                        <p:tgtEl>
                                          <p:spTgt spid="320"/>
                                        </p:tgtEl>
                                        <p:attrNameLst>
                                          <p:attrName>ppt_x</p:attrName>
                                        </p:attrNameLst>
                                      </p:cBhvr>
                                      <p:tavLst>
                                        <p:tav tm="0">
                                          <p:val>
                                            <p:strVal val="ppt_x"/>
                                          </p:val>
                                        </p:tav>
                                        <p:tav tm="100000">
                                          <p:val>
                                            <p:strVal val="0-ppt_w/2"/>
                                          </p:val>
                                        </p:tav>
                                      </p:tavLst>
                                    </p:anim>
                                    <p:anim calcmode="lin" valueType="num">
                                      <p:cBhvr additive="base">
                                        <p:cTn id="1143" dur="3250"/>
                                        <p:tgtEl>
                                          <p:spTgt spid="320"/>
                                        </p:tgtEl>
                                        <p:attrNameLst>
                                          <p:attrName>ppt_y</p:attrName>
                                        </p:attrNameLst>
                                      </p:cBhvr>
                                      <p:tavLst>
                                        <p:tav tm="0">
                                          <p:val>
                                            <p:strVal val="ppt_y"/>
                                          </p:val>
                                        </p:tav>
                                        <p:tav tm="100000">
                                          <p:val>
                                            <p:strVal val="ppt_y"/>
                                          </p:val>
                                        </p:tav>
                                      </p:tavLst>
                                    </p:anim>
                                    <p:set>
                                      <p:cBhvr>
                                        <p:cTn id="1144" dur="1" fill="hold">
                                          <p:stCondLst>
                                            <p:cond delay="3249"/>
                                          </p:stCondLst>
                                        </p:cTn>
                                        <p:tgtEl>
                                          <p:spTgt spid="320"/>
                                        </p:tgtEl>
                                        <p:attrNameLst>
                                          <p:attrName>style.visibility</p:attrName>
                                        </p:attrNameLst>
                                      </p:cBhvr>
                                      <p:to>
                                        <p:strVal val="hidden"/>
                                      </p:to>
                                    </p:set>
                                  </p:childTnLst>
                                </p:cTn>
                              </p:par>
                              <p:par>
                                <p:cTn id="1145" presetID="2" presetClass="exit" presetSubtype="8" fill="hold" nodeType="withEffect">
                                  <p:stCondLst>
                                    <p:cond delay="0"/>
                                  </p:stCondLst>
                                  <p:childTnLst>
                                    <p:anim calcmode="lin" valueType="num">
                                      <p:cBhvr additive="base">
                                        <p:cTn id="1146" dur="3250"/>
                                        <p:tgtEl>
                                          <p:spTgt spid="321"/>
                                        </p:tgtEl>
                                        <p:attrNameLst>
                                          <p:attrName>ppt_x</p:attrName>
                                        </p:attrNameLst>
                                      </p:cBhvr>
                                      <p:tavLst>
                                        <p:tav tm="0">
                                          <p:val>
                                            <p:strVal val="ppt_x"/>
                                          </p:val>
                                        </p:tav>
                                        <p:tav tm="100000">
                                          <p:val>
                                            <p:strVal val="0-ppt_w/2"/>
                                          </p:val>
                                        </p:tav>
                                      </p:tavLst>
                                    </p:anim>
                                    <p:anim calcmode="lin" valueType="num">
                                      <p:cBhvr additive="base">
                                        <p:cTn id="1147" dur="3250"/>
                                        <p:tgtEl>
                                          <p:spTgt spid="321"/>
                                        </p:tgtEl>
                                        <p:attrNameLst>
                                          <p:attrName>ppt_y</p:attrName>
                                        </p:attrNameLst>
                                      </p:cBhvr>
                                      <p:tavLst>
                                        <p:tav tm="0">
                                          <p:val>
                                            <p:strVal val="ppt_y"/>
                                          </p:val>
                                        </p:tav>
                                        <p:tav tm="100000">
                                          <p:val>
                                            <p:strVal val="ppt_y"/>
                                          </p:val>
                                        </p:tav>
                                      </p:tavLst>
                                    </p:anim>
                                    <p:set>
                                      <p:cBhvr>
                                        <p:cTn id="1148" dur="1" fill="hold">
                                          <p:stCondLst>
                                            <p:cond delay="3249"/>
                                          </p:stCondLst>
                                        </p:cTn>
                                        <p:tgtEl>
                                          <p:spTgt spid="321"/>
                                        </p:tgtEl>
                                        <p:attrNameLst>
                                          <p:attrName>style.visibility</p:attrName>
                                        </p:attrNameLst>
                                      </p:cBhvr>
                                      <p:to>
                                        <p:strVal val="hidden"/>
                                      </p:to>
                                    </p:set>
                                  </p:childTnLst>
                                </p:cTn>
                              </p:par>
                              <p:par>
                                <p:cTn id="1149" presetID="2" presetClass="exit" presetSubtype="8" fill="hold" nodeType="withEffect">
                                  <p:stCondLst>
                                    <p:cond delay="0"/>
                                  </p:stCondLst>
                                  <p:childTnLst>
                                    <p:anim calcmode="lin" valueType="num">
                                      <p:cBhvr additive="base">
                                        <p:cTn id="1150" dur="3250"/>
                                        <p:tgtEl>
                                          <p:spTgt spid="322"/>
                                        </p:tgtEl>
                                        <p:attrNameLst>
                                          <p:attrName>ppt_x</p:attrName>
                                        </p:attrNameLst>
                                      </p:cBhvr>
                                      <p:tavLst>
                                        <p:tav tm="0">
                                          <p:val>
                                            <p:strVal val="ppt_x"/>
                                          </p:val>
                                        </p:tav>
                                        <p:tav tm="100000">
                                          <p:val>
                                            <p:strVal val="0-ppt_w/2"/>
                                          </p:val>
                                        </p:tav>
                                      </p:tavLst>
                                    </p:anim>
                                    <p:anim calcmode="lin" valueType="num">
                                      <p:cBhvr additive="base">
                                        <p:cTn id="1151" dur="3250"/>
                                        <p:tgtEl>
                                          <p:spTgt spid="322"/>
                                        </p:tgtEl>
                                        <p:attrNameLst>
                                          <p:attrName>ppt_y</p:attrName>
                                        </p:attrNameLst>
                                      </p:cBhvr>
                                      <p:tavLst>
                                        <p:tav tm="0">
                                          <p:val>
                                            <p:strVal val="ppt_y"/>
                                          </p:val>
                                        </p:tav>
                                        <p:tav tm="100000">
                                          <p:val>
                                            <p:strVal val="ppt_y"/>
                                          </p:val>
                                        </p:tav>
                                      </p:tavLst>
                                    </p:anim>
                                    <p:set>
                                      <p:cBhvr>
                                        <p:cTn id="1152" dur="1" fill="hold">
                                          <p:stCondLst>
                                            <p:cond delay="3249"/>
                                          </p:stCondLst>
                                        </p:cTn>
                                        <p:tgtEl>
                                          <p:spTgt spid="322"/>
                                        </p:tgtEl>
                                        <p:attrNameLst>
                                          <p:attrName>style.visibility</p:attrName>
                                        </p:attrNameLst>
                                      </p:cBhvr>
                                      <p:to>
                                        <p:strVal val="hidden"/>
                                      </p:to>
                                    </p:set>
                                  </p:childTnLst>
                                </p:cTn>
                              </p:par>
                              <p:par>
                                <p:cTn id="1153" presetID="2" presetClass="exit" presetSubtype="8" fill="hold" nodeType="withEffect">
                                  <p:stCondLst>
                                    <p:cond delay="0"/>
                                  </p:stCondLst>
                                  <p:childTnLst>
                                    <p:anim calcmode="lin" valueType="num">
                                      <p:cBhvr additive="base">
                                        <p:cTn id="1154" dur="3250"/>
                                        <p:tgtEl>
                                          <p:spTgt spid="323"/>
                                        </p:tgtEl>
                                        <p:attrNameLst>
                                          <p:attrName>ppt_x</p:attrName>
                                        </p:attrNameLst>
                                      </p:cBhvr>
                                      <p:tavLst>
                                        <p:tav tm="0">
                                          <p:val>
                                            <p:strVal val="ppt_x"/>
                                          </p:val>
                                        </p:tav>
                                        <p:tav tm="100000">
                                          <p:val>
                                            <p:strVal val="0-ppt_w/2"/>
                                          </p:val>
                                        </p:tav>
                                      </p:tavLst>
                                    </p:anim>
                                    <p:anim calcmode="lin" valueType="num">
                                      <p:cBhvr additive="base">
                                        <p:cTn id="1155" dur="3250"/>
                                        <p:tgtEl>
                                          <p:spTgt spid="323"/>
                                        </p:tgtEl>
                                        <p:attrNameLst>
                                          <p:attrName>ppt_y</p:attrName>
                                        </p:attrNameLst>
                                      </p:cBhvr>
                                      <p:tavLst>
                                        <p:tav tm="0">
                                          <p:val>
                                            <p:strVal val="ppt_y"/>
                                          </p:val>
                                        </p:tav>
                                        <p:tav tm="100000">
                                          <p:val>
                                            <p:strVal val="ppt_y"/>
                                          </p:val>
                                        </p:tav>
                                      </p:tavLst>
                                    </p:anim>
                                    <p:set>
                                      <p:cBhvr>
                                        <p:cTn id="1156" dur="1" fill="hold">
                                          <p:stCondLst>
                                            <p:cond delay="3249"/>
                                          </p:stCondLst>
                                        </p:cTn>
                                        <p:tgtEl>
                                          <p:spTgt spid="323"/>
                                        </p:tgtEl>
                                        <p:attrNameLst>
                                          <p:attrName>style.visibility</p:attrName>
                                        </p:attrNameLst>
                                      </p:cBhvr>
                                      <p:to>
                                        <p:strVal val="hidden"/>
                                      </p:to>
                                    </p:set>
                                  </p:childTnLst>
                                </p:cTn>
                              </p:par>
                              <p:par>
                                <p:cTn id="1157" presetID="2" presetClass="exit" presetSubtype="8" fill="hold" nodeType="withEffect">
                                  <p:stCondLst>
                                    <p:cond delay="0"/>
                                  </p:stCondLst>
                                  <p:childTnLst>
                                    <p:anim calcmode="lin" valueType="num">
                                      <p:cBhvr additive="base">
                                        <p:cTn id="1158" dur="3250"/>
                                        <p:tgtEl>
                                          <p:spTgt spid="324"/>
                                        </p:tgtEl>
                                        <p:attrNameLst>
                                          <p:attrName>ppt_x</p:attrName>
                                        </p:attrNameLst>
                                      </p:cBhvr>
                                      <p:tavLst>
                                        <p:tav tm="0">
                                          <p:val>
                                            <p:strVal val="ppt_x"/>
                                          </p:val>
                                        </p:tav>
                                        <p:tav tm="100000">
                                          <p:val>
                                            <p:strVal val="0-ppt_w/2"/>
                                          </p:val>
                                        </p:tav>
                                      </p:tavLst>
                                    </p:anim>
                                    <p:anim calcmode="lin" valueType="num">
                                      <p:cBhvr additive="base">
                                        <p:cTn id="1159" dur="3250"/>
                                        <p:tgtEl>
                                          <p:spTgt spid="324"/>
                                        </p:tgtEl>
                                        <p:attrNameLst>
                                          <p:attrName>ppt_y</p:attrName>
                                        </p:attrNameLst>
                                      </p:cBhvr>
                                      <p:tavLst>
                                        <p:tav tm="0">
                                          <p:val>
                                            <p:strVal val="ppt_y"/>
                                          </p:val>
                                        </p:tav>
                                        <p:tav tm="100000">
                                          <p:val>
                                            <p:strVal val="ppt_y"/>
                                          </p:val>
                                        </p:tav>
                                      </p:tavLst>
                                    </p:anim>
                                    <p:set>
                                      <p:cBhvr>
                                        <p:cTn id="1160" dur="1" fill="hold">
                                          <p:stCondLst>
                                            <p:cond delay="3249"/>
                                          </p:stCondLst>
                                        </p:cTn>
                                        <p:tgtEl>
                                          <p:spTgt spid="324"/>
                                        </p:tgtEl>
                                        <p:attrNameLst>
                                          <p:attrName>style.visibility</p:attrName>
                                        </p:attrNameLst>
                                      </p:cBhvr>
                                      <p:to>
                                        <p:strVal val="hidden"/>
                                      </p:to>
                                    </p:set>
                                  </p:childTnLst>
                                </p:cTn>
                              </p:par>
                              <p:par>
                                <p:cTn id="1161" presetID="2" presetClass="exit" presetSubtype="8" fill="hold" nodeType="withEffect">
                                  <p:stCondLst>
                                    <p:cond delay="0"/>
                                  </p:stCondLst>
                                  <p:childTnLst>
                                    <p:anim calcmode="lin" valueType="num">
                                      <p:cBhvr additive="base">
                                        <p:cTn id="1162" dur="3250"/>
                                        <p:tgtEl>
                                          <p:spTgt spid="325"/>
                                        </p:tgtEl>
                                        <p:attrNameLst>
                                          <p:attrName>ppt_x</p:attrName>
                                        </p:attrNameLst>
                                      </p:cBhvr>
                                      <p:tavLst>
                                        <p:tav tm="0">
                                          <p:val>
                                            <p:strVal val="ppt_x"/>
                                          </p:val>
                                        </p:tav>
                                        <p:tav tm="100000">
                                          <p:val>
                                            <p:strVal val="0-ppt_w/2"/>
                                          </p:val>
                                        </p:tav>
                                      </p:tavLst>
                                    </p:anim>
                                    <p:anim calcmode="lin" valueType="num">
                                      <p:cBhvr additive="base">
                                        <p:cTn id="1163" dur="3250"/>
                                        <p:tgtEl>
                                          <p:spTgt spid="325"/>
                                        </p:tgtEl>
                                        <p:attrNameLst>
                                          <p:attrName>ppt_y</p:attrName>
                                        </p:attrNameLst>
                                      </p:cBhvr>
                                      <p:tavLst>
                                        <p:tav tm="0">
                                          <p:val>
                                            <p:strVal val="ppt_y"/>
                                          </p:val>
                                        </p:tav>
                                        <p:tav tm="100000">
                                          <p:val>
                                            <p:strVal val="ppt_y"/>
                                          </p:val>
                                        </p:tav>
                                      </p:tavLst>
                                    </p:anim>
                                    <p:set>
                                      <p:cBhvr>
                                        <p:cTn id="1164" dur="1" fill="hold">
                                          <p:stCondLst>
                                            <p:cond delay="3249"/>
                                          </p:stCondLst>
                                        </p:cTn>
                                        <p:tgtEl>
                                          <p:spTgt spid="325"/>
                                        </p:tgtEl>
                                        <p:attrNameLst>
                                          <p:attrName>style.visibility</p:attrName>
                                        </p:attrNameLst>
                                      </p:cBhvr>
                                      <p:to>
                                        <p:strVal val="hidden"/>
                                      </p:to>
                                    </p:set>
                                  </p:childTnLst>
                                </p:cTn>
                              </p:par>
                              <p:par>
                                <p:cTn id="1165" presetID="2" presetClass="exit" presetSubtype="8" fill="hold" nodeType="withEffect">
                                  <p:stCondLst>
                                    <p:cond delay="0"/>
                                  </p:stCondLst>
                                  <p:childTnLst>
                                    <p:anim calcmode="lin" valueType="num">
                                      <p:cBhvr additive="base">
                                        <p:cTn id="1166" dur="3250"/>
                                        <p:tgtEl>
                                          <p:spTgt spid="326"/>
                                        </p:tgtEl>
                                        <p:attrNameLst>
                                          <p:attrName>ppt_x</p:attrName>
                                        </p:attrNameLst>
                                      </p:cBhvr>
                                      <p:tavLst>
                                        <p:tav tm="0">
                                          <p:val>
                                            <p:strVal val="ppt_x"/>
                                          </p:val>
                                        </p:tav>
                                        <p:tav tm="100000">
                                          <p:val>
                                            <p:strVal val="0-ppt_w/2"/>
                                          </p:val>
                                        </p:tav>
                                      </p:tavLst>
                                    </p:anim>
                                    <p:anim calcmode="lin" valueType="num">
                                      <p:cBhvr additive="base">
                                        <p:cTn id="1167" dur="3250"/>
                                        <p:tgtEl>
                                          <p:spTgt spid="326"/>
                                        </p:tgtEl>
                                        <p:attrNameLst>
                                          <p:attrName>ppt_y</p:attrName>
                                        </p:attrNameLst>
                                      </p:cBhvr>
                                      <p:tavLst>
                                        <p:tav tm="0">
                                          <p:val>
                                            <p:strVal val="ppt_y"/>
                                          </p:val>
                                        </p:tav>
                                        <p:tav tm="100000">
                                          <p:val>
                                            <p:strVal val="ppt_y"/>
                                          </p:val>
                                        </p:tav>
                                      </p:tavLst>
                                    </p:anim>
                                    <p:set>
                                      <p:cBhvr>
                                        <p:cTn id="1168" dur="1" fill="hold">
                                          <p:stCondLst>
                                            <p:cond delay="3249"/>
                                          </p:stCondLst>
                                        </p:cTn>
                                        <p:tgtEl>
                                          <p:spTgt spid="326"/>
                                        </p:tgtEl>
                                        <p:attrNameLst>
                                          <p:attrName>style.visibility</p:attrName>
                                        </p:attrNameLst>
                                      </p:cBhvr>
                                      <p:to>
                                        <p:strVal val="hidden"/>
                                      </p:to>
                                    </p:set>
                                  </p:childTnLst>
                                </p:cTn>
                              </p:par>
                              <p:par>
                                <p:cTn id="1169" presetID="2" presetClass="exit" presetSubtype="8" fill="hold" nodeType="withEffect">
                                  <p:stCondLst>
                                    <p:cond delay="0"/>
                                  </p:stCondLst>
                                  <p:childTnLst>
                                    <p:anim calcmode="lin" valueType="num">
                                      <p:cBhvr additive="base">
                                        <p:cTn id="1170" dur="3250"/>
                                        <p:tgtEl>
                                          <p:spTgt spid="327"/>
                                        </p:tgtEl>
                                        <p:attrNameLst>
                                          <p:attrName>ppt_x</p:attrName>
                                        </p:attrNameLst>
                                      </p:cBhvr>
                                      <p:tavLst>
                                        <p:tav tm="0">
                                          <p:val>
                                            <p:strVal val="ppt_x"/>
                                          </p:val>
                                        </p:tav>
                                        <p:tav tm="100000">
                                          <p:val>
                                            <p:strVal val="0-ppt_w/2"/>
                                          </p:val>
                                        </p:tav>
                                      </p:tavLst>
                                    </p:anim>
                                    <p:anim calcmode="lin" valueType="num">
                                      <p:cBhvr additive="base">
                                        <p:cTn id="1171" dur="3250"/>
                                        <p:tgtEl>
                                          <p:spTgt spid="327"/>
                                        </p:tgtEl>
                                        <p:attrNameLst>
                                          <p:attrName>ppt_y</p:attrName>
                                        </p:attrNameLst>
                                      </p:cBhvr>
                                      <p:tavLst>
                                        <p:tav tm="0">
                                          <p:val>
                                            <p:strVal val="ppt_y"/>
                                          </p:val>
                                        </p:tav>
                                        <p:tav tm="100000">
                                          <p:val>
                                            <p:strVal val="ppt_y"/>
                                          </p:val>
                                        </p:tav>
                                      </p:tavLst>
                                    </p:anim>
                                    <p:set>
                                      <p:cBhvr>
                                        <p:cTn id="1172" dur="1" fill="hold">
                                          <p:stCondLst>
                                            <p:cond delay="3249"/>
                                          </p:stCondLst>
                                        </p:cTn>
                                        <p:tgtEl>
                                          <p:spTgt spid="327"/>
                                        </p:tgtEl>
                                        <p:attrNameLst>
                                          <p:attrName>style.visibility</p:attrName>
                                        </p:attrNameLst>
                                      </p:cBhvr>
                                      <p:to>
                                        <p:strVal val="hidden"/>
                                      </p:to>
                                    </p:set>
                                  </p:childTnLst>
                                </p:cTn>
                              </p:par>
                              <p:par>
                                <p:cTn id="1173" presetID="2" presetClass="exit" presetSubtype="8" fill="hold" nodeType="withEffect">
                                  <p:stCondLst>
                                    <p:cond delay="0"/>
                                  </p:stCondLst>
                                  <p:childTnLst>
                                    <p:anim calcmode="lin" valueType="num">
                                      <p:cBhvr additive="base">
                                        <p:cTn id="1174" dur="3250"/>
                                        <p:tgtEl>
                                          <p:spTgt spid="328"/>
                                        </p:tgtEl>
                                        <p:attrNameLst>
                                          <p:attrName>ppt_x</p:attrName>
                                        </p:attrNameLst>
                                      </p:cBhvr>
                                      <p:tavLst>
                                        <p:tav tm="0">
                                          <p:val>
                                            <p:strVal val="ppt_x"/>
                                          </p:val>
                                        </p:tav>
                                        <p:tav tm="100000">
                                          <p:val>
                                            <p:strVal val="0-ppt_w/2"/>
                                          </p:val>
                                        </p:tav>
                                      </p:tavLst>
                                    </p:anim>
                                    <p:anim calcmode="lin" valueType="num">
                                      <p:cBhvr additive="base">
                                        <p:cTn id="1175" dur="3250"/>
                                        <p:tgtEl>
                                          <p:spTgt spid="328"/>
                                        </p:tgtEl>
                                        <p:attrNameLst>
                                          <p:attrName>ppt_y</p:attrName>
                                        </p:attrNameLst>
                                      </p:cBhvr>
                                      <p:tavLst>
                                        <p:tav tm="0">
                                          <p:val>
                                            <p:strVal val="ppt_y"/>
                                          </p:val>
                                        </p:tav>
                                        <p:tav tm="100000">
                                          <p:val>
                                            <p:strVal val="ppt_y"/>
                                          </p:val>
                                        </p:tav>
                                      </p:tavLst>
                                    </p:anim>
                                    <p:set>
                                      <p:cBhvr>
                                        <p:cTn id="1176" dur="1" fill="hold">
                                          <p:stCondLst>
                                            <p:cond delay="3249"/>
                                          </p:stCondLst>
                                        </p:cTn>
                                        <p:tgtEl>
                                          <p:spTgt spid="328"/>
                                        </p:tgtEl>
                                        <p:attrNameLst>
                                          <p:attrName>style.visibility</p:attrName>
                                        </p:attrNameLst>
                                      </p:cBhvr>
                                      <p:to>
                                        <p:strVal val="hidden"/>
                                      </p:to>
                                    </p:set>
                                  </p:childTnLst>
                                </p:cTn>
                              </p:par>
                              <p:par>
                                <p:cTn id="1177" presetID="2" presetClass="exit" presetSubtype="8" fill="hold" nodeType="withEffect">
                                  <p:stCondLst>
                                    <p:cond delay="0"/>
                                  </p:stCondLst>
                                  <p:childTnLst>
                                    <p:anim calcmode="lin" valueType="num">
                                      <p:cBhvr additive="base">
                                        <p:cTn id="1178" dur="3250"/>
                                        <p:tgtEl>
                                          <p:spTgt spid="329"/>
                                        </p:tgtEl>
                                        <p:attrNameLst>
                                          <p:attrName>ppt_x</p:attrName>
                                        </p:attrNameLst>
                                      </p:cBhvr>
                                      <p:tavLst>
                                        <p:tav tm="0">
                                          <p:val>
                                            <p:strVal val="ppt_x"/>
                                          </p:val>
                                        </p:tav>
                                        <p:tav tm="100000">
                                          <p:val>
                                            <p:strVal val="0-ppt_w/2"/>
                                          </p:val>
                                        </p:tav>
                                      </p:tavLst>
                                    </p:anim>
                                    <p:anim calcmode="lin" valueType="num">
                                      <p:cBhvr additive="base">
                                        <p:cTn id="1179" dur="3250"/>
                                        <p:tgtEl>
                                          <p:spTgt spid="329"/>
                                        </p:tgtEl>
                                        <p:attrNameLst>
                                          <p:attrName>ppt_y</p:attrName>
                                        </p:attrNameLst>
                                      </p:cBhvr>
                                      <p:tavLst>
                                        <p:tav tm="0">
                                          <p:val>
                                            <p:strVal val="ppt_y"/>
                                          </p:val>
                                        </p:tav>
                                        <p:tav tm="100000">
                                          <p:val>
                                            <p:strVal val="ppt_y"/>
                                          </p:val>
                                        </p:tav>
                                      </p:tavLst>
                                    </p:anim>
                                    <p:set>
                                      <p:cBhvr>
                                        <p:cTn id="1180" dur="1" fill="hold">
                                          <p:stCondLst>
                                            <p:cond delay="3249"/>
                                          </p:stCondLst>
                                        </p:cTn>
                                        <p:tgtEl>
                                          <p:spTgt spid="329"/>
                                        </p:tgtEl>
                                        <p:attrNameLst>
                                          <p:attrName>style.visibility</p:attrName>
                                        </p:attrNameLst>
                                      </p:cBhvr>
                                      <p:to>
                                        <p:strVal val="hidden"/>
                                      </p:to>
                                    </p:set>
                                  </p:childTnLst>
                                </p:cTn>
                              </p:par>
                              <p:par>
                                <p:cTn id="1181" presetID="2" presetClass="exit" presetSubtype="8" fill="hold" nodeType="withEffect">
                                  <p:stCondLst>
                                    <p:cond delay="0"/>
                                  </p:stCondLst>
                                  <p:childTnLst>
                                    <p:anim calcmode="lin" valueType="num">
                                      <p:cBhvr additive="base">
                                        <p:cTn id="1182" dur="3250"/>
                                        <p:tgtEl>
                                          <p:spTgt spid="330"/>
                                        </p:tgtEl>
                                        <p:attrNameLst>
                                          <p:attrName>ppt_x</p:attrName>
                                        </p:attrNameLst>
                                      </p:cBhvr>
                                      <p:tavLst>
                                        <p:tav tm="0">
                                          <p:val>
                                            <p:strVal val="ppt_x"/>
                                          </p:val>
                                        </p:tav>
                                        <p:tav tm="100000">
                                          <p:val>
                                            <p:strVal val="0-ppt_w/2"/>
                                          </p:val>
                                        </p:tav>
                                      </p:tavLst>
                                    </p:anim>
                                    <p:anim calcmode="lin" valueType="num">
                                      <p:cBhvr additive="base">
                                        <p:cTn id="1183" dur="3250"/>
                                        <p:tgtEl>
                                          <p:spTgt spid="330"/>
                                        </p:tgtEl>
                                        <p:attrNameLst>
                                          <p:attrName>ppt_y</p:attrName>
                                        </p:attrNameLst>
                                      </p:cBhvr>
                                      <p:tavLst>
                                        <p:tav tm="0">
                                          <p:val>
                                            <p:strVal val="ppt_y"/>
                                          </p:val>
                                        </p:tav>
                                        <p:tav tm="100000">
                                          <p:val>
                                            <p:strVal val="ppt_y"/>
                                          </p:val>
                                        </p:tav>
                                      </p:tavLst>
                                    </p:anim>
                                    <p:set>
                                      <p:cBhvr>
                                        <p:cTn id="1184" dur="1" fill="hold">
                                          <p:stCondLst>
                                            <p:cond delay="3249"/>
                                          </p:stCondLst>
                                        </p:cTn>
                                        <p:tgtEl>
                                          <p:spTgt spid="330"/>
                                        </p:tgtEl>
                                        <p:attrNameLst>
                                          <p:attrName>style.visibility</p:attrName>
                                        </p:attrNameLst>
                                      </p:cBhvr>
                                      <p:to>
                                        <p:strVal val="hidden"/>
                                      </p:to>
                                    </p:set>
                                  </p:childTnLst>
                                </p:cTn>
                              </p:par>
                              <p:par>
                                <p:cTn id="1185" presetID="2" presetClass="exit" presetSubtype="8" fill="hold" nodeType="withEffect">
                                  <p:stCondLst>
                                    <p:cond delay="0"/>
                                  </p:stCondLst>
                                  <p:childTnLst>
                                    <p:anim calcmode="lin" valueType="num">
                                      <p:cBhvr additive="base">
                                        <p:cTn id="1186" dur="3250"/>
                                        <p:tgtEl>
                                          <p:spTgt spid="331"/>
                                        </p:tgtEl>
                                        <p:attrNameLst>
                                          <p:attrName>ppt_x</p:attrName>
                                        </p:attrNameLst>
                                      </p:cBhvr>
                                      <p:tavLst>
                                        <p:tav tm="0">
                                          <p:val>
                                            <p:strVal val="ppt_x"/>
                                          </p:val>
                                        </p:tav>
                                        <p:tav tm="100000">
                                          <p:val>
                                            <p:strVal val="0-ppt_w/2"/>
                                          </p:val>
                                        </p:tav>
                                      </p:tavLst>
                                    </p:anim>
                                    <p:anim calcmode="lin" valueType="num">
                                      <p:cBhvr additive="base">
                                        <p:cTn id="1187" dur="3250"/>
                                        <p:tgtEl>
                                          <p:spTgt spid="331"/>
                                        </p:tgtEl>
                                        <p:attrNameLst>
                                          <p:attrName>ppt_y</p:attrName>
                                        </p:attrNameLst>
                                      </p:cBhvr>
                                      <p:tavLst>
                                        <p:tav tm="0">
                                          <p:val>
                                            <p:strVal val="ppt_y"/>
                                          </p:val>
                                        </p:tav>
                                        <p:tav tm="100000">
                                          <p:val>
                                            <p:strVal val="ppt_y"/>
                                          </p:val>
                                        </p:tav>
                                      </p:tavLst>
                                    </p:anim>
                                    <p:set>
                                      <p:cBhvr>
                                        <p:cTn id="1188" dur="1" fill="hold">
                                          <p:stCondLst>
                                            <p:cond delay="3249"/>
                                          </p:stCondLst>
                                        </p:cTn>
                                        <p:tgtEl>
                                          <p:spTgt spid="331"/>
                                        </p:tgtEl>
                                        <p:attrNameLst>
                                          <p:attrName>style.visibility</p:attrName>
                                        </p:attrNameLst>
                                      </p:cBhvr>
                                      <p:to>
                                        <p:strVal val="hidden"/>
                                      </p:to>
                                    </p:set>
                                  </p:childTnLst>
                                </p:cTn>
                              </p:par>
                              <p:par>
                                <p:cTn id="1189" presetID="2" presetClass="exit" presetSubtype="8" fill="hold" nodeType="withEffect">
                                  <p:stCondLst>
                                    <p:cond delay="0"/>
                                  </p:stCondLst>
                                  <p:childTnLst>
                                    <p:anim calcmode="lin" valueType="num">
                                      <p:cBhvr additive="base">
                                        <p:cTn id="1190" dur="3250"/>
                                        <p:tgtEl>
                                          <p:spTgt spid="332"/>
                                        </p:tgtEl>
                                        <p:attrNameLst>
                                          <p:attrName>ppt_x</p:attrName>
                                        </p:attrNameLst>
                                      </p:cBhvr>
                                      <p:tavLst>
                                        <p:tav tm="0">
                                          <p:val>
                                            <p:strVal val="ppt_x"/>
                                          </p:val>
                                        </p:tav>
                                        <p:tav tm="100000">
                                          <p:val>
                                            <p:strVal val="0-ppt_w/2"/>
                                          </p:val>
                                        </p:tav>
                                      </p:tavLst>
                                    </p:anim>
                                    <p:anim calcmode="lin" valueType="num">
                                      <p:cBhvr additive="base">
                                        <p:cTn id="1191" dur="3250"/>
                                        <p:tgtEl>
                                          <p:spTgt spid="332"/>
                                        </p:tgtEl>
                                        <p:attrNameLst>
                                          <p:attrName>ppt_y</p:attrName>
                                        </p:attrNameLst>
                                      </p:cBhvr>
                                      <p:tavLst>
                                        <p:tav tm="0">
                                          <p:val>
                                            <p:strVal val="ppt_y"/>
                                          </p:val>
                                        </p:tav>
                                        <p:tav tm="100000">
                                          <p:val>
                                            <p:strVal val="ppt_y"/>
                                          </p:val>
                                        </p:tav>
                                      </p:tavLst>
                                    </p:anim>
                                    <p:set>
                                      <p:cBhvr>
                                        <p:cTn id="1192" dur="1" fill="hold">
                                          <p:stCondLst>
                                            <p:cond delay="3249"/>
                                          </p:stCondLst>
                                        </p:cTn>
                                        <p:tgtEl>
                                          <p:spTgt spid="332"/>
                                        </p:tgtEl>
                                        <p:attrNameLst>
                                          <p:attrName>style.visibility</p:attrName>
                                        </p:attrNameLst>
                                      </p:cBhvr>
                                      <p:to>
                                        <p:strVal val="hidden"/>
                                      </p:to>
                                    </p:set>
                                  </p:childTnLst>
                                </p:cTn>
                              </p:par>
                              <p:par>
                                <p:cTn id="1193" presetID="2" presetClass="exit" presetSubtype="8" fill="hold" nodeType="withEffect">
                                  <p:stCondLst>
                                    <p:cond delay="0"/>
                                  </p:stCondLst>
                                  <p:childTnLst>
                                    <p:anim calcmode="lin" valueType="num">
                                      <p:cBhvr additive="base">
                                        <p:cTn id="1194" dur="3250"/>
                                        <p:tgtEl>
                                          <p:spTgt spid="333"/>
                                        </p:tgtEl>
                                        <p:attrNameLst>
                                          <p:attrName>ppt_x</p:attrName>
                                        </p:attrNameLst>
                                      </p:cBhvr>
                                      <p:tavLst>
                                        <p:tav tm="0">
                                          <p:val>
                                            <p:strVal val="ppt_x"/>
                                          </p:val>
                                        </p:tav>
                                        <p:tav tm="100000">
                                          <p:val>
                                            <p:strVal val="0-ppt_w/2"/>
                                          </p:val>
                                        </p:tav>
                                      </p:tavLst>
                                    </p:anim>
                                    <p:anim calcmode="lin" valueType="num">
                                      <p:cBhvr additive="base">
                                        <p:cTn id="1195" dur="3250"/>
                                        <p:tgtEl>
                                          <p:spTgt spid="333"/>
                                        </p:tgtEl>
                                        <p:attrNameLst>
                                          <p:attrName>ppt_y</p:attrName>
                                        </p:attrNameLst>
                                      </p:cBhvr>
                                      <p:tavLst>
                                        <p:tav tm="0">
                                          <p:val>
                                            <p:strVal val="ppt_y"/>
                                          </p:val>
                                        </p:tav>
                                        <p:tav tm="100000">
                                          <p:val>
                                            <p:strVal val="ppt_y"/>
                                          </p:val>
                                        </p:tav>
                                      </p:tavLst>
                                    </p:anim>
                                    <p:set>
                                      <p:cBhvr>
                                        <p:cTn id="1196" dur="1" fill="hold">
                                          <p:stCondLst>
                                            <p:cond delay="3249"/>
                                          </p:stCondLst>
                                        </p:cTn>
                                        <p:tgtEl>
                                          <p:spTgt spid="333"/>
                                        </p:tgtEl>
                                        <p:attrNameLst>
                                          <p:attrName>style.visibility</p:attrName>
                                        </p:attrNameLst>
                                      </p:cBhvr>
                                      <p:to>
                                        <p:strVal val="hidden"/>
                                      </p:to>
                                    </p:set>
                                  </p:childTnLst>
                                </p:cTn>
                              </p:par>
                              <p:par>
                                <p:cTn id="1197" presetID="2" presetClass="exit" presetSubtype="8" fill="hold" nodeType="withEffect">
                                  <p:stCondLst>
                                    <p:cond delay="0"/>
                                  </p:stCondLst>
                                  <p:childTnLst>
                                    <p:anim calcmode="lin" valueType="num">
                                      <p:cBhvr additive="base">
                                        <p:cTn id="1198" dur="3250"/>
                                        <p:tgtEl>
                                          <p:spTgt spid="334"/>
                                        </p:tgtEl>
                                        <p:attrNameLst>
                                          <p:attrName>ppt_x</p:attrName>
                                        </p:attrNameLst>
                                      </p:cBhvr>
                                      <p:tavLst>
                                        <p:tav tm="0">
                                          <p:val>
                                            <p:strVal val="ppt_x"/>
                                          </p:val>
                                        </p:tav>
                                        <p:tav tm="100000">
                                          <p:val>
                                            <p:strVal val="0-ppt_w/2"/>
                                          </p:val>
                                        </p:tav>
                                      </p:tavLst>
                                    </p:anim>
                                    <p:anim calcmode="lin" valueType="num">
                                      <p:cBhvr additive="base">
                                        <p:cTn id="1199" dur="3250"/>
                                        <p:tgtEl>
                                          <p:spTgt spid="334"/>
                                        </p:tgtEl>
                                        <p:attrNameLst>
                                          <p:attrName>ppt_y</p:attrName>
                                        </p:attrNameLst>
                                      </p:cBhvr>
                                      <p:tavLst>
                                        <p:tav tm="0">
                                          <p:val>
                                            <p:strVal val="ppt_y"/>
                                          </p:val>
                                        </p:tav>
                                        <p:tav tm="100000">
                                          <p:val>
                                            <p:strVal val="ppt_y"/>
                                          </p:val>
                                        </p:tav>
                                      </p:tavLst>
                                    </p:anim>
                                    <p:set>
                                      <p:cBhvr>
                                        <p:cTn id="1200" dur="1" fill="hold">
                                          <p:stCondLst>
                                            <p:cond delay="3249"/>
                                          </p:stCondLst>
                                        </p:cTn>
                                        <p:tgtEl>
                                          <p:spTgt spid="334"/>
                                        </p:tgtEl>
                                        <p:attrNameLst>
                                          <p:attrName>style.visibility</p:attrName>
                                        </p:attrNameLst>
                                      </p:cBhvr>
                                      <p:to>
                                        <p:strVal val="hidden"/>
                                      </p:to>
                                    </p:set>
                                  </p:childTnLst>
                                </p:cTn>
                              </p:par>
                              <p:par>
                                <p:cTn id="1201" presetID="2" presetClass="exit" presetSubtype="8" fill="hold" nodeType="withEffect">
                                  <p:stCondLst>
                                    <p:cond delay="0"/>
                                  </p:stCondLst>
                                  <p:childTnLst>
                                    <p:anim calcmode="lin" valueType="num">
                                      <p:cBhvr additive="base">
                                        <p:cTn id="1202" dur="3250"/>
                                        <p:tgtEl>
                                          <p:spTgt spid="335"/>
                                        </p:tgtEl>
                                        <p:attrNameLst>
                                          <p:attrName>ppt_x</p:attrName>
                                        </p:attrNameLst>
                                      </p:cBhvr>
                                      <p:tavLst>
                                        <p:tav tm="0">
                                          <p:val>
                                            <p:strVal val="ppt_x"/>
                                          </p:val>
                                        </p:tav>
                                        <p:tav tm="100000">
                                          <p:val>
                                            <p:strVal val="0-ppt_w/2"/>
                                          </p:val>
                                        </p:tav>
                                      </p:tavLst>
                                    </p:anim>
                                    <p:anim calcmode="lin" valueType="num">
                                      <p:cBhvr additive="base">
                                        <p:cTn id="1203" dur="3250"/>
                                        <p:tgtEl>
                                          <p:spTgt spid="335"/>
                                        </p:tgtEl>
                                        <p:attrNameLst>
                                          <p:attrName>ppt_y</p:attrName>
                                        </p:attrNameLst>
                                      </p:cBhvr>
                                      <p:tavLst>
                                        <p:tav tm="0">
                                          <p:val>
                                            <p:strVal val="ppt_y"/>
                                          </p:val>
                                        </p:tav>
                                        <p:tav tm="100000">
                                          <p:val>
                                            <p:strVal val="ppt_y"/>
                                          </p:val>
                                        </p:tav>
                                      </p:tavLst>
                                    </p:anim>
                                    <p:set>
                                      <p:cBhvr>
                                        <p:cTn id="1204" dur="1" fill="hold">
                                          <p:stCondLst>
                                            <p:cond delay="3249"/>
                                          </p:stCondLst>
                                        </p:cTn>
                                        <p:tgtEl>
                                          <p:spTgt spid="335"/>
                                        </p:tgtEl>
                                        <p:attrNameLst>
                                          <p:attrName>style.visibility</p:attrName>
                                        </p:attrNameLst>
                                      </p:cBhvr>
                                      <p:to>
                                        <p:strVal val="hidden"/>
                                      </p:to>
                                    </p:set>
                                  </p:childTnLst>
                                </p:cTn>
                              </p:par>
                              <p:par>
                                <p:cTn id="1205" presetID="23" presetClass="exit" presetSubtype="272" fill="hold" nodeType="withEffect">
                                  <p:stCondLst>
                                    <p:cond delay="0"/>
                                  </p:stCondLst>
                                  <p:childTnLst>
                                    <p:anim calcmode="lin" valueType="num">
                                      <p:cBhvr>
                                        <p:cTn id="1206" dur="4000"/>
                                        <p:tgtEl>
                                          <p:spTgt spid="396"/>
                                        </p:tgtEl>
                                        <p:attrNameLst>
                                          <p:attrName>ppt_w</p:attrName>
                                        </p:attrNameLst>
                                      </p:cBhvr>
                                      <p:tavLst>
                                        <p:tav tm="0">
                                          <p:val>
                                            <p:strVal val="ppt_w"/>
                                          </p:val>
                                        </p:tav>
                                        <p:tav tm="100000">
                                          <p:val>
                                            <p:strVal val="4/3*ppt_w"/>
                                          </p:val>
                                        </p:tav>
                                      </p:tavLst>
                                    </p:anim>
                                    <p:anim calcmode="lin" valueType="num">
                                      <p:cBhvr>
                                        <p:cTn id="1207" dur="4000"/>
                                        <p:tgtEl>
                                          <p:spTgt spid="396"/>
                                        </p:tgtEl>
                                        <p:attrNameLst>
                                          <p:attrName>ppt_h</p:attrName>
                                        </p:attrNameLst>
                                      </p:cBhvr>
                                      <p:tavLst>
                                        <p:tav tm="0">
                                          <p:val>
                                            <p:strVal val="ppt_h"/>
                                          </p:val>
                                        </p:tav>
                                        <p:tav tm="100000">
                                          <p:val>
                                            <p:strVal val="4/3*ppt_h"/>
                                          </p:val>
                                        </p:tav>
                                      </p:tavLst>
                                    </p:anim>
                                    <p:set>
                                      <p:cBhvr>
                                        <p:cTn id="1208" dur="1" fill="hold">
                                          <p:stCondLst>
                                            <p:cond delay="3999"/>
                                          </p:stCondLst>
                                        </p:cTn>
                                        <p:tgtEl>
                                          <p:spTgt spid="396"/>
                                        </p:tgtEl>
                                        <p:attrNameLst>
                                          <p:attrName>style.visibility</p:attrName>
                                        </p:attrNameLst>
                                      </p:cBhvr>
                                      <p:to>
                                        <p:strVal val="hidden"/>
                                      </p:to>
                                    </p:set>
                                  </p:childTnLst>
                                </p:cTn>
                              </p:par>
                              <p:par>
                                <p:cTn id="1209" presetID="23" presetClass="entr" presetSubtype="288" fill="hold" nodeType="withEffect">
                                  <p:stCondLst>
                                    <p:cond delay="500"/>
                                  </p:stCondLst>
                                  <p:childTnLst>
                                    <p:set>
                                      <p:cBhvr>
                                        <p:cTn id="1210" dur="1" fill="hold">
                                          <p:stCondLst>
                                            <p:cond delay="0"/>
                                          </p:stCondLst>
                                        </p:cTn>
                                        <p:tgtEl>
                                          <p:spTgt spid="403"/>
                                        </p:tgtEl>
                                        <p:attrNameLst>
                                          <p:attrName>style.visibility</p:attrName>
                                        </p:attrNameLst>
                                      </p:cBhvr>
                                      <p:to>
                                        <p:strVal val="visible"/>
                                      </p:to>
                                    </p:set>
                                    <p:anim calcmode="lin" valueType="num">
                                      <p:cBhvr>
                                        <p:cTn id="1211" dur="3000" fill="hold"/>
                                        <p:tgtEl>
                                          <p:spTgt spid="403"/>
                                        </p:tgtEl>
                                        <p:attrNameLst>
                                          <p:attrName>ppt_w</p:attrName>
                                        </p:attrNameLst>
                                      </p:cBhvr>
                                      <p:tavLst>
                                        <p:tav tm="0">
                                          <p:val>
                                            <p:strVal val="4/3*#ppt_w"/>
                                          </p:val>
                                        </p:tav>
                                        <p:tav tm="100000">
                                          <p:val>
                                            <p:strVal val="#ppt_w"/>
                                          </p:val>
                                        </p:tav>
                                      </p:tavLst>
                                    </p:anim>
                                    <p:anim calcmode="lin" valueType="num">
                                      <p:cBhvr>
                                        <p:cTn id="1212" dur="3000" fill="hold"/>
                                        <p:tgtEl>
                                          <p:spTgt spid="403"/>
                                        </p:tgtEl>
                                        <p:attrNameLst>
                                          <p:attrName>ppt_h</p:attrName>
                                        </p:attrNameLst>
                                      </p:cBhvr>
                                      <p:tavLst>
                                        <p:tav tm="0">
                                          <p:val>
                                            <p:strVal val="4/3*#ppt_h"/>
                                          </p:val>
                                        </p:tav>
                                        <p:tav tm="100000">
                                          <p:val>
                                            <p:strVal val="#ppt_h"/>
                                          </p:val>
                                        </p:tav>
                                      </p:tavLst>
                                    </p:anim>
                                  </p:childTnLst>
                                </p:cTn>
                              </p:par>
                              <p:par>
                                <p:cTn id="1213" presetID="16" presetClass="entr" presetSubtype="37" fill="hold" nodeType="withEffect">
                                  <p:stCondLst>
                                    <p:cond delay="500"/>
                                  </p:stCondLst>
                                  <p:childTnLst>
                                    <p:set>
                                      <p:cBhvr>
                                        <p:cTn id="1214" dur="1" fill="hold">
                                          <p:stCondLst>
                                            <p:cond delay="0"/>
                                          </p:stCondLst>
                                        </p:cTn>
                                        <p:tgtEl>
                                          <p:spTgt spid="403"/>
                                        </p:tgtEl>
                                        <p:attrNameLst>
                                          <p:attrName>style.visibility</p:attrName>
                                        </p:attrNameLst>
                                      </p:cBhvr>
                                      <p:to>
                                        <p:strVal val="visible"/>
                                      </p:to>
                                    </p:set>
                                    <p:animEffect transition="in" filter="barn(outVertical)">
                                      <p:cBhvr>
                                        <p:cTn id="1215" dur="3000"/>
                                        <p:tgtEl>
                                          <p:spTgt spid="403"/>
                                        </p:tgtEl>
                                      </p:cBhvr>
                                    </p:animEffect>
                                  </p:childTnLst>
                                </p:cTn>
                              </p:par>
                              <p:par>
                                <p:cTn id="1216" presetID="9" presetClass="emph" presetSubtype="0" grpId="0" nodeType="withEffect">
                                  <p:stCondLst>
                                    <p:cond delay="0"/>
                                  </p:stCondLst>
                                  <p:childTnLst>
                                    <p:set>
                                      <p:cBhvr rctx="PPT">
                                        <p:cTn id="1217" dur="indefinite"/>
                                        <p:tgtEl>
                                          <p:spTgt spid="404"/>
                                        </p:tgtEl>
                                        <p:attrNameLst>
                                          <p:attrName>style.opacity</p:attrName>
                                        </p:attrNameLst>
                                      </p:cBhvr>
                                      <p:to>
                                        <p:strVal val="0"/>
                                      </p:to>
                                    </p:set>
                                    <p:animEffect filter="image" prLst="opacity: 0">
                                      <p:cBhvr rctx="IE">
                                        <p:cTn id="1218" dur="indefinite"/>
                                        <p:tgtEl>
                                          <p:spTgt spid="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58 Rectángulo"/>
          <p:cNvSpPr/>
          <p:nvPr/>
        </p:nvSpPr>
        <p:spPr>
          <a:xfrm>
            <a:off x="0" y="1"/>
            <a:ext cx="9144000" cy="5114437"/>
          </a:xfrm>
          <a:prstGeom prst="rect">
            <a:avLst/>
          </a:prstGeom>
          <a:gradFill flip="none" rotWithShape="1">
            <a:gsLst>
              <a:gs pos="86000">
                <a:srgbClr val="600000">
                  <a:lumMod val="16000"/>
                </a:srgbClr>
              </a:gs>
              <a:gs pos="29000">
                <a:srgbClr val="600000">
                  <a:lumMod val="17000"/>
                </a:srgbClr>
              </a:gs>
              <a:gs pos="51000">
                <a:schemeClr val="bg1">
                  <a:lumMod val="13000"/>
                </a:schemeClr>
              </a:gs>
              <a:gs pos="8000">
                <a:srgbClr val="00B050"/>
              </a:gs>
              <a:gs pos="13000">
                <a:srgbClr val="3A001B">
                  <a:lumMod val="32000"/>
                </a:srgbClr>
              </a:gs>
              <a:gs pos="92000">
                <a:srgbClr val="00B050"/>
              </a:gs>
              <a:gs pos="97000">
                <a:srgbClr val="D80660"/>
              </a:gs>
              <a:gs pos="3000">
                <a:srgbClr val="D80660"/>
              </a:gs>
            </a:gsLst>
            <a:lin ang="16200000" scaled="1"/>
            <a:tileRect/>
          </a:gradFill>
          <a:ln>
            <a:noFill/>
          </a:ln>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0" name="59 Imagen" descr="Diapositiva12"/>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850" y="-18"/>
            <a:ext cx="9144000" cy="5143518"/>
          </a:xfrm>
          <a:prstGeom prst="rect">
            <a:avLst/>
          </a:prstGeom>
          <a:noFill/>
          <a:ln>
            <a:noFill/>
          </a:ln>
        </p:spPr>
      </p:pic>
      <p:sp>
        <p:nvSpPr>
          <p:cNvPr id="2" name="1 Forma libre"/>
          <p:cNvSpPr/>
          <p:nvPr/>
        </p:nvSpPr>
        <p:spPr>
          <a:xfrm rot="10800000" flipV="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800000" flipV="1">
            <a:off x="288819"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1008899"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172047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44905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16913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3808705"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4537291"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5257371"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5968945"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6697531"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8129185"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flipV="1">
            <a:off x="-396551" y="2629318"/>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flipV="1">
            <a:off x="332036"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flipV="1">
            <a:off x="1052116"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flipV="1">
            <a:off x="1763689"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flipV="1">
            <a:off x="2492276"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flipV="1">
            <a:off x="3212354"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flipV="1">
            <a:off x="3851922"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flipV="1">
            <a:off x="458050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flipV="1">
            <a:off x="530058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flipV="1">
            <a:off x="6012162"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flipV="1">
            <a:off x="674074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flipV="1">
            <a:off x="7460828" y="259810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flipV="1">
            <a:off x="8172402" y="261371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60494"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780574"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1492147"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222073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V="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V="1">
            <a:off x="3580380"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V="1">
            <a:off x="430896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V="1">
            <a:off x="502904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V="1">
            <a:off x="5740620"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V="1">
            <a:off x="646920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V="1">
            <a:off x="7189286"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V="1">
            <a:off x="7900860"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flipV="1">
            <a:off x="-624877" y="2574593"/>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flipV="1">
            <a:off x="103711"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flipV="1">
            <a:off x="823791"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flipV="1">
            <a:off x="1535365"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flipV="1">
            <a:off x="2263951"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flipV="1">
            <a:off x="2984031"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flipV="1">
            <a:off x="3623597"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flipV="1">
            <a:off x="4352183"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flipV="1">
            <a:off x="5072263"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flipV="1">
            <a:off x="5783837"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flipV="1">
            <a:off x="6512421"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flipV="1">
            <a:off x="7232503" y="254338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flipV="1">
            <a:off x="7944077" y="255898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58000">
                  <a:srgbClr val="FF0066"/>
                </a:gs>
                <a:gs pos="97000">
                  <a:srgbClr val="A02A54"/>
                </a:gs>
                <a:gs pos="2000">
                  <a:srgbClr val="A02A54"/>
                </a:gs>
                <a:gs pos="40000">
                  <a:srgbClr val="E91762"/>
                </a:gs>
                <a:gs pos="72000">
                  <a:srgbClr val="CC0000"/>
                </a:gs>
                <a:gs pos="24000">
                  <a:srgbClr val="CC0000"/>
                </a:gs>
              </a:gsLst>
              <a:lin ang="16200000" scaled="1"/>
              <a:tileRect/>
            </a:gradFill>
            <a:prstDash val="sysDash"/>
            <a:headEnd type="none" w="lg" len="lg"/>
            <a:tailEnd type="none" w="lg" len="lg"/>
          </a:ln>
          <a:effectLst/>
          <a:scene3d>
            <a:camera prst="orthographicFront"/>
            <a:lightRig rig="flat" dir="t"/>
          </a:scene3d>
          <a:sp3d prstMaterial="powder"/>
        </p:spPr>
        <p:txBody>
          <a:bodyPr rtlCol="0" anchor="ctr"/>
          <a:lstStyle/>
          <a:p>
            <a:pPr algn="ctr">
              <a:defRPr/>
            </a:pPr>
            <a:endParaRPr lang="es-ES_tradnl" kern="0">
              <a:solidFill>
                <a:prstClr val="white"/>
              </a:solidFill>
              <a:latin typeface="Calibri"/>
            </a:endParaRPr>
          </a:p>
        </p:txBody>
      </p:sp>
      <p:sp>
        <p:nvSpPr>
          <p:cNvPr id="56" name="55 Rectángulo"/>
          <p:cNvSpPr/>
          <p:nvPr/>
        </p:nvSpPr>
        <p:spPr>
          <a:xfrm flipH="1">
            <a:off x="-684584" y="-236562"/>
            <a:ext cx="10585176"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28611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3500"/>
                                        <p:tgtEl>
                                          <p:spTgt spid="2"/>
                                        </p:tgtEl>
                                        <p:attrNameLst>
                                          <p:attrName>ppt_x</p:attrName>
                                        </p:attrNameLst>
                                      </p:cBhvr>
                                      <p:tavLst>
                                        <p:tav tm="0">
                                          <p:val>
                                            <p:strVal val="ppt_x"/>
                                          </p:val>
                                        </p:tav>
                                        <p:tav tm="100000">
                                          <p:val>
                                            <p:strVal val="ppt_x"/>
                                          </p:val>
                                        </p:tav>
                                      </p:tavLst>
                                    </p:anim>
                                    <p:anim calcmode="lin" valueType="num">
                                      <p:cBhvr additive="base">
                                        <p:cTn id="423" dur="3500"/>
                                        <p:tgtEl>
                                          <p:spTgt spid="2"/>
                                        </p:tgtEl>
                                        <p:attrNameLst>
                                          <p:attrName>ppt_y</p:attrName>
                                        </p:attrNameLst>
                                      </p:cBhvr>
                                      <p:tavLst>
                                        <p:tav tm="0">
                                          <p:val>
                                            <p:strVal val="ppt_y"/>
                                          </p:val>
                                        </p:tav>
                                        <p:tav tm="100000">
                                          <p:val>
                                            <p:strVal val="1+ppt_h/2"/>
                                          </p:val>
                                        </p:tav>
                                      </p:tavLst>
                                    </p:anim>
                                    <p:set>
                                      <p:cBhvr>
                                        <p:cTn id="424" dur="1" fill="hold">
                                          <p:stCondLst>
                                            <p:cond delay="3499"/>
                                          </p:stCondLst>
                                        </p:cTn>
                                        <p:tgtEl>
                                          <p:spTgt spid="2"/>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3"/>
                                        </p:tgtEl>
                                        <p:attrNameLst>
                                          <p:attrName>ppt_x</p:attrName>
                                        </p:attrNameLst>
                                      </p:cBhvr>
                                      <p:tavLst>
                                        <p:tav tm="0">
                                          <p:val>
                                            <p:strVal val="ppt_x"/>
                                          </p:val>
                                        </p:tav>
                                        <p:tav tm="100000">
                                          <p:val>
                                            <p:strVal val="ppt_x"/>
                                          </p:val>
                                        </p:tav>
                                      </p:tavLst>
                                    </p:anim>
                                    <p:anim calcmode="lin" valueType="num">
                                      <p:cBhvr additive="base">
                                        <p:cTn id="427" dur="3500"/>
                                        <p:tgtEl>
                                          <p:spTgt spid="3"/>
                                        </p:tgtEl>
                                        <p:attrNameLst>
                                          <p:attrName>ppt_y</p:attrName>
                                        </p:attrNameLst>
                                      </p:cBhvr>
                                      <p:tavLst>
                                        <p:tav tm="0">
                                          <p:val>
                                            <p:strVal val="ppt_y"/>
                                          </p:val>
                                        </p:tav>
                                        <p:tav tm="100000">
                                          <p:val>
                                            <p:strVal val="1+ppt_h/2"/>
                                          </p:val>
                                        </p:tav>
                                      </p:tavLst>
                                    </p:anim>
                                    <p:set>
                                      <p:cBhvr>
                                        <p:cTn id="428" dur="1" fill="hold">
                                          <p:stCondLst>
                                            <p:cond delay="3499"/>
                                          </p:stCondLst>
                                        </p:cTn>
                                        <p:tgtEl>
                                          <p:spTgt spid="3"/>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4"/>
                                        </p:tgtEl>
                                        <p:attrNameLst>
                                          <p:attrName>ppt_x</p:attrName>
                                        </p:attrNameLst>
                                      </p:cBhvr>
                                      <p:tavLst>
                                        <p:tav tm="0">
                                          <p:val>
                                            <p:strVal val="ppt_x"/>
                                          </p:val>
                                        </p:tav>
                                        <p:tav tm="100000">
                                          <p:val>
                                            <p:strVal val="ppt_x"/>
                                          </p:val>
                                        </p:tav>
                                      </p:tavLst>
                                    </p:anim>
                                    <p:anim calcmode="lin" valueType="num">
                                      <p:cBhvr additive="base">
                                        <p:cTn id="431" dur="3500"/>
                                        <p:tgtEl>
                                          <p:spTgt spid="4"/>
                                        </p:tgtEl>
                                        <p:attrNameLst>
                                          <p:attrName>ppt_y</p:attrName>
                                        </p:attrNameLst>
                                      </p:cBhvr>
                                      <p:tavLst>
                                        <p:tav tm="0">
                                          <p:val>
                                            <p:strVal val="ppt_y"/>
                                          </p:val>
                                        </p:tav>
                                        <p:tav tm="100000">
                                          <p:val>
                                            <p:strVal val="1+ppt_h/2"/>
                                          </p:val>
                                        </p:tav>
                                      </p:tavLst>
                                    </p:anim>
                                    <p:set>
                                      <p:cBhvr>
                                        <p:cTn id="432" dur="1" fill="hold">
                                          <p:stCondLst>
                                            <p:cond delay="3499"/>
                                          </p:stCondLst>
                                        </p:cTn>
                                        <p:tgtEl>
                                          <p:spTgt spid="4"/>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5"/>
                                        </p:tgtEl>
                                        <p:attrNameLst>
                                          <p:attrName>ppt_x</p:attrName>
                                        </p:attrNameLst>
                                      </p:cBhvr>
                                      <p:tavLst>
                                        <p:tav tm="0">
                                          <p:val>
                                            <p:strVal val="ppt_x"/>
                                          </p:val>
                                        </p:tav>
                                        <p:tav tm="100000">
                                          <p:val>
                                            <p:strVal val="ppt_x"/>
                                          </p:val>
                                        </p:tav>
                                      </p:tavLst>
                                    </p:anim>
                                    <p:anim calcmode="lin" valueType="num">
                                      <p:cBhvr additive="base">
                                        <p:cTn id="435" dur="3500"/>
                                        <p:tgtEl>
                                          <p:spTgt spid="5"/>
                                        </p:tgtEl>
                                        <p:attrNameLst>
                                          <p:attrName>ppt_y</p:attrName>
                                        </p:attrNameLst>
                                      </p:cBhvr>
                                      <p:tavLst>
                                        <p:tav tm="0">
                                          <p:val>
                                            <p:strVal val="ppt_y"/>
                                          </p:val>
                                        </p:tav>
                                        <p:tav tm="100000">
                                          <p:val>
                                            <p:strVal val="1+ppt_h/2"/>
                                          </p:val>
                                        </p:tav>
                                      </p:tavLst>
                                    </p:anim>
                                    <p:set>
                                      <p:cBhvr>
                                        <p:cTn id="436" dur="1" fill="hold">
                                          <p:stCondLst>
                                            <p:cond delay="3499"/>
                                          </p:stCondLst>
                                        </p:cTn>
                                        <p:tgtEl>
                                          <p:spTgt spid="5"/>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6"/>
                                        </p:tgtEl>
                                        <p:attrNameLst>
                                          <p:attrName>ppt_x</p:attrName>
                                        </p:attrNameLst>
                                      </p:cBhvr>
                                      <p:tavLst>
                                        <p:tav tm="0">
                                          <p:val>
                                            <p:strVal val="ppt_x"/>
                                          </p:val>
                                        </p:tav>
                                        <p:tav tm="100000">
                                          <p:val>
                                            <p:strVal val="ppt_x"/>
                                          </p:val>
                                        </p:tav>
                                      </p:tavLst>
                                    </p:anim>
                                    <p:anim calcmode="lin" valueType="num">
                                      <p:cBhvr additive="base">
                                        <p:cTn id="439" dur="3500"/>
                                        <p:tgtEl>
                                          <p:spTgt spid="6"/>
                                        </p:tgtEl>
                                        <p:attrNameLst>
                                          <p:attrName>ppt_y</p:attrName>
                                        </p:attrNameLst>
                                      </p:cBhvr>
                                      <p:tavLst>
                                        <p:tav tm="0">
                                          <p:val>
                                            <p:strVal val="ppt_y"/>
                                          </p:val>
                                        </p:tav>
                                        <p:tav tm="100000">
                                          <p:val>
                                            <p:strVal val="1+ppt_h/2"/>
                                          </p:val>
                                        </p:tav>
                                      </p:tavLst>
                                    </p:anim>
                                    <p:set>
                                      <p:cBhvr>
                                        <p:cTn id="440" dur="1" fill="hold">
                                          <p:stCondLst>
                                            <p:cond delay="3499"/>
                                          </p:stCondLst>
                                        </p:cTn>
                                        <p:tgtEl>
                                          <p:spTgt spid="6"/>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7"/>
                                        </p:tgtEl>
                                        <p:attrNameLst>
                                          <p:attrName>ppt_x</p:attrName>
                                        </p:attrNameLst>
                                      </p:cBhvr>
                                      <p:tavLst>
                                        <p:tav tm="0">
                                          <p:val>
                                            <p:strVal val="ppt_x"/>
                                          </p:val>
                                        </p:tav>
                                        <p:tav tm="100000">
                                          <p:val>
                                            <p:strVal val="ppt_x"/>
                                          </p:val>
                                        </p:tav>
                                      </p:tavLst>
                                    </p:anim>
                                    <p:anim calcmode="lin" valueType="num">
                                      <p:cBhvr additive="base">
                                        <p:cTn id="443" dur="3500"/>
                                        <p:tgtEl>
                                          <p:spTgt spid="7"/>
                                        </p:tgtEl>
                                        <p:attrNameLst>
                                          <p:attrName>ppt_y</p:attrName>
                                        </p:attrNameLst>
                                      </p:cBhvr>
                                      <p:tavLst>
                                        <p:tav tm="0">
                                          <p:val>
                                            <p:strVal val="ppt_y"/>
                                          </p:val>
                                        </p:tav>
                                        <p:tav tm="100000">
                                          <p:val>
                                            <p:strVal val="1+ppt_h/2"/>
                                          </p:val>
                                        </p:tav>
                                      </p:tavLst>
                                    </p:anim>
                                    <p:set>
                                      <p:cBhvr>
                                        <p:cTn id="444" dur="1" fill="hold">
                                          <p:stCondLst>
                                            <p:cond delay="3499"/>
                                          </p:stCondLst>
                                        </p:cTn>
                                        <p:tgtEl>
                                          <p:spTgt spid="7"/>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8"/>
                                        </p:tgtEl>
                                        <p:attrNameLst>
                                          <p:attrName>ppt_x</p:attrName>
                                        </p:attrNameLst>
                                      </p:cBhvr>
                                      <p:tavLst>
                                        <p:tav tm="0">
                                          <p:val>
                                            <p:strVal val="ppt_x"/>
                                          </p:val>
                                        </p:tav>
                                        <p:tav tm="100000">
                                          <p:val>
                                            <p:strVal val="ppt_x"/>
                                          </p:val>
                                        </p:tav>
                                      </p:tavLst>
                                    </p:anim>
                                    <p:anim calcmode="lin" valueType="num">
                                      <p:cBhvr additive="base">
                                        <p:cTn id="447" dur="3500"/>
                                        <p:tgtEl>
                                          <p:spTgt spid="8"/>
                                        </p:tgtEl>
                                        <p:attrNameLst>
                                          <p:attrName>ppt_y</p:attrName>
                                        </p:attrNameLst>
                                      </p:cBhvr>
                                      <p:tavLst>
                                        <p:tav tm="0">
                                          <p:val>
                                            <p:strVal val="ppt_y"/>
                                          </p:val>
                                        </p:tav>
                                        <p:tav tm="100000">
                                          <p:val>
                                            <p:strVal val="1+ppt_h/2"/>
                                          </p:val>
                                        </p:tav>
                                      </p:tavLst>
                                    </p:anim>
                                    <p:set>
                                      <p:cBhvr>
                                        <p:cTn id="448" dur="1" fill="hold">
                                          <p:stCondLst>
                                            <p:cond delay="3499"/>
                                          </p:stCondLst>
                                        </p:cTn>
                                        <p:tgtEl>
                                          <p:spTgt spid="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9"/>
                                        </p:tgtEl>
                                        <p:attrNameLst>
                                          <p:attrName>ppt_x</p:attrName>
                                        </p:attrNameLst>
                                      </p:cBhvr>
                                      <p:tavLst>
                                        <p:tav tm="0">
                                          <p:val>
                                            <p:strVal val="ppt_x"/>
                                          </p:val>
                                        </p:tav>
                                        <p:tav tm="100000">
                                          <p:val>
                                            <p:strVal val="ppt_x"/>
                                          </p:val>
                                        </p:tav>
                                      </p:tavLst>
                                    </p:anim>
                                    <p:anim calcmode="lin" valueType="num">
                                      <p:cBhvr additive="base">
                                        <p:cTn id="451" dur="3500"/>
                                        <p:tgtEl>
                                          <p:spTgt spid="9"/>
                                        </p:tgtEl>
                                        <p:attrNameLst>
                                          <p:attrName>ppt_y</p:attrName>
                                        </p:attrNameLst>
                                      </p:cBhvr>
                                      <p:tavLst>
                                        <p:tav tm="0">
                                          <p:val>
                                            <p:strVal val="ppt_y"/>
                                          </p:val>
                                        </p:tav>
                                        <p:tav tm="100000">
                                          <p:val>
                                            <p:strVal val="1+ppt_h/2"/>
                                          </p:val>
                                        </p:tav>
                                      </p:tavLst>
                                    </p:anim>
                                    <p:set>
                                      <p:cBhvr>
                                        <p:cTn id="452" dur="1" fill="hold">
                                          <p:stCondLst>
                                            <p:cond delay="3499"/>
                                          </p:stCondLst>
                                        </p:cTn>
                                        <p:tgtEl>
                                          <p:spTgt spid="9"/>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10"/>
                                        </p:tgtEl>
                                        <p:attrNameLst>
                                          <p:attrName>ppt_x</p:attrName>
                                        </p:attrNameLst>
                                      </p:cBhvr>
                                      <p:tavLst>
                                        <p:tav tm="0">
                                          <p:val>
                                            <p:strVal val="ppt_x"/>
                                          </p:val>
                                        </p:tav>
                                        <p:tav tm="100000">
                                          <p:val>
                                            <p:strVal val="ppt_x"/>
                                          </p:val>
                                        </p:tav>
                                      </p:tavLst>
                                    </p:anim>
                                    <p:anim calcmode="lin" valueType="num">
                                      <p:cBhvr additive="base">
                                        <p:cTn id="455" dur="3500"/>
                                        <p:tgtEl>
                                          <p:spTgt spid="10"/>
                                        </p:tgtEl>
                                        <p:attrNameLst>
                                          <p:attrName>ppt_y</p:attrName>
                                        </p:attrNameLst>
                                      </p:cBhvr>
                                      <p:tavLst>
                                        <p:tav tm="0">
                                          <p:val>
                                            <p:strVal val="ppt_y"/>
                                          </p:val>
                                        </p:tav>
                                        <p:tav tm="100000">
                                          <p:val>
                                            <p:strVal val="1+ppt_h/2"/>
                                          </p:val>
                                        </p:tav>
                                      </p:tavLst>
                                    </p:anim>
                                    <p:set>
                                      <p:cBhvr>
                                        <p:cTn id="456" dur="1" fill="hold">
                                          <p:stCondLst>
                                            <p:cond delay="3499"/>
                                          </p:stCondLst>
                                        </p:cTn>
                                        <p:tgtEl>
                                          <p:spTgt spid="1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11"/>
                                        </p:tgtEl>
                                        <p:attrNameLst>
                                          <p:attrName>ppt_x</p:attrName>
                                        </p:attrNameLst>
                                      </p:cBhvr>
                                      <p:tavLst>
                                        <p:tav tm="0">
                                          <p:val>
                                            <p:strVal val="ppt_x"/>
                                          </p:val>
                                        </p:tav>
                                        <p:tav tm="100000">
                                          <p:val>
                                            <p:strVal val="ppt_x"/>
                                          </p:val>
                                        </p:tav>
                                      </p:tavLst>
                                    </p:anim>
                                    <p:anim calcmode="lin" valueType="num">
                                      <p:cBhvr additive="base">
                                        <p:cTn id="459" dur="3500"/>
                                        <p:tgtEl>
                                          <p:spTgt spid="11"/>
                                        </p:tgtEl>
                                        <p:attrNameLst>
                                          <p:attrName>ppt_y</p:attrName>
                                        </p:attrNameLst>
                                      </p:cBhvr>
                                      <p:tavLst>
                                        <p:tav tm="0">
                                          <p:val>
                                            <p:strVal val="ppt_y"/>
                                          </p:val>
                                        </p:tav>
                                        <p:tav tm="100000">
                                          <p:val>
                                            <p:strVal val="1+ppt_h/2"/>
                                          </p:val>
                                        </p:tav>
                                      </p:tavLst>
                                    </p:anim>
                                    <p:set>
                                      <p:cBhvr>
                                        <p:cTn id="460" dur="1" fill="hold">
                                          <p:stCondLst>
                                            <p:cond delay="3499"/>
                                          </p:stCondLst>
                                        </p:cTn>
                                        <p:tgtEl>
                                          <p:spTgt spid="11"/>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12"/>
                                        </p:tgtEl>
                                        <p:attrNameLst>
                                          <p:attrName>ppt_x</p:attrName>
                                        </p:attrNameLst>
                                      </p:cBhvr>
                                      <p:tavLst>
                                        <p:tav tm="0">
                                          <p:val>
                                            <p:strVal val="ppt_x"/>
                                          </p:val>
                                        </p:tav>
                                        <p:tav tm="100000">
                                          <p:val>
                                            <p:strVal val="ppt_x"/>
                                          </p:val>
                                        </p:tav>
                                      </p:tavLst>
                                    </p:anim>
                                    <p:anim calcmode="lin" valueType="num">
                                      <p:cBhvr additive="base">
                                        <p:cTn id="463" dur="3500"/>
                                        <p:tgtEl>
                                          <p:spTgt spid="12"/>
                                        </p:tgtEl>
                                        <p:attrNameLst>
                                          <p:attrName>ppt_y</p:attrName>
                                        </p:attrNameLst>
                                      </p:cBhvr>
                                      <p:tavLst>
                                        <p:tav tm="0">
                                          <p:val>
                                            <p:strVal val="ppt_y"/>
                                          </p:val>
                                        </p:tav>
                                        <p:tav tm="100000">
                                          <p:val>
                                            <p:strVal val="1+ppt_h/2"/>
                                          </p:val>
                                        </p:tav>
                                      </p:tavLst>
                                    </p:anim>
                                    <p:set>
                                      <p:cBhvr>
                                        <p:cTn id="464" dur="1" fill="hold">
                                          <p:stCondLst>
                                            <p:cond delay="3499"/>
                                          </p:stCondLst>
                                        </p:cTn>
                                        <p:tgtEl>
                                          <p:spTgt spid="12"/>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13"/>
                                        </p:tgtEl>
                                        <p:attrNameLst>
                                          <p:attrName>ppt_x</p:attrName>
                                        </p:attrNameLst>
                                      </p:cBhvr>
                                      <p:tavLst>
                                        <p:tav tm="0">
                                          <p:val>
                                            <p:strVal val="ppt_x"/>
                                          </p:val>
                                        </p:tav>
                                        <p:tav tm="100000">
                                          <p:val>
                                            <p:strVal val="ppt_x"/>
                                          </p:val>
                                        </p:tav>
                                      </p:tavLst>
                                    </p:anim>
                                    <p:anim calcmode="lin" valueType="num">
                                      <p:cBhvr additive="base">
                                        <p:cTn id="467" dur="3500"/>
                                        <p:tgtEl>
                                          <p:spTgt spid="13"/>
                                        </p:tgtEl>
                                        <p:attrNameLst>
                                          <p:attrName>ppt_y</p:attrName>
                                        </p:attrNameLst>
                                      </p:cBhvr>
                                      <p:tavLst>
                                        <p:tav tm="0">
                                          <p:val>
                                            <p:strVal val="ppt_y"/>
                                          </p:val>
                                        </p:tav>
                                        <p:tav tm="100000">
                                          <p:val>
                                            <p:strVal val="1+ppt_h/2"/>
                                          </p:val>
                                        </p:tav>
                                      </p:tavLst>
                                    </p:anim>
                                    <p:set>
                                      <p:cBhvr>
                                        <p:cTn id="468" dur="1" fill="hold">
                                          <p:stCondLst>
                                            <p:cond delay="3499"/>
                                          </p:stCondLst>
                                        </p:cTn>
                                        <p:tgtEl>
                                          <p:spTgt spid="13"/>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14"/>
                                        </p:tgtEl>
                                        <p:attrNameLst>
                                          <p:attrName>ppt_x</p:attrName>
                                        </p:attrNameLst>
                                      </p:cBhvr>
                                      <p:tavLst>
                                        <p:tav tm="0">
                                          <p:val>
                                            <p:strVal val="ppt_x"/>
                                          </p:val>
                                        </p:tav>
                                        <p:tav tm="100000">
                                          <p:val>
                                            <p:strVal val="ppt_x"/>
                                          </p:val>
                                        </p:tav>
                                      </p:tavLst>
                                    </p:anim>
                                    <p:anim calcmode="lin" valueType="num">
                                      <p:cBhvr additive="base">
                                        <p:cTn id="471" dur="3500"/>
                                        <p:tgtEl>
                                          <p:spTgt spid="14"/>
                                        </p:tgtEl>
                                        <p:attrNameLst>
                                          <p:attrName>ppt_y</p:attrName>
                                        </p:attrNameLst>
                                      </p:cBhvr>
                                      <p:tavLst>
                                        <p:tav tm="0">
                                          <p:val>
                                            <p:strVal val="ppt_y"/>
                                          </p:val>
                                        </p:tav>
                                        <p:tav tm="100000">
                                          <p:val>
                                            <p:strVal val="1+ppt_h/2"/>
                                          </p:val>
                                        </p:tav>
                                      </p:tavLst>
                                    </p:anim>
                                    <p:set>
                                      <p:cBhvr>
                                        <p:cTn id="472" dur="1" fill="hold">
                                          <p:stCondLst>
                                            <p:cond delay="3499"/>
                                          </p:stCondLst>
                                        </p:cTn>
                                        <p:tgtEl>
                                          <p:spTgt spid="14"/>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28"/>
                                        </p:tgtEl>
                                        <p:attrNameLst>
                                          <p:attrName>ppt_x</p:attrName>
                                        </p:attrNameLst>
                                      </p:cBhvr>
                                      <p:tavLst>
                                        <p:tav tm="0">
                                          <p:val>
                                            <p:strVal val="ppt_x"/>
                                          </p:val>
                                        </p:tav>
                                        <p:tav tm="100000">
                                          <p:val>
                                            <p:strVal val="ppt_x"/>
                                          </p:val>
                                        </p:tav>
                                      </p:tavLst>
                                    </p:anim>
                                    <p:anim calcmode="lin" valueType="num">
                                      <p:cBhvr additive="base">
                                        <p:cTn id="475" dur="3500"/>
                                        <p:tgtEl>
                                          <p:spTgt spid="28"/>
                                        </p:tgtEl>
                                        <p:attrNameLst>
                                          <p:attrName>ppt_y</p:attrName>
                                        </p:attrNameLst>
                                      </p:cBhvr>
                                      <p:tavLst>
                                        <p:tav tm="0">
                                          <p:val>
                                            <p:strVal val="ppt_y"/>
                                          </p:val>
                                        </p:tav>
                                        <p:tav tm="100000">
                                          <p:val>
                                            <p:strVal val="1+ppt_h/2"/>
                                          </p:val>
                                        </p:tav>
                                      </p:tavLst>
                                    </p:anim>
                                    <p:set>
                                      <p:cBhvr>
                                        <p:cTn id="476" dur="1" fill="hold">
                                          <p:stCondLst>
                                            <p:cond delay="3499"/>
                                          </p:stCondLst>
                                        </p:cTn>
                                        <p:tgtEl>
                                          <p:spTgt spid="28"/>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29"/>
                                        </p:tgtEl>
                                        <p:attrNameLst>
                                          <p:attrName>ppt_x</p:attrName>
                                        </p:attrNameLst>
                                      </p:cBhvr>
                                      <p:tavLst>
                                        <p:tav tm="0">
                                          <p:val>
                                            <p:strVal val="ppt_x"/>
                                          </p:val>
                                        </p:tav>
                                        <p:tav tm="100000">
                                          <p:val>
                                            <p:strVal val="ppt_x"/>
                                          </p:val>
                                        </p:tav>
                                      </p:tavLst>
                                    </p:anim>
                                    <p:anim calcmode="lin" valueType="num">
                                      <p:cBhvr additive="base">
                                        <p:cTn id="479" dur="3500"/>
                                        <p:tgtEl>
                                          <p:spTgt spid="29"/>
                                        </p:tgtEl>
                                        <p:attrNameLst>
                                          <p:attrName>ppt_y</p:attrName>
                                        </p:attrNameLst>
                                      </p:cBhvr>
                                      <p:tavLst>
                                        <p:tav tm="0">
                                          <p:val>
                                            <p:strVal val="ppt_y"/>
                                          </p:val>
                                        </p:tav>
                                        <p:tav tm="100000">
                                          <p:val>
                                            <p:strVal val="1+ppt_h/2"/>
                                          </p:val>
                                        </p:tav>
                                      </p:tavLst>
                                    </p:anim>
                                    <p:set>
                                      <p:cBhvr>
                                        <p:cTn id="480" dur="1" fill="hold">
                                          <p:stCondLst>
                                            <p:cond delay="3499"/>
                                          </p:stCondLst>
                                        </p:cTn>
                                        <p:tgtEl>
                                          <p:spTgt spid="29"/>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0"/>
                                        </p:tgtEl>
                                        <p:attrNameLst>
                                          <p:attrName>ppt_x</p:attrName>
                                        </p:attrNameLst>
                                      </p:cBhvr>
                                      <p:tavLst>
                                        <p:tav tm="0">
                                          <p:val>
                                            <p:strVal val="ppt_x"/>
                                          </p:val>
                                        </p:tav>
                                        <p:tav tm="100000">
                                          <p:val>
                                            <p:strVal val="ppt_x"/>
                                          </p:val>
                                        </p:tav>
                                      </p:tavLst>
                                    </p:anim>
                                    <p:anim calcmode="lin" valueType="num">
                                      <p:cBhvr additive="base">
                                        <p:cTn id="483" dur="3500"/>
                                        <p:tgtEl>
                                          <p:spTgt spid="30"/>
                                        </p:tgtEl>
                                        <p:attrNameLst>
                                          <p:attrName>ppt_y</p:attrName>
                                        </p:attrNameLst>
                                      </p:cBhvr>
                                      <p:tavLst>
                                        <p:tav tm="0">
                                          <p:val>
                                            <p:strVal val="ppt_y"/>
                                          </p:val>
                                        </p:tav>
                                        <p:tav tm="100000">
                                          <p:val>
                                            <p:strVal val="1+ppt_h/2"/>
                                          </p:val>
                                        </p:tav>
                                      </p:tavLst>
                                    </p:anim>
                                    <p:set>
                                      <p:cBhvr>
                                        <p:cTn id="484" dur="1" fill="hold">
                                          <p:stCondLst>
                                            <p:cond delay="3499"/>
                                          </p:stCondLst>
                                        </p:cTn>
                                        <p:tgtEl>
                                          <p:spTgt spid="30"/>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500"/>
                                        <p:tgtEl>
                                          <p:spTgt spid="31"/>
                                        </p:tgtEl>
                                        <p:attrNameLst>
                                          <p:attrName>ppt_x</p:attrName>
                                        </p:attrNameLst>
                                      </p:cBhvr>
                                      <p:tavLst>
                                        <p:tav tm="0">
                                          <p:val>
                                            <p:strVal val="ppt_x"/>
                                          </p:val>
                                        </p:tav>
                                        <p:tav tm="100000">
                                          <p:val>
                                            <p:strVal val="ppt_x"/>
                                          </p:val>
                                        </p:tav>
                                      </p:tavLst>
                                    </p:anim>
                                    <p:anim calcmode="lin" valueType="num">
                                      <p:cBhvr additive="base">
                                        <p:cTn id="487" dur="3500"/>
                                        <p:tgtEl>
                                          <p:spTgt spid="31"/>
                                        </p:tgtEl>
                                        <p:attrNameLst>
                                          <p:attrName>ppt_y</p:attrName>
                                        </p:attrNameLst>
                                      </p:cBhvr>
                                      <p:tavLst>
                                        <p:tav tm="0">
                                          <p:val>
                                            <p:strVal val="ppt_y"/>
                                          </p:val>
                                        </p:tav>
                                        <p:tav tm="100000">
                                          <p:val>
                                            <p:strVal val="1+ppt_h/2"/>
                                          </p:val>
                                        </p:tav>
                                      </p:tavLst>
                                    </p:anim>
                                    <p:set>
                                      <p:cBhvr>
                                        <p:cTn id="488" dur="1" fill="hold">
                                          <p:stCondLst>
                                            <p:cond delay="3499"/>
                                          </p:stCondLst>
                                        </p:cTn>
                                        <p:tgtEl>
                                          <p:spTgt spid="31"/>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500"/>
                                        <p:tgtEl>
                                          <p:spTgt spid="32"/>
                                        </p:tgtEl>
                                        <p:attrNameLst>
                                          <p:attrName>ppt_x</p:attrName>
                                        </p:attrNameLst>
                                      </p:cBhvr>
                                      <p:tavLst>
                                        <p:tav tm="0">
                                          <p:val>
                                            <p:strVal val="ppt_x"/>
                                          </p:val>
                                        </p:tav>
                                        <p:tav tm="100000">
                                          <p:val>
                                            <p:strVal val="ppt_x"/>
                                          </p:val>
                                        </p:tav>
                                      </p:tavLst>
                                    </p:anim>
                                    <p:anim calcmode="lin" valueType="num">
                                      <p:cBhvr additive="base">
                                        <p:cTn id="491" dur="3500"/>
                                        <p:tgtEl>
                                          <p:spTgt spid="32"/>
                                        </p:tgtEl>
                                        <p:attrNameLst>
                                          <p:attrName>ppt_y</p:attrName>
                                        </p:attrNameLst>
                                      </p:cBhvr>
                                      <p:tavLst>
                                        <p:tav tm="0">
                                          <p:val>
                                            <p:strVal val="ppt_y"/>
                                          </p:val>
                                        </p:tav>
                                        <p:tav tm="100000">
                                          <p:val>
                                            <p:strVal val="1+ppt_h/2"/>
                                          </p:val>
                                        </p:tav>
                                      </p:tavLst>
                                    </p:anim>
                                    <p:set>
                                      <p:cBhvr>
                                        <p:cTn id="492" dur="1" fill="hold">
                                          <p:stCondLst>
                                            <p:cond delay="3499"/>
                                          </p:stCondLst>
                                        </p:cTn>
                                        <p:tgtEl>
                                          <p:spTgt spid="32"/>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500"/>
                                        <p:tgtEl>
                                          <p:spTgt spid="33"/>
                                        </p:tgtEl>
                                        <p:attrNameLst>
                                          <p:attrName>ppt_x</p:attrName>
                                        </p:attrNameLst>
                                      </p:cBhvr>
                                      <p:tavLst>
                                        <p:tav tm="0">
                                          <p:val>
                                            <p:strVal val="ppt_x"/>
                                          </p:val>
                                        </p:tav>
                                        <p:tav tm="100000">
                                          <p:val>
                                            <p:strVal val="ppt_x"/>
                                          </p:val>
                                        </p:tav>
                                      </p:tavLst>
                                    </p:anim>
                                    <p:anim calcmode="lin" valueType="num">
                                      <p:cBhvr additive="base">
                                        <p:cTn id="495" dur="3500"/>
                                        <p:tgtEl>
                                          <p:spTgt spid="33"/>
                                        </p:tgtEl>
                                        <p:attrNameLst>
                                          <p:attrName>ppt_y</p:attrName>
                                        </p:attrNameLst>
                                      </p:cBhvr>
                                      <p:tavLst>
                                        <p:tav tm="0">
                                          <p:val>
                                            <p:strVal val="ppt_y"/>
                                          </p:val>
                                        </p:tav>
                                        <p:tav tm="100000">
                                          <p:val>
                                            <p:strVal val="1+ppt_h/2"/>
                                          </p:val>
                                        </p:tav>
                                      </p:tavLst>
                                    </p:anim>
                                    <p:set>
                                      <p:cBhvr>
                                        <p:cTn id="496" dur="1" fill="hold">
                                          <p:stCondLst>
                                            <p:cond delay="3499"/>
                                          </p:stCondLst>
                                        </p:cTn>
                                        <p:tgtEl>
                                          <p:spTgt spid="33"/>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500"/>
                                        <p:tgtEl>
                                          <p:spTgt spid="34"/>
                                        </p:tgtEl>
                                        <p:attrNameLst>
                                          <p:attrName>ppt_x</p:attrName>
                                        </p:attrNameLst>
                                      </p:cBhvr>
                                      <p:tavLst>
                                        <p:tav tm="0">
                                          <p:val>
                                            <p:strVal val="ppt_x"/>
                                          </p:val>
                                        </p:tav>
                                        <p:tav tm="100000">
                                          <p:val>
                                            <p:strVal val="ppt_x"/>
                                          </p:val>
                                        </p:tav>
                                      </p:tavLst>
                                    </p:anim>
                                    <p:anim calcmode="lin" valueType="num">
                                      <p:cBhvr additive="base">
                                        <p:cTn id="499" dur="3500"/>
                                        <p:tgtEl>
                                          <p:spTgt spid="34"/>
                                        </p:tgtEl>
                                        <p:attrNameLst>
                                          <p:attrName>ppt_y</p:attrName>
                                        </p:attrNameLst>
                                      </p:cBhvr>
                                      <p:tavLst>
                                        <p:tav tm="0">
                                          <p:val>
                                            <p:strVal val="ppt_y"/>
                                          </p:val>
                                        </p:tav>
                                        <p:tav tm="100000">
                                          <p:val>
                                            <p:strVal val="1+ppt_h/2"/>
                                          </p:val>
                                        </p:tav>
                                      </p:tavLst>
                                    </p:anim>
                                    <p:set>
                                      <p:cBhvr>
                                        <p:cTn id="500" dur="1" fill="hold">
                                          <p:stCondLst>
                                            <p:cond delay="3499"/>
                                          </p:stCondLst>
                                        </p:cTn>
                                        <p:tgtEl>
                                          <p:spTgt spid="34"/>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500"/>
                                        <p:tgtEl>
                                          <p:spTgt spid="35"/>
                                        </p:tgtEl>
                                        <p:attrNameLst>
                                          <p:attrName>ppt_x</p:attrName>
                                        </p:attrNameLst>
                                      </p:cBhvr>
                                      <p:tavLst>
                                        <p:tav tm="0">
                                          <p:val>
                                            <p:strVal val="ppt_x"/>
                                          </p:val>
                                        </p:tav>
                                        <p:tav tm="100000">
                                          <p:val>
                                            <p:strVal val="ppt_x"/>
                                          </p:val>
                                        </p:tav>
                                      </p:tavLst>
                                    </p:anim>
                                    <p:anim calcmode="lin" valueType="num">
                                      <p:cBhvr additive="base">
                                        <p:cTn id="503" dur="3500"/>
                                        <p:tgtEl>
                                          <p:spTgt spid="35"/>
                                        </p:tgtEl>
                                        <p:attrNameLst>
                                          <p:attrName>ppt_y</p:attrName>
                                        </p:attrNameLst>
                                      </p:cBhvr>
                                      <p:tavLst>
                                        <p:tav tm="0">
                                          <p:val>
                                            <p:strVal val="ppt_y"/>
                                          </p:val>
                                        </p:tav>
                                        <p:tav tm="100000">
                                          <p:val>
                                            <p:strVal val="1+ppt_h/2"/>
                                          </p:val>
                                        </p:tav>
                                      </p:tavLst>
                                    </p:anim>
                                    <p:set>
                                      <p:cBhvr>
                                        <p:cTn id="504" dur="1" fill="hold">
                                          <p:stCondLst>
                                            <p:cond delay="3499"/>
                                          </p:stCondLst>
                                        </p:cTn>
                                        <p:tgtEl>
                                          <p:spTgt spid="35"/>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500"/>
                                        <p:tgtEl>
                                          <p:spTgt spid="36"/>
                                        </p:tgtEl>
                                        <p:attrNameLst>
                                          <p:attrName>ppt_x</p:attrName>
                                        </p:attrNameLst>
                                      </p:cBhvr>
                                      <p:tavLst>
                                        <p:tav tm="0">
                                          <p:val>
                                            <p:strVal val="ppt_x"/>
                                          </p:val>
                                        </p:tav>
                                        <p:tav tm="100000">
                                          <p:val>
                                            <p:strVal val="ppt_x"/>
                                          </p:val>
                                        </p:tav>
                                      </p:tavLst>
                                    </p:anim>
                                    <p:anim calcmode="lin" valueType="num">
                                      <p:cBhvr additive="base">
                                        <p:cTn id="507" dur="3500"/>
                                        <p:tgtEl>
                                          <p:spTgt spid="36"/>
                                        </p:tgtEl>
                                        <p:attrNameLst>
                                          <p:attrName>ppt_y</p:attrName>
                                        </p:attrNameLst>
                                      </p:cBhvr>
                                      <p:tavLst>
                                        <p:tav tm="0">
                                          <p:val>
                                            <p:strVal val="ppt_y"/>
                                          </p:val>
                                        </p:tav>
                                        <p:tav tm="100000">
                                          <p:val>
                                            <p:strVal val="1+ppt_h/2"/>
                                          </p:val>
                                        </p:tav>
                                      </p:tavLst>
                                    </p:anim>
                                    <p:set>
                                      <p:cBhvr>
                                        <p:cTn id="508" dur="1" fill="hold">
                                          <p:stCondLst>
                                            <p:cond delay="3499"/>
                                          </p:stCondLst>
                                        </p:cTn>
                                        <p:tgtEl>
                                          <p:spTgt spid="36"/>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500"/>
                                        <p:tgtEl>
                                          <p:spTgt spid="37"/>
                                        </p:tgtEl>
                                        <p:attrNameLst>
                                          <p:attrName>ppt_x</p:attrName>
                                        </p:attrNameLst>
                                      </p:cBhvr>
                                      <p:tavLst>
                                        <p:tav tm="0">
                                          <p:val>
                                            <p:strVal val="ppt_x"/>
                                          </p:val>
                                        </p:tav>
                                        <p:tav tm="100000">
                                          <p:val>
                                            <p:strVal val="ppt_x"/>
                                          </p:val>
                                        </p:tav>
                                      </p:tavLst>
                                    </p:anim>
                                    <p:anim calcmode="lin" valueType="num">
                                      <p:cBhvr additive="base">
                                        <p:cTn id="511" dur="3500"/>
                                        <p:tgtEl>
                                          <p:spTgt spid="37"/>
                                        </p:tgtEl>
                                        <p:attrNameLst>
                                          <p:attrName>ppt_y</p:attrName>
                                        </p:attrNameLst>
                                      </p:cBhvr>
                                      <p:tavLst>
                                        <p:tav tm="0">
                                          <p:val>
                                            <p:strVal val="ppt_y"/>
                                          </p:val>
                                        </p:tav>
                                        <p:tav tm="100000">
                                          <p:val>
                                            <p:strVal val="1+ppt_h/2"/>
                                          </p:val>
                                        </p:tav>
                                      </p:tavLst>
                                    </p:anim>
                                    <p:set>
                                      <p:cBhvr>
                                        <p:cTn id="512" dur="1" fill="hold">
                                          <p:stCondLst>
                                            <p:cond delay="3499"/>
                                          </p:stCondLst>
                                        </p:cTn>
                                        <p:tgtEl>
                                          <p:spTgt spid="37"/>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38"/>
                                        </p:tgtEl>
                                        <p:attrNameLst>
                                          <p:attrName>ppt_x</p:attrName>
                                        </p:attrNameLst>
                                      </p:cBhvr>
                                      <p:tavLst>
                                        <p:tav tm="0">
                                          <p:val>
                                            <p:strVal val="ppt_x"/>
                                          </p:val>
                                        </p:tav>
                                        <p:tav tm="100000">
                                          <p:val>
                                            <p:strVal val="ppt_x"/>
                                          </p:val>
                                        </p:tav>
                                      </p:tavLst>
                                    </p:anim>
                                    <p:anim calcmode="lin" valueType="num">
                                      <p:cBhvr additive="base">
                                        <p:cTn id="515" dur="3500"/>
                                        <p:tgtEl>
                                          <p:spTgt spid="38"/>
                                        </p:tgtEl>
                                        <p:attrNameLst>
                                          <p:attrName>ppt_y</p:attrName>
                                        </p:attrNameLst>
                                      </p:cBhvr>
                                      <p:tavLst>
                                        <p:tav tm="0">
                                          <p:val>
                                            <p:strVal val="ppt_y"/>
                                          </p:val>
                                        </p:tav>
                                        <p:tav tm="100000">
                                          <p:val>
                                            <p:strVal val="1+ppt_h/2"/>
                                          </p:val>
                                        </p:tav>
                                      </p:tavLst>
                                    </p:anim>
                                    <p:set>
                                      <p:cBhvr>
                                        <p:cTn id="516" dur="1" fill="hold">
                                          <p:stCondLst>
                                            <p:cond delay="3499"/>
                                          </p:stCondLst>
                                        </p:cTn>
                                        <p:tgtEl>
                                          <p:spTgt spid="38"/>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39"/>
                                        </p:tgtEl>
                                        <p:attrNameLst>
                                          <p:attrName>ppt_x</p:attrName>
                                        </p:attrNameLst>
                                      </p:cBhvr>
                                      <p:tavLst>
                                        <p:tav tm="0">
                                          <p:val>
                                            <p:strVal val="ppt_x"/>
                                          </p:val>
                                        </p:tav>
                                        <p:tav tm="100000">
                                          <p:val>
                                            <p:strVal val="ppt_x"/>
                                          </p:val>
                                        </p:tav>
                                      </p:tavLst>
                                    </p:anim>
                                    <p:anim calcmode="lin" valueType="num">
                                      <p:cBhvr additive="base">
                                        <p:cTn id="519" dur="3500"/>
                                        <p:tgtEl>
                                          <p:spTgt spid="39"/>
                                        </p:tgtEl>
                                        <p:attrNameLst>
                                          <p:attrName>ppt_y</p:attrName>
                                        </p:attrNameLst>
                                      </p:cBhvr>
                                      <p:tavLst>
                                        <p:tav tm="0">
                                          <p:val>
                                            <p:strVal val="ppt_y"/>
                                          </p:val>
                                        </p:tav>
                                        <p:tav tm="100000">
                                          <p:val>
                                            <p:strVal val="1+ppt_h/2"/>
                                          </p:val>
                                        </p:tav>
                                      </p:tavLst>
                                    </p:anim>
                                    <p:set>
                                      <p:cBhvr>
                                        <p:cTn id="520" dur="1" fill="hold">
                                          <p:stCondLst>
                                            <p:cond delay="3499"/>
                                          </p:stCondLst>
                                        </p:cTn>
                                        <p:tgtEl>
                                          <p:spTgt spid="39"/>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40"/>
                                        </p:tgtEl>
                                        <p:attrNameLst>
                                          <p:attrName>ppt_x</p:attrName>
                                        </p:attrNameLst>
                                      </p:cBhvr>
                                      <p:tavLst>
                                        <p:tav tm="0">
                                          <p:val>
                                            <p:strVal val="ppt_x"/>
                                          </p:val>
                                        </p:tav>
                                        <p:tav tm="100000">
                                          <p:val>
                                            <p:strVal val="ppt_x"/>
                                          </p:val>
                                        </p:tav>
                                      </p:tavLst>
                                    </p:anim>
                                    <p:anim calcmode="lin" valueType="num">
                                      <p:cBhvr additive="base">
                                        <p:cTn id="523" dur="3500"/>
                                        <p:tgtEl>
                                          <p:spTgt spid="40"/>
                                        </p:tgtEl>
                                        <p:attrNameLst>
                                          <p:attrName>ppt_y</p:attrName>
                                        </p:attrNameLst>
                                      </p:cBhvr>
                                      <p:tavLst>
                                        <p:tav tm="0">
                                          <p:val>
                                            <p:strVal val="ppt_y"/>
                                          </p:val>
                                        </p:tav>
                                        <p:tav tm="100000">
                                          <p:val>
                                            <p:strVal val="1+ppt_h/2"/>
                                          </p:val>
                                        </p:tav>
                                      </p:tavLst>
                                    </p:anim>
                                    <p:set>
                                      <p:cBhvr>
                                        <p:cTn id="524" dur="1" fill="hold">
                                          <p:stCondLst>
                                            <p:cond delay="3499"/>
                                          </p:stCondLst>
                                        </p:cTn>
                                        <p:tgtEl>
                                          <p:spTgt spid="40"/>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15"/>
                                        </p:tgtEl>
                                        <p:attrNameLst>
                                          <p:attrName>ppt_x</p:attrName>
                                        </p:attrNameLst>
                                      </p:cBhvr>
                                      <p:tavLst>
                                        <p:tav tm="0">
                                          <p:val>
                                            <p:strVal val="ppt_x"/>
                                          </p:val>
                                        </p:tav>
                                        <p:tav tm="100000">
                                          <p:val>
                                            <p:strVal val="ppt_x"/>
                                          </p:val>
                                        </p:tav>
                                      </p:tavLst>
                                    </p:anim>
                                    <p:anim calcmode="lin" valueType="num">
                                      <p:cBhvr additive="base">
                                        <p:cTn id="527" dur="3500"/>
                                        <p:tgtEl>
                                          <p:spTgt spid="15"/>
                                        </p:tgtEl>
                                        <p:attrNameLst>
                                          <p:attrName>ppt_y</p:attrName>
                                        </p:attrNameLst>
                                      </p:cBhvr>
                                      <p:tavLst>
                                        <p:tav tm="0">
                                          <p:val>
                                            <p:strVal val="ppt_y"/>
                                          </p:val>
                                        </p:tav>
                                        <p:tav tm="100000">
                                          <p:val>
                                            <p:strVal val="0-ppt_h/2"/>
                                          </p:val>
                                        </p:tav>
                                      </p:tavLst>
                                    </p:anim>
                                    <p:set>
                                      <p:cBhvr>
                                        <p:cTn id="528" dur="1" fill="hold">
                                          <p:stCondLst>
                                            <p:cond delay="3499"/>
                                          </p:stCondLst>
                                        </p:cTn>
                                        <p:tgtEl>
                                          <p:spTgt spid="15"/>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16"/>
                                        </p:tgtEl>
                                        <p:attrNameLst>
                                          <p:attrName>ppt_x</p:attrName>
                                        </p:attrNameLst>
                                      </p:cBhvr>
                                      <p:tavLst>
                                        <p:tav tm="0">
                                          <p:val>
                                            <p:strVal val="ppt_x"/>
                                          </p:val>
                                        </p:tav>
                                        <p:tav tm="100000">
                                          <p:val>
                                            <p:strVal val="ppt_x"/>
                                          </p:val>
                                        </p:tav>
                                      </p:tavLst>
                                    </p:anim>
                                    <p:anim calcmode="lin" valueType="num">
                                      <p:cBhvr additive="base">
                                        <p:cTn id="531" dur="3500"/>
                                        <p:tgtEl>
                                          <p:spTgt spid="16"/>
                                        </p:tgtEl>
                                        <p:attrNameLst>
                                          <p:attrName>ppt_y</p:attrName>
                                        </p:attrNameLst>
                                      </p:cBhvr>
                                      <p:tavLst>
                                        <p:tav tm="0">
                                          <p:val>
                                            <p:strVal val="ppt_y"/>
                                          </p:val>
                                        </p:tav>
                                        <p:tav tm="100000">
                                          <p:val>
                                            <p:strVal val="0-ppt_h/2"/>
                                          </p:val>
                                        </p:tav>
                                      </p:tavLst>
                                    </p:anim>
                                    <p:set>
                                      <p:cBhvr>
                                        <p:cTn id="532" dur="1" fill="hold">
                                          <p:stCondLst>
                                            <p:cond delay="3499"/>
                                          </p:stCondLst>
                                        </p:cTn>
                                        <p:tgtEl>
                                          <p:spTgt spid="16"/>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17"/>
                                        </p:tgtEl>
                                        <p:attrNameLst>
                                          <p:attrName>ppt_x</p:attrName>
                                        </p:attrNameLst>
                                      </p:cBhvr>
                                      <p:tavLst>
                                        <p:tav tm="0">
                                          <p:val>
                                            <p:strVal val="ppt_x"/>
                                          </p:val>
                                        </p:tav>
                                        <p:tav tm="100000">
                                          <p:val>
                                            <p:strVal val="ppt_x"/>
                                          </p:val>
                                        </p:tav>
                                      </p:tavLst>
                                    </p:anim>
                                    <p:anim calcmode="lin" valueType="num">
                                      <p:cBhvr additive="base">
                                        <p:cTn id="535" dur="3500"/>
                                        <p:tgtEl>
                                          <p:spTgt spid="17"/>
                                        </p:tgtEl>
                                        <p:attrNameLst>
                                          <p:attrName>ppt_y</p:attrName>
                                        </p:attrNameLst>
                                      </p:cBhvr>
                                      <p:tavLst>
                                        <p:tav tm="0">
                                          <p:val>
                                            <p:strVal val="ppt_y"/>
                                          </p:val>
                                        </p:tav>
                                        <p:tav tm="100000">
                                          <p:val>
                                            <p:strVal val="0-ppt_h/2"/>
                                          </p:val>
                                        </p:tav>
                                      </p:tavLst>
                                    </p:anim>
                                    <p:set>
                                      <p:cBhvr>
                                        <p:cTn id="536" dur="1" fill="hold">
                                          <p:stCondLst>
                                            <p:cond delay="3499"/>
                                          </p:stCondLst>
                                        </p:cTn>
                                        <p:tgtEl>
                                          <p:spTgt spid="17"/>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18"/>
                                        </p:tgtEl>
                                        <p:attrNameLst>
                                          <p:attrName>ppt_x</p:attrName>
                                        </p:attrNameLst>
                                      </p:cBhvr>
                                      <p:tavLst>
                                        <p:tav tm="0">
                                          <p:val>
                                            <p:strVal val="ppt_x"/>
                                          </p:val>
                                        </p:tav>
                                        <p:tav tm="100000">
                                          <p:val>
                                            <p:strVal val="ppt_x"/>
                                          </p:val>
                                        </p:tav>
                                      </p:tavLst>
                                    </p:anim>
                                    <p:anim calcmode="lin" valueType="num">
                                      <p:cBhvr additive="base">
                                        <p:cTn id="539" dur="3500"/>
                                        <p:tgtEl>
                                          <p:spTgt spid="18"/>
                                        </p:tgtEl>
                                        <p:attrNameLst>
                                          <p:attrName>ppt_y</p:attrName>
                                        </p:attrNameLst>
                                      </p:cBhvr>
                                      <p:tavLst>
                                        <p:tav tm="0">
                                          <p:val>
                                            <p:strVal val="ppt_y"/>
                                          </p:val>
                                        </p:tav>
                                        <p:tav tm="100000">
                                          <p:val>
                                            <p:strVal val="0-ppt_h/2"/>
                                          </p:val>
                                        </p:tav>
                                      </p:tavLst>
                                    </p:anim>
                                    <p:set>
                                      <p:cBhvr>
                                        <p:cTn id="540" dur="1" fill="hold">
                                          <p:stCondLst>
                                            <p:cond delay="3499"/>
                                          </p:stCondLst>
                                        </p:cTn>
                                        <p:tgtEl>
                                          <p:spTgt spid="18"/>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19"/>
                                        </p:tgtEl>
                                        <p:attrNameLst>
                                          <p:attrName>ppt_x</p:attrName>
                                        </p:attrNameLst>
                                      </p:cBhvr>
                                      <p:tavLst>
                                        <p:tav tm="0">
                                          <p:val>
                                            <p:strVal val="ppt_x"/>
                                          </p:val>
                                        </p:tav>
                                        <p:tav tm="100000">
                                          <p:val>
                                            <p:strVal val="ppt_x"/>
                                          </p:val>
                                        </p:tav>
                                      </p:tavLst>
                                    </p:anim>
                                    <p:anim calcmode="lin" valueType="num">
                                      <p:cBhvr additive="base">
                                        <p:cTn id="543" dur="3500"/>
                                        <p:tgtEl>
                                          <p:spTgt spid="19"/>
                                        </p:tgtEl>
                                        <p:attrNameLst>
                                          <p:attrName>ppt_y</p:attrName>
                                        </p:attrNameLst>
                                      </p:cBhvr>
                                      <p:tavLst>
                                        <p:tav tm="0">
                                          <p:val>
                                            <p:strVal val="ppt_y"/>
                                          </p:val>
                                        </p:tav>
                                        <p:tav tm="100000">
                                          <p:val>
                                            <p:strVal val="0-ppt_h/2"/>
                                          </p:val>
                                        </p:tav>
                                      </p:tavLst>
                                    </p:anim>
                                    <p:set>
                                      <p:cBhvr>
                                        <p:cTn id="544" dur="1" fill="hold">
                                          <p:stCondLst>
                                            <p:cond delay="3499"/>
                                          </p:stCondLst>
                                        </p:cTn>
                                        <p:tgtEl>
                                          <p:spTgt spid="19"/>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20"/>
                                        </p:tgtEl>
                                        <p:attrNameLst>
                                          <p:attrName>ppt_x</p:attrName>
                                        </p:attrNameLst>
                                      </p:cBhvr>
                                      <p:tavLst>
                                        <p:tav tm="0">
                                          <p:val>
                                            <p:strVal val="ppt_x"/>
                                          </p:val>
                                        </p:tav>
                                        <p:tav tm="100000">
                                          <p:val>
                                            <p:strVal val="ppt_x"/>
                                          </p:val>
                                        </p:tav>
                                      </p:tavLst>
                                    </p:anim>
                                    <p:anim calcmode="lin" valueType="num">
                                      <p:cBhvr additive="base">
                                        <p:cTn id="547" dur="3500"/>
                                        <p:tgtEl>
                                          <p:spTgt spid="20"/>
                                        </p:tgtEl>
                                        <p:attrNameLst>
                                          <p:attrName>ppt_y</p:attrName>
                                        </p:attrNameLst>
                                      </p:cBhvr>
                                      <p:tavLst>
                                        <p:tav tm="0">
                                          <p:val>
                                            <p:strVal val="ppt_y"/>
                                          </p:val>
                                        </p:tav>
                                        <p:tav tm="100000">
                                          <p:val>
                                            <p:strVal val="0-ppt_h/2"/>
                                          </p:val>
                                        </p:tav>
                                      </p:tavLst>
                                    </p:anim>
                                    <p:set>
                                      <p:cBhvr>
                                        <p:cTn id="548" dur="1" fill="hold">
                                          <p:stCondLst>
                                            <p:cond delay="3499"/>
                                          </p:stCondLst>
                                        </p:cTn>
                                        <p:tgtEl>
                                          <p:spTgt spid="20"/>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21"/>
                                        </p:tgtEl>
                                        <p:attrNameLst>
                                          <p:attrName>ppt_x</p:attrName>
                                        </p:attrNameLst>
                                      </p:cBhvr>
                                      <p:tavLst>
                                        <p:tav tm="0">
                                          <p:val>
                                            <p:strVal val="ppt_x"/>
                                          </p:val>
                                        </p:tav>
                                        <p:tav tm="100000">
                                          <p:val>
                                            <p:strVal val="ppt_x"/>
                                          </p:val>
                                        </p:tav>
                                      </p:tavLst>
                                    </p:anim>
                                    <p:anim calcmode="lin" valueType="num">
                                      <p:cBhvr additive="base">
                                        <p:cTn id="551" dur="3500"/>
                                        <p:tgtEl>
                                          <p:spTgt spid="21"/>
                                        </p:tgtEl>
                                        <p:attrNameLst>
                                          <p:attrName>ppt_y</p:attrName>
                                        </p:attrNameLst>
                                      </p:cBhvr>
                                      <p:tavLst>
                                        <p:tav tm="0">
                                          <p:val>
                                            <p:strVal val="ppt_y"/>
                                          </p:val>
                                        </p:tav>
                                        <p:tav tm="100000">
                                          <p:val>
                                            <p:strVal val="0-ppt_h/2"/>
                                          </p:val>
                                        </p:tav>
                                      </p:tavLst>
                                    </p:anim>
                                    <p:set>
                                      <p:cBhvr>
                                        <p:cTn id="552" dur="1" fill="hold">
                                          <p:stCondLst>
                                            <p:cond delay="3499"/>
                                          </p:stCondLst>
                                        </p:cTn>
                                        <p:tgtEl>
                                          <p:spTgt spid="21"/>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22"/>
                                        </p:tgtEl>
                                        <p:attrNameLst>
                                          <p:attrName>ppt_x</p:attrName>
                                        </p:attrNameLst>
                                      </p:cBhvr>
                                      <p:tavLst>
                                        <p:tav tm="0">
                                          <p:val>
                                            <p:strVal val="ppt_x"/>
                                          </p:val>
                                        </p:tav>
                                        <p:tav tm="100000">
                                          <p:val>
                                            <p:strVal val="ppt_x"/>
                                          </p:val>
                                        </p:tav>
                                      </p:tavLst>
                                    </p:anim>
                                    <p:anim calcmode="lin" valueType="num">
                                      <p:cBhvr additive="base">
                                        <p:cTn id="555" dur="3500"/>
                                        <p:tgtEl>
                                          <p:spTgt spid="22"/>
                                        </p:tgtEl>
                                        <p:attrNameLst>
                                          <p:attrName>ppt_y</p:attrName>
                                        </p:attrNameLst>
                                      </p:cBhvr>
                                      <p:tavLst>
                                        <p:tav tm="0">
                                          <p:val>
                                            <p:strVal val="ppt_y"/>
                                          </p:val>
                                        </p:tav>
                                        <p:tav tm="100000">
                                          <p:val>
                                            <p:strVal val="0-ppt_h/2"/>
                                          </p:val>
                                        </p:tav>
                                      </p:tavLst>
                                    </p:anim>
                                    <p:set>
                                      <p:cBhvr>
                                        <p:cTn id="556" dur="1" fill="hold">
                                          <p:stCondLst>
                                            <p:cond delay="3499"/>
                                          </p:stCondLst>
                                        </p:cTn>
                                        <p:tgtEl>
                                          <p:spTgt spid="22"/>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23"/>
                                        </p:tgtEl>
                                        <p:attrNameLst>
                                          <p:attrName>ppt_x</p:attrName>
                                        </p:attrNameLst>
                                      </p:cBhvr>
                                      <p:tavLst>
                                        <p:tav tm="0">
                                          <p:val>
                                            <p:strVal val="ppt_x"/>
                                          </p:val>
                                        </p:tav>
                                        <p:tav tm="100000">
                                          <p:val>
                                            <p:strVal val="ppt_x"/>
                                          </p:val>
                                        </p:tav>
                                      </p:tavLst>
                                    </p:anim>
                                    <p:anim calcmode="lin" valueType="num">
                                      <p:cBhvr additive="base">
                                        <p:cTn id="559" dur="3500"/>
                                        <p:tgtEl>
                                          <p:spTgt spid="23"/>
                                        </p:tgtEl>
                                        <p:attrNameLst>
                                          <p:attrName>ppt_y</p:attrName>
                                        </p:attrNameLst>
                                      </p:cBhvr>
                                      <p:tavLst>
                                        <p:tav tm="0">
                                          <p:val>
                                            <p:strVal val="ppt_y"/>
                                          </p:val>
                                        </p:tav>
                                        <p:tav tm="100000">
                                          <p:val>
                                            <p:strVal val="0-ppt_h/2"/>
                                          </p:val>
                                        </p:tav>
                                      </p:tavLst>
                                    </p:anim>
                                    <p:set>
                                      <p:cBhvr>
                                        <p:cTn id="560" dur="1" fill="hold">
                                          <p:stCondLst>
                                            <p:cond delay="3499"/>
                                          </p:stCondLst>
                                        </p:cTn>
                                        <p:tgtEl>
                                          <p:spTgt spid="23"/>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24"/>
                                        </p:tgtEl>
                                        <p:attrNameLst>
                                          <p:attrName>ppt_x</p:attrName>
                                        </p:attrNameLst>
                                      </p:cBhvr>
                                      <p:tavLst>
                                        <p:tav tm="0">
                                          <p:val>
                                            <p:strVal val="ppt_x"/>
                                          </p:val>
                                        </p:tav>
                                        <p:tav tm="100000">
                                          <p:val>
                                            <p:strVal val="ppt_x"/>
                                          </p:val>
                                        </p:tav>
                                      </p:tavLst>
                                    </p:anim>
                                    <p:anim calcmode="lin" valueType="num">
                                      <p:cBhvr additive="base">
                                        <p:cTn id="563" dur="3500"/>
                                        <p:tgtEl>
                                          <p:spTgt spid="24"/>
                                        </p:tgtEl>
                                        <p:attrNameLst>
                                          <p:attrName>ppt_y</p:attrName>
                                        </p:attrNameLst>
                                      </p:cBhvr>
                                      <p:tavLst>
                                        <p:tav tm="0">
                                          <p:val>
                                            <p:strVal val="ppt_y"/>
                                          </p:val>
                                        </p:tav>
                                        <p:tav tm="100000">
                                          <p:val>
                                            <p:strVal val="0-ppt_h/2"/>
                                          </p:val>
                                        </p:tav>
                                      </p:tavLst>
                                    </p:anim>
                                    <p:set>
                                      <p:cBhvr>
                                        <p:cTn id="564" dur="1" fill="hold">
                                          <p:stCondLst>
                                            <p:cond delay="3499"/>
                                          </p:stCondLst>
                                        </p:cTn>
                                        <p:tgtEl>
                                          <p:spTgt spid="24"/>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25"/>
                                        </p:tgtEl>
                                        <p:attrNameLst>
                                          <p:attrName>ppt_x</p:attrName>
                                        </p:attrNameLst>
                                      </p:cBhvr>
                                      <p:tavLst>
                                        <p:tav tm="0">
                                          <p:val>
                                            <p:strVal val="ppt_x"/>
                                          </p:val>
                                        </p:tav>
                                        <p:tav tm="100000">
                                          <p:val>
                                            <p:strVal val="ppt_x"/>
                                          </p:val>
                                        </p:tav>
                                      </p:tavLst>
                                    </p:anim>
                                    <p:anim calcmode="lin" valueType="num">
                                      <p:cBhvr additive="base">
                                        <p:cTn id="567" dur="3500"/>
                                        <p:tgtEl>
                                          <p:spTgt spid="25"/>
                                        </p:tgtEl>
                                        <p:attrNameLst>
                                          <p:attrName>ppt_y</p:attrName>
                                        </p:attrNameLst>
                                      </p:cBhvr>
                                      <p:tavLst>
                                        <p:tav tm="0">
                                          <p:val>
                                            <p:strVal val="ppt_y"/>
                                          </p:val>
                                        </p:tav>
                                        <p:tav tm="100000">
                                          <p:val>
                                            <p:strVal val="0-ppt_h/2"/>
                                          </p:val>
                                        </p:tav>
                                      </p:tavLst>
                                    </p:anim>
                                    <p:set>
                                      <p:cBhvr>
                                        <p:cTn id="568" dur="1" fill="hold">
                                          <p:stCondLst>
                                            <p:cond delay="3499"/>
                                          </p:stCondLst>
                                        </p:cTn>
                                        <p:tgtEl>
                                          <p:spTgt spid="25"/>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26"/>
                                        </p:tgtEl>
                                        <p:attrNameLst>
                                          <p:attrName>ppt_x</p:attrName>
                                        </p:attrNameLst>
                                      </p:cBhvr>
                                      <p:tavLst>
                                        <p:tav tm="0">
                                          <p:val>
                                            <p:strVal val="ppt_x"/>
                                          </p:val>
                                        </p:tav>
                                        <p:tav tm="100000">
                                          <p:val>
                                            <p:strVal val="ppt_x"/>
                                          </p:val>
                                        </p:tav>
                                      </p:tavLst>
                                    </p:anim>
                                    <p:anim calcmode="lin" valueType="num">
                                      <p:cBhvr additive="base">
                                        <p:cTn id="571" dur="3500"/>
                                        <p:tgtEl>
                                          <p:spTgt spid="26"/>
                                        </p:tgtEl>
                                        <p:attrNameLst>
                                          <p:attrName>ppt_y</p:attrName>
                                        </p:attrNameLst>
                                      </p:cBhvr>
                                      <p:tavLst>
                                        <p:tav tm="0">
                                          <p:val>
                                            <p:strVal val="ppt_y"/>
                                          </p:val>
                                        </p:tav>
                                        <p:tav tm="100000">
                                          <p:val>
                                            <p:strVal val="0-ppt_h/2"/>
                                          </p:val>
                                        </p:tav>
                                      </p:tavLst>
                                    </p:anim>
                                    <p:set>
                                      <p:cBhvr>
                                        <p:cTn id="572" dur="1" fill="hold">
                                          <p:stCondLst>
                                            <p:cond delay="3499"/>
                                          </p:stCondLst>
                                        </p:cTn>
                                        <p:tgtEl>
                                          <p:spTgt spid="26"/>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27"/>
                                        </p:tgtEl>
                                        <p:attrNameLst>
                                          <p:attrName>ppt_x</p:attrName>
                                        </p:attrNameLst>
                                      </p:cBhvr>
                                      <p:tavLst>
                                        <p:tav tm="0">
                                          <p:val>
                                            <p:strVal val="ppt_x"/>
                                          </p:val>
                                        </p:tav>
                                        <p:tav tm="100000">
                                          <p:val>
                                            <p:strVal val="ppt_x"/>
                                          </p:val>
                                        </p:tav>
                                      </p:tavLst>
                                    </p:anim>
                                    <p:anim calcmode="lin" valueType="num">
                                      <p:cBhvr additive="base">
                                        <p:cTn id="575" dur="3500"/>
                                        <p:tgtEl>
                                          <p:spTgt spid="27"/>
                                        </p:tgtEl>
                                        <p:attrNameLst>
                                          <p:attrName>ppt_y</p:attrName>
                                        </p:attrNameLst>
                                      </p:cBhvr>
                                      <p:tavLst>
                                        <p:tav tm="0">
                                          <p:val>
                                            <p:strVal val="ppt_y"/>
                                          </p:val>
                                        </p:tav>
                                        <p:tav tm="100000">
                                          <p:val>
                                            <p:strVal val="0-ppt_h/2"/>
                                          </p:val>
                                        </p:tav>
                                      </p:tavLst>
                                    </p:anim>
                                    <p:set>
                                      <p:cBhvr>
                                        <p:cTn id="576" dur="1" fill="hold">
                                          <p:stCondLst>
                                            <p:cond delay="3499"/>
                                          </p:stCondLst>
                                        </p:cTn>
                                        <p:tgtEl>
                                          <p:spTgt spid="27"/>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41"/>
                                        </p:tgtEl>
                                        <p:attrNameLst>
                                          <p:attrName>ppt_x</p:attrName>
                                        </p:attrNameLst>
                                      </p:cBhvr>
                                      <p:tavLst>
                                        <p:tav tm="0">
                                          <p:val>
                                            <p:strVal val="ppt_x"/>
                                          </p:val>
                                        </p:tav>
                                        <p:tav tm="100000">
                                          <p:val>
                                            <p:strVal val="ppt_x"/>
                                          </p:val>
                                        </p:tav>
                                      </p:tavLst>
                                    </p:anim>
                                    <p:anim calcmode="lin" valueType="num">
                                      <p:cBhvr additive="base">
                                        <p:cTn id="579" dur="3500"/>
                                        <p:tgtEl>
                                          <p:spTgt spid="41"/>
                                        </p:tgtEl>
                                        <p:attrNameLst>
                                          <p:attrName>ppt_y</p:attrName>
                                        </p:attrNameLst>
                                      </p:cBhvr>
                                      <p:tavLst>
                                        <p:tav tm="0">
                                          <p:val>
                                            <p:strVal val="ppt_y"/>
                                          </p:val>
                                        </p:tav>
                                        <p:tav tm="100000">
                                          <p:val>
                                            <p:strVal val="0-ppt_h/2"/>
                                          </p:val>
                                        </p:tav>
                                      </p:tavLst>
                                    </p:anim>
                                    <p:set>
                                      <p:cBhvr>
                                        <p:cTn id="580" dur="1" fill="hold">
                                          <p:stCondLst>
                                            <p:cond delay="3499"/>
                                          </p:stCondLst>
                                        </p:cTn>
                                        <p:tgtEl>
                                          <p:spTgt spid="41"/>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42"/>
                                        </p:tgtEl>
                                        <p:attrNameLst>
                                          <p:attrName>ppt_x</p:attrName>
                                        </p:attrNameLst>
                                      </p:cBhvr>
                                      <p:tavLst>
                                        <p:tav tm="0">
                                          <p:val>
                                            <p:strVal val="ppt_x"/>
                                          </p:val>
                                        </p:tav>
                                        <p:tav tm="100000">
                                          <p:val>
                                            <p:strVal val="ppt_x"/>
                                          </p:val>
                                        </p:tav>
                                      </p:tavLst>
                                    </p:anim>
                                    <p:anim calcmode="lin" valueType="num">
                                      <p:cBhvr additive="base">
                                        <p:cTn id="583" dur="3500"/>
                                        <p:tgtEl>
                                          <p:spTgt spid="42"/>
                                        </p:tgtEl>
                                        <p:attrNameLst>
                                          <p:attrName>ppt_y</p:attrName>
                                        </p:attrNameLst>
                                      </p:cBhvr>
                                      <p:tavLst>
                                        <p:tav tm="0">
                                          <p:val>
                                            <p:strVal val="ppt_y"/>
                                          </p:val>
                                        </p:tav>
                                        <p:tav tm="100000">
                                          <p:val>
                                            <p:strVal val="0-ppt_h/2"/>
                                          </p:val>
                                        </p:tav>
                                      </p:tavLst>
                                    </p:anim>
                                    <p:set>
                                      <p:cBhvr>
                                        <p:cTn id="584" dur="1" fill="hold">
                                          <p:stCondLst>
                                            <p:cond delay="3499"/>
                                          </p:stCondLst>
                                        </p:cTn>
                                        <p:tgtEl>
                                          <p:spTgt spid="42"/>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43"/>
                                        </p:tgtEl>
                                        <p:attrNameLst>
                                          <p:attrName>ppt_x</p:attrName>
                                        </p:attrNameLst>
                                      </p:cBhvr>
                                      <p:tavLst>
                                        <p:tav tm="0">
                                          <p:val>
                                            <p:strVal val="ppt_x"/>
                                          </p:val>
                                        </p:tav>
                                        <p:tav tm="100000">
                                          <p:val>
                                            <p:strVal val="ppt_x"/>
                                          </p:val>
                                        </p:tav>
                                      </p:tavLst>
                                    </p:anim>
                                    <p:anim calcmode="lin" valueType="num">
                                      <p:cBhvr additive="base">
                                        <p:cTn id="587" dur="3500"/>
                                        <p:tgtEl>
                                          <p:spTgt spid="43"/>
                                        </p:tgtEl>
                                        <p:attrNameLst>
                                          <p:attrName>ppt_y</p:attrName>
                                        </p:attrNameLst>
                                      </p:cBhvr>
                                      <p:tavLst>
                                        <p:tav tm="0">
                                          <p:val>
                                            <p:strVal val="ppt_y"/>
                                          </p:val>
                                        </p:tav>
                                        <p:tav tm="100000">
                                          <p:val>
                                            <p:strVal val="0-ppt_h/2"/>
                                          </p:val>
                                        </p:tav>
                                      </p:tavLst>
                                    </p:anim>
                                    <p:set>
                                      <p:cBhvr>
                                        <p:cTn id="588" dur="1" fill="hold">
                                          <p:stCondLst>
                                            <p:cond delay="3499"/>
                                          </p:stCondLst>
                                        </p:cTn>
                                        <p:tgtEl>
                                          <p:spTgt spid="43"/>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44"/>
                                        </p:tgtEl>
                                        <p:attrNameLst>
                                          <p:attrName>ppt_x</p:attrName>
                                        </p:attrNameLst>
                                      </p:cBhvr>
                                      <p:tavLst>
                                        <p:tav tm="0">
                                          <p:val>
                                            <p:strVal val="ppt_x"/>
                                          </p:val>
                                        </p:tav>
                                        <p:tav tm="100000">
                                          <p:val>
                                            <p:strVal val="ppt_x"/>
                                          </p:val>
                                        </p:tav>
                                      </p:tavLst>
                                    </p:anim>
                                    <p:anim calcmode="lin" valueType="num">
                                      <p:cBhvr additive="base">
                                        <p:cTn id="591" dur="3500"/>
                                        <p:tgtEl>
                                          <p:spTgt spid="44"/>
                                        </p:tgtEl>
                                        <p:attrNameLst>
                                          <p:attrName>ppt_y</p:attrName>
                                        </p:attrNameLst>
                                      </p:cBhvr>
                                      <p:tavLst>
                                        <p:tav tm="0">
                                          <p:val>
                                            <p:strVal val="ppt_y"/>
                                          </p:val>
                                        </p:tav>
                                        <p:tav tm="100000">
                                          <p:val>
                                            <p:strVal val="0-ppt_h/2"/>
                                          </p:val>
                                        </p:tav>
                                      </p:tavLst>
                                    </p:anim>
                                    <p:set>
                                      <p:cBhvr>
                                        <p:cTn id="592" dur="1" fill="hold">
                                          <p:stCondLst>
                                            <p:cond delay="3499"/>
                                          </p:stCondLst>
                                        </p:cTn>
                                        <p:tgtEl>
                                          <p:spTgt spid="44"/>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45"/>
                                        </p:tgtEl>
                                        <p:attrNameLst>
                                          <p:attrName>ppt_x</p:attrName>
                                        </p:attrNameLst>
                                      </p:cBhvr>
                                      <p:tavLst>
                                        <p:tav tm="0">
                                          <p:val>
                                            <p:strVal val="ppt_x"/>
                                          </p:val>
                                        </p:tav>
                                        <p:tav tm="100000">
                                          <p:val>
                                            <p:strVal val="ppt_x"/>
                                          </p:val>
                                        </p:tav>
                                      </p:tavLst>
                                    </p:anim>
                                    <p:anim calcmode="lin" valueType="num">
                                      <p:cBhvr additive="base">
                                        <p:cTn id="595" dur="3500"/>
                                        <p:tgtEl>
                                          <p:spTgt spid="45"/>
                                        </p:tgtEl>
                                        <p:attrNameLst>
                                          <p:attrName>ppt_y</p:attrName>
                                        </p:attrNameLst>
                                      </p:cBhvr>
                                      <p:tavLst>
                                        <p:tav tm="0">
                                          <p:val>
                                            <p:strVal val="ppt_y"/>
                                          </p:val>
                                        </p:tav>
                                        <p:tav tm="100000">
                                          <p:val>
                                            <p:strVal val="0-ppt_h/2"/>
                                          </p:val>
                                        </p:tav>
                                      </p:tavLst>
                                    </p:anim>
                                    <p:set>
                                      <p:cBhvr>
                                        <p:cTn id="596" dur="1" fill="hold">
                                          <p:stCondLst>
                                            <p:cond delay="3499"/>
                                          </p:stCondLst>
                                        </p:cTn>
                                        <p:tgtEl>
                                          <p:spTgt spid="45"/>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46"/>
                                        </p:tgtEl>
                                        <p:attrNameLst>
                                          <p:attrName>ppt_x</p:attrName>
                                        </p:attrNameLst>
                                      </p:cBhvr>
                                      <p:tavLst>
                                        <p:tav tm="0">
                                          <p:val>
                                            <p:strVal val="ppt_x"/>
                                          </p:val>
                                        </p:tav>
                                        <p:tav tm="100000">
                                          <p:val>
                                            <p:strVal val="ppt_x"/>
                                          </p:val>
                                        </p:tav>
                                      </p:tavLst>
                                    </p:anim>
                                    <p:anim calcmode="lin" valueType="num">
                                      <p:cBhvr additive="base">
                                        <p:cTn id="599" dur="3500"/>
                                        <p:tgtEl>
                                          <p:spTgt spid="46"/>
                                        </p:tgtEl>
                                        <p:attrNameLst>
                                          <p:attrName>ppt_y</p:attrName>
                                        </p:attrNameLst>
                                      </p:cBhvr>
                                      <p:tavLst>
                                        <p:tav tm="0">
                                          <p:val>
                                            <p:strVal val="ppt_y"/>
                                          </p:val>
                                        </p:tav>
                                        <p:tav tm="100000">
                                          <p:val>
                                            <p:strVal val="0-ppt_h/2"/>
                                          </p:val>
                                        </p:tav>
                                      </p:tavLst>
                                    </p:anim>
                                    <p:set>
                                      <p:cBhvr>
                                        <p:cTn id="600" dur="1" fill="hold">
                                          <p:stCondLst>
                                            <p:cond delay="3499"/>
                                          </p:stCondLst>
                                        </p:cTn>
                                        <p:tgtEl>
                                          <p:spTgt spid="46"/>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47"/>
                                        </p:tgtEl>
                                        <p:attrNameLst>
                                          <p:attrName>ppt_x</p:attrName>
                                        </p:attrNameLst>
                                      </p:cBhvr>
                                      <p:tavLst>
                                        <p:tav tm="0">
                                          <p:val>
                                            <p:strVal val="ppt_x"/>
                                          </p:val>
                                        </p:tav>
                                        <p:tav tm="100000">
                                          <p:val>
                                            <p:strVal val="ppt_x"/>
                                          </p:val>
                                        </p:tav>
                                      </p:tavLst>
                                    </p:anim>
                                    <p:anim calcmode="lin" valueType="num">
                                      <p:cBhvr additive="base">
                                        <p:cTn id="603" dur="3500"/>
                                        <p:tgtEl>
                                          <p:spTgt spid="47"/>
                                        </p:tgtEl>
                                        <p:attrNameLst>
                                          <p:attrName>ppt_y</p:attrName>
                                        </p:attrNameLst>
                                      </p:cBhvr>
                                      <p:tavLst>
                                        <p:tav tm="0">
                                          <p:val>
                                            <p:strVal val="ppt_y"/>
                                          </p:val>
                                        </p:tav>
                                        <p:tav tm="100000">
                                          <p:val>
                                            <p:strVal val="0-ppt_h/2"/>
                                          </p:val>
                                        </p:tav>
                                      </p:tavLst>
                                    </p:anim>
                                    <p:set>
                                      <p:cBhvr>
                                        <p:cTn id="604" dur="1" fill="hold">
                                          <p:stCondLst>
                                            <p:cond delay="3499"/>
                                          </p:stCondLst>
                                        </p:cTn>
                                        <p:tgtEl>
                                          <p:spTgt spid="47"/>
                                        </p:tgtEl>
                                        <p:attrNameLst>
                                          <p:attrName>style.visibility</p:attrName>
                                        </p:attrNameLst>
                                      </p:cBhvr>
                                      <p:to>
                                        <p:strVal val="hidden"/>
                                      </p:to>
                                    </p:set>
                                  </p:childTnLst>
                                </p:cTn>
                              </p:par>
                              <p:par>
                                <p:cTn id="605" presetID="2" presetClass="exit" presetSubtype="1" fill="hold" grpId="2" nodeType="withEffect">
                                  <p:stCondLst>
                                    <p:cond delay="0"/>
                                  </p:stCondLst>
                                  <p:childTnLst>
                                    <p:anim calcmode="lin" valueType="num">
                                      <p:cBhvr additive="base">
                                        <p:cTn id="606" dur="3500"/>
                                        <p:tgtEl>
                                          <p:spTgt spid="48"/>
                                        </p:tgtEl>
                                        <p:attrNameLst>
                                          <p:attrName>ppt_x</p:attrName>
                                        </p:attrNameLst>
                                      </p:cBhvr>
                                      <p:tavLst>
                                        <p:tav tm="0">
                                          <p:val>
                                            <p:strVal val="ppt_x"/>
                                          </p:val>
                                        </p:tav>
                                        <p:tav tm="100000">
                                          <p:val>
                                            <p:strVal val="ppt_x"/>
                                          </p:val>
                                        </p:tav>
                                      </p:tavLst>
                                    </p:anim>
                                    <p:anim calcmode="lin" valueType="num">
                                      <p:cBhvr additive="base">
                                        <p:cTn id="607" dur="3500"/>
                                        <p:tgtEl>
                                          <p:spTgt spid="48"/>
                                        </p:tgtEl>
                                        <p:attrNameLst>
                                          <p:attrName>ppt_y</p:attrName>
                                        </p:attrNameLst>
                                      </p:cBhvr>
                                      <p:tavLst>
                                        <p:tav tm="0">
                                          <p:val>
                                            <p:strVal val="ppt_y"/>
                                          </p:val>
                                        </p:tav>
                                        <p:tav tm="100000">
                                          <p:val>
                                            <p:strVal val="0-ppt_h/2"/>
                                          </p:val>
                                        </p:tav>
                                      </p:tavLst>
                                    </p:anim>
                                    <p:set>
                                      <p:cBhvr>
                                        <p:cTn id="608" dur="1" fill="hold">
                                          <p:stCondLst>
                                            <p:cond delay="3499"/>
                                          </p:stCondLst>
                                        </p:cTn>
                                        <p:tgtEl>
                                          <p:spTgt spid="48"/>
                                        </p:tgtEl>
                                        <p:attrNameLst>
                                          <p:attrName>style.visibility</p:attrName>
                                        </p:attrNameLst>
                                      </p:cBhvr>
                                      <p:to>
                                        <p:strVal val="hidden"/>
                                      </p:to>
                                    </p:set>
                                  </p:childTnLst>
                                </p:cTn>
                              </p:par>
                              <p:par>
                                <p:cTn id="609" presetID="2" presetClass="exit" presetSubtype="1" fill="hold" grpId="2" nodeType="withEffect">
                                  <p:stCondLst>
                                    <p:cond delay="0"/>
                                  </p:stCondLst>
                                  <p:childTnLst>
                                    <p:anim calcmode="lin" valueType="num">
                                      <p:cBhvr additive="base">
                                        <p:cTn id="610" dur="3500"/>
                                        <p:tgtEl>
                                          <p:spTgt spid="49"/>
                                        </p:tgtEl>
                                        <p:attrNameLst>
                                          <p:attrName>ppt_x</p:attrName>
                                        </p:attrNameLst>
                                      </p:cBhvr>
                                      <p:tavLst>
                                        <p:tav tm="0">
                                          <p:val>
                                            <p:strVal val="ppt_x"/>
                                          </p:val>
                                        </p:tav>
                                        <p:tav tm="100000">
                                          <p:val>
                                            <p:strVal val="ppt_x"/>
                                          </p:val>
                                        </p:tav>
                                      </p:tavLst>
                                    </p:anim>
                                    <p:anim calcmode="lin" valueType="num">
                                      <p:cBhvr additive="base">
                                        <p:cTn id="611" dur="3500"/>
                                        <p:tgtEl>
                                          <p:spTgt spid="49"/>
                                        </p:tgtEl>
                                        <p:attrNameLst>
                                          <p:attrName>ppt_y</p:attrName>
                                        </p:attrNameLst>
                                      </p:cBhvr>
                                      <p:tavLst>
                                        <p:tav tm="0">
                                          <p:val>
                                            <p:strVal val="ppt_y"/>
                                          </p:val>
                                        </p:tav>
                                        <p:tav tm="100000">
                                          <p:val>
                                            <p:strVal val="0-ppt_h/2"/>
                                          </p:val>
                                        </p:tav>
                                      </p:tavLst>
                                    </p:anim>
                                    <p:set>
                                      <p:cBhvr>
                                        <p:cTn id="612" dur="1" fill="hold">
                                          <p:stCondLst>
                                            <p:cond delay="3499"/>
                                          </p:stCondLst>
                                        </p:cTn>
                                        <p:tgtEl>
                                          <p:spTgt spid="49"/>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3500"/>
                                        <p:tgtEl>
                                          <p:spTgt spid="50"/>
                                        </p:tgtEl>
                                        <p:attrNameLst>
                                          <p:attrName>ppt_x</p:attrName>
                                        </p:attrNameLst>
                                      </p:cBhvr>
                                      <p:tavLst>
                                        <p:tav tm="0">
                                          <p:val>
                                            <p:strVal val="ppt_x"/>
                                          </p:val>
                                        </p:tav>
                                        <p:tav tm="100000">
                                          <p:val>
                                            <p:strVal val="ppt_x"/>
                                          </p:val>
                                        </p:tav>
                                      </p:tavLst>
                                    </p:anim>
                                    <p:anim calcmode="lin" valueType="num">
                                      <p:cBhvr additive="base">
                                        <p:cTn id="615" dur="3500"/>
                                        <p:tgtEl>
                                          <p:spTgt spid="50"/>
                                        </p:tgtEl>
                                        <p:attrNameLst>
                                          <p:attrName>ppt_y</p:attrName>
                                        </p:attrNameLst>
                                      </p:cBhvr>
                                      <p:tavLst>
                                        <p:tav tm="0">
                                          <p:val>
                                            <p:strVal val="ppt_y"/>
                                          </p:val>
                                        </p:tav>
                                        <p:tav tm="100000">
                                          <p:val>
                                            <p:strVal val="0-ppt_h/2"/>
                                          </p:val>
                                        </p:tav>
                                      </p:tavLst>
                                    </p:anim>
                                    <p:set>
                                      <p:cBhvr>
                                        <p:cTn id="616" dur="1" fill="hold">
                                          <p:stCondLst>
                                            <p:cond delay="3499"/>
                                          </p:stCondLst>
                                        </p:cTn>
                                        <p:tgtEl>
                                          <p:spTgt spid="50"/>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3500"/>
                                        <p:tgtEl>
                                          <p:spTgt spid="51"/>
                                        </p:tgtEl>
                                        <p:attrNameLst>
                                          <p:attrName>ppt_x</p:attrName>
                                        </p:attrNameLst>
                                      </p:cBhvr>
                                      <p:tavLst>
                                        <p:tav tm="0">
                                          <p:val>
                                            <p:strVal val="ppt_x"/>
                                          </p:val>
                                        </p:tav>
                                        <p:tav tm="100000">
                                          <p:val>
                                            <p:strVal val="ppt_x"/>
                                          </p:val>
                                        </p:tav>
                                      </p:tavLst>
                                    </p:anim>
                                    <p:anim calcmode="lin" valueType="num">
                                      <p:cBhvr additive="base">
                                        <p:cTn id="619" dur="3500"/>
                                        <p:tgtEl>
                                          <p:spTgt spid="51"/>
                                        </p:tgtEl>
                                        <p:attrNameLst>
                                          <p:attrName>ppt_y</p:attrName>
                                        </p:attrNameLst>
                                      </p:cBhvr>
                                      <p:tavLst>
                                        <p:tav tm="0">
                                          <p:val>
                                            <p:strVal val="ppt_y"/>
                                          </p:val>
                                        </p:tav>
                                        <p:tav tm="100000">
                                          <p:val>
                                            <p:strVal val="0-ppt_h/2"/>
                                          </p:val>
                                        </p:tav>
                                      </p:tavLst>
                                    </p:anim>
                                    <p:set>
                                      <p:cBhvr>
                                        <p:cTn id="620" dur="1" fill="hold">
                                          <p:stCondLst>
                                            <p:cond delay="3499"/>
                                          </p:stCondLst>
                                        </p:cTn>
                                        <p:tgtEl>
                                          <p:spTgt spid="51"/>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3500"/>
                                        <p:tgtEl>
                                          <p:spTgt spid="52"/>
                                        </p:tgtEl>
                                        <p:attrNameLst>
                                          <p:attrName>ppt_x</p:attrName>
                                        </p:attrNameLst>
                                      </p:cBhvr>
                                      <p:tavLst>
                                        <p:tav tm="0">
                                          <p:val>
                                            <p:strVal val="ppt_x"/>
                                          </p:val>
                                        </p:tav>
                                        <p:tav tm="100000">
                                          <p:val>
                                            <p:strVal val="ppt_x"/>
                                          </p:val>
                                        </p:tav>
                                      </p:tavLst>
                                    </p:anim>
                                    <p:anim calcmode="lin" valueType="num">
                                      <p:cBhvr additive="base">
                                        <p:cTn id="623" dur="3500"/>
                                        <p:tgtEl>
                                          <p:spTgt spid="52"/>
                                        </p:tgtEl>
                                        <p:attrNameLst>
                                          <p:attrName>ppt_y</p:attrName>
                                        </p:attrNameLst>
                                      </p:cBhvr>
                                      <p:tavLst>
                                        <p:tav tm="0">
                                          <p:val>
                                            <p:strVal val="ppt_y"/>
                                          </p:val>
                                        </p:tav>
                                        <p:tav tm="100000">
                                          <p:val>
                                            <p:strVal val="0-ppt_h/2"/>
                                          </p:val>
                                        </p:tav>
                                      </p:tavLst>
                                    </p:anim>
                                    <p:set>
                                      <p:cBhvr>
                                        <p:cTn id="624" dur="1" fill="hold">
                                          <p:stCondLst>
                                            <p:cond delay="3499"/>
                                          </p:stCondLst>
                                        </p:cTn>
                                        <p:tgtEl>
                                          <p:spTgt spid="52"/>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3500"/>
                                        <p:tgtEl>
                                          <p:spTgt spid="53"/>
                                        </p:tgtEl>
                                        <p:attrNameLst>
                                          <p:attrName>ppt_x</p:attrName>
                                        </p:attrNameLst>
                                      </p:cBhvr>
                                      <p:tavLst>
                                        <p:tav tm="0">
                                          <p:val>
                                            <p:strVal val="ppt_x"/>
                                          </p:val>
                                        </p:tav>
                                        <p:tav tm="100000">
                                          <p:val>
                                            <p:strVal val="ppt_x"/>
                                          </p:val>
                                        </p:tav>
                                      </p:tavLst>
                                    </p:anim>
                                    <p:anim calcmode="lin" valueType="num">
                                      <p:cBhvr additive="base">
                                        <p:cTn id="627" dur="3500"/>
                                        <p:tgtEl>
                                          <p:spTgt spid="53"/>
                                        </p:tgtEl>
                                        <p:attrNameLst>
                                          <p:attrName>ppt_y</p:attrName>
                                        </p:attrNameLst>
                                      </p:cBhvr>
                                      <p:tavLst>
                                        <p:tav tm="0">
                                          <p:val>
                                            <p:strVal val="ppt_y"/>
                                          </p:val>
                                        </p:tav>
                                        <p:tav tm="100000">
                                          <p:val>
                                            <p:strVal val="0-ppt_h/2"/>
                                          </p:val>
                                        </p:tav>
                                      </p:tavLst>
                                    </p:anim>
                                    <p:set>
                                      <p:cBhvr>
                                        <p:cTn id="628" dur="1" fill="hold">
                                          <p:stCondLst>
                                            <p:cond delay="3499"/>
                                          </p:stCondLst>
                                        </p:cTn>
                                        <p:tgtEl>
                                          <p:spTgt spid="53"/>
                                        </p:tgtEl>
                                        <p:attrNameLst>
                                          <p:attrName>style.visibility</p:attrName>
                                        </p:attrNameLst>
                                      </p:cBhvr>
                                      <p:to>
                                        <p:strVal val="hidden"/>
                                      </p:to>
                                    </p:set>
                                  </p:childTnLst>
                                </p:cTn>
                              </p:par>
                              <p:par>
                                <p:cTn id="629" presetID="8" presetClass="emph" presetSubtype="0" repeatCount="indefinite" fill="hold" grpId="3" nodeType="withEffect">
                                  <p:stCondLst>
                                    <p:cond delay="0"/>
                                  </p:stCondLst>
                                  <p:childTnLst>
                                    <p:animRot by="21600000">
                                      <p:cBhvr>
                                        <p:cTn id="630" dur="2500" fill="hold"/>
                                        <p:tgtEl>
                                          <p:spTgt spid="2"/>
                                        </p:tgtEl>
                                        <p:attrNameLst>
                                          <p:attrName>r</p:attrName>
                                        </p:attrNameLst>
                                      </p:cBhvr>
                                    </p:animRot>
                                  </p:childTnLst>
                                </p:cTn>
                              </p:par>
                              <p:par>
                                <p:cTn id="631" presetID="8" presetClass="emph" presetSubtype="0" repeatCount="indefinite" fill="hold" grpId="3" nodeType="withEffect">
                                  <p:stCondLst>
                                    <p:cond delay="0"/>
                                  </p:stCondLst>
                                  <p:childTnLst>
                                    <p:animRot by="21600000">
                                      <p:cBhvr>
                                        <p:cTn id="632" dur="2500" fill="hold"/>
                                        <p:tgtEl>
                                          <p:spTgt spid="3"/>
                                        </p:tgtEl>
                                        <p:attrNameLst>
                                          <p:attrName>r</p:attrName>
                                        </p:attrNameLst>
                                      </p:cBhvr>
                                    </p:animRot>
                                  </p:childTnLst>
                                </p:cTn>
                              </p:par>
                              <p:par>
                                <p:cTn id="633" presetID="8" presetClass="emph" presetSubtype="0" repeatCount="indefinite" fill="hold" grpId="3" nodeType="withEffect">
                                  <p:stCondLst>
                                    <p:cond delay="0"/>
                                  </p:stCondLst>
                                  <p:childTnLst>
                                    <p:animRot by="21600000">
                                      <p:cBhvr>
                                        <p:cTn id="634" dur="2500" fill="hold"/>
                                        <p:tgtEl>
                                          <p:spTgt spid="4"/>
                                        </p:tgtEl>
                                        <p:attrNameLst>
                                          <p:attrName>r</p:attrName>
                                        </p:attrNameLst>
                                      </p:cBhvr>
                                    </p:animRot>
                                  </p:childTnLst>
                                </p:cTn>
                              </p:par>
                              <p:par>
                                <p:cTn id="635" presetID="8" presetClass="emph" presetSubtype="0" repeatCount="indefinite" fill="hold" grpId="3" nodeType="withEffect">
                                  <p:stCondLst>
                                    <p:cond delay="0"/>
                                  </p:stCondLst>
                                  <p:childTnLst>
                                    <p:animRot by="21600000">
                                      <p:cBhvr>
                                        <p:cTn id="636" dur="2500" fill="hold"/>
                                        <p:tgtEl>
                                          <p:spTgt spid="5"/>
                                        </p:tgtEl>
                                        <p:attrNameLst>
                                          <p:attrName>r</p:attrName>
                                        </p:attrNameLst>
                                      </p:cBhvr>
                                    </p:animRot>
                                  </p:childTnLst>
                                </p:cTn>
                              </p:par>
                              <p:par>
                                <p:cTn id="637" presetID="8" presetClass="emph" presetSubtype="0" repeatCount="indefinite" fill="hold" grpId="3" nodeType="withEffect">
                                  <p:stCondLst>
                                    <p:cond delay="0"/>
                                  </p:stCondLst>
                                  <p:childTnLst>
                                    <p:animRot by="21600000">
                                      <p:cBhvr>
                                        <p:cTn id="638" dur="2500" fill="hold"/>
                                        <p:tgtEl>
                                          <p:spTgt spid="6"/>
                                        </p:tgtEl>
                                        <p:attrNameLst>
                                          <p:attrName>r</p:attrName>
                                        </p:attrNameLst>
                                      </p:cBhvr>
                                    </p:animRot>
                                  </p:childTnLst>
                                </p:cTn>
                              </p:par>
                              <p:par>
                                <p:cTn id="639" presetID="8" presetClass="emph" presetSubtype="0" repeatCount="indefinite" fill="hold" grpId="3" nodeType="withEffect">
                                  <p:stCondLst>
                                    <p:cond delay="0"/>
                                  </p:stCondLst>
                                  <p:childTnLst>
                                    <p:animRot by="21600000">
                                      <p:cBhvr>
                                        <p:cTn id="640" dur="2500" fill="hold"/>
                                        <p:tgtEl>
                                          <p:spTgt spid="7"/>
                                        </p:tgtEl>
                                        <p:attrNameLst>
                                          <p:attrName>r</p:attrName>
                                        </p:attrNameLst>
                                      </p:cBhvr>
                                    </p:animRot>
                                  </p:childTnLst>
                                </p:cTn>
                              </p:par>
                              <p:par>
                                <p:cTn id="641" presetID="8" presetClass="emph" presetSubtype="0" repeatCount="indefinite" fill="hold" grpId="3" nodeType="withEffect">
                                  <p:stCondLst>
                                    <p:cond delay="0"/>
                                  </p:stCondLst>
                                  <p:childTnLst>
                                    <p:animRot by="21600000">
                                      <p:cBhvr>
                                        <p:cTn id="642" dur="2500" fill="hold"/>
                                        <p:tgtEl>
                                          <p:spTgt spid="8"/>
                                        </p:tgtEl>
                                        <p:attrNameLst>
                                          <p:attrName>r</p:attrName>
                                        </p:attrNameLst>
                                      </p:cBhvr>
                                    </p:animRot>
                                  </p:childTnLst>
                                </p:cTn>
                              </p:par>
                              <p:par>
                                <p:cTn id="643" presetID="8" presetClass="emph" presetSubtype="0" repeatCount="indefinite" fill="hold" grpId="3" nodeType="withEffect">
                                  <p:stCondLst>
                                    <p:cond delay="0"/>
                                  </p:stCondLst>
                                  <p:childTnLst>
                                    <p:animRot by="21600000">
                                      <p:cBhvr>
                                        <p:cTn id="644" dur="2500" fill="hold"/>
                                        <p:tgtEl>
                                          <p:spTgt spid="9"/>
                                        </p:tgtEl>
                                        <p:attrNameLst>
                                          <p:attrName>r</p:attrName>
                                        </p:attrNameLst>
                                      </p:cBhvr>
                                    </p:animRot>
                                  </p:childTnLst>
                                </p:cTn>
                              </p:par>
                              <p:par>
                                <p:cTn id="645" presetID="8" presetClass="emph" presetSubtype="0" repeatCount="indefinite" fill="hold" grpId="3" nodeType="withEffect">
                                  <p:stCondLst>
                                    <p:cond delay="0"/>
                                  </p:stCondLst>
                                  <p:childTnLst>
                                    <p:animRot by="21600000">
                                      <p:cBhvr>
                                        <p:cTn id="646" dur="2500" fill="hold"/>
                                        <p:tgtEl>
                                          <p:spTgt spid="10"/>
                                        </p:tgtEl>
                                        <p:attrNameLst>
                                          <p:attrName>r</p:attrName>
                                        </p:attrNameLst>
                                      </p:cBhvr>
                                    </p:animRot>
                                  </p:childTnLst>
                                </p:cTn>
                              </p:par>
                              <p:par>
                                <p:cTn id="647" presetID="8" presetClass="emph" presetSubtype="0" repeatCount="indefinite" fill="hold" grpId="3" nodeType="withEffect">
                                  <p:stCondLst>
                                    <p:cond delay="0"/>
                                  </p:stCondLst>
                                  <p:childTnLst>
                                    <p:animRot by="21600000">
                                      <p:cBhvr>
                                        <p:cTn id="648" dur="2500" fill="hold"/>
                                        <p:tgtEl>
                                          <p:spTgt spid="11"/>
                                        </p:tgtEl>
                                        <p:attrNameLst>
                                          <p:attrName>r</p:attrName>
                                        </p:attrNameLst>
                                      </p:cBhvr>
                                    </p:animRot>
                                  </p:childTnLst>
                                </p:cTn>
                              </p:par>
                              <p:par>
                                <p:cTn id="649" presetID="8" presetClass="emph" presetSubtype="0" repeatCount="indefinite" fill="hold" grpId="3" nodeType="withEffect">
                                  <p:stCondLst>
                                    <p:cond delay="0"/>
                                  </p:stCondLst>
                                  <p:childTnLst>
                                    <p:animRot by="21600000">
                                      <p:cBhvr>
                                        <p:cTn id="650" dur="2500" fill="hold"/>
                                        <p:tgtEl>
                                          <p:spTgt spid="12"/>
                                        </p:tgtEl>
                                        <p:attrNameLst>
                                          <p:attrName>r</p:attrName>
                                        </p:attrNameLst>
                                      </p:cBhvr>
                                    </p:animRot>
                                  </p:childTnLst>
                                </p:cTn>
                              </p:par>
                              <p:par>
                                <p:cTn id="651" presetID="8" presetClass="emph" presetSubtype="0" repeatCount="indefinite" fill="hold" grpId="3" nodeType="withEffect">
                                  <p:stCondLst>
                                    <p:cond delay="0"/>
                                  </p:stCondLst>
                                  <p:childTnLst>
                                    <p:animRot by="21600000">
                                      <p:cBhvr>
                                        <p:cTn id="652" dur="2500" fill="hold"/>
                                        <p:tgtEl>
                                          <p:spTgt spid="13"/>
                                        </p:tgtEl>
                                        <p:attrNameLst>
                                          <p:attrName>r</p:attrName>
                                        </p:attrNameLst>
                                      </p:cBhvr>
                                    </p:animRot>
                                  </p:childTnLst>
                                </p:cTn>
                              </p:par>
                              <p:par>
                                <p:cTn id="653" presetID="8" presetClass="emph" presetSubtype="0" repeatCount="indefinite" fill="hold" grpId="3" nodeType="withEffect">
                                  <p:stCondLst>
                                    <p:cond delay="0"/>
                                  </p:stCondLst>
                                  <p:childTnLst>
                                    <p:animRot by="21600000">
                                      <p:cBhvr>
                                        <p:cTn id="654" dur="2500" fill="hold"/>
                                        <p:tgtEl>
                                          <p:spTgt spid="14"/>
                                        </p:tgtEl>
                                        <p:attrNameLst>
                                          <p:attrName>r</p:attrName>
                                        </p:attrNameLst>
                                      </p:cBhvr>
                                    </p:animRot>
                                  </p:childTnLst>
                                </p:cTn>
                              </p:par>
                              <p:par>
                                <p:cTn id="655" presetID="8" presetClass="emph" presetSubtype="0" repeatCount="indefinite" fill="hold" grpId="3" nodeType="withEffect">
                                  <p:stCondLst>
                                    <p:cond delay="0"/>
                                  </p:stCondLst>
                                  <p:childTnLst>
                                    <p:animRot by="21600000">
                                      <p:cBhvr>
                                        <p:cTn id="656" dur="2500" fill="hold"/>
                                        <p:tgtEl>
                                          <p:spTgt spid="15"/>
                                        </p:tgtEl>
                                        <p:attrNameLst>
                                          <p:attrName>r</p:attrName>
                                        </p:attrNameLst>
                                      </p:cBhvr>
                                    </p:animRot>
                                  </p:childTnLst>
                                </p:cTn>
                              </p:par>
                              <p:par>
                                <p:cTn id="657" presetID="8" presetClass="emph" presetSubtype="0" repeatCount="indefinite" fill="hold" grpId="3" nodeType="withEffect">
                                  <p:stCondLst>
                                    <p:cond delay="0"/>
                                  </p:stCondLst>
                                  <p:childTnLst>
                                    <p:animRot by="21600000">
                                      <p:cBhvr>
                                        <p:cTn id="658" dur="2500" fill="hold"/>
                                        <p:tgtEl>
                                          <p:spTgt spid="16"/>
                                        </p:tgtEl>
                                        <p:attrNameLst>
                                          <p:attrName>r</p:attrName>
                                        </p:attrNameLst>
                                      </p:cBhvr>
                                    </p:animRot>
                                  </p:childTnLst>
                                </p:cTn>
                              </p:par>
                              <p:par>
                                <p:cTn id="659" presetID="8" presetClass="emph" presetSubtype="0" repeatCount="indefinite" fill="hold" grpId="3" nodeType="withEffect">
                                  <p:stCondLst>
                                    <p:cond delay="0"/>
                                  </p:stCondLst>
                                  <p:childTnLst>
                                    <p:animRot by="21600000">
                                      <p:cBhvr>
                                        <p:cTn id="660" dur="2500" fill="hold"/>
                                        <p:tgtEl>
                                          <p:spTgt spid="17"/>
                                        </p:tgtEl>
                                        <p:attrNameLst>
                                          <p:attrName>r</p:attrName>
                                        </p:attrNameLst>
                                      </p:cBhvr>
                                    </p:animRot>
                                  </p:childTnLst>
                                </p:cTn>
                              </p:par>
                              <p:par>
                                <p:cTn id="661" presetID="8" presetClass="emph" presetSubtype="0" repeatCount="indefinite" fill="hold" grpId="3" nodeType="withEffect">
                                  <p:stCondLst>
                                    <p:cond delay="0"/>
                                  </p:stCondLst>
                                  <p:childTnLst>
                                    <p:animRot by="21600000">
                                      <p:cBhvr>
                                        <p:cTn id="662" dur="2500" fill="hold"/>
                                        <p:tgtEl>
                                          <p:spTgt spid="18"/>
                                        </p:tgtEl>
                                        <p:attrNameLst>
                                          <p:attrName>r</p:attrName>
                                        </p:attrNameLst>
                                      </p:cBhvr>
                                    </p:animRot>
                                  </p:childTnLst>
                                </p:cTn>
                              </p:par>
                              <p:par>
                                <p:cTn id="663" presetID="8" presetClass="emph" presetSubtype="0" repeatCount="indefinite" fill="hold" grpId="3" nodeType="withEffect">
                                  <p:stCondLst>
                                    <p:cond delay="0"/>
                                  </p:stCondLst>
                                  <p:childTnLst>
                                    <p:animRot by="21600000">
                                      <p:cBhvr>
                                        <p:cTn id="664" dur="2500" fill="hold"/>
                                        <p:tgtEl>
                                          <p:spTgt spid="19"/>
                                        </p:tgtEl>
                                        <p:attrNameLst>
                                          <p:attrName>r</p:attrName>
                                        </p:attrNameLst>
                                      </p:cBhvr>
                                    </p:animRot>
                                  </p:childTnLst>
                                </p:cTn>
                              </p:par>
                              <p:par>
                                <p:cTn id="665" presetID="8" presetClass="emph" presetSubtype="0" repeatCount="indefinite" fill="hold" grpId="3" nodeType="withEffect">
                                  <p:stCondLst>
                                    <p:cond delay="0"/>
                                  </p:stCondLst>
                                  <p:childTnLst>
                                    <p:animRot by="21600000">
                                      <p:cBhvr>
                                        <p:cTn id="666" dur="2500" fill="hold"/>
                                        <p:tgtEl>
                                          <p:spTgt spid="20"/>
                                        </p:tgtEl>
                                        <p:attrNameLst>
                                          <p:attrName>r</p:attrName>
                                        </p:attrNameLst>
                                      </p:cBhvr>
                                    </p:animRot>
                                  </p:childTnLst>
                                </p:cTn>
                              </p:par>
                              <p:par>
                                <p:cTn id="667" presetID="8" presetClass="emph" presetSubtype="0" repeatCount="indefinite" fill="hold" grpId="3" nodeType="withEffect">
                                  <p:stCondLst>
                                    <p:cond delay="0"/>
                                  </p:stCondLst>
                                  <p:childTnLst>
                                    <p:animRot by="21600000">
                                      <p:cBhvr>
                                        <p:cTn id="668" dur="2500" fill="hold"/>
                                        <p:tgtEl>
                                          <p:spTgt spid="21"/>
                                        </p:tgtEl>
                                        <p:attrNameLst>
                                          <p:attrName>r</p:attrName>
                                        </p:attrNameLst>
                                      </p:cBhvr>
                                    </p:animRot>
                                  </p:childTnLst>
                                </p:cTn>
                              </p:par>
                              <p:par>
                                <p:cTn id="669" presetID="8" presetClass="emph" presetSubtype="0" repeatCount="indefinite" fill="hold" grpId="3" nodeType="withEffect">
                                  <p:stCondLst>
                                    <p:cond delay="0"/>
                                  </p:stCondLst>
                                  <p:childTnLst>
                                    <p:animRot by="21600000">
                                      <p:cBhvr>
                                        <p:cTn id="670" dur="2500" fill="hold"/>
                                        <p:tgtEl>
                                          <p:spTgt spid="22"/>
                                        </p:tgtEl>
                                        <p:attrNameLst>
                                          <p:attrName>r</p:attrName>
                                        </p:attrNameLst>
                                      </p:cBhvr>
                                    </p:animRot>
                                  </p:childTnLst>
                                </p:cTn>
                              </p:par>
                              <p:par>
                                <p:cTn id="671" presetID="8" presetClass="emph" presetSubtype="0" repeatCount="indefinite" fill="hold" grpId="3" nodeType="withEffect">
                                  <p:stCondLst>
                                    <p:cond delay="0"/>
                                  </p:stCondLst>
                                  <p:childTnLst>
                                    <p:animRot by="21600000">
                                      <p:cBhvr>
                                        <p:cTn id="672" dur="2500" fill="hold"/>
                                        <p:tgtEl>
                                          <p:spTgt spid="23"/>
                                        </p:tgtEl>
                                        <p:attrNameLst>
                                          <p:attrName>r</p:attrName>
                                        </p:attrNameLst>
                                      </p:cBhvr>
                                    </p:animRot>
                                  </p:childTnLst>
                                </p:cTn>
                              </p:par>
                              <p:par>
                                <p:cTn id="673" presetID="8" presetClass="emph" presetSubtype="0" repeatCount="indefinite" fill="hold" grpId="3" nodeType="withEffect">
                                  <p:stCondLst>
                                    <p:cond delay="0"/>
                                  </p:stCondLst>
                                  <p:childTnLst>
                                    <p:animRot by="21600000">
                                      <p:cBhvr>
                                        <p:cTn id="674" dur="2500" fill="hold"/>
                                        <p:tgtEl>
                                          <p:spTgt spid="24"/>
                                        </p:tgtEl>
                                        <p:attrNameLst>
                                          <p:attrName>r</p:attrName>
                                        </p:attrNameLst>
                                      </p:cBhvr>
                                    </p:animRot>
                                  </p:childTnLst>
                                </p:cTn>
                              </p:par>
                              <p:par>
                                <p:cTn id="675" presetID="8" presetClass="emph" presetSubtype="0" repeatCount="indefinite" fill="hold" grpId="3" nodeType="withEffect">
                                  <p:stCondLst>
                                    <p:cond delay="0"/>
                                  </p:stCondLst>
                                  <p:childTnLst>
                                    <p:animRot by="21600000">
                                      <p:cBhvr>
                                        <p:cTn id="676" dur="2500" fill="hold"/>
                                        <p:tgtEl>
                                          <p:spTgt spid="25"/>
                                        </p:tgtEl>
                                        <p:attrNameLst>
                                          <p:attrName>r</p:attrName>
                                        </p:attrNameLst>
                                      </p:cBhvr>
                                    </p:animRot>
                                  </p:childTnLst>
                                </p:cTn>
                              </p:par>
                              <p:par>
                                <p:cTn id="677" presetID="8" presetClass="emph" presetSubtype="0" repeatCount="indefinite" fill="hold" grpId="3" nodeType="withEffect">
                                  <p:stCondLst>
                                    <p:cond delay="0"/>
                                  </p:stCondLst>
                                  <p:childTnLst>
                                    <p:animRot by="21600000">
                                      <p:cBhvr>
                                        <p:cTn id="678" dur="2500" fill="hold"/>
                                        <p:tgtEl>
                                          <p:spTgt spid="26"/>
                                        </p:tgtEl>
                                        <p:attrNameLst>
                                          <p:attrName>r</p:attrName>
                                        </p:attrNameLst>
                                      </p:cBhvr>
                                    </p:animRot>
                                  </p:childTnLst>
                                </p:cTn>
                              </p:par>
                              <p:par>
                                <p:cTn id="679" presetID="8" presetClass="emph" presetSubtype="0" repeatCount="indefinite" fill="hold" grpId="3" nodeType="withEffect">
                                  <p:stCondLst>
                                    <p:cond delay="0"/>
                                  </p:stCondLst>
                                  <p:childTnLst>
                                    <p:animRot by="21600000">
                                      <p:cBhvr>
                                        <p:cTn id="680" dur="2500" fill="hold"/>
                                        <p:tgtEl>
                                          <p:spTgt spid="27"/>
                                        </p:tgtEl>
                                        <p:attrNameLst>
                                          <p:attrName>r</p:attrName>
                                        </p:attrNameLst>
                                      </p:cBhvr>
                                    </p:animRot>
                                  </p:childTnLst>
                                </p:cTn>
                              </p:par>
                              <p:par>
                                <p:cTn id="681" presetID="8" presetClass="emph" presetSubtype="0" repeatCount="indefinite" fill="hold" grpId="3" nodeType="withEffect">
                                  <p:stCondLst>
                                    <p:cond delay="0"/>
                                  </p:stCondLst>
                                  <p:childTnLst>
                                    <p:animRot by="21600000">
                                      <p:cBhvr>
                                        <p:cTn id="682" dur="2500" fill="hold"/>
                                        <p:tgtEl>
                                          <p:spTgt spid="28"/>
                                        </p:tgtEl>
                                        <p:attrNameLst>
                                          <p:attrName>r</p:attrName>
                                        </p:attrNameLst>
                                      </p:cBhvr>
                                    </p:animRot>
                                  </p:childTnLst>
                                </p:cTn>
                              </p:par>
                              <p:par>
                                <p:cTn id="683" presetID="8" presetClass="emph" presetSubtype="0" repeatCount="indefinite" fill="hold" grpId="3" nodeType="withEffect">
                                  <p:stCondLst>
                                    <p:cond delay="0"/>
                                  </p:stCondLst>
                                  <p:childTnLst>
                                    <p:animRot by="21600000">
                                      <p:cBhvr>
                                        <p:cTn id="684" dur="2500" fill="hold"/>
                                        <p:tgtEl>
                                          <p:spTgt spid="29"/>
                                        </p:tgtEl>
                                        <p:attrNameLst>
                                          <p:attrName>r</p:attrName>
                                        </p:attrNameLst>
                                      </p:cBhvr>
                                    </p:animRot>
                                  </p:childTnLst>
                                </p:cTn>
                              </p:par>
                              <p:par>
                                <p:cTn id="685" presetID="8" presetClass="emph" presetSubtype="0" repeatCount="indefinite" fill="hold" grpId="3" nodeType="withEffect">
                                  <p:stCondLst>
                                    <p:cond delay="0"/>
                                  </p:stCondLst>
                                  <p:childTnLst>
                                    <p:animRot by="21600000">
                                      <p:cBhvr>
                                        <p:cTn id="686" dur="2500" fill="hold"/>
                                        <p:tgtEl>
                                          <p:spTgt spid="30"/>
                                        </p:tgtEl>
                                        <p:attrNameLst>
                                          <p:attrName>r</p:attrName>
                                        </p:attrNameLst>
                                      </p:cBhvr>
                                    </p:animRot>
                                  </p:childTnLst>
                                </p:cTn>
                              </p:par>
                              <p:par>
                                <p:cTn id="687" presetID="8" presetClass="emph" presetSubtype="0" repeatCount="indefinite" fill="hold" grpId="3" nodeType="withEffect">
                                  <p:stCondLst>
                                    <p:cond delay="0"/>
                                  </p:stCondLst>
                                  <p:childTnLst>
                                    <p:animRot by="21600000">
                                      <p:cBhvr>
                                        <p:cTn id="688" dur="2500" fill="hold"/>
                                        <p:tgtEl>
                                          <p:spTgt spid="31"/>
                                        </p:tgtEl>
                                        <p:attrNameLst>
                                          <p:attrName>r</p:attrName>
                                        </p:attrNameLst>
                                      </p:cBhvr>
                                    </p:animRot>
                                  </p:childTnLst>
                                </p:cTn>
                              </p:par>
                              <p:par>
                                <p:cTn id="689" presetID="8" presetClass="emph" presetSubtype="0" repeatCount="indefinite" fill="hold" grpId="3" nodeType="withEffect">
                                  <p:stCondLst>
                                    <p:cond delay="0"/>
                                  </p:stCondLst>
                                  <p:childTnLst>
                                    <p:animRot by="21600000">
                                      <p:cBhvr>
                                        <p:cTn id="690" dur="2500" fill="hold"/>
                                        <p:tgtEl>
                                          <p:spTgt spid="32"/>
                                        </p:tgtEl>
                                        <p:attrNameLst>
                                          <p:attrName>r</p:attrName>
                                        </p:attrNameLst>
                                      </p:cBhvr>
                                    </p:animRot>
                                  </p:childTnLst>
                                </p:cTn>
                              </p:par>
                              <p:par>
                                <p:cTn id="691" presetID="8" presetClass="emph" presetSubtype="0" repeatCount="indefinite" fill="hold" grpId="3" nodeType="withEffect">
                                  <p:stCondLst>
                                    <p:cond delay="0"/>
                                  </p:stCondLst>
                                  <p:childTnLst>
                                    <p:animRot by="21600000">
                                      <p:cBhvr>
                                        <p:cTn id="692" dur="2500" fill="hold"/>
                                        <p:tgtEl>
                                          <p:spTgt spid="33"/>
                                        </p:tgtEl>
                                        <p:attrNameLst>
                                          <p:attrName>r</p:attrName>
                                        </p:attrNameLst>
                                      </p:cBhvr>
                                    </p:animRot>
                                  </p:childTnLst>
                                </p:cTn>
                              </p:par>
                              <p:par>
                                <p:cTn id="693" presetID="8" presetClass="emph" presetSubtype="0" repeatCount="indefinite" fill="hold" grpId="3" nodeType="withEffect">
                                  <p:stCondLst>
                                    <p:cond delay="0"/>
                                  </p:stCondLst>
                                  <p:childTnLst>
                                    <p:animRot by="21600000">
                                      <p:cBhvr>
                                        <p:cTn id="694" dur="2500" fill="hold"/>
                                        <p:tgtEl>
                                          <p:spTgt spid="34"/>
                                        </p:tgtEl>
                                        <p:attrNameLst>
                                          <p:attrName>r</p:attrName>
                                        </p:attrNameLst>
                                      </p:cBhvr>
                                    </p:animRot>
                                  </p:childTnLst>
                                </p:cTn>
                              </p:par>
                              <p:par>
                                <p:cTn id="695" presetID="8" presetClass="emph" presetSubtype="0" repeatCount="indefinite" fill="hold" grpId="3" nodeType="withEffect">
                                  <p:stCondLst>
                                    <p:cond delay="0"/>
                                  </p:stCondLst>
                                  <p:childTnLst>
                                    <p:animRot by="21600000">
                                      <p:cBhvr>
                                        <p:cTn id="696" dur="2500" fill="hold"/>
                                        <p:tgtEl>
                                          <p:spTgt spid="35"/>
                                        </p:tgtEl>
                                        <p:attrNameLst>
                                          <p:attrName>r</p:attrName>
                                        </p:attrNameLst>
                                      </p:cBhvr>
                                    </p:animRot>
                                  </p:childTnLst>
                                </p:cTn>
                              </p:par>
                              <p:par>
                                <p:cTn id="697" presetID="8" presetClass="emph" presetSubtype="0" repeatCount="indefinite" fill="hold" grpId="3" nodeType="withEffect">
                                  <p:stCondLst>
                                    <p:cond delay="0"/>
                                  </p:stCondLst>
                                  <p:childTnLst>
                                    <p:animRot by="21600000">
                                      <p:cBhvr>
                                        <p:cTn id="698" dur="2500" fill="hold"/>
                                        <p:tgtEl>
                                          <p:spTgt spid="36"/>
                                        </p:tgtEl>
                                        <p:attrNameLst>
                                          <p:attrName>r</p:attrName>
                                        </p:attrNameLst>
                                      </p:cBhvr>
                                    </p:animRot>
                                  </p:childTnLst>
                                </p:cTn>
                              </p:par>
                              <p:par>
                                <p:cTn id="699" presetID="8" presetClass="emph" presetSubtype="0" repeatCount="indefinite" fill="hold" grpId="3" nodeType="withEffect">
                                  <p:stCondLst>
                                    <p:cond delay="0"/>
                                  </p:stCondLst>
                                  <p:childTnLst>
                                    <p:animRot by="21600000">
                                      <p:cBhvr>
                                        <p:cTn id="700" dur="2500" fill="hold"/>
                                        <p:tgtEl>
                                          <p:spTgt spid="37"/>
                                        </p:tgtEl>
                                        <p:attrNameLst>
                                          <p:attrName>r</p:attrName>
                                        </p:attrNameLst>
                                      </p:cBhvr>
                                    </p:animRot>
                                  </p:childTnLst>
                                </p:cTn>
                              </p:par>
                              <p:par>
                                <p:cTn id="701" presetID="8" presetClass="emph" presetSubtype="0" repeatCount="indefinite" fill="hold" grpId="3" nodeType="withEffect">
                                  <p:stCondLst>
                                    <p:cond delay="0"/>
                                  </p:stCondLst>
                                  <p:childTnLst>
                                    <p:animRot by="21600000">
                                      <p:cBhvr>
                                        <p:cTn id="702" dur="2500" fill="hold"/>
                                        <p:tgtEl>
                                          <p:spTgt spid="38"/>
                                        </p:tgtEl>
                                        <p:attrNameLst>
                                          <p:attrName>r</p:attrName>
                                        </p:attrNameLst>
                                      </p:cBhvr>
                                    </p:animRot>
                                  </p:childTnLst>
                                </p:cTn>
                              </p:par>
                              <p:par>
                                <p:cTn id="703" presetID="8" presetClass="emph" presetSubtype="0" repeatCount="indefinite" fill="hold" grpId="3" nodeType="withEffect">
                                  <p:stCondLst>
                                    <p:cond delay="0"/>
                                  </p:stCondLst>
                                  <p:childTnLst>
                                    <p:animRot by="21600000">
                                      <p:cBhvr>
                                        <p:cTn id="704" dur="2500" fill="hold"/>
                                        <p:tgtEl>
                                          <p:spTgt spid="39"/>
                                        </p:tgtEl>
                                        <p:attrNameLst>
                                          <p:attrName>r</p:attrName>
                                        </p:attrNameLst>
                                      </p:cBhvr>
                                    </p:animRot>
                                  </p:childTnLst>
                                </p:cTn>
                              </p:par>
                              <p:par>
                                <p:cTn id="705" presetID="8" presetClass="emph" presetSubtype="0" repeatCount="indefinite" fill="hold" grpId="3" nodeType="withEffect">
                                  <p:stCondLst>
                                    <p:cond delay="0"/>
                                  </p:stCondLst>
                                  <p:childTnLst>
                                    <p:animRot by="21600000">
                                      <p:cBhvr>
                                        <p:cTn id="706" dur="2500" fill="hold"/>
                                        <p:tgtEl>
                                          <p:spTgt spid="40"/>
                                        </p:tgtEl>
                                        <p:attrNameLst>
                                          <p:attrName>r</p:attrName>
                                        </p:attrNameLst>
                                      </p:cBhvr>
                                    </p:animRot>
                                  </p:childTnLst>
                                </p:cTn>
                              </p:par>
                              <p:par>
                                <p:cTn id="707" presetID="8" presetClass="emph" presetSubtype="0" repeatCount="indefinite" fill="hold" grpId="3" nodeType="withEffect">
                                  <p:stCondLst>
                                    <p:cond delay="0"/>
                                  </p:stCondLst>
                                  <p:childTnLst>
                                    <p:animRot by="21600000">
                                      <p:cBhvr>
                                        <p:cTn id="708" dur="2500" fill="hold"/>
                                        <p:tgtEl>
                                          <p:spTgt spid="41"/>
                                        </p:tgtEl>
                                        <p:attrNameLst>
                                          <p:attrName>r</p:attrName>
                                        </p:attrNameLst>
                                      </p:cBhvr>
                                    </p:animRot>
                                  </p:childTnLst>
                                </p:cTn>
                              </p:par>
                              <p:par>
                                <p:cTn id="709" presetID="8" presetClass="emph" presetSubtype="0" repeatCount="indefinite" fill="hold" grpId="3" nodeType="withEffect">
                                  <p:stCondLst>
                                    <p:cond delay="0"/>
                                  </p:stCondLst>
                                  <p:childTnLst>
                                    <p:animRot by="21600000">
                                      <p:cBhvr>
                                        <p:cTn id="710" dur="2500" fill="hold"/>
                                        <p:tgtEl>
                                          <p:spTgt spid="42"/>
                                        </p:tgtEl>
                                        <p:attrNameLst>
                                          <p:attrName>r</p:attrName>
                                        </p:attrNameLst>
                                      </p:cBhvr>
                                    </p:animRot>
                                  </p:childTnLst>
                                </p:cTn>
                              </p:par>
                              <p:par>
                                <p:cTn id="711" presetID="8" presetClass="emph" presetSubtype="0" repeatCount="indefinite" fill="hold" grpId="3" nodeType="withEffect">
                                  <p:stCondLst>
                                    <p:cond delay="0"/>
                                  </p:stCondLst>
                                  <p:childTnLst>
                                    <p:animRot by="21600000">
                                      <p:cBhvr>
                                        <p:cTn id="712" dur="2500" fill="hold"/>
                                        <p:tgtEl>
                                          <p:spTgt spid="43"/>
                                        </p:tgtEl>
                                        <p:attrNameLst>
                                          <p:attrName>r</p:attrName>
                                        </p:attrNameLst>
                                      </p:cBhvr>
                                    </p:animRot>
                                  </p:childTnLst>
                                </p:cTn>
                              </p:par>
                              <p:par>
                                <p:cTn id="713" presetID="8" presetClass="emph" presetSubtype="0" repeatCount="indefinite" fill="hold" grpId="3" nodeType="withEffect">
                                  <p:stCondLst>
                                    <p:cond delay="0"/>
                                  </p:stCondLst>
                                  <p:childTnLst>
                                    <p:animRot by="21600000">
                                      <p:cBhvr>
                                        <p:cTn id="714" dur="2500" fill="hold"/>
                                        <p:tgtEl>
                                          <p:spTgt spid="44"/>
                                        </p:tgtEl>
                                        <p:attrNameLst>
                                          <p:attrName>r</p:attrName>
                                        </p:attrNameLst>
                                      </p:cBhvr>
                                    </p:animRot>
                                  </p:childTnLst>
                                </p:cTn>
                              </p:par>
                              <p:par>
                                <p:cTn id="715" presetID="8" presetClass="emph" presetSubtype="0" repeatCount="indefinite" fill="hold" grpId="3" nodeType="withEffect">
                                  <p:stCondLst>
                                    <p:cond delay="0"/>
                                  </p:stCondLst>
                                  <p:childTnLst>
                                    <p:animRot by="21600000">
                                      <p:cBhvr>
                                        <p:cTn id="716" dur="2500" fill="hold"/>
                                        <p:tgtEl>
                                          <p:spTgt spid="45"/>
                                        </p:tgtEl>
                                        <p:attrNameLst>
                                          <p:attrName>r</p:attrName>
                                        </p:attrNameLst>
                                      </p:cBhvr>
                                    </p:animRot>
                                  </p:childTnLst>
                                </p:cTn>
                              </p:par>
                              <p:par>
                                <p:cTn id="717" presetID="8" presetClass="emph" presetSubtype="0" repeatCount="indefinite" fill="hold" grpId="3" nodeType="withEffect">
                                  <p:stCondLst>
                                    <p:cond delay="0"/>
                                  </p:stCondLst>
                                  <p:childTnLst>
                                    <p:animRot by="21600000">
                                      <p:cBhvr>
                                        <p:cTn id="718" dur="2500" fill="hold"/>
                                        <p:tgtEl>
                                          <p:spTgt spid="46"/>
                                        </p:tgtEl>
                                        <p:attrNameLst>
                                          <p:attrName>r</p:attrName>
                                        </p:attrNameLst>
                                      </p:cBhvr>
                                    </p:animRot>
                                  </p:childTnLst>
                                </p:cTn>
                              </p:par>
                              <p:par>
                                <p:cTn id="719" presetID="8" presetClass="emph" presetSubtype="0" repeatCount="indefinite" fill="hold" grpId="3" nodeType="withEffect">
                                  <p:stCondLst>
                                    <p:cond delay="0"/>
                                  </p:stCondLst>
                                  <p:childTnLst>
                                    <p:animRot by="21600000">
                                      <p:cBhvr>
                                        <p:cTn id="720" dur="2500" fill="hold"/>
                                        <p:tgtEl>
                                          <p:spTgt spid="47"/>
                                        </p:tgtEl>
                                        <p:attrNameLst>
                                          <p:attrName>r</p:attrName>
                                        </p:attrNameLst>
                                      </p:cBhvr>
                                    </p:animRot>
                                  </p:childTnLst>
                                </p:cTn>
                              </p:par>
                              <p:par>
                                <p:cTn id="721" presetID="8" presetClass="emph" presetSubtype="0" repeatCount="indefinite" fill="hold" grpId="3" nodeType="withEffect">
                                  <p:stCondLst>
                                    <p:cond delay="0"/>
                                  </p:stCondLst>
                                  <p:childTnLst>
                                    <p:animRot by="21600000">
                                      <p:cBhvr>
                                        <p:cTn id="722" dur="2500" fill="hold"/>
                                        <p:tgtEl>
                                          <p:spTgt spid="48"/>
                                        </p:tgtEl>
                                        <p:attrNameLst>
                                          <p:attrName>r</p:attrName>
                                        </p:attrNameLst>
                                      </p:cBhvr>
                                    </p:animRot>
                                  </p:childTnLst>
                                </p:cTn>
                              </p:par>
                              <p:par>
                                <p:cTn id="723" presetID="8" presetClass="emph" presetSubtype="0" repeatCount="indefinite" fill="hold" grpId="3" nodeType="withEffect">
                                  <p:stCondLst>
                                    <p:cond delay="0"/>
                                  </p:stCondLst>
                                  <p:childTnLst>
                                    <p:animRot by="21600000">
                                      <p:cBhvr>
                                        <p:cTn id="724" dur="2500" fill="hold"/>
                                        <p:tgtEl>
                                          <p:spTgt spid="49"/>
                                        </p:tgtEl>
                                        <p:attrNameLst>
                                          <p:attrName>r</p:attrName>
                                        </p:attrNameLst>
                                      </p:cBhvr>
                                    </p:animRot>
                                  </p:childTnLst>
                                </p:cTn>
                              </p:par>
                              <p:par>
                                <p:cTn id="725" presetID="8" presetClass="emph" presetSubtype="0" repeatCount="indefinite" fill="hold" grpId="3" nodeType="withEffect">
                                  <p:stCondLst>
                                    <p:cond delay="0"/>
                                  </p:stCondLst>
                                  <p:childTnLst>
                                    <p:animRot by="21600000">
                                      <p:cBhvr>
                                        <p:cTn id="726" dur="2500" fill="hold"/>
                                        <p:tgtEl>
                                          <p:spTgt spid="50"/>
                                        </p:tgtEl>
                                        <p:attrNameLst>
                                          <p:attrName>r</p:attrName>
                                        </p:attrNameLst>
                                      </p:cBhvr>
                                    </p:animRot>
                                  </p:childTnLst>
                                </p:cTn>
                              </p:par>
                              <p:par>
                                <p:cTn id="727" presetID="8" presetClass="emph" presetSubtype="0" repeatCount="indefinite" fill="hold" grpId="3" nodeType="withEffect">
                                  <p:stCondLst>
                                    <p:cond delay="0"/>
                                  </p:stCondLst>
                                  <p:childTnLst>
                                    <p:animRot by="21600000">
                                      <p:cBhvr>
                                        <p:cTn id="728" dur="2500" fill="hold"/>
                                        <p:tgtEl>
                                          <p:spTgt spid="51"/>
                                        </p:tgtEl>
                                        <p:attrNameLst>
                                          <p:attrName>r</p:attrName>
                                        </p:attrNameLst>
                                      </p:cBhvr>
                                    </p:animRot>
                                  </p:childTnLst>
                                </p:cTn>
                              </p:par>
                              <p:par>
                                <p:cTn id="729" presetID="8" presetClass="emph" presetSubtype="0" repeatCount="indefinite" fill="hold" grpId="3" nodeType="withEffect">
                                  <p:stCondLst>
                                    <p:cond delay="0"/>
                                  </p:stCondLst>
                                  <p:childTnLst>
                                    <p:animRot by="21600000">
                                      <p:cBhvr>
                                        <p:cTn id="730" dur="2500" fill="hold"/>
                                        <p:tgtEl>
                                          <p:spTgt spid="52"/>
                                        </p:tgtEl>
                                        <p:attrNameLst>
                                          <p:attrName>r</p:attrName>
                                        </p:attrNameLst>
                                      </p:cBhvr>
                                    </p:animRot>
                                  </p:childTnLst>
                                </p:cTn>
                              </p:par>
                              <p:par>
                                <p:cTn id="731" presetID="8" presetClass="emph" presetSubtype="0" repeatCount="indefinite" fill="hold" grpId="3" nodeType="withEffect">
                                  <p:stCondLst>
                                    <p:cond delay="0"/>
                                  </p:stCondLst>
                                  <p:childTnLst>
                                    <p:animRot by="21600000">
                                      <p:cBhvr>
                                        <p:cTn id="732" dur="2500" fill="hold"/>
                                        <p:tgtEl>
                                          <p:spTgt spid="53"/>
                                        </p:tgtEl>
                                        <p:attrNameLst>
                                          <p:attrName>r</p:attrName>
                                        </p:attrNameLst>
                                      </p:cBhvr>
                                    </p:animRot>
                                  </p:childTnLst>
                                </p:cTn>
                              </p:par>
                              <p:par>
                                <p:cTn id="733" presetID="23" presetClass="entr" presetSubtype="288" fill="hold" nodeType="withEffect">
                                  <p:stCondLst>
                                    <p:cond delay="750"/>
                                  </p:stCondLst>
                                  <p:childTnLst>
                                    <p:set>
                                      <p:cBhvr>
                                        <p:cTn id="734" dur="1" fill="hold">
                                          <p:stCondLst>
                                            <p:cond delay="0"/>
                                          </p:stCondLst>
                                        </p:cTn>
                                        <p:tgtEl>
                                          <p:spTgt spid="60"/>
                                        </p:tgtEl>
                                        <p:attrNameLst>
                                          <p:attrName>style.visibility</p:attrName>
                                        </p:attrNameLst>
                                      </p:cBhvr>
                                      <p:to>
                                        <p:strVal val="visible"/>
                                      </p:to>
                                    </p:set>
                                    <p:anim calcmode="lin" valueType="num">
                                      <p:cBhvr>
                                        <p:cTn id="735" dur="2750" fill="hold"/>
                                        <p:tgtEl>
                                          <p:spTgt spid="60"/>
                                        </p:tgtEl>
                                        <p:attrNameLst>
                                          <p:attrName>ppt_w</p:attrName>
                                        </p:attrNameLst>
                                      </p:cBhvr>
                                      <p:tavLst>
                                        <p:tav tm="0">
                                          <p:val>
                                            <p:strVal val="4/3*#ppt_w"/>
                                          </p:val>
                                        </p:tav>
                                        <p:tav tm="100000">
                                          <p:val>
                                            <p:strVal val="#ppt_w"/>
                                          </p:val>
                                        </p:tav>
                                      </p:tavLst>
                                    </p:anim>
                                    <p:anim calcmode="lin" valueType="num">
                                      <p:cBhvr>
                                        <p:cTn id="736" dur="2750" fill="hold"/>
                                        <p:tgtEl>
                                          <p:spTgt spid="60"/>
                                        </p:tgtEl>
                                        <p:attrNameLst>
                                          <p:attrName>ppt_h</p:attrName>
                                        </p:attrNameLst>
                                      </p:cBhvr>
                                      <p:tavLst>
                                        <p:tav tm="0">
                                          <p:val>
                                            <p:strVal val="4/3*#ppt_h"/>
                                          </p:val>
                                        </p:tav>
                                        <p:tav tm="100000">
                                          <p:val>
                                            <p:strVal val="#ppt_h"/>
                                          </p:val>
                                        </p:tav>
                                      </p:tavLst>
                                    </p:anim>
                                  </p:childTnLst>
                                </p:cTn>
                              </p:par>
                              <p:par>
                                <p:cTn id="737" presetID="16" presetClass="entr" presetSubtype="42" fill="hold" nodeType="withEffect">
                                  <p:stCondLst>
                                    <p:cond delay="750"/>
                                  </p:stCondLst>
                                  <p:childTnLst>
                                    <p:set>
                                      <p:cBhvr>
                                        <p:cTn id="738" dur="1" fill="hold">
                                          <p:stCondLst>
                                            <p:cond delay="0"/>
                                          </p:stCondLst>
                                        </p:cTn>
                                        <p:tgtEl>
                                          <p:spTgt spid="60"/>
                                        </p:tgtEl>
                                        <p:attrNameLst>
                                          <p:attrName>style.visibility</p:attrName>
                                        </p:attrNameLst>
                                      </p:cBhvr>
                                      <p:to>
                                        <p:strVal val="visible"/>
                                      </p:to>
                                    </p:set>
                                    <p:animEffect transition="in" filter="barn(outHorizontal)">
                                      <p:cBhvr>
                                        <p:cTn id="739" dur="2750"/>
                                        <p:tgtEl>
                                          <p:spTgt spid="60"/>
                                        </p:tgtEl>
                                      </p:cBhvr>
                                    </p:animEffect>
                                  </p:childTnLst>
                                </p:cTn>
                              </p:par>
                              <p:par>
                                <p:cTn id="740" presetID="9" presetClass="emph" presetSubtype="0" grpId="0" nodeType="withEffect">
                                  <p:stCondLst>
                                    <p:cond delay="0"/>
                                  </p:stCondLst>
                                  <p:childTnLst>
                                    <p:set>
                                      <p:cBhvr rctx="PPT">
                                        <p:cTn id="741" dur="indefinite"/>
                                        <p:tgtEl>
                                          <p:spTgt spid="56"/>
                                        </p:tgtEl>
                                        <p:attrNameLst>
                                          <p:attrName>style.opacity</p:attrName>
                                        </p:attrNameLst>
                                      </p:cBhvr>
                                      <p:to>
                                        <p:strVal val="0"/>
                                      </p:to>
                                    </p:set>
                                    <p:animEffect filter="image" prLst="opacity: 0">
                                      <p:cBhvr rctx="IE">
                                        <p:cTn id="742" dur="indefinite"/>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45 Grupo"/>
          <p:cNvGrpSpPr/>
          <p:nvPr/>
        </p:nvGrpSpPr>
        <p:grpSpPr>
          <a:xfrm>
            <a:off x="-46892" y="36612"/>
            <a:ext cx="9157792" cy="5140102"/>
            <a:chOff x="-6896" y="3398"/>
            <a:chExt cx="9157792" cy="5140102"/>
          </a:xfrm>
        </p:grpSpPr>
        <p:grpSp>
          <p:nvGrpSpPr>
            <p:cNvPr id="47" name="46 Grupo"/>
            <p:cNvGrpSpPr/>
            <p:nvPr/>
          </p:nvGrpSpPr>
          <p:grpSpPr>
            <a:xfrm>
              <a:off x="0" y="2571750"/>
              <a:ext cx="9150896" cy="2571750"/>
              <a:chOff x="2339752" y="6172150"/>
              <a:chExt cx="9090248" cy="5152274"/>
            </a:xfrm>
          </p:grpSpPr>
          <p:sp>
            <p:nvSpPr>
              <p:cNvPr id="51" name="50 Rectángulo"/>
              <p:cNvSpPr/>
              <p:nvPr/>
            </p:nvSpPr>
            <p:spPr>
              <a:xfrm flipH="1">
                <a:off x="6858000" y="6172150"/>
                <a:ext cx="4572000" cy="5152274"/>
              </a:xfrm>
              <a:prstGeom prst="rect">
                <a:avLst/>
              </a:prstGeom>
              <a:gradFill>
                <a:gsLst>
                  <a:gs pos="71000">
                    <a:srgbClr val="E91762"/>
                  </a:gs>
                  <a:gs pos="65000">
                    <a:schemeClr val="accent1">
                      <a:lumMod val="20000"/>
                      <a:lumOff val="8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2339752" y="6172150"/>
                <a:ext cx="4608000" cy="5152274"/>
              </a:xfrm>
              <a:prstGeom prst="rect">
                <a:avLst/>
              </a:prstGeom>
              <a:gradFill>
                <a:gsLst>
                  <a:gs pos="71000">
                    <a:srgbClr val="E91762"/>
                  </a:gs>
                  <a:gs pos="65000">
                    <a:schemeClr val="accent1">
                      <a:lumMod val="20000"/>
                      <a:lumOff val="8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 name="47 Grupo"/>
            <p:cNvGrpSpPr/>
            <p:nvPr/>
          </p:nvGrpSpPr>
          <p:grpSpPr>
            <a:xfrm rot="10800000">
              <a:off x="-6896" y="3398"/>
              <a:ext cx="9150896" cy="2571750"/>
              <a:chOff x="2339752" y="6172150"/>
              <a:chExt cx="9090248" cy="5152274"/>
            </a:xfrm>
          </p:grpSpPr>
          <p:sp>
            <p:nvSpPr>
              <p:cNvPr id="49" name="48 Rectángulo"/>
              <p:cNvSpPr/>
              <p:nvPr/>
            </p:nvSpPr>
            <p:spPr>
              <a:xfrm>
                <a:off x="2339752" y="6172150"/>
                <a:ext cx="4608000" cy="5152274"/>
              </a:xfrm>
              <a:prstGeom prst="rect">
                <a:avLst/>
              </a:prstGeom>
              <a:gradFill>
                <a:gsLst>
                  <a:gs pos="71000">
                    <a:srgbClr val="E91762"/>
                  </a:gs>
                  <a:gs pos="65000">
                    <a:schemeClr val="accent1">
                      <a:lumMod val="20000"/>
                      <a:lumOff val="8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6858000" y="6172150"/>
                <a:ext cx="4572000" cy="5152274"/>
              </a:xfrm>
              <a:prstGeom prst="rect">
                <a:avLst/>
              </a:prstGeom>
              <a:gradFill>
                <a:gsLst>
                  <a:gs pos="71000">
                    <a:srgbClr val="E91762"/>
                  </a:gs>
                  <a:gs pos="65000">
                    <a:schemeClr val="accent1">
                      <a:lumMod val="20000"/>
                      <a:lumOff val="8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45" name="44 Imagen" descr="Diapositiva16"/>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279"/>
          <a:stretch/>
        </p:blipFill>
        <p:spPr>
          <a:xfrm>
            <a:off x="0" y="0"/>
            <a:ext cx="9144000" cy="5143500"/>
          </a:xfrm>
          <a:prstGeom prst="rect">
            <a:avLst/>
          </a:prstGeom>
          <a:noFill/>
          <a:ln>
            <a:noFill/>
          </a:ln>
        </p:spPr>
      </p:pic>
      <p:sp>
        <p:nvSpPr>
          <p:cNvPr id="2" name="1 Rectángulo"/>
          <p:cNvSpPr/>
          <p:nvPr/>
        </p:nvSpPr>
        <p:spPr>
          <a:xfrm rot="2608420">
            <a:off x="-865251" y="76710"/>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865251" y="1064284"/>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466391" y="71404"/>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466391" y="1058978"/>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762535" y="76710"/>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762535" y="1064284"/>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3214472" y="8459"/>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3214472" y="996033"/>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992321" y="46938"/>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992321" y="1034511"/>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660679" y="41631"/>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660679" y="1029206"/>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364537" y="46938"/>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364537" y="1034511"/>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912600" y="-21314"/>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912600" y="966260"/>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894724" y="3660617"/>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894724" y="2673044"/>
            <a:ext cx="956813" cy="1461118"/>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436918" y="3665924"/>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436918" y="2678350"/>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733062" y="3660617"/>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733062" y="2673044"/>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184999" y="3728869"/>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184999" y="2741294"/>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9070404" y="3721341"/>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9070404" y="273376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738764" y="372664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738764" y="2739074"/>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6442620" y="3721341"/>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6442620" y="273376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990683" y="3789593"/>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990683" y="280201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1260648" y="-236562"/>
            <a:ext cx="11881320"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56036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272" fill="hold" nodeType="withEffect">
                                  <p:stCondLst>
                                    <p:cond delay="0"/>
                                  </p:stCondLst>
                                  <p:childTnLst>
                                    <p:set>
                                      <p:cBhvr>
                                        <p:cTn id="454" dur="1" fill="hold">
                                          <p:stCondLst>
                                            <p:cond delay="0"/>
                                          </p:stCondLst>
                                        </p:cTn>
                                        <p:tgtEl>
                                          <p:spTgt spid="45"/>
                                        </p:tgtEl>
                                        <p:attrNameLst>
                                          <p:attrName>style.visibility</p:attrName>
                                        </p:attrNameLst>
                                      </p:cBhvr>
                                      <p:to>
                                        <p:strVal val="visible"/>
                                      </p:to>
                                    </p:set>
                                    <p:anim calcmode="lin" valueType="num">
                                      <p:cBhvr>
                                        <p:cTn id="455" dur="4000" fill="hold"/>
                                        <p:tgtEl>
                                          <p:spTgt spid="45"/>
                                        </p:tgtEl>
                                        <p:attrNameLst>
                                          <p:attrName>ppt_w</p:attrName>
                                        </p:attrNameLst>
                                      </p:cBhvr>
                                      <p:tavLst>
                                        <p:tav tm="0">
                                          <p:val>
                                            <p:strVal val="2/3*#ppt_w"/>
                                          </p:val>
                                        </p:tav>
                                        <p:tav tm="100000">
                                          <p:val>
                                            <p:strVal val="#ppt_w"/>
                                          </p:val>
                                        </p:tav>
                                      </p:tavLst>
                                    </p:anim>
                                    <p:anim calcmode="lin" valueType="num">
                                      <p:cBhvr>
                                        <p:cTn id="456" dur="4000" fill="hold"/>
                                        <p:tgtEl>
                                          <p:spTgt spid="45"/>
                                        </p:tgtEl>
                                        <p:attrNameLst>
                                          <p:attrName>ppt_h</p:attrName>
                                        </p:attrNameLst>
                                      </p:cBhvr>
                                      <p:tavLst>
                                        <p:tav tm="0">
                                          <p:val>
                                            <p:strVal val="2/3*#ppt_h"/>
                                          </p:val>
                                        </p:tav>
                                        <p:tav tm="100000">
                                          <p:val>
                                            <p:strVal val="#ppt_h"/>
                                          </p:val>
                                        </p:tav>
                                      </p:tavLst>
                                    </p:anim>
                                  </p:childTnLst>
                                </p:cTn>
                              </p:par>
                              <p:par>
                                <p:cTn id="457" presetID="16" presetClass="entr" presetSubtype="42" fill="hold" nodeType="withEffect">
                                  <p:stCondLst>
                                    <p:cond delay="0"/>
                                  </p:stCondLst>
                                  <p:childTnLst>
                                    <p:set>
                                      <p:cBhvr>
                                        <p:cTn id="458" dur="1" fill="hold">
                                          <p:stCondLst>
                                            <p:cond delay="0"/>
                                          </p:stCondLst>
                                        </p:cTn>
                                        <p:tgtEl>
                                          <p:spTgt spid="45"/>
                                        </p:tgtEl>
                                        <p:attrNameLst>
                                          <p:attrName>style.visibility</p:attrName>
                                        </p:attrNameLst>
                                      </p:cBhvr>
                                      <p:to>
                                        <p:strVal val="visible"/>
                                      </p:to>
                                    </p:set>
                                    <p:animEffect transition="in" filter="barn(outHorizontal)">
                                      <p:cBhvr>
                                        <p:cTn id="459" dur="4000"/>
                                        <p:tgtEl>
                                          <p:spTgt spid="45"/>
                                        </p:tgtEl>
                                      </p:cBhvr>
                                    </p:animEffect>
                                  </p:childTnLst>
                                </p:cTn>
                              </p:par>
                              <p:par>
                                <p:cTn id="460" presetID="23" presetClass="exit" presetSubtype="272" fill="hold" nodeType="withEffect">
                                  <p:stCondLst>
                                    <p:cond delay="0"/>
                                  </p:stCondLst>
                                  <p:childTnLst>
                                    <p:anim calcmode="lin" valueType="num">
                                      <p:cBhvr>
                                        <p:cTn id="461" dur="4000"/>
                                        <p:tgtEl>
                                          <p:spTgt spid="46"/>
                                        </p:tgtEl>
                                        <p:attrNameLst>
                                          <p:attrName>ppt_w</p:attrName>
                                        </p:attrNameLst>
                                      </p:cBhvr>
                                      <p:tavLst>
                                        <p:tav tm="0">
                                          <p:val>
                                            <p:strVal val="ppt_w"/>
                                          </p:val>
                                        </p:tav>
                                        <p:tav tm="100000">
                                          <p:val>
                                            <p:strVal val="4/3*ppt_w"/>
                                          </p:val>
                                        </p:tav>
                                      </p:tavLst>
                                    </p:anim>
                                    <p:anim calcmode="lin" valueType="num">
                                      <p:cBhvr>
                                        <p:cTn id="462" dur="4000"/>
                                        <p:tgtEl>
                                          <p:spTgt spid="46"/>
                                        </p:tgtEl>
                                        <p:attrNameLst>
                                          <p:attrName>ppt_h</p:attrName>
                                        </p:attrNameLst>
                                      </p:cBhvr>
                                      <p:tavLst>
                                        <p:tav tm="0">
                                          <p:val>
                                            <p:strVal val="ppt_h"/>
                                          </p:val>
                                        </p:tav>
                                        <p:tav tm="100000">
                                          <p:val>
                                            <p:strVal val="4/3*ppt_h"/>
                                          </p:val>
                                        </p:tav>
                                      </p:tavLst>
                                    </p:anim>
                                    <p:set>
                                      <p:cBhvr>
                                        <p:cTn id="463" dur="1" fill="hold">
                                          <p:stCondLst>
                                            <p:cond delay="3999"/>
                                          </p:stCondLst>
                                        </p:cTn>
                                        <p:tgtEl>
                                          <p:spTgt spid="46"/>
                                        </p:tgtEl>
                                        <p:attrNameLst>
                                          <p:attrName>style.visibility</p:attrName>
                                        </p:attrNameLst>
                                      </p:cBhvr>
                                      <p:to>
                                        <p:strVal val="hidden"/>
                                      </p:to>
                                    </p:set>
                                  </p:childTnLst>
                                </p:cTn>
                              </p:par>
                              <p:par>
                                <p:cTn id="464" presetID="9" presetClass="emph" presetSubtype="0" grpId="0" nodeType="withEffect">
                                  <p:stCondLst>
                                    <p:cond delay="0"/>
                                  </p:stCondLst>
                                  <p:childTnLst>
                                    <p:set>
                                      <p:cBhvr rctx="PPT">
                                        <p:cTn id="465" dur="indefinite"/>
                                        <p:tgtEl>
                                          <p:spTgt spid="42"/>
                                        </p:tgtEl>
                                        <p:attrNameLst>
                                          <p:attrName>style.opacity</p:attrName>
                                        </p:attrNameLst>
                                      </p:cBhvr>
                                      <p:to>
                                        <p:strVal val="0"/>
                                      </p:to>
                                    </p:set>
                                    <p:animEffect filter="image" prLst="opacity: 0">
                                      <p:cBhvr rctx="IE">
                                        <p:cTn id="466"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4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835696" y="627534"/>
            <a:ext cx="6480720" cy="2339102"/>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b="1" dirty="0" smtClean="0">
                <a:solidFill>
                  <a:srgbClr val="660033"/>
                </a:solidFill>
                <a:latin typeface="Hobo Std" pitchFamily="34" charset="0"/>
              </a:rPr>
              <a:t>Remolacha </a:t>
            </a:r>
            <a:r>
              <a:rPr lang="es-ES" b="1" dirty="0">
                <a:solidFill>
                  <a:srgbClr val="660033"/>
                </a:solidFill>
                <a:latin typeface="Hobo Std" pitchFamily="34" charset="0"/>
              </a:rPr>
              <a:t>como fuente de la eterna juventud:</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Gracias a su elevado contenido en ácido fólico, B9, vitamina estupenda para mantener a  raya la buena salud de uñas, piel y cabello, con efectos rejuvenecedores, haciendo así que estos luzcan sanos y fuertes.</a:t>
            </a:r>
          </a:p>
          <a:p>
            <a:pPr algn="ctr"/>
            <a:r>
              <a:rPr lang="es-ES" sz="1600" dirty="0" smtClean="0">
                <a:solidFill>
                  <a:srgbClr val="660033"/>
                </a:solidFill>
                <a:latin typeface="Hobo Std" pitchFamily="34" charset="0"/>
              </a:rPr>
              <a:t>Además </a:t>
            </a:r>
            <a:r>
              <a:rPr lang="es-ES" sz="1600" dirty="0">
                <a:solidFill>
                  <a:srgbClr val="660033"/>
                </a:solidFill>
                <a:latin typeface="Hobo Std" pitchFamily="34" charset="0"/>
              </a:rPr>
              <a:t>se le atribuyen propiedades antidepresivas ¿te vas animando a probarla verdad?</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3640698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9 Rectángulo"/>
          <p:cNvSpPr/>
          <p:nvPr/>
        </p:nvSpPr>
        <p:spPr>
          <a:xfrm rot="10800000">
            <a:off x="21740" y="2570767"/>
            <a:ext cx="9144000" cy="2589578"/>
          </a:xfrm>
          <a:prstGeom prst="rect">
            <a:avLst/>
          </a:prstGeom>
          <a:gradFill flip="none" rotWithShape="1">
            <a:gsLst>
              <a:gs pos="13000">
                <a:srgbClr val="E600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19946" y="1"/>
            <a:ext cx="9144000" cy="2589578"/>
          </a:xfrm>
          <a:prstGeom prst="rect">
            <a:avLst/>
          </a:prstGeom>
          <a:gradFill flip="none" rotWithShape="1">
            <a:gsLst>
              <a:gs pos="13000">
                <a:srgbClr val="E600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7" name="36 Imagen" descr="Diapositiva19"/>
          <p:cNvPicPr>
            <a:picLocks noGrp="1" noChangeAspect="1"/>
          </p:cNvPicPr>
          <p:nvPr isPhoto="1"/>
        </p:nvPicPr>
        <p:blipFill rotWithShape="1">
          <a:blip r:embed="rId2">
            <a:lum/>
            <a:extLst>
              <a:ext uri="{28A0092B-C50C-407E-A947-70E740481C1C}">
                <a14:useLocalDpi xmlns:a14="http://schemas.microsoft.com/office/drawing/2010/main" val="0"/>
              </a:ext>
            </a:extLst>
          </a:blip>
          <a:srcRect t="-1132" b="391"/>
          <a:stretch/>
        </p:blipFill>
        <p:spPr>
          <a:xfrm>
            <a:off x="0" y="-70732"/>
            <a:ext cx="9144000" cy="5214233"/>
          </a:xfrm>
          <a:prstGeom prst="rect">
            <a:avLst/>
          </a:prstGeom>
          <a:noFill/>
          <a:ln>
            <a:noFill/>
          </a:ln>
        </p:spPr>
      </p:pic>
      <p:sp>
        <p:nvSpPr>
          <p:cNvPr id="3" name="2 Paralelogramo"/>
          <p:cNvSpPr/>
          <p:nvPr/>
        </p:nvSpPr>
        <p:spPr>
          <a:xfrm flipH="1">
            <a:off x="-414396"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7398060" y="118799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701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817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2933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6281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4049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5165604" y="1183196"/>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flipV="1">
            <a:off x="-432144"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flipV="1">
            <a:off x="7380312"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flipH="1" flipV="1">
            <a:off x="683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flipV="1">
            <a:off x="1799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flipV="1">
            <a:off x="2915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flipV="1">
            <a:off x="6263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flipH="1" flipV="1">
            <a:off x="4031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flipV="1">
            <a:off x="5147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1070417"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742039" y="120808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a:off x="45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1161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a:off x="2277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5625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a:off x="3393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4509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V="1">
            <a:off x="-108816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flipV="1">
            <a:off x="6724291" y="252014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V="1">
            <a:off x="27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V="1">
            <a:off x="1143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V="1">
            <a:off x="2259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flipV="1">
            <a:off x="5607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V="1">
            <a:off x="3375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V="1">
            <a:off x="4491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B05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17561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0-#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0-#ppt_w/2"/>
                                          </p:val>
                                        </p:tav>
                                        <p:tav tm="100000">
                                          <p:val>
                                            <p:strVal val="#ppt_x"/>
                                          </p:val>
                                        </p:tav>
                                      </p:tavLst>
                                    </p:anim>
                                    <p:anim calcmode="lin" valueType="num">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500" fill="hold"/>
                                        <p:tgtEl>
                                          <p:spTgt spid="5"/>
                                        </p:tgtEl>
                                        <p:attrNameLst>
                                          <p:attrName>ppt_x</p:attrName>
                                        </p:attrNameLst>
                                      </p:cBhvr>
                                      <p:tavLst>
                                        <p:tav tm="0">
                                          <p:val>
                                            <p:strVal val="0-#ppt_w/2"/>
                                          </p:val>
                                        </p:tav>
                                        <p:tav tm="100000">
                                          <p:val>
                                            <p:strVal val="#ppt_x"/>
                                          </p:val>
                                        </p:tav>
                                      </p:tavLst>
                                    </p:anim>
                                    <p:anim calcmode="lin" valueType="num">
                                      <p:cBhvr additive="base">
                                        <p:cTn id="16" dur="2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500" fill="hold"/>
                                        <p:tgtEl>
                                          <p:spTgt spid="6"/>
                                        </p:tgtEl>
                                        <p:attrNameLst>
                                          <p:attrName>ppt_x</p:attrName>
                                        </p:attrNameLst>
                                      </p:cBhvr>
                                      <p:tavLst>
                                        <p:tav tm="0">
                                          <p:val>
                                            <p:strVal val="0-#ppt_w/2"/>
                                          </p:val>
                                        </p:tav>
                                        <p:tav tm="100000">
                                          <p:val>
                                            <p:strVal val="#ppt_x"/>
                                          </p:val>
                                        </p:tav>
                                      </p:tavLst>
                                    </p:anim>
                                    <p:anim calcmode="lin" valueType="num">
                                      <p:cBhvr additive="base">
                                        <p:cTn id="20" dur="2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500" fill="hold"/>
                                        <p:tgtEl>
                                          <p:spTgt spid="7"/>
                                        </p:tgtEl>
                                        <p:attrNameLst>
                                          <p:attrName>ppt_x</p:attrName>
                                        </p:attrNameLst>
                                      </p:cBhvr>
                                      <p:tavLst>
                                        <p:tav tm="0">
                                          <p:val>
                                            <p:strVal val="0-#ppt_w/2"/>
                                          </p:val>
                                        </p:tav>
                                        <p:tav tm="100000">
                                          <p:val>
                                            <p:strVal val="#ppt_x"/>
                                          </p:val>
                                        </p:tav>
                                      </p:tavLst>
                                    </p:anim>
                                    <p:anim calcmode="lin" valueType="num">
                                      <p:cBhvr additive="base">
                                        <p:cTn id="24" dur="2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500" fill="hold"/>
                                        <p:tgtEl>
                                          <p:spTgt spid="8"/>
                                        </p:tgtEl>
                                        <p:attrNameLst>
                                          <p:attrName>ppt_x</p:attrName>
                                        </p:attrNameLst>
                                      </p:cBhvr>
                                      <p:tavLst>
                                        <p:tav tm="0">
                                          <p:val>
                                            <p:strVal val="0-#ppt_w/2"/>
                                          </p:val>
                                        </p:tav>
                                        <p:tav tm="100000">
                                          <p:val>
                                            <p:strVal val="#ppt_x"/>
                                          </p:val>
                                        </p:tav>
                                      </p:tavLst>
                                    </p:anim>
                                    <p:anim calcmode="lin" valueType="num">
                                      <p:cBhvr additive="base">
                                        <p:cTn id="28" dur="2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500" fill="hold"/>
                                        <p:tgtEl>
                                          <p:spTgt spid="9"/>
                                        </p:tgtEl>
                                        <p:attrNameLst>
                                          <p:attrName>ppt_x</p:attrName>
                                        </p:attrNameLst>
                                      </p:cBhvr>
                                      <p:tavLst>
                                        <p:tav tm="0">
                                          <p:val>
                                            <p:strVal val="0-#ppt_w/2"/>
                                          </p:val>
                                        </p:tav>
                                        <p:tav tm="100000">
                                          <p:val>
                                            <p:strVal val="#ppt_x"/>
                                          </p:val>
                                        </p:tav>
                                      </p:tavLst>
                                    </p:anim>
                                    <p:anim calcmode="lin" valueType="num">
                                      <p:cBhvr additive="base">
                                        <p:cTn id="32" dur="250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500" fill="hold"/>
                                        <p:tgtEl>
                                          <p:spTgt spid="10"/>
                                        </p:tgtEl>
                                        <p:attrNameLst>
                                          <p:attrName>ppt_x</p:attrName>
                                        </p:attrNameLst>
                                      </p:cBhvr>
                                      <p:tavLst>
                                        <p:tav tm="0">
                                          <p:val>
                                            <p:strVal val="0-#ppt_w/2"/>
                                          </p:val>
                                        </p:tav>
                                        <p:tav tm="100000">
                                          <p:val>
                                            <p:strVal val="#ppt_x"/>
                                          </p:val>
                                        </p:tav>
                                      </p:tavLst>
                                    </p:anim>
                                    <p:anim calcmode="lin" valueType="num">
                                      <p:cBhvr additive="base">
                                        <p:cTn id="36" dur="25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2500" fill="hold"/>
                                        <p:tgtEl>
                                          <p:spTgt spid="21"/>
                                        </p:tgtEl>
                                        <p:attrNameLst>
                                          <p:attrName>ppt_x</p:attrName>
                                        </p:attrNameLst>
                                      </p:cBhvr>
                                      <p:tavLst>
                                        <p:tav tm="0">
                                          <p:val>
                                            <p:strVal val="0-#ppt_w/2"/>
                                          </p:val>
                                        </p:tav>
                                        <p:tav tm="100000">
                                          <p:val>
                                            <p:strVal val="#ppt_x"/>
                                          </p:val>
                                        </p:tav>
                                      </p:tavLst>
                                    </p:anim>
                                    <p:anim calcmode="lin" valueType="num">
                                      <p:cBhvr additive="base">
                                        <p:cTn id="40" dur="2500" fill="hold"/>
                                        <p:tgtEl>
                                          <p:spTgt spid="21"/>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 calcmode="lin" valueType="num">
                                      <p:cBhvr additive="base">
                                        <p:cTn id="43" dur="2500" fill="hold"/>
                                        <p:tgtEl>
                                          <p:spTgt spid="22"/>
                                        </p:tgtEl>
                                        <p:attrNameLst>
                                          <p:attrName>ppt_x</p:attrName>
                                        </p:attrNameLst>
                                      </p:cBhvr>
                                      <p:tavLst>
                                        <p:tav tm="0">
                                          <p:val>
                                            <p:strVal val="0-#ppt_w/2"/>
                                          </p:val>
                                        </p:tav>
                                        <p:tav tm="100000">
                                          <p:val>
                                            <p:strVal val="#ppt_x"/>
                                          </p:val>
                                        </p:tav>
                                      </p:tavLst>
                                    </p:anim>
                                    <p:anim calcmode="lin" valueType="num">
                                      <p:cBhvr additive="base">
                                        <p:cTn id="44" dur="2500" fill="hold"/>
                                        <p:tgtEl>
                                          <p:spTgt spid="22"/>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2500" fill="hold"/>
                                        <p:tgtEl>
                                          <p:spTgt spid="23"/>
                                        </p:tgtEl>
                                        <p:attrNameLst>
                                          <p:attrName>ppt_x</p:attrName>
                                        </p:attrNameLst>
                                      </p:cBhvr>
                                      <p:tavLst>
                                        <p:tav tm="0">
                                          <p:val>
                                            <p:strVal val="0-#ppt_w/2"/>
                                          </p:val>
                                        </p:tav>
                                        <p:tav tm="100000">
                                          <p:val>
                                            <p:strVal val="#ppt_x"/>
                                          </p:val>
                                        </p:tav>
                                      </p:tavLst>
                                    </p:anim>
                                    <p:anim calcmode="lin" valueType="num">
                                      <p:cBhvr additive="base">
                                        <p:cTn id="48" dur="2500" fill="hold"/>
                                        <p:tgtEl>
                                          <p:spTgt spid="23"/>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2500" fill="hold"/>
                                        <p:tgtEl>
                                          <p:spTgt spid="24"/>
                                        </p:tgtEl>
                                        <p:attrNameLst>
                                          <p:attrName>ppt_x</p:attrName>
                                        </p:attrNameLst>
                                      </p:cBhvr>
                                      <p:tavLst>
                                        <p:tav tm="0">
                                          <p:val>
                                            <p:strVal val="0-#ppt_w/2"/>
                                          </p:val>
                                        </p:tav>
                                        <p:tav tm="100000">
                                          <p:val>
                                            <p:strVal val="#ppt_x"/>
                                          </p:val>
                                        </p:tav>
                                      </p:tavLst>
                                    </p:anim>
                                    <p:anim calcmode="lin" valueType="num">
                                      <p:cBhvr additive="base">
                                        <p:cTn id="52" dur="2500" fill="hold"/>
                                        <p:tgtEl>
                                          <p:spTgt spid="2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2500" fill="hold"/>
                                        <p:tgtEl>
                                          <p:spTgt spid="25"/>
                                        </p:tgtEl>
                                        <p:attrNameLst>
                                          <p:attrName>ppt_x</p:attrName>
                                        </p:attrNameLst>
                                      </p:cBhvr>
                                      <p:tavLst>
                                        <p:tav tm="0">
                                          <p:val>
                                            <p:strVal val="0-#ppt_w/2"/>
                                          </p:val>
                                        </p:tav>
                                        <p:tav tm="100000">
                                          <p:val>
                                            <p:strVal val="#ppt_x"/>
                                          </p:val>
                                        </p:tav>
                                      </p:tavLst>
                                    </p:anim>
                                    <p:anim calcmode="lin" valueType="num">
                                      <p:cBhvr additive="base">
                                        <p:cTn id="56" dur="25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2500" fill="hold"/>
                                        <p:tgtEl>
                                          <p:spTgt spid="26"/>
                                        </p:tgtEl>
                                        <p:attrNameLst>
                                          <p:attrName>ppt_x</p:attrName>
                                        </p:attrNameLst>
                                      </p:cBhvr>
                                      <p:tavLst>
                                        <p:tav tm="0">
                                          <p:val>
                                            <p:strVal val="0-#ppt_w/2"/>
                                          </p:val>
                                        </p:tav>
                                        <p:tav tm="100000">
                                          <p:val>
                                            <p:strVal val="#ppt_x"/>
                                          </p:val>
                                        </p:tav>
                                      </p:tavLst>
                                    </p:anim>
                                    <p:anim calcmode="lin" valueType="num">
                                      <p:cBhvr additive="base">
                                        <p:cTn id="60" dur="2500" fill="hold"/>
                                        <p:tgtEl>
                                          <p:spTgt spid="26"/>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2500" fill="hold"/>
                                        <p:tgtEl>
                                          <p:spTgt spid="27"/>
                                        </p:tgtEl>
                                        <p:attrNameLst>
                                          <p:attrName>ppt_x</p:attrName>
                                        </p:attrNameLst>
                                      </p:cBhvr>
                                      <p:tavLst>
                                        <p:tav tm="0">
                                          <p:val>
                                            <p:strVal val="0-#ppt_w/2"/>
                                          </p:val>
                                        </p:tav>
                                        <p:tav tm="100000">
                                          <p:val>
                                            <p:strVal val="#ppt_x"/>
                                          </p:val>
                                        </p:tav>
                                      </p:tavLst>
                                    </p:anim>
                                    <p:anim calcmode="lin" valueType="num">
                                      <p:cBhvr additive="base">
                                        <p:cTn id="64" dur="2500" fill="hold"/>
                                        <p:tgtEl>
                                          <p:spTgt spid="27"/>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2500" fill="hold"/>
                                        <p:tgtEl>
                                          <p:spTgt spid="28"/>
                                        </p:tgtEl>
                                        <p:attrNameLst>
                                          <p:attrName>ppt_x</p:attrName>
                                        </p:attrNameLst>
                                      </p:cBhvr>
                                      <p:tavLst>
                                        <p:tav tm="0">
                                          <p:val>
                                            <p:strVal val="0-#ppt_w/2"/>
                                          </p:val>
                                        </p:tav>
                                        <p:tav tm="100000">
                                          <p:val>
                                            <p:strVal val="#ppt_x"/>
                                          </p:val>
                                        </p:tav>
                                      </p:tavLst>
                                    </p:anim>
                                    <p:anim calcmode="lin" valueType="num">
                                      <p:cBhvr additive="base">
                                        <p:cTn id="68" dur="2500" fill="hold"/>
                                        <p:tgtEl>
                                          <p:spTgt spid="28"/>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additive="base">
                                        <p:cTn id="71" dur="2500" fill="hold"/>
                                        <p:tgtEl>
                                          <p:spTgt spid="38"/>
                                        </p:tgtEl>
                                        <p:attrNameLst>
                                          <p:attrName>ppt_x</p:attrName>
                                        </p:attrNameLst>
                                      </p:cBhvr>
                                      <p:tavLst>
                                        <p:tav tm="0">
                                          <p:val>
                                            <p:strVal val="1+#ppt_w/2"/>
                                          </p:val>
                                        </p:tav>
                                        <p:tav tm="100000">
                                          <p:val>
                                            <p:strVal val="#ppt_x"/>
                                          </p:val>
                                        </p:tav>
                                      </p:tavLst>
                                    </p:anim>
                                    <p:anim calcmode="lin" valueType="num">
                                      <p:cBhvr additive="base">
                                        <p:cTn id="72" dur="2500" fill="hold"/>
                                        <p:tgtEl>
                                          <p:spTgt spid="3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43"/>
                                        </p:tgtEl>
                                        <p:attrNameLst>
                                          <p:attrName>style.visibility</p:attrName>
                                        </p:attrNameLst>
                                      </p:cBhvr>
                                      <p:to>
                                        <p:strVal val="visible"/>
                                      </p:to>
                                    </p:set>
                                    <p:anim calcmode="lin" valueType="num">
                                      <p:cBhvr additive="base">
                                        <p:cTn id="75" dur="2500" fill="hold"/>
                                        <p:tgtEl>
                                          <p:spTgt spid="43"/>
                                        </p:tgtEl>
                                        <p:attrNameLst>
                                          <p:attrName>ppt_x</p:attrName>
                                        </p:attrNameLst>
                                      </p:cBhvr>
                                      <p:tavLst>
                                        <p:tav tm="0">
                                          <p:val>
                                            <p:strVal val="1+#ppt_w/2"/>
                                          </p:val>
                                        </p:tav>
                                        <p:tav tm="100000">
                                          <p:val>
                                            <p:strVal val="#ppt_x"/>
                                          </p:val>
                                        </p:tav>
                                      </p:tavLst>
                                    </p:anim>
                                    <p:anim calcmode="lin" valueType="num">
                                      <p:cBhvr additive="base">
                                        <p:cTn id="76" dur="2500" fill="hold"/>
                                        <p:tgtEl>
                                          <p:spTgt spid="43"/>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44"/>
                                        </p:tgtEl>
                                        <p:attrNameLst>
                                          <p:attrName>style.visibility</p:attrName>
                                        </p:attrNameLst>
                                      </p:cBhvr>
                                      <p:to>
                                        <p:strVal val="visible"/>
                                      </p:to>
                                    </p:set>
                                    <p:anim calcmode="lin" valueType="num">
                                      <p:cBhvr additive="base">
                                        <p:cTn id="79" dur="2500" fill="hold"/>
                                        <p:tgtEl>
                                          <p:spTgt spid="44"/>
                                        </p:tgtEl>
                                        <p:attrNameLst>
                                          <p:attrName>ppt_x</p:attrName>
                                        </p:attrNameLst>
                                      </p:cBhvr>
                                      <p:tavLst>
                                        <p:tav tm="0">
                                          <p:val>
                                            <p:strVal val="1+#ppt_w/2"/>
                                          </p:val>
                                        </p:tav>
                                        <p:tav tm="100000">
                                          <p:val>
                                            <p:strVal val="#ppt_x"/>
                                          </p:val>
                                        </p:tav>
                                      </p:tavLst>
                                    </p:anim>
                                    <p:anim calcmode="lin" valueType="num">
                                      <p:cBhvr additive="base">
                                        <p:cTn id="80" dur="2500" fill="hold"/>
                                        <p:tgtEl>
                                          <p:spTgt spid="44"/>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45"/>
                                        </p:tgtEl>
                                        <p:attrNameLst>
                                          <p:attrName>style.visibility</p:attrName>
                                        </p:attrNameLst>
                                      </p:cBhvr>
                                      <p:to>
                                        <p:strVal val="visible"/>
                                      </p:to>
                                    </p:set>
                                    <p:anim calcmode="lin" valueType="num">
                                      <p:cBhvr additive="base">
                                        <p:cTn id="83" dur="2500" fill="hold"/>
                                        <p:tgtEl>
                                          <p:spTgt spid="45"/>
                                        </p:tgtEl>
                                        <p:attrNameLst>
                                          <p:attrName>ppt_x</p:attrName>
                                        </p:attrNameLst>
                                      </p:cBhvr>
                                      <p:tavLst>
                                        <p:tav tm="0">
                                          <p:val>
                                            <p:strVal val="1+#ppt_w/2"/>
                                          </p:val>
                                        </p:tav>
                                        <p:tav tm="100000">
                                          <p:val>
                                            <p:strVal val="#ppt_x"/>
                                          </p:val>
                                        </p:tav>
                                      </p:tavLst>
                                    </p:anim>
                                    <p:anim calcmode="lin" valueType="num">
                                      <p:cBhvr additive="base">
                                        <p:cTn id="84" dur="2500" fill="hold"/>
                                        <p:tgtEl>
                                          <p:spTgt spid="45"/>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6"/>
                                        </p:tgtEl>
                                        <p:attrNameLst>
                                          <p:attrName>style.visibility</p:attrName>
                                        </p:attrNameLst>
                                      </p:cBhvr>
                                      <p:to>
                                        <p:strVal val="visible"/>
                                      </p:to>
                                    </p:set>
                                    <p:anim calcmode="lin" valueType="num">
                                      <p:cBhvr additive="base">
                                        <p:cTn id="87" dur="2500" fill="hold"/>
                                        <p:tgtEl>
                                          <p:spTgt spid="46"/>
                                        </p:tgtEl>
                                        <p:attrNameLst>
                                          <p:attrName>ppt_x</p:attrName>
                                        </p:attrNameLst>
                                      </p:cBhvr>
                                      <p:tavLst>
                                        <p:tav tm="0">
                                          <p:val>
                                            <p:strVal val="1+#ppt_w/2"/>
                                          </p:val>
                                        </p:tav>
                                        <p:tav tm="100000">
                                          <p:val>
                                            <p:strVal val="#ppt_x"/>
                                          </p:val>
                                        </p:tav>
                                      </p:tavLst>
                                    </p:anim>
                                    <p:anim calcmode="lin" valueType="num">
                                      <p:cBhvr additive="base">
                                        <p:cTn id="88" dur="2500" fill="hold"/>
                                        <p:tgtEl>
                                          <p:spTgt spid="46"/>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47"/>
                                        </p:tgtEl>
                                        <p:attrNameLst>
                                          <p:attrName>style.visibility</p:attrName>
                                        </p:attrNameLst>
                                      </p:cBhvr>
                                      <p:to>
                                        <p:strVal val="visible"/>
                                      </p:to>
                                    </p:set>
                                    <p:anim calcmode="lin" valueType="num">
                                      <p:cBhvr additive="base">
                                        <p:cTn id="91" dur="2500" fill="hold"/>
                                        <p:tgtEl>
                                          <p:spTgt spid="47"/>
                                        </p:tgtEl>
                                        <p:attrNameLst>
                                          <p:attrName>ppt_x</p:attrName>
                                        </p:attrNameLst>
                                      </p:cBhvr>
                                      <p:tavLst>
                                        <p:tav tm="0">
                                          <p:val>
                                            <p:strVal val="1+#ppt_w/2"/>
                                          </p:val>
                                        </p:tav>
                                        <p:tav tm="100000">
                                          <p:val>
                                            <p:strVal val="#ppt_x"/>
                                          </p:val>
                                        </p:tav>
                                      </p:tavLst>
                                    </p:anim>
                                    <p:anim calcmode="lin" valueType="num">
                                      <p:cBhvr additive="base">
                                        <p:cTn id="92" dur="2500" fill="hold"/>
                                        <p:tgtEl>
                                          <p:spTgt spid="47"/>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48"/>
                                        </p:tgtEl>
                                        <p:attrNameLst>
                                          <p:attrName>style.visibility</p:attrName>
                                        </p:attrNameLst>
                                      </p:cBhvr>
                                      <p:to>
                                        <p:strVal val="visible"/>
                                      </p:to>
                                    </p:set>
                                    <p:anim calcmode="lin" valueType="num">
                                      <p:cBhvr additive="base">
                                        <p:cTn id="95" dur="2500" fill="hold"/>
                                        <p:tgtEl>
                                          <p:spTgt spid="48"/>
                                        </p:tgtEl>
                                        <p:attrNameLst>
                                          <p:attrName>ppt_x</p:attrName>
                                        </p:attrNameLst>
                                      </p:cBhvr>
                                      <p:tavLst>
                                        <p:tav tm="0">
                                          <p:val>
                                            <p:strVal val="1+#ppt_w/2"/>
                                          </p:val>
                                        </p:tav>
                                        <p:tav tm="100000">
                                          <p:val>
                                            <p:strVal val="#ppt_x"/>
                                          </p:val>
                                        </p:tav>
                                      </p:tavLst>
                                    </p:anim>
                                    <p:anim calcmode="lin" valueType="num">
                                      <p:cBhvr additive="base">
                                        <p:cTn id="96" dur="2500" fill="hold"/>
                                        <p:tgtEl>
                                          <p:spTgt spid="48"/>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49"/>
                                        </p:tgtEl>
                                        <p:attrNameLst>
                                          <p:attrName>style.visibility</p:attrName>
                                        </p:attrNameLst>
                                      </p:cBhvr>
                                      <p:to>
                                        <p:strVal val="visible"/>
                                      </p:to>
                                    </p:set>
                                    <p:anim calcmode="lin" valueType="num">
                                      <p:cBhvr additive="base">
                                        <p:cTn id="99" dur="2500" fill="hold"/>
                                        <p:tgtEl>
                                          <p:spTgt spid="49"/>
                                        </p:tgtEl>
                                        <p:attrNameLst>
                                          <p:attrName>ppt_x</p:attrName>
                                        </p:attrNameLst>
                                      </p:cBhvr>
                                      <p:tavLst>
                                        <p:tav tm="0">
                                          <p:val>
                                            <p:strVal val="1+#ppt_w/2"/>
                                          </p:val>
                                        </p:tav>
                                        <p:tav tm="100000">
                                          <p:val>
                                            <p:strVal val="#ppt_x"/>
                                          </p:val>
                                        </p:tav>
                                      </p:tavLst>
                                    </p:anim>
                                    <p:anim calcmode="lin" valueType="num">
                                      <p:cBhvr additive="base">
                                        <p:cTn id="100" dur="2500" fill="hold"/>
                                        <p:tgtEl>
                                          <p:spTgt spid="49"/>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50"/>
                                        </p:tgtEl>
                                        <p:attrNameLst>
                                          <p:attrName>style.visibility</p:attrName>
                                        </p:attrNameLst>
                                      </p:cBhvr>
                                      <p:to>
                                        <p:strVal val="visible"/>
                                      </p:to>
                                    </p:set>
                                    <p:anim calcmode="lin" valueType="num">
                                      <p:cBhvr additive="base">
                                        <p:cTn id="103" dur="2500" fill="hold"/>
                                        <p:tgtEl>
                                          <p:spTgt spid="50"/>
                                        </p:tgtEl>
                                        <p:attrNameLst>
                                          <p:attrName>ppt_x</p:attrName>
                                        </p:attrNameLst>
                                      </p:cBhvr>
                                      <p:tavLst>
                                        <p:tav tm="0">
                                          <p:val>
                                            <p:strVal val="1+#ppt_w/2"/>
                                          </p:val>
                                        </p:tav>
                                        <p:tav tm="100000">
                                          <p:val>
                                            <p:strVal val="#ppt_x"/>
                                          </p:val>
                                        </p:tav>
                                      </p:tavLst>
                                    </p:anim>
                                    <p:anim calcmode="lin" valueType="num">
                                      <p:cBhvr additive="base">
                                        <p:cTn id="104" dur="2500" fill="hold"/>
                                        <p:tgtEl>
                                          <p:spTgt spid="50"/>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51"/>
                                        </p:tgtEl>
                                        <p:attrNameLst>
                                          <p:attrName>style.visibility</p:attrName>
                                        </p:attrNameLst>
                                      </p:cBhvr>
                                      <p:to>
                                        <p:strVal val="visible"/>
                                      </p:to>
                                    </p:set>
                                    <p:anim calcmode="lin" valueType="num">
                                      <p:cBhvr additive="base">
                                        <p:cTn id="107" dur="2500" fill="hold"/>
                                        <p:tgtEl>
                                          <p:spTgt spid="51"/>
                                        </p:tgtEl>
                                        <p:attrNameLst>
                                          <p:attrName>ppt_x</p:attrName>
                                        </p:attrNameLst>
                                      </p:cBhvr>
                                      <p:tavLst>
                                        <p:tav tm="0">
                                          <p:val>
                                            <p:strVal val="1+#ppt_w/2"/>
                                          </p:val>
                                        </p:tav>
                                        <p:tav tm="100000">
                                          <p:val>
                                            <p:strVal val="#ppt_x"/>
                                          </p:val>
                                        </p:tav>
                                      </p:tavLst>
                                    </p:anim>
                                    <p:anim calcmode="lin" valueType="num">
                                      <p:cBhvr additive="base">
                                        <p:cTn id="108" dur="2500" fill="hold"/>
                                        <p:tgtEl>
                                          <p:spTgt spid="51"/>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52"/>
                                        </p:tgtEl>
                                        <p:attrNameLst>
                                          <p:attrName>style.visibility</p:attrName>
                                        </p:attrNameLst>
                                      </p:cBhvr>
                                      <p:to>
                                        <p:strVal val="visible"/>
                                      </p:to>
                                    </p:set>
                                    <p:anim calcmode="lin" valueType="num">
                                      <p:cBhvr additive="base">
                                        <p:cTn id="111" dur="2500" fill="hold"/>
                                        <p:tgtEl>
                                          <p:spTgt spid="52"/>
                                        </p:tgtEl>
                                        <p:attrNameLst>
                                          <p:attrName>ppt_x</p:attrName>
                                        </p:attrNameLst>
                                      </p:cBhvr>
                                      <p:tavLst>
                                        <p:tav tm="0">
                                          <p:val>
                                            <p:strVal val="1+#ppt_w/2"/>
                                          </p:val>
                                        </p:tav>
                                        <p:tav tm="100000">
                                          <p:val>
                                            <p:strVal val="#ppt_x"/>
                                          </p:val>
                                        </p:tav>
                                      </p:tavLst>
                                    </p:anim>
                                    <p:anim calcmode="lin" valueType="num">
                                      <p:cBhvr additive="base">
                                        <p:cTn id="112" dur="2500" fill="hold"/>
                                        <p:tgtEl>
                                          <p:spTgt spid="52"/>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53"/>
                                        </p:tgtEl>
                                        <p:attrNameLst>
                                          <p:attrName>style.visibility</p:attrName>
                                        </p:attrNameLst>
                                      </p:cBhvr>
                                      <p:to>
                                        <p:strVal val="visible"/>
                                      </p:to>
                                    </p:set>
                                    <p:anim calcmode="lin" valueType="num">
                                      <p:cBhvr additive="base">
                                        <p:cTn id="115" dur="2500" fill="hold"/>
                                        <p:tgtEl>
                                          <p:spTgt spid="53"/>
                                        </p:tgtEl>
                                        <p:attrNameLst>
                                          <p:attrName>ppt_x</p:attrName>
                                        </p:attrNameLst>
                                      </p:cBhvr>
                                      <p:tavLst>
                                        <p:tav tm="0">
                                          <p:val>
                                            <p:strVal val="1+#ppt_w/2"/>
                                          </p:val>
                                        </p:tav>
                                        <p:tav tm="100000">
                                          <p:val>
                                            <p:strVal val="#ppt_x"/>
                                          </p:val>
                                        </p:tav>
                                      </p:tavLst>
                                    </p:anim>
                                    <p:anim calcmode="lin" valueType="num">
                                      <p:cBhvr additive="base">
                                        <p:cTn id="116" dur="2500" fill="hold"/>
                                        <p:tgtEl>
                                          <p:spTgt spid="53"/>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54"/>
                                        </p:tgtEl>
                                        <p:attrNameLst>
                                          <p:attrName>style.visibility</p:attrName>
                                        </p:attrNameLst>
                                      </p:cBhvr>
                                      <p:to>
                                        <p:strVal val="visible"/>
                                      </p:to>
                                    </p:set>
                                    <p:anim calcmode="lin" valueType="num">
                                      <p:cBhvr additive="base">
                                        <p:cTn id="119" dur="2500" fill="hold"/>
                                        <p:tgtEl>
                                          <p:spTgt spid="54"/>
                                        </p:tgtEl>
                                        <p:attrNameLst>
                                          <p:attrName>ppt_x</p:attrName>
                                        </p:attrNameLst>
                                      </p:cBhvr>
                                      <p:tavLst>
                                        <p:tav tm="0">
                                          <p:val>
                                            <p:strVal val="1+#ppt_w/2"/>
                                          </p:val>
                                        </p:tav>
                                        <p:tav tm="100000">
                                          <p:val>
                                            <p:strVal val="#ppt_x"/>
                                          </p:val>
                                        </p:tav>
                                      </p:tavLst>
                                    </p:anim>
                                    <p:anim calcmode="lin" valueType="num">
                                      <p:cBhvr additive="base">
                                        <p:cTn id="120" dur="2500" fill="hold"/>
                                        <p:tgtEl>
                                          <p:spTgt spid="54"/>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55"/>
                                        </p:tgtEl>
                                        <p:attrNameLst>
                                          <p:attrName>style.visibility</p:attrName>
                                        </p:attrNameLst>
                                      </p:cBhvr>
                                      <p:to>
                                        <p:strVal val="visible"/>
                                      </p:to>
                                    </p:set>
                                    <p:anim calcmode="lin" valueType="num">
                                      <p:cBhvr additive="base">
                                        <p:cTn id="123" dur="2500" fill="hold"/>
                                        <p:tgtEl>
                                          <p:spTgt spid="55"/>
                                        </p:tgtEl>
                                        <p:attrNameLst>
                                          <p:attrName>ppt_x</p:attrName>
                                        </p:attrNameLst>
                                      </p:cBhvr>
                                      <p:tavLst>
                                        <p:tav tm="0">
                                          <p:val>
                                            <p:strVal val="1+#ppt_w/2"/>
                                          </p:val>
                                        </p:tav>
                                        <p:tav tm="100000">
                                          <p:val>
                                            <p:strVal val="#ppt_x"/>
                                          </p:val>
                                        </p:tav>
                                      </p:tavLst>
                                    </p:anim>
                                    <p:anim calcmode="lin" valueType="num">
                                      <p:cBhvr additive="base">
                                        <p:cTn id="124" dur="2500" fill="hold"/>
                                        <p:tgtEl>
                                          <p:spTgt spid="55"/>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56"/>
                                        </p:tgtEl>
                                        <p:attrNameLst>
                                          <p:attrName>style.visibility</p:attrName>
                                        </p:attrNameLst>
                                      </p:cBhvr>
                                      <p:to>
                                        <p:strVal val="visible"/>
                                      </p:to>
                                    </p:set>
                                    <p:anim calcmode="lin" valueType="num">
                                      <p:cBhvr additive="base">
                                        <p:cTn id="127" dur="2500" fill="hold"/>
                                        <p:tgtEl>
                                          <p:spTgt spid="56"/>
                                        </p:tgtEl>
                                        <p:attrNameLst>
                                          <p:attrName>ppt_x</p:attrName>
                                        </p:attrNameLst>
                                      </p:cBhvr>
                                      <p:tavLst>
                                        <p:tav tm="0">
                                          <p:val>
                                            <p:strVal val="1+#ppt_w/2"/>
                                          </p:val>
                                        </p:tav>
                                        <p:tav tm="100000">
                                          <p:val>
                                            <p:strVal val="#ppt_x"/>
                                          </p:val>
                                        </p:tav>
                                      </p:tavLst>
                                    </p:anim>
                                    <p:anim calcmode="lin" valueType="num">
                                      <p:cBhvr additive="base">
                                        <p:cTn id="128" dur="2500" fill="hold"/>
                                        <p:tgtEl>
                                          <p:spTgt spid="56"/>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57"/>
                                        </p:tgtEl>
                                        <p:attrNameLst>
                                          <p:attrName>style.visibility</p:attrName>
                                        </p:attrNameLst>
                                      </p:cBhvr>
                                      <p:to>
                                        <p:strVal val="visible"/>
                                      </p:to>
                                    </p:set>
                                    <p:anim calcmode="lin" valueType="num">
                                      <p:cBhvr additive="base">
                                        <p:cTn id="131" dur="2500" fill="hold"/>
                                        <p:tgtEl>
                                          <p:spTgt spid="57"/>
                                        </p:tgtEl>
                                        <p:attrNameLst>
                                          <p:attrName>ppt_x</p:attrName>
                                        </p:attrNameLst>
                                      </p:cBhvr>
                                      <p:tavLst>
                                        <p:tav tm="0">
                                          <p:val>
                                            <p:strVal val="1+#ppt_w/2"/>
                                          </p:val>
                                        </p:tav>
                                        <p:tav tm="100000">
                                          <p:val>
                                            <p:strVal val="#ppt_x"/>
                                          </p:val>
                                        </p:tav>
                                      </p:tavLst>
                                    </p:anim>
                                    <p:anim calcmode="lin" valueType="num">
                                      <p:cBhvr additive="base">
                                        <p:cTn id="132" dur="2500" fill="hold"/>
                                        <p:tgtEl>
                                          <p:spTgt spid="57"/>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9"/>
                                        </p:tgtEl>
                                        <p:attrNameLst>
                                          <p:attrName>style.opacity</p:attrName>
                                        </p:attrNameLst>
                                      </p:cBhvr>
                                      <p:to>
                                        <p:strVal val="0"/>
                                      </p:to>
                                    </p:set>
                                    <p:animEffect filter="image" prLst="opacity: 0">
                                      <p:cBhvr rctx="IE">
                                        <p:cTn id="135" dur="indefinite"/>
                                        <p:tgtEl>
                                          <p:spTgt spid="39"/>
                                        </p:tgtEl>
                                      </p:cBhvr>
                                    </p:animEffect>
                                  </p:childTnLst>
                                </p:cTn>
                              </p:par>
                            </p:childTnLst>
                          </p:cTn>
                        </p:par>
                        <p:par>
                          <p:cTn id="136" fill="hold">
                            <p:stCondLst>
                              <p:cond delay="2500"/>
                            </p:stCondLst>
                            <p:childTnLst>
                              <p:par>
                                <p:cTn id="137" presetID="2" presetClass="exit" presetSubtype="8" fill="hold" grpId="1" nodeType="afterEffect">
                                  <p:stCondLst>
                                    <p:cond delay="0"/>
                                  </p:stCondLst>
                                  <p:childTnLst>
                                    <p:anim calcmode="lin" valueType="num">
                                      <p:cBhvr additive="base">
                                        <p:cTn id="138" dur="2500"/>
                                        <p:tgtEl>
                                          <p:spTgt spid="3"/>
                                        </p:tgtEl>
                                        <p:attrNameLst>
                                          <p:attrName>ppt_x</p:attrName>
                                        </p:attrNameLst>
                                      </p:cBhvr>
                                      <p:tavLst>
                                        <p:tav tm="0">
                                          <p:val>
                                            <p:strVal val="ppt_x"/>
                                          </p:val>
                                        </p:tav>
                                        <p:tav tm="100000">
                                          <p:val>
                                            <p:strVal val="0-ppt_w/2"/>
                                          </p:val>
                                        </p:tav>
                                      </p:tavLst>
                                    </p:anim>
                                    <p:anim calcmode="lin" valueType="num">
                                      <p:cBhvr additive="base">
                                        <p:cTn id="139" dur="2500"/>
                                        <p:tgtEl>
                                          <p:spTgt spid="3"/>
                                        </p:tgtEl>
                                        <p:attrNameLst>
                                          <p:attrName>ppt_y</p:attrName>
                                        </p:attrNameLst>
                                      </p:cBhvr>
                                      <p:tavLst>
                                        <p:tav tm="0">
                                          <p:val>
                                            <p:strVal val="ppt_y"/>
                                          </p:val>
                                        </p:tav>
                                        <p:tav tm="100000">
                                          <p:val>
                                            <p:strVal val="ppt_y"/>
                                          </p:val>
                                        </p:tav>
                                      </p:tavLst>
                                    </p:anim>
                                    <p:set>
                                      <p:cBhvr>
                                        <p:cTn id="140" dur="1" fill="hold">
                                          <p:stCondLst>
                                            <p:cond delay="249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500"/>
                                        <p:tgtEl>
                                          <p:spTgt spid="4"/>
                                        </p:tgtEl>
                                        <p:attrNameLst>
                                          <p:attrName>ppt_x</p:attrName>
                                        </p:attrNameLst>
                                      </p:cBhvr>
                                      <p:tavLst>
                                        <p:tav tm="0">
                                          <p:val>
                                            <p:strVal val="ppt_x"/>
                                          </p:val>
                                        </p:tav>
                                        <p:tav tm="100000">
                                          <p:val>
                                            <p:strVal val="0-ppt_w/2"/>
                                          </p:val>
                                        </p:tav>
                                      </p:tavLst>
                                    </p:anim>
                                    <p:anim calcmode="lin" valueType="num">
                                      <p:cBhvr additive="base">
                                        <p:cTn id="143" dur="2500"/>
                                        <p:tgtEl>
                                          <p:spTgt spid="4"/>
                                        </p:tgtEl>
                                        <p:attrNameLst>
                                          <p:attrName>ppt_y</p:attrName>
                                        </p:attrNameLst>
                                      </p:cBhvr>
                                      <p:tavLst>
                                        <p:tav tm="0">
                                          <p:val>
                                            <p:strVal val="ppt_y"/>
                                          </p:val>
                                        </p:tav>
                                        <p:tav tm="100000">
                                          <p:val>
                                            <p:strVal val="ppt_y"/>
                                          </p:val>
                                        </p:tav>
                                      </p:tavLst>
                                    </p:anim>
                                    <p:set>
                                      <p:cBhvr>
                                        <p:cTn id="144" dur="1" fill="hold">
                                          <p:stCondLst>
                                            <p:cond delay="249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500"/>
                                        <p:tgtEl>
                                          <p:spTgt spid="5"/>
                                        </p:tgtEl>
                                        <p:attrNameLst>
                                          <p:attrName>ppt_x</p:attrName>
                                        </p:attrNameLst>
                                      </p:cBhvr>
                                      <p:tavLst>
                                        <p:tav tm="0">
                                          <p:val>
                                            <p:strVal val="ppt_x"/>
                                          </p:val>
                                        </p:tav>
                                        <p:tav tm="100000">
                                          <p:val>
                                            <p:strVal val="0-ppt_w/2"/>
                                          </p:val>
                                        </p:tav>
                                      </p:tavLst>
                                    </p:anim>
                                    <p:anim calcmode="lin" valueType="num">
                                      <p:cBhvr additive="base">
                                        <p:cTn id="147" dur="2500"/>
                                        <p:tgtEl>
                                          <p:spTgt spid="5"/>
                                        </p:tgtEl>
                                        <p:attrNameLst>
                                          <p:attrName>ppt_y</p:attrName>
                                        </p:attrNameLst>
                                      </p:cBhvr>
                                      <p:tavLst>
                                        <p:tav tm="0">
                                          <p:val>
                                            <p:strVal val="ppt_y"/>
                                          </p:val>
                                        </p:tav>
                                        <p:tav tm="100000">
                                          <p:val>
                                            <p:strVal val="ppt_y"/>
                                          </p:val>
                                        </p:tav>
                                      </p:tavLst>
                                    </p:anim>
                                    <p:set>
                                      <p:cBhvr>
                                        <p:cTn id="148" dur="1" fill="hold">
                                          <p:stCondLst>
                                            <p:cond delay="249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500"/>
                                        <p:tgtEl>
                                          <p:spTgt spid="6"/>
                                        </p:tgtEl>
                                        <p:attrNameLst>
                                          <p:attrName>ppt_x</p:attrName>
                                        </p:attrNameLst>
                                      </p:cBhvr>
                                      <p:tavLst>
                                        <p:tav tm="0">
                                          <p:val>
                                            <p:strVal val="ppt_x"/>
                                          </p:val>
                                        </p:tav>
                                        <p:tav tm="100000">
                                          <p:val>
                                            <p:strVal val="0-ppt_w/2"/>
                                          </p:val>
                                        </p:tav>
                                      </p:tavLst>
                                    </p:anim>
                                    <p:anim calcmode="lin" valueType="num">
                                      <p:cBhvr additive="base">
                                        <p:cTn id="151" dur="2500"/>
                                        <p:tgtEl>
                                          <p:spTgt spid="6"/>
                                        </p:tgtEl>
                                        <p:attrNameLst>
                                          <p:attrName>ppt_y</p:attrName>
                                        </p:attrNameLst>
                                      </p:cBhvr>
                                      <p:tavLst>
                                        <p:tav tm="0">
                                          <p:val>
                                            <p:strVal val="ppt_y"/>
                                          </p:val>
                                        </p:tav>
                                        <p:tav tm="100000">
                                          <p:val>
                                            <p:strVal val="ppt_y"/>
                                          </p:val>
                                        </p:tav>
                                      </p:tavLst>
                                    </p:anim>
                                    <p:set>
                                      <p:cBhvr>
                                        <p:cTn id="152" dur="1" fill="hold">
                                          <p:stCondLst>
                                            <p:cond delay="249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500"/>
                                        <p:tgtEl>
                                          <p:spTgt spid="7"/>
                                        </p:tgtEl>
                                        <p:attrNameLst>
                                          <p:attrName>ppt_x</p:attrName>
                                        </p:attrNameLst>
                                      </p:cBhvr>
                                      <p:tavLst>
                                        <p:tav tm="0">
                                          <p:val>
                                            <p:strVal val="ppt_x"/>
                                          </p:val>
                                        </p:tav>
                                        <p:tav tm="100000">
                                          <p:val>
                                            <p:strVal val="0-ppt_w/2"/>
                                          </p:val>
                                        </p:tav>
                                      </p:tavLst>
                                    </p:anim>
                                    <p:anim calcmode="lin" valueType="num">
                                      <p:cBhvr additive="base">
                                        <p:cTn id="155" dur="2500"/>
                                        <p:tgtEl>
                                          <p:spTgt spid="7"/>
                                        </p:tgtEl>
                                        <p:attrNameLst>
                                          <p:attrName>ppt_y</p:attrName>
                                        </p:attrNameLst>
                                      </p:cBhvr>
                                      <p:tavLst>
                                        <p:tav tm="0">
                                          <p:val>
                                            <p:strVal val="ppt_y"/>
                                          </p:val>
                                        </p:tav>
                                        <p:tav tm="100000">
                                          <p:val>
                                            <p:strVal val="ppt_y"/>
                                          </p:val>
                                        </p:tav>
                                      </p:tavLst>
                                    </p:anim>
                                    <p:set>
                                      <p:cBhvr>
                                        <p:cTn id="156" dur="1" fill="hold">
                                          <p:stCondLst>
                                            <p:cond delay="249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500"/>
                                        <p:tgtEl>
                                          <p:spTgt spid="8"/>
                                        </p:tgtEl>
                                        <p:attrNameLst>
                                          <p:attrName>ppt_x</p:attrName>
                                        </p:attrNameLst>
                                      </p:cBhvr>
                                      <p:tavLst>
                                        <p:tav tm="0">
                                          <p:val>
                                            <p:strVal val="ppt_x"/>
                                          </p:val>
                                        </p:tav>
                                        <p:tav tm="100000">
                                          <p:val>
                                            <p:strVal val="0-ppt_w/2"/>
                                          </p:val>
                                        </p:tav>
                                      </p:tavLst>
                                    </p:anim>
                                    <p:anim calcmode="lin" valueType="num">
                                      <p:cBhvr additive="base">
                                        <p:cTn id="159" dur="2500"/>
                                        <p:tgtEl>
                                          <p:spTgt spid="8"/>
                                        </p:tgtEl>
                                        <p:attrNameLst>
                                          <p:attrName>ppt_y</p:attrName>
                                        </p:attrNameLst>
                                      </p:cBhvr>
                                      <p:tavLst>
                                        <p:tav tm="0">
                                          <p:val>
                                            <p:strVal val="ppt_y"/>
                                          </p:val>
                                        </p:tav>
                                        <p:tav tm="100000">
                                          <p:val>
                                            <p:strVal val="ppt_y"/>
                                          </p:val>
                                        </p:tav>
                                      </p:tavLst>
                                    </p:anim>
                                    <p:set>
                                      <p:cBhvr>
                                        <p:cTn id="160" dur="1" fill="hold">
                                          <p:stCondLst>
                                            <p:cond delay="249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500"/>
                                        <p:tgtEl>
                                          <p:spTgt spid="9"/>
                                        </p:tgtEl>
                                        <p:attrNameLst>
                                          <p:attrName>ppt_x</p:attrName>
                                        </p:attrNameLst>
                                      </p:cBhvr>
                                      <p:tavLst>
                                        <p:tav tm="0">
                                          <p:val>
                                            <p:strVal val="ppt_x"/>
                                          </p:val>
                                        </p:tav>
                                        <p:tav tm="100000">
                                          <p:val>
                                            <p:strVal val="0-ppt_w/2"/>
                                          </p:val>
                                        </p:tav>
                                      </p:tavLst>
                                    </p:anim>
                                    <p:anim calcmode="lin" valueType="num">
                                      <p:cBhvr additive="base">
                                        <p:cTn id="163" dur="2500"/>
                                        <p:tgtEl>
                                          <p:spTgt spid="9"/>
                                        </p:tgtEl>
                                        <p:attrNameLst>
                                          <p:attrName>ppt_y</p:attrName>
                                        </p:attrNameLst>
                                      </p:cBhvr>
                                      <p:tavLst>
                                        <p:tav tm="0">
                                          <p:val>
                                            <p:strVal val="ppt_y"/>
                                          </p:val>
                                        </p:tav>
                                        <p:tav tm="100000">
                                          <p:val>
                                            <p:strVal val="ppt_y"/>
                                          </p:val>
                                        </p:tav>
                                      </p:tavLst>
                                    </p:anim>
                                    <p:set>
                                      <p:cBhvr>
                                        <p:cTn id="164" dur="1" fill="hold">
                                          <p:stCondLst>
                                            <p:cond delay="249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500"/>
                                        <p:tgtEl>
                                          <p:spTgt spid="10"/>
                                        </p:tgtEl>
                                        <p:attrNameLst>
                                          <p:attrName>ppt_x</p:attrName>
                                        </p:attrNameLst>
                                      </p:cBhvr>
                                      <p:tavLst>
                                        <p:tav tm="0">
                                          <p:val>
                                            <p:strVal val="ppt_x"/>
                                          </p:val>
                                        </p:tav>
                                        <p:tav tm="100000">
                                          <p:val>
                                            <p:strVal val="0-ppt_w/2"/>
                                          </p:val>
                                        </p:tav>
                                      </p:tavLst>
                                    </p:anim>
                                    <p:anim calcmode="lin" valueType="num">
                                      <p:cBhvr additive="base">
                                        <p:cTn id="167" dur="2500"/>
                                        <p:tgtEl>
                                          <p:spTgt spid="10"/>
                                        </p:tgtEl>
                                        <p:attrNameLst>
                                          <p:attrName>ppt_y</p:attrName>
                                        </p:attrNameLst>
                                      </p:cBhvr>
                                      <p:tavLst>
                                        <p:tav tm="0">
                                          <p:val>
                                            <p:strVal val="ppt_y"/>
                                          </p:val>
                                        </p:tav>
                                        <p:tav tm="100000">
                                          <p:val>
                                            <p:strVal val="ppt_y"/>
                                          </p:val>
                                        </p:tav>
                                      </p:tavLst>
                                    </p:anim>
                                    <p:set>
                                      <p:cBhvr>
                                        <p:cTn id="168" dur="1" fill="hold">
                                          <p:stCondLst>
                                            <p:cond delay="2499"/>
                                          </p:stCondLst>
                                        </p:cTn>
                                        <p:tgtEl>
                                          <p:spTgt spid="10"/>
                                        </p:tgtEl>
                                        <p:attrNameLst>
                                          <p:attrName>style.visibility</p:attrName>
                                        </p:attrNameLst>
                                      </p:cBhvr>
                                      <p:to>
                                        <p:strVal val="hidden"/>
                                      </p:to>
                                    </p:set>
                                  </p:childTnLst>
                                </p:cTn>
                              </p:par>
                              <p:par>
                                <p:cTn id="169" presetID="3" presetClass="exit" presetSubtype="10" fill="hold" grpId="2" nodeType="withEffect">
                                  <p:stCondLst>
                                    <p:cond delay="0"/>
                                  </p:stCondLst>
                                  <p:childTnLst>
                                    <p:animEffect transition="out" filter="blinds(horizontal)">
                                      <p:cBhvr>
                                        <p:cTn id="170" dur="2500"/>
                                        <p:tgtEl>
                                          <p:spTgt spid="3"/>
                                        </p:tgtEl>
                                      </p:cBhvr>
                                    </p:animEffect>
                                    <p:set>
                                      <p:cBhvr>
                                        <p:cTn id="171" dur="1" fill="hold">
                                          <p:stCondLst>
                                            <p:cond delay="2499"/>
                                          </p:stCondLst>
                                        </p:cTn>
                                        <p:tgtEl>
                                          <p:spTgt spid="3"/>
                                        </p:tgtEl>
                                        <p:attrNameLst>
                                          <p:attrName>style.visibility</p:attrName>
                                        </p:attrNameLst>
                                      </p:cBhvr>
                                      <p:to>
                                        <p:strVal val="hidden"/>
                                      </p:to>
                                    </p:set>
                                  </p:childTnLst>
                                </p:cTn>
                              </p:par>
                              <p:par>
                                <p:cTn id="172" presetID="3" presetClass="exit" presetSubtype="10" fill="hold" grpId="2" nodeType="withEffect">
                                  <p:stCondLst>
                                    <p:cond delay="0"/>
                                  </p:stCondLst>
                                  <p:childTnLst>
                                    <p:animEffect transition="out" filter="blinds(horizontal)">
                                      <p:cBhvr>
                                        <p:cTn id="173" dur="2500"/>
                                        <p:tgtEl>
                                          <p:spTgt spid="4"/>
                                        </p:tgtEl>
                                      </p:cBhvr>
                                    </p:animEffect>
                                    <p:set>
                                      <p:cBhvr>
                                        <p:cTn id="174" dur="1" fill="hold">
                                          <p:stCondLst>
                                            <p:cond delay="2499"/>
                                          </p:stCondLst>
                                        </p:cTn>
                                        <p:tgtEl>
                                          <p:spTgt spid="4"/>
                                        </p:tgtEl>
                                        <p:attrNameLst>
                                          <p:attrName>style.visibility</p:attrName>
                                        </p:attrNameLst>
                                      </p:cBhvr>
                                      <p:to>
                                        <p:strVal val="hidden"/>
                                      </p:to>
                                    </p:set>
                                  </p:childTnLst>
                                </p:cTn>
                              </p:par>
                              <p:par>
                                <p:cTn id="175" presetID="3" presetClass="exit" presetSubtype="10" fill="hold" grpId="2" nodeType="withEffect">
                                  <p:stCondLst>
                                    <p:cond delay="0"/>
                                  </p:stCondLst>
                                  <p:childTnLst>
                                    <p:animEffect transition="out" filter="blinds(horizontal)">
                                      <p:cBhvr>
                                        <p:cTn id="176" dur="2500"/>
                                        <p:tgtEl>
                                          <p:spTgt spid="5"/>
                                        </p:tgtEl>
                                      </p:cBhvr>
                                    </p:animEffect>
                                    <p:set>
                                      <p:cBhvr>
                                        <p:cTn id="177" dur="1" fill="hold">
                                          <p:stCondLst>
                                            <p:cond delay="2499"/>
                                          </p:stCondLst>
                                        </p:cTn>
                                        <p:tgtEl>
                                          <p:spTgt spid="5"/>
                                        </p:tgtEl>
                                        <p:attrNameLst>
                                          <p:attrName>style.visibility</p:attrName>
                                        </p:attrNameLst>
                                      </p:cBhvr>
                                      <p:to>
                                        <p:strVal val="hidden"/>
                                      </p:to>
                                    </p:set>
                                  </p:childTnLst>
                                </p:cTn>
                              </p:par>
                              <p:par>
                                <p:cTn id="178" presetID="3" presetClass="exit" presetSubtype="10" fill="hold" grpId="2" nodeType="withEffect">
                                  <p:stCondLst>
                                    <p:cond delay="0"/>
                                  </p:stCondLst>
                                  <p:childTnLst>
                                    <p:animEffect transition="out" filter="blinds(horizontal)">
                                      <p:cBhvr>
                                        <p:cTn id="179" dur="2500"/>
                                        <p:tgtEl>
                                          <p:spTgt spid="6"/>
                                        </p:tgtEl>
                                      </p:cBhvr>
                                    </p:animEffect>
                                    <p:set>
                                      <p:cBhvr>
                                        <p:cTn id="180" dur="1" fill="hold">
                                          <p:stCondLst>
                                            <p:cond delay="2499"/>
                                          </p:stCondLst>
                                        </p:cTn>
                                        <p:tgtEl>
                                          <p:spTgt spid="6"/>
                                        </p:tgtEl>
                                        <p:attrNameLst>
                                          <p:attrName>style.visibility</p:attrName>
                                        </p:attrNameLst>
                                      </p:cBhvr>
                                      <p:to>
                                        <p:strVal val="hidden"/>
                                      </p:to>
                                    </p:set>
                                  </p:childTnLst>
                                </p:cTn>
                              </p:par>
                              <p:par>
                                <p:cTn id="181" presetID="3" presetClass="exit" presetSubtype="10" fill="hold" grpId="2" nodeType="withEffect">
                                  <p:stCondLst>
                                    <p:cond delay="0"/>
                                  </p:stCondLst>
                                  <p:childTnLst>
                                    <p:animEffect transition="out" filter="blinds(horizontal)">
                                      <p:cBhvr>
                                        <p:cTn id="182" dur="2500"/>
                                        <p:tgtEl>
                                          <p:spTgt spid="7"/>
                                        </p:tgtEl>
                                      </p:cBhvr>
                                    </p:animEffect>
                                    <p:set>
                                      <p:cBhvr>
                                        <p:cTn id="183" dur="1" fill="hold">
                                          <p:stCondLst>
                                            <p:cond delay="2499"/>
                                          </p:stCondLst>
                                        </p:cTn>
                                        <p:tgtEl>
                                          <p:spTgt spid="7"/>
                                        </p:tgtEl>
                                        <p:attrNameLst>
                                          <p:attrName>style.visibility</p:attrName>
                                        </p:attrNameLst>
                                      </p:cBhvr>
                                      <p:to>
                                        <p:strVal val="hidden"/>
                                      </p:to>
                                    </p:set>
                                  </p:childTnLst>
                                </p:cTn>
                              </p:par>
                              <p:par>
                                <p:cTn id="184" presetID="3" presetClass="exit" presetSubtype="10" fill="hold" grpId="2" nodeType="withEffect">
                                  <p:stCondLst>
                                    <p:cond delay="0"/>
                                  </p:stCondLst>
                                  <p:childTnLst>
                                    <p:animEffect transition="out" filter="blinds(horizontal)">
                                      <p:cBhvr>
                                        <p:cTn id="185" dur="2500"/>
                                        <p:tgtEl>
                                          <p:spTgt spid="8"/>
                                        </p:tgtEl>
                                      </p:cBhvr>
                                    </p:animEffect>
                                    <p:set>
                                      <p:cBhvr>
                                        <p:cTn id="186" dur="1" fill="hold">
                                          <p:stCondLst>
                                            <p:cond delay="2499"/>
                                          </p:stCondLst>
                                        </p:cTn>
                                        <p:tgtEl>
                                          <p:spTgt spid="8"/>
                                        </p:tgtEl>
                                        <p:attrNameLst>
                                          <p:attrName>style.visibility</p:attrName>
                                        </p:attrNameLst>
                                      </p:cBhvr>
                                      <p:to>
                                        <p:strVal val="hidden"/>
                                      </p:to>
                                    </p:set>
                                  </p:childTnLst>
                                </p:cTn>
                              </p:par>
                              <p:par>
                                <p:cTn id="187" presetID="3" presetClass="exit" presetSubtype="10" fill="hold" grpId="2" nodeType="withEffect">
                                  <p:stCondLst>
                                    <p:cond delay="0"/>
                                  </p:stCondLst>
                                  <p:childTnLst>
                                    <p:animEffect transition="out" filter="blinds(horizontal)">
                                      <p:cBhvr>
                                        <p:cTn id="188" dur="2500"/>
                                        <p:tgtEl>
                                          <p:spTgt spid="9"/>
                                        </p:tgtEl>
                                      </p:cBhvr>
                                    </p:animEffect>
                                    <p:set>
                                      <p:cBhvr>
                                        <p:cTn id="189" dur="1" fill="hold">
                                          <p:stCondLst>
                                            <p:cond delay="2499"/>
                                          </p:stCondLst>
                                        </p:cTn>
                                        <p:tgtEl>
                                          <p:spTgt spid="9"/>
                                        </p:tgtEl>
                                        <p:attrNameLst>
                                          <p:attrName>style.visibility</p:attrName>
                                        </p:attrNameLst>
                                      </p:cBhvr>
                                      <p:to>
                                        <p:strVal val="hidden"/>
                                      </p:to>
                                    </p:set>
                                  </p:childTnLst>
                                </p:cTn>
                              </p:par>
                              <p:par>
                                <p:cTn id="190" presetID="3" presetClass="exit" presetSubtype="10" fill="hold" grpId="2" nodeType="withEffect">
                                  <p:stCondLst>
                                    <p:cond delay="0"/>
                                  </p:stCondLst>
                                  <p:childTnLst>
                                    <p:animEffect transition="out" filter="blinds(horizontal)">
                                      <p:cBhvr>
                                        <p:cTn id="191" dur="2500"/>
                                        <p:tgtEl>
                                          <p:spTgt spid="10"/>
                                        </p:tgtEl>
                                      </p:cBhvr>
                                    </p:animEffect>
                                    <p:set>
                                      <p:cBhvr>
                                        <p:cTn id="192" dur="1" fill="hold">
                                          <p:stCondLst>
                                            <p:cond delay="2499"/>
                                          </p:stCondLst>
                                        </p:cTn>
                                        <p:tgtEl>
                                          <p:spTgt spid="10"/>
                                        </p:tgtEl>
                                        <p:attrNameLst>
                                          <p:attrName>style.visibility</p:attrName>
                                        </p:attrNameLst>
                                      </p:cBhvr>
                                      <p:to>
                                        <p:strVal val="hidden"/>
                                      </p:to>
                                    </p:set>
                                  </p:childTnLst>
                                </p:cTn>
                              </p:par>
                              <p:par>
                                <p:cTn id="193" presetID="2" presetClass="exit" presetSubtype="8" fill="hold" grpId="1"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ppt_y"/>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2500"/>
                                        <p:tgtEl>
                                          <p:spTgt spid="22"/>
                                        </p:tgtEl>
                                        <p:attrNameLst>
                                          <p:attrName>ppt_x</p:attrName>
                                        </p:attrNameLst>
                                      </p:cBhvr>
                                      <p:tavLst>
                                        <p:tav tm="0">
                                          <p:val>
                                            <p:strVal val="ppt_x"/>
                                          </p:val>
                                        </p:tav>
                                        <p:tav tm="100000">
                                          <p:val>
                                            <p:strVal val="0-ppt_w/2"/>
                                          </p:val>
                                        </p:tav>
                                      </p:tavLst>
                                    </p:anim>
                                    <p:anim calcmode="lin" valueType="num">
                                      <p:cBhvr additive="base">
                                        <p:cTn id="199" dur="2500"/>
                                        <p:tgtEl>
                                          <p:spTgt spid="22"/>
                                        </p:tgtEl>
                                        <p:attrNameLst>
                                          <p:attrName>ppt_y</p:attrName>
                                        </p:attrNameLst>
                                      </p:cBhvr>
                                      <p:tavLst>
                                        <p:tav tm="0">
                                          <p:val>
                                            <p:strVal val="ppt_y"/>
                                          </p:val>
                                        </p:tav>
                                        <p:tav tm="100000">
                                          <p:val>
                                            <p:strVal val="ppt_y"/>
                                          </p:val>
                                        </p:tav>
                                      </p:tavLst>
                                    </p:anim>
                                    <p:set>
                                      <p:cBhvr>
                                        <p:cTn id="200" dur="1" fill="hold">
                                          <p:stCondLst>
                                            <p:cond delay="2499"/>
                                          </p:stCondLst>
                                        </p:cTn>
                                        <p:tgtEl>
                                          <p:spTgt spid="22"/>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500"/>
                                        <p:tgtEl>
                                          <p:spTgt spid="23"/>
                                        </p:tgtEl>
                                        <p:attrNameLst>
                                          <p:attrName>ppt_x</p:attrName>
                                        </p:attrNameLst>
                                      </p:cBhvr>
                                      <p:tavLst>
                                        <p:tav tm="0">
                                          <p:val>
                                            <p:strVal val="ppt_x"/>
                                          </p:val>
                                        </p:tav>
                                        <p:tav tm="100000">
                                          <p:val>
                                            <p:strVal val="0-ppt_w/2"/>
                                          </p:val>
                                        </p:tav>
                                      </p:tavLst>
                                    </p:anim>
                                    <p:anim calcmode="lin" valueType="num">
                                      <p:cBhvr additive="base">
                                        <p:cTn id="203" dur="2500"/>
                                        <p:tgtEl>
                                          <p:spTgt spid="23"/>
                                        </p:tgtEl>
                                        <p:attrNameLst>
                                          <p:attrName>ppt_y</p:attrName>
                                        </p:attrNameLst>
                                      </p:cBhvr>
                                      <p:tavLst>
                                        <p:tav tm="0">
                                          <p:val>
                                            <p:strVal val="ppt_y"/>
                                          </p:val>
                                        </p:tav>
                                        <p:tav tm="100000">
                                          <p:val>
                                            <p:strVal val="ppt_y"/>
                                          </p:val>
                                        </p:tav>
                                      </p:tavLst>
                                    </p:anim>
                                    <p:set>
                                      <p:cBhvr>
                                        <p:cTn id="204" dur="1" fill="hold">
                                          <p:stCondLst>
                                            <p:cond delay="2499"/>
                                          </p:stCondLst>
                                        </p:cTn>
                                        <p:tgtEl>
                                          <p:spTgt spid="23"/>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2500"/>
                                        <p:tgtEl>
                                          <p:spTgt spid="24"/>
                                        </p:tgtEl>
                                        <p:attrNameLst>
                                          <p:attrName>ppt_x</p:attrName>
                                        </p:attrNameLst>
                                      </p:cBhvr>
                                      <p:tavLst>
                                        <p:tav tm="0">
                                          <p:val>
                                            <p:strVal val="ppt_x"/>
                                          </p:val>
                                        </p:tav>
                                        <p:tav tm="100000">
                                          <p:val>
                                            <p:strVal val="0-ppt_w/2"/>
                                          </p:val>
                                        </p:tav>
                                      </p:tavLst>
                                    </p:anim>
                                    <p:anim calcmode="lin" valueType="num">
                                      <p:cBhvr additive="base">
                                        <p:cTn id="207" dur="2500"/>
                                        <p:tgtEl>
                                          <p:spTgt spid="24"/>
                                        </p:tgtEl>
                                        <p:attrNameLst>
                                          <p:attrName>ppt_y</p:attrName>
                                        </p:attrNameLst>
                                      </p:cBhvr>
                                      <p:tavLst>
                                        <p:tav tm="0">
                                          <p:val>
                                            <p:strVal val="ppt_y"/>
                                          </p:val>
                                        </p:tav>
                                        <p:tav tm="100000">
                                          <p:val>
                                            <p:strVal val="ppt_y"/>
                                          </p:val>
                                        </p:tav>
                                      </p:tavLst>
                                    </p:anim>
                                    <p:set>
                                      <p:cBhvr>
                                        <p:cTn id="208" dur="1" fill="hold">
                                          <p:stCondLst>
                                            <p:cond delay="2499"/>
                                          </p:stCondLst>
                                        </p:cTn>
                                        <p:tgtEl>
                                          <p:spTgt spid="24"/>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500"/>
                                        <p:tgtEl>
                                          <p:spTgt spid="25"/>
                                        </p:tgtEl>
                                        <p:attrNameLst>
                                          <p:attrName>ppt_x</p:attrName>
                                        </p:attrNameLst>
                                      </p:cBhvr>
                                      <p:tavLst>
                                        <p:tav tm="0">
                                          <p:val>
                                            <p:strVal val="ppt_x"/>
                                          </p:val>
                                        </p:tav>
                                        <p:tav tm="100000">
                                          <p:val>
                                            <p:strVal val="0-ppt_w/2"/>
                                          </p:val>
                                        </p:tav>
                                      </p:tavLst>
                                    </p:anim>
                                    <p:anim calcmode="lin" valueType="num">
                                      <p:cBhvr additive="base">
                                        <p:cTn id="211" dur="2500"/>
                                        <p:tgtEl>
                                          <p:spTgt spid="25"/>
                                        </p:tgtEl>
                                        <p:attrNameLst>
                                          <p:attrName>ppt_y</p:attrName>
                                        </p:attrNameLst>
                                      </p:cBhvr>
                                      <p:tavLst>
                                        <p:tav tm="0">
                                          <p:val>
                                            <p:strVal val="ppt_y"/>
                                          </p:val>
                                        </p:tav>
                                        <p:tav tm="100000">
                                          <p:val>
                                            <p:strVal val="ppt_y"/>
                                          </p:val>
                                        </p:tav>
                                      </p:tavLst>
                                    </p:anim>
                                    <p:set>
                                      <p:cBhvr>
                                        <p:cTn id="212" dur="1" fill="hold">
                                          <p:stCondLst>
                                            <p:cond delay="2499"/>
                                          </p:stCondLst>
                                        </p:cTn>
                                        <p:tgtEl>
                                          <p:spTgt spid="25"/>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2500"/>
                                        <p:tgtEl>
                                          <p:spTgt spid="26"/>
                                        </p:tgtEl>
                                        <p:attrNameLst>
                                          <p:attrName>ppt_x</p:attrName>
                                        </p:attrNameLst>
                                      </p:cBhvr>
                                      <p:tavLst>
                                        <p:tav tm="0">
                                          <p:val>
                                            <p:strVal val="ppt_x"/>
                                          </p:val>
                                        </p:tav>
                                        <p:tav tm="100000">
                                          <p:val>
                                            <p:strVal val="0-ppt_w/2"/>
                                          </p:val>
                                        </p:tav>
                                      </p:tavLst>
                                    </p:anim>
                                    <p:anim calcmode="lin" valueType="num">
                                      <p:cBhvr additive="base">
                                        <p:cTn id="215" dur="2500"/>
                                        <p:tgtEl>
                                          <p:spTgt spid="26"/>
                                        </p:tgtEl>
                                        <p:attrNameLst>
                                          <p:attrName>ppt_y</p:attrName>
                                        </p:attrNameLst>
                                      </p:cBhvr>
                                      <p:tavLst>
                                        <p:tav tm="0">
                                          <p:val>
                                            <p:strVal val="ppt_y"/>
                                          </p:val>
                                        </p:tav>
                                        <p:tav tm="100000">
                                          <p:val>
                                            <p:strVal val="ppt_y"/>
                                          </p:val>
                                        </p:tav>
                                      </p:tavLst>
                                    </p:anim>
                                    <p:set>
                                      <p:cBhvr>
                                        <p:cTn id="216" dur="1" fill="hold">
                                          <p:stCondLst>
                                            <p:cond delay="2499"/>
                                          </p:stCondLst>
                                        </p:cTn>
                                        <p:tgtEl>
                                          <p:spTgt spid="26"/>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0-ppt_w/2"/>
                                          </p:val>
                                        </p:tav>
                                      </p:tavLst>
                                    </p:anim>
                                    <p:anim calcmode="lin" valueType="num">
                                      <p:cBhvr additive="base">
                                        <p:cTn id="219" dur="2500"/>
                                        <p:tgtEl>
                                          <p:spTgt spid="27"/>
                                        </p:tgtEl>
                                        <p:attrNameLst>
                                          <p:attrName>ppt_y</p:attrName>
                                        </p:attrNameLst>
                                      </p:cBhvr>
                                      <p:tavLst>
                                        <p:tav tm="0">
                                          <p:val>
                                            <p:strVal val="ppt_y"/>
                                          </p:val>
                                        </p:tav>
                                        <p:tav tm="100000">
                                          <p:val>
                                            <p:strVal val="ppt_y"/>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2500"/>
                                        <p:tgtEl>
                                          <p:spTgt spid="28"/>
                                        </p:tgtEl>
                                        <p:attrNameLst>
                                          <p:attrName>ppt_x</p:attrName>
                                        </p:attrNameLst>
                                      </p:cBhvr>
                                      <p:tavLst>
                                        <p:tav tm="0">
                                          <p:val>
                                            <p:strVal val="ppt_x"/>
                                          </p:val>
                                        </p:tav>
                                        <p:tav tm="100000">
                                          <p:val>
                                            <p:strVal val="0-ppt_w/2"/>
                                          </p:val>
                                        </p:tav>
                                      </p:tavLst>
                                    </p:anim>
                                    <p:anim calcmode="lin" valueType="num">
                                      <p:cBhvr additive="base">
                                        <p:cTn id="223" dur="2500"/>
                                        <p:tgtEl>
                                          <p:spTgt spid="28"/>
                                        </p:tgtEl>
                                        <p:attrNameLst>
                                          <p:attrName>ppt_y</p:attrName>
                                        </p:attrNameLst>
                                      </p:cBhvr>
                                      <p:tavLst>
                                        <p:tav tm="0">
                                          <p:val>
                                            <p:strVal val="ppt_y"/>
                                          </p:val>
                                        </p:tav>
                                        <p:tav tm="100000">
                                          <p:val>
                                            <p:strVal val="ppt_y"/>
                                          </p:val>
                                        </p:tav>
                                      </p:tavLst>
                                    </p:anim>
                                    <p:set>
                                      <p:cBhvr>
                                        <p:cTn id="224" dur="1" fill="hold">
                                          <p:stCondLst>
                                            <p:cond delay="2499"/>
                                          </p:stCondLst>
                                        </p:cTn>
                                        <p:tgtEl>
                                          <p:spTgt spid="28"/>
                                        </p:tgtEl>
                                        <p:attrNameLst>
                                          <p:attrName>style.visibility</p:attrName>
                                        </p:attrNameLst>
                                      </p:cBhvr>
                                      <p:to>
                                        <p:strVal val="hidden"/>
                                      </p:to>
                                    </p:set>
                                  </p:childTnLst>
                                </p:cTn>
                              </p:par>
                              <p:par>
                                <p:cTn id="225" presetID="3" presetClass="exit" presetSubtype="10" fill="hold" grpId="2" nodeType="withEffect">
                                  <p:stCondLst>
                                    <p:cond delay="0"/>
                                  </p:stCondLst>
                                  <p:childTnLst>
                                    <p:animEffect transition="out" filter="blinds(horizontal)">
                                      <p:cBhvr>
                                        <p:cTn id="226" dur="2500"/>
                                        <p:tgtEl>
                                          <p:spTgt spid="21"/>
                                        </p:tgtEl>
                                      </p:cBhvr>
                                    </p:animEffect>
                                    <p:set>
                                      <p:cBhvr>
                                        <p:cTn id="227" dur="1" fill="hold">
                                          <p:stCondLst>
                                            <p:cond delay="2499"/>
                                          </p:stCondLst>
                                        </p:cTn>
                                        <p:tgtEl>
                                          <p:spTgt spid="21"/>
                                        </p:tgtEl>
                                        <p:attrNameLst>
                                          <p:attrName>style.visibility</p:attrName>
                                        </p:attrNameLst>
                                      </p:cBhvr>
                                      <p:to>
                                        <p:strVal val="hidden"/>
                                      </p:to>
                                    </p:set>
                                  </p:childTnLst>
                                </p:cTn>
                              </p:par>
                              <p:par>
                                <p:cTn id="228" presetID="3" presetClass="exit" presetSubtype="10" fill="hold" grpId="2" nodeType="withEffect">
                                  <p:stCondLst>
                                    <p:cond delay="0"/>
                                  </p:stCondLst>
                                  <p:childTnLst>
                                    <p:animEffect transition="out" filter="blinds(horizontal)">
                                      <p:cBhvr>
                                        <p:cTn id="229" dur="2500"/>
                                        <p:tgtEl>
                                          <p:spTgt spid="22"/>
                                        </p:tgtEl>
                                      </p:cBhvr>
                                    </p:animEffect>
                                    <p:set>
                                      <p:cBhvr>
                                        <p:cTn id="230" dur="1" fill="hold">
                                          <p:stCondLst>
                                            <p:cond delay="2499"/>
                                          </p:stCondLst>
                                        </p:cTn>
                                        <p:tgtEl>
                                          <p:spTgt spid="22"/>
                                        </p:tgtEl>
                                        <p:attrNameLst>
                                          <p:attrName>style.visibility</p:attrName>
                                        </p:attrNameLst>
                                      </p:cBhvr>
                                      <p:to>
                                        <p:strVal val="hidden"/>
                                      </p:to>
                                    </p:set>
                                  </p:childTnLst>
                                </p:cTn>
                              </p:par>
                              <p:par>
                                <p:cTn id="231" presetID="3" presetClass="exit" presetSubtype="10" fill="hold" grpId="2" nodeType="withEffect">
                                  <p:stCondLst>
                                    <p:cond delay="0"/>
                                  </p:stCondLst>
                                  <p:childTnLst>
                                    <p:animEffect transition="out" filter="blinds(horizontal)">
                                      <p:cBhvr>
                                        <p:cTn id="232" dur="2500"/>
                                        <p:tgtEl>
                                          <p:spTgt spid="23"/>
                                        </p:tgtEl>
                                      </p:cBhvr>
                                    </p:animEffect>
                                    <p:set>
                                      <p:cBhvr>
                                        <p:cTn id="233" dur="1" fill="hold">
                                          <p:stCondLst>
                                            <p:cond delay="2499"/>
                                          </p:stCondLst>
                                        </p:cTn>
                                        <p:tgtEl>
                                          <p:spTgt spid="23"/>
                                        </p:tgtEl>
                                        <p:attrNameLst>
                                          <p:attrName>style.visibility</p:attrName>
                                        </p:attrNameLst>
                                      </p:cBhvr>
                                      <p:to>
                                        <p:strVal val="hidden"/>
                                      </p:to>
                                    </p:set>
                                  </p:childTnLst>
                                </p:cTn>
                              </p:par>
                              <p:par>
                                <p:cTn id="234" presetID="3" presetClass="exit" presetSubtype="10" fill="hold" grpId="2" nodeType="withEffect">
                                  <p:stCondLst>
                                    <p:cond delay="0"/>
                                  </p:stCondLst>
                                  <p:childTnLst>
                                    <p:animEffect transition="out" filter="blinds(horizontal)">
                                      <p:cBhvr>
                                        <p:cTn id="235" dur="2500"/>
                                        <p:tgtEl>
                                          <p:spTgt spid="24"/>
                                        </p:tgtEl>
                                      </p:cBhvr>
                                    </p:animEffect>
                                    <p:set>
                                      <p:cBhvr>
                                        <p:cTn id="236" dur="1" fill="hold">
                                          <p:stCondLst>
                                            <p:cond delay="2499"/>
                                          </p:stCondLst>
                                        </p:cTn>
                                        <p:tgtEl>
                                          <p:spTgt spid="24"/>
                                        </p:tgtEl>
                                        <p:attrNameLst>
                                          <p:attrName>style.visibility</p:attrName>
                                        </p:attrNameLst>
                                      </p:cBhvr>
                                      <p:to>
                                        <p:strVal val="hidden"/>
                                      </p:to>
                                    </p:set>
                                  </p:childTnLst>
                                </p:cTn>
                              </p:par>
                              <p:par>
                                <p:cTn id="237" presetID="3" presetClass="exit" presetSubtype="10" fill="hold" grpId="2" nodeType="withEffect">
                                  <p:stCondLst>
                                    <p:cond delay="0"/>
                                  </p:stCondLst>
                                  <p:childTnLst>
                                    <p:animEffect transition="out" filter="blinds(horizontal)">
                                      <p:cBhvr>
                                        <p:cTn id="238" dur="2500"/>
                                        <p:tgtEl>
                                          <p:spTgt spid="25"/>
                                        </p:tgtEl>
                                      </p:cBhvr>
                                    </p:animEffect>
                                    <p:set>
                                      <p:cBhvr>
                                        <p:cTn id="239" dur="1" fill="hold">
                                          <p:stCondLst>
                                            <p:cond delay="2499"/>
                                          </p:stCondLst>
                                        </p:cTn>
                                        <p:tgtEl>
                                          <p:spTgt spid="25"/>
                                        </p:tgtEl>
                                        <p:attrNameLst>
                                          <p:attrName>style.visibility</p:attrName>
                                        </p:attrNameLst>
                                      </p:cBhvr>
                                      <p:to>
                                        <p:strVal val="hidden"/>
                                      </p:to>
                                    </p:set>
                                  </p:childTnLst>
                                </p:cTn>
                              </p:par>
                              <p:par>
                                <p:cTn id="240" presetID="3" presetClass="exit" presetSubtype="10" fill="hold" grpId="2" nodeType="withEffect">
                                  <p:stCondLst>
                                    <p:cond delay="0"/>
                                  </p:stCondLst>
                                  <p:childTnLst>
                                    <p:animEffect transition="out" filter="blinds(horizontal)">
                                      <p:cBhvr>
                                        <p:cTn id="241" dur="2500"/>
                                        <p:tgtEl>
                                          <p:spTgt spid="26"/>
                                        </p:tgtEl>
                                      </p:cBhvr>
                                    </p:animEffect>
                                    <p:set>
                                      <p:cBhvr>
                                        <p:cTn id="242" dur="1" fill="hold">
                                          <p:stCondLst>
                                            <p:cond delay="2499"/>
                                          </p:stCondLst>
                                        </p:cTn>
                                        <p:tgtEl>
                                          <p:spTgt spid="26"/>
                                        </p:tgtEl>
                                        <p:attrNameLst>
                                          <p:attrName>style.visibility</p:attrName>
                                        </p:attrNameLst>
                                      </p:cBhvr>
                                      <p:to>
                                        <p:strVal val="hidden"/>
                                      </p:to>
                                    </p:set>
                                  </p:childTnLst>
                                </p:cTn>
                              </p:par>
                              <p:par>
                                <p:cTn id="243" presetID="3" presetClass="exit" presetSubtype="10" fill="hold" grpId="2" nodeType="withEffect">
                                  <p:stCondLst>
                                    <p:cond delay="0"/>
                                  </p:stCondLst>
                                  <p:childTnLst>
                                    <p:animEffect transition="out" filter="blinds(horizontal)">
                                      <p:cBhvr>
                                        <p:cTn id="244" dur="2500"/>
                                        <p:tgtEl>
                                          <p:spTgt spid="27"/>
                                        </p:tgtEl>
                                      </p:cBhvr>
                                    </p:animEffect>
                                    <p:set>
                                      <p:cBhvr>
                                        <p:cTn id="245" dur="1" fill="hold">
                                          <p:stCondLst>
                                            <p:cond delay="2499"/>
                                          </p:stCondLst>
                                        </p:cTn>
                                        <p:tgtEl>
                                          <p:spTgt spid="27"/>
                                        </p:tgtEl>
                                        <p:attrNameLst>
                                          <p:attrName>style.visibility</p:attrName>
                                        </p:attrNameLst>
                                      </p:cBhvr>
                                      <p:to>
                                        <p:strVal val="hidden"/>
                                      </p:to>
                                    </p:set>
                                  </p:childTnLst>
                                </p:cTn>
                              </p:par>
                              <p:par>
                                <p:cTn id="246" presetID="3" presetClass="exit" presetSubtype="10" fill="hold" grpId="2" nodeType="withEffect">
                                  <p:stCondLst>
                                    <p:cond delay="0"/>
                                  </p:stCondLst>
                                  <p:childTnLst>
                                    <p:animEffect transition="out" filter="blinds(horizontal)">
                                      <p:cBhvr>
                                        <p:cTn id="247" dur="2500"/>
                                        <p:tgtEl>
                                          <p:spTgt spid="28"/>
                                        </p:tgtEl>
                                      </p:cBhvr>
                                    </p:animEffect>
                                    <p:set>
                                      <p:cBhvr>
                                        <p:cTn id="248" dur="1" fill="hold">
                                          <p:stCondLst>
                                            <p:cond delay="2499"/>
                                          </p:stCondLst>
                                        </p:cTn>
                                        <p:tgtEl>
                                          <p:spTgt spid="28"/>
                                        </p:tgtEl>
                                        <p:attrNameLst>
                                          <p:attrName>style.visibility</p:attrName>
                                        </p:attrNameLst>
                                      </p:cBhvr>
                                      <p:to>
                                        <p:strVal val="hidden"/>
                                      </p:to>
                                    </p:set>
                                  </p:childTnLst>
                                </p:cTn>
                              </p:par>
                              <p:par>
                                <p:cTn id="249" presetID="2" presetClass="exit" presetSubtype="2" fill="hold" grpId="1" nodeType="withEffect">
                                  <p:stCondLst>
                                    <p:cond delay="0"/>
                                  </p:stCondLst>
                                  <p:childTnLst>
                                    <p:anim calcmode="lin" valueType="num">
                                      <p:cBhvr additive="base">
                                        <p:cTn id="250" dur="2500"/>
                                        <p:tgtEl>
                                          <p:spTgt spid="38"/>
                                        </p:tgtEl>
                                        <p:attrNameLst>
                                          <p:attrName>ppt_x</p:attrName>
                                        </p:attrNameLst>
                                      </p:cBhvr>
                                      <p:tavLst>
                                        <p:tav tm="0">
                                          <p:val>
                                            <p:strVal val="ppt_x"/>
                                          </p:val>
                                        </p:tav>
                                        <p:tav tm="100000">
                                          <p:val>
                                            <p:strVal val="1+ppt_w/2"/>
                                          </p:val>
                                        </p:tav>
                                      </p:tavLst>
                                    </p:anim>
                                    <p:anim calcmode="lin" valueType="num">
                                      <p:cBhvr additive="base">
                                        <p:cTn id="251" dur="2500"/>
                                        <p:tgtEl>
                                          <p:spTgt spid="38"/>
                                        </p:tgtEl>
                                        <p:attrNameLst>
                                          <p:attrName>ppt_y</p:attrName>
                                        </p:attrNameLst>
                                      </p:cBhvr>
                                      <p:tavLst>
                                        <p:tav tm="0">
                                          <p:val>
                                            <p:strVal val="ppt_y"/>
                                          </p:val>
                                        </p:tav>
                                        <p:tav tm="100000">
                                          <p:val>
                                            <p:strVal val="ppt_y"/>
                                          </p:val>
                                        </p:tav>
                                      </p:tavLst>
                                    </p:anim>
                                    <p:set>
                                      <p:cBhvr>
                                        <p:cTn id="252" dur="1" fill="hold">
                                          <p:stCondLst>
                                            <p:cond delay="2499"/>
                                          </p:stCondLst>
                                        </p:cTn>
                                        <p:tgtEl>
                                          <p:spTgt spid="38"/>
                                        </p:tgtEl>
                                        <p:attrNameLst>
                                          <p:attrName>style.visibility</p:attrName>
                                        </p:attrNameLst>
                                      </p:cBhvr>
                                      <p:to>
                                        <p:strVal val="hidden"/>
                                      </p:to>
                                    </p:set>
                                  </p:childTnLst>
                                </p:cTn>
                              </p:par>
                              <p:par>
                                <p:cTn id="253" presetID="2" presetClass="exit" presetSubtype="2" fill="hold" grpId="1" nodeType="withEffect">
                                  <p:stCondLst>
                                    <p:cond delay="0"/>
                                  </p:stCondLst>
                                  <p:childTnLst>
                                    <p:anim calcmode="lin" valueType="num">
                                      <p:cBhvr additive="base">
                                        <p:cTn id="254" dur="2500"/>
                                        <p:tgtEl>
                                          <p:spTgt spid="43"/>
                                        </p:tgtEl>
                                        <p:attrNameLst>
                                          <p:attrName>ppt_x</p:attrName>
                                        </p:attrNameLst>
                                      </p:cBhvr>
                                      <p:tavLst>
                                        <p:tav tm="0">
                                          <p:val>
                                            <p:strVal val="ppt_x"/>
                                          </p:val>
                                        </p:tav>
                                        <p:tav tm="100000">
                                          <p:val>
                                            <p:strVal val="1+ppt_w/2"/>
                                          </p:val>
                                        </p:tav>
                                      </p:tavLst>
                                    </p:anim>
                                    <p:anim calcmode="lin" valueType="num">
                                      <p:cBhvr additive="base">
                                        <p:cTn id="255" dur="2500"/>
                                        <p:tgtEl>
                                          <p:spTgt spid="43"/>
                                        </p:tgtEl>
                                        <p:attrNameLst>
                                          <p:attrName>ppt_y</p:attrName>
                                        </p:attrNameLst>
                                      </p:cBhvr>
                                      <p:tavLst>
                                        <p:tav tm="0">
                                          <p:val>
                                            <p:strVal val="ppt_y"/>
                                          </p:val>
                                        </p:tav>
                                        <p:tav tm="100000">
                                          <p:val>
                                            <p:strVal val="ppt_y"/>
                                          </p:val>
                                        </p:tav>
                                      </p:tavLst>
                                    </p:anim>
                                    <p:set>
                                      <p:cBhvr>
                                        <p:cTn id="256" dur="1" fill="hold">
                                          <p:stCondLst>
                                            <p:cond delay="2499"/>
                                          </p:stCondLst>
                                        </p:cTn>
                                        <p:tgtEl>
                                          <p:spTgt spid="43"/>
                                        </p:tgtEl>
                                        <p:attrNameLst>
                                          <p:attrName>style.visibility</p:attrName>
                                        </p:attrNameLst>
                                      </p:cBhvr>
                                      <p:to>
                                        <p:strVal val="hidden"/>
                                      </p:to>
                                    </p:set>
                                  </p:childTnLst>
                                </p:cTn>
                              </p:par>
                              <p:par>
                                <p:cTn id="257" presetID="2" presetClass="exit" presetSubtype="2" fill="hold" grpId="1" nodeType="withEffect">
                                  <p:stCondLst>
                                    <p:cond delay="0"/>
                                  </p:stCondLst>
                                  <p:childTnLst>
                                    <p:anim calcmode="lin" valueType="num">
                                      <p:cBhvr additive="base">
                                        <p:cTn id="258" dur="2500"/>
                                        <p:tgtEl>
                                          <p:spTgt spid="44"/>
                                        </p:tgtEl>
                                        <p:attrNameLst>
                                          <p:attrName>ppt_x</p:attrName>
                                        </p:attrNameLst>
                                      </p:cBhvr>
                                      <p:tavLst>
                                        <p:tav tm="0">
                                          <p:val>
                                            <p:strVal val="ppt_x"/>
                                          </p:val>
                                        </p:tav>
                                        <p:tav tm="100000">
                                          <p:val>
                                            <p:strVal val="1+ppt_w/2"/>
                                          </p:val>
                                        </p:tav>
                                      </p:tavLst>
                                    </p:anim>
                                    <p:anim calcmode="lin" valueType="num">
                                      <p:cBhvr additive="base">
                                        <p:cTn id="259" dur="2500"/>
                                        <p:tgtEl>
                                          <p:spTgt spid="44"/>
                                        </p:tgtEl>
                                        <p:attrNameLst>
                                          <p:attrName>ppt_y</p:attrName>
                                        </p:attrNameLst>
                                      </p:cBhvr>
                                      <p:tavLst>
                                        <p:tav tm="0">
                                          <p:val>
                                            <p:strVal val="ppt_y"/>
                                          </p:val>
                                        </p:tav>
                                        <p:tav tm="100000">
                                          <p:val>
                                            <p:strVal val="ppt_y"/>
                                          </p:val>
                                        </p:tav>
                                      </p:tavLst>
                                    </p:anim>
                                    <p:set>
                                      <p:cBhvr>
                                        <p:cTn id="260" dur="1" fill="hold">
                                          <p:stCondLst>
                                            <p:cond delay="2499"/>
                                          </p:stCondLst>
                                        </p:cTn>
                                        <p:tgtEl>
                                          <p:spTgt spid="44"/>
                                        </p:tgtEl>
                                        <p:attrNameLst>
                                          <p:attrName>style.visibility</p:attrName>
                                        </p:attrNameLst>
                                      </p:cBhvr>
                                      <p:to>
                                        <p:strVal val="hidden"/>
                                      </p:to>
                                    </p:set>
                                  </p:childTnLst>
                                </p:cTn>
                              </p:par>
                              <p:par>
                                <p:cTn id="261" presetID="2" presetClass="exit" presetSubtype="2" fill="hold" grpId="1" nodeType="withEffect">
                                  <p:stCondLst>
                                    <p:cond delay="0"/>
                                  </p:stCondLst>
                                  <p:childTnLst>
                                    <p:anim calcmode="lin" valueType="num">
                                      <p:cBhvr additive="base">
                                        <p:cTn id="262" dur="2500"/>
                                        <p:tgtEl>
                                          <p:spTgt spid="45"/>
                                        </p:tgtEl>
                                        <p:attrNameLst>
                                          <p:attrName>ppt_x</p:attrName>
                                        </p:attrNameLst>
                                      </p:cBhvr>
                                      <p:tavLst>
                                        <p:tav tm="0">
                                          <p:val>
                                            <p:strVal val="ppt_x"/>
                                          </p:val>
                                        </p:tav>
                                        <p:tav tm="100000">
                                          <p:val>
                                            <p:strVal val="1+ppt_w/2"/>
                                          </p:val>
                                        </p:tav>
                                      </p:tavLst>
                                    </p:anim>
                                    <p:anim calcmode="lin" valueType="num">
                                      <p:cBhvr additive="base">
                                        <p:cTn id="263" dur="2500"/>
                                        <p:tgtEl>
                                          <p:spTgt spid="45"/>
                                        </p:tgtEl>
                                        <p:attrNameLst>
                                          <p:attrName>ppt_y</p:attrName>
                                        </p:attrNameLst>
                                      </p:cBhvr>
                                      <p:tavLst>
                                        <p:tav tm="0">
                                          <p:val>
                                            <p:strVal val="ppt_y"/>
                                          </p:val>
                                        </p:tav>
                                        <p:tav tm="100000">
                                          <p:val>
                                            <p:strVal val="ppt_y"/>
                                          </p:val>
                                        </p:tav>
                                      </p:tavLst>
                                    </p:anim>
                                    <p:set>
                                      <p:cBhvr>
                                        <p:cTn id="264" dur="1" fill="hold">
                                          <p:stCondLst>
                                            <p:cond delay="2499"/>
                                          </p:stCondLst>
                                        </p:cTn>
                                        <p:tgtEl>
                                          <p:spTgt spid="45"/>
                                        </p:tgtEl>
                                        <p:attrNameLst>
                                          <p:attrName>style.visibility</p:attrName>
                                        </p:attrNameLst>
                                      </p:cBhvr>
                                      <p:to>
                                        <p:strVal val="hidden"/>
                                      </p:to>
                                    </p:set>
                                  </p:childTnLst>
                                </p:cTn>
                              </p:par>
                              <p:par>
                                <p:cTn id="265" presetID="2" presetClass="exit" presetSubtype="2" fill="hold" grpId="1" nodeType="withEffect">
                                  <p:stCondLst>
                                    <p:cond delay="0"/>
                                  </p:stCondLst>
                                  <p:childTnLst>
                                    <p:anim calcmode="lin" valueType="num">
                                      <p:cBhvr additive="base">
                                        <p:cTn id="266" dur="2500"/>
                                        <p:tgtEl>
                                          <p:spTgt spid="46"/>
                                        </p:tgtEl>
                                        <p:attrNameLst>
                                          <p:attrName>ppt_x</p:attrName>
                                        </p:attrNameLst>
                                      </p:cBhvr>
                                      <p:tavLst>
                                        <p:tav tm="0">
                                          <p:val>
                                            <p:strVal val="ppt_x"/>
                                          </p:val>
                                        </p:tav>
                                        <p:tav tm="100000">
                                          <p:val>
                                            <p:strVal val="1+ppt_w/2"/>
                                          </p:val>
                                        </p:tav>
                                      </p:tavLst>
                                    </p:anim>
                                    <p:anim calcmode="lin" valueType="num">
                                      <p:cBhvr additive="base">
                                        <p:cTn id="267" dur="2500"/>
                                        <p:tgtEl>
                                          <p:spTgt spid="46"/>
                                        </p:tgtEl>
                                        <p:attrNameLst>
                                          <p:attrName>ppt_y</p:attrName>
                                        </p:attrNameLst>
                                      </p:cBhvr>
                                      <p:tavLst>
                                        <p:tav tm="0">
                                          <p:val>
                                            <p:strVal val="ppt_y"/>
                                          </p:val>
                                        </p:tav>
                                        <p:tav tm="100000">
                                          <p:val>
                                            <p:strVal val="ppt_y"/>
                                          </p:val>
                                        </p:tav>
                                      </p:tavLst>
                                    </p:anim>
                                    <p:set>
                                      <p:cBhvr>
                                        <p:cTn id="268" dur="1" fill="hold">
                                          <p:stCondLst>
                                            <p:cond delay="2499"/>
                                          </p:stCondLst>
                                        </p:cTn>
                                        <p:tgtEl>
                                          <p:spTgt spid="46"/>
                                        </p:tgtEl>
                                        <p:attrNameLst>
                                          <p:attrName>style.visibility</p:attrName>
                                        </p:attrNameLst>
                                      </p:cBhvr>
                                      <p:to>
                                        <p:strVal val="hidden"/>
                                      </p:to>
                                    </p:set>
                                  </p:childTnLst>
                                </p:cTn>
                              </p:par>
                              <p:par>
                                <p:cTn id="269" presetID="2" presetClass="exit" presetSubtype="2" fill="hold" grpId="1" nodeType="withEffect">
                                  <p:stCondLst>
                                    <p:cond delay="0"/>
                                  </p:stCondLst>
                                  <p:childTnLst>
                                    <p:anim calcmode="lin" valueType="num">
                                      <p:cBhvr additive="base">
                                        <p:cTn id="270" dur="2500"/>
                                        <p:tgtEl>
                                          <p:spTgt spid="47"/>
                                        </p:tgtEl>
                                        <p:attrNameLst>
                                          <p:attrName>ppt_x</p:attrName>
                                        </p:attrNameLst>
                                      </p:cBhvr>
                                      <p:tavLst>
                                        <p:tav tm="0">
                                          <p:val>
                                            <p:strVal val="ppt_x"/>
                                          </p:val>
                                        </p:tav>
                                        <p:tav tm="100000">
                                          <p:val>
                                            <p:strVal val="1+ppt_w/2"/>
                                          </p:val>
                                        </p:tav>
                                      </p:tavLst>
                                    </p:anim>
                                    <p:anim calcmode="lin" valueType="num">
                                      <p:cBhvr additive="base">
                                        <p:cTn id="271" dur="2500"/>
                                        <p:tgtEl>
                                          <p:spTgt spid="47"/>
                                        </p:tgtEl>
                                        <p:attrNameLst>
                                          <p:attrName>ppt_y</p:attrName>
                                        </p:attrNameLst>
                                      </p:cBhvr>
                                      <p:tavLst>
                                        <p:tav tm="0">
                                          <p:val>
                                            <p:strVal val="ppt_y"/>
                                          </p:val>
                                        </p:tav>
                                        <p:tav tm="100000">
                                          <p:val>
                                            <p:strVal val="ppt_y"/>
                                          </p:val>
                                        </p:tav>
                                      </p:tavLst>
                                    </p:anim>
                                    <p:set>
                                      <p:cBhvr>
                                        <p:cTn id="272" dur="1" fill="hold">
                                          <p:stCondLst>
                                            <p:cond delay="2499"/>
                                          </p:stCondLst>
                                        </p:cTn>
                                        <p:tgtEl>
                                          <p:spTgt spid="47"/>
                                        </p:tgtEl>
                                        <p:attrNameLst>
                                          <p:attrName>style.visibility</p:attrName>
                                        </p:attrNameLst>
                                      </p:cBhvr>
                                      <p:to>
                                        <p:strVal val="hidden"/>
                                      </p:to>
                                    </p:set>
                                  </p:childTnLst>
                                </p:cTn>
                              </p:par>
                              <p:par>
                                <p:cTn id="273" presetID="2" presetClass="exit" presetSubtype="2" fill="hold" grpId="1" nodeType="withEffect">
                                  <p:stCondLst>
                                    <p:cond delay="0"/>
                                  </p:stCondLst>
                                  <p:childTnLst>
                                    <p:anim calcmode="lin" valueType="num">
                                      <p:cBhvr additive="base">
                                        <p:cTn id="274" dur="2500"/>
                                        <p:tgtEl>
                                          <p:spTgt spid="48"/>
                                        </p:tgtEl>
                                        <p:attrNameLst>
                                          <p:attrName>ppt_x</p:attrName>
                                        </p:attrNameLst>
                                      </p:cBhvr>
                                      <p:tavLst>
                                        <p:tav tm="0">
                                          <p:val>
                                            <p:strVal val="ppt_x"/>
                                          </p:val>
                                        </p:tav>
                                        <p:tav tm="100000">
                                          <p:val>
                                            <p:strVal val="1+ppt_w/2"/>
                                          </p:val>
                                        </p:tav>
                                      </p:tavLst>
                                    </p:anim>
                                    <p:anim calcmode="lin" valueType="num">
                                      <p:cBhvr additive="base">
                                        <p:cTn id="275" dur="2500"/>
                                        <p:tgtEl>
                                          <p:spTgt spid="48"/>
                                        </p:tgtEl>
                                        <p:attrNameLst>
                                          <p:attrName>ppt_y</p:attrName>
                                        </p:attrNameLst>
                                      </p:cBhvr>
                                      <p:tavLst>
                                        <p:tav tm="0">
                                          <p:val>
                                            <p:strVal val="ppt_y"/>
                                          </p:val>
                                        </p:tav>
                                        <p:tav tm="100000">
                                          <p:val>
                                            <p:strVal val="ppt_y"/>
                                          </p:val>
                                        </p:tav>
                                      </p:tavLst>
                                    </p:anim>
                                    <p:set>
                                      <p:cBhvr>
                                        <p:cTn id="276" dur="1" fill="hold">
                                          <p:stCondLst>
                                            <p:cond delay="2499"/>
                                          </p:stCondLst>
                                        </p:cTn>
                                        <p:tgtEl>
                                          <p:spTgt spid="48"/>
                                        </p:tgtEl>
                                        <p:attrNameLst>
                                          <p:attrName>style.visibility</p:attrName>
                                        </p:attrNameLst>
                                      </p:cBhvr>
                                      <p:to>
                                        <p:strVal val="hidden"/>
                                      </p:to>
                                    </p:set>
                                  </p:childTnLst>
                                </p:cTn>
                              </p:par>
                              <p:par>
                                <p:cTn id="277" presetID="2" presetClass="exit" presetSubtype="2" fill="hold" grpId="1" nodeType="withEffect">
                                  <p:stCondLst>
                                    <p:cond delay="0"/>
                                  </p:stCondLst>
                                  <p:childTnLst>
                                    <p:anim calcmode="lin" valueType="num">
                                      <p:cBhvr additive="base">
                                        <p:cTn id="278" dur="2500"/>
                                        <p:tgtEl>
                                          <p:spTgt spid="49"/>
                                        </p:tgtEl>
                                        <p:attrNameLst>
                                          <p:attrName>ppt_x</p:attrName>
                                        </p:attrNameLst>
                                      </p:cBhvr>
                                      <p:tavLst>
                                        <p:tav tm="0">
                                          <p:val>
                                            <p:strVal val="ppt_x"/>
                                          </p:val>
                                        </p:tav>
                                        <p:tav tm="100000">
                                          <p:val>
                                            <p:strVal val="1+ppt_w/2"/>
                                          </p:val>
                                        </p:tav>
                                      </p:tavLst>
                                    </p:anim>
                                    <p:anim calcmode="lin" valueType="num">
                                      <p:cBhvr additive="base">
                                        <p:cTn id="279" dur="2500"/>
                                        <p:tgtEl>
                                          <p:spTgt spid="49"/>
                                        </p:tgtEl>
                                        <p:attrNameLst>
                                          <p:attrName>ppt_y</p:attrName>
                                        </p:attrNameLst>
                                      </p:cBhvr>
                                      <p:tavLst>
                                        <p:tav tm="0">
                                          <p:val>
                                            <p:strVal val="ppt_y"/>
                                          </p:val>
                                        </p:tav>
                                        <p:tav tm="100000">
                                          <p:val>
                                            <p:strVal val="ppt_y"/>
                                          </p:val>
                                        </p:tav>
                                      </p:tavLst>
                                    </p:anim>
                                    <p:set>
                                      <p:cBhvr>
                                        <p:cTn id="280" dur="1" fill="hold">
                                          <p:stCondLst>
                                            <p:cond delay="2499"/>
                                          </p:stCondLst>
                                        </p:cTn>
                                        <p:tgtEl>
                                          <p:spTgt spid="49"/>
                                        </p:tgtEl>
                                        <p:attrNameLst>
                                          <p:attrName>style.visibility</p:attrName>
                                        </p:attrNameLst>
                                      </p:cBhvr>
                                      <p:to>
                                        <p:strVal val="hidden"/>
                                      </p:to>
                                    </p:set>
                                  </p:childTnLst>
                                </p:cTn>
                              </p:par>
                              <p:par>
                                <p:cTn id="281" presetID="3" presetClass="exit" presetSubtype="10" fill="hold" grpId="2" nodeType="withEffect">
                                  <p:stCondLst>
                                    <p:cond delay="0"/>
                                  </p:stCondLst>
                                  <p:childTnLst>
                                    <p:animEffect transition="out" filter="blinds(horizontal)">
                                      <p:cBhvr>
                                        <p:cTn id="282" dur="2500"/>
                                        <p:tgtEl>
                                          <p:spTgt spid="38"/>
                                        </p:tgtEl>
                                      </p:cBhvr>
                                    </p:animEffect>
                                    <p:set>
                                      <p:cBhvr>
                                        <p:cTn id="283" dur="1" fill="hold">
                                          <p:stCondLst>
                                            <p:cond delay="2499"/>
                                          </p:stCondLst>
                                        </p:cTn>
                                        <p:tgtEl>
                                          <p:spTgt spid="38"/>
                                        </p:tgtEl>
                                        <p:attrNameLst>
                                          <p:attrName>style.visibility</p:attrName>
                                        </p:attrNameLst>
                                      </p:cBhvr>
                                      <p:to>
                                        <p:strVal val="hidden"/>
                                      </p:to>
                                    </p:set>
                                  </p:childTnLst>
                                </p:cTn>
                              </p:par>
                              <p:par>
                                <p:cTn id="284" presetID="3" presetClass="exit" presetSubtype="10" fill="hold" grpId="2" nodeType="withEffect">
                                  <p:stCondLst>
                                    <p:cond delay="0"/>
                                  </p:stCondLst>
                                  <p:childTnLst>
                                    <p:animEffect transition="out" filter="blinds(horizontal)">
                                      <p:cBhvr>
                                        <p:cTn id="285" dur="2500"/>
                                        <p:tgtEl>
                                          <p:spTgt spid="43"/>
                                        </p:tgtEl>
                                      </p:cBhvr>
                                    </p:animEffect>
                                    <p:set>
                                      <p:cBhvr>
                                        <p:cTn id="286" dur="1" fill="hold">
                                          <p:stCondLst>
                                            <p:cond delay="2499"/>
                                          </p:stCondLst>
                                        </p:cTn>
                                        <p:tgtEl>
                                          <p:spTgt spid="43"/>
                                        </p:tgtEl>
                                        <p:attrNameLst>
                                          <p:attrName>style.visibility</p:attrName>
                                        </p:attrNameLst>
                                      </p:cBhvr>
                                      <p:to>
                                        <p:strVal val="hidden"/>
                                      </p:to>
                                    </p:set>
                                  </p:childTnLst>
                                </p:cTn>
                              </p:par>
                              <p:par>
                                <p:cTn id="287" presetID="3" presetClass="exit" presetSubtype="10" fill="hold" grpId="2" nodeType="withEffect">
                                  <p:stCondLst>
                                    <p:cond delay="0"/>
                                  </p:stCondLst>
                                  <p:childTnLst>
                                    <p:animEffect transition="out" filter="blinds(horizontal)">
                                      <p:cBhvr>
                                        <p:cTn id="288" dur="2500"/>
                                        <p:tgtEl>
                                          <p:spTgt spid="44"/>
                                        </p:tgtEl>
                                      </p:cBhvr>
                                    </p:animEffect>
                                    <p:set>
                                      <p:cBhvr>
                                        <p:cTn id="289" dur="1" fill="hold">
                                          <p:stCondLst>
                                            <p:cond delay="2499"/>
                                          </p:stCondLst>
                                        </p:cTn>
                                        <p:tgtEl>
                                          <p:spTgt spid="44"/>
                                        </p:tgtEl>
                                        <p:attrNameLst>
                                          <p:attrName>style.visibility</p:attrName>
                                        </p:attrNameLst>
                                      </p:cBhvr>
                                      <p:to>
                                        <p:strVal val="hidden"/>
                                      </p:to>
                                    </p:set>
                                  </p:childTnLst>
                                </p:cTn>
                              </p:par>
                              <p:par>
                                <p:cTn id="290" presetID="3" presetClass="exit" presetSubtype="10" fill="hold" grpId="2" nodeType="withEffect">
                                  <p:stCondLst>
                                    <p:cond delay="0"/>
                                  </p:stCondLst>
                                  <p:childTnLst>
                                    <p:animEffect transition="out" filter="blinds(horizontal)">
                                      <p:cBhvr>
                                        <p:cTn id="291" dur="2500"/>
                                        <p:tgtEl>
                                          <p:spTgt spid="45"/>
                                        </p:tgtEl>
                                      </p:cBhvr>
                                    </p:animEffect>
                                    <p:set>
                                      <p:cBhvr>
                                        <p:cTn id="292" dur="1" fill="hold">
                                          <p:stCondLst>
                                            <p:cond delay="2499"/>
                                          </p:stCondLst>
                                        </p:cTn>
                                        <p:tgtEl>
                                          <p:spTgt spid="45"/>
                                        </p:tgtEl>
                                        <p:attrNameLst>
                                          <p:attrName>style.visibility</p:attrName>
                                        </p:attrNameLst>
                                      </p:cBhvr>
                                      <p:to>
                                        <p:strVal val="hidden"/>
                                      </p:to>
                                    </p:set>
                                  </p:childTnLst>
                                </p:cTn>
                              </p:par>
                              <p:par>
                                <p:cTn id="293" presetID="3" presetClass="exit" presetSubtype="10" fill="hold" grpId="2" nodeType="withEffect">
                                  <p:stCondLst>
                                    <p:cond delay="0"/>
                                  </p:stCondLst>
                                  <p:childTnLst>
                                    <p:animEffect transition="out" filter="blinds(horizontal)">
                                      <p:cBhvr>
                                        <p:cTn id="294" dur="2500"/>
                                        <p:tgtEl>
                                          <p:spTgt spid="46"/>
                                        </p:tgtEl>
                                      </p:cBhvr>
                                    </p:animEffect>
                                    <p:set>
                                      <p:cBhvr>
                                        <p:cTn id="295" dur="1" fill="hold">
                                          <p:stCondLst>
                                            <p:cond delay="2499"/>
                                          </p:stCondLst>
                                        </p:cTn>
                                        <p:tgtEl>
                                          <p:spTgt spid="46"/>
                                        </p:tgtEl>
                                        <p:attrNameLst>
                                          <p:attrName>style.visibility</p:attrName>
                                        </p:attrNameLst>
                                      </p:cBhvr>
                                      <p:to>
                                        <p:strVal val="hidden"/>
                                      </p:to>
                                    </p:set>
                                  </p:childTnLst>
                                </p:cTn>
                              </p:par>
                              <p:par>
                                <p:cTn id="296" presetID="3" presetClass="exit" presetSubtype="10" fill="hold" grpId="2" nodeType="withEffect">
                                  <p:stCondLst>
                                    <p:cond delay="0"/>
                                  </p:stCondLst>
                                  <p:childTnLst>
                                    <p:animEffect transition="out" filter="blinds(horizontal)">
                                      <p:cBhvr>
                                        <p:cTn id="297" dur="2500"/>
                                        <p:tgtEl>
                                          <p:spTgt spid="47"/>
                                        </p:tgtEl>
                                      </p:cBhvr>
                                    </p:animEffect>
                                    <p:set>
                                      <p:cBhvr>
                                        <p:cTn id="298" dur="1" fill="hold">
                                          <p:stCondLst>
                                            <p:cond delay="2499"/>
                                          </p:stCondLst>
                                        </p:cTn>
                                        <p:tgtEl>
                                          <p:spTgt spid="47"/>
                                        </p:tgtEl>
                                        <p:attrNameLst>
                                          <p:attrName>style.visibility</p:attrName>
                                        </p:attrNameLst>
                                      </p:cBhvr>
                                      <p:to>
                                        <p:strVal val="hidden"/>
                                      </p:to>
                                    </p:set>
                                  </p:childTnLst>
                                </p:cTn>
                              </p:par>
                              <p:par>
                                <p:cTn id="299" presetID="3" presetClass="exit" presetSubtype="10" fill="hold" grpId="2" nodeType="withEffect">
                                  <p:stCondLst>
                                    <p:cond delay="0"/>
                                  </p:stCondLst>
                                  <p:childTnLst>
                                    <p:animEffect transition="out" filter="blinds(horizontal)">
                                      <p:cBhvr>
                                        <p:cTn id="300" dur="2500"/>
                                        <p:tgtEl>
                                          <p:spTgt spid="48"/>
                                        </p:tgtEl>
                                      </p:cBhvr>
                                    </p:animEffect>
                                    <p:set>
                                      <p:cBhvr>
                                        <p:cTn id="301" dur="1" fill="hold">
                                          <p:stCondLst>
                                            <p:cond delay="2499"/>
                                          </p:stCondLst>
                                        </p:cTn>
                                        <p:tgtEl>
                                          <p:spTgt spid="48"/>
                                        </p:tgtEl>
                                        <p:attrNameLst>
                                          <p:attrName>style.visibility</p:attrName>
                                        </p:attrNameLst>
                                      </p:cBhvr>
                                      <p:to>
                                        <p:strVal val="hidden"/>
                                      </p:to>
                                    </p:set>
                                  </p:childTnLst>
                                </p:cTn>
                              </p:par>
                              <p:par>
                                <p:cTn id="302" presetID="3" presetClass="exit" presetSubtype="10" fill="hold" grpId="2" nodeType="withEffect">
                                  <p:stCondLst>
                                    <p:cond delay="0"/>
                                  </p:stCondLst>
                                  <p:childTnLst>
                                    <p:animEffect transition="out" filter="blinds(horizontal)">
                                      <p:cBhvr>
                                        <p:cTn id="303" dur="2500"/>
                                        <p:tgtEl>
                                          <p:spTgt spid="49"/>
                                        </p:tgtEl>
                                      </p:cBhvr>
                                    </p:animEffect>
                                    <p:set>
                                      <p:cBhvr>
                                        <p:cTn id="304" dur="1" fill="hold">
                                          <p:stCondLst>
                                            <p:cond delay="2499"/>
                                          </p:stCondLst>
                                        </p:cTn>
                                        <p:tgtEl>
                                          <p:spTgt spid="49"/>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500"/>
                                        <p:tgtEl>
                                          <p:spTgt spid="50"/>
                                        </p:tgtEl>
                                        <p:attrNameLst>
                                          <p:attrName>ppt_x</p:attrName>
                                        </p:attrNameLst>
                                      </p:cBhvr>
                                      <p:tavLst>
                                        <p:tav tm="0">
                                          <p:val>
                                            <p:strVal val="ppt_x"/>
                                          </p:val>
                                        </p:tav>
                                        <p:tav tm="100000">
                                          <p:val>
                                            <p:strVal val="1+ppt_w/2"/>
                                          </p:val>
                                        </p:tav>
                                      </p:tavLst>
                                    </p:anim>
                                    <p:anim calcmode="lin" valueType="num">
                                      <p:cBhvr additive="base">
                                        <p:cTn id="307" dur="2500"/>
                                        <p:tgtEl>
                                          <p:spTgt spid="50"/>
                                        </p:tgtEl>
                                        <p:attrNameLst>
                                          <p:attrName>ppt_y</p:attrName>
                                        </p:attrNameLst>
                                      </p:cBhvr>
                                      <p:tavLst>
                                        <p:tav tm="0">
                                          <p:val>
                                            <p:strVal val="ppt_y"/>
                                          </p:val>
                                        </p:tav>
                                        <p:tav tm="100000">
                                          <p:val>
                                            <p:strVal val="ppt_y"/>
                                          </p:val>
                                        </p:tav>
                                      </p:tavLst>
                                    </p:anim>
                                    <p:set>
                                      <p:cBhvr>
                                        <p:cTn id="308" dur="1" fill="hold">
                                          <p:stCondLst>
                                            <p:cond delay="2499"/>
                                          </p:stCondLst>
                                        </p:cTn>
                                        <p:tgtEl>
                                          <p:spTgt spid="50"/>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500"/>
                                        <p:tgtEl>
                                          <p:spTgt spid="51"/>
                                        </p:tgtEl>
                                        <p:attrNameLst>
                                          <p:attrName>ppt_x</p:attrName>
                                        </p:attrNameLst>
                                      </p:cBhvr>
                                      <p:tavLst>
                                        <p:tav tm="0">
                                          <p:val>
                                            <p:strVal val="ppt_x"/>
                                          </p:val>
                                        </p:tav>
                                        <p:tav tm="100000">
                                          <p:val>
                                            <p:strVal val="1+ppt_w/2"/>
                                          </p:val>
                                        </p:tav>
                                      </p:tavLst>
                                    </p:anim>
                                    <p:anim calcmode="lin" valueType="num">
                                      <p:cBhvr additive="base">
                                        <p:cTn id="311" dur="2500"/>
                                        <p:tgtEl>
                                          <p:spTgt spid="51"/>
                                        </p:tgtEl>
                                        <p:attrNameLst>
                                          <p:attrName>ppt_y</p:attrName>
                                        </p:attrNameLst>
                                      </p:cBhvr>
                                      <p:tavLst>
                                        <p:tav tm="0">
                                          <p:val>
                                            <p:strVal val="ppt_y"/>
                                          </p:val>
                                        </p:tav>
                                        <p:tav tm="100000">
                                          <p:val>
                                            <p:strVal val="ppt_y"/>
                                          </p:val>
                                        </p:tav>
                                      </p:tavLst>
                                    </p:anim>
                                    <p:set>
                                      <p:cBhvr>
                                        <p:cTn id="312" dur="1" fill="hold">
                                          <p:stCondLst>
                                            <p:cond delay="2499"/>
                                          </p:stCondLst>
                                        </p:cTn>
                                        <p:tgtEl>
                                          <p:spTgt spid="51"/>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500"/>
                                        <p:tgtEl>
                                          <p:spTgt spid="52"/>
                                        </p:tgtEl>
                                        <p:attrNameLst>
                                          <p:attrName>ppt_x</p:attrName>
                                        </p:attrNameLst>
                                      </p:cBhvr>
                                      <p:tavLst>
                                        <p:tav tm="0">
                                          <p:val>
                                            <p:strVal val="ppt_x"/>
                                          </p:val>
                                        </p:tav>
                                        <p:tav tm="100000">
                                          <p:val>
                                            <p:strVal val="1+ppt_w/2"/>
                                          </p:val>
                                        </p:tav>
                                      </p:tavLst>
                                    </p:anim>
                                    <p:anim calcmode="lin" valueType="num">
                                      <p:cBhvr additive="base">
                                        <p:cTn id="315" dur="2500"/>
                                        <p:tgtEl>
                                          <p:spTgt spid="52"/>
                                        </p:tgtEl>
                                        <p:attrNameLst>
                                          <p:attrName>ppt_y</p:attrName>
                                        </p:attrNameLst>
                                      </p:cBhvr>
                                      <p:tavLst>
                                        <p:tav tm="0">
                                          <p:val>
                                            <p:strVal val="ppt_y"/>
                                          </p:val>
                                        </p:tav>
                                        <p:tav tm="100000">
                                          <p:val>
                                            <p:strVal val="ppt_y"/>
                                          </p:val>
                                        </p:tav>
                                      </p:tavLst>
                                    </p:anim>
                                    <p:set>
                                      <p:cBhvr>
                                        <p:cTn id="316" dur="1" fill="hold">
                                          <p:stCondLst>
                                            <p:cond delay="2499"/>
                                          </p:stCondLst>
                                        </p:cTn>
                                        <p:tgtEl>
                                          <p:spTgt spid="52"/>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500"/>
                                        <p:tgtEl>
                                          <p:spTgt spid="53"/>
                                        </p:tgtEl>
                                        <p:attrNameLst>
                                          <p:attrName>ppt_x</p:attrName>
                                        </p:attrNameLst>
                                      </p:cBhvr>
                                      <p:tavLst>
                                        <p:tav tm="0">
                                          <p:val>
                                            <p:strVal val="ppt_x"/>
                                          </p:val>
                                        </p:tav>
                                        <p:tav tm="100000">
                                          <p:val>
                                            <p:strVal val="1+ppt_w/2"/>
                                          </p:val>
                                        </p:tav>
                                      </p:tavLst>
                                    </p:anim>
                                    <p:anim calcmode="lin" valueType="num">
                                      <p:cBhvr additive="base">
                                        <p:cTn id="319" dur="2500"/>
                                        <p:tgtEl>
                                          <p:spTgt spid="53"/>
                                        </p:tgtEl>
                                        <p:attrNameLst>
                                          <p:attrName>ppt_y</p:attrName>
                                        </p:attrNameLst>
                                      </p:cBhvr>
                                      <p:tavLst>
                                        <p:tav tm="0">
                                          <p:val>
                                            <p:strVal val="ppt_y"/>
                                          </p:val>
                                        </p:tav>
                                        <p:tav tm="100000">
                                          <p:val>
                                            <p:strVal val="ppt_y"/>
                                          </p:val>
                                        </p:tav>
                                      </p:tavLst>
                                    </p:anim>
                                    <p:set>
                                      <p:cBhvr>
                                        <p:cTn id="320" dur="1" fill="hold">
                                          <p:stCondLst>
                                            <p:cond delay="2499"/>
                                          </p:stCondLst>
                                        </p:cTn>
                                        <p:tgtEl>
                                          <p:spTgt spid="53"/>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500"/>
                                        <p:tgtEl>
                                          <p:spTgt spid="54"/>
                                        </p:tgtEl>
                                        <p:attrNameLst>
                                          <p:attrName>ppt_x</p:attrName>
                                        </p:attrNameLst>
                                      </p:cBhvr>
                                      <p:tavLst>
                                        <p:tav tm="0">
                                          <p:val>
                                            <p:strVal val="ppt_x"/>
                                          </p:val>
                                        </p:tav>
                                        <p:tav tm="100000">
                                          <p:val>
                                            <p:strVal val="1+ppt_w/2"/>
                                          </p:val>
                                        </p:tav>
                                      </p:tavLst>
                                    </p:anim>
                                    <p:anim calcmode="lin" valueType="num">
                                      <p:cBhvr additive="base">
                                        <p:cTn id="323" dur="2500"/>
                                        <p:tgtEl>
                                          <p:spTgt spid="54"/>
                                        </p:tgtEl>
                                        <p:attrNameLst>
                                          <p:attrName>ppt_y</p:attrName>
                                        </p:attrNameLst>
                                      </p:cBhvr>
                                      <p:tavLst>
                                        <p:tav tm="0">
                                          <p:val>
                                            <p:strVal val="ppt_y"/>
                                          </p:val>
                                        </p:tav>
                                        <p:tav tm="100000">
                                          <p:val>
                                            <p:strVal val="ppt_y"/>
                                          </p:val>
                                        </p:tav>
                                      </p:tavLst>
                                    </p:anim>
                                    <p:set>
                                      <p:cBhvr>
                                        <p:cTn id="324" dur="1" fill="hold">
                                          <p:stCondLst>
                                            <p:cond delay="2499"/>
                                          </p:stCondLst>
                                        </p:cTn>
                                        <p:tgtEl>
                                          <p:spTgt spid="54"/>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500"/>
                                        <p:tgtEl>
                                          <p:spTgt spid="55"/>
                                        </p:tgtEl>
                                        <p:attrNameLst>
                                          <p:attrName>ppt_x</p:attrName>
                                        </p:attrNameLst>
                                      </p:cBhvr>
                                      <p:tavLst>
                                        <p:tav tm="0">
                                          <p:val>
                                            <p:strVal val="ppt_x"/>
                                          </p:val>
                                        </p:tav>
                                        <p:tav tm="100000">
                                          <p:val>
                                            <p:strVal val="1+ppt_w/2"/>
                                          </p:val>
                                        </p:tav>
                                      </p:tavLst>
                                    </p:anim>
                                    <p:anim calcmode="lin" valueType="num">
                                      <p:cBhvr additive="base">
                                        <p:cTn id="327" dur="2500"/>
                                        <p:tgtEl>
                                          <p:spTgt spid="55"/>
                                        </p:tgtEl>
                                        <p:attrNameLst>
                                          <p:attrName>ppt_y</p:attrName>
                                        </p:attrNameLst>
                                      </p:cBhvr>
                                      <p:tavLst>
                                        <p:tav tm="0">
                                          <p:val>
                                            <p:strVal val="ppt_y"/>
                                          </p:val>
                                        </p:tav>
                                        <p:tav tm="100000">
                                          <p:val>
                                            <p:strVal val="ppt_y"/>
                                          </p:val>
                                        </p:tav>
                                      </p:tavLst>
                                    </p:anim>
                                    <p:set>
                                      <p:cBhvr>
                                        <p:cTn id="328" dur="1" fill="hold">
                                          <p:stCondLst>
                                            <p:cond delay="2499"/>
                                          </p:stCondLst>
                                        </p:cTn>
                                        <p:tgtEl>
                                          <p:spTgt spid="55"/>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500"/>
                                        <p:tgtEl>
                                          <p:spTgt spid="56"/>
                                        </p:tgtEl>
                                        <p:attrNameLst>
                                          <p:attrName>ppt_x</p:attrName>
                                        </p:attrNameLst>
                                      </p:cBhvr>
                                      <p:tavLst>
                                        <p:tav tm="0">
                                          <p:val>
                                            <p:strVal val="ppt_x"/>
                                          </p:val>
                                        </p:tav>
                                        <p:tav tm="100000">
                                          <p:val>
                                            <p:strVal val="1+ppt_w/2"/>
                                          </p:val>
                                        </p:tav>
                                      </p:tavLst>
                                    </p:anim>
                                    <p:anim calcmode="lin" valueType="num">
                                      <p:cBhvr additive="base">
                                        <p:cTn id="331" dur="2500"/>
                                        <p:tgtEl>
                                          <p:spTgt spid="56"/>
                                        </p:tgtEl>
                                        <p:attrNameLst>
                                          <p:attrName>ppt_y</p:attrName>
                                        </p:attrNameLst>
                                      </p:cBhvr>
                                      <p:tavLst>
                                        <p:tav tm="0">
                                          <p:val>
                                            <p:strVal val="ppt_y"/>
                                          </p:val>
                                        </p:tav>
                                        <p:tav tm="100000">
                                          <p:val>
                                            <p:strVal val="ppt_y"/>
                                          </p:val>
                                        </p:tav>
                                      </p:tavLst>
                                    </p:anim>
                                    <p:set>
                                      <p:cBhvr>
                                        <p:cTn id="332" dur="1" fill="hold">
                                          <p:stCondLst>
                                            <p:cond delay="2499"/>
                                          </p:stCondLst>
                                        </p:cTn>
                                        <p:tgtEl>
                                          <p:spTgt spid="56"/>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500"/>
                                        <p:tgtEl>
                                          <p:spTgt spid="57"/>
                                        </p:tgtEl>
                                        <p:attrNameLst>
                                          <p:attrName>ppt_x</p:attrName>
                                        </p:attrNameLst>
                                      </p:cBhvr>
                                      <p:tavLst>
                                        <p:tav tm="0">
                                          <p:val>
                                            <p:strVal val="ppt_x"/>
                                          </p:val>
                                        </p:tav>
                                        <p:tav tm="100000">
                                          <p:val>
                                            <p:strVal val="1+ppt_w/2"/>
                                          </p:val>
                                        </p:tav>
                                      </p:tavLst>
                                    </p:anim>
                                    <p:anim calcmode="lin" valueType="num">
                                      <p:cBhvr additive="base">
                                        <p:cTn id="335" dur="2500"/>
                                        <p:tgtEl>
                                          <p:spTgt spid="57"/>
                                        </p:tgtEl>
                                        <p:attrNameLst>
                                          <p:attrName>ppt_y</p:attrName>
                                        </p:attrNameLst>
                                      </p:cBhvr>
                                      <p:tavLst>
                                        <p:tav tm="0">
                                          <p:val>
                                            <p:strVal val="ppt_y"/>
                                          </p:val>
                                        </p:tav>
                                        <p:tav tm="100000">
                                          <p:val>
                                            <p:strVal val="ppt_y"/>
                                          </p:val>
                                        </p:tav>
                                      </p:tavLst>
                                    </p:anim>
                                    <p:set>
                                      <p:cBhvr>
                                        <p:cTn id="336" dur="1" fill="hold">
                                          <p:stCondLst>
                                            <p:cond delay="2499"/>
                                          </p:stCondLst>
                                        </p:cTn>
                                        <p:tgtEl>
                                          <p:spTgt spid="57"/>
                                        </p:tgtEl>
                                        <p:attrNameLst>
                                          <p:attrName>style.visibility</p:attrName>
                                        </p:attrNameLst>
                                      </p:cBhvr>
                                      <p:to>
                                        <p:strVal val="hidden"/>
                                      </p:to>
                                    </p:set>
                                  </p:childTnLst>
                                </p:cTn>
                              </p:par>
                              <p:par>
                                <p:cTn id="337" presetID="3" presetClass="exit" presetSubtype="10" fill="hold" grpId="2" nodeType="withEffect">
                                  <p:stCondLst>
                                    <p:cond delay="0"/>
                                  </p:stCondLst>
                                  <p:childTnLst>
                                    <p:animEffect transition="out" filter="blinds(horizontal)">
                                      <p:cBhvr>
                                        <p:cTn id="338" dur="2500"/>
                                        <p:tgtEl>
                                          <p:spTgt spid="50"/>
                                        </p:tgtEl>
                                      </p:cBhvr>
                                    </p:animEffect>
                                    <p:set>
                                      <p:cBhvr>
                                        <p:cTn id="339" dur="1" fill="hold">
                                          <p:stCondLst>
                                            <p:cond delay="2499"/>
                                          </p:stCondLst>
                                        </p:cTn>
                                        <p:tgtEl>
                                          <p:spTgt spid="50"/>
                                        </p:tgtEl>
                                        <p:attrNameLst>
                                          <p:attrName>style.visibility</p:attrName>
                                        </p:attrNameLst>
                                      </p:cBhvr>
                                      <p:to>
                                        <p:strVal val="hidden"/>
                                      </p:to>
                                    </p:set>
                                  </p:childTnLst>
                                </p:cTn>
                              </p:par>
                              <p:par>
                                <p:cTn id="340" presetID="3" presetClass="exit" presetSubtype="10" fill="hold" grpId="2" nodeType="withEffect">
                                  <p:stCondLst>
                                    <p:cond delay="0"/>
                                  </p:stCondLst>
                                  <p:childTnLst>
                                    <p:animEffect transition="out" filter="blinds(horizontal)">
                                      <p:cBhvr>
                                        <p:cTn id="341" dur="2500"/>
                                        <p:tgtEl>
                                          <p:spTgt spid="51"/>
                                        </p:tgtEl>
                                      </p:cBhvr>
                                    </p:animEffect>
                                    <p:set>
                                      <p:cBhvr>
                                        <p:cTn id="342" dur="1" fill="hold">
                                          <p:stCondLst>
                                            <p:cond delay="2499"/>
                                          </p:stCondLst>
                                        </p:cTn>
                                        <p:tgtEl>
                                          <p:spTgt spid="51"/>
                                        </p:tgtEl>
                                        <p:attrNameLst>
                                          <p:attrName>style.visibility</p:attrName>
                                        </p:attrNameLst>
                                      </p:cBhvr>
                                      <p:to>
                                        <p:strVal val="hidden"/>
                                      </p:to>
                                    </p:set>
                                  </p:childTnLst>
                                </p:cTn>
                              </p:par>
                              <p:par>
                                <p:cTn id="343" presetID="3" presetClass="exit" presetSubtype="10" fill="hold" grpId="2" nodeType="withEffect">
                                  <p:stCondLst>
                                    <p:cond delay="0"/>
                                  </p:stCondLst>
                                  <p:childTnLst>
                                    <p:animEffect transition="out" filter="blinds(horizontal)">
                                      <p:cBhvr>
                                        <p:cTn id="344" dur="2500"/>
                                        <p:tgtEl>
                                          <p:spTgt spid="52"/>
                                        </p:tgtEl>
                                      </p:cBhvr>
                                    </p:animEffect>
                                    <p:set>
                                      <p:cBhvr>
                                        <p:cTn id="345" dur="1" fill="hold">
                                          <p:stCondLst>
                                            <p:cond delay="2499"/>
                                          </p:stCondLst>
                                        </p:cTn>
                                        <p:tgtEl>
                                          <p:spTgt spid="52"/>
                                        </p:tgtEl>
                                        <p:attrNameLst>
                                          <p:attrName>style.visibility</p:attrName>
                                        </p:attrNameLst>
                                      </p:cBhvr>
                                      <p:to>
                                        <p:strVal val="hidden"/>
                                      </p:to>
                                    </p:set>
                                  </p:childTnLst>
                                </p:cTn>
                              </p:par>
                              <p:par>
                                <p:cTn id="346" presetID="3" presetClass="exit" presetSubtype="10" fill="hold" grpId="2" nodeType="withEffect">
                                  <p:stCondLst>
                                    <p:cond delay="0"/>
                                  </p:stCondLst>
                                  <p:childTnLst>
                                    <p:animEffect transition="out" filter="blinds(horizontal)">
                                      <p:cBhvr>
                                        <p:cTn id="347" dur="2500"/>
                                        <p:tgtEl>
                                          <p:spTgt spid="53"/>
                                        </p:tgtEl>
                                      </p:cBhvr>
                                    </p:animEffect>
                                    <p:set>
                                      <p:cBhvr>
                                        <p:cTn id="348" dur="1" fill="hold">
                                          <p:stCondLst>
                                            <p:cond delay="2499"/>
                                          </p:stCondLst>
                                        </p:cTn>
                                        <p:tgtEl>
                                          <p:spTgt spid="53"/>
                                        </p:tgtEl>
                                        <p:attrNameLst>
                                          <p:attrName>style.visibility</p:attrName>
                                        </p:attrNameLst>
                                      </p:cBhvr>
                                      <p:to>
                                        <p:strVal val="hidden"/>
                                      </p:to>
                                    </p:set>
                                  </p:childTnLst>
                                </p:cTn>
                              </p:par>
                              <p:par>
                                <p:cTn id="349" presetID="3" presetClass="exit" presetSubtype="10" fill="hold" grpId="2" nodeType="withEffect">
                                  <p:stCondLst>
                                    <p:cond delay="0"/>
                                  </p:stCondLst>
                                  <p:childTnLst>
                                    <p:animEffect transition="out" filter="blinds(horizontal)">
                                      <p:cBhvr>
                                        <p:cTn id="350" dur="2500"/>
                                        <p:tgtEl>
                                          <p:spTgt spid="54"/>
                                        </p:tgtEl>
                                      </p:cBhvr>
                                    </p:animEffect>
                                    <p:set>
                                      <p:cBhvr>
                                        <p:cTn id="351" dur="1" fill="hold">
                                          <p:stCondLst>
                                            <p:cond delay="2499"/>
                                          </p:stCondLst>
                                        </p:cTn>
                                        <p:tgtEl>
                                          <p:spTgt spid="54"/>
                                        </p:tgtEl>
                                        <p:attrNameLst>
                                          <p:attrName>style.visibility</p:attrName>
                                        </p:attrNameLst>
                                      </p:cBhvr>
                                      <p:to>
                                        <p:strVal val="hidden"/>
                                      </p:to>
                                    </p:set>
                                  </p:childTnLst>
                                </p:cTn>
                              </p:par>
                              <p:par>
                                <p:cTn id="352" presetID="3" presetClass="exit" presetSubtype="10" fill="hold" grpId="2" nodeType="withEffect">
                                  <p:stCondLst>
                                    <p:cond delay="0"/>
                                  </p:stCondLst>
                                  <p:childTnLst>
                                    <p:animEffect transition="out" filter="blinds(horizontal)">
                                      <p:cBhvr>
                                        <p:cTn id="353" dur="2500"/>
                                        <p:tgtEl>
                                          <p:spTgt spid="55"/>
                                        </p:tgtEl>
                                      </p:cBhvr>
                                    </p:animEffect>
                                    <p:set>
                                      <p:cBhvr>
                                        <p:cTn id="354" dur="1" fill="hold">
                                          <p:stCondLst>
                                            <p:cond delay="2499"/>
                                          </p:stCondLst>
                                        </p:cTn>
                                        <p:tgtEl>
                                          <p:spTgt spid="55"/>
                                        </p:tgtEl>
                                        <p:attrNameLst>
                                          <p:attrName>style.visibility</p:attrName>
                                        </p:attrNameLst>
                                      </p:cBhvr>
                                      <p:to>
                                        <p:strVal val="hidden"/>
                                      </p:to>
                                    </p:set>
                                  </p:childTnLst>
                                </p:cTn>
                              </p:par>
                              <p:par>
                                <p:cTn id="355" presetID="3" presetClass="exit" presetSubtype="10" fill="hold" grpId="2" nodeType="withEffect">
                                  <p:stCondLst>
                                    <p:cond delay="0"/>
                                  </p:stCondLst>
                                  <p:childTnLst>
                                    <p:animEffect transition="out" filter="blinds(horizontal)">
                                      <p:cBhvr>
                                        <p:cTn id="356" dur="2500"/>
                                        <p:tgtEl>
                                          <p:spTgt spid="56"/>
                                        </p:tgtEl>
                                      </p:cBhvr>
                                    </p:animEffect>
                                    <p:set>
                                      <p:cBhvr>
                                        <p:cTn id="357" dur="1" fill="hold">
                                          <p:stCondLst>
                                            <p:cond delay="2499"/>
                                          </p:stCondLst>
                                        </p:cTn>
                                        <p:tgtEl>
                                          <p:spTgt spid="56"/>
                                        </p:tgtEl>
                                        <p:attrNameLst>
                                          <p:attrName>style.visibility</p:attrName>
                                        </p:attrNameLst>
                                      </p:cBhvr>
                                      <p:to>
                                        <p:strVal val="hidden"/>
                                      </p:to>
                                    </p:set>
                                  </p:childTnLst>
                                </p:cTn>
                              </p:par>
                              <p:par>
                                <p:cTn id="358" presetID="3" presetClass="exit" presetSubtype="10" fill="hold" grpId="2" nodeType="withEffect">
                                  <p:stCondLst>
                                    <p:cond delay="0"/>
                                  </p:stCondLst>
                                  <p:childTnLst>
                                    <p:animEffect transition="out" filter="blinds(horizontal)">
                                      <p:cBhvr>
                                        <p:cTn id="359" dur="2500"/>
                                        <p:tgtEl>
                                          <p:spTgt spid="57"/>
                                        </p:tgtEl>
                                      </p:cBhvr>
                                    </p:animEffect>
                                    <p:set>
                                      <p:cBhvr>
                                        <p:cTn id="360" dur="1" fill="hold">
                                          <p:stCondLst>
                                            <p:cond delay="2499"/>
                                          </p:stCondLst>
                                        </p:cTn>
                                        <p:tgtEl>
                                          <p:spTgt spid="57"/>
                                        </p:tgtEl>
                                        <p:attrNameLst>
                                          <p:attrName>style.visibility</p:attrName>
                                        </p:attrNameLst>
                                      </p:cBhvr>
                                      <p:to>
                                        <p:strVal val="hidden"/>
                                      </p:to>
                                    </p:set>
                                  </p:childTnLst>
                                </p:cTn>
                              </p:par>
                              <p:par>
                                <p:cTn id="361" presetID="8" presetClass="emph" presetSubtype="0" fill="hold" grpId="3" nodeType="withEffect">
                                  <p:stCondLst>
                                    <p:cond delay="0"/>
                                  </p:stCondLst>
                                  <p:childTnLst>
                                    <p:animRot by="21600000">
                                      <p:cBhvr>
                                        <p:cTn id="362" dur="3500" fill="hold"/>
                                        <p:tgtEl>
                                          <p:spTgt spid="3"/>
                                        </p:tgtEl>
                                        <p:attrNameLst>
                                          <p:attrName>r</p:attrName>
                                        </p:attrNameLst>
                                      </p:cBhvr>
                                    </p:animRot>
                                  </p:childTnLst>
                                </p:cTn>
                              </p:par>
                              <p:par>
                                <p:cTn id="363" presetID="8" presetClass="emph" presetSubtype="0" fill="hold" grpId="3" nodeType="withEffect">
                                  <p:stCondLst>
                                    <p:cond delay="0"/>
                                  </p:stCondLst>
                                  <p:childTnLst>
                                    <p:animRot by="21600000">
                                      <p:cBhvr>
                                        <p:cTn id="364" dur="3500" fill="hold"/>
                                        <p:tgtEl>
                                          <p:spTgt spid="4"/>
                                        </p:tgtEl>
                                        <p:attrNameLst>
                                          <p:attrName>r</p:attrName>
                                        </p:attrNameLst>
                                      </p:cBhvr>
                                    </p:animRot>
                                  </p:childTnLst>
                                </p:cTn>
                              </p:par>
                              <p:par>
                                <p:cTn id="365" presetID="8" presetClass="emph" presetSubtype="0" fill="hold" grpId="3" nodeType="withEffect">
                                  <p:stCondLst>
                                    <p:cond delay="0"/>
                                  </p:stCondLst>
                                  <p:childTnLst>
                                    <p:animRot by="21600000">
                                      <p:cBhvr>
                                        <p:cTn id="366" dur="3500" fill="hold"/>
                                        <p:tgtEl>
                                          <p:spTgt spid="5"/>
                                        </p:tgtEl>
                                        <p:attrNameLst>
                                          <p:attrName>r</p:attrName>
                                        </p:attrNameLst>
                                      </p:cBhvr>
                                    </p:animRot>
                                  </p:childTnLst>
                                </p:cTn>
                              </p:par>
                              <p:par>
                                <p:cTn id="367" presetID="8" presetClass="emph" presetSubtype="0" fill="hold" grpId="3" nodeType="withEffect">
                                  <p:stCondLst>
                                    <p:cond delay="0"/>
                                  </p:stCondLst>
                                  <p:childTnLst>
                                    <p:animRot by="21600000">
                                      <p:cBhvr>
                                        <p:cTn id="368" dur="3500" fill="hold"/>
                                        <p:tgtEl>
                                          <p:spTgt spid="6"/>
                                        </p:tgtEl>
                                        <p:attrNameLst>
                                          <p:attrName>r</p:attrName>
                                        </p:attrNameLst>
                                      </p:cBhvr>
                                    </p:animRot>
                                  </p:childTnLst>
                                </p:cTn>
                              </p:par>
                              <p:par>
                                <p:cTn id="369" presetID="8" presetClass="emph" presetSubtype="0" fill="hold" grpId="3" nodeType="withEffect">
                                  <p:stCondLst>
                                    <p:cond delay="0"/>
                                  </p:stCondLst>
                                  <p:childTnLst>
                                    <p:animRot by="21600000">
                                      <p:cBhvr>
                                        <p:cTn id="370" dur="3500" fill="hold"/>
                                        <p:tgtEl>
                                          <p:spTgt spid="7"/>
                                        </p:tgtEl>
                                        <p:attrNameLst>
                                          <p:attrName>r</p:attrName>
                                        </p:attrNameLst>
                                      </p:cBhvr>
                                    </p:animRot>
                                  </p:childTnLst>
                                </p:cTn>
                              </p:par>
                              <p:par>
                                <p:cTn id="371" presetID="8" presetClass="emph" presetSubtype="0" fill="hold" grpId="3" nodeType="withEffect">
                                  <p:stCondLst>
                                    <p:cond delay="0"/>
                                  </p:stCondLst>
                                  <p:childTnLst>
                                    <p:animRot by="21600000">
                                      <p:cBhvr>
                                        <p:cTn id="372" dur="3500" fill="hold"/>
                                        <p:tgtEl>
                                          <p:spTgt spid="8"/>
                                        </p:tgtEl>
                                        <p:attrNameLst>
                                          <p:attrName>r</p:attrName>
                                        </p:attrNameLst>
                                      </p:cBhvr>
                                    </p:animRot>
                                  </p:childTnLst>
                                </p:cTn>
                              </p:par>
                              <p:par>
                                <p:cTn id="373" presetID="8" presetClass="emph" presetSubtype="0" fill="hold" grpId="3" nodeType="withEffect">
                                  <p:stCondLst>
                                    <p:cond delay="0"/>
                                  </p:stCondLst>
                                  <p:childTnLst>
                                    <p:animRot by="21600000">
                                      <p:cBhvr>
                                        <p:cTn id="374" dur="3500" fill="hold"/>
                                        <p:tgtEl>
                                          <p:spTgt spid="9"/>
                                        </p:tgtEl>
                                        <p:attrNameLst>
                                          <p:attrName>r</p:attrName>
                                        </p:attrNameLst>
                                      </p:cBhvr>
                                    </p:animRot>
                                  </p:childTnLst>
                                </p:cTn>
                              </p:par>
                              <p:par>
                                <p:cTn id="375" presetID="8" presetClass="emph" presetSubtype="0" fill="hold" grpId="3" nodeType="withEffect">
                                  <p:stCondLst>
                                    <p:cond delay="0"/>
                                  </p:stCondLst>
                                  <p:childTnLst>
                                    <p:animRot by="21600000">
                                      <p:cBhvr>
                                        <p:cTn id="376" dur="3500" fill="hold"/>
                                        <p:tgtEl>
                                          <p:spTgt spid="10"/>
                                        </p:tgtEl>
                                        <p:attrNameLst>
                                          <p:attrName>r</p:attrName>
                                        </p:attrNameLst>
                                      </p:cBhvr>
                                    </p:animRot>
                                  </p:childTnLst>
                                </p:cTn>
                              </p:par>
                              <p:par>
                                <p:cTn id="377" presetID="8" presetClass="emph" presetSubtype="0" fill="hold" grpId="3" nodeType="withEffect">
                                  <p:stCondLst>
                                    <p:cond delay="0"/>
                                  </p:stCondLst>
                                  <p:childTnLst>
                                    <p:animRot by="-21600000">
                                      <p:cBhvr>
                                        <p:cTn id="378" dur="3500" fill="hold"/>
                                        <p:tgtEl>
                                          <p:spTgt spid="21"/>
                                        </p:tgtEl>
                                        <p:attrNameLst>
                                          <p:attrName>r</p:attrName>
                                        </p:attrNameLst>
                                      </p:cBhvr>
                                    </p:animRot>
                                  </p:childTnLst>
                                </p:cTn>
                              </p:par>
                              <p:par>
                                <p:cTn id="379" presetID="8" presetClass="emph" presetSubtype="0" fill="hold" grpId="3" nodeType="withEffect">
                                  <p:stCondLst>
                                    <p:cond delay="0"/>
                                  </p:stCondLst>
                                  <p:childTnLst>
                                    <p:animRot by="-21600000">
                                      <p:cBhvr>
                                        <p:cTn id="380" dur="3500" fill="hold"/>
                                        <p:tgtEl>
                                          <p:spTgt spid="22"/>
                                        </p:tgtEl>
                                        <p:attrNameLst>
                                          <p:attrName>r</p:attrName>
                                        </p:attrNameLst>
                                      </p:cBhvr>
                                    </p:animRot>
                                  </p:childTnLst>
                                </p:cTn>
                              </p:par>
                              <p:par>
                                <p:cTn id="381" presetID="8" presetClass="emph" presetSubtype="0" fill="hold" grpId="3" nodeType="withEffect">
                                  <p:stCondLst>
                                    <p:cond delay="0"/>
                                  </p:stCondLst>
                                  <p:childTnLst>
                                    <p:animRot by="-21600000">
                                      <p:cBhvr>
                                        <p:cTn id="382" dur="3500" fill="hold"/>
                                        <p:tgtEl>
                                          <p:spTgt spid="23"/>
                                        </p:tgtEl>
                                        <p:attrNameLst>
                                          <p:attrName>r</p:attrName>
                                        </p:attrNameLst>
                                      </p:cBhvr>
                                    </p:animRot>
                                  </p:childTnLst>
                                </p:cTn>
                              </p:par>
                              <p:par>
                                <p:cTn id="383" presetID="8" presetClass="emph" presetSubtype="0" fill="hold" grpId="3" nodeType="withEffect">
                                  <p:stCondLst>
                                    <p:cond delay="0"/>
                                  </p:stCondLst>
                                  <p:childTnLst>
                                    <p:animRot by="-21600000">
                                      <p:cBhvr>
                                        <p:cTn id="384" dur="3500" fill="hold"/>
                                        <p:tgtEl>
                                          <p:spTgt spid="24"/>
                                        </p:tgtEl>
                                        <p:attrNameLst>
                                          <p:attrName>r</p:attrName>
                                        </p:attrNameLst>
                                      </p:cBhvr>
                                    </p:animRot>
                                  </p:childTnLst>
                                </p:cTn>
                              </p:par>
                              <p:par>
                                <p:cTn id="385" presetID="8" presetClass="emph" presetSubtype="0" fill="hold" grpId="3" nodeType="withEffect">
                                  <p:stCondLst>
                                    <p:cond delay="0"/>
                                  </p:stCondLst>
                                  <p:childTnLst>
                                    <p:animRot by="-21600000">
                                      <p:cBhvr>
                                        <p:cTn id="386" dur="3500" fill="hold"/>
                                        <p:tgtEl>
                                          <p:spTgt spid="25"/>
                                        </p:tgtEl>
                                        <p:attrNameLst>
                                          <p:attrName>r</p:attrName>
                                        </p:attrNameLst>
                                      </p:cBhvr>
                                    </p:animRot>
                                  </p:childTnLst>
                                </p:cTn>
                              </p:par>
                              <p:par>
                                <p:cTn id="387" presetID="8" presetClass="emph" presetSubtype="0" fill="hold" grpId="3" nodeType="withEffect">
                                  <p:stCondLst>
                                    <p:cond delay="0"/>
                                  </p:stCondLst>
                                  <p:childTnLst>
                                    <p:animRot by="-21600000">
                                      <p:cBhvr>
                                        <p:cTn id="388" dur="3500" fill="hold"/>
                                        <p:tgtEl>
                                          <p:spTgt spid="26"/>
                                        </p:tgtEl>
                                        <p:attrNameLst>
                                          <p:attrName>r</p:attrName>
                                        </p:attrNameLst>
                                      </p:cBhvr>
                                    </p:animRot>
                                  </p:childTnLst>
                                </p:cTn>
                              </p:par>
                              <p:par>
                                <p:cTn id="389" presetID="8" presetClass="emph" presetSubtype="0" fill="hold" grpId="3" nodeType="withEffect">
                                  <p:stCondLst>
                                    <p:cond delay="0"/>
                                  </p:stCondLst>
                                  <p:childTnLst>
                                    <p:animRot by="-21600000">
                                      <p:cBhvr>
                                        <p:cTn id="390" dur="3500" fill="hold"/>
                                        <p:tgtEl>
                                          <p:spTgt spid="27"/>
                                        </p:tgtEl>
                                        <p:attrNameLst>
                                          <p:attrName>r</p:attrName>
                                        </p:attrNameLst>
                                      </p:cBhvr>
                                    </p:animRot>
                                  </p:childTnLst>
                                </p:cTn>
                              </p:par>
                              <p:par>
                                <p:cTn id="391" presetID="8" presetClass="emph" presetSubtype="0" fill="hold" grpId="3" nodeType="withEffect">
                                  <p:stCondLst>
                                    <p:cond delay="0"/>
                                  </p:stCondLst>
                                  <p:childTnLst>
                                    <p:animRot by="-21600000">
                                      <p:cBhvr>
                                        <p:cTn id="392" dur="3500" fill="hold"/>
                                        <p:tgtEl>
                                          <p:spTgt spid="28"/>
                                        </p:tgtEl>
                                        <p:attrNameLst>
                                          <p:attrName>r</p:attrName>
                                        </p:attrNameLst>
                                      </p:cBhvr>
                                    </p:animRot>
                                  </p:childTnLst>
                                </p:cTn>
                              </p:par>
                              <p:par>
                                <p:cTn id="393" presetID="8" presetClass="emph" presetSubtype="0" fill="hold" grpId="3" nodeType="withEffect">
                                  <p:stCondLst>
                                    <p:cond delay="0"/>
                                  </p:stCondLst>
                                  <p:childTnLst>
                                    <p:animRot by="-21600000">
                                      <p:cBhvr>
                                        <p:cTn id="394" dur="3500" fill="hold"/>
                                        <p:tgtEl>
                                          <p:spTgt spid="38"/>
                                        </p:tgtEl>
                                        <p:attrNameLst>
                                          <p:attrName>r</p:attrName>
                                        </p:attrNameLst>
                                      </p:cBhvr>
                                    </p:animRot>
                                  </p:childTnLst>
                                </p:cTn>
                              </p:par>
                              <p:par>
                                <p:cTn id="395" presetID="8" presetClass="emph" presetSubtype="0" fill="hold" grpId="3" nodeType="withEffect">
                                  <p:stCondLst>
                                    <p:cond delay="0"/>
                                  </p:stCondLst>
                                  <p:childTnLst>
                                    <p:animRot by="-21600000">
                                      <p:cBhvr>
                                        <p:cTn id="396" dur="3500" fill="hold"/>
                                        <p:tgtEl>
                                          <p:spTgt spid="43"/>
                                        </p:tgtEl>
                                        <p:attrNameLst>
                                          <p:attrName>r</p:attrName>
                                        </p:attrNameLst>
                                      </p:cBhvr>
                                    </p:animRot>
                                  </p:childTnLst>
                                </p:cTn>
                              </p:par>
                              <p:par>
                                <p:cTn id="397" presetID="8" presetClass="emph" presetSubtype="0" fill="hold" grpId="3" nodeType="withEffect">
                                  <p:stCondLst>
                                    <p:cond delay="0"/>
                                  </p:stCondLst>
                                  <p:childTnLst>
                                    <p:animRot by="-21600000">
                                      <p:cBhvr>
                                        <p:cTn id="398" dur="3500" fill="hold"/>
                                        <p:tgtEl>
                                          <p:spTgt spid="44"/>
                                        </p:tgtEl>
                                        <p:attrNameLst>
                                          <p:attrName>r</p:attrName>
                                        </p:attrNameLst>
                                      </p:cBhvr>
                                    </p:animRot>
                                  </p:childTnLst>
                                </p:cTn>
                              </p:par>
                              <p:par>
                                <p:cTn id="399" presetID="8" presetClass="emph" presetSubtype="0" fill="hold" grpId="3" nodeType="withEffect">
                                  <p:stCondLst>
                                    <p:cond delay="0"/>
                                  </p:stCondLst>
                                  <p:childTnLst>
                                    <p:animRot by="-21600000">
                                      <p:cBhvr>
                                        <p:cTn id="400" dur="3500" fill="hold"/>
                                        <p:tgtEl>
                                          <p:spTgt spid="45"/>
                                        </p:tgtEl>
                                        <p:attrNameLst>
                                          <p:attrName>r</p:attrName>
                                        </p:attrNameLst>
                                      </p:cBhvr>
                                    </p:animRot>
                                  </p:childTnLst>
                                </p:cTn>
                              </p:par>
                              <p:par>
                                <p:cTn id="401" presetID="8" presetClass="emph" presetSubtype="0" fill="hold" grpId="3" nodeType="withEffect">
                                  <p:stCondLst>
                                    <p:cond delay="0"/>
                                  </p:stCondLst>
                                  <p:childTnLst>
                                    <p:animRot by="-21600000">
                                      <p:cBhvr>
                                        <p:cTn id="402" dur="3500" fill="hold"/>
                                        <p:tgtEl>
                                          <p:spTgt spid="46"/>
                                        </p:tgtEl>
                                        <p:attrNameLst>
                                          <p:attrName>r</p:attrName>
                                        </p:attrNameLst>
                                      </p:cBhvr>
                                    </p:animRot>
                                  </p:childTnLst>
                                </p:cTn>
                              </p:par>
                              <p:par>
                                <p:cTn id="403" presetID="8" presetClass="emph" presetSubtype="0" fill="hold" grpId="3" nodeType="withEffect">
                                  <p:stCondLst>
                                    <p:cond delay="0"/>
                                  </p:stCondLst>
                                  <p:childTnLst>
                                    <p:animRot by="-21600000">
                                      <p:cBhvr>
                                        <p:cTn id="404" dur="3500" fill="hold"/>
                                        <p:tgtEl>
                                          <p:spTgt spid="47"/>
                                        </p:tgtEl>
                                        <p:attrNameLst>
                                          <p:attrName>r</p:attrName>
                                        </p:attrNameLst>
                                      </p:cBhvr>
                                    </p:animRot>
                                  </p:childTnLst>
                                </p:cTn>
                              </p:par>
                              <p:par>
                                <p:cTn id="405" presetID="8" presetClass="emph" presetSubtype="0" fill="hold" grpId="3" nodeType="withEffect">
                                  <p:stCondLst>
                                    <p:cond delay="0"/>
                                  </p:stCondLst>
                                  <p:childTnLst>
                                    <p:animRot by="-21600000">
                                      <p:cBhvr>
                                        <p:cTn id="406" dur="3500" fill="hold"/>
                                        <p:tgtEl>
                                          <p:spTgt spid="48"/>
                                        </p:tgtEl>
                                        <p:attrNameLst>
                                          <p:attrName>r</p:attrName>
                                        </p:attrNameLst>
                                      </p:cBhvr>
                                    </p:animRot>
                                  </p:childTnLst>
                                </p:cTn>
                              </p:par>
                              <p:par>
                                <p:cTn id="407" presetID="8" presetClass="emph" presetSubtype="0" fill="hold" grpId="3" nodeType="withEffect">
                                  <p:stCondLst>
                                    <p:cond delay="0"/>
                                  </p:stCondLst>
                                  <p:childTnLst>
                                    <p:animRot by="-21600000">
                                      <p:cBhvr>
                                        <p:cTn id="408" dur="3500" fill="hold"/>
                                        <p:tgtEl>
                                          <p:spTgt spid="49"/>
                                        </p:tgtEl>
                                        <p:attrNameLst>
                                          <p:attrName>r</p:attrName>
                                        </p:attrNameLst>
                                      </p:cBhvr>
                                    </p:animRot>
                                  </p:childTnLst>
                                </p:cTn>
                              </p:par>
                              <p:par>
                                <p:cTn id="409" presetID="8" presetClass="emph" presetSubtype="0" fill="hold" grpId="3" nodeType="withEffect">
                                  <p:stCondLst>
                                    <p:cond delay="0"/>
                                  </p:stCondLst>
                                  <p:childTnLst>
                                    <p:animRot by="21600000">
                                      <p:cBhvr>
                                        <p:cTn id="410" dur="3500" fill="hold"/>
                                        <p:tgtEl>
                                          <p:spTgt spid="50"/>
                                        </p:tgtEl>
                                        <p:attrNameLst>
                                          <p:attrName>r</p:attrName>
                                        </p:attrNameLst>
                                      </p:cBhvr>
                                    </p:animRot>
                                  </p:childTnLst>
                                </p:cTn>
                              </p:par>
                              <p:par>
                                <p:cTn id="411" presetID="8" presetClass="emph" presetSubtype="0" fill="hold" grpId="3" nodeType="withEffect">
                                  <p:stCondLst>
                                    <p:cond delay="0"/>
                                  </p:stCondLst>
                                  <p:childTnLst>
                                    <p:animRot by="21600000">
                                      <p:cBhvr>
                                        <p:cTn id="412" dur="3500" fill="hold"/>
                                        <p:tgtEl>
                                          <p:spTgt spid="51"/>
                                        </p:tgtEl>
                                        <p:attrNameLst>
                                          <p:attrName>r</p:attrName>
                                        </p:attrNameLst>
                                      </p:cBhvr>
                                    </p:animRot>
                                  </p:childTnLst>
                                </p:cTn>
                              </p:par>
                              <p:par>
                                <p:cTn id="413" presetID="8" presetClass="emph" presetSubtype="0" fill="hold" grpId="3" nodeType="withEffect">
                                  <p:stCondLst>
                                    <p:cond delay="0"/>
                                  </p:stCondLst>
                                  <p:childTnLst>
                                    <p:animRot by="21600000">
                                      <p:cBhvr>
                                        <p:cTn id="414" dur="3500" fill="hold"/>
                                        <p:tgtEl>
                                          <p:spTgt spid="52"/>
                                        </p:tgtEl>
                                        <p:attrNameLst>
                                          <p:attrName>r</p:attrName>
                                        </p:attrNameLst>
                                      </p:cBhvr>
                                    </p:animRot>
                                  </p:childTnLst>
                                </p:cTn>
                              </p:par>
                              <p:par>
                                <p:cTn id="415" presetID="8" presetClass="emph" presetSubtype="0" fill="hold" grpId="3" nodeType="withEffect">
                                  <p:stCondLst>
                                    <p:cond delay="0"/>
                                  </p:stCondLst>
                                  <p:childTnLst>
                                    <p:animRot by="21600000">
                                      <p:cBhvr>
                                        <p:cTn id="416" dur="3500" fill="hold"/>
                                        <p:tgtEl>
                                          <p:spTgt spid="53"/>
                                        </p:tgtEl>
                                        <p:attrNameLst>
                                          <p:attrName>r</p:attrName>
                                        </p:attrNameLst>
                                      </p:cBhvr>
                                    </p:animRot>
                                  </p:childTnLst>
                                </p:cTn>
                              </p:par>
                              <p:par>
                                <p:cTn id="417" presetID="8" presetClass="emph" presetSubtype="0" fill="hold" grpId="3" nodeType="withEffect">
                                  <p:stCondLst>
                                    <p:cond delay="0"/>
                                  </p:stCondLst>
                                  <p:childTnLst>
                                    <p:animRot by="21600000">
                                      <p:cBhvr>
                                        <p:cTn id="418" dur="3500" fill="hold"/>
                                        <p:tgtEl>
                                          <p:spTgt spid="54"/>
                                        </p:tgtEl>
                                        <p:attrNameLst>
                                          <p:attrName>r</p:attrName>
                                        </p:attrNameLst>
                                      </p:cBhvr>
                                    </p:animRot>
                                  </p:childTnLst>
                                </p:cTn>
                              </p:par>
                              <p:par>
                                <p:cTn id="419" presetID="8" presetClass="emph" presetSubtype="0" fill="hold" grpId="3" nodeType="withEffect">
                                  <p:stCondLst>
                                    <p:cond delay="0"/>
                                  </p:stCondLst>
                                  <p:childTnLst>
                                    <p:animRot by="21600000">
                                      <p:cBhvr>
                                        <p:cTn id="420" dur="3500" fill="hold"/>
                                        <p:tgtEl>
                                          <p:spTgt spid="55"/>
                                        </p:tgtEl>
                                        <p:attrNameLst>
                                          <p:attrName>r</p:attrName>
                                        </p:attrNameLst>
                                      </p:cBhvr>
                                    </p:animRot>
                                  </p:childTnLst>
                                </p:cTn>
                              </p:par>
                              <p:par>
                                <p:cTn id="421" presetID="8" presetClass="emph" presetSubtype="0" fill="hold" grpId="3" nodeType="withEffect">
                                  <p:stCondLst>
                                    <p:cond delay="0"/>
                                  </p:stCondLst>
                                  <p:childTnLst>
                                    <p:animRot by="21600000">
                                      <p:cBhvr>
                                        <p:cTn id="422" dur="3500" fill="hold"/>
                                        <p:tgtEl>
                                          <p:spTgt spid="56"/>
                                        </p:tgtEl>
                                        <p:attrNameLst>
                                          <p:attrName>r</p:attrName>
                                        </p:attrNameLst>
                                      </p:cBhvr>
                                    </p:animRot>
                                  </p:childTnLst>
                                </p:cTn>
                              </p:par>
                              <p:par>
                                <p:cTn id="423" presetID="8" presetClass="emph" presetSubtype="0" fill="hold" grpId="3" nodeType="withEffect">
                                  <p:stCondLst>
                                    <p:cond delay="0"/>
                                  </p:stCondLst>
                                  <p:childTnLst>
                                    <p:animRot by="21600000">
                                      <p:cBhvr>
                                        <p:cTn id="424" dur="3500" fill="hold"/>
                                        <p:tgtEl>
                                          <p:spTgt spid="57"/>
                                        </p:tgtEl>
                                        <p:attrNameLst>
                                          <p:attrName>r</p:attrName>
                                        </p:attrNameLst>
                                      </p:cBhvr>
                                    </p:animRot>
                                  </p:childTnLst>
                                </p:cTn>
                              </p:par>
                              <p:par>
                                <p:cTn id="425" presetID="23" presetClass="entr" presetSubtype="272" fill="hold" nodeType="withEffect">
                                  <p:stCondLst>
                                    <p:cond delay="0"/>
                                  </p:stCondLst>
                                  <p:childTnLst>
                                    <p:set>
                                      <p:cBhvr>
                                        <p:cTn id="426" dur="1" fill="hold">
                                          <p:stCondLst>
                                            <p:cond delay="0"/>
                                          </p:stCondLst>
                                        </p:cTn>
                                        <p:tgtEl>
                                          <p:spTgt spid="37"/>
                                        </p:tgtEl>
                                        <p:attrNameLst>
                                          <p:attrName>style.visibility</p:attrName>
                                        </p:attrNameLst>
                                      </p:cBhvr>
                                      <p:to>
                                        <p:strVal val="visible"/>
                                      </p:to>
                                    </p:set>
                                    <p:anim calcmode="lin" valueType="num">
                                      <p:cBhvr>
                                        <p:cTn id="427" dur="2250" fill="hold"/>
                                        <p:tgtEl>
                                          <p:spTgt spid="37"/>
                                        </p:tgtEl>
                                        <p:attrNameLst>
                                          <p:attrName>ppt_w</p:attrName>
                                        </p:attrNameLst>
                                      </p:cBhvr>
                                      <p:tavLst>
                                        <p:tav tm="0">
                                          <p:val>
                                            <p:strVal val="2/3*#ppt_w"/>
                                          </p:val>
                                        </p:tav>
                                        <p:tav tm="100000">
                                          <p:val>
                                            <p:strVal val="#ppt_w"/>
                                          </p:val>
                                        </p:tav>
                                      </p:tavLst>
                                    </p:anim>
                                    <p:anim calcmode="lin" valueType="num">
                                      <p:cBhvr>
                                        <p:cTn id="428" dur="2250" fill="hold"/>
                                        <p:tgtEl>
                                          <p:spTgt spid="37"/>
                                        </p:tgtEl>
                                        <p:attrNameLst>
                                          <p:attrName>ppt_h</p:attrName>
                                        </p:attrNameLst>
                                      </p:cBhvr>
                                      <p:tavLst>
                                        <p:tav tm="0">
                                          <p:val>
                                            <p:strVal val="2/3*#ppt_h"/>
                                          </p:val>
                                        </p:tav>
                                        <p:tav tm="100000">
                                          <p:val>
                                            <p:strVal val="#ppt_h"/>
                                          </p:val>
                                        </p:tav>
                                      </p:tavLst>
                                    </p:anim>
                                  </p:childTnLst>
                                </p:cTn>
                              </p:par>
                              <p:par>
                                <p:cTn id="429" presetID="16" presetClass="entr" presetSubtype="42" fill="hold" nodeType="withEffect">
                                  <p:stCondLst>
                                    <p:cond delay="0"/>
                                  </p:stCondLst>
                                  <p:childTnLst>
                                    <p:set>
                                      <p:cBhvr>
                                        <p:cTn id="430" dur="1" fill="hold">
                                          <p:stCondLst>
                                            <p:cond delay="0"/>
                                          </p:stCondLst>
                                        </p:cTn>
                                        <p:tgtEl>
                                          <p:spTgt spid="37"/>
                                        </p:tgtEl>
                                        <p:attrNameLst>
                                          <p:attrName>style.visibility</p:attrName>
                                        </p:attrNameLst>
                                      </p:cBhvr>
                                      <p:to>
                                        <p:strVal val="visible"/>
                                      </p:to>
                                    </p:set>
                                    <p:animEffect transition="in" filter="barn(outHorizontal)">
                                      <p:cBhvr>
                                        <p:cTn id="431" dur="22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38" grpId="0" animBg="1"/>
      <p:bldP spid="38" grpId="1" animBg="1"/>
      <p:bldP spid="38" grpId="2" animBg="1"/>
      <p:bldP spid="38"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39"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50 Grupo"/>
          <p:cNvGrpSpPr/>
          <p:nvPr/>
        </p:nvGrpSpPr>
        <p:grpSpPr>
          <a:xfrm>
            <a:off x="9437" y="34835"/>
            <a:ext cx="9157792" cy="5140102"/>
            <a:chOff x="-6896" y="3398"/>
            <a:chExt cx="9157792" cy="5140102"/>
          </a:xfrm>
          <a:scene3d>
            <a:camera prst="orthographicFront"/>
            <a:lightRig rig="flat" dir="t"/>
          </a:scene3d>
        </p:grpSpPr>
        <p:grpSp>
          <p:nvGrpSpPr>
            <p:cNvPr id="52" name="51 Grupo"/>
            <p:cNvGrpSpPr/>
            <p:nvPr/>
          </p:nvGrpSpPr>
          <p:grpSpPr>
            <a:xfrm>
              <a:off x="0" y="2571750"/>
              <a:ext cx="9150896" cy="2571750"/>
              <a:chOff x="2339752" y="6172150"/>
              <a:chExt cx="9090248" cy="5152274"/>
            </a:xfrm>
          </p:grpSpPr>
          <p:sp>
            <p:nvSpPr>
              <p:cNvPr id="56" name="55 Rectángulo"/>
              <p:cNvSpPr/>
              <p:nvPr/>
            </p:nvSpPr>
            <p:spPr>
              <a:xfrm flipH="1">
                <a:off x="6858000" y="6172150"/>
                <a:ext cx="4572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2339752" y="6172150"/>
                <a:ext cx="4608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0800000">
              <a:off x="-6896" y="3398"/>
              <a:ext cx="9150896" cy="2571750"/>
              <a:chOff x="2339752" y="6172150"/>
              <a:chExt cx="9090248" cy="5152274"/>
            </a:xfrm>
          </p:grpSpPr>
          <p:sp>
            <p:nvSpPr>
              <p:cNvPr id="54" name="53 Rectángulo"/>
              <p:cNvSpPr/>
              <p:nvPr/>
            </p:nvSpPr>
            <p:spPr>
              <a:xfrm>
                <a:off x="2339752" y="6172150"/>
                <a:ext cx="4608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flipH="1">
                <a:off x="6858000" y="6172150"/>
                <a:ext cx="4572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46" name="45 Imagen" descr="Diapositiva20"/>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32955" y="-3262"/>
            <a:ext cx="9144000" cy="5143500"/>
          </a:xfrm>
          <a:prstGeom prst="rect">
            <a:avLst/>
          </a:prstGeom>
          <a:noFill/>
          <a:ln>
            <a:noFill/>
          </a:ln>
        </p:spPr>
      </p:pic>
      <p:sp>
        <p:nvSpPr>
          <p:cNvPr id="2" name="1 Rectángulo"/>
          <p:cNvSpPr/>
          <p:nvPr/>
        </p:nvSpPr>
        <p:spPr>
          <a:xfrm rot="2608420">
            <a:off x="-865251" y="76710"/>
            <a:ext cx="956813" cy="1288171"/>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865251" y="1064284"/>
            <a:ext cx="956813" cy="1288171"/>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466391" y="71404"/>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466391" y="1058978"/>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762535" y="76710"/>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762535" y="1064284"/>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3214472" y="8459"/>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3214472" y="996033"/>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992321" y="46938"/>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992321" y="1034511"/>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660679" y="41631"/>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660679" y="1029206"/>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364537" y="46938"/>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364537" y="1034511"/>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912600" y="-21314"/>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912600" y="966260"/>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894724" y="3660617"/>
            <a:ext cx="956813" cy="1461117"/>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894724" y="2673044"/>
            <a:ext cx="956813" cy="1461118"/>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436918" y="3665924"/>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436918" y="2678350"/>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733062" y="3660617"/>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733062" y="2673044"/>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184999" y="3728869"/>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184999" y="2741294"/>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9070404" y="3721341"/>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9070404" y="273376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738764" y="372664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738764" y="2739074"/>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6442620" y="3721341"/>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6442620" y="273376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990683" y="3789593"/>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990683" y="280201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D51165"/>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900608" y="-164554"/>
            <a:ext cx="10801200"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63297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272" fill="hold" nodeType="withEffect">
                                  <p:stCondLst>
                                    <p:cond delay="0"/>
                                  </p:stCondLst>
                                  <p:childTnLst>
                                    <p:set>
                                      <p:cBhvr>
                                        <p:cTn id="454" dur="1" fill="hold">
                                          <p:stCondLst>
                                            <p:cond delay="0"/>
                                          </p:stCondLst>
                                        </p:cTn>
                                        <p:tgtEl>
                                          <p:spTgt spid="46"/>
                                        </p:tgtEl>
                                        <p:attrNameLst>
                                          <p:attrName>style.visibility</p:attrName>
                                        </p:attrNameLst>
                                      </p:cBhvr>
                                      <p:to>
                                        <p:strVal val="visible"/>
                                      </p:to>
                                    </p:set>
                                    <p:anim calcmode="lin" valueType="num">
                                      <p:cBhvr>
                                        <p:cTn id="455" dur="4000" fill="hold"/>
                                        <p:tgtEl>
                                          <p:spTgt spid="46"/>
                                        </p:tgtEl>
                                        <p:attrNameLst>
                                          <p:attrName>ppt_w</p:attrName>
                                        </p:attrNameLst>
                                      </p:cBhvr>
                                      <p:tavLst>
                                        <p:tav tm="0">
                                          <p:val>
                                            <p:strVal val="2/3*#ppt_w"/>
                                          </p:val>
                                        </p:tav>
                                        <p:tav tm="100000">
                                          <p:val>
                                            <p:strVal val="#ppt_w"/>
                                          </p:val>
                                        </p:tav>
                                      </p:tavLst>
                                    </p:anim>
                                    <p:anim calcmode="lin" valueType="num">
                                      <p:cBhvr>
                                        <p:cTn id="456" dur="4000" fill="hold"/>
                                        <p:tgtEl>
                                          <p:spTgt spid="46"/>
                                        </p:tgtEl>
                                        <p:attrNameLst>
                                          <p:attrName>ppt_h</p:attrName>
                                        </p:attrNameLst>
                                      </p:cBhvr>
                                      <p:tavLst>
                                        <p:tav tm="0">
                                          <p:val>
                                            <p:strVal val="2/3*#ppt_h"/>
                                          </p:val>
                                        </p:tav>
                                        <p:tav tm="100000">
                                          <p:val>
                                            <p:strVal val="#ppt_h"/>
                                          </p:val>
                                        </p:tav>
                                      </p:tavLst>
                                    </p:anim>
                                  </p:childTnLst>
                                </p:cTn>
                              </p:par>
                              <p:par>
                                <p:cTn id="457" presetID="16" presetClass="entr" presetSubtype="42" fill="hold"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arn(outHorizontal)">
                                      <p:cBhvr>
                                        <p:cTn id="459" dur="4000"/>
                                        <p:tgtEl>
                                          <p:spTgt spid="46"/>
                                        </p:tgtEl>
                                      </p:cBhvr>
                                    </p:animEffect>
                                  </p:childTnLst>
                                </p:cTn>
                              </p:par>
                              <p:par>
                                <p:cTn id="460" presetID="23" presetClass="exit" presetSubtype="272" fill="hold" nodeType="withEffect">
                                  <p:stCondLst>
                                    <p:cond delay="0"/>
                                  </p:stCondLst>
                                  <p:childTnLst>
                                    <p:anim calcmode="lin" valueType="num">
                                      <p:cBhvr>
                                        <p:cTn id="461" dur="4000"/>
                                        <p:tgtEl>
                                          <p:spTgt spid="51"/>
                                        </p:tgtEl>
                                        <p:attrNameLst>
                                          <p:attrName>ppt_w</p:attrName>
                                        </p:attrNameLst>
                                      </p:cBhvr>
                                      <p:tavLst>
                                        <p:tav tm="0">
                                          <p:val>
                                            <p:strVal val="ppt_w"/>
                                          </p:val>
                                        </p:tav>
                                        <p:tav tm="100000">
                                          <p:val>
                                            <p:strVal val="4/3*ppt_w"/>
                                          </p:val>
                                        </p:tav>
                                      </p:tavLst>
                                    </p:anim>
                                    <p:anim calcmode="lin" valueType="num">
                                      <p:cBhvr>
                                        <p:cTn id="462" dur="4000"/>
                                        <p:tgtEl>
                                          <p:spTgt spid="51"/>
                                        </p:tgtEl>
                                        <p:attrNameLst>
                                          <p:attrName>ppt_h</p:attrName>
                                        </p:attrNameLst>
                                      </p:cBhvr>
                                      <p:tavLst>
                                        <p:tav tm="0">
                                          <p:val>
                                            <p:strVal val="ppt_h"/>
                                          </p:val>
                                        </p:tav>
                                        <p:tav tm="100000">
                                          <p:val>
                                            <p:strVal val="4/3*ppt_h"/>
                                          </p:val>
                                        </p:tav>
                                      </p:tavLst>
                                    </p:anim>
                                    <p:set>
                                      <p:cBhvr>
                                        <p:cTn id="463" dur="1" fill="hold">
                                          <p:stCondLst>
                                            <p:cond delay="3999"/>
                                          </p:stCondLst>
                                        </p:cTn>
                                        <p:tgtEl>
                                          <p:spTgt spid="51"/>
                                        </p:tgtEl>
                                        <p:attrNameLst>
                                          <p:attrName>style.visibility</p:attrName>
                                        </p:attrNameLst>
                                      </p:cBhvr>
                                      <p:to>
                                        <p:strVal val="hidden"/>
                                      </p:to>
                                    </p:set>
                                  </p:childTnLst>
                                </p:cTn>
                              </p:par>
                              <p:par>
                                <p:cTn id="464" presetID="9" presetClass="emph" presetSubtype="0" grpId="0" nodeType="withEffect">
                                  <p:stCondLst>
                                    <p:cond delay="0"/>
                                  </p:stCondLst>
                                  <p:childTnLst>
                                    <p:set>
                                      <p:cBhvr rctx="PPT">
                                        <p:cTn id="465" dur="indefinite"/>
                                        <p:tgtEl>
                                          <p:spTgt spid="42"/>
                                        </p:tgtEl>
                                        <p:attrNameLst>
                                          <p:attrName>style.opacity</p:attrName>
                                        </p:attrNameLst>
                                      </p:cBhvr>
                                      <p:to>
                                        <p:strVal val="0"/>
                                      </p:to>
                                    </p:set>
                                    <p:animEffect filter="image" prLst="opacity: 0">
                                      <p:cBhvr rctx="IE">
                                        <p:cTn id="466"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42"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 name="243 Rectángulo"/>
          <p:cNvSpPr/>
          <p:nvPr/>
        </p:nvSpPr>
        <p:spPr>
          <a:xfrm>
            <a:off x="4512" y="0"/>
            <a:ext cx="9144000" cy="5114437"/>
          </a:xfrm>
          <a:prstGeom prst="rect">
            <a:avLst/>
          </a:prstGeom>
          <a:gradFill flip="none" rotWithShape="1">
            <a:gsLst>
              <a:gs pos="86000">
                <a:srgbClr val="600000">
                  <a:lumMod val="16000"/>
                </a:srgbClr>
              </a:gs>
              <a:gs pos="29000">
                <a:srgbClr val="600000">
                  <a:lumMod val="17000"/>
                </a:srgbClr>
              </a:gs>
              <a:gs pos="51000">
                <a:schemeClr val="bg1">
                  <a:lumMod val="13000"/>
                </a:schemeClr>
              </a:gs>
              <a:gs pos="8000">
                <a:srgbClr val="00B050"/>
              </a:gs>
              <a:gs pos="13000">
                <a:srgbClr val="3A001B">
                  <a:lumMod val="32000"/>
                </a:srgbClr>
              </a:gs>
              <a:gs pos="92000">
                <a:srgbClr val="00B050"/>
              </a:gs>
              <a:gs pos="97000">
                <a:srgbClr val="D80660"/>
              </a:gs>
              <a:gs pos="3000">
                <a:srgbClr val="D80660"/>
              </a:gs>
            </a:gsLst>
            <a:lin ang="16200000" scaled="1"/>
            <a:tileRect/>
          </a:gradFill>
          <a:ln>
            <a:noFill/>
          </a:ln>
          <a:scene3d>
            <a:camera prst="orthographicFront"/>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4" name="1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2" name="1 Grupo"/>
          <p:cNvGrpSpPr/>
          <p:nvPr/>
        </p:nvGrpSpPr>
        <p:grpSpPr>
          <a:xfrm>
            <a:off x="119921" y="11099"/>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 name="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315350" y="484032"/>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6" name="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502689" y="94710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9" name="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733775" y="145110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2" name="1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a:off x="1003654" y="1934785"/>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8" name="1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2080158" y="62577"/>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1" name="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884729" y="53551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4" name="2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697390" y="99857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 name="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1466305" y="1502577"/>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0" name="2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1196425" y="1986264"/>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a:off x="2274818" y="62577"/>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65" name="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2470247" y="53551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a:off x="2657586" y="99857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61" name="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a:off x="2888671" y="1502577"/>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59" name="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3158551" y="1986264"/>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flipH="1">
            <a:off x="4238551" y="62577"/>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68 Grupo"/>
          <p:cNvGrpSpPr/>
          <p:nvPr/>
        </p:nvGrpSpPr>
        <p:grpSpPr>
          <a:xfrm flipH="1">
            <a:off x="4043122" y="53551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79" name="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flipH="1">
            <a:off x="3855783" y="99857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77" name="7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H="1">
            <a:off x="3624698" y="1502577"/>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 name="71 Grupo"/>
          <p:cNvGrpSpPr/>
          <p:nvPr/>
        </p:nvGrpSpPr>
        <p:grpSpPr>
          <a:xfrm flipH="1">
            <a:off x="3354818" y="1986264"/>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73" name="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4" name="83 Grupo"/>
          <p:cNvGrpSpPr/>
          <p:nvPr/>
        </p:nvGrpSpPr>
        <p:grpSpPr>
          <a:xfrm>
            <a:off x="4433447" y="35194"/>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85" name="8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a:off x="4628876" y="50812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88" name="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0" name="89 Grupo"/>
          <p:cNvGrpSpPr/>
          <p:nvPr/>
        </p:nvGrpSpPr>
        <p:grpSpPr>
          <a:xfrm>
            <a:off x="4816215" y="971194"/>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91" name="9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a:off x="5047301" y="1475194"/>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94" name="9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6" name="95 Grupo"/>
          <p:cNvGrpSpPr/>
          <p:nvPr/>
        </p:nvGrpSpPr>
        <p:grpSpPr>
          <a:xfrm>
            <a:off x="5317180" y="1958881"/>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97" name="9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flipH="1">
            <a:off x="6393684" y="86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13" name="1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flipH="1">
            <a:off x="6198255" y="559605"/>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flipH="1">
            <a:off x="6010916" y="1022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09" name="10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5779831" y="1526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07" name="1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flipH="1">
            <a:off x="5509951" y="201035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a:off x="6588344" y="86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29" name="12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6783773" y="559605"/>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27" name="1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a:off x="6971112" y="1022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25" name="1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a:off x="7202197" y="1526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23" name="12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0" name="119 Grupo"/>
          <p:cNvGrpSpPr/>
          <p:nvPr/>
        </p:nvGrpSpPr>
        <p:grpSpPr>
          <a:xfrm>
            <a:off x="7472077" y="201035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21" name="1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flipH="1">
            <a:off x="8552077" y="86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45" name="1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flipH="1">
            <a:off x="8356648" y="559605"/>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43" name="14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8169309" y="1022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41" name="14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938224" y="152667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39" name="1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flipH="1">
            <a:off x="7668344" y="201035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37" name="13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3" name="272 Grupo"/>
          <p:cNvGrpSpPr/>
          <p:nvPr/>
        </p:nvGrpSpPr>
        <p:grpSpPr>
          <a:xfrm rot="10800000">
            <a:off x="8539660" y="471502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4" name="2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6" name="275 Grupo"/>
          <p:cNvGrpSpPr/>
          <p:nvPr/>
        </p:nvGrpSpPr>
        <p:grpSpPr>
          <a:xfrm rot="10800000">
            <a:off x="8344231" y="4242094"/>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9" name="278 Grupo"/>
          <p:cNvGrpSpPr/>
          <p:nvPr/>
        </p:nvGrpSpPr>
        <p:grpSpPr>
          <a:xfrm rot="10800000">
            <a:off x="8156892" y="377902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80" name="27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2" name="281 Grupo"/>
          <p:cNvGrpSpPr/>
          <p:nvPr/>
        </p:nvGrpSpPr>
        <p:grpSpPr>
          <a:xfrm rot="10800000">
            <a:off x="7925806" y="327502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5" name="284 Grupo"/>
          <p:cNvGrpSpPr/>
          <p:nvPr/>
        </p:nvGrpSpPr>
        <p:grpSpPr>
          <a:xfrm rot="10800000">
            <a:off x="7655927" y="2791339"/>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86" name="2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rot="10800000" flipH="1">
            <a:off x="6579423" y="4663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1" name="290 Grupo"/>
          <p:cNvGrpSpPr/>
          <p:nvPr/>
        </p:nvGrpSpPr>
        <p:grpSpPr>
          <a:xfrm rot="10800000" flipH="1">
            <a:off x="6774852" y="419061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92" name="2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4" name="293 Grupo"/>
          <p:cNvGrpSpPr/>
          <p:nvPr/>
        </p:nvGrpSpPr>
        <p:grpSpPr>
          <a:xfrm rot="10800000" flipH="1">
            <a:off x="6962191" y="3727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7" name="296 Grupo"/>
          <p:cNvGrpSpPr/>
          <p:nvPr/>
        </p:nvGrpSpPr>
        <p:grpSpPr>
          <a:xfrm rot="10800000" flipH="1">
            <a:off x="7193276" y="3223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98" name="2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0" name="299 Grupo"/>
          <p:cNvGrpSpPr/>
          <p:nvPr/>
        </p:nvGrpSpPr>
        <p:grpSpPr>
          <a:xfrm rot="10800000" flipH="1">
            <a:off x="7463156" y="2739862"/>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3" name="302 Grupo"/>
          <p:cNvGrpSpPr/>
          <p:nvPr/>
        </p:nvGrpSpPr>
        <p:grpSpPr>
          <a:xfrm rot="10800000">
            <a:off x="6384763" y="4663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04" name="3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10800000">
            <a:off x="6189334" y="419061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07" name="3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10800000">
            <a:off x="6001995" y="3727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0" name="3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10800000">
            <a:off x="5770910" y="3223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3" name="3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10800000">
            <a:off x="5501030" y="2739862"/>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6" name="31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10800000" flipH="1">
            <a:off x="4421030" y="4663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9" name="31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10800000" flipH="1">
            <a:off x="4616459" y="419061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2" name="32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10800000" flipH="1">
            <a:off x="4803798" y="3727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5" name="3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10800000" flipH="1">
            <a:off x="5034883" y="322354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8" name="32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10800000" flipH="1">
            <a:off x="5304763" y="2739862"/>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31" name="33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10800000">
            <a:off x="4226134" y="469093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34" name="33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6" name="335 Grupo"/>
          <p:cNvGrpSpPr/>
          <p:nvPr/>
        </p:nvGrpSpPr>
        <p:grpSpPr>
          <a:xfrm rot="10800000">
            <a:off x="4030705" y="4217998"/>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37" name="33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rot="10800000">
            <a:off x="3843366" y="375493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2" name="341 Grupo"/>
          <p:cNvGrpSpPr/>
          <p:nvPr/>
        </p:nvGrpSpPr>
        <p:grpSpPr>
          <a:xfrm rot="10800000">
            <a:off x="3612280" y="3250930"/>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43" name="34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5" name="344 Grupo"/>
          <p:cNvGrpSpPr/>
          <p:nvPr/>
        </p:nvGrpSpPr>
        <p:grpSpPr>
          <a:xfrm rot="10800000">
            <a:off x="3342401" y="2767245"/>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8" name="347 Grupo"/>
          <p:cNvGrpSpPr/>
          <p:nvPr/>
        </p:nvGrpSpPr>
        <p:grpSpPr>
          <a:xfrm rot="10800000" flipH="1">
            <a:off x="2265897" y="4639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49" name="3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1" name="350 Grupo"/>
          <p:cNvGrpSpPr/>
          <p:nvPr/>
        </p:nvGrpSpPr>
        <p:grpSpPr>
          <a:xfrm rot="10800000" flipH="1">
            <a:off x="2461326" y="4166521"/>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4" name="353 Grupo"/>
          <p:cNvGrpSpPr/>
          <p:nvPr/>
        </p:nvGrpSpPr>
        <p:grpSpPr>
          <a:xfrm rot="10800000" flipH="1">
            <a:off x="2648665" y="3703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55" name="3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rot="10800000" flipH="1">
            <a:off x="2879750" y="3199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rot="10800000" flipH="1">
            <a:off x="3149630" y="271576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rot="10800000">
            <a:off x="2071237" y="4639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rot="10800000">
            <a:off x="1875808" y="4166521"/>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67" name="3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9" name="368 Grupo"/>
          <p:cNvGrpSpPr/>
          <p:nvPr/>
        </p:nvGrpSpPr>
        <p:grpSpPr>
          <a:xfrm rot="10800000">
            <a:off x="1688469" y="3703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rot="10800000">
            <a:off x="1457384" y="3199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73" name="3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5" name="374 Grupo"/>
          <p:cNvGrpSpPr/>
          <p:nvPr/>
        </p:nvGrpSpPr>
        <p:grpSpPr>
          <a:xfrm rot="10800000">
            <a:off x="1187504" y="271576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8" name="377 Grupo"/>
          <p:cNvGrpSpPr/>
          <p:nvPr/>
        </p:nvGrpSpPr>
        <p:grpSpPr>
          <a:xfrm rot="10800000" flipH="1">
            <a:off x="107504" y="4639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79" name="3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3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rot="10800000" flipH="1">
            <a:off x="302933" y="4166521"/>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4" name="383 Grupo"/>
          <p:cNvGrpSpPr/>
          <p:nvPr/>
        </p:nvGrpSpPr>
        <p:grpSpPr>
          <a:xfrm rot="10800000" flipH="1">
            <a:off x="490272" y="3703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85" name="3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rot="10800000" flipH="1">
            <a:off x="721357" y="3199453"/>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rot="10800000" flipH="1">
            <a:off x="991237" y="2715766"/>
            <a:ext cx="396296" cy="329306"/>
            <a:chOff x="323528" y="627534"/>
            <a:chExt cx="1116536" cy="956530"/>
          </a:xfrm>
          <a:gradFill flip="none" rotWithShape="1">
            <a:gsLst>
              <a:gs pos="0">
                <a:srgbClr val="A02A54"/>
              </a:gs>
              <a:gs pos="45000">
                <a:srgbClr val="A02A54"/>
              </a:gs>
              <a:gs pos="70000">
                <a:srgbClr val="00CC00"/>
              </a:gs>
              <a:gs pos="100000">
                <a:schemeClr val="accent1">
                  <a:tint val="23500"/>
                  <a:satMod val="160000"/>
                  <a:lumMod val="77000"/>
                  <a:lumOff val="23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91" name="3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45" name="244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47569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xit" presetSubtype="4" fill="hold" nodeType="withEffect">
                                  <p:stCondLst>
                                    <p:cond delay="0"/>
                                  </p:stCondLst>
                                  <p:childTnLst>
                                    <p:anim calcmode="lin" valueType="num">
                                      <p:cBhvr additive="base">
                                        <p:cTn id="10" dur="3000"/>
                                        <p:tgtEl>
                                          <p:spTgt spid="2"/>
                                        </p:tgtEl>
                                        <p:attrNameLst>
                                          <p:attrName>ppt_x</p:attrName>
                                        </p:attrNameLst>
                                      </p:cBhvr>
                                      <p:tavLst>
                                        <p:tav tm="0">
                                          <p:val>
                                            <p:strVal val="ppt_x"/>
                                          </p:val>
                                        </p:tav>
                                        <p:tav tm="100000">
                                          <p:val>
                                            <p:strVal val="ppt_x"/>
                                          </p:val>
                                        </p:tav>
                                      </p:tavLst>
                                    </p:anim>
                                    <p:anim calcmode="lin" valueType="num">
                                      <p:cBhvr additive="base">
                                        <p:cTn id="11" dur="3000"/>
                                        <p:tgtEl>
                                          <p:spTgt spid="2"/>
                                        </p:tgtEl>
                                        <p:attrNameLst>
                                          <p:attrName>ppt_y</p:attrName>
                                        </p:attrNameLst>
                                      </p:cBhvr>
                                      <p:tavLst>
                                        <p:tav tm="0">
                                          <p:val>
                                            <p:strVal val="ppt_y"/>
                                          </p:val>
                                        </p:tav>
                                        <p:tav tm="100000">
                                          <p:val>
                                            <p:strVal val="1+ppt_h/2"/>
                                          </p:val>
                                        </p:tav>
                                      </p:tavLst>
                                    </p:anim>
                                    <p:set>
                                      <p:cBhvr>
                                        <p:cTn id="12" dur="1" fill="hold">
                                          <p:stCondLst>
                                            <p:cond delay="2999"/>
                                          </p:stCondLst>
                                        </p:cTn>
                                        <p:tgtEl>
                                          <p:spTgt spid="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3000" fill="hold"/>
                                        <p:tgtEl>
                                          <p:spTgt spid="2"/>
                                        </p:tgtEl>
                                        <p:attrNameLst>
                                          <p:attrName>r</p:attrName>
                                        </p:attrNameLst>
                                      </p:cBhvr>
                                    </p:animRot>
                                  </p:childTnLst>
                                </p:cTn>
                              </p:par>
                              <p:par>
                                <p:cTn id="15" presetID="2" presetClass="entr" presetSubtype="1"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000" fill="hold"/>
                                        <p:tgtEl>
                                          <p:spTgt spid="5"/>
                                        </p:tgtEl>
                                        <p:attrNameLst>
                                          <p:attrName>ppt_x</p:attrName>
                                        </p:attrNameLst>
                                      </p:cBhvr>
                                      <p:tavLst>
                                        <p:tav tm="0">
                                          <p:val>
                                            <p:strVal val="#ppt_x"/>
                                          </p:val>
                                        </p:tav>
                                        <p:tav tm="100000">
                                          <p:val>
                                            <p:strVal val="#ppt_x"/>
                                          </p:val>
                                        </p:tav>
                                      </p:tavLst>
                                    </p:anim>
                                    <p:anim calcmode="lin" valueType="num">
                                      <p:cBhvr additive="base">
                                        <p:cTn id="18" dur="2000" fill="hold"/>
                                        <p:tgtEl>
                                          <p:spTgt spid="5"/>
                                        </p:tgtEl>
                                        <p:attrNameLst>
                                          <p:attrName>ppt_y</p:attrName>
                                        </p:attrNameLst>
                                      </p:cBhvr>
                                      <p:tavLst>
                                        <p:tav tm="0">
                                          <p:val>
                                            <p:strVal val="0-#ppt_h/2"/>
                                          </p:val>
                                        </p:tav>
                                        <p:tav tm="100000">
                                          <p:val>
                                            <p:strVal val="#ppt_y"/>
                                          </p:val>
                                        </p:tav>
                                      </p:tavLst>
                                    </p:anim>
                                  </p:childTnLst>
                                </p:cTn>
                              </p:par>
                              <p:par>
                                <p:cTn id="19" presetID="2" presetClass="exit" presetSubtype="4" fill="hold" nodeType="withEffect">
                                  <p:stCondLst>
                                    <p:cond delay="0"/>
                                  </p:stCondLst>
                                  <p:childTnLst>
                                    <p:anim calcmode="lin" valueType="num">
                                      <p:cBhvr additive="base">
                                        <p:cTn id="20" dur="3000"/>
                                        <p:tgtEl>
                                          <p:spTgt spid="5"/>
                                        </p:tgtEl>
                                        <p:attrNameLst>
                                          <p:attrName>ppt_x</p:attrName>
                                        </p:attrNameLst>
                                      </p:cBhvr>
                                      <p:tavLst>
                                        <p:tav tm="0">
                                          <p:val>
                                            <p:strVal val="ppt_x"/>
                                          </p:val>
                                        </p:tav>
                                        <p:tav tm="100000">
                                          <p:val>
                                            <p:strVal val="ppt_x"/>
                                          </p:val>
                                        </p:tav>
                                      </p:tavLst>
                                    </p:anim>
                                    <p:anim calcmode="lin" valueType="num">
                                      <p:cBhvr additive="base">
                                        <p:cTn id="21" dur="3000"/>
                                        <p:tgtEl>
                                          <p:spTgt spid="5"/>
                                        </p:tgtEl>
                                        <p:attrNameLst>
                                          <p:attrName>ppt_y</p:attrName>
                                        </p:attrNameLst>
                                      </p:cBhvr>
                                      <p:tavLst>
                                        <p:tav tm="0">
                                          <p:val>
                                            <p:strVal val="ppt_y"/>
                                          </p:val>
                                        </p:tav>
                                        <p:tav tm="100000">
                                          <p:val>
                                            <p:strVal val="1+ppt_h/2"/>
                                          </p:val>
                                        </p:tav>
                                      </p:tavLst>
                                    </p:anim>
                                    <p:set>
                                      <p:cBhvr>
                                        <p:cTn id="22" dur="1" fill="hold">
                                          <p:stCondLst>
                                            <p:cond delay="2999"/>
                                          </p:stCondLst>
                                        </p:cTn>
                                        <p:tgtEl>
                                          <p:spTgt spid="5"/>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3000" fill="hold"/>
                                        <p:tgtEl>
                                          <p:spTgt spid="5"/>
                                        </p:tgtEl>
                                        <p:attrNameLst>
                                          <p:attrName>r</p:attrName>
                                        </p:attrNameLst>
                                      </p:cBhvr>
                                    </p:animRot>
                                  </p:childTnLst>
                                </p:cTn>
                              </p:par>
                              <p:par>
                                <p:cTn id="25" presetID="2" presetClass="entr" presetSubtype="1"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0-#ppt_h/2"/>
                                          </p:val>
                                        </p:tav>
                                        <p:tav tm="100000">
                                          <p:val>
                                            <p:strVal val="#ppt_y"/>
                                          </p:val>
                                        </p:tav>
                                      </p:tavLst>
                                    </p:anim>
                                  </p:childTnLst>
                                </p:cTn>
                              </p:par>
                              <p:par>
                                <p:cTn id="29" presetID="2" presetClass="exit" presetSubtype="4" fill="hold" nodeType="withEffect">
                                  <p:stCondLst>
                                    <p:cond delay="0"/>
                                  </p:stCondLst>
                                  <p:childTnLst>
                                    <p:anim calcmode="lin" valueType="num">
                                      <p:cBhvr additive="base">
                                        <p:cTn id="30" dur="3000"/>
                                        <p:tgtEl>
                                          <p:spTgt spid="8"/>
                                        </p:tgtEl>
                                        <p:attrNameLst>
                                          <p:attrName>ppt_x</p:attrName>
                                        </p:attrNameLst>
                                      </p:cBhvr>
                                      <p:tavLst>
                                        <p:tav tm="0">
                                          <p:val>
                                            <p:strVal val="ppt_x"/>
                                          </p:val>
                                        </p:tav>
                                        <p:tav tm="100000">
                                          <p:val>
                                            <p:strVal val="ppt_x"/>
                                          </p:val>
                                        </p:tav>
                                      </p:tavLst>
                                    </p:anim>
                                    <p:anim calcmode="lin" valueType="num">
                                      <p:cBhvr additive="base">
                                        <p:cTn id="31" dur="3000"/>
                                        <p:tgtEl>
                                          <p:spTgt spid="8"/>
                                        </p:tgtEl>
                                        <p:attrNameLst>
                                          <p:attrName>ppt_y</p:attrName>
                                        </p:attrNameLst>
                                      </p:cBhvr>
                                      <p:tavLst>
                                        <p:tav tm="0">
                                          <p:val>
                                            <p:strVal val="ppt_y"/>
                                          </p:val>
                                        </p:tav>
                                        <p:tav tm="100000">
                                          <p:val>
                                            <p:strVal val="1+ppt_h/2"/>
                                          </p:val>
                                        </p:tav>
                                      </p:tavLst>
                                    </p:anim>
                                    <p:set>
                                      <p:cBhvr>
                                        <p:cTn id="32" dur="1" fill="hold">
                                          <p:stCondLst>
                                            <p:cond delay="2999"/>
                                          </p:stCondLst>
                                        </p:cTn>
                                        <p:tgtEl>
                                          <p:spTgt spid="8"/>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1"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000" fill="hold"/>
                                        <p:tgtEl>
                                          <p:spTgt spid="11"/>
                                        </p:tgtEl>
                                        <p:attrNameLst>
                                          <p:attrName>ppt_x</p:attrName>
                                        </p:attrNameLst>
                                      </p:cBhvr>
                                      <p:tavLst>
                                        <p:tav tm="0">
                                          <p:val>
                                            <p:strVal val="#ppt_x"/>
                                          </p:val>
                                        </p:tav>
                                        <p:tav tm="100000">
                                          <p:val>
                                            <p:strVal val="#ppt_x"/>
                                          </p:val>
                                        </p:tav>
                                      </p:tavLst>
                                    </p:anim>
                                    <p:anim calcmode="lin" valueType="num">
                                      <p:cBhvr additive="base">
                                        <p:cTn id="38" dur="2000" fill="hold"/>
                                        <p:tgtEl>
                                          <p:spTgt spid="11"/>
                                        </p:tgtEl>
                                        <p:attrNameLst>
                                          <p:attrName>ppt_y</p:attrName>
                                        </p:attrNameLst>
                                      </p:cBhvr>
                                      <p:tavLst>
                                        <p:tav tm="0">
                                          <p:val>
                                            <p:strVal val="0-#ppt_h/2"/>
                                          </p:val>
                                        </p:tav>
                                        <p:tav tm="100000">
                                          <p:val>
                                            <p:strVal val="#ppt_y"/>
                                          </p:val>
                                        </p:tav>
                                      </p:tavLst>
                                    </p:anim>
                                  </p:childTnLst>
                                </p:cTn>
                              </p:par>
                              <p:par>
                                <p:cTn id="39" presetID="2" presetClass="exit" presetSubtype="4" fill="hold" nodeType="withEffect">
                                  <p:stCondLst>
                                    <p:cond delay="0"/>
                                  </p:stCondLst>
                                  <p:childTnLst>
                                    <p:anim calcmode="lin" valueType="num">
                                      <p:cBhvr additive="base">
                                        <p:cTn id="40" dur="3000"/>
                                        <p:tgtEl>
                                          <p:spTgt spid="11"/>
                                        </p:tgtEl>
                                        <p:attrNameLst>
                                          <p:attrName>ppt_x</p:attrName>
                                        </p:attrNameLst>
                                      </p:cBhvr>
                                      <p:tavLst>
                                        <p:tav tm="0">
                                          <p:val>
                                            <p:strVal val="ppt_x"/>
                                          </p:val>
                                        </p:tav>
                                        <p:tav tm="100000">
                                          <p:val>
                                            <p:strVal val="ppt_x"/>
                                          </p:val>
                                        </p:tav>
                                      </p:tavLst>
                                    </p:anim>
                                    <p:anim calcmode="lin" valueType="num">
                                      <p:cBhvr additive="base">
                                        <p:cTn id="41" dur="3000"/>
                                        <p:tgtEl>
                                          <p:spTgt spid="11"/>
                                        </p:tgtEl>
                                        <p:attrNameLst>
                                          <p:attrName>ppt_y</p:attrName>
                                        </p:attrNameLst>
                                      </p:cBhvr>
                                      <p:tavLst>
                                        <p:tav tm="0">
                                          <p:val>
                                            <p:strVal val="ppt_y"/>
                                          </p:val>
                                        </p:tav>
                                        <p:tav tm="100000">
                                          <p:val>
                                            <p:strVal val="1+ppt_h/2"/>
                                          </p:val>
                                        </p:tav>
                                      </p:tavLst>
                                    </p:anim>
                                    <p:set>
                                      <p:cBhvr>
                                        <p:cTn id="42" dur="1" fill="hold">
                                          <p:stCondLst>
                                            <p:cond delay="2999"/>
                                          </p:stCondLst>
                                        </p:cTn>
                                        <p:tgtEl>
                                          <p:spTgt spid="11"/>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11"/>
                                        </p:tgtEl>
                                        <p:attrNameLst>
                                          <p:attrName>r</p:attrName>
                                        </p:attrNameLst>
                                      </p:cBhvr>
                                    </p:animRot>
                                  </p:childTnLst>
                                </p:cTn>
                              </p:par>
                              <p:par>
                                <p:cTn id="45" presetID="2" presetClass="entr" presetSubtype="1" fill="hold"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000" fill="hold"/>
                                        <p:tgtEl>
                                          <p:spTgt spid="32"/>
                                        </p:tgtEl>
                                        <p:attrNameLst>
                                          <p:attrName>ppt_x</p:attrName>
                                        </p:attrNameLst>
                                      </p:cBhvr>
                                      <p:tavLst>
                                        <p:tav tm="0">
                                          <p:val>
                                            <p:strVal val="#ppt_x"/>
                                          </p:val>
                                        </p:tav>
                                        <p:tav tm="100000">
                                          <p:val>
                                            <p:strVal val="#ppt_x"/>
                                          </p:val>
                                        </p:tav>
                                      </p:tavLst>
                                    </p:anim>
                                    <p:anim calcmode="lin" valueType="num">
                                      <p:cBhvr additive="base">
                                        <p:cTn id="48" dur="2000" fill="hold"/>
                                        <p:tgtEl>
                                          <p:spTgt spid="32"/>
                                        </p:tgtEl>
                                        <p:attrNameLst>
                                          <p:attrName>ppt_y</p:attrName>
                                        </p:attrNameLst>
                                      </p:cBhvr>
                                      <p:tavLst>
                                        <p:tav tm="0">
                                          <p:val>
                                            <p:strVal val="0-#ppt_h/2"/>
                                          </p:val>
                                        </p:tav>
                                        <p:tav tm="100000">
                                          <p:val>
                                            <p:strVal val="#ppt_y"/>
                                          </p:val>
                                        </p:tav>
                                      </p:tavLst>
                                    </p:anim>
                                  </p:childTnLst>
                                </p:cTn>
                              </p:par>
                              <p:par>
                                <p:cTn id="49" presetID="2" presetClass="exit" presetSubtype="4" fill="hold" nodeType="withEffect">
                                  <p:stCondLst>
                                    <p:cond delay="0"/>
                                  </p:stCondLst>
                                  <p:childTnLst>
                                    <p:anim calcmode="lin" valueType="num">
                                      <p:cBhvr additive="base">
                                        <p:cTn id="50" dur="3000"/>
                                        <p:tgtEl>
                                          <p:spTgt spid="32"/>
                                        </p:tgtEl>
                                        <p:attrNameLst>
                                          <p:attrName>ppt_x</p:attrName>
                                        </p:attrNameLst>
                                      </p:cBhvr>
                                      <p:tavLst>
                                        <p:tav tm="0">
                                          <p:val>
                                            <p:strVal val="ppt_x"/>
                                          </p:val>
                                        </p:tav>
                                        <p:tav tm="100000">
                                          <p:val>
                                            <p:strVal val="ppt_x"/>
                                          </p:val>
                                        </p:tav>
                                      </p:tavLst>
                                    </p:anim>
                                    <p:anim calcmode="lin" valueType="num">
                                      <p:cBhvr additive="base">
                                        <p:cTn id="51" dur="3000"/>
                                        <p:tgtEl>
                                          <p:spTgt spid="32"/>
                                        </p:tgtEl>
                                        <p:attrNameLst>
                                          <p:attrName>ppt_y</p:attrName>
                                        </p:attrNameLst>
                                      </p:cBhvr>
                                      <p:tavLst>
                                        <p:tav tm="0">
                                          <p:val>
                                            <p:strVal val="ppt_y"/>
                                          </p:val>
                                        </p:tav>
                                        <p:tav tm="100000">
                                          <p:val>
                                            <p:strVal val="1+ppt_h/2"/>
                                          </p:val>
                                        </p:tav>
                                      </p:tavLst>
                                    </p:anim>
                                    <p:set>
                                      <p:cBhvr>
                                        <p:cTn id="52" dur="1" fill="hold">
                                          <p:stCondLst>
                                            <p:cond delay="2999"/>
                                          </p:stCondLst>
                                        </p:cTn>
                                        <p:tgtEl>
                                          <p:spTgt spid="32"/>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3000" fill="hold"/>
                                        <p:tgtEl>
                                          <p:spTgt spid="32"/>
                                        </p:tgtEl>
                                        <p:attrNameLst>
                                          <p:attrName>r</p:attrName>
                                        </p:attrNameLst>
                                      </p:cBhvr>
                                    </p:animRot>
                                  </p:childTnLst>
                                </p:cTn>
                              </p:par>
                              <p:par>
                                <p:cTn id="55" presetID="2" presetClass="entr" presetSubtype="1"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2000" fill="hold"/>
                                        <p:tgtEl>
                                          <p:spTgt spid="17"/>
                                        </p:tgtEl>
                                        <p:attrNameLst>
                                          <p:attrName>ppt_x</p:attrName>
                                        </p:attrNameLst>
                                      </p:cBhvr>
                                      <p:tavLst>
                                        <p:tav tm="0">
                                          <p:val>
                                            <p:strVal val="#ppt_x"/>
                                          </p:val>
                                        </p:tav>
                                        <p:tav tm="100000">
                                          <p:val>
                                            <p:strVal val="#ppt_x"/>
                                          </p:val>
                                        </p:tav>
                                      </p:tavLst>
                                    </p:anim>
                                    <p:anim calcmode="lin" valueType="num">
                                      <p:cBhvr additive="base">
                                        <p:cTn id="58" dur="2000" fill="hold"/>
                                        <p:tgtEl>
                                          <p:spTgt spid="17"/>
                                        </p:tgtEl>
                                        <p:attrNameLst>
                                          <p:attrName>ppt_y</p:attrName>
                                        </p:attrNameLst>
                                      </p:cBhvr>
                                      <p:tavLst>
                                        <p:tav tm="0">
                                          <p:val>
                                            <p:strVal val="0-#ppt_h/2"/>
                                          </p:val>
                                        </p:tav>
                                        <p:tav tm="100000">
                                          <p:val>
                                            <p:strVal val="#ppt_y"/>
                                          </p:val>
                                        </p:tav>
                                      </p:tavLst>
                                    </p:anim>
                                  </p:childTnLst>
                                </p:cTn>
                              </p:par>
                              <p:par>
                                <p:cTn id="59" presetID="2" presetClass="exit" presetSubtype="4" fill="hold" nodeType="withEffect">
                                  <p:stCondLst>
                                    <p:cond delay="0"/>
                                  </p:stCondLst>
                                  <p:childTnLst>
                                    <p:anim calcmode="lin" valueType="num">
                                      <p:cBhvr additive="base">
                                        <p:cTn id="60" dur="3000"/>
                                        <p:tgtEl>
                                          <p:spTgt spid="17"/>
                                        </p:tgtEl>
                                        <p:attrNameLst>
                                          <p:attrName>ppt_x</p:attrName>
                                        </p:attrNameLst>
                                      </p:cBhvr>
                                      <p:tavLst>
                                        <p:tav tm="0">
                                          <p:val>
                                            <p:strVal val="ppt_x"/>
                                          </p:val>
                                        </p:tav>
                                        <p:tav tm="100000">
                                          <p:val>
                                            <p:strVal val="ppt_x"/>
                                          </p:val>
                                        </p:tav>
                                      </p:tavLst>
                                    </p:anim>
                                    <p:anim calcmode="lin" valueType="num">
                                      <p:cBhvr additive="base">
                                        <p:cTn id="61" dur="3000"/>
                                        <p:tgtEl>
                                          <p:spTgt spid="17"/>
                                        </p:tgtEl>
                                        <p:attrNameLst>
                                          <p:attrName>ppt_y</p:attrName>
                                        </p:attrNameLst>
                                      </p:cBhvr>
                                      <p:tavLst>
                                        <p:tav tm="0">
                                          <p:val>
                                            <p:strVal val="ppt_y"/>
                                          </p:val>
                                        </p:tav>
                                        <p:tav tm="100000">
                                          <p:val>
                                            <p:strVal val="1+ppt_h/2"/>
                                          </p:val>
                                        </p:tav>
                                      </p:tavLst>
                                    </p:anim>
                                    <p:set>
                                      <p:cBhvr>
                                        <p:cTn id="62" dur="1" fill="hold">
                                          <p:stCondLst>
                                            <p:cond delay="2999"/>
                                          </p:stCondLst>
                                        </p:cTn>
                                        <p:tgtEl>
                                          <p:spTgt spid="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3000" fill="hold"/>
                                        <p:tgtEl>
                                          <p:spTgt spid="17"/>
                                        </p:tgtEl>
                                        <p:attrNameLst>
                                          <p:attrName>r</p:attrName>
                                        </p:attrNameLst>
                                      </p:cBhvr>
                                    </p:animRot>
                                  </p:childTnLst>
                                </p:cTn>
                              </p:par>
                              <p:par>
                                <p:cTn id="65" presetID="2" presetClass="entr" presetSubtype="1" fill="hold" nodeType="withEffect">
                                  <p:stCondLst>
                                    <p:cond delay="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000" fill="hold"/>
                                        <p:tgtEl>
                                          <p:spTgt spid="29"/>
                                        </p:tgtEl>
                                        <p:attrNameLst>
                                          <p:attrName>ppt_x</p:attrName>
                                        </p:attrNameLst>
                                      </p:cBhvr>
                                      <p:tavLst>
                                        <p:tav tm="0">
                                          <p:val>
                                            <p:strVal val="#ppt_x"/>
                                          </p:val>
                                        </p:tav>
                                        <p:tav tm="100000">
                                          <p:val>
                                            <p:strVal val="#ppt_x"/>
                                          </p:val>
                                        </p:tav>
                                      </p:tavLst>
                                    </p:anim>
                                    <p:anim calcmode="lin" valueType="num">
                                      <p:cBhvr additive="base">
                                        <p:cTn id="68" dur="2000" fill="hold"/>
                                        <p:tgtEl>
                                          <p:spTgt spid="29"/>
                                        </p:tgtEl>
                                        <p:attrNameLst>
                                          <p:attrName>ppt_y</p:attrName>
                                        </p:attrNameLst>
                                      </p:cBhvr>
                                      <p:tavLst>
                                        <p:tav tm="0">
                                          <p:val>
                                            <p:strVal val="0-#ppt_h/2"/>
                                          </p:val>
                                        </p:tav>
                                        <p:tav tm="100000">
                                          <p:val>
                                            <p:strVal val="#ppt_y"/>
                                          </p:val>
                                        </p:tav>
                                      </p:tavLst>
                                    </p:anim>
                                  </p:childTnLst>
                                </p:cTn>
                              </p:par>
                              <p:par>
                                <p:cTn id="69" presetID="2" presetClass="exit" presetSubtype="4" fill="hold" nodeType="withEffect">
                                  <p:stCondLst>
                                    <p:cond delay="0"/>
                                  </p:stCondLst>
                                  <p:childTnLst>
                                    <p:anim calcmode="lin" valueType="num">
                                      <p:cBhvr additive="base">
                                        <p:cTn id="70" dur="3000"/>
                                        <p:tgtEl>
                                          <p:spTgt spid="29"/>
                                        </p:tgtEl>
                                        <p:attrNameLst>
                                          <p:attrName>ppt_x</p:attrName>
                                        </p:attrNameLst>
                                      </p:cBhvr>
                                      <p:tavLst>
                                        <p:tav tm="0">
                                          <p:val>
                                            <p:strVal val="ppt_x"/>
                                          </p:val>
                                        </p:tav>
                                        <p:tav tm="100000">
                                          <p:val>
                                            <p:strVal val="ppt_x"/>
                                          </p:val>
                                        </p:tav>
                                      </p:tavLst>
                                    </p:anim>
                                    <p:anim calcmode="lin" valueType="num">
                                      <p:cBhvr additive="base">
                                        <p:cTn id="71" dur="3000"/>
                                        <p:tgtEl>
                                          <p:spTgt spid="29"/>
                                        </p:tgtEl>
                                        <p:attrNameLst>
                                          <p:attrName>ppt_y</p:attrName>
                                        </p:attrNameLst>
                                      </p:cBhvr>
                                      <p:tavLst>
                                        <p:tav tm="0">
                                          <p:val>
                                            <p:strVal val="ppt_y"/>
                                          </p:val>
                                        </p:tav>
                                        <p:tav tm="100000">
                                          <p:val>
                                            <p:strVal val="1+ppt_h/2"/>
                                          </p:val>
                                        </p:tav>
                                      </p:tavLst>
                                    </p:anim>
                                    <p:set>
                                      <p:cBhvr>
                                        <p:cTn id="72" dur="1" fill="hold">
                                          <p:stCondLst>
                                            <p:cond delay="2999"/>
                                          </p:stCondLst>
                                        </p:cTn>
                                        <p:tgtEl>
                                          <p:spTgt spid="29"/>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3000" fill="hold"/>
                                        <p:tgtEl>
                                          <p:spTgt spid="29"/>
                                        </p:tgtEl>
                                        <p:attrNameLst>
                                          <p:attrName>r</p:attrName>
                                        </p:attrNameLst>
                                      </p:cBhvr>
                                    </p:animRot>
                                  </p:childTnLst>
                                </p:cTn>
                              </p:par>
                              <p:par>
                                <p:cTn id="75" presetID="2" presetClass="entr" presetSubtype="1"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000" fill="hold"/>
                                        <p:tgtEl>
                                          <p:spTgt spid="26"/>
                                        </p:tgtEl>
                                        <p:attrNameLst>
                                          <p:attrName>ppt_x</p:attrName>
                                        </p:attrNameLst>
                                      </p:cBhvr>
                                      <p:tavLst>
                                        <p:tav tm="0">
                                          <p:val>
                                            <p:strVal val="#ppt_x"/>
                                          </p:val>
                                        </p:tav>
                                        <p:tav tm="100000">
                                          <p:val>
                                            <p:strVal val="#ppt_x"/>
                                          </p:val>
                                        </p:tav>
                                      </p:tavLst>
                                    </p:anim>
                                    <p:anim calcmode="lin" valueType="num">
                                      <p:cBhvr additive="base">
                                        <p:cTn id="78" dur="2000" fill="hold"/>
                                        <p:tgtEl>
                                          <p:spTgt spid="26"/>
                                        </p:tgtEl>
                                        <p:attrNameLst>
                                          <p:attrName>ppt_y</p:attrName>
                                        </p:attrNameLst>
                                      </p:cBhvr>
                                      <p:tavLst>
                                        <p:tav tm="0">
                                          <p:val>
                                            <p:strVal val="0-#ppt_h/2"/>
                                          </p:val>
                                        </p:tav>
                                        <p:tav tm="100000">
                                          <p:val>
                                            <p:strVal val="#ppt_y"/>
                                          </p:val>
                                        </p:tav>
                                      </p:tavLst>
                                    </p:anim>
                                  </p:childTnLst>
                                </p:cTn>
                              </p:par>
                              <p:par>
                                <p:cTn id="79" presetID="2" presetClass="exit" presetSubtype="4" fill="hold" nodeType="withEffect">
                                  <p:stCondLst>
                                    <p:cond delay="0"/>
                                  </p:stCondLst>
                                  <p:childTnLst>
                                    <p:anim calcmode="lin" valueType="num">
                                      <p:cBhvr additive="base">
                                        <p:cTn id="80" dur="3000"/>
                                        <p:tgtEl>
                                          <p:spTgt spid="26"/>
                                        </p:tgtEl>
                                        <p:attrNameLst>
                                          <p:attrName>ppt_x</p:attrName>
                                        </p:attrNameLst>
                                      </p:cBhvr>
                                      <p:tavLst>
                                        <p:tav tm="0">
                                          <p:val>
                                            <p:strVal val="ppt_x"/>
                                          </p:val>
                                        </p:tav>
                                        <p:tav tm="100000">
                                          <p:val>
                                            <p:strVal val="ppt_x"/>
                                          </p:val>
                                        </p:tav>
                                      </p:tavLst>
                                    </p:anim>
                                    <p:anim calcmode="lin" valueType="num">
                                      <p:cBhvr additive="base">
                                        <p:cTn id="81" dur="3000"/>
                                        <p:tgtEl>
                                          <p:spTgt spid="26"/>
                                        </p:tgtEl>
                                        <p:attrNameLst>
                                          <p:attrName>ppt_y</p:attrName>
                                        </p:attrNameLst>
                                      </p:cBhvr>
                                      <p:tavLst>
                                        <p:tav tm="0">
                                          <p:val>
                                            <p:strVal val="ppt_y"/>
                                          </p:val>
                                        </p:tav>
                                        <p:tav tm="100000">
                                          <p:val>
                                            <p:strVal val="1+ppt_h/2"/>
                                          </p:val>
                                        </p:tav>
                                      </p:tavLst>
                                    </p:anim>
                                    <p:set>
                                      <p:cBhvr>
                                        <p:cTn id="82" dur="1" fill="hold">
                                          <p:stCondLst>
                                            <p:cond delay="2999"/>
                                          </p:stCondLst>
                                        </p:cTn>
                                        <p:tgtEl>
                                          <p:spTgt spid="26"/>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000" fill="hold"/>
                                        <p:tgtEl>
                                          <p:spTgt spid="26"/>
                                        </p:tgtEl>
                                        <p:attrNameLst>
                                          <p:attrName>r</p:attrName>
                                        </p:attrNameLst>
                                      </p:cBhvr>
                                    </p:animRot>
                                  </p:childTnLst>
                                </p:cTn>
                              </p:par>
                              <p:par>
                                <p:cTn id="85" presetID="2" presetClass="entr" presetSubtype="1"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000" fill="hold"/>
                                        <p:tgtEl>
                                          <p:spTgt spid="23"/>
                                        </p:tgtEl>
                                        <p:attrNameLst>
                                          <p:attrName>ppt_x</p:attrName>
                                        </p:attrNameLst>
                                      </p:cBhvr>
                                      <p:tavLst>
                                        <p:tav tm="0">
                                          <p:val>
                                            <p:strVal val="#ppt_x"/>
                                          </p:val>
                                        </p:tav>
                                        <p:tav tm="100000">
                                          <p:val>
                                            <p:strVal val="#ppt_x"/>
                                          </p:val>
                                        </p:tav>
                                      </p:tavLst>
                                    </p:anim>
                                    <p:anim calcmode="lin" valueType="num">
                                      <p:cBhvr additive="base">
                                        <p:cTn id="88" dur="20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nodeType="withEffect">
                                  <p:stCondLst>
                                    <p:cond delay="0"/>
                                  </p:stCondLst>
                                  <p:childTnLst>
                                    <p:anim calcmode="lin" valueType="num">
                                      <p:cBhvr additive="base">
                                        <p:cTn id="90" dur="3000"/>
                                        <p:tgtEl>
                                          <p:spTgt spid="23"/>
                                        </p:tgtEl>
                                        <p:attrNameLst>
                                          <p:attrName>ppt_x</p:attrName>
                                        </p:attrNameLst>
                                      </p:cBhvr>
                                      <p:tavLst>
                                        <p:tav tm="0">
                                          <p:val>
                                            <p:strVal val="ppt_x"/>
                                          </p:val>
                                        </p:tav>
                                        <p:tav tm="100000">
                                          <p:val>
                                            <p:strVal val="ppt_x"/>
                                          </p:val>
                                        </p:tav>
                                      </p:tavLst>
                                    </p:anim>
                                    <p:anim calcmode="lin" valueType="num">
                                      <p:cBhvr additive="base">
                                        <p:cTn id="91" dur="3000"/>
                                        <p:tgtEl>
                                          <p:spTgt spid="23"/>
                                        </p:tgtEl>
                                        <p:attrNameLst>
                                          <p:attrName>ppt_y</p:attrName>
                                        </p:attrNameLst>
                                      </p:cBhvr>
                                      <p:tavLst>
                                        <p:tav tm="0">
                                          <p:val>
                                            <p:strVal val="ppt_y"/>
                                          </p:val>
                                        </p:tav>
                                        <p:tav tm="100000">
                                          <p:val>
                                            <p:strVal val="1+ppt_h/2"/>
                                          </p:val>
                                        </p:tav>
                                      </p:tavLst>
                                    </p:anim>
                                    <p:set>
                                      <p:cBhvr>
                                        <p:cTn id="92" dur="1" fill="hold">
                                          <p:stCondLst>
                                            <p:cond delay="2999"/>
                                          </p:stCondLst>
                                        </p:cTn>
                                        <p:tgtEl>
                                          <p:spTgt spid="23"/>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3000" fill="hold"/>
                                        <p:tgtEl>
                                          <p:spTgt spid="23"/>
                                        </p:tgtEl>
                                        <p:attrNameLst>
                                          <p:attrName>r</p:attrName>
                                        </p:attrNameLst>
                                      </p:cBhvr>
                                    </p:animRot>
                                  </p:childTnLst>
                                </p:cTn>
                              </p:par>
                              <p:par>
                                <p:cTn id="95" presetID="2" presetClass="entr" presetSubtype="1" fill="hold" nodeType="withEffect">
                                  <p:stCondLst>
                                    <p:cond delay="0"/>
                                  </p:stCondLst>
                                  <p:childTnLst>
                                    <p:set>
                                      <p:cBhvr>
                                        <p:cTn id="96" dur="1" fill="hold">
                                          <p:stCondLst>
                                            <p:cond delay="0"/>
                                          </p:stCondLst>
                                        </p:cTn>
                                        <p:tgtEl>
                                          <p:spTgt spid="20"/>
                                        </p:tgtEl>
                                        <p:attrNameLst>
                                          <p:attrName>style.visibility</p:attrName>
                                        </p:attrNameLst>
                                      </p:cBhvr>
                                      <p:to>
                                        <p:strVal val="visible"/>
                                      </p:to>
                                    </p:set>
                                    <p:anim calcmode="lin" valueType="num">
                                      <p:cBhvr additive="base">
                                        <p:cTn id="97" dur="2000" fill="hold"/>
                                        <p:tgtEl>
                                          <p:spTgt spid="20"/>
                                        </p:tgtEl>
                                        <p:attrNameLst>
                                          <p:attrName>ppt_x</p:attrName>
                                        </p:attrNameLst>
                                      </p:cBhvr>
                                      <p:tavLst>
                                        <p:tav tm="0">
                                          <p:val>
                                            <p:strVal val="#ppt_x"/>
                                          </p:val>
                                        </p:tav>
                                        <p:tav tm="100000">
                                          <p:val>
                                            <p:strVal val="#ppt_x"/>
                                          </p:val>
                                        </p:tav>
                                      </p:tavLst>
                                    </p:anim>
                                    <p:anim calcmode="lin" valueType="num">
                                      <p:cBhvr additive="base">
                                        <p:cTn id="98" dur="2000" fill="hold"/>
                                        <p:tgtEl>
                                          <p:spTgt spid="20"/>
                                        </p:tgtEl>
                                        <p:attrNameLst>
                                          <p:attrName>ppt_y</p:attrName>
                                        </p:attrNameLst>
                                      </p:cBhvr>
                                      <p:tavLst>
                                        <p:tav tm="0">
                                          <p:val>
                                            <p:strVal val="0-#ppt_h/2"/>
                                          </p:val>
                                        </p:tav>
                                        <p:tav tm="100000">
                                          <p:val>
                                            <p:strVal val="#ppt_y"/>
                                          </p:val>
                                        </p:tav>
                                      </p:tavLst>
                                    </p:anim>
                                  </p:childTnLst>
                                </p:cTn>
                              </p:par>
                              <p:par>
                                <p:cTn id="99" presetID="2" presetClass="exit" presetSubtype="4" fill="hold" nodeType="withEffect">
                                  <p:stCondLst>
                                    <p:cond delay="0"/>
                                  </p:stCondLst>
                                  <p:childTnLst>
                                    <p:anim calcmode="lin" valueType="num">
                                      <p:cBhvr additive="base">
                                        <p:cTn id="100" dur="3000"/>
                                        <p:tgtEl>
                                          <p:spTgt spid="20"/>
                                        </p:tgtEl>
                                        <p:attrNameLst>
                                          <p:attrName>ppt_x</p:attrName>
                                        </p:attrNameLst>
                                      </p:cBhvr>
                                      <p:tavLst>
                                        <p:tav tm="0">
                                          <p:val>
                                            <p:strVal val="ppt_x"/>
                                          </p:val>
                                        </p:tav>
                                        <p:tav tm="100000">
                                          <p:val>
                                            <p:strVal val="ppt_x"/>
                                          </p:val>
                                        </p:tav>
                                      </p:tavLst>
                                    </p:anim>
                                    <p:anim calcmode="lin" valueType="num">
                                      <p:cBhvr additive="base">
                                        <p:cTn id="101" dur="3000"/>
                                        <p:tgtEl>
                                          <p:spTgt spid="20"/>
                                        </p:tgtEl>
                                        <p:attrNameLst>
                                          <p:attrName>ppt_y</p:attrName>
                                        </p:attrNameLst>
                                      </p:cBhvr>
                                      <p:tavLst>
                                        <p:tav tm="0">
                                          <p:val>
                                            <p:strVal val="ppt_y"/>
                                          </p:val>
                                        </p:tav>
                                        <p:tav tm="100000">
                                          <p:val>
                                            <p:strVal val="1+ppt_h/2"/>
                                          </p:val>
                                        </p:tav>
                                      </p:tavLst>
                                    </p:anim>
                                    <p:set>
                                      <p:cBhvr>
                                        <p:cTn id="102" dur="1" fill="hold">
                                          <p:stCondLst>
                                            <p:cond delay="2999"/>
                                          </p:stCondLst>
                                        </p:cTn>
                                        <p:tgtEl>
                                          <p:spTgt spid="20"/>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3000" fill="hold"/>
                                        <p:tgtEl>
                                          <p:spTgt spid="20"/>
                                        </p:tgtEl>
                                        <p:attrNameLst>
                                          <p:attrName>r</p:attrName>
                                        </p:attrNameLst>
                                      </p:cBhvr>
                                    </p:animRot>
                                  </p:childTnLst>
                                </p:cTn>
                              </p:par>
                              <p:par>
                                <p:cTn id="105" presetID="2" presetClass="entr" presetSubtype="1" fill="hold"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additive="base">
                                        <p:cTn id="107" dur="2000" fill="hold"/>
                                        <p:tgtEl>
                                          <p:spTgt spid="52"/>
                                        </p:tgtEl>
                                        <p:attrNameLst>
                                          <p:attrName>ppt_x</p:attrName>
                                        </p:attrNameLst>
                                      </p:cBhvr>
                                      <p:tavLst>
                                        <p:tav tm="0">
                                          <p:val>
                                            <p:strVal val="#ppt_x"/>
                                          </p:val>
                                        </p:tav>
                                        <p:tav tm="100000">
                                          <p:val>
                                            <p:strVal val="#ppt_x"/>
                                          </p:val>
                                        </p:tav>
                                      </p:tavLst>
                                    </p:anim>
                                    <p:anim calcmode="lin" valueType="num">
                                      <p:cBhvr additive="base">
                                        <p:cTn id="108" dur="2000" fill="hold"/>
                                        <p:tgtEl>
                                          <p:spTgt spid="52"/>
                                        </p:tgtEl>
                                        <p:attrNameLst>
                                          <p:attrName>ppt_y</p:attrName>
                                        </p:attrNameLst>
                                      </p:cBhvr>
                                      <p:tavLst>
                                        <p:tav tm="0">
                                          <p:val>
                                            <p:strVal val="0-#ppt_h/2"/>
                                          </p:val>
                                        </p:tav>
                                        <p:tav tm="100000">
                                          <p:val>
                                            <p:strVal val="#ppt_y"/>
                                          </p:val>
                                        </p:tav>
                                      </p:tavLst>
                                    </p:anim>
                                  </p:childTnLst>
                                </p:cTn>
                              </p:par>
                              <p:par>
                                <p:cTn id="109" presetID="2" presetClass="exit" presetSubtype="4" fill="hold" nodeType="withEffect">
                                  <p:stCondLst>
                                    <p:cond delay="0"/>
                                  </p:stCondLst>
                                  <p:childTnLst>
                                    <p:anim calcmode="lin" valueType="num">
                                      <p:cBhvr additive="base">
                                        <p:cTn id="110" dur="3000"/>
                                        <p:tgtEl>
                                          <p:spTgt spid="52"/>
                                        </p:tgtEl>
                                        <p:attrNameLst>
                                          <p:attrName>ppt_x</p:attrName>
                                        </p:attrNameLst>
                                      </p:cBhvr>
                                      <p:tavLst>
                                        <p:tav tm="0">
                                          <p:val>
                                            <p:strVal val="ppt_x"/>
                                          </p:val>
                                        </p:tav>
                                        <p:tav tm="100000">
                                          <p:val>
                                            <p:strVal val="ppt_x"/>
                                          </p:val>
                                        </p:tav>
                                      </p:tavLst>
                                    </p:anim>
                                    <p:anim calcmode="lin" valueType="num">
                                      <p:cBhvr additive="base">
                                        <p:cTn id="111" dur="3000"/>
                                        <p:tgtEl>
                                          <p:spTgt spid="52"/>
                                        </p:tgtEl>
                                        <p:attrNameLst>
                                          <p:attrName>ppt_y</p:attrName>
                                        </p:attrNameLst>
                                      </p:cBhvr>
                                      <p:tavLst>
                                        <p:tav tm="0">
                                          <p:val>
                                            <p:strVal val="ppt_y"/>
                                          </p:val>
                                        </p:tav>
                                        <p:tav tm="100000">
                                          <p:val>
                                            <p:strVal val="1+ppt_h/2"/>
                                          </p:val>
                                        </p:tav>
                                      </p:tavLst>
                                    </p:anim>
                                    <p:set>
                                      <p:cBhvr>
                                        <p:cTn id="112" dur="1" fill="hold">
                                          <p:stCondLst>
                                            <p:cond delay="2999"/>
                                          </p:stCondLst>
                                        </p:cTn>
                                        <p:tgtEl>
                                          <p:spTgt spid="52"/>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3000" fill="hold"/>
                                        <p:tgtEl>
                                          <p:spTgt spid="52"/>
                                        </p:tgtEl>
                                        <p:attrNameLst>
                                          <p:attrName>r</p:attrName>
                                        </p:attrNameLst>
                                      </p:cBhvr>
                                    </p:animRot>
                                  </p:childTnLst>
                                </p:cTn>
                              </p:par>
                              <p:par>
                                <p:cTn id="115" presetID="2" presetClass="entr" presetSubtype="1" fill="hold"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additive="base">
                                        <p:cTn id="117" dur="2000" fill="hold"/>
                                        <p:tgtEl>
                                          <p:spTgt spid="53"/>
                                        </p:tgtEl>
                                        <p:attrNameLst>
                                          <p:attrName>ppt_x</p:attrName>
                                        </p:attrNameLst>
                                      </p:cBhvr>
                                      <p:tavLst>
                                        <p:tav tm="0">
                                          <p:val>
                                            <p:strVal val="#ppt_x"/>
                                          </p:val>
                                        </p:tav>
                                        <p:tav tm="100000">
                                          <p:val>
                                            <p:strVal val="#ppt_x"/>
                                          </p:val>
                                        </p:tav>
                                      </p:tavLst>
                                    </p:anim>
                                    <p:anim calcmode="lin" valueType="num">
                                      <p:cBhvr additive="base">
                                        <p:cTn id="118" dur="2000" fill="hold"/>
                                        <p:tgtEl>
                                          <p:spTgt spid="53"/>
                                        </p:tgtEl>
                                        <p:attrNameLst>
                                          <p:attrName>ppt_y</p:attrName>
                                        </p:attrNameLst>
                                      </p:cBhvr>
                                      <p:tavLst>
                                        <p:tav tm="0">
                                          <p:val>
                                            <p:strVal val="0-#ppt_h/2"/>
                                          </p:val>
                                        </p:tav>
                                        <p:tav tm="100000">
                                          <p:val>
                                            <p:strVal val="#ppt_y"/>
                                          </p:val>
                                        </p:tav>
                                      </p:tavLst>
                                    </p:anim>
                                  </p:childTnLst>
                                </p:cTn>
                              </p:par>
                              <p:par>
                                <p:cTn id="119" presetID="2" presetClass="exit" presetSubtype="4" fill="hold" nodeType="withEffect">
                                  <p:stCondLst>
                                    <p:cond delay="0"/>
                                  </p:stCondLst>
                                  <p:childTnLst>
                                    <p:anim calcmode="lin" valueType="num">
                                      <p:cBhvr additive="base">
                                        <p:cTn id="120" dur="3000"/>
                                        <p:tgtEl>
                                          <p:spTgt spid="53"/>
                                        </p:tgtEl>
                                        <p:attrNameLst>
                                          <p:attrName>ppt_x</p:attrName>
                                        </p:attrNameLst>
                                      </p:cBhvr>
                                      <p:tavLst>
                                        <p:tav tm="0">
                                          <p:val>
                                            <p:strVal val="ppt_x"/>
                                          </p:val>
                                        </p:tav>
                                        <p:tav tm="100000">
                                          <p:val>
                                            <p:strVal val="ppt_x"/>
                                          </p:val>
                                        </p:tav>
                                      </p:tavLst>
                                    </p:anim>
                                    <p:anim calcmode="lin" valueType="num">
                                      <p:cBhvr additive="base">
                                        <p:cTn id="121" dur="3000"/>
                                        <p:tgtEl>
                                          <p:spTgt spid="53"/>
                                        </p:tgtEl>
                                        <p:attrNameLst>
                                          <p:attrName>ppt_y</p:attrName>
                                        </p:attrNameLst>
                                      </p:cBhvr>
                                      <p:tavLst>
                                        <p:tav tm="0">
                                          <p:val>
                                            <p:strVal val="ppt_y"/>
                                          </p:val>
                                        </p:tav>
                                        <p:tav tm="100000">
                                          <p:val>
                                            <p:strVal val="1+ppt_h/2"/>
                                          </p:val>
                                        </p:tav>
                                      </p:tavLst>
                                    </p:anim>
                                    <p:set>
                                      <p:cBhvr>
                                        <p:cTn id="122" dur="1" fill="hold">
                                          <p:stCondLst>
                                            <p:cond delay="2999"/>
                                          </p:stCondLst>
                                        </p:cTn>
                                        <p:tgtEl>
                                          <p:spTgt spid="53"/>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3000" fill="hold"/>
                                        <p:tgtEl>
                                          <p:spTgt spid="53"/>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2000" fill="hold"/>
                                        <p:tgtEl>
                                          <p:spTgt spid="54"/>
                                        </p:tgtEl>
                                        <p:attrNameLst>
                                          <p:attrName>ppt_x</p:attrName>
                                        </p:attrNameLst>
                                      </p:cBhvr>
                                      <p:tavLst>
                                        <p:tav tm="0">
                                          <p:val>
                                            <p:strVal val="#ppt_x"/>
                                          </p:val>
                                        </p:tav>
                                        <p:tav tm="100000">
                                          <p:val>
                                            <p:strVal val="#ppt_x"/>
                                          </p:val>
                                        </p:tav>
                                      </p:tavLst>
                                    </p:anim>
                                    <p:anim calcmode="lin" valueType="num">
                                      <p:cBhvr additive="base">
                                        <p:cTn id="128" dur="2000" fill="hold"/>
                                        <p:tgtEl>
                                          <p:spTgt spid="54"/>
                                        </p:tgtEl>
                                        <p:attrNameLst>
                                          <p:attrName>ppt_y</p:attrName>
                                        </p:attrNameLst>
                                      </p:cBhvr>
                                      <p:tavLst>
                                        <p:tav tm="0">
                                          <p:val>
                                            <p:strVal val="0-#ppt_h/2"/>
                                          </p:val>
                                        </p:tav>
                                        <p:tav tm="100000">
                                          <p:val>
                                            <p:strVal val="#ppt_y"/>
                                          </p:val>
                                        </p:tav>
                                      </p:tavLst>
                                    </p:anim>
                                  </p:childTnLst>
                                </p:cTn>
                              </p:par>
                              <p:par>
                                <p:cTn id="129" presetID="2" presetClass="exit" presetSubtype="4" fill="hold" nodeType="withEffect">
                                  <p:stCondLst>
                                    <p:cond delay="0"/>
                                  </p:stCondLst>
                                  <p:childTnLst>
                                    <p:anim calcmode="lin" valueType="num">
                                      <p:cBhvr additive="base">
                                        <p:cTn id="130" dur="3000"/>
                                        <p:tgtEl>
                                          <p:spTgt spid="54"/>
                                        </p:tgtEl>
                                        <p:attrNameLst>
                                          <p:attrName>ppt_x</p:attrName>
                                        </p:attrNameLst>
                                      </p:cBhvr>
                                      <p:tavLst>
                                        <p:tav tm="0">
                                          <p:val>
                                            <p:strVal val="ppt_x"/>
                                          </p:val>
                                        </p:tav>
                                        <p:tav tm="100000">
                                          <p:val>
                                            <p:strVal val="ppt_x"/>
                                          </p:val>
                                        </p:tav>
                                      </p:tavLst>
                                    </p:anim>
                                    <p:anim calcmode="lin" valueType="num">
                                      <p:cBhvr additive="base">
                                        <p:cTn id="131" dur="3000"/>
                                        <p:tgtEl>
                                          <p:spTgt spid="54"/>
                                        </p:tgtEl>
                                        <p:attrNameLst>
                                          <p:attrName>ppt_y</p:attrName>
                                        </p:attrNameLst>
                                      </p:cBhvr>
                                      <p:tavLst>
                                        <p:tav tm="0">
                                          <p:val>
                                            <p:strVal val="ppt_y"/>
                                          </p:val>
                                        </p:tav>
                                        <p:tav tm="100000">
                                          <p:val>
                                            <p:strVal val="1+ppt_h/2"/>
                                          </p:val>
                                        </p:tav>
                                      </p:tavLst>
                                    </p:anim>
                                    <p:set>
                                      <p:cBhvr>
                                        <p:cTn id="132" dur="1" fill="hold">
                                          <p:stCondLst>
                                            <p:cond delay="2999"/>
                                          </p:stCondLst>
                                        </p:cTn>
                                        <p:tgtEl>
                                          <p:spTgt spid="54"/>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3000" fill="hold"/>
                                        <p:tgtEl>
                                          <p:spTgt spid="54"/>
                                        </p:tgtEl>
                                        <p:attrNameLst>
                                          <p:attrName>r</p:attrName>
                                        </p:attrNameLst>
                                      </p:cBhvr>
                                    </p:animRot>
                                  </p:childTnLst>
                                </p:cTn>
                              </p:par>
                              <p:par>
                                <p:cTn id="135" presetID="2" presetClass="entr" presetSubtype="1" fill="hold" nodeType="withEffect">
                                  <p:stCondLst>
                                    <p:cond delay="0"/>
                                  </p:stCondLst>
                                  <p:childTnLst>
                                    <p:set>
                                      <p:cBhvr>
                                        <p:cTn id="136" dur="1" fill="hold">
                                          <p:stCondLst>
                                            <p:cond delay="0"/>
                                          </p:stCondLst>
                                        </p:cTn>
                                        <p:tgtEl>
                                          <p:spTgt spid="55"/>
                                        </p:tgtEl>
                                        <p:attrNameLst>
                                          <p:attrName>style.visibility</p:attrName>
                                        </p:attrNameLst>
                                      </p:cBhvr>
                                      <p:to>
                                        <p:strVal val="visible"/>
                                      </p:to>
                                    </p:set>
                                    <p:anim calcmode="lin" valueType="num">
                                      <p:cBhvr additive="base">
                                        <p:cTn id="137" dur="2000" fill="hold"/>
                                        <p:tgtEl>
                                          <p:spTgt spid="55"/>
                                        </p:tgtEl>
                                        <p:attrNameLst>
                                          <p:attrName>ppt_x</p:attrName>
                                        </p:attrNameLst>
                                      </p:cBhvr>
                                      <p:tavLst>
                                        <p:tav tm="0">
                                          <p:val>
                                            <p:strVal val="#ppt_x"/>
                                          </p:val>
                                        </p:tav>
                                        <p:tav tm="100000">
                                          <p:val>
                                            <p:strVal val="#ppt_x"/>
                                          </p:val>
                                        </p:tav>
                                      </p:tavLst>
                                    </p:anim>
                                    <p:anim calcmode="lin" valueType="num">
                                      <p:cBhvr additive="base">
                                        <p:cTn id="138" dur="2000" fill="hold"/>
                                        <p:tgtEl>
                                          <p:spTgt spid="55"/>
                                        </p:tgtEl>
                                        <p:attrNameLst>
                                          <p:attrName>ppt_y</p:attrName>
                                        </p:attrNameLst>
                                      </p:cBhvr>
                                      <p:tavLst>
                                        <p:tav tm="0">
                                          <p:val>
                                            <p:strVal val="0-#ppt_h/2"/>
                                          </p:val>
                                        </p:tav>
                                        <p:tav tm="100000">
                                          <p:val>
                                            <p:strVal val="#ppt_y"/>
                                          </p:val>
                                        </p:tav>
                                      </p:tavLst>
                                    </p:anim>
                                  </p:childTnLst>
                                </p:cTn>
                              </p:par>
                              <p:par>
                                <p:cTn id="139" presetID="2" presetClass="exit" presetSubtype="4" fill="hold" nodeType="withEffect">
                                  <p:stCondLst>
                                    <p:cond delay="0"/>
                                  </p:stCondLst>
                                  <p:childTnLst>
                                    <p:anim calcmode="lin" valueType="num">
                                      <p:cBhvr additive="base">
                                        <p:cTn id="140" dur="3000"/>
                                        <p:tgtEl>
                                          <p:spTgt spid="55"/>
                                        </p:tgtEl>
                                        <p:attrNameLst>
                                          <p:attrName>ppt_x</p:attrName>
                                        </p:attrNameLst>
                                      </p:cBhvr>
                                      <p:tavLst>
                                        <p:tav tm="0">
                                          <p:val>
                                            <p:strVal val="ppt_x"/>
                                          </p:val>
                                        </p:tav>
                                        <p:tav tm="100000">
                                          <p:val>
                                            <p:strVal val="ppt_x"/>
                                          </p:val>
                                        </p:tav>
                                      </p:tavLst>
                                    </p:anim>
                                    <p:anim calcmode="lin" valueType="num">
                                      <p:cBhvr additive="base">
                                        <p:cTn id="141" dur="3000"/>
                                        <p:tgtEl>
                                          <p:spTgt spid="55"/>
                                        </p:tgtEl>
                                        <p:attrNameLst>
                                          <p:attrName>ppt_y</p:attrName>
                                        </p:attrNameLst>
                                      </p:cBhvr>
                                      <p:tavLst>
                                        <p:tav tm="0">
                                          <p:val>
                                            <p:strVal val="ppt_y"/>
                                          </p:val>
                                        </p:tav>
                                        <p:tav tm="100000">
                                          <p:val>
                                            <p:strVal val="1+ppt_h/2"/>
                                          </p:val>
                                        </p:tav>
                                      </p:tavLst>
                                    </p:anim>
                                    <p:set>
                                      <p:cBhvr>
                                        <p:cTn id="142" dur="1" fill="hold">
                                          <p:stCondLst>
                                            <p:cond delay="2999"/>
                                          </p:stCondLst>
                                        </p:cTn>
                                        <p:tgtEl>
                                          <p:spTgt spid="55"/>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3000" fill="hold"/>
                                        <p:tgtEl>
                                          <p:spTgt spid="55"/>
                                        </p:tgtEl>
                                        <p:attrNameLst>
                                          <p:attrName>r</p:attrName>
                                        </p:attrNameLst>
                                      </p:cBhvr>
                                    </p:animRot>
                                  </p:childTnLst>
                                </p:cTn>
                              </p:par>
                              <p:par>
                                <p:cTn id="145" presetID="2" presetClass="entr" presetSubtype="1" fill="hold" nodeType="withEffect">
                                  <p:stCondLst>
                                    <p:cond delay="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2000" fill="hold"/>
                                        <p:tgtEl>
                                          <p:spTgt spid="72"/>
                                        </p:tgtEl>
                                        <p:attrNameLst>
                                          <p:attrName>ppt_x</p:attrName>
                                        </p:attrNameLst>
                                      </p:cBhvr>
                                      <p:tavLst>
                                        <p:tav tm="0">
                                          <p:val>
                                            <p:strVal val="#ppt_x"/>
                                          </p:val>
                                        </p:tav>
                                        <p:tav tm="100000">
                                          <p:val>
                                            <p:strVal val="#ppt_x"/>
                                          </p:val>
                                        </p:tav>
                                      </p:tavLst>
                                    </p:anim>
                                    <p:anim calcmode="lin" valueType="num">
                                      <p:cBhvr additive="base">
                                        <p:cTn id="148" dur="2000" fill="hold"/>
                                        <p:tgtEl>
                                          <p:spTgt spid="72"/>
                                        </p:tgtEl>
                                        <p:attrNameLst>
                                          <p:attrName>ppt_y</p:attrName>
                                        </p:attrNameLst>
                                      </p:cBhvr>
                                      <p:tavLst>
                                        <p:tav tm="0">
                                          <p:val>
                                            <p:strVal val="0-#ppt_h/2"/>
                                          </p:val>
                                        </p:tav>
                                        <p:tav tm="100000">
                                          <p:val>
                                            <p:strVal val="#ppt_y"/>
                                          </p:val>
                                        </p:tav>
                                      </p:tavLst>
                                    </p:anim>
                                  </p:childTnLst>
                                </p:cTn>
                              </p:par>
                              <p:par>
                                <p:cTn id="149" presetID="2" presetClass="exit" presetSubtype="4" fill="hold" nodeType="withEffect">
                                  <p:stCondLst>
                                    <p:cond delay="0"/>
                                  </p:stCondLst>
                                  <p:childTnLst>
                                    <p:anim calcmode="lin" valueType="num">
                                      <p:cBhvr additive="base">
                                        <p:cTn id="150" dur="3000"/>
                                        <p:tgtEl>
                                          <p:spTgt spid="72"/>
                                        </p:tgtEl>
                                        <p:attrNameLst>
                                          <p:attrName>ppt_x</p:attrName>
                                        </p:attrNameLst>
                                      </p:cBhvr>
                                      <p:tavLst>
                                        <p:tav tm="0">
                                          <p:val>
                                            <p:strVal val="ppt_x"/>
                                          </p:val>
                                        </p:tav>
                                        <p:tav tm="100000">
                                          <p:val>
                                            <p:strVal val="ppt_x"/>
                                          </p:val>
                                        </p:tav>
                                      </p:tavLst>
                                    </p:anim>
                                    <p:anim calcmode="lin" valueType="num">
                                      <p:cBhvr additive="base">
                                        <p:cTn id="151" dur="3000"/>
                                        <p:tgtEl>
                                          <p:spTgt spid="72"/>
                                        </p:tgtEl>
                                        <p:attrNameLst>
                                          <p:attrName>ppt_y</p:attrName>
                                        </p:attrNameLst>
                                      </p:cBhvr>
                                      <p:tavLst>
                                        <p:tav tm="0">
                                          <p:val>
                                            <p:strVal val="ppt_y"/>
                                          </p:val>
                                        </p:tav>
                                        <p:tav tm="100000">
                                          <p:val>
                                            <p:strVal val="1+ppt_h/2"/>
                                          </p:val>
                                        </p:tav>
                                      </p:tavLst>
                                    </p:anim>
                                    <p:set>
                                      <p:cBhvr>
                                        <p:cTn id="152" dur="1" fill="hold">
                                          <p:stCondLst>
                                            <p:cond delay="2999"/>
                                          </p:stCondLst>
                                        </p:cTn>
                                        <p:tgtEl>
                                          <p:spTgt spid="72"/>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3000" fill="hold"/>
                                        <p:tgtEl>
                                          <p:spTgt spid="72"/>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2000" fill="hold"/>
                                        <p:tgtEl>
                                          <p:spTgt spid="56"/>
                                        </p:tgtEl>
                                        <p:attrNameLst>
                                          <p:attrName>ppt_x</p:attrName>
                                        </p:attrNameLst>
                                      </p:cBhvr>
                                      <p:tavLst>
                                        <p:tav tm="0">
                                          <p:val>
                                            <p:strVal val="#ppt_x"/>
                                          </p:val>
                                        </p:tav>
                                        <p:tav tm="100000">
                                          <p:val>
                                            <p:strVal val="#ppt_x"/>
                                          </p:val>
                                        </p:tav>
                                      </p:tavLst>
                                    </p:anim>
                                    <p:anim calcmode="lin" valueType="num">
                                      <p:cBhvr additive="base">
                                        <p:cTn id="158" dur="2000" fill="hold"/>
                                        <p:tgtEl>
                                          <p:spTgt spid="56"/>
                                        </p:tgtEl>
                                        <p:attrNameLst>
                                          <p:attrName>ppt_y</p:attrName>
                                        </p:attrNameLst>
                                      </p:cBhvr>
                                      <p:tavLst>
                                        <p:tav tm="0">
                                          <p:val>
                                            <p:strVal val="0-#ppt_h/2"/>
                                          </p:val>
                                        </p:tav>
                                        <p:tav tm="100000">
                                          <p:val>
                                            <p:strVal val="#ppt_y"/>
                                          </p:val>
                                        </p:tav>
                                      </p:tavLst>
                                    </p:anim>
                                  </p:childTnLst>
                                </p:cTn>
                              </p:par>
                              <p:par>
                                <p:cTn id="159" presetID="2" presetClass="exit" presetSubtype="4" fill="hold" nodeType="withEffect">
                                  <p:stCondLst>
                                    <p:cond delay="0"/>
                                  </p:stCondLst>
                                  <p:childTnLst>
                                    <p:anim calcmode="lin" valueType="num">
                                      <p:cBhvr additive="base">
                                        <p:cTn id="160" dur="3000"/>
                                        <p:tgtEl>
                                          <p:spTgt spid="56"/>
                                        </p:tgtEl>
                                        <p:attrNameLst>
                                          <p:attrName>ppt_x</p:attrName>
                                        </p:attrNameLst>
                                      </p:cBhvr>
                                      <p:tavLst>
                                        <p:tav tm="0">
                                          <p:val>
                                            <p:strVal val="ppt_x"/>
                                          </p:val>
                                        </p:tav>
                                        <p:tav tm="100000">
                                          <p:val>
                                            <p:strVal val="ppt_x"/>
                                          </p:val>
                                        </p:tav>
                                      </p:tavLst>
                                    </p:anim>
                                    <p:anim calcmode="lin" valueType="num">
                                      <p:cBhvr additive="base">
                                        <p:cTn id="161" dur="3000"/>
                                        <p:tgtEl>
                                          <p:spTgt spid="56"/>
                                        </p:tgtEl>
                                        <p:attrNameLst>
                                          <p:attrName>ppt_y</p:attrName>
                                        </p:attrNameLst>
                                      </p:cBhvr>
                                      <p:tavLst>
                                        <p:tav tm="0">
                                          <p:val>
                                            <p:strVal val="ppt_y"/>
                                          </p:val>
                                        </p:tav>
                                        <p:tav tm="100000">
                                          <p:val>
                                            <p:strVal val="1+ppt_h/2"/>
                                          </p:val>
                                        </p:tav>
                                      </p:tavLst>
                                    </p:anim>
                                    <p:set>
                                      <p:cBhvr>
                                        <p:cTn id="162" dur="1" fill="hold">
                                          <p:stCondLst>
                                            <p:cond delay="2999"/>
                                          </p:stCondLst>
                                        </p:cTn>
                                        <p:tgtEl>
                                          <p:spTgt spid="56"/>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3000" fill="hold"/>
                                        <p:tgtEl>
                                          <p:spTgt spid="56"/>
                                        </p:tgtEl>
                                        <p:attrNameLst>
                                          <p:attrName>r</p:attrName>
                                        </p:attrNameLst>
                                      </p:cBhvr>
                                    </p:animRot>
                                  </p:childTnLst>
                                </p:cTn>
                              </p:par>
                              <p:par>
                                <p:cTn id="165" presetID="2" presetClass="entr" presetSubtype="1" fill="hold" nodeType="with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2000" fill="hold"/>
                                        <p:tgtEl>
                                          <p:spTgt spid="71"/>
                                        </p:tgtEl>
                                        <p:attrNameLst>
                                          <p:attrName>ppt_x</p:attrName>
                                        </p:attrNameLst>
                                      </p:cBhvr>
                                      <p:tavLst>
                                        <p:tav tm="0">
                                          <p:val>
                                            <p:strVal val="#ppt_x"/>
                                          </p:val>
                                        </p:tav>
                                        <p:tav tm="100000">
                                          <p:val>
                                            <p:strVal val="#ppt_x"/>
                                          </p:val>
                                        </p:tav>
                                      </p:tavLst>
                                    </p:anim>
                                    <p:anim calcmode="lin" valueType="num">
                                      <p:cBhvr additive="base">
                                        <p:cTn id="168" dur="2000" fill="hold"/>
                                        <p:tgtEl>
                                          <p:spTgt spid="71"/>
                                        </p:tgtEl>
                                        <p:attrNameLst>
                                          <p:attrName>ppt_y</p:attrName>
                                        </p:attrNameLst>
                                      </p:cBhvr>
                                      <p:tavLst>
                                        <p:tav tm="0">
                                          <p:val>
                                            <p:strVal val="0-#ppt_h/2"/>
                                          </p:val>
                                        </p:tav>
                                        <p:tav tm="100000">
                                          <p:val>
                                            <p:strVal val="#ppt_y"/>
                                          </p:val>
                                        </p:tav>
                                      </p:tavLst>
                                    </p:anim>
                                  </p:childTnLst>
                                </p:cTn>
                              </p:par>
                              <p:par>
                                <p:cTn id="169" presetID="2" presetClass="exit" presetSubtype="4" fill="hold" nodeType="withEffect">
                                  <p:stCondLst>
                                    <p:cond delay="0"/>
                                  </p:stCondLst>
                                  <p:childTnLst>
                                    <p:anim calcmode="lin" valueType="num">
                                      <p:cBhvr additive="base">
                                        <p:cTn id="170" dur="3000"/>
                                        <p:tgtEl>
                                          <p:spTgt spid="71"/>
                                        </p:tgtEl>
                                        <p:attrNameLst>
                                          <p:attrName>ppt_x</p:attrName>
                                        </p:attrNameLst>
                                      </p:cBhvr>
                                      <p:tavLst>
                                        <p:tav tm="0">
                                          <p:val>
                                            <p:strVal val="ppt_x"/>
                                          </p:val>
                                        </p:tav>
                                        <p:tav tm="100000">
                                          <p:val>
                                            <p:strVal val="ppt_x"/>
                                          </p:val>
                                        </p:tav>
                                      </p:tavLst>
                                    </p:anim>
                                    <p:anim calcmode="lin" valueType="num">
                                      <p:cBhvr additive="base">
                                        <p:cTn id="171" dur="3000"/>
                                        <p:tgtEl>
                                          <p:spTgt spid="71"/>
                                        </p:tgtEl>
                                        <p:attrNameLst>
                                          <p:attrName>ppt_y</p:attrName>
                                        </p:attrNameLst>
                                      </p:cBhvr>
                                      <p:tavLst>
                                        <p:tav tm="0">
                                          <p:val>
                                            <p:strVal val="ppt_y"/>
                                          </p:val>
                                        </p:tav>
                                        <p:tav tm="100000">
                                          <p:val>
                                            <p:strVal val="1+ppt_h/2"/>
                                          </p:val>
                                        </p:tav>
                                      </p:tavLst>
                                    </p:anim>
                                    <p:set>
                                      <p:cBhvr>
                                        <p:cTn id="172" dur="1" fill="hold">
                                          <p:stCondLst>
                                            <p:cond delay="2999"/>
                                          </p:stCondLst>
                                        </p:cTn>
                                        <p:tgtEl>
                                          <p:spTgt spid="71"/>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3000" fill="hold"/>
                                        <p:tgtEl>
                                          <p:spTgt spid="71"/>
                                        </p:tgtEl>
                                        <p:attrNameLst>
                                          <p:attrName>r</p:attrName>
                                        </p:attrNameLst>
                                      </p:cBhvr>
                                    </p:animRot>
                                  </p:childTnLst>
                                </p:cTn>
                              </p:par>
                              <p:par>
                                <p:cTn id="175" presetID="2" presetClass="entr" presetSubtype="1" fill="hold"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additive="base">
                                        <p:cTn id="177" dur="2000" fill="hold"/>
                                        <p:tgtEl>
                                          <p:spTgt spid="70"/>
                                        </p:tgtEl>
                                        <p:attrNameLst>
                                          <p:attrName>ppt_x</p:attrName>
                                        </p:attrNameLst>
                                      </p:cBhvr>
                                      <p:tavLst>
                                        <p:tav tm="0">
                                          <p:val>
                                            <p:strVal val="#ppt_x"/>
                                          </p:val>
                                        </p:tav>
                                        <p:tav tm="100000">
                                          <p:val>
                                            <p:strVal val="#ppt_x"/>
                                          </p:val>
                                        </p:tav>
                                      </p:tavLst>
                                    </p:anim>
                                    <p:anim calcmode="lin" valueType="num">
                                      <p:cBhvr additive="base">
                                        <p:cTn id="178" dur="2000" fill="hold"/>
                                        <p:tgtEl>
                                          <p:spTgt spid="70"/>
                                        </p:tgtEl>
                                        <p:attrNameLst>
                                          <p:attrName>ppt_y</p:attrName>
                                        </p:attrNameLst>
                                      </p:cBhvr>
                                      <p:tavLst>
                                        <p:tav tm="0">
                                          <p:val>
                                            <p:strVal val="0-#ppt_h/2"/>
                                          </p:val>
                                        </p:tav>
                                        <p:tav tm="100000">
                                          <p:val>
                                            <p:strVal val="#ppt_y"/>
                                          </p:val>
                                        </p:tav>
                                      </p:tavLst>
                                    </p:anim>
                                  </p:childTnLst>
                                </p:cTn>
                              </p:par>
                              <p:par>
                                <p:cTn id="179" presetID="2" presetClass="exit" presetSubtype="4" fill="hold" nodeType="withEffect">
                                  <p:stCondLst>
                                    <p:cond delay="0"/>
                                  </p:stCondLst>
                                  <p:childTnLst>
                                    <p:anim calcmode="lin" valueType="num">
                                      <p:cBhvr additive="base">
                                        <p:cTn id="180" dur="3000"/>
                                        <p:tgtEl>
                                          <p:spTgt spid="70"/>
                                        </p:tgtEl>
                                        <p:attrNameLst>
                                          <p:attrName>ppt_x</p:attrName>
                                        </p:attrNameLst>
                                      </p:cBhvr>
                                      <p:tavLst>
                                        <p:tav tm="0">
                                          <p:val>
                                            <p:strVal val="ppt_x"/>
                                          </p:val>
                                        </p:tav>
                                        <p:tav tm="100000">
                                          <p:val>
                                            <p:strVal val="ppt_x"/>
                                          </p:val>
                                        </p:tav>
                                      </p:tavLst>
                                    </p:anim>
                                    <p:anim calcmode="lin" valueType="num">
                                      <p:cBhvr additive="base">
                                        <p:cTn id="181" dur="3000"/>
                                        <p:tgtEl>
                                          <p:spTgt spid="70"/>
                                        </p:tgtEl>
                                        <p:attrNameLst>
                                          <p:attrName>ppt_y</p:attrName>
                                        </p:attrNameLst>
                                      </p:cBhvr>
                                      <p:tavLst>
                                        <p:tav tm="0">
                                          <p:val>
                                            <p:strVal val="ppt_y"/>
                                          </p:val>
                                        </p:tav>
                                        <p:tav tm="100000">
                                          <p:val>
                                            <p:strVal val="1+ppt_h/2"/>
                                          </p:val>
                                        </p:tav>
                                      </p:tavLst>
                                    </p:anim>
                                    <p:set>
                                      <p:cBhvr>
                                        <p:cTn id="182" dur="1" fill="hold">
                                          <p:stCondLst>
                                            <p:cond delay="2999"/>
                                          </p:stCondLst>
                                        </p:cTn>
                                        <p:tgtEl>
                                          <p:spTgt spid="70"/>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3000" fill="hold"/>
                                        <p:tgtEl>
                                          <p:spTgt spid="70"/>
                                        </p:tgtEl>
                                        <p:attrNameLst>
                                          <p:attrName>r</p:attrName>
                                        </p:attrNameLst>
                                      </p:cBhvr>
                                    </p:animRot>
                                  </p:childTnLst>
                                </p:cTn>
                              </p:par>
                              <p:par>
                                <p:cTn id="185" presetID="2" presetClass="entr" presetSubtype="1" fill="hold" nodeType="withEffect">
                                  <p:stCondLst>
                                    <p:cond delay="0"/>
                                  </p:stCondLst>
                                  <p:childTnLst>
                                    <p:set>
                                      <p:cBhvr>
                                        <p:cTn id="186" dur="1" fill="hold">
                                          <p:stCondLst>
                                            <p:cond delay="0"/>
                                          </p:stCondLst>
                                        </p:cTn>
                                        <p:tgtEl>
                                          <p:spTgt spid="69"/>
                                        </p:tgtEl>
                                        <p:attrNameLst>
                                          <p:attrName>style.visibility</p:attrName>
                                        </p:attrNameLst>
                                      </p:cBhvr>
                                      <p:to>
                                        <p:strVal val="visible"/>
                                      </p:to>
                                    </p:set>
                                    <p:anim calcmode="lin" valueType="num">
                                      <p:cBhvr additive="base">
                                        <p:cTn id="187" dur="2000" fill="hold"/>
                                        <p:tgtEl>
                                          <p:spTgt spid="69"/>
                                        </p:tgtEl>
                                        <p:attrNameLst>
                                          <p:attrName>ppt_x</p:attrName>
                                        </p:attrNameLst>
                                      </p:cBhvr>
                                      <p:tavLst>
                                        <p:tav tm="0">
                                          <p:val>
                                            <p:strVal val="#ppt_x"/>
                                          </p:val>
                                        </p:tav>
                                        <p:tav tm="100000">
                                          <p:val>
                                            <p:strVal val="#ppt_x"/>
                                          </p:val>
                                        </p:tav>
                                      </p:tavLst>
                                    </p:anim>
                                    <p:anim calcmode="lin" valueType="num">
                                      <p:cBhvr additive="base">
                                        <p:cTn id="188" dur="2000" fill="hold"/>
                                        <p:tgtEl>
                                          <p:spTgt spid="69"/>
                                        </p:tgtEl>
                                        <p:attrNameLst>
                                          <p:attrName>ppt_y</p:attrName>
                                        </p:attrNameLst>
                                      </p:cBhvr>
                                      <p:tavLst>
                                        <p:tav tm="0">
                                          <p:val>
                                            <p:strVal val="0-#ppt_h/2"/>
                                          </p:val>
                                        </p:tav>
                                        <p:tav tm="100000">
                                          <p:val>
                                            <p:strVal val="#ppt_y"/>
                                          </p:val>
                                        </p:tav>
                                      </p:tavLst>
                                    </p:anim>
                                  </p:childTnLst>
                                </p:cTn>
                              </p:par>
                              <p:par>
                                <p:cTn id="189" presetID="2" presetClass="exit" presetSubtype="4" fill="hold" nodeType="withEffect">
                                  <p:stCondLst>
                                    <p:cond delay="0"/>
                                  </p:stCondLst>
                                  <p:childTnLst>
                                    <p:anim calcmode="lin" valueType="num">
                                      <p:cBhvr additive="base">
                                        <p:cTn id="190" dur="3000"/>
                                        <p:tgtEl>
                                          <p:spTgt spid="69"/>
                                        </p:tgtEl>
                                        <p:attrNameLst>
                                          <p:attrName>ppt_x</p:attrName>
                                        </p:attrNameLst>
                                      </p:cBhvr>
                                      <p:tavLst>
                                        <p:tav tm="0">
                                          <p:val>
                                            <p:strVal val="ppt_x"/>
                                          </p:val>
                                        </p:tav>
                                        <p:tav tm="100000">
                                          <p:val>
                                            <p:strVal val="ppt_x"/>
                                          </p:val>
                                        </p:tav>
                                      </p:tavLst>
                                    </p:anim>
                                    <p:anim calcmode="lin" valueType="num">
                                      <p:cBhvr additive="base">
                                        <p:cTn id="191" dur="3000"/>
                                        <p:tgtEl>
                                          <p:spTgt spid="69"/>
                                        </p:tgtEl>
                                        <p:attrNameLst>
                                          <p:attrName>ppt_y</p:attrName>
                                        </p:attrNameLst>
                                      </p:cBhvr>
                                      <p:tavLst>
                                        <p:tav tm="0">
                                          <p:val>
                                            <p:strVal val="ppt_y"/>
                                          </p:val>
                                        </p:tav>
                                        <p:tav tm="100000">
                                          <p:val>
                                            <p:strVal val="1+ppt_h/2"/>
                                          </p:val>
                                        </p:tav>
                                      </p:tavLst>
                                    </p:anim>
                                    <p:set>
                                      <p:cBhvr>
                                        <p:cTn id="192" dur="1" fill="hold">
                                          <p:stCondLst>
                                            <p:cond delay="2999"/>
                                          </p:stCondLst>
                                        </p:cTn>
                                        <p:tgtEl>
                                          <p:spTgt spid="69"/>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3000" fill="hold"/>
                                        <p:tgtEl>
                                          <p:spTgt spid="69"/>
                                        </p:tgtEl>
                                        <p:attrNameLst>
                                          <p:attrName>r</p:attrName>
                                        </p:attrNameLst>
                                      </p:cBhvr>
                                    </p:animRot>
                                  </p:childTnLst>
                                </p:cTn>
                              </p:par>
                              <p:par>
                                <p:cTn id="195" presetID="2" presetClass="entr" presetSubtype="1" fill="hold" nodeType="withEffect">
                                  <p:stCondLst>
                                    <p:cond delay="0"/>
                                  </p:stCondLst>
                                  <p:childTnLst>
                                    <p:set>
                                      <p:cBhvr>
                                        <p:cTn id="196" dur="1" fill="hold">
                                          <p:stCondLst>
                                            <p:cond delay="0"/>
                                          </p:stCondLst>
                                        </p:cTn>
                                        <p:tgtEl>
                                          <p:spTgt spid="68"/>
                                        </p:tgtEl>
                                        <p:attrNameLst>
                                          <p:attrName>style.visibility</p:attrName>
                                        </p:attrNameLst>
                                      </p:cBhvr>
                                      <p:to>
                                        <p:strVal val="visible"/>
                                      </p:to>
                                    </p:set>
                                    <p:anim calcmode="lin" valueType="num">
                                      <p:cBhvr additive="base">
                                        <p:cTn id="197" dur="2000" fill="hold"/>
                                        <p:tgtEl>
                                          <p:spTgt spid="68"/>
                                        </p:tgtEl>
                                        <p:attrNameLst>
                                          <p:attrName>ppt_x</p:attrName>
                                        </p:attrNameLst>
                                      </p:cBhvr>
                                      <p:tavLst>
                                        <p:tav tm="0">
                                          <p:val>
                                            <p:strVal val="#ppt_x"/>
                                          </p:val>
                                        </p:tav>
                                        <p:tav tm="100000">
                                          <p:val>
                                            <p:strVal val="#ppt_x"/>
                                          </p:val>
                                        </p:tav>
                                      </p:tavLst>
                                    </p:anim>
                                    <p:anim calcmode="lin" valueType="num">
                                      <p:cBhvr additive="base">
                                        <p:cTn id="198" dur="2000" fill="hold"/>
                                        <p:tgtEl>
                                          <p:spTgt spid="68"/>
                                        </p:tgtEl>
                                        <p:attrNameLst>
                                          <p:attrName>ppt_y</p:attrName>
                                        </p:attrNameLst>
                                      </p:cBhvr>
                                      <p:tavLst>
                                        <p:tav tm="0">
                                          <p:val>
                                            <p:strVal val="0-#ppt_h/2"/>
                                          </p:val>
                                        </p:tav>
                                        <p:tav tm="100000">
                                          <p:val>
                                            <p:strVal val="#ppt_y"/>
                                          </p:val>
                                        </p:tav>
                                      </p:tavLst>
                                    </p:anim>
                                  </p:childTnLst>
                                </p:cTn>
                              </p:par>
                              <p:par>
                                <p:cTn id="199" presetID="2" presetClass="exit" presetSubtype="4" fill="hold" nodeType="withEffect">
                                  <p:stCondLst>
                                    <p:cond delay="0"/>
                                  </p:stCondLst>
                                  <p:childTnLst>
                                    <p:anim calcmode="lin" valueType="num">
                                      <p:cBhvr additive="base">
                                        <p:cTn id="200" dur="3000"/>
                                        <p:tgtEl>
                                          <p:spTgt spid="68"/>
                                        </p:tgtEl>
                                        <p:attrNameLst>
                                          <p:attrName>ppt_x</p:attrName>
                                        </p:attrNameLst>
                                      </p:cBhvr>
                                      <p:tavLst>
                                        <p:tav tm="0">
                                          <p:val>
                                            <p:strVal val="ppt_x"/>
                                          </p:val>
                                        </p:tav>
                                        <p:tav tm="100000">
                                          <p:val>
                                            <p:strVal val="ppt_x"/>
                                          </p:val>
                                        </p:tav>
                                      </p:tavLst>
                                    </p:anim>
                                    <p:anim calcmode="lin" valueType="num">
                                      <p:cBhvr additive="base">
                                        <p:cTn id="201" dur="3000"/>
                                        <p:tgtEl>
                                          <p:spTgt spid="68"/>
                                        </p:tgtEl>
                                        <p:attrNameLst>
                                          <p:attrName>ppt_y</p:attrName>
                                        </p:attrNameLst>
                                      </p:cBhvr>
                                      <p:tavLst>
                                        <p:tav tm="0">
                                          <p:val>
                                            <p:strVal val="ppt_y"/>
                                          </p:val>
                                        </p:tav>
                                        <p:tav tm="100000">
                                          <p:val>
                                            <p:strVal val="1+ppt_h/2"/>
                                          </p:val>
                                        </p:tav>
                                      </p:tavLst>
                                    </p:anim>
                                    <p:set>
                                      <p:cBhvr>
                                        <p:cTn id="202" dur="1" fill="hold">
                                          <p:stCondLst>
                                            <p:cond delay="2999"/>
                                          </p:stCondLst>
                                        </p:cTn>
                                        <p:tgtEl>
                                          <p:spTgt spid="68"/>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3000" fill="hold"/>
                                        <p:tgtEl>
                                          <p:spTgt spid="68"/>
                                        </p:tgtEl>
                                        <p:attrNameLst>
                                          <p:attrName>r</p:attrName>
                                        </p:attrNameLst>
                                      </p:cBhvr>
                                    </p:animRot>
                                  </p:childTnLst>
                                </p:cTn>
                              </p:par>
                              <p:par>
                                <p:cTn id="205" presetID="2" presetClass="entr" presetSubtype="1" fill="hold" nodeType="withEffect">
                                  <p:stCondLst>
                                    <p:cond delay="0"/>
                                  </p:stCondLst>
                                  <p:childTnLst>
                                    <p:set>
                                      <p:cBhvr>
                                        <p:cTn id="206" dur="1" fill="hold">
                                          <p:stCondLst>
                                            <p:cond delay="0"/>
                                          </p:stCondLst>
                                        </p:cTn>
                                        <p:tgtEl>
                                          <p:spTgt spid="84"/>
                                        </p:tgtEl>
                                        <p:attrNameLst>
                                          <p:attrName>style.visibility</p:attrName>
                                        </p:attrNameLst>
                                      </p:cBhvr>
                                      <p:to>
                                        <p:strVal val="visible"/>
                                      </p:to>
                                    </p:set>
                                    <p:anim calcmode="lin" valueType="num">
                                      <p:cBhvr additive="base">
                                        <p:cTn id="207" dur="2000" fill="hold"/>
                                        <p:tgtEl>
                                          <p:spTgt spid="84"/>
                                        </p:tgtEl>
                                        <p:attrNameLst>
                                          <p:attrName>ppt_x</p:attrName>
                                        </p:attrNameLst>
                                      </p:cBhvr>
                                      <p:tavLst>
                                        <p:tav tm="0">
                                          <p:val>
                                            <p:strVal val="#ppt_x"/>
                                          </p:val>
                                        </p:tav>
                                        <p:tav tm="100000">
                                          <p:val>
                                            <p:strVal val="#ppt_x"/>
                                          </p:val>
                                        </p:tav>
                                      </p:tavLst>
                                    </p:anim>
                                    <p:anim calcmode="lin" valueType="num">
                                      <p:cBhvr additive="base">
                                        <p:cTn id="208" dur="2000" fill="hold"/>
                                        <p:tgtEl>
                                          <p:spTgt spid="84"/>
                                        </p:tgtEl>
                                        <p:attrNameLst>
                                          <p:attrName>ppt_y</p:attrName>
                                        </p:attrNameLst>
                                      </p:cBhvr>
                                      <p:tavLst>
                                        <p:tav tm="0">
                                          <p:val>
                                            <p:strVal val="0-#ppt_h/2"/>
                                          </p:val>
                                        </p:tav>
                                        <p:tav tm="100000">
                                          <p:val>
                                            <p:strVal val="#ppt_y"/>
                                          </p:val>
                                        </p:tav>
                                      </p:tavLst>
                                    </p:anim>
                                  </p:childTnLst>
                                </p:cTn>
                              </p:par>
                              <p:par>
                                <p:cTn id="209" presetID="2" presetClass="exit" presetSubtype="4" fill="hold" nodeType="withEffect">
                                  <p:stCondLst>
                                    <p:cond delay="0"/>
                                  </p:stCondLst>
                                  <p:childTnLst>
                                    <p:anim calcmode="lin" valueType="num">
                                      <p:cBhvr additive="base">
                                        <p:cTn id="210" dur="3000"/>
                                        <p:tgtEl>
                                          <p:spTgt spid="84"/>
                                        </p:tgtEl>
                                        <p:attrNameLst>
                                          <p:attrName>ppt_x</p:attrName>
                                        </p:attrNameLst>
                                      </p:cBhvr>
                                      <p:tavLst>
                                        <p:tav tm="0">
                                          <p:val>
                                            <p:strVal val="ppt_x"/>
                                          </p:val>
                                        </p:tav>
                                        <p:tav tm="100000">
                                          <p:val>
                                            <p:strVal val="ppt_x"/>
                                          </p:val>
                                        </p:tav>
                                      </p:tavLst>
                                    </p:anim>
                                    <p:anim calcmode="lin" valueType="num">
                                      <p:cBhvr additive="base">
                                        <p:cTn id="211" dur="3000"/>
                                        <p:tgtEl>
                                          <p:spTgt spid="84"/>
                                        </p:tgtEl>
                                        <p:attrNameLst>
                                          <p:attrName>ppt_y</p:attrName>
                                        </p:attrNameLst>
                                      </p:cBhvr>
                                      <p:tavLst>
                                        <p:tav tm="0">
                                          <p:val>
                                            <p:strVal val="ppt_y"/>
                                          </p:val>
                                        </p:tav>
                                        <p:tav tm="100000">
                                          <p:val>
                                            <p:strVal val="1+ppt_h/2"/>
                                          </p:val>
                                        </p:tav>
                                      </p:tavLst>
                                    </p:anim>
                                    <p:set>
                                      <p:cBhvr>
                                        <p:cTn id="212" dur="1" fill="hold">
                                          <p:stCondLst>
                                            <p:cond delay="2999"/>
                                          </p:stCondLst>
                                        </p:cTn>
                                        <p:tgtEl>
                                          <p:spTgt spid="84"/>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3000" fill="hold"/>
                                        <p:tgtEl>
                                          <p:spTgt spid="84"/>
                                        </p:tgtEl>
                                        <p:attrNameLst>
                                          <p:attrName>r</p:attrName>
                                        </p:attrNameLst>
                                      </p:cBhvr>
                                    </p:animRot>
                                  </p:childTnLst>
                                </p:cTn>
                              </p:par>
                              <p:par>
                                <p:cTn id="215" presetID="2" presetClass="entr" presetSubtype="1" fill="hold" nodeType="withEffect">
                                  <p:stCondLst>
                                    <p:cond delay="0"/>
                                  </p:stCondLst>
                                  <p:childTnLst>
                                    <p:set>
                                      <p:cBhvr>
                                        <p:cTn id="216" dur="1" fill="hold">
                                          <p:stCondLst>
                                            <p:cond delay="0"/>
                                          </p:stCondLst>
                                        </p:cTn>
                                        <p:tgtEl>
                                          <p:spTgt spid="87"/>
                                        </p:tgtEl>
                                        <p:attrNameLst>
                                          <p:attrName>style.visibility</p:attrName>
                                        </p:attrNameLst>
                                      </p:cBhvr>
                                      <p:to>
                                        <p:strVal val="visible"/>
                                      </p:to>
                                    </p:set>
                                    <p:anim calcmode="lin" valueType="num">
                                      <p:cBhvr additive="base">
                                        <p:cTn id="217" dur="2000" fill="hold"/>
                                        <p:tgtEl>
                                          <p:spTgt spid="87"/>
                                        </p:tgtEl>
                                        <p:attrNameLst>
                                          <p:attrName>ppt_x</p:attrName>
                                        </p:attrNameLst>
                                      </p:cBhvr>
                                      <p:tavLst>
                                        <p:tav tm="0">
                                          <p:val>
                                            <p:strVal val="#ppt_x"/>
                                          </p:val>
                                        </p:tav>
                                        <p:tav tm="100000">
                                          <p:val>
                                            <p:strVal val="#ppt_x"/>
                                          </p:val>
                                        </p:tav>
                                      </p:tavLst>
                                    </p:anim>
                                    <p:anim calcmode="lin" valueType="num">
                                      <p:cBhvr additive="base">
                                        <p:cTn id="218" dur="2000" fill="hold"/>
                                        <p:tgtEl>
                                          <p:spTgt spid="87"/>
                                        </p:tgtEl>
                                        <p:attrNameLst>
                                          <p:attrName>ppt_y</p:attrName>
                                        </p:attrNameLst>
                                      </p:cBhvr>
                                      <p:tavLst>
                                        <p:tav tm="0">
                                          <p:val>
                                            <p:strVal val="0-#ppt_h/2"/>
                                          </p:val>
                                        </p:tav>
                                        <p:tav tm="100000">
                                          <p:val>
                                            <p:strVal val="#ppt_y"/>
                                          </p:val>
                                        </p:tav>
                                      </p:tavLst>
                                    </p:anim>
                                  </p:childTnLst>
                                </p:cTn>
                              </p:par>
                              <p:par>
                                <p:cTn id="219" presetID="2" presetClass="exit" presetSubtype="4" fill="hold" nodeType="withEffect">
                                  <p:stCondLst>
                                    <p:cond delay="0"/>
                                  </p:stCondLst>
                                  <p:childTnLst>
                                    <p:anim calcmode="lin" valueType="num">
                                      <p:cBhvr additive="base">
                                        <p:cTn id="220" dur="3000"/>
                                        <p:tgtEl>
                                          <p:spTgt spid="87"/>
                                        </p:tgtEl>
                                        <p:attrNameLst>
                                          <p:attrName>ppt_x</p:attrName>
                                        </p:attrNameLst>
                                      </p:cBhvr>
                                      <p:tavLst>
                                        <p:tav tm="0">
                                          <p:val>
                                            <p:strVal val="ppt_x"/>
                                          </p:val>
                                        </p:tav>
                                        <p:tav tm="100000">
                                          <p:val>
                                            <p:strVal val="ppt_x"/>
                                          </p:val>
                                        </p:tav>
                                      </p:tavLst>
                                    </p:anim>
                                    <p:anim calcmode="lin" valueType="num">
                                      <p:cBhvr additive="base">
                                        <p:cTn id="221" dur="3000"/>
                                        <p:tgtEl>
                                          <p:spTgt spid="87"/>
                                        </p:tgtEl>
                                        <p:attrNameLst>
                                          <p:attrName>ppt_y</p:attrName>
                                        </p:attrNameLst>
                                      </p:cBhvr>
                                      <p:tavLst>
                                        <p:tav tm="0">
                                          <p:val>
                                            <p:strVal val="ppt_y"/>
                                          </p:val>
                                        </p:tav>
                                        <p:tav tm="100000">
                                          <p:val>
                                            <p:strVal val="1+ppt_h/2"/>
                                          </p:val>
                                        </p:tav>
                                      </p:tavLst>
                                    </p:anim>
                                    <p:set>
                                      <p:cBhvr>
                                        <p:cTn id="222" dur="1" fill="hold">
                                          <p:stCondLst>
                                            <p:cond delay="2999"/>
                                          </p:stCondLst>
                                        </p:cTn>
                                        <p:tgtEl>
                                          <p:spTgt spid="87"/>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3000" fill="hold"/>
                                        <p:tgtEl>
                                          <p:spTgt spid="87"/>
                                        </p:tgtEl>
                                        <p:attrNameLst>
                                          <p:attrName>r</p:attrName>
                                        </p:attrNameLst>
                                      </p:cBhvr>
                                    </p:animRot>
                                  </p:childTnLst>
                                </p:cTn>
                              </p:par>
                              <p:par>
                                <p:cTn id="225" presetID="2" presetClass="entr" presetSubtype="1" fill="hold"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2000" fill="hold"/>
                                        <p:tgtEl>
                                          <p:spTgt spid="90"/>
                                        </p:tgtEl>
                                        <p:attrNameLst>
                                          <p:attrName>ppt_x</p:attrName>
                                        </p:attrNameLst>
                                      </p:cBhvr>
                                      <p:tavLst>
                                        <p:tav tm="0">
                                          <p:val>
                                            <p:strVal val="#ppt_x"/>
                                          </p:val>
                                        </p:tav>
                                        <p:tav tm="100000">
                                          <p:val>
                                            <p:strVal val="#ppt_x"/>
                                          </p:val>
                                        </p:tav>
                                      </p:tavLst>
                                    </p:anim>
                                    <p:anim calcmode="lin" valueType="num">
                                      <p:cBhvr additive="base">
                                        <p:cTn id="228" dur="2000" fill="hold"/>
                                        <p:tgtEl>
                                          <p:spTgt spid="90"/>
                                        </p:tgtEl>
                                        <p:attrNameLst>
                                          <p:attrName>ppt_y</p:attrName>
                                        </p:attrNameLst>
                                      </p:cBhvr>
                                      <p:tavLst>
                                        <p:tav tm="0">
                                          <p:val>
                                            <p:strVal val="0-#ppt_h/2"/>
                                          </p:val>
                                        </p:tav>
                                        <p:tav tm="100000">
                                          <p:val>
                                            <p:strVal val="#ppt_y"/>
                                          </p:val>
                                        </p:tav>
                                      </p:tavLst>
                                    </p:anim>
                                  </p:childTnLst>
                                </p:cTn>
                              </p:par>
                              <p:par>
                                <p:cTn id="229" presetID="2" presetClass="exit" presetSubtype="4" fill="hold" nodeType="withEffect">
                                  <p:stCondLst>
                                    <p:cond delay="0"/>
                                  </p:stCondLst>
                                  <p:childTnLst>
                                    <p:anim calcmode="lin" valueType="num">
                                      <p:cBhvr additive="base">
                                        <p:cTn id="230" dur="3000"/>
                                        <p:tgtEl>
                                          <p:spTgt spid="90"/>
                                        </p:tgtEl>
                                        <p:attrNameLst>
                                          <p:attrName>ppt_x</p:attrName>
                                        </p:attrNameLst>
                                      </p:cBhvr>
                                      <p:tavLst>
                                        <p:tav tm="0">
                                          <p:val>
                                            <p:strVal val="ppt_x"/>
                                          </p:val>
                                        </p:tav>
                                        <p:tav tm="100000">
                                          <p:val>
                                            <p:strVal val="ppt_x"/>
                                          </p:val>
                                        </p:tav>
                                      </p:tavLst>
                                    </p:anim>
                                    <p:anim calcmode="lin" valueType="num">
                                      <p:cBhvr additive="base">
                                        <p:cTn id="231" dur="3000"/>
                                        <p:tgtEl>
                                          <p:spTgt spid="90"/>
                                        </p:tgtEl>
                                        <p:attrNameLst>
                                          <p:attrName>ppt_y</p:attrName>
                                        </p:attrNameLst>
                                      </p:cBhvr>
                                      <p:tavLst>
                                        <p:tav tm="0">
                                          <p:val>
                                            <p:strVal val="ppt_y"/>
                                          </p:val>
                                        </p:tav>
                                        <p:tav tm="100000">
                                          <p:val>
                                            <p:strVal val="1+ppt_h/2"/>
                                          </p:val>
                                        </p:tav>
                                      </p:tavLst>
                                    </p:anim>
                                    <p:set>
                                      <p:cBhvr>
                                        <p:cTn id="232" dur="1" fill="hold">
                                          <p:stCondLst>
                                            <p:cond delay="2999"/>
                                          </p:stCondLst>
                                        </p:cTn>
                                        <p:tgtEl>
                                          <p:spTgt spid="90"/>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3000" fill="hold"/>
                                        <p:tgtEl>
                                          <p:spTgt spid="90"/>
                                        </p:tgtEl>
                                        <p:attrNameLst>
                                          <p:attrName>r</p:attrName>
                                        </p:attrNameLst>
                                      </p:cBhvr>
                                    </p:animRot>
                                  </p:childTnLst>
                                </p:cTn>
                              </p:par>
                              <p:par>
                                <p:cTn id="235" presetID="2" presetClass="entr" presetSubtype="1" fill="hold" nodeType="withEffect">
                                  <p:stCondLst>
                                    <p:cond delay="0"/>
                                  </p:stCondLst>
                                  <p:childTnLst>
                                    <p:set>
                                      <p:cBhvr>
                                        <p:cTn id="236" dur="1" fill="hold">
                                          <p:stCondLst>
                                            <p:cond delay="0"/>
                                          </p:stCondLst>
                                        </p:cTn>
                                        <p:tgtEl>
                                          <p:spTgt spid="93"/>
                                        </p:tgtEl>
                                        <p:attrNameLst>
                                          <p:attrName>style.visibility</p:attrName>
                                        </p:attrNameLst>
                                      </p:cBhvr>
                                      <p:to>
                                        <p:strVal val="visible"/>
                                      </p:to>
                                    </p:set>
                                    <p:anim calcmode="lin" valueType="num">
                                      <p:cBhvr additive="base">
                                        <p:cTn id="237" dur="2000" fill="hold"/>
                                        <p:tgtEl>
                                          <p:spTgt spid="93"/>
                                        </p:tgtEl>
                                        <p:attrNameLst>
                                          <p:attrName>ppt_x</p:attrName>
                                        </p:attrNameLst>
                                      </p:cBhvr>
                                      <p:tavLst>
                                        <p:tav tm="0">
                                          <p:val>
                                            <p:strVal val="#ppt_x"/>
                                          </p:val>
                                        </p:tav>
                                        <p:tav tm="100000">
                                          <p:val>
                                            <p:strVal val="#ppt_x"/>
                                          </p:val>
                                        </p:tav>
                                      </p:tavLst>
                                    </p:anim>
                                    <p:anim calcmode="lin" valueType="num">
                                      <p:cBhvr additive="base">
                                        <p:cTn id="238" dur="2000" fill="hold"/>
                                        <p:tgtEl>
                                          <p:spTgt spid="93"/>
                                        </p:tgtEl>
                                        <p:attrNameLst>
                                          <p:attrName>ppt_y</p:attrName>
                                        </p:attrNameLst>
                                      </p:cBhvr>
                                      <p:tavLst>
                                        <p:tav tm="0">
                                          <p:val>
                                            <p:strVal val="0-#ppt_h/2"/>
                                          </p:val>
                                        </p:tav>
                                        <p:tav tm="100000">
                                          <p:val>
                                            <p:strVal val="#ppt_y"/>
                                          </p:val>
                                        </p:tav>
                                      </p:tavLst>
                                    </p:anim>
                                  </p:childTnLst>
                                </p:cTn>
                              </p:par>
                              <p:par>
                                <p:cTn id="239" presetID="2" presetClass="exit" presetSubtype="4" fill="hold" nodeType="withEffect">
                                  <p:stCondLst>
                                    <p:cond delay="0"/>
                                  </p:stCondLst>
                                  <p:childTnLst>
                                    <p:anim calcmode="lin" valueType="num">
                                      <p:cBhvr additive="base">
                                        <p:cTn id="240" dur="3000"/>
                                        <p:tgtEl>
                                          <p:spTgt spid="93"/>
                                        </p:tgtEl>
                                        <p:attrNameLst>
                                          <p:attrName>ppt_x</p:attrName>
                                        </p:attrNameLst>
                                      </p:cBhvr>
                                      <p:tavLst>
                                        <p:tav tm="0">
                                          <p:val>
                                            <p:strVal val="ppt_x"/>
                                          </p:val>
                                        </p:tav>
                                        <p:tav tm="100000">
                                          <p:val>
                                            <p:strVal val="ppt_x"/>
                                          </p:val>
                                        </p:tav>
                                      </p:tavLst>
                                    </p:anim>
                                    <p:anim calcmode="lin" valueType="num">
                                      <p:cBhvr additive="base">
                                        <p:cTn id="241" dur="3000"/>
                                        <p:tgtEl>
                                          <p:spTgt spid="93"/>
                                        </p:tgtEl>
                                        <p:attrNameLst>
                                          <p:attrName>ppt_y</p:attrName>
                                        </p:attrNameLst>
                                      </p:cBhvr>
                                      <p:tavLst>
                                        <p:tav tm="0">
                                          <p:val>
                                            <p:strVal val="ppt_y"/>
                                          </p:val>
                                        </p:tav>
                                        <p:tav tm="100000">
                                          <p:val>
                                            <p:strVal val="1+ppt_h/2"/>
                                          </p:val>
                                        </p:tav>
                                      </p:tavLst>
                                    </p:anim>
                                    <p:set>
                                      <p:cBhvr>
                                        <p:cTn id="242" dur="1" fill="hold">
                                          <p:stCondLst>
                                            <p:cond delay="2999"/>
                                          </p:stCondLst>
                                        </p:cTn>
                                        <p:tgtEl>
                                          <p:spTgt spid="93"/>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3000" fill="hold"/>
                                        <p:tgtEl>
                                          <p:spTgt spid="93"/>
                                        </p:tgtEl>
                                        <p:attrNameLst>
                                          <p:attrName>r</p:attrName>
                                        </p:attrNameLst>
                                      </p:cBhvr>
                                    </p:animRot>
                                  </p:childTnLst>
                                </p:cTn>
                              </p:par>
                              <p:par>
                                <p:cTn id="245" presetID="2" presetClass="entr" presetSubtype="1" fill="hold" nodeType="withEffect">
                                  <p:stCondLst>
                                    <p:cond delay="0"/>
                                  </p:stCondLst>
                                  <p:childTnLst>
                                    <p:set>
                                      <p:cBhvr>
                                        <p:cTn id="246" dur="1" fill="hold">
                                          <p:stCondLst>
                                            <p:cond delay="0"/>
                                          </p:stCondLst>
                                        </p:cTn>
                                        <p:tgtEl>
                                          <p:spTgt spid="104"/>
                                        </p:tgtEl>
                                        <p:attrNameLst>
                                          <p:attrName>style.visibility</p:attrName>
                                        </p:attrNameLst>
                                      </p:cBhvr>
                                      <p:to>
                                        <p:strVal val="visible"/>
                                      </p:to>
                                    </p:set>
                                    <p:anim calcmode="lin" valueType="num">
                                      <p:cBhvr additive="base">
                                        <p:cTn id="247" dur="2000" fill="hold"/>
                                        <p:tgtEl>
                                          <p:spTgt spid="104"/>
                                        </p:tgtEl>
                                        <p:attrNameLst>
                                          <p:attrName>ppt_x</p:attrName>
                                        </p:attrNameLst>
                                      </p:cBhvr>
                                      <p:tavLst>
                                        <p:tav tm="0">
                                          <p:val>
                                            <p:strVal val="#ppt_x"/>
                                          </p:val>
                                        </p:tav>
                                        <p:tav tm="100000">
                                          <p:val>
                                            <p:strVal val="#ppt_x"/>
                                          </p:val>
                                        </p:tav>
                                      </p:tavLst>
                                    </p:anim>
                                    <p:anim calcmode="lin" valueType="num">
                                      <p:cBhvr additive="base">
                                        <p:cTn id="248" dur="2000" fill="hold"/>
                                        <p:tgtEl>
                                          <p:spTgt spid="104"/>
                                        </p:tgtEl>
                                        <p:attrNameLst>
                                          <p:attrName>ppt_y</p:attrName>
                                        </p:attrNameLst>
                                      </p:cBhvr>
                                      <p:tavLst>
                                        <p:tav tm="0">
                                          <p:val>
                                            <p:strVal val="0-#ppt_h/2"/>
                                          </p:val>
                                        </p:tav>
                                        <p:tav tm="100000">
                                          <p:val>
                                            <p:strVal val="#ppt_y"/>
                                          </p:val>
                                        </p:tav>
                                      </p:tavLst>
                                    </p:anim>
                                  </p:childTnLst>
                                </p:cTn>
                              </p:par>
                              <p:par>
                                <p:cTn id="249" presetID="2" presetClass="exit" presetSubtype="4" fill="hold" nodeType="withEffect">
                                  <p:stCondLst>
                                    <p:cond delay="0"/>
                                  </p:stCondLst>
                                  <p:childTnLst>
                                    <p:anim calcmode="lin" valueType="num">
                                      <p:cBhvr additive="base">
                                        <p:cTn id="250" dur="3000"/>
                                        <p:tgtEl>
                                          <p:spTgt spid="104"/>
                                        </p:tgtEl>
                                        <p:attrNameLst>
                                          <p:attrName>ppt_x</p:attrName>
                                        </p:attrNameLst>
                                      </p:cBhvr>
                                      <p:tavLst>
                                        <p:tav tm="0">
                                          <p:val>
                                            <p:strVal val="ppt_x"/>
                                          </p:val>
                                        </p:tav>
                                        <p:tav tm="100000">
                                          <p:val>
                                            <p:strVal val="ppt_x"/>
                                          </p:val>
                                        </p:tav>
                                      </p:tavLst>
                                    </p:anim>
                                    <p:anim calcmode="lin" valueType="num">
                                      <p:cBhvr additive="base">
                                        <p:cTn id="251" dur="3000"/>
                                        <p:tgtEl>
                                          <p:spTgt spid="104"/>
                                        </p:tgtEl>
                                        <p:attrNameLst>
                                          <p:attrName>ppt_y</p:attrName>
                                        </p:attrNameLst>
                                      </p:cBhvr>
                                      <p:tavLst>
                                        <p:tav tm="0">
                                          <p:val>
                                            <p:strVal val="ppt_y"/>
                                          </p:val>
                                        </p:tav>
                                        <p:tav tm="100000">
                                          <p:val>
                                            <p:strVal val="1+ppt_h/2"/>
                                          </p:val>
                                        </p:tav>
                                      </p:tavLst>
                                    </p:anim>
                                    <p:set>
                                      <p:cBhvr>
                                        <p:cTn id="252" dur="1" fill="hold">
                                          <p:stCondLst>
                                            <p:cond delay="2999"/>
                                          </p:stCondLst>
                                        </p:cTn>
                                        <p:tgtEl>
                                          <p:spTgt spid="104"/>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3000" fill="hold"/>
                                        <p:tgtEl>
                                          <p:spTgt spid="104"/>
                                        </p:tgtEl>
                                        <p:attrNameLst>
                                          <p:attrName>r</p:attrName>
                                        </p:attrNameLst>
                                      </p:cBhvr>
                                    </p:animRot>
                                  </p:childTnLst>
                                </p:cTn>
                              </p:par>
                              <p:par>
                                <p:cTn id="255" presetID="2" presetClass="entr" presetSubtype="1" fill="hold" nodeType="withEffect">
                                  <p:stCondLst>
                                    <p:cond delay="0"/>
                                  </p:stCondLst>
                                  <p:childTnLst>
                                    <p:set>
                                      <p:cBhvr>
                                        <p:cTn id="256" dur="1" fill="hold">
                                          <p:stCondLst>
                                            <p:cond delay="0"/>
                                          </p:stCondLst>
                                        </p:cTn>
                                        <p:tgtEl>
                                          <p:spTgt spid="96"/>
                                        </p:tgtEl>
                                        <p:attrNameLst>
                                          <p:attrName>style.visibility</p:attrName>
                                        </p:attrNameLst>
                                      </p:cBhvr>
                                      <p:to>
                                        <p:strVal val="visible"/>
                                      </p:to>
                                    </p:set>
                                    <p:anim calcmode="lin" valueType="num">
                                      <p:cBhvr additive="base">
                                        <p:cTn id="257" dur="2000" fill="hold"/>
                                        <p:tgtEl>
                                          <p:spTgt spid="96"/>
                                        </p:tgtEl>
                                        <p:attrNameLst>
                                          <p:attrName>ppt_x</p:attrName>
                                        </p:attrNameLst>
                                      </p:cBhvr>
                                      <p:tavLst>
                                        <p:tav tm="0">
                                          <p:val>
                                            <p:strVal val="#ppt_x"/>
                                          </p:val>
                                        </p:tav>
                                        <p:tav tm="100000">
                                          <p:val>
                                            <p:strVal val="#ppt_x"/>
                                          </p:val>
                                        </p:tav>
                                      </p:tavLst>
                                    </p:anim>
                                    <p:anim calcmode="lin" valueType="num">
                                      <p:cBhvr additive="base">
                                        <p:cTn id="258" dur="2000" fill="hold"/>
                                        <p:tgtEl>
                                          <p:spTgt spid="96"/>
                                        </p:tgtEl>
                                        <p:attrNameLst>
                                          <p:attrName>ppt_y</p:attrName>
                                        </p:attrNameLst>
                                      </p:cBhvr>
                                      <p:tavLst>
                                        <p:tav tm="0">
                                          <p:val>
                                            <p:strVal val="0-#ppt_h/2"/>
                                          </p:val>
                                        </p:tav>
                                        <p:tav tm="100000">
                                          <p:val>
                                            <p:strVal val="#ppt_y"/>
                                          </p:val>
                                        </p:tav>
                                      </p:tavLst>
                                    </p:anim>
                                  </p:childTnLst>
                                </p:cTn>
                              </p:par>
                              <p:par>
                                <p:cTn id="259" presetID="2" presetClass="exit" presetSubtype="4" fill="hold" nodeType="withEffect">
                                  <p:stCondLst>
                                    <p:cond delay="0"/>
                                  </p:stCondLst>
                                  <p:childTnLst>
                                    <p:anim calcmode="lin" valueType="num">
                                      <p:cBhvr additive="base">
                                        <p:cTn id="260" dur="3000"/>
                                        <p:tgtEl>
                                          <p:spTgt spid="96"/>
                                        </p:tgtEl>
                                        <p:attrNameLst>
                                          <p:attrName>ppt_x</p:attrName>
                                        </p:attrNameLst>
                                      </p:cBhvr>
                                      <p:tavLst>
                                        <p:tav tm="0">
                                          <p:val>
                                            <p:strVal val="ppt_x"/>
                                          </p:val>
                                        </p:tav>
                                        <p:tav tm="100000">
                                          <p:val>
                                            <p:strVal val="ppt_x"/>
                                          </p:val>
                                        </p:tav>
                                      </p:tavLst>
                                    </p:anim>
                                    <p:anim calcmode="lin" valueType="num">
                                      <p:cBhvr additive="base">
                                        <p:cTn id="261" dur="3000"/>
                                        <p:tgtEl>
                                          <p:spTgt spid="96"/>
                                        </p:tgtEl>
                                        <p:attrNameLst>
                                          <p:attrName>ppt_y</p:attrName>
                                        </p:attrNameLst>
                                      </p:cBhvr>
                                      <p:tavLst>
                                        <p:tav tm="0">
                                          <p:val>
                                            <p:strVal val="ppt_y"/>
                                          </p:val>
                                        </p:tav>
                                        <p:tav tm="100000">
                                          <p:val>
                                            <p:strVal val="1+ppt_h/2"/>
                                          </p:val>
                                        </p:tav>
                                      </p:tavLst>
                                    </p:anim>
                                    <p:set>
                                      <p:cBhvr>
                                        <p:cTn id="262" dur="1" fill="hold">
                                          <p:stCondLst>
                                            <p:cond delay="2999"/>
                                          </p:stCondLst>
                                        </p:cTn>
                                        <p:tgtEl>
                                          <p:spTgt spid="96"/>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3000" fill="hold"/>
                                        <p:tgtEl>
                                          <p:spTgt spid="96"/>
                                        </p:tgtEl>
                                        <p:attrNameLst>
                                          <p:attrName>r</p:attrName>
                                        </p:attrNameLst>
                                      </p:cBhvr>
                                    </p:animRot>
                                  </p:childTnLst>
                                </p:cTn>
                              </p:par>
                              <p:par>
                                <p:cTn id="265" presetID="2" presetClass="entr" presetSubtype="1" fill="hold" nodeType="withEffect">
                                  <p:stCondLst>
                                    <p:cond delay="0"/>
                                  </p:stCondLst>
                                  <p:childTnLst>
                                    <p:set>
                                      <p:cBhvr>
                                        <p:cTn id="266" dur="1" fill="hold">
                                          <p:stCondLst>
                                            <p:cond delay="0"/>
                                          </p:stCondLst>
                                        </p:cTn>
                                        <p:tgtEl>
                                          <p:spTgt spid="103"/>
                                        </p:tgtEl>
                                        <p:attrNameLst>
                                          <p:attrName>style.visibility</p:attrName>
                                        </p:attrNameLst>
                                      </p:cBhvr>
                                      <p:to>
                                        <p:strVal val="visible"/>
                                      </p:to>
                                    </p:set>
                                    <p:anim calcmode="lin" valueType="num">
                                      <p:cBhvr additive="base">
                                        <p:cTn id="267" dur="2000" fill="hold"/>
                                        <p:tgtEl>
                                          <p:spTgt spid="103"/>
                                        </p:tgtEl>
                                        <p:attrNameLst>
                                          <p:attrName>ppt_x</p:attrName>
                                        </p:attrNameLst>
                                      </p:cBhvr>
                                      <p:tavLst>
                                        <p:tav tm="0">
                                          <p:val>
                                            <p:strVal val="#ppt_x"/>
                                          </p:val>
                                        </p:tav>
                                        <p:tav tm="100000">
                                          <p:val>
                                            <p:strVal val="#ppt_x"/>
                                          </p:val>
                                        </p:tav>
                                      </p:tavLst>
                                    </p:anim>
                                    <p:anim calcmode="lin" valueType="num">
                                      <p:cBhvr additive="base">
                                        <p:cTn id="268" dur="2000" fill="hold"/>
                                        <p:tgtEl>
                                          <p:spTgt spid="103"/>
                                        </p:tgtEl>
                                        <p:attrNameLst>
                                          <p:attrName>ppt_y</p:attrName>
                                        </p:attrNameLst>
                                      </p:cBhvr>
                                      <p:tavLst>
                                        <p:tav tm="0">
                                          <p:val>
                                            <p:strVal val="0-#ppt_h/2"/>
                                          </p:val>
                                        </p:tav>
                                        <p:tav tm="100000">
                                          <p:val>
                                            <p:strVal val="#ppt_y"/>
                                          </p:val>
                                        </p:tav>
                                      </p:tavLst>
                                    </p:anim>
                                  </p:childTnLst>
                                </p:cTn>
                              </p:par>
                              <p:par>
                                <p:cTn id="269" presetID="2" presetClass="exit" presetSubtype="4" fill="hold" nodeType="withEffect">
                                  <p:stCondLst>
                                    <p:cond delay="0"/>
                                  </p:stCondLst>
                                  <p:childTnLst>
                                    <p:anim calcmode="lin" valueType="num">
                                      <p:cBhvr additive="base">
                                        <p:cTn id="270" dur="3000"/>
                                        <p:tgtEl>
                                          <p:spTgt spid="103"/>
                                        </p:tgtEl>
                                        <p:attrNameLst>
                                          <p:attrName>ppt_x</p:attrName>
                                        </p:attrNameLst>
                                      </p:cBhvr>
                                      <p:tavLst>
                                        <p:tav tm="0">
                                          <p:val>
                                            <p:strVal val="ppt_x"/>
                                          </p:val>
                                        </p:tav>
                                        <p:tav tm="100000">
                                          <p:val>
                                            <p:strVal val="ppt_x"/>
                                          </p:val>
                                        </p:tav>
                                      </p:tavLst>
                                    </p:anim>
                                    <p:anim calcmode="lin" valueType="num">
                                      <p:cBhvr additive="base">
                                        <p:cTn id="271" dur="3000"/>
                                        <p:tgtEl>
                                          <p:spTgt spid="103"/>
                                        </p:tgtEl>
                                        <p:attrNameLst>
                                          <p:attrName>ppt_y</p:attrName>
                                        </p:attrNameLst>
                                      </p:cBhvr>
                                      <p:tavLst>
                                        <p:tav tm="0">
                                          <p:val>
                                            <p:strVal val="ppt_y"/>
                                          </p:val>
                                        </p:tav>
                                        <p:tav tm="100000">
                                          <p:val>
                                            <p:strVal val="1+ppt_h/2"/>
                                          </p:val>
                                        </p:tav>
                                      </p:tavLst>
                                    </p:anim>
                                    <p:set>
                                      <p:cBhvr>
                                        <p:cTn id="272" dur="1" fill="hold">
                                          <p:stCondLst>
                                            <p:cond delay="2999"/>
                                          </p:stCondLst>
                                        </p:cTn>
                                        <p:tgtEl>
                                          <p:spTgt spid="103"/>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3000" fill="hold"/>
                                        <p:tgtEl>
                                          <p:spTgt spid="103"/>
                                        </p:tgtEl>
                                        <p:attrNameLst>
                                          <p:attrName>r</p:attrName>
                                        </p:attrNameLst>
                                      </p:cBhvr>
                                    </p:animRot>
                                  </p:childTnLst>
                                </p:cTn>
                              </p:par>
                              <p:par>
                                <p:cTn id="275" presetID="2" presetClass="entr" presetSubtype="1" fill="hold" nodeType="withEffect">
                                  <p:stCondLst>
                                    <p:cond delay="0"/>
                                  </p:stCondLst>
                                  <p:childTnLst>
                                    <p:set>
                                      <p:cBhvr>
                                        <p:cTn id="276" dur="1" fill="hold">
                                          <p:stCondLst>
                                            <p:cond delay="0"/>
                                          </p:stCondLst>
                                        </p:cTn>
                                        <p:tgtEl>
                                          <p:spTgt spid="102"/>
                                        </p:tgtEl>
                                        <p:attrNameLst>
                                          <p:attrName>style.visibility</p:attrName>
                                        </p:attrNameLst>
                                      </p:cBhvr>
                                      <p:to>
                                        <p:strVal val="visible"/>
                                      </p:to>
                                    </p:set>
                                    <p:anim calcmode="lin" valueType="num">
                                      <p:cBhvr additive="base">
                                        <p:cTn id="277" dur="2000" fill="hold"/>
                                        <p:tgtEl>
                                          <p:spTgt spid="102"/>
                                        </p:tgtEl>
                                        <p:attrNameLst>
                                          <p:attrName>ppt_x</p:attrName>
                                        </p:attrNameLst>
                                      </p:cBhvr>
                                      <p:tavLst>
                                        <p:tav tm="0">
                                          <p:val>
                                            <p:strVal val="#ppt_x"/>
                                          </p:val>
                                        </p:tav>
                                        <p:tav tm="100000">
                                          <p:val>
                                            <p:strVal val="#ppt_x"/>
                                          </p:val>
                                        </p:tav>
                                      </p:tavLst>
                                    </p:anim>
                                    <p:anim calcmode="lin" valueType="num">
                                      <p:cBhvr additive="base">
                                        <p:cTn id="278" dur="2000" fill="hold"/>
                                        <p:tgtEl>
                                          <p:spTgt spid="102"/>
                                        </p:tgtEl>
                                        <p:attrNameLst>
                                          <p:attrName>ppt_y</p:attrName>
                                        </p:attrNameLst>
                                      </p:cBhvr>
                                      <p:tavLst>
                                        <p:tav tm="0">
                                          <p:val>
                                            <p:strVal val="0-#ppt_h/2"/>
                                          </p:val>
                                        </p:tav>
                                        <p:tav tm="100000">
                                          <p:val>
                                            <p:strVal val="#ppt_y"/>
                                          </p:val>
                                        </p:tav>
                                      </p:tavLst>
                                    </p:anim>
                                  </p:childTnLst>
                                </p:cTn>
                              </p:par>
                              <p:par>
                                <p:cTn id="279" presetID="2" presetClass="exit" presetSubtype="4" fill="hold" nodeType="withEffect">
                                  <p:stCondLst>
                                    <p:cond delay="0"/>
                                  </p:stCondLst>
                                  <p:childTnLst>
                                    <p:anim calcmode="lin" valueType="num">
                                      <p:cBhvr additive="base">
                                        <p:cTn id="280" dur="3000"/>
                                        <p:tgtEl>
                                          <p:spTgt spid="102"/>
                                        </p:tgtEl>
                                        <p:attrNameLst>
                                          <p:attrName>ppt_x</p:attrName>
                                        </p:attrNameLst>
                                      </p:cBhvr>
                                      <p:tavLst>
                                        <p:tav tm="0">
                                          <p:val>
                                            <p:strVal val="ppt_x"/>
                                          </p:val>
                                        </p:tav>
                                        <p:tav tm="100000">
                                          <p:val>
                                            <p:strVal val="ppt_x"/>
                                          </p:val>
                                        </p:tav>
                                      </p:tavLst>
                                    </p:anim>
                                    <p:anim calcmode="lin" valueType="num">
                                      <p:cBhvr additive="base">
                                        <p:cTn id="281" dur="3000"/>
                                        <p:tgtEl>
                                          <p:spTgt spid="102"/>
                                        </p:tgtEl>
                                        <p:attrNameLst>
                                          <p:attrName>ppt_y</p:attrName>
                                        </p:attrNameLst>
                                      </p:cBhvr>
                                      <p:tavLst>
                                        <p:tav tm="0">
                                          <p:val>
                                            <p:strVal val="ppt_y"/>
                                          </p:val>
                                        </p:tav>
                                        <p:tav tm="100000">
                                          <p:val>
                                            <p:strVal val="1+ppt_h/2"/>
                                          </p:val>
                                        </p:tav>
                                      </p:tavLst>
                                    </p:anim>
                                    <p:set>
                                      <p:cBhvr>
                                        <p:cTn id="282" dur="1" fill="hold">
                                          <p:stCondLst>
                                            <p:cond delay="2999"/>
                                          </p:stCondLst>
                                        </p:cTn>
                                        <p:tgtEl>
                                          <p:spTgt spid="102"/>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3000" fill="hold"/>
                                        <p:tgtEl>
                                          <p:spTgt spid="102"/>
                                        </p:tgtEl>
                                        <p:attrNameLst>
                                          <p:attrName>r</p:attrName>
                                        </p:attrNameLst>
                                      </p:cBhvr>
                                    </p:animRot>
                                  </p:childTnLst>
                                </p:cTn>
                              </p:par>
                              <p:par>
                                <p:cTn id="285" presetID="2" presetClass="entr" presetSubtype="1" fill="hold" nodeType="withEffect">
                                  <p:stCondLst>
                                    <p:cond delay="0"/>
                                  </p:stCondLst>
                                  <p:childTnLst>
                                    <p:set>
                                      <p:cBhvr>
                                        <p:cTn id="286" dur="1" fill="hold">
                                          <p:stCondLst>
                                            <p:cond delay="0"/>
                                          </p:stCondLst>
                                        </p:cTn>
                                        <p:tgtEl>
                                          <p:spTgt spid="101"/>
                                        </p:tgtEl>
                                        <p:attrNameLst>
                                          <p:attrName>style.visibility</p:attrName>
                                        </p:attrNameLst>
                                      </p:cBhvr>
                                      <p:to>
                                        <p:strVal val="visible"/>
                                      </p:to>
                                    </p:set>
                                    <p:anim calcmode="lin" valueType="num">
                                      <p:cBhvr additive="base">
                                        <p:cTn id="287" dur="2000" fill="hold"/>
                                        <p:tgtEl>
                                          <p:spTgt spid="101"/>
                                        </p:tgtEl>
                                        <p:attrNameLst>
                                          <p:attrName>ppt_x</p:attrName>
                                        </p:attrNameLst>
                                      </p:cBhvr>
                                      <p:tavLst>
                                        <p:tav tm="0">
                                          <p:val>
                                            <p:strVal val="#ppt_x"/>
                                          </p:val>
                                        </p:tav>
                                        <p:tav tm="100000">
                                          <p:val>
                                            <p:strVal val="#ppt_x"/>
                                          </p:val>
                                        </p:tav>
                                      </p:tavLst>
                                    </p:anim>
                                    <p:anim calcmode="lin" valueType="num">
                                      <p:cBhvr additive="base">
                                        <p:cTn id="288" dur="2000" fill="hold"/>
                                        <p:tgtEl>
                                          <p:spTgt spid="101"/>
                                        </p:tgtEl>
                                        <p:attrNameLst>
                                          <p:attrName>ppt_y</p:attrName>
                                        </p:attrNameLst>
                                      </p:cBhvr>
                                      <p:tavLst>
                                        <p:tav tm="0">
                                          <p:val>
                                            <p:strVal val="0-#ppt_h/2"/>
                                          </p:val>
                                        </p:tav>
                                        <p:tav tm="100000">
                                          <p:val>
                                            <p:strVal val="#ppt_y"/>
                                          </p:val>
                                        </p:tav>
                                      </p:tavLst>
                                    </p:anim>
                                  </p:childTnLst>
                                </p:cTn>
                              </p:par>
                              <p:par>
                                <p:cTn id="289" presetID="2" presetClass="exit" presetSubtype="4" fill="hold" nodeType="withEffect">
                                  <p:stCondLst>
                                    <p:cond delay="0"/>
                                  </p:stCondLst>
                                  <p:childTnLst>
                                    <p:anim calcmode="lin" valueType="num">
                                      <p:cBhvr additive="base">
                                        <p:cTn id="290" dur="3000"/>
                                        <p:tgtEl>
                                          <p:spTgt spid="101"/>
                                        </p:tgtEl>
                                        <p:attrNameLst>
                                          <p:attrName>ppt_x</p:attrName>
                                        </p:attrNameLst>
                                      </p:cBhvr>
                                      <p:tavLst>
                                        <p:tav tm="0">
                                          <p:val>
                                            <p:strVal val="ppt_x"/>
                                          </p:val>
                                        </p:tav>
                                        <p:tav tm="100000">
                                          <p:val>
                                            <p:strVal val="ppt_x"/>
                                          </p:val>
                                        </p:tav>
                                      </p:tavLst>
                                    </p:anim>
                                    <p:anim calcmode="lin" valueType="num">
                                      <p:cBhvr additive="base">
                                        <p:cTn id="291" dur="3000"/>
                                        <p:tgtEl>
                                          <p:spTgt spid="101"/>
                                        </p:tgtEl>
                                        <p:attrNameLst>
                                          <p:attrName>ppt_y</p:attrName>
                                        </p:attrNameLst>
                                      </p:cBhvr>
                                      <p:tavLst>
                                        <p:tav tm="0">
                                          <p:val>
                                            <p:strVal val="ppt_y"/>
                                          </p:val>
                                        </p:tav>
                                        <p:tav tm="100000">
                                          <p:val>
                                            <p:strVal val="1+ppt_h/2"/>
                                          </p:val>
                                        </p:tav>
                                      </p:tavLst>
                                    </p:anim>
                                    <p:set>
                                      <p:cBhvr>
                                        <p:cTn id="292" dur="1" fill="hold">
                                          <p:stCondLst>
                                            <p:cond delay="2999"/>
                                          </p:stCondLst>
                                        </p:cTn>
                                        <p:tgtEl>
                                          <p:spTgt spid="101"/>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3000" fill="hold"/>
                                        <p:tgtEl>
                                          <p:spTgt spid="101"/>
                                        </p:tgtEl>
                                        <p:attrNameLst>
                                          <p:attrName>r</p:attrName>
                                        </p:attrNameLst>
                                      </p:cBhvr>
                                    </p:animRot>
                                  </p:childTnLst>
                                </p:cTn>
                              </p:par>
                              <p:par>
                                <p:cTn id="295" presetID="2" presetClass="entr" presetSubtype="1" fill="hold" nodeType="withEffect">
                                  <p:stCondLst>
                                    <p:cond delay="0"/>
                                  </p:stCondLst>
                                  <p:childTnLst>
                                    <p:set>
                                      <p:cBhvr>
                                        <p:cTn id="296" dur="1" fill="hold">
                                          <p:stCondLst>
                                            <p:cond delay="0"/>
                                          </p:stCondLst>
                                        </p:cTn>
                                        <p:tgtEl>
                                          <p:spTgt spid="100"/>
                                        </p:tgtEl>
                                        <p:attrNameLst>
                                          <p:attrName>style.visibility</p:attrName>
                                        </p:attrNameLst>
                                      </p:cBhvr>
                                      <p:to>
                                        <p:strVal val="visible"/>
                                      </p:to>
                                    </p:set>
                                    <p:anim calcmode="lin" valueType="num">
                                      <p:cBhvr additive="base">
                                        <p:cTn id="297" dur="2000" fill="hold"/>
                                        <p:tgtEl>
                                          <p:spTgt spid="100"/>
                                        </p:tgtEl>
                                        <p:attrNameLst>
                                          <p:attrName>ppt_x</p:attrName>
                                        </p:attrNameLst>
                                      </p:cBhvr>
                                      <p:tavLst>
                                        <p:tav tm="0">
                                          <p:val>
                                            <p:strVal val="#ppt_x"/>
                                          </p:val>
                                        </p:tav>
                                        <p:tav tm="100000">
                                          <p:val>
                                            <p:strVal val="#ppt_x"/>
                                          </p:val>
                                        </p:tav>
                                      </p:tavLst>
                                    </p:anim>
                                    <p:anim calcmode="lin" valueType="num">
                                      <p:cBhvr additive="base">
                                        <p:cTn id="298" dur="2000" fill="hold"/>
                                        <p:tgtEl>
                                          <p:spTgt spid="100"/>
                                        </p:tgtEl>
                                        <p:attrNameLst>
                                          <p:attrName>ppt_y</p:attrName>
                                        </p:attrNameLst>
                                      </p:cBhvr>
                                      <p:tavLst>
                                        <p:tav tm="0">
                                          <p:val>
                                            <p:strVal val="0-#ppt_h/2"/>
                                          </p:val>
                                        </p:tav>
                                        <p:tav tm="100000">
                                          <p:val>
                                            <p:strVal val="#ppt_y"/>
                                          </p:val>
                                        </p:tav>
                                      </p:tavLst>
                                    </p:anim>
                                  </p:childTnLst>
                                </p:cTn>
                              </p:par>
                              <p:par>
                                <p:cTn id="299" presetID="2" presetClass="exit" presetSubtype="4" fill="hold" nodeType="withEffect">
                                  <p:stCondLst>
                                    <p:cond delay="0"/>
                                  </p:stCondLst>
                                  <p:childTnLst>
                                    <p:anim calcmode="lin" valueType="num">
                                      <p:cBhvr additive="base">
                                        <p:cTn id="300" dur="3000"/>
                                        <p:tgtEl>
                                          <p:spTgt spid="100"/>
                                        </p:tgtEl>
                                        <p:attrNameLst>
                                          <p:attrName>ppt_x</p:attrName>
                                        </p:attrNameLst>
                                      </p:cBhvr>
                                      <p:tavLst>
                                        <p:tav tm="0">
                                          <p:val>
                                            <p:strVal val="ppt_x"/>
                                          </p:val>
                                        </p:tav>
                                        <p:tav tm="100000">
                                          <p:val>
                                            <p:strVal val="ppt_x"/>
                                          </p:val>
                                        </p:tav>
                                      </p:tavLst>
                                    </p:anim>
                                    <p:anim calcmode="lin" valueType="num">
                                      <p:cBhvr additive="base">
                                        <p:cTn id="301" dur="3000"/>
                                        <p:tgtEl>
                                          <p:spTgt spid="100"/>
                                        </p:tgtEl>
                                        <p:attrNameLst>
                                          <p:attrName>ppt_y</p:attrName>
                                        </p:attrNameLst>
                                      </p:cBhvr>
                                      <p:tavLst>
                                        <p:tav tm="0">
                                          <p:val>
                                            <p:strVal val="ppt_y"/>
                                          </p:val>
                                        </p:tav>
                                        <p:tav tm="100000">
                                          <p:val>
                                            <p:strVal val="1+ppt_h/2"/>
                                          </p:val>
                                        </p:tav>
                                      </p:tavLst>
                                    </p:anim>
                                    <p:set>
                                      <p:cBhvr>
                                        <p:cTn id="302" dur="1" fill="hold">
                                          <p:stCondLst>
                                            <p:cond delay="2999"/>
                                          </p:stCondLst>
                                        </p:cTn>
                                        <p:tgtEl>
                                          <p:spTgt spid="100"/>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3000" fill="hold"/>
                                        <p:tgtEl>
                                          <p:spTgt spid="100"/>
                                        </p:tgtEl>
                                        <p:attrNameLst>
                                          <p:attrName>r</p:attrName>
                                        </p:attrNameLst>
                                      </p:cBhvr>
                                    </p:animRot>
                                  </p:childTnLst>
                                </p:cTn>
                              </p:par>
                              <p:par>
                                <p:cTn id="305" presetID="2" presetClass="entr" presetSubtype="1" fill="hold" nodeType="withEffect">
                                  <p:stCondLst>
                                    <p:cond delay="0"/>
                                  </p:stCondLst>
                                  <p:childTnLst>
                                    <p:set>
                                      <p:cBhvr>
                                        <p:cTn id="306" dur="1" fill="hold">
                                          <p:stCondLst>
                                            <p:cond delay="0"/>
                                          </p:stCondLst>
                                        </p:cTn>
                                        <p:tgtEl>
                                          <p:spTgt spid="116"/>
                                        </p:tgtEl>
                                        <p:attrNameLst>
                                          <p:attrName>style.visibility</p:attrName>
                                        </p:attrNameLst>
                                      </p:cBhvr>
                                      <p:to>
                                        <p:strVal val="visible"/>
                                      </p:to>
                                    </p:set>
                                    <p:anim calcmode="lin" valueType="num">
                                      <p:cBhvr additive="base">
                                        <p:cTn id="307" dur="2000" fill="hold"/>
                                        <p:tgtEl>
                                          <p:spTgt spid="116"/>
                                        </p:tgtEl>
                                        <p:attrNameLst>
                                          <p:attrName>ppt_x</p:attrName>
                                        </p:attrNameLst>
                                      </p:cBhvr>
                                      <p:tavLst>
                                        <p:tav tm="0">
                                          <p:val>
                                            <p:strVal val="#ppt_x"/>
                                          </p:val>
                                        </p:tav>
                                        <p:tav tm="100000">
                                          <p:val>
                                            <p:strVal val="#ppt_x"/>
                                          </p:val>
                                        </p:tav>
                                      </p:tavLst>
                                    </p:anim>
                                    <p:anim calcmode="lin" valueType="num">
                                      <p:cBhvr additive="base">
                                        <p:cTn id="308" dur="2000" fill="hold"/>
                                        <p:tgtEl>
                                          <p:spTgt spid="116"/>
                                        </p:tgtEl>
                                        <p:attrNameLst>
                                          <p:attrName>ppt_y</p:attrName>
                                        </p:attrNameLst>
                                      </p:cBhvr>
                                      <p:tavLst>
                                        <p:tav tm="0">
                                          <p:val>
                                            <p:strVal val="0-#ppt_h/2"/>
                                          </p:val>
                                        </p:tav>
                                        <p:tav tm="100000">
                                          <p:val>
                                            <p:strVal val="#ppt_y"/>
                                          </p:val>
                                        </p:tav>
                                      </p:tavLst>
                                    </p:anim>
                                  </p:childTnLst>
                                </p:cTn>
                              </p:par>
                              <p:par>
                                <p:cTn id="309" presetID="2" presetClass="exit" presetSubtype="4" fill="hold" nodeType="withEffect">
                                  <p:stCondLst>
                                    <p:cond delay="0"/>
                                  </p:stCondLst>
                                  <p:childTnLst>
                                    <p:anim calcmode="lin" valueType="num">
                                      <p:cBhvr additive="base">
                                        <p:cTn id="310" dur="3000"/>
                                        <p:tgtEl>
                                          <p:spTgt spid="116"/>
                                        </p:tgtEl>
                                        <p:attrNameLst>
                                          <p:attrName>ppt_x</p:attrName>
                                        </p:attrNameLst>
                                      </p:cBhvr>
                                      <p:tavLst>
                                        <p:tav tm="0">
                                          <p:val>
                                            <p:strVal val="ppt_x"/>
                                          </p:val>
                                        </p:tav>
                                        <p:tav tm="100000">
                                          <p:val>
                                            <p:strVal val="ppt_x"/>
                                          </p:val>
                                        </p:tav>
                                      </p:tavLst>
                                    </p:anim>
                                    <p:anim calcmode="lin" valueType="num">
                                      <p:cBhvr additive="base">
                                        <p:cTn id="311" dur="3000"/>
                                        <p:tgtEl>
                                          <p:spTgt spid="116"/>
                                        </p:tgtEl>
                                        <p:attrNameLst>
                                          <p:attrName>ppt_y</p:attrName>
                                        </p:attrNameLst>
                                      </p:cBhvr>
                                      <p:tavLst>
                                        <p:tav tm="0">
                                          <p:val>
                                            <p:strVal val="ppt_y"/>
                                          </p:val>
                                        </p:tav>
                                        <p:tav tm="100000">
                                          <p:val>
                                            <p:strVal val="1+ppt_h/2"/>
                                          </p:val>
                                        </p:tav>
                                      </p:tavLst>
                                    </p:anim>
                                    <p:set>
                                      <p:cBhvr>
                                        <p:cTn id="312" dur="1" fill="hold">
                                          <p:stCondLst>
                                            <p:cond delay="2999"/>
                                          </p:stCondLst>
                                        </p:cTn>
                                        <p:tgtEl>
                                          <p:spTgt spid="11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3000" fill="hold"/>
                                        <p:tgtEl>
                                          <p:spTgt spid="116"/>
                                        </p:tgtEl>
                                        <p:attrNameLst>
                                          <p:attrName>r</p:attrName>
                                        </p:attrNameLst>
                                      </p:cBhvr>
                                    </p:animRot>
                                  </p:childTnLst>
                                </p:cTn>
                              </p:par>
                              <p:par>
                                <p:cTn id="315" presetID="2" presetClass="entr" presetSubtype="1" fill="hold" nodeType="withEffect">
                                  <p:stCondLst>
                                    <p:cond delay="0"/>
                                  </p:stCondLst>
                                  <p:childTnLst>
                                    <p:set>
                                      <p:cBhvr>
                                        <p:cTn id="316" dur="1" fill="hold">
                                          <p:stCondLst>
                                            <p:cond delay="0"/>
                                          </p:stCondLst>
                                        </p:cTn>
                                        <p:tgtEl>
                                          <p:spTgt spid="117"/>
                                        </p:tgtEl>
                                        <p:attrNameLst>
                                          <p:attrName>style.visibility</p:attrName>
                                        </p:attrNameLst>
                                      </p:cBhvr>
                                      <p:to>
                                        <p:strVal val="visible"/>
                                      </p:to>
                                    </p:set>
                                    <p:anim calcmode="lin" valueType="num">
                                      <p:cBhvr additive="base">
                                        <p:cTn id="317" dur="2000" fill="hold"/>
                                        <p:tgtEl>
                                          <p:spTgt spid="117"/>
                                        </p:tgtEl>
                                        <p:attrNameLst>
                                          <p:attrName>ppt_x</p:attrName>
                                        </p:attrNameLst>
                                      </p:cBhvr>
                                      <p:tavLst>
                                        <p:tav tm="0">
                                          <p:val>
                                            <p:strVal val="#ppt_x"/>
                                          </p:val>
                                        </p:tav>
                                        <p:tav tm="100000">
                                          <p:val>
                                            <p:strVal val="#ppt_x"/>
                                          </p:val>
                                        </p:tav>
                                      </p:tavLst>
                                    </p:anim>
                                    <p:anim calcmode="lin" valueType="num">
                                      <p:cBhvr additive="base">
                                        <p:cTn id="318" dur="2000" fill="hold"/>
                                        <p:tgtEl>
                                          <p:spTgt spid="117"/>
                                        </p:tgtEl>
                                        <p:attrNameLst>
                                          <p:attrName>ppt_y</p:attrName>
                                        </p:attrNameLst>
                                      </p:cBhvr>
                                      <p:tavLst>
                                        <p:tav tm="0">
                                          <p:val>
                                            <p:strVal val="0-#ppt_h/2"/>
                                          </p:val>
                                        </p:tav>
                                        <p:tav tm="100000">
                                          <p:val>
                                            <p:strVal val="#ppt_y"/>
                                          </p:val>
                                        </p:tav>
                                      </p:tavLst>
                                    </p:anim>
                                  </p:childTnLst>
                                </p:cTn>
                              </p:par>
                              <p:par>
                                <p:cTn id="319" presetID="2" presetClass="exit" presetSubtype="4" fill="hold" nodeType="withEffect">
                                  <p:stCondLst>
                                    <p:cond delay="0"/>
                                  </p:stCondLst>
                                  <p:childTnLst>
                                    <p:anim calcmode="lin" valueType="num">
                                      <p:cBhvr additive="base">
                                        <p:cTn id="320" dur="3000"/>
                                        <p:tgtEl>
                                          <p:spTgt spid="117"/>
                                        </p:tgtEl>
                                        <p:attrNameLst>
                                          <p:attrName>ppt_x</p:attrName>
                                        </p:attrNameLst>
                                      </p:cBhvr>
                                      <p:tavLst>
                                        <p:tav tm="0">
                                          <p:val>
                                            <p:strVal val="ppt_x"/>
                                          </p:val>
                                        </p:tav>
                                        <p:tav tm="100000">
                                          <p:val>
                                            <p:strVal val="ppt_x"/>
                                          </p:val>
                                        </p:tav>
                                      </p:tavLst>
                                    </p:anim>
                                    <p:anim calcmode="lin" valueType="num">
                                      <p:cBhvr additive="base">
                                        <p:cTn id="321" dur="3000"/>
                                        <p:tgtEl>
                                          <p:spTgt spid="117"/>
                                        </p:tgtEl>
                                        <p:attrNameLst>
                                          <p:attrName>ppt_y</p:attrName>
                                        </p:attrNameLst>
                                      </p:cBhvr>
                                      <p:tavLst>
                                        <p:tav tm="0">
                                          <p:val>
                                            <p:strVal val="ppt_y"/>
                                          </p:val>
                                        </p:tav>
                                        <p:tav tm="100000">
                                          <p:val>
                                            <p:strVal val="1+ppt_h/2"/>
                                          </p:val>
                                        </p:tav>
                                      </p:tavLst>
                                    </p:anim>
                                    <p:set>
                                      <p:cBhvr>
                                        <p:cTn id="322" dur="1" fill="hold">
                                          <p:stCondLst>
                                            <p:cond delay="2999"/>
                                          </p:stCondLst>
                                        </p:cTn>
                                        <p:tgtEl>
                                          <p:spTgt spid="117"/>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3000" fill="hold"/>
                                        <p:tgtEl>
                                          <p:spTgt spid="117"/>
                                        </p:tgtEl>
                                        <p:attrNameLst>
                                          <p:attrName>r</p:attrName>
                                        </p:attrNameLst>
                                      </p:cBhvr>
                                    </p:animRot>
                                  </p:childTnLst>
                                </p:cTn>
                              </p:par>
                              <p:par>
                                <p:cTn id="325" presetID="2" presetClass="entr" presetSubtype="1" fill="hold" nodeType="withEffect">
                                  <p:stCondLst>
                                    <p:cond delay="0"/>
                                  </p:stCondLst>
                                  <p:childTnLst>
                                    <p:set>
                                      <p:cBhvr>
                                        <p:cTn id="326" dur="1" fill="hold">
                                          <p:stCondLst>
                                            <p:cond delay="0"/>
                                          </p:stCondLst>
                                        </p:cTn>
                                        <p:tgtEl>
                                          <p:spTgt spid="118"/>
                                        </p:tgtEl>
                                        <p:attrNameLst>
                                          <p:attrName>style.visibility</p:attrName>
                                        </p:attrNameLst>
                                      </p:cBhvr>
                                      <p:to>
                                        <p:strVal val="visible"/>
                                      </p:to>
                                    </p:set>
                                    <p:anim calcmode="lin" valueType="num">
                                      <p:cBhvr additive="base">
                                        <p:cTn id="327" dur="2000" fill="hold"/>
                                        <p:tgtEl>
                                          <p:spTgt spid="118"/>
                                        </p:tgtEl>
                                        <p:attrNameLst>
                                          <p:attrName>ppt_x</p:attrName>
                                        </p:attrNameLst>
                                      </p:cBhvr>
                                      <p:tavLst>
                                        <p:tav tm="0">
                                          <p:val>
                                            <p:strVal val="#ppt_x"/>
                                          </p:val>
                                        </p:tav>
                                        <p:tav tm="100000">
                                          <p:val>
                                            <p:strVal val="#ppt_x"/>
                                          </p:val>
                                        </p:tav>
                                      </p:tavLst>
                                    </p:anim>
                                    <p:anim calcmode="lin" valueType="num">
                                      <p:cBhvr additive="base">
                                        <p:cTn id="328" dur="2000" fill="hold"/>
                                        <p:tgtEl>
                                          <p:spTgt spid="118"/>
                                        </p:tgtEl>
                                        <p:attrNameLst>
                                          <p:attrName>ppt_y</p:attrName>
                                        </p:attrNameLst>
                                      </p:cBhvr>
                                      <p:tavLst>
                                        <p:tav tm="0">
                                          <p:val>
                                            <p:strVal val="0-#ppt_h/2"/>
                                          </p:val>
                                        </p:tav>
                                        <p:tav tm="100000">
                                          <p:val>
                                            <p:strVal val="#ppt_y"/>
                                          </p:val>
                                        </p:tav>
                                      </p:tavLst>
                                    </p:anim>
                                  </p:childTnLst>
                                </p:cTn>
                              </p:par>
                              <p:par>
                                <p:cTn id="329" presetID="2" presetClass="exit" presetSubtype="4" fill="hold" nodeType="withEffect">
                                  <p:stCondLst>
                                    <p:cond delay="0"/>
                                  </p:stCondLst>
                                  <p:childTnLst>
                                    <p:anim calcmode="lin" valueType="num">
                                      <p:cBhvr additive="base">
                                        <p:cTn id="330" dur="3000"/>
                                        <p:tgtEl>
                                          <p:spTgt spid="118"/>
                                        </p:tgtEl>
                                        <p:attrNameLst>
                                          <p:attrName>ppt_x</p:attrName>
                                        </p:attrNameLst>
                                      </p:cBhvr>
                                      <p:tavLst>
                                        <p:tav tm="0">
                                          <p:val>
                                            <p:strVal val="ppt_x"/>
                                          </p:val>
                                        </p:tav>
                                        <p:tav tm="100000">
                                          <p:val>
                                            <p:strVal val="ppt_x"/>
                                          </p:val>
                                        </p:tav>
                                      </p:tavLst>
                                    </p:anim>
                                    <p:anim calcmode="lin" valueType="num">
                                      <p:cBhvr additive="base">
                                        <p:cTn id="331" dur="3000"/>
                                        <p:tgtEl>
                                          <p:spTgt spid="118"/>
                                        </p:tgtEl>
                                        <p:attrNameLst>
                                          <p:attrName>ppt_y</p:attrName>
                                        </p:attrNameLst>
                                      </p:cBhvr>
                                      <p:tavLst>
                                        <p:tav tm="0">
                                          <p:val>
                                            <p:strVal val="ppt_y"/>
                                          </p:val>
                                        </p:tav>
                                        <p:tav tm="100000">
                                          <p:val>
                                            <p:strVal val="1+ppt_h/2"/>
                                          </p:val>
                                        </p:tav>
                                      </p:tavLst>
                                    </p:anim>
                                    <p:set>
                                      <p:cBhvr>
                                        <p:cTn id="332" dur="1" fill="hold">
                                          <p:stCondLst>
                                            <p:cond delay="2999"/>
                                          </p:stCondLst>
                                        </p:cTn>
                                        <p:tgtEl>
                                          <p:spTgt spid="118"/>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3000" fill="hold"/>
                                        <p:tgtEl>
                                          <p:spTgt spid="118"/>
                                        </p:tgtEl>
                                        <p:attrNameLst>
                                          <p:attrName>r</p:attrName>
                                        </p:attrNameLst>
                                      </p:cBhvr>
                                    </p:animRot>
                                  </p:childTnLst>
                                </p:cTn>
                              </p:par>
                              <p:par>
                                <p:cTn id="335" presetID="2" presetClass="entr" presetSubtype="1" fill="hold" nodeType="withEffect">
                                  <p:stCondLst>
                                    <p:cond delay="0"/>
                                  </p:stCondLst>
                                  <p:childTnLst>
                                    <p:set>
                                      <p:cBhvr>
                                        <p:cTn id="336" dur="1" fill="hold">
                                          <p:stCondLst>
                                            <p:cond delay="0"/>
                                          </p:stCondLst>
                                        </p:cTn>
                                        <p:tgtEl>
                                          <p:spTgt spid="119"/>
                                        </p:tgtEl>
                                        <p:attrNameLst>
                                          <p:attrName>style.visibility</p:attrName>
                                        </p:attrNameLst>
                                      </p:cBhvr>
                                      <p:to>
                                        <p:strVal val="visible"/>
                                      </p:to>
                                    </p:set>
                                    <p:anim calcmode="lin" valueType="num">
                                      <p:cBhvr additive="base">
                                        <p:cTn id="337" dur="2000" fill="hold"/>
                                        <p:tgtEl>
                                          <p:spTgt spid="119"/>
                                        </p:tgtEl>
                                        <p:attrNameLst>
                                          <p:attrName>ppt_x</p:attrName>
                                        </p:attrNameLst>
                                      </p:cBhvr>
                                      <p:tavLst>
                                        <p:tav tm="0">
                                          <p:val>
                                            <p:strVal val="#ppt_x"/>
                                          </p:val>
                                        </p:tav>
                                        <p:tav tm="100000">
                                          <p:val>
                                            <p:strVal val="#ppt_x"/>
                                          </p:val>
                                        </p:tav>
                                      </p:tavLst>
                                    </p:anim>
                                    <p:anim calcmode="lin" valueType="num">
                                      <p:cBhvr additive="base">
                                        <p:cTn id="338" dur="2000" fill="hold"/>
                                        <p:tgtEl>
                                          <p:spTgt spid="119"/>
                                        </p:tgtEl>
                                        <p:attrNameLst>
                                          <p:attrName>ppt_y</p:attrName>
                                        </p:attrNameLst>
                                      </p:cBhvr>
                                      <p:tavLst>
                                        <p:tav tm="0">
                                          <p:val>
                                            <p:strVal val="0-#ppt_h/2"/>
                                          </p:val>
                                        </p:tav>
                                        <p:tav tm="100000">
                                          <p:val>
                                            <p:strVal val="#ppt_y"/>
                                          </p:val>
                                        </p:tav>
                                      </p:tavLst>
                                    </p:anim>
                                  </p:childTnLst>
                                </p:cTn>
                              </p:par>
                              <p:par>
                                <p:cTn id="339" presetID="2" presetClass="exit" presetSubtype="4" fill="hold" nodeType="withEffect">
                                  <p:stCondLst>
                                    <p:cond delay="0"/>
                                  </p:stCondLst>
                                  <p:childTnLst>
                                    <p:anim calcmode="lin" valueType="num">
                                      <p:cBhvr additive="base">
                                        <p:cTn id="340" dur="3000"/>
                                        <p:tgtEl>
                                          <p:spTgt spid="119"/>
                                        </p:tgtEl>
                                        <p:attrNameLst>
                                          <p:attrName>ppt_x</p:attrName>
                                        </p:attrNameLst>
                                      </p:cBhvr>
                                      <p:tavLst>
                                        <p:tav tm="0">
                                          <p:val>
                                            <p:strVal val="ppt_x"/>
                                          </p:val>
                                        </p:tav>
                                        <p:tav tm="100000">
                                          <p:val>
                                            <p:strVal val="ppt_x"/>
                                          </p:val>
                                        </p:tav>
                                      </p:tavLst>
                                    </p:anim>
                                    <p:anim calcmode="lin" valueType="num">
                                      <p:cBhvr additive="base">
                                        <p:cTn id="341" dur="3000"/>
                                        <p:tgtEl>
                                          <p:spTgt spid="119"/>
                                        </p:tgtEl>
                                        <p:attrNameLst>
                                          <p:attrName>ppt_y</p:attrName>
                                        </p:attrNameLst>
                                      </p:cBhvr>
                                      <p:tavLst>
                                        <p:tav tm="0">
                                          <p:val>
                                            <p:strVal val="ppt_y"/>
                                          </p:val>
                                        </p:tav>
                                        <p:tav tm="100000">
                                          <p:val>
                                            <p:strVal val="1+ppt_h/2"/>
                                          </p:val>
                                        </p:tav>
                                      </p:tavLst>
                                    </p:anim>
                                    <p:set>
                                      <p:cBhvr>
                                        <p:cTn id="342" dur="1" fill="hold">
                                          <p:stCondLst>
                                            <p:cond delay="2999"/>
                                          </p:stCondLst>
                                        </p:cTn>
                                        <p:tgtEl>
                                          <p:spTgt spid="11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3000" fill="hold"/>
                                        <p:tgtEl>
                                          <p:spTgt spid="119"/>
                                        </p:tgtEl>
                                        <p:attrNameLst>
                                          <p:attrName>r</p:attrName>
                                        </p:attrNameLst>
                                      </p:cBhvr>
                                    </p:animRot>
                                  </p:childTnLst>
                                </p:cTn>
                              </p:par>
                              <p:par>
                                <p:cTn id="345" presetID="2" presetClass="entr" presetSubtype="1" fill="hold" nodeType="withEffect">
                                  <p:stCondLst>
                                    <p:cond delay="0"/>
                                  </p:stCondLst>
                                  <p:childTnLst>
                                    <p:set>
                                      <p:cBhvr>
                                        <p:cTn id="346" dur="1" fill="hold">
                                          <p:stCondLst>
                                            <p:cond delay="0"/>
                                          </p:stCondLst>
                                        </p:cTn>
                                        <p:tgtEl>
                                          <p:spTgt spid="136"/>
                                        </p:tgtEl>
                                        <p:attrNameLst>
                                          <p:attrName>style.visibility</p:attrName>
                                        </p:attrNameLst>
                                      </p:cBhvr>
                                      <p:to>
                                        <p:strVal val="visible"/>
                                      </p:to>
                                    </p:set>
                                    <p:anim calcmode="lin" valueType="num">
                                      <p:cBhvr additive="base">
                                        <p:cTn id="347" dur="2000" fill="hold"/>
                                        <p:tgtEl>
                                          <p:spTgt spid="136"/>
                                        </p:tgtEl>
                                        <p:attrNameLst>
                                          <p:attrName>ppt_x</p:attrName>
                                        </p:attrNameLst>
                                      </p:cBhvr>
                                      <p:tavLst>
                                        <p:tav tm="0">
                                          <p:val>
                                            <p:strVal val="#ppt_x"/>
                                          </p:val>
                                        </p:tav>
                                        <p:tav tm="100000">
                                          <p:val>
                                            <p:strVal val="#ppt_x"/>
                                          </p:val>
                                        </p:tav>
                                      </p:tavLst>
                                    </p:anim>
                                    <p:anim calcmode="lin" valueType="num">
                                      <p:cBhvr additive="base">
                                        <p:cTn id="348" dur="2000" fill="hold"/>
                                        <p:tgtEl>
                                          <p:spTgt spid="136"/>
                                        </p:tgtEl>
                                        <p:attrNameLst>
                                          <p:attrName>ppt_y</p:attrName>
                                        </p:attrNameLst>
                                      </p:cBhvr>
                                      <p:tavLst>
                                        <p:tav tm="0">
                                          <p:val>
                                            <p:strVal val="0-#ppt_h/2"/>
                                          </p:val>
                                        </p:tav>
                                        <p:tav tm="100000">
                                          <p:val>
                                            <p:strVal val="#ppt_y"/>
                                          </p:val>
                                        </p:tav>
                                      </p:tavLst>
                                    </p:anim>
                                  </p:childTnLst>
                                </p:cTn>
                              </p:par>
                              <p:par>
                                <p:cTn id="349" presetID="2" presetClass="exit" presetSubtype="4" fill="hold" nodeType="withEffect">
                                  <p:stCondLst>
                                    <p:cond delay="0"/>
                                  </p:stCondLst>
                                  <p:childTnLst>
                                    <p:anim calcmode="lin" valueType="num">
                                      <p:cBhvr additive="base">
                                        <p:cTn id="350" dur="3000"/>
                                        <p:tgtEl>
                                          <p:spTgt spid="136"/>
                                        </p:tgtEl>
                                        <p:attrNameLst>
                                          <p:attrName>ppt_x</p:attrName>
                                        </p:attrNameLst>
                                      </p:cBhvr>
                                      <p:tavLst>
                                        <p:tav tm="0">
                                          <p:val>
                                            <p:strVal val="ppt_x"/>
                                          </p:val>
                                        </p:tav>
                                        <p:tav tm="100000">
                                          <p:val>
                                            <p:strVal val="ppt_x"/>
                                          </p:val>
                                        </p:tav>
                                      </p:tavLst>
                                    </p:anim>
                                    <p:anim calcmode="lin" valueType="num">
                                      <p:cBhvr additive="base">
                                        <p:cTn id="351" dur="3000"/>
                                        <p:tgtEl>
                                          <p:spTgt spid="136"/>
                                        </p:tgtEl>
                                        <p:attrNameLst>
                                          <p:attrName>ppt_y</p:attrName>
                                        </p:attrNameLst>
                                      </p:cBhvr>
                                      <p:tavLst>
                                        <p:tav tm="0">
                                          <p:val>
                                            <p:strVal val="ppt_y"/>
                                          </p:val>
                                        </p:tav>
                                        <p:tav tm="100000">
                                          <p:val>
                                            <p:strVal val="1+ppt_h/2"/>
                                          </p:val>
                                        </p:tav>
                                      </p:tavLst>
                                    </p:anim>
                                    <p:set>
                                      <p:cBhvr>
                                        <p:cTn id="352" dur="1" fill="hold">
                                          <p:stCondLst>
                                            <p:cond delay="2999"/>
                                          </p:stCondLst>
                                        </p:cTn>
                                        <p:tgtEl>
                                          <p:spTgt spid="13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3000" fill="hold"/>
                                        <p:tgtEl>
                                          <p:spTgt spid="136"/>
                                        </p:tgtEl>
                                        <p:attrNameLst>
                                          <p:attrName>r</p:attrName>
                                        </p:attrNameLst>
                                      </p:cBhvr>
                                    </p:animRot>
                                  </p:childTnLst>
                                </p:cTn>
                              </p:par>
                              <p:par>
                                <p:cTn id="355" presetID="2" presetClass="entr" presetSubtype="1" fill="hold" nodeType="withEffect">
                                  <p:stCondLst>
                                    <p:cond delay="0"/>
                                  </p:stCondLst>
                                  <p:childTnLst>
                                    <p:set>
                                      <p:cBhvr>
                                        <p:cTn id="356" dur="1" fill="hold">
                                          <p:stCondLst>
                                            <p:cond delay="0"/>
                                          </p:stCondLst>
                                        </p:cTn>
                                        <p:tgtEl>
                                          <p:spTgt spid="120"/>
                                        </p:tgtEl>
                                        <p:attrNameLst>
                                          <p:attrName>style.visibility</p:attrName>
                                        </p:attrNameLst>
                                      </p:cBhvr>
                                      <p:to>
                                        <p:strVal val="visible"/>
                                      </p:to>
                                    </p:set>
                                    <p:anim calcmode="lin" valueType="num">
                                      <p:cBhvr additive="base">
                                        <p:cTn id="357" dur="2000" fill="hold"/>
                                        <p:tgtEl>
                                          <p:spTgt spid="120"/>
                                        </p:tgtEl>
                                        <p:attrNameLst>
                                          <p:attrName>ppt_x</p:attrName>
                                        </p:attrNameLst>
                                      </p:cBhvr>
                                      <p:tavLst>
                                        <p:tav tm="0">
                                          <p:val>
                                            <p:strVal val="#ppt_x"/>
                                          </p:val>
                                        </p:tav>
                                        <p:tav tm="100000">
                                          <p:val>
                                            <p:strVal val="#ppt_x"/>
                                          </p:val>
                                        </p:tav>
                                      </p:tavLst>
                                    </p:anim>
                                    <p:anim calcmode="lin" valueType="num">
                                      <p:cBhvr additive="base">
                                        <p:cTn id="358" dur="2000" fill="hold"/>
                                        <p:tgtEl>
                                          <p:spTgt spid="120"/>
                                        </p:tgtEl>
                                        <p:attrNameLst>
                                          <p:attrName>ppt_y</p:attrName>
                                        </p:attrNameLst>
                                      </p:cBhvr>
                                      <p:tavLst>
                                        <p:tav tm="0">
                                          <p:val>
                                            <p:strVal val="0-#ppt_h/2"/>
                                          </p:val>
                                        </p:tav>
                                        <p:tav tm="100000">
                                          <p:val>
                                            <p:strVal val="#ppt_y"/>
                                          </p:val>
                                        </p:tav>
                                      </p:tavLst>
                                    </p:anim>
                                  </p:childTnLst>
                                </p:cTn>
                              </p:par>
                              <p:par>
                                <p:cTn id="359" presetID="2" presetClass="exit" presetSubtype="4" fill="hold" nodeType="withEffect">
                                  <p:stCondLst>
                                    <p:cond delay="0"/>
                                  </p:stCondLst>
                                  <p:childTnLst>
                                    <p:anim calcmode="lin" valueType="num">
                                      <p:cBhvr additive="base">
                                        <p:cTn id="360" dur="3000"/>
                                        <p:tgtEl>
                                          <p:spTgt spid="120"/>
                                        </p:tgtEl>
                                        <p:attrNameLst>
                                          <p:attrName>ppt_x</p:attrName>
                                        </p:attrNameLst>
                                      </p:cBhvr>
                                      <p:tavLst>
                                        <p:tav tm="0">
                                          <p:val>
                                            <p:strVal val="ppt_x"/>
                                          </p:val>
                                        </p:tav>
                                        <p:tav tm="100000">
                                          <p:val>
                                            <p:strVal val="ppt_x"/>
                                          </p:val>
                                        </p:tav>
                                      </p:tavLst>
                                    </p:anim>
                                    <p:anim calcmode="lin" valueType="num">
                                      <p:cBhvr additive="base">
                                        <p:cTn id="361" dur="3000"/>
                                        <p:tgtEl>
                                          <p:spTgt spid="120"/>
                                        </p:tgtEl>
                                        <p:attrNameLst>
                                          <p:attrName>ppt_y</p:attrName>
                                        </p:attrNameLst>
                                      </p:cBhvr>
                                      <p:tavLst>
                                        <p:tav tm="0">
                                          <p:val>
                                            <p:strVal val="ppt_y"/>
                                          </p:val>
                                        </p:tav>
                                        <p:tav tm="100000">
                                          <p:val>
                                            <p:strVal val="1+ppt_h/2"/>
                                          </p:val>
                                        </p:tav>
                                      </p:tavLst>
                                    </p:anim>
                                    <p:set>
                                      <p:cBhvr>
                                        <p:cTn id="362" dur="1" fill="hold">
                                          <p:stCondLst>
                                            <p:cond delay="2999"/>
                                          </p:stCondLst>
                                        </p:cTn>
                                        <p:tgtEl>
                                          <p:spTgt spid="120"/>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3000" fill="hold"/>
                                        <p:tgtEl>
                                          <p:spTgt spid="120"/>
                                        </p:tgtEl>
                                        <p:attrNameLst>
                                          <p:attrName>r</p:attrName>
                                        </p:attrNameLst>
                                      </p:cBhvr>
                                    </p:animRot>
                                  </p:childTnLst>
                                </p:cTn>
                              </p:par>
                              <p:par>
                                <p:cTn id="365" presetID="2" presetClass="entr" presetSubtype="1" fill="hold" nodeType="withEffect">
                                  <p:stCondLst>
                                    <p:cond delay="0"/>
                                  </p:stCondLst>
                                  <p:childTnLst>
                                    <p:set>
                                      <p:cBhvr>
                                        <p:cTn id="366" dur="1" fill="hold">
                                          <p:stCondLst>
                                            <p:cond delay="0"/>
                                          </p:stCondLst>
                                        </p:cTn>
                                        <p:tgtEl>
                                          <p:spTgt spid="135"/>
                                        </p:tgtEl>
                                        <p:attrNameLst>
                                          <p:attrName>style.visibility</p:attrName>
                                        </p:attrNameLst>
                                      </p:cBhvr>
                                      <p:to>
                                        <p:strVal val="visible"/>
                                      </p:to>
                                    </p:set>
                                    <p:anim calcmode="lin" valueType="num">
                                      <p:cBhvr additive="base">
                                        <p:cTn id="367" dur="2000" fill="hold"/>
                                        <p:tgtEl>
                                          <p:spTgt spid="135"/>
                                        </p:tgtEl>
                                        <p:attrNameLst>
                                          <p:attrName>ppt_x</p:attrName>
                                        </p:attrNameLst>
                                      </p:cBhvr>
                                      <p:tavLst>
                                        <p:tav tm="0">
                                          <p:val>
                                            <p:strVal val="#ppt_x"/>
                                          </p:val>
                                        </p:tav>
                                        <p:tav tm="100000">
                                          <p:val>
                                            <p:strVal val="#ppt_x"/>
                                          </p:val>
                                        </p:tav>
                                      </p:tavLst>
                                    </p:anim>
                                    <p:anim calcmode="lin" valueType="num">
                                      <p:cBhvr additive="base">
                                        <p:cTn id="368" dur="2000" fill="hold"/>
                                        <p:tgtEl>
                                          <p:spTgt spid="135"/>
                                        </p:tgtEl>
                                        <p:attrNameLst>
                                          <p:attrName>ppt_y</p:attrName>
                                        </p:attrNameLst>
                                      </p:cBhvr>
                                      <p:tavLst>
                                        <p:tav tm="0">
                                          <p:val>
                                            <p:strVal val="0-#ppt_h/2"/>
                                          </p:val>
                                        </p:tav>
                                        <p:tav tm="100000">
                                          <p:val>
                                            <p:strVal val="#ppt_y"/>
                                          </p:val>
                                        </p:tav>
                                      </p:tavLst>
                                    </p:anim>
                                  </p:childTnLst>
                                </p:cTn>
                              </p:par>
                              <p:par>
                                <p:cTn id="369" presetID="2" presetClass="exit" presetSubtype="4" fill="hold" nodeType="withEffect">
                                  <p:stCondLst>
                                    <p:cond delay="0"/>
                                  </p:stCondLst>
                                  <p:childTnLst>
                                    <p:anim calcmode="lin" valueType="num">
                                      <p:cBhvr additive="base">
                                        <p:cTn id="370" dur="3000"/>
                                        <p:tgtEl>
                                          <p:spTgt spid="135"/>
                                        </p:tgtEl>
                                        <p:attrNameLst>
                                          <p:attrName>ppt_x</p:attrName>
                                        </p:attrNameLst>
                                      </p:cBhvr>
                                      <p:tavLst>
                                        <p:tav tm="0">
                                          <p:val>
                                            <p:strVal val="ppt_x"/>
                                          </p:val>
                                        </p:tav>
                                        <p:tav tm="100000">
                                          <p:val>
                                            <p:strVal val="ppt_x"/>
                                          </p:val>
                                        </p:tav>
                                      </p:tavLst>
                                    </p:anim>
                                    <p:anim calcmode="lin" valueType="num">
                                      <p:cBhvr additive="base">
                                        <p:cTn id="371" dur="3000"/>
                                        <p:tgtEl>
                                          <p:spTgt spid="135"/>
                                        </p:tgtEl>
                                        <p:attrNameLst>
                                          <p:attrName>ppt_y</p:attrName>
                                        </p:attrNameLst>
                                      </p:cBhvr>
                                      <p:tavLst>
                                        <p:tav tm="0">
                                          <p:val>
                                            <p:strVal val="ppt_y"/>
                                          </p:val>
                                        </p:tav>
                                        <p:tav tm="100000">
                                          <p:val>
                                            <p:strVal val="1+ppt_h/2"/>
                                          </p:val>
                                        </p:tav>
                                      </p:tavLst>
                                    </p:anim>
                                    <p:set>
                                      <p:cBhvr>
                                        <p:cTn id="372" dur="1" fill="hold">
                                          <p:stCondLst>
                                            <p:cond delay="2999"/>
                                          </p:stCondLst>
                                        </p:cTn>
                                        <p:tgtEl>
                                          <p:spTgt spid="135"/>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3000" fill="hold"/>
                                        <p:tgtEl>
                                          <p:spTgt spid="135"/>
                                        </p:tgtEl>
                                        <p:attrNameLst>
                                          <p:attrName>r</p:attrName>
                                        </p:attrNameLst>
                                      </p:cBhvr>
                                    </p:animRot>
                                  </p:childTnLst>
                                </p:cTn>
                              </p:par>
                              <p:par>
                                <p:cTn id="375" presetID="2" presetClass="entr" presetSubtype="1" fill="hold" nodeType="withEffect">
                                  <p:stCondLst>
                                    <p:cond delay="0"/>
                                  </p:stCondLst>
                                  <p:childTnLst>
                                    <p:set>
                                      <p:cBhvr>
                                        <p:cTn id="376" dur="1" fill="hold">
                                          <p:stCondLst>
                                            <p:cond delay="0"/>
                                          </p:stCondLst>
                                        </p:cTn>
                                        <p:tgtEl>
                                          <p:spTgt spid="134"/>
                                        </p:tgtEl>
                                        <p:attrNameLst>
                                          <p:attrName>style.visibility</p:attrName>
                                        </p:attrNameLst>
                                      </p:cBhvr>
                                      <p:to>
                                        <p:strVal val="visible"/>
                                      </p:to>
                                    </p:set>
                                    <p:anim calcmode="lin" valueType="num">
                                      <p:cBhvr additive="base">
                                        <p:cTn id="377" dur="2000" fill="hold"/>
                                        <p:tgtEl>
                                          <p:spTgt spid="134"/>
                                        </p:tgtEl>
                                        <p:attrNameLst>
                                          <p:attrName>ppt_x</p:attrName>
                                        </p:attrNameLst>
                                      </p:cBhvr>
                                      <p:tavLst>
                                        <p:tav tm="0">
                                          <p:val>
                                            <p:strVal val="#ppt_x"/>
                                          </p:val>
                                        </p:tav>
                                        <p:tav tm="100000">
                                          <p:val>
                                            <p:strVal val="#ppt_x"/>
                                          </p:val>
                                        </p:tav>
                                      </p:tavLst>
                                    </p:anim>
                                    <p:anim calcmode="lin" valueType="num">
                                      <p:cBhvr additive="base">
                                        <p:cTn id="378" dur="2000" fill="hold"/>
                                        <p:tgtEl>
                                          <p:spTgt spid="134"/>
                                        </p:tgtEl>
                                        <p:attrNameLst>
                                          <p:attrName>ppt_y</p:attrName>
                                        </p:attrNameLst>
                                      </p:cBhvr>
                                      <p:tavLst>
                                        <p:tav tm="0">
                                          <p:val>
                                            <p:strVal val="0-#ppt_h/2"/>
                                          </p:val>
                                        </p:tav>
                                        <p:tav tm="100000">
                                          <p:val>
                                            <p:strVal val="#ppt_y"/>
                                          </p:val>
                                        </p:tav>
                                      </p:tavLst>
                                    </p:anim>
                                  </p:childTnLst>
                                </p:cTn>
                              </p:par>
                              <p:par>
                                <p:cTn id="379" presetID="2" presetClass="exit" presetSubtype="4" fill="hold" nodeType="withEffect">
                                  <p:stCondLst>
                                    <p:cond delay="0"/>
                                  </p:stCondLst>
                                  <p:childTnLst>
                                    <p:anim calcmode="lin" valueType="num">
                                      <p:cBhvr additive="base">
                                        <p:cTn id="380" dur="3000"/>
                                        <p:tgtEl>
                                          <p:spTgt spid="134"/>
                                        </p:tgtEl>
                                        <p:attrNameLst>
                                          <p:attrName>ppt_x</p:attrName>
                                        </p:attrNameLst>
                                      </p:cBhvr>
                                      <p:tavLst>
                                        <p:tav tm="0">
                                          <p:val>
                                            <p:strVal val="ppt_x"/>
                                          </p:val>
                                        </p:tav>
                                        <p:tav tm="100000">
                                          <p:val>
                                            <p:strVal val="ppt_x"/>
                                          </p:val>
                                        </p:tav>
                                      </p:tavLst>
                                    </p:anim>
                                    <p:anim calcmode="lin" valueType="num">
                                      <p:cBhvr additive="base">
                                        <p:cTn id="381" dur="3000"/>
                                        <p:tgtEl>
                                          <p:spTgt spid="134"/>
                                        </p:tgtEl>
                                        <p:attrNameLst>
                                          <p:attrName>ppt_y</p:attrName>
                                        </p:attrNameLst>
                                      </p:cBhvr>
                                      <p:tavLst>
                                        <p:tav tm="0">
                                          <p:val>
                                            <p:strVal val="ppt_y"/>
                                          </p:val>
                                        </p:tav>
                                        <p:tav tm="100000">
                                          <p:val>
                                            <p:strVal val="1+ppt_h/2"/>
                                          </p:val>
                                        </p:tav>
                                      </p:tavLst>
                                    </p:anim>
                                    <p:set>
                                      <p:cBhvr>
                                        <p:cTn id="382" dur="1" fill="hold">
                                          <p:stCondLst>
                                            <p:cond delay="2999"/>
                                          </p:stCondLst>
                                        </p:cTn>
                                        <p:tgtEl>
                                          <p:spTgt spid="134"/>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3000" fill="hold"/>
                                        <p:tgtEl>
                                          <p:spTgt spid="134"/>
                                        </p:tgtEl>
                                        <p:attrNameLst>
                                          <p:attrName>r</p:attrName>
                                        </p:attrNameLst>
                                      </p:cBhvr>
                                    </p:animRot>
                                  </p:childTnLst>
                                </p:cTn>
                              </p:par>
                              <p:par>
                                <p:cTn id="385" presetID="2" presetClass="entr" presetSubtype="1" fill="hold" nodeType="withEffect">
                                  <p:stCondLst>
                                    <p:cond delay="0"/>
                                  </p:stCondLst>
                                  <p:childTnLst>
                                    <p:set>
                                      <p:cBhvr>
                                        <p:cTn id="386" dur="1" fill="hold">
                                          <p:stCondLst>
                                            <p:cond delay="0"/>
                                          </p:stCondLst>
                                        </p:cTn>
                                        <p:tgtEl>
                                          <p:spTgt spid="133"/>
                                        </p:tgtEl>
                                        <p:attrNameLst>
                                          <p:attrName>style.visibility</p:attrName>
                                        </p:attrNameLst>
                                      </p:cBhvr>
                                      <p:to>
                                        <p:strVal val="visible"/>
                                      </p:to>
                                    </p:set>
                                    <p:anim calcmode="lin" valueType="num">
                                      <p:cBhvr additive="base">
                                        <p:cTn id="387" dur="2000" fill="hold"/>
                                        <p:tgtEl>
                                          <p:spTgt spid="133"/>
                                        </p:tgtEl>
                                        <p:attrNameLst>
                                          <p:attrName>ppt_x</p:attrName>
                                        </p:attrNameLst>
                                      </p:cBhvr>
                                      <p:tavLst>
                                        <p:tav tm="0">
                                          <p:val>
                                            <p:strVal val="#ppt_x"/>
                                          </p:val>
                                        </p:tav>
                                        <p:tav tm="100000">
                                          <p:val>
                                            <p:strVal val="#ppt_x"/>
                                          </p:val>
                                        </p:tav>
                                      </p:tavLst>
                                    </p:anim>
                                    <p:anim calcmode="lin" valueType="num">
                                      <p:cBhvr additive="base">
                                        <p:cTn id="388" dur="2000" fill="hold"/>
                                        <p:tgtEl>
                                          <p:spTgt spid="133"/>
                                        </p:tgtEl>
                                        <p:attrNameLst>
                                          <p:attrName>ppt_y</p:attrName>
                                        </p:attrNameLst>
                                      </p:cBhvr>
                                      <p:tavLst>
                                        <p:tav tm="0">
                                          <p:val>
                                            <p:strVal val="0-#ppt_h/2"/>
                                          </p:val>
                                        </p:tav>
                                        <p:tav tm="100000">
                                          <p:val>
                                            <p:strVal val="#ppt_y"/>
                                          </p:val>
                                        </p:tav>
                                      </p:tavLst>
                                    </p:anim>
                                  </p:childTnLst>
                                </p:cTn>
                              </p:par>
                              <p:par>
                                <p:cTn id="389" presetID="2" presetClass="exit" presetSubtype="4" fill="hold" nodeType="withEffect">
                                  <p:stCondLst>
                                    <p:cond delay="0"/>
                                  </p:stCondLst>
                                  <p:childTnLst>
                                    <p:anim calcmode="lin" valueType="num">
                                      <p:cBhvr additive="base">
                                        <p:cTn id="390" dur="3000"/>
                                        <p:tgtEl>
                                          <p:spTgt spid="133"/>
                                        </p:tgtEl>
                                        <p:attrNameLst>
                                          <p:attrName>ppt_x</p:attrName>
                                        </p:attrNameLst>
                                      </p:cBhvr>
                                      <p:tavLst>
                                        <p:tav tm="0">
                                          <p:val>
                                            <p:strVal val="ppt_x"/>
                                          </p:val>
                                        </p:tav>
                                        <p:tav tm="100000">
                                          <p:val>
                                            <p:strVal val="ppt_x"/>
                                          </p:val>
                                        </p:tav>
                                      </p:tavLst>
                                    </p:anim>
                                    <p:anim calcmode="lin" valueType="num">
                                      <p:cBhvr additive="base">
                                        <p:cTn id="391" dur="3000"/>
                                        <p:tgtEl>
                                          <p:spTgt spid="133"/>
                                        </p:tgtEl>
                                        <p:attrNameLst>
                                          <p:attrName>ppt_y</p:attrName>
                                        </p:attrNameLst>
                                      </p:cBhvr>
                                      <p:tavLst>
                                        <p:tav tm="0">
                                          <p:val>
                                            <p:strVal val="ppt_y"/>
                                          </p:val>
                                        </p:tav>
                                        <p:tav tm="100000">
                                          <p:val>
                                            <p:strVal val="1+ppt_h/2"/>
                                          </p:val>
                                        </p:tav>
                                      </p:tavLst>
                                    </p:anim>
                                    <p:set>
                                      <p:cBhvr>
                                        <p:cTn id="392" dur="1" fill="hold">
                                          <p:stCondLst>
                                            <p:cond delay="2999"/>
                                          </p:stCondLst>
                                        </p:cTn>
                                        <p:tgtEl>
                                          <p:spTgt spid="13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3000" fill="hold"/>
                                        <p:tgtEl>
                                          <p:spTgt spid="133"/>
                                        </p:tgtEl>
                                        <p:attrNameLst>
                                          <p:attrName>r</p:attrName>
                                        </p:attrNameLst>
                                      </p:cBhvr>
                                    </p:animRot>
                                  </p:childTnLst>
                                </p:cTn>
                              </p:par>
                              <p:par>
                                <p:cTn id="395" presetID="2" presetClass="entr" presetSubtype="1" fill="hold" nodeType="withEffect">
                                  <p:stCondLst>
                                    <p:cond delay="0"/>
                                  </p:stCondLst>
                                  <p:childTnLst>
                                    <p:set>
                                      <p:cBhvr>
                                        <p:cTn id="396" dur="1" fill="hold">
                                          <p:stCondLst>
                                            <p:cond delay="0"/>
                                          </p:stCondLst>
                                        </p:cTn>
                                        <p:tgtEl>
                                          <p:spTgt spid="132"/>
                                        </p:tgtEl>
                                        <p:attrNameLst>
                                          <p:attrName>style.visibility</p:attrName>
                                        </p:attrNameLst>
                                      </p:cBhvr>
                                      <p:to>
                                        <p:strVal val="visible"/>
                                      </p:to>
                                    </p:set>
                                    <p:anim calcmode="lin" valueType="num">
                                      <p:cBhvr additive="base">
                                        <p:cTn id="397" dur="2000" fill="hold"/>
                                        <p:tgtEl>
                                          <p:spTgt spid="132"/>
                                        </p:tgtEl>
                                        <p:attrNameLst>
                                          <p:attrName>ppt_x</p:attrName>
                                        </p:attrNameLst>
                                      </p:cBhvr>
                                      <p:tavLst>
                                        <p:tav tm="0">
                                          <p:val>
                                            <p:strVal val="#ppt_x"/>
                                          </p:val>
                                        </p:tav>
                                        <p:tav tm="100000">
                                          <p:val>
                                            <p:strVal val="#ppt_x"/>
                                          </p:val>
                                        </p:tav>
                                      </p:tavLst>
                                    </p:anim>
                                    <p:anim calcmode="lin" valueType="num">
                                      <p:cBhvr additive="base">
                                        <p:cTn id="398" dur="2000" fill="hold"/>
                                        <p:tgtEl>
                                          <p:spTgt spid="132"/>
                                        </p:tgtEl>
                                        <p:attrNameLst>
                                          <p:attrName>ppt_y</p:attrName>
                                        </p:attrNameLst>
                                      </p:cBhvr>
                                      <p:tavLst>
                                        <p:tav tm="0">
                                          <p:val>
                                            <p:strVal val="0-#ppt_h/2"/>
                                          </p:val>
                                        </p:tav>
                                        <p:tav tm="100000">
                                          <p:val>
                                            <p:strVal val="#ppt_y"/>
                                          </p:val>
                                        </p:tav>
                                      </p:tavLst>
                                    </p:anim>
                                  </p:childTnLst>
                                </p:cTn>
                              </p:par>
                              <p:par>
                                <p:cTn id="399" presetID="2" presetClass="exit" presetSubtype="4" fill="hold" nodeType="withEffect">
                                  <p:stCondLst>
                                    <p:cond delay="0"/>
                                  </p:stCondLst>
                                  <p:childTnLst>
                                    <p:anim calcmode="lin" valueType="num">
                                      <p:cBhvr additive="base">
                                        <p:cTn id="400" dur="3000"/>
                                        <p:tgtEl>
                                          <p:spTgt spid="132"/>
                                        </p:tgtEl>
                                        <p:attrNameLst>
                                          <p:attrName>ppt_x</p:attrName>
                                        </p:attrNameLst>
                                      </p:cBhvr>
                                      <p:tavLst>
                                        <p:tav tm="0">
                                          <p:val>
                                            <p:strVal val="ppt_x"/>
                                          </p:val>
                                        </p:tav>
                                        <p:tav tm="100000">
                                          <p:val>
                                            <p:strVal val="ppt_x"/>
                                          </p:val>
                                        </p:tav>
                                      </p:tavLst>
                                    </p:anim>
                                    <p:anim calcmode="lin" valueType="num">
                                      <p:cBhvr additive="base">
                                        <p:cTn id="401" dur="3000"/>
                                        <p:tgtEl>
                                          <p:spTgt spid="132"/>
                                        </p:tgtEl>
                                        <p:attrNameLst>
                                          <p:attrName>ppt_y</p:attrName>
                                        </p:attrNameLst>
                                      </p:cBhvr>
                                      <p:tavLst>
                                        <p:tav tm="0">
                                          <p:val>
                                            <p:strVal val="ppt_y"/>
                                          </p:val>
                                        </p:tav>
                                        <p:tav tm="100000">
                                          <p:val>
                                            <p:strVal val="1+ppt_h/2"/>
                                          </p:val>
                                        </p:tav>
                                      </p:tavLst>
                                    </p:anim>
                                    <p:set>
                                      <p:cBhvr>
                                        <p:cTn id="402" dur="1" fill="hold">
                                          <p:stCondLst>
                                            <p:cond delay="2999"/>
                                          </p:stCondLst>
                                        </p:cTn>
                                        <p:tgtEl>
                                          <p:spTgt spid="132"/>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3000" fill="hold"/>
                                        <p:tgtEl>
                                          <p:spTgt spid="132"/>
                                        </p:tgtEl>
                                        <p:attrNameLst>
                                          <p:attrName>r</p:attrName>
                                        </p:attrNameLst>
                                      </p:cBhvr>
                                    </p:animRot>
                                  </p:childTnLst>
                                </p:cTn>
                              </p:par>
                              <p:par>
                                <p:cTn id="405" presetID="2" presetClass="entr" presetSubtype="4" fill="hold" nodeType="withEffect">
                                  <p:stCondLst>
                                    <p:cond delay="0"/>
                                  </p:stCondLst>
                                  <p:childTnLst>
                                    <p:set>
                                      <p:cBhvr>
                                        <p:cTn id="406" dur="1" fill="hold">
                                          <p:stCondLst>
                                            <p:cond delay="0"/>
                                          </p:stCondLst>
                                        </p:cTn>
                                        <p:tgtEl>
                                          <p:spTgt spid="273"/>
                                        </p:tgtEl>
                                        <p:attrNameLst>
                                          <p:attrName>style.visibility</p:attrName>
                                        </p:attrNameLst>
                                      </p:cBhvr>
                                      <p:to>
                                        <p:strVal val="visible"/>
                                      </p:to>
                                    </p:set>
                                    <p:anim calcmode="lin" valueType="num">
                                      <p:cBhvr additive="base">
                                        <p:cTn id="407" dur="2000" fill="hold"/>
                                        <p:tgtEl>
                                          <p:spTgt spid="273"/>
                                        </p:tgtEl>
                                        <p:attrNameLst>
                                          <p:attrName>ppt_x</p:attrName>
                                        </p:attrNameLst>
                                      </p:cBhvr>
                                      <p:tavLst>
                                        <p:tav tm="0">
                                          <p:val>
                                            <p:strVal val="#ppt_x"/>
                                          </p:val>
                                        </p:tav>
                                        <p:tav tm="100000">
                                          <p:val>
                                            <p:strVal val="#ppt_x"/>
                                          </p:val>
                                        </p:tav>
                                      </p:tavLst>
                                    </p:anim>
                                    <p:anim calcmode="lin" valueType="num">
                                      <p:cBhvr additive="base">
                                        <p:cTn id="408" dur="2000" fill="hold"/>
                                        <p:tgtEl>
                                          <p:spTgt spid="273"/>
                                        </p:tgtEl>
                                        <p:attrNameLst>
                                          <p:attrName>ppt_y</p:attrName>
                                        </p:attrNameLst>
                                      </p:cBhvr>
                                      <p:tavLst>
                                        <p:tav tm="0">
                                          <p:val>
                                            <p:strVal val="1+#ppt_h/2"/>
                                          </p:val>
                                        </p:tav>
                                        <p:tav tm="100000">
                                          <p:val>
                                            <p:strVal val="#ppt_y"/>
                                          </p:val>
                                        </p:tav>
                                      </p:tavLst>
                                    </p:anim>
                                  </p:childTnLst>
                                </p:cTn>
                              </p:par>
                              <p:par>
                                <p:cTn id="409" presetID="2" presetClass="entr" presetSubtype="4" fill="hold" nodeType="withEffect">
                                  <p:stCondLst>
                                    <p:cond delay="0"/>
                                  </p:stCondLst>
                                  <p:childTnLst>
                                    <p:set>
                                      <p:cBhvr>
                                        <p:cTn id="410" dur="1" fill="hold">
                                          <p:stCondLst>
                                            <p:cond delay="0"/>
                                          </p:stCondLst>
                                        </p:cTn>
                                        <p:tgtEl>
                                          <p:spTgt spid="276"/>
                                        </p:tgtEl>
                                        <p:attrNameLst>
                                          <p:attrName>style.visibility</p:attrName>
                                        </p:attrNameLst>
                                      </p:cBhvr>
                                      <p:to>
                                        <p:strVal val="visible"/>
                                      </p:to>
                                    </p:set>
                                    <p:anim calcmode="lin" valueType="num">
                                      <p:cBhvr additive="base">
                                        <p:cTn id="411" dur="2000" fill="hold"/>
                                        <p:tgtEl>
                                          <p:spTgt spid="276"/>
                                        </p:tgtEl>
                                        <p:attrNameLst>
                                          <p:attrName>ppt_x</p:attrName>
                                        </p:attrNameLst>
                                      </p:cBhvr>
                                      <p:tavLst>
                                        <p:tav tm="0">
                                          <p:val>
                                            <p:strVal val="#ppt_x"/>
                                          </p:val>
                                        </p:tav>
                                        <p:tav tm="100000">
                                          <p:val>
                                            <p:strVal val="#ppt_x"/>
                                          </p:val>
                                        </p:tav>
                                      </p:tavLst>
                                    </p:anim>
                                    <p:anim calcmode="lin" valueType="num">
                                      <p:cBhvr additive="base">
                                        <p:cTn id="412" dur="2000" fill="hold"/>
                                        <p:tgtEl>
                                          <p:spTgt spid="276"/>
                                        </p:tgtEl>
                                        <p:attrNameLst>
                                          <p:attrName>ppt_y</p:attrName>
                                        </p:attrNameLst>
                                      </p:cBhvr>
                                      <p:tavLst>
                                        <p:tav tm="0">
                                          <p:val>
                                            <p:strVal val="1+#ppt_h/2"/>
                                          </p:val>
                                        </p:tav>
                                        <p:tav tm="100000">
                                          <p:val>
                                            <p:strVal val="#ppt_y"/>
                                          </p:val>
                                        </p:tav>
                                      </p:tavLst>
                                    </p:anim>
                                  </p:childTnLst>
                                </p:cTn>
                              </p:par>
                              <p:par>
                                <p:cTn id="413" presetID="2" presetClass="entr" presetSubtype="4" fill="hold" nodeType="withEffect">
                                  <p:stCondLst>
                                    <p:cond delay="0"/>
                                  </p:stCondLst>
                                  <p:childTnLst>
                                    <p:set>
                                      <p:cBhvr>
                                        <p:cTn id="414" dur="1" fill="hold">
                                          <p:stCondLst>
                                            <p:cond delay="0"/>
                                          </p:stCondLst>
                                        </p:cTn>
                                        <p:tgtEl>
                                          <p:spTgt spid="279"/>
                                        </p:tgtEl>
                                        <p:attrNameLst>
                                          <p:attrName>style.visibility</p:attrName>
                                        </p:attrNameLst>
                                      </p:cBhvr>
                                      <p:to>
                                        <p:strVal val="visible"/>
                                      </p:to>
                                    </p:set>
                                    <p:anim calcmode="lin" valueType="num">
                                      <p:cBhvr additive="base">
                                        <p:cTn id="415" dur="2000" fill="hold"/>
                                        <p:tgtEl>
                                          <p:spTgt spid="279"/>
                                        </p:tgtEl>
                                        <p:attrNameLst>
                                          <p:attrName>ppt_x</p:attrName>
                                        </p:attrNameLst>
                                      </p:cBhvr>
                                      <p:tavLst>
                                        <p:tav tm="0">
                                          <p:val>
                                            <p:strVal val="#ppt_x"/>
                                          </p:val>
                                        </p:tav>
                                        <p:tav tm="100000">
                                          <p:val>
                                            <p:strVal val="#ppt_x"/>
                                          </p:val>
                                        </p:tav>
                                      </p:tavLst>
                                    </p:anim>
                                    <p:anim calcmode="lin" valueType="num">
                                      <p:cBhvr additive="base">
                                        <p:cTn id="416" dur="2000" fill="hold"/>
                                        <p:tgtEl>
                                          <p:spTgt spid="279"/>
                                        </p:tgtEl>
                                        <p:attrNameLst>
                                          <p:attrName>ppt_y</p:attrName>
                                        </p:attrNameLst>
                                      </p:cBhvr>
                                      <p:tavLst>
                                        <p:tav tm="0">
                                          <p:val>
                                            <p:strVal val="1+#ppt_h/2"/>
                                          </p:val>
                                        </p:tav>
                                        <p:tav tm="100000">
                                          <p:val>
                                            <p:strVal val="#ppt_y"/>
                                          </p:val>
                                        </p:tav>
                                      </p:tavLst>
                                    </p:anim>
                                  </p:childTnLst>
                                </p:cTn>
                              </p:par>
                              <p:par>
                                <p:cTn id="417" presetID="2" presetClass="entr" presetSubtype="4" fill="hold" nodeType="withEffect">
                                  <p:stCondLst>
                                    <p:cond delay="0"/>
                                  </p:stCondLst>
                                  <p:childTnLst>
                                    <p:set>
                                      <p:cBhvr>
                                        <p:cTn id="418" dur="1" fill="hold">
                                          <p:stCondLst>
                                            <p:cond delay="0"/>
                                          </p:stCondLst>
                                        </p:cTn>
                                        <p:tgtEl>
                                          <p:spTgt spid="282"/>
                                        </p:tgtEl>
                                        <p:attrNameLst>
                                          <p:attrName>style.visibility</p:attrName>
                                        </p:attrNameLst>
                                      </p:cBhvr>
                                      <p:to>
                                        <p:strVal val="visible"/>
                                      </p:to>
                                    </p:set>
                                    <p:anim calcmode="lin" valueType="num">
                                      <p:cBhvr additive="base">
                                        <p:cTn id="419" dur="2000" fill="hold"/>
                                        <p:tgtEl>
                                          <p:spTgt spid="282"/>
                                        </p:tgtEl>
                                        <p:attrNameLst>
                                          <p:attrName>ppt_x</p:attrName>
                                        </p:attrNameLst>
                                      </p:cBhvr>
                                      <p:tavLst>
                                        <p:tav tm="0">
                                          <p:val>
                                            <p:strVal val="#ppt_x"/>
                                          </p:val>
                                        </p:tav>
                                        <p:tav tm="100000">
                                          <p:val>
                                            <p:strVal val="#ppt_x"/>
                                          </p:val>
                                        </p:tav>
                                      </p:tavLst>
                                    </p:anim>
                                    <p:anim calcmode="lin" valueType="num">
                                      <p:cBhvr additive="base">
                                        <p:cTn id="420" dur="2000" fill="hold"/>
                                        <p:tgtEl>
                                          <p:spTgt spid="282"/>
                                        </p:tgtEl>
                                        <p:attrNameLst>
                                          <p:attrName>ppt_y</p:attrName>
                                        </p:attrNameLst>
                                      </p:cBhvr>
                                      <p:tavLst>
                                        <p:tav tm="0">
                                          <p:val>
                                            <p:strVal val="1+#ppt_h/2"/>
                                          </p:val>
                                        </p:tav>
                                        <p:tav tm="100000">
                                          <p:val>
                                            <p:strVal val="#ppt_y"/>
                                          </p:val>
                                        </p:tav>
                                      </p:tavLst>
                                    </p:anim>
                                  </p:childTnLst>
                                </p:cTn>
                              </p:par>
                              <p:par>
                                <p:cTn id="421" presetID="2" presetClass="entr" presetSubtype="4" fill="hold" nodeType="withEffect">
                                  <p:stCondLst>
                                    <p:cond delay="0"/>
                                  </p:stCondLst>
                                  <p:childTnLst>
                                    <p:set>
                                      <p:cBhvr>
                                        <p:cTn id="422" dur="1" fill="hold">
                                          <p:stCondLst>
                                            <p:cond delay="0"/>
                                          </p:stCondLst>
                                        </p:cTn>
                                        <p:tgtEl>
                                          <p:spTgt spid="285"/>
                                        </p:tgtEl>
                                        <p:attrNameLst>
                                          <p:attrName>style.visibility</p:attrName>
                                        </p:attrNameLst>
                                      </p:cBhvr>
                                      <p:to>
                                        <p:strVal val="visible"/>
                                      </p:to>
                                    </p:set>
                                    <p:anim calcmode="lin" valueType="num">
                                      <p:cBhvr additive="base">
                                        <p:cTn id="423" dur="2000" fill="hold"/>
                                        <p:tgtEl>
                                          <p:spTgt spid="285"/>
                                        </p:tgtEl>
                                        <p:attrNameLst>
                                          <p:attrName>ppt_x</p:attrName>
                                        </p:attrNameLst>
                                      </p:cBhvr>
                                      <p:tavLst>
                                        <p:tav tm="0">
                                          <p:val>
                                            <p:strVal val="#ppt_x"/>
                                          </p:val>
                                        </p:tav>
                                        <p:tav tm="100000">
                                          <p:val>
                                            <p:strVal val="#ppt_x"/>
                                          </p:val>
                                        </p:tav>
                                      </p:tavLst>
                                    </p:anim>
                                    <p:anim calcmode="lin" valueType="num">
                                      <p:cBhvr additive="base">
                                        <p:cTn id="424" dur="2000" fill="hold"/>
                                        <p:tgtEl>
                                          <p:spTgt spid="285"/>
                                        </p:tgtEl>
                                        <p:attrNameLst>
                                          <p:attrName>ppt_y</p:attrName>
                                        </p:attrNameLst>
                                      </p:cBhvr>
                                      <p:tavLst>
                                        <p:tav tm="0">
                                          <p:val>
                                            <p:strVal val="1+#ppt_h/2"/>
                                          </p:val>
                                        </p:tav>
                                        <p:tav tm="100000">
                                          <p:val>
                                            <p:strVal val="#ppt_y"/>
                                          </p:val>
                                        </p:tav>
                                      </p:tavLst>
                                    </p:anim>
                                  </p:childTnLst>
                                </p:cTn>
                              </p:par>
                              <p:par>
                                <p:cTn id="425" presetID="2" presetClass="entr" presetSubtype="4" fill="hold" nodeType="withEffect">
                                  <p:stCondLst>
                                    <p:cond delay="0"/>
                                  </p:stCondLst>
                                  <p:childTnLst>
                                    <p:set>
                                      <p:cBhvr>
                                        <p:cTn id="426" dur="1" fill="hold">
                                          <p:stCondLst>
                                            <p:cond delay="0"/>
                                          </p:stCondLst>
                                        </p:cTn>
                                        <p:tgtEl>
                                          <p:spTgt spid="288"/>
                                        </p:tgtEl>
                                        <p:attrNameLst>
                                          <p:attrName>style.visibility</p:attrName>
                                        </p:attrNameLst>
                                      </p:cBhvr>
                                      <p:to>
                                        <p:strVal val="visible"/>
                                      </p:to>
                                    </p:set>
                                    <p:anim calcmode="lin" valueType="num">
                                      <p:cBhvr additive="base">
                                        <p:cTn id="427" dur="2000" fill="hold"/>
                                        <p:tgtEl>
                                          <p:spTgt spid="288"/>
                                        </p:tgtEl>
                                        <p:attrNameLst>
                                          <p:attrName>ppt_x</p:attrName>
                                        </p:attrNameLst>
                                      </p:cBhvr>
                                      <p:tavLst>
                                        <p:tav tm="0">
                                          <p:val>
                                            <p:strVal val="#ppt_x"/>
                                          </p:val>
                                        </p:tav>
                                        <p:tav tm="100000">
                                          <p:val>
                                            <p:strVal val="#ppt_x"/>
                                          </p:val>
                                        </p:tav>
                                      </p:tavLst>
                                    </p:anim>
                                    <p:anim calcmode="lin" valueType="num">
                                      <p:cBhvr additive="base">
                                        <p:cTn id="428" dur="2000" fill="hold"/>
                                        <p:tgtEl>
                                          <p:spTgt spid="288"/>
                                        </p:tgtEl>
                                        <p:attrNameLst>
                                          <p:attrName>ppt_y</p:attrName>
                                        </p:attrNameLst>
                                      </p:cBhvr>
                                      <p:tavLst>
                                        <p:tav tm="0">
                                          <p:val>
                                            <p:strVal val="1+#ppt_h/2"/>
                                          </p:val>
                                        </p:tav>
                                        <p:tav tm="100000">
                                          <p:val>
                                            <p:strVal val="#ppt_y"/>
                                          </p:val>
                                        </p:tav>
                                      </p:tavLst>
                                    </p:anim>
                                  </p:childTnLst>
                                </p:cTn>
                              </p:par>
                              <p:par>
                                <p:cTn id="429" presetID="2" presetClass="entr" presetSubtype="4" fill="hold" nodeType="withEffect">
                                  <p:stCondLst>
                                    <p:cond delay="0"/>
                                  </p:stCondLst>
                                  <p:childTnLst>
                                    <p:set>
                                      <p:cBhvr>
                                        <p:cTn id="430" dur="1" fill="hold">
                                          <p:stCondLst>
                                            <p:cond delay="0"/>
                                          </p:stCondLst>
                                        </p:cTn>
                                        <p:tgtEl>
                                          <p:spTgt spid="291"/>
                                        </p:tgtEl>
                                        <p:attrNameLst>
                                          <p:attrName>style.visibility</p:attrName>
                                        </p:attrNameLst>
                                      </p:cBhvr>
                                      <p:to>
                                        <p:strVal val="visible"/>
                                      </p:to>
                                    </p:set>
                                    <p:anim calcmode="lin" valueType="num">
                                      <p:cBhvr additive="base">
                                        <p:cTn id="431" dur="2000" fill="hold"/>
                                        <p:tgtEl>
                                          <p:spTgt spid="291"/>
                                        </p:tgtEl>
                                        <p:attrNameLst>
                                          <p:attrName>ppt_x</p:attrName>
                                        </p:attrNameLst>
                                      </p:cBhvr>
                                      <p:tavLst>
                                        <p:tav tm="0">
                                          <p:val>
                                            <p:strVal val="#ppt_x"/>
                                          </p:val>
                                        </p:tav>
                                        <p:tav tm="100000">
                                          <p:val>
                                            <p:strVal val="#ppt_x"/>
                                          </p:val>
                                        </p:tav>
                                      </p:tavLst>
                                    </p:anim>
                                    <p:anim calcmode="lin" valueType="num">
                                      <p:cBhvr additive="base">
                                        <p:cTn id="432" dur="2000" fill="hold"/>
                                        <p:tgtEl>
                                          <p:spTgt spid="291"/>
                                        </p:tgtEl>
                                        <p:attrNameLst>
                                          <p:attrName>ppt_y</p:attrName>
                                        </p:attrNameLst>
                                      </p:cBhvr>
                                      <p:tavLst>
                                        <p:tav tm="0">
                                          <p:val>
                                            <p:strVal val="1+#ppt_h/2"/>
                                          </p:val>
                                        </p:tav>
                                        <p:tav tm="100000">
                                          <p:val>
                                            <p:strVal val="#ppt_y"/>
                                          </p:val>
                                        </p:tav>
                                      </p:tavLst>
                                    </p:anim>
                                  </p:childTnLst>
                                </p:cTn>
                              </p:par>
                              <p:par>
                                <p:cTn id="433" presetID="2" presetClass="entr" presetSubtype="4" fill="hold" nodeType="withEffect">
                                  <p:stCondLst>
                                    <p:cond delay="0"/>
                                  </p:stCondLst>
                                  <p:childTnLst>
                                    <p:set>
                                      <p:cBhvr>
                                        <p:cTn id="434" dur="1" fill="hold">
                                          <p:stCondLst>
                                            <p:cond delay="0"/>
                                          </p:stCondLst>
                                        </p:cTn>
                                        <p:tgtEl>
                                          <p:spTgt spid="294"/>
                                        </p:tgtEl>
                                        <p:attrNameLst>
                                          <p:attrName>style.visibility</p:attrName>
                                        </p:attrNameLst>
                                      </p:cBhvr>
                                      <p:to>
                                        <p:strVal val="visible"/>
                                      </p:to>
                                    </p:set>
                                    <p:anim calcmode="lin" valueType="num">
                                      <p:cBhvr additive="base">
                                        <p:cTn id="435" dur="2000" fill="hold"/>
                                        <p:tgtEl>
                                          <p:spTgt spid="294"/>
                                        </p:tgtEl>
                                        <p:attrNameLst>
                                          <p:attrName>ppt_x</p:attrName>
                                        </p:attrNameLst>
                                      </p:cBhvr>
                                      <p:tavLst>
                                        <p:tav tm="0">
                                          <p:val>
                                            <p:strVal val="#ppt_x"/>
                                          </p:val>
                                        </p:tav>
                                        <p:tav tm="100000">
                                          <p:val>
                                            <p:strVal val="#ppt_x"/>
                                          </p:val>
                                        </p:tav>
                                      </p:tavLst>
                                    </p:anim>
                                    <p:anim calcmode="lin" valueType="num">
                                      <p:cBhvr additive="base">
                                        <p:cTn id="436" dur="2000" fill="hold"/>
                                        <p:tgtEl>
                                          <p:spTgt spid="294"/>
                                        </p:tgtEl>
                                        <p:attrNameLst>
                                          <p:attrName>ppt_y</p:attrName>
                                        </p:attrNameLst>
                                      </p:cBhvr>
                                      <p:tavLst>
                                        <p:tav tm="0">
                                          <p:val>
                                            <p:strVal val="1+#ppt_h/2"/>
                                          </p:val>
                                        </p:tav>
                                        <p:tav tm="100000">
                                          <p:val>
                                            <p:strVal val="#ppt_y"/>
                                          </p:val>
                                        </p:tav>
                                      </p:tavLst>
                                    </p:anim>
                                  </p:childTnLst>
                                </p:cTn>
                              </p:par>
                              <p:par>
                                <p:cTn id="437" presetID="2" presetClass="entr" presetSubtype="4" fill="hold" nodeType="withEffect">
                                  <p:stCondLst>
                                    <p:cond delay="0"/>
                                  </p:stCondLst>
                                  <p:childTnLst>
                                    <p:set>
                                      <p:cBhvr>
                                        <p:cTn id="438" dur="1" fill="hold">
                                          <p:stCondLst>
                                            <p:cond delay="0"/>
                                          </p:stCondLst>
                                        </p:cTn>
                                        <p:tgtEl>
                                          <p:spTgt spid="297"/>
                                        </p:tgtEl>
                                        <p:attrNameLst>
                                          <p:attrName>style.visibility</p:attrName>
                                        </p:attrNameLst>
                                      </p:cBhvr>
                                      <p:to>
                                        <p:strVal val="visible"/>
                                      </p:to>
                                    </p:set>
                                    <p:anim calcmode="lin" valueType="num">
                                      <p:cBhvr additive="base">
                                        <p:cTn id="439" dur="2000" fill="hold"/>
                                        <p:tgtEl>
                                          <p:spTgt spid="297"/>
                                        </p:tgtEl>
                                        <p:attrNameLst>
                                          <p:attrName>ppt_x</p:attrName>
                                        </p:attrNameLst>
                                      </p:cBhvr>
                                      <p:tavLst>
                                        <p:tav tm="0">
                                          <p:val>
                                            <p:strVal val="#ppt_x"/>
                                          </p:val>
                                        </p:tav>
                                        <p:tav tm="100000">
                                          <p:val>
                                            <p:strVal val="#ppt_x"/>
                                          </p:val>
                                        </p:tav>
                                      </p:tavLst>
                                    </p:anim>
                                    <p:anim calcmode="lin" valueType="num">
                                      <p:cBhvr additive="base">
                                        <p:cTn id="440" dur="2000" fill="hold"/>
                                        <p:tgtEl>
                                          <p:spTgt spid="297"/>
                                        </p:tgtEl>
                                        <p:attrNameLst>
                                          <p:attrName>ppt_y</p:attrName>
                                        </p:attrNameLst>
                                      </p:cBhvr>
                                      <p:tavLst>
                                        <p:tav tm="0">
                                          <p:val>
                                            <p:strVal val="1+#ppt_h/2"/>
                                          </p:val>
                                        </p:tav>
                                        <p:tav tm="100000">
                                          <p:val>
                                            <p:strVal val="#ppt_y"/>
                                          </p:val>
                                        </p:tav>
                                      </p:tavLst>
                                    </p:anim>
                                  </p:childTnLst>
                                </p:cTn>
                              </p:par>
                              <p:par>
                                <p:cTn id="441" presetID="2" presetClass="entr" presetSubtype="4" fill="hold" nodeType="withEffect">
                                  <p:stCondLst>
                                    <p:cond delay="0"/>
                                  </p:stCondLst>
                                  <p:childTnLst>
                                    <p:set>
                                      <p:cBhvr>
                                        <p:cTn id="442" dur="1" fill="hold">
                                          <p:stCondLst>
                                            <p:cond delay="0"/>
                                          </p:stCondLst>
                                        </p:cTn>
                                        <p:tgtEl>
                                          <p:spTgt spid="300"/>
                                        </p:tgtEl>
                                        <p:attrNameLst>
                                          <p:attrName>style.visibility</p:attrName>
                                        </p:attrNameLst>
                                      </p:cBhvr>
                                      <p:to>
                                        <p:strVal val="visible"/>
                                      </p:to>
                                    </p:set>
                                    <p:anim calcmode="lin" valueType="num">
                                      <p:cBhvr additive="base">
                                        <p:cTn id="443" dur="2000" fill="hold"/>
                                        <p:tgtEl>
                                          <p:spTgt spid="300"/>
                                        </p:tgtEl>
                                        <p:attrNameLst>
                                          <p:attrName>ppt_x</p:attrName>
                                        </p:attrNameLst>
                                      </p:cBhvr>
                                      <p:tavLst>
                                        <p:tav tm="0">
                                          <p:val>
                                            <p:strVal val="#ppt_x"/>
                                          </p:val>
                                        </p:tav>
                                        <p:tav tm="100000">
                                          <p:val>
                                            <p:strVal val="#ppt_x"/>
                                          </p:val>
                                        </p:tav>
                                      </p:tavLst>
                                    </p:anim>
                                    <p:anim calcmode="lin" valueType="num">
                                      <p:cBhvr additive="base">
                                        <p:cTn id="444" dur="2000" fill="hold"/>
                                        <p:tgtEl>
                                          <p:spTgt spid="300"/>
                                        </p:tgtEl>
                                        <p:attrNameLst>
                                          <p:attrName>ppt_y</p:attrName>
                                        </p:attrNameLst>
                                      </p:cBhvr>
                                      <p:tavLst>
                                        <p:tav tm="0">
                                          <p:val>
                                            <p:strVal val="1+#ppt_h/2"/>
                                          </p:val>
                                        </p:tav>
                                        <p:tav tm="100000">
                                          <p:val>
                                            <p:strVal val="#ppt_y"/>
                                          </p:val>
                                        </p:tav>
                                      </p:tavLst>
                                    </p:anim>
                                  </p:childTnLst>
                                </p:cTn>
                              </p:par>
                              <p:par>
                                <p:cTn id="445" presetID="2" presetClass="entr" presetSubtype="4" fill="hold" nodeType="withEffect">
                                  <p:stCondLst>
                                    <p:cond delay="0"/>
                                  </p:stCondLst>
                                  <p:childTnLst>
                                    <p:set>
                                      <p:cBhvr>
                                        <p:cTn id="446" dur="1" fill="hold">
                                          <p:stCondLst>
                                            <p:cond delay="0"/>
                                          </p:stCondLst>
                                        </p:cTn>
                                        <p:tgtEl>
                                          <p:spTgt spid="303"/>
                                        </p:tgtEl>
                                        <p:attrNameLst>
                                          <p:attrName>style.visibility</p:attrName>
                                        </p:attrNameLst>
                                      </p:cBhvr>
                                      <p:to>
                                        <p:strVal val="visible"/>
                                      </p:to>
                                    </p:set>
                                    <p:anim calcmode="lin" valueType="num">
                                      <p:cBhvr additive="base">
                                        <p:cTn id="447" dur="2000" fill="hold"/>
                                        <p:tgtEl>
                                          <p:spTgt spid="303"/>
                                        </p:tgtEl>
                                        <p:attrNameLst>
                                          <p:attrName>ppt_x</p:attrName>
                                        </p:attrNameLst>
                                      </p:cBhvr>
                                      <p:tavLst>
                                        <p:tav tm="0">
                                          <p:val>
                                            <p:strVal val="#ppt_x"/>
                                          </p:val>
                                        </p:tav>
                                        <p:tav tm="100000">
                                          <p:val>
                                            <p:strVal val="#ppt_x"/>
                                          </p:val>
                                        </p:tav>
                                      </p:tavLst>
                                    </p:anim>
                                    <p:anim calcmode="lin" valueType="num">
                                      <p:cBhvr additive="base">
                                        <p:cTn id="448" dur="2000" fill="hold"/>
                                        <p:tgtEl>
                                          <p:spTgt spid="303"/>
                                        </p:tgtEl>
                                        <p:attrNameLst>
                                          <p:attrName>ppt_y</p:attrName>
                                        </p:attrNameLst>
                                      </p:cBhvr>
                                      <p:tavLst>
                                        <p:tav tm="0">
                                          <p:val>
                                            <p:strVal val="1+#ppt_h/2"/>
                                          </p:val>
                                        </p:tav>
                                        <p:tav tm="100000">
                                          <p:val>
                                            <p:strVal val="#ppt_y"/>
                                          </p:val>
                                        </p:tav>
                                      </p:tavLst>
                                    </p:anim>
                                  </p:childTnLst>
                                </p:cTn>
                              </p:par>
                              <p:par>
                                <p:cTn id="449" presetID="2" presetClass="entr" presetSubtype="4" fill="hold" nodeType="withEffect">
                                  <p:stCondLst>
                                    <p:cond delay="0"/>
                                  </p:stCondLst>
                                  <p:childTnLst>
                                    <p:set>
                                      <p:cBhvr>
                                        <p:cTn id="450" dur="1" fill="hold">
                                          <p:stCondLst>
                                            <p:cond delay="0"/>
                                          </p:stCondLst>
                                        </p:cTn>
                                        <p:tgtEl>
                                          <p:spTgt spid="306"/>
                                        </p:tgtEl>
                                        <p:attrNameLst>
                                          <p:attrName>style.visibility</p:attrName>
                                        </p:attrNameLst>
                                      </p:cBhvr>
                                      <p:to>
                                        <p:strVal val="visible"/>
                                      </p:to>
                                    </p:set>
                                    <p:anim calcmode="lin" valueType="num">
                                      <p:cBhvr additive="base">
                                        <p:cTn id="451" dur="2000" fill="hold"/>
                                        <p:tgtEl>
                                          <p:spTgt spid="306"/>
                                        </p:tgtEl>
                                        <p:attrNameLst>
                                          <p:attrName>ppt_x</p:attrName>
                                        </p:attrNameLst>
                                      </p:cBhvr>
                                      <p:tavLst>
                                        <p:tav tm="0">
                                          <p:val>
                                            <p:strVal val="#ppt_x"/>
                                          </p:val>
                                        </p:tav>
                                        <p:tav tm="100000">
                                          <p:val>
                                            <p:strVal val="#ppt_x"/>
                                          </p:val>
                                        </p:tav>
                                      </p:tavLst>
                                    </p:anim>
                                    <p:anim calcmode="lin" valueType="num">
                                      <p:cBhvr additive="base">
                                        <p:cTn id="452" dur="2000" fill="hold"/>
                                        <p:tgtEl>
                                          <p:spTgt spid="306"/>
                                        </p:tgtEl>
                                        <p:attrNameLst>
                                          <p:attrName>ppt_y</p:attrName>
                                        </p:attrNameLst>
                                      </p:cBhvr>
                                      <p:tavLst>
                                        <p:tav tm="0">
                                          <p:val>
                                            <p:strVal val="1+#ppt_h/2"/>
                                          </p:val>
                                        </p:tav>
                                        <p:tav tm="100000">
                                          <p:val>
                                            <p:strVal val="#ppt_y"/>
                                          </p:val>
                                        </p:tav>
                                      </p:tavLst>
                                    </p:anim>
                                  </p:childTnLst>
                                </p:cTn>
                              </p:par>
                              <p:par>
                                <p:cTn id="453" presetID="2" presetClass="entr" presetSubtype="4" fill="hold" nodeType="withEffect">
                                  <p:stCondLst>
                                    <p:cond delay="0"/>
                                  </p:stCondLst>
                                  <p:childTnLst>
                                    <p:set>
                                      <p:cBhvr>
                                        <p:cTn id="454" dur="1" fill="hold">
                                          <p:stCondLst>
                                            <p:cond delay="0"/>
                                          </p:stCondLst>
                                        </p:cTn>
                                        <p:tgtEl>
                                          <p:spTgt spid="309"/>
                                        </p:tgtEl>
                                        <p:attrNameLst>
                                          <p:attrName>style.visibility</p:attrName>
                                        </p:attrNameLst>
                                      </p:cBhvr>
                                      <p:to>
                                        <p:strVal val="visible"/>
                                      </p:to>
                                    </p:set>
                                    <p:anim calcmode="lin" valueType="num">
                                      <p:cBhvr additive="base">
                                        <p:cTn id="455" dur="2000" fill="hold"/>
                                        <p:tgtEl>
                                          <p:spTgt spid="309"/>
                                        </p:tgtEl>
                                        <p:attrNameLst>
                                          <p:attrName>ppt_x</p:attrName>
                                        </p:attrNameLst>
                                      </p:cBhvr>
                                      <p:tavLst>
                                        <p:tav tm="0">
                                          <p:val>
                                            <p:strVal val="#ppt_x"/>
                                          </p:val>
                                        </p:tav>
                                        <p:tav tm="100000">
                                          <p:val>
                                            <p:strVal val="#ppt_x"/>
                                          </p:val>
                                        </p:tav>
                                      </p:tavLst>
                                    </p:anim>
                                    <p:anim calcmode="lin" valueType="num">
                                      <p:cBhvr additive="base">
                                        <p:cTn id="456" dur="2000" fill="hold"/>
                                        <p:tgtEl>
                                          <p:spTgt spid="309"/>
                                        </p:tgtEl>
                                        <p:attrNameLst>
                                          <p:attrName>ppt_y</p:attrName>
                                        </p:attrNameLst>
                                      </p:cBhvr>
                                      <p:tavLst>
                                        <p:tav tm="0">
                                          <p:val>
                                            <p:strVal val="1+#ppt_h/2"/>
                                          </p:val>
                                        </p:tav>
                                        <p:tav tm="100000">
                                          <p:val>
                                            <p:strVal val="#ppt_y"/>
                                          </p:val>
                                        </p:tav>
                                      </p:tavLst>
                                    </p:anim>
                                  </p:childTnLst>
                                </p:cTn>
                              </p:par>
                              <p:par>
                                <p:cTn id="457" presetID="2" presetClass="entr" presetSubtype="4" fill="hold" nodeType="withEffect">
                                  <p:stCondLst>
                                    <p:cond delay="0"/>
                                  </p:stCondLst>
                                  <p:childTnLst>
                                    <p:set>
                                      <p:cBhvr>
                                        <p:cTn id="458" dur="1" fill="hold">
                                          <p:stCondLst>
                                            <p:cond delay="0"/>
                                          </p:stCondLst>
                                        </p:cTn>
                                        <p:tgtEl>
                                          <p:spTgt spid="312"/>
                                        </p:tgtEl>
                                        <p:attrNameLst>
                                          <p:attrName>style.visibility</p:attrName>
                                        </p:attrNameLst>
                                      </p:cBhvr>
                                      <p:to>
                                        <p:strVal val="visible"/>
                                      </p:to>
                                    </p:set>
                                    <p:anim calcmode="lin" valueType="num">
                                      <p:cBhvr additive="base">
                                        <p:cTn id="459" dur="2000" fill="hold"/>
                                        <p:tgtEl>
                                          <p:spTgt spid="312"/>
                                        </p:tgtEl>
                                        <p:attrNameLst>
                                          <p:attrName>ppt_x</p:attrName>
                                        </p:attrNameLst>
                                      </p:cBhvr>
                                      <p:tavLst>
                                        <p:tav tm="0">
                                          <p:val>
                                            <p:strVal val="#ppt_x"/>
                                          </p:val>
                                        </p:tav>
                                        <p:tav tm="100000">
                                          <p:val>
                                            <p:strVal val="#ppt_x"/>
                                          </p:val>
                                        </p:tav>
                                      </p:tavLst>
                                    </p:anim>
                                    <p:anim calcmode="lin" valueType="num">
                                      <p:cBhvr additive="base">
                                        <p:cTn id="460" dur="2000" fill="hold"/>
                                        <p:tgtEl>
                                          <p:spTgt spid="312"/>
                                        </p:tgtEl>
                                        <p:attrNameLst>
                                          <p:attrName>ppt_y</p:attrName>
                                        </p:attrNameLst>
                                      </p:cBhvr>
                                      <p:tavLst>
                                        <p:tav tm="0">
                                          <p:val>
                                            <p:strVal val="1+#ppt_h/2"/>
                                          </p:val>
                                        </p:tav>
                                        <p:tav tm="100000">
                                          <p:val>
                                            <p:strVal val="#ppt_y"/>
                                          </p:val>
                                        </p:tav>
                                      </p:tavLst>
                                    </p:anim>
                                  </p:childTnLst>
                                </p:cTn>
                              </p:par>
                              <p:par>
                                <p:cTn id="461" presetID="2" presetClass="entr" presetSubtype="4" fill="hold" nodeType="withEffect">
                                  <p:stCondLst>
                                    <p:cond delay="0"/>
                                  </p:stCondLst>
                                  <p:childTnLst>
                                    <p:set>
                                      <p:cBhvr>
                                        <p:cTn id="462" dur="1" fill="hold">
                                          <p:stCondLst>
                                            <p:cond delay="0"/>
                                          </p:stCondLst>
                                        </p:cTn>
                                        <p:tgtEl>
                                          <p:spTgt spid="315"/>
                                        </p:tgtEl>
                                        <p:attrNameLst>
                                          <p:attrName>style.visibility</p:attrName>
                                        </p:attrNameLst>
                                      </p:cBhvr>
                                      <p:to>
                                        <p:strVal val="visible"/>
                                      </p:to>
                                    </p:set>
                                    <p:anim calcmode="lin" valueType="num">
                                      <p:cBhvr additive="base">
                                        <p:cTn id="463" dur="2000" fill="hold"/>
                                        <p:tgtEl>
                                          <p:spTgt spid="315"/>
                                        </p:tgtEl>
                                        <p:attrNameLst>
                                          <p:attrName>ppt_x</p:attrName>
                                        </p:attrNameLst>
                                      </p:cBhvr>
                                      <p:tavLst>
                                        <p:tav tm="0">
                                          <p:val>
                                            <p:strVal val="#ppt_x"/>
                                          </p:val>
                                        </p:tav>
                                        <p:tav tm="100000">
                                          <p:val>
                                            <p:strVal val="#ppt_x"/>
                                          </p:val>
                                        </p:tav>
                                      </p:tavLst>
                                    </p:anim>
                                    <p:anim calcmode="lin" valueType="num">
                                      <p:cBhvr additive="base">
                                        <p:cTn id="464" dur="2000" fill="hold"/>
                                        <p:tgtEl>
                                          <p:spTgt spid="315"/>
                                        </p:tgtEl>
                                        <p:attrNameLst>
                                          <p:attrName>ppt_y</p:attrName>
                                        </p:attrNameLst>
                                      </p:cBhvr>
                                      <p:tavLst>
                                        <p:tav tm="0">
                                          <p:val>
                                            <p:strVal val="1+#ppt_h/2"/>
                                          </p:val>
                                        </p:tav>
                                        <p:tav tm="100000">
                                          <p:val>
                                            <p:strVal val="#ppt_y"/>
                                          </p:val>
                                        </p:tav>
                                      </p:tavLst>
                                    </p:anim>
                                  </p:childTnLst>
                                </p:cTn>
                              </p:par>
                              <p:par>
                                <p:cTn id="465" presetID="2" presetClass="entr" presetSubtype="4" fill="hold" nodeType="withEffect">
                                  <p:stCondLst>
                                    <p:cond delay="0"/>
                                  </p:stCondLst>
                                  <p:childTnLst>
                                    <p:set>
                                      <p:cBhvr>
                                        <p:cTn id="466" dur="1" fill="hold">
                                          <p:stCondLst>
                                            <p:cond delay="0"/>
                                          </p:stCondLst>
                                        </p:cTn>
                                        <p:tgtEl>
                                          <p:spTgt spid="318"/>
                                        </p:tgtEl>
                                        <p:attrNameLst>
                                          <p:attrName>style.visibility</p:attrName>
                                        </p:attrNameLst>
                                      </p:cBhvr>
                                      <p:to>
                                        <p:strVal val="visible"/>
                                      </p:to>
                                    </p:set>
                                    <p:anim calcmode="lin" valueType="num">
                                      <p:cBhvr additive="base">
                                        <p:cTn id="467" dur="2000" fill="hold"/>
                                        <p:tgtEl>
                                          <p:spTgt spid="318"/>
                                        </p:tgtEl>
                                        <p:attrNameLst>
                                          <p:attrName>ppt_x</p:attrName>
                                        </p:attrNameLst>
                                      </p:cBhvr>
                                      <p:tavLst>
                                        <p:tav tm="0">
                                          <p:val>
                                            <p:strVal val="#ppt_x"/>
                                          </p:val>
                                        </p:tav>
                                        <p:tav tm="100000">
                                          <p:val>
                                            <p:strVal val="#ppt_x"/>
                                          </p:val>
                                        </p:tav>
                                      </p:tavLst>
                                    </p:anim>
                                    <p:anim calcmode="lin" valueType="num">
                                      <p:cBhvr additive="base">
                                        <p:cTn id="468" dur="2000" fill="hold"/>
                                        <p:tgtEl>
                                          <p:spTgt spid="318"/>
                                        </p:tgtEl>
                                        <p:attrNameLst>
                                          <p:attrName>ppt_y</p:attrName>
                                        </p:attrNameLst>
                                      </p:cBhvr>
                                      <p:tavLst>
                                        <p:tav tm="0">
                                          <p:val>
                                            <p:strVal val="1+#ppt_h/2"/>
                                          </p:val>
                                        </p:tav>
                                        <p:tav tm="100000">
                                          <p:val>
                                            <p:strVal val="#ppt_y"/>
                                          </p:val>
                                        </p:tav>
                                      </p:tavLst>
                                    </p:anim>
                                  </p:childTnLst>
                                </p:cTn>
                              </p:par>
                              <p:par>
                                <p:cTn id="469" presetID="2" presetClass="entr" presetSubtype="4" fill="hold" nodeType="withEffect">
                                  <p:stCondLst>
                                    <p:cond delay="0"/>
                                  </p:stCondLst>
                                  <p:childTnLst>
                                    <p:set>
                                      <p:cBhvr>
                                        <p:cTn id="470" dur="1" fill="hold">
                                          <p:stCondLst>
                                            <p:cond delay="0"/>
                                          </p:stCondLst>
                                        </p:cTn>
                                        <p:tgtEl>
                                          <p:spTgt spid="321"/>
                                        </p:tgtEl>
                                        <p:attrNameLst>
                                          <p:attrName>style.visibility</p:attrName>
                                        </p:attrNameLst>
                                      </p:cBhvr>
                                      <p:to>
                                        <p:strVal val="visible"/>
                                      </p:to>
                                    </p:set>
                                    <p:anim calcmode="lin" valueType="num">
                                      <p:cBhvr additive="base">
                                        <p:cTn id="471" dur="2000" fill="hold"/>
                                        <p:tgtEl>
                                          <p:spTgt spid="321"/>
                                        </p:tgtEl>
                                        <p:attrNameLst>
                                          <p:attrName>ppt_x</p:attrName>
                                        </p:attrNameLst>
                                      </p:cBhvr>
                                      <p:tavLst>
                                        <p:tav tm="0">
                                          <p:val>
                                            <p:strVal val="#ppt_x"/>
                                          </p:val>
                                        </p:tav>
                                        <p:tav tm="100000">
                                          <p:val>
                                            <p:strVal val="#ppt_x"/>
                                          </p:val>
                                        </p:tav>
                                      </p:tavLst>
                                    </p:anim>
                                    <p:anim calcmode="lin" valueType="num">
                                      <p:cBhvr additive="base">
                                        <p:cTn id="472" dur="2000" fill="hold"/>
                                        <p:tgtEl>
                                          <p:spTgt spid="321"/>
                                        </p:tgtEl>
                                        <p:attrNameLst>
                                          <p:attrName>ppt_y</p:attrName>
                                        </p:attrNameLst>
                                      </p:cBhvr>
                                      <p:tavLst>
                                        <p:tav tm="0">
                                          <p:val>
                                            <p:strVal val="1+#ppt_h/2"/>
                                          </p:val>
                                        </p:tav>
                                        <p:tav tm="100000">
                                          <p:val>
                                            <p:strVal val="#ppt_y"/>
                                          </p:val>
                                        </p:tav>
                                      </p:tavLst>
                                    </p:anim>
                                  </p:childTnLst>
                                </p:cTn>
                              </p:par>
                              <p:par>
                                <p:cTn id="473" presetID="2" presetClass="entr" presetSubtype="4" fill="hold" nodeType="withEffect">
                                  <p:stCondLst>
                                    <p:cond delay="0"/>
                                  </p:stCondLst>
                                  <p:childTnLst>
                                    <p:set>
                                      <p:cBhvr>
                                        <p:cTn id="474" dur="1" fill="hold">
                                          <p:stCondLst>
                                            <p:cond delay="0"/>
                                          </p:stCondLst>
                                        </p:cTn>
                                        <p:tgtEl>
                                          <p:spTgt spid="324"/>
                                        </p:tgtEl>
                                        <p:attrNameLst>
                                          <p:attrName>style.visibility</p:attrName>
                                        </p:attrNameLst>
                                      </p:cBhvr>
                                      <p:to>
                                        <p:strVal val="visible"/>
                                      </p:to>
                                    </p:set>
                                    <p:anim calcmode="lin" valueType="num">
                                      <p:cBhvr additive="base">
                                        <p:cTn id="475" dur="2000" fill="hold"/>
                                        <p:tgtEl>
                                          <p:spTgt spid="324"/>
                                        </p:tgtEl>
                                        <p:attrNameLst>
                                          <p:attrName>ppt_x</p:attrName>
                                        </p:attrNameLst>
                                      </p:cBhvr>
                                      <p:tavLst>
                                        <p:tav tm="0">
                                          <p:val>
                                            <p:strVal val="#ppt_x"/>
                                          </p:val>
                                        </p:tav>
                                        <p:tav tm="100000">
                                          <p:val>
                                            <p:strVal val="#ppt_x"/>
                                          </p:val>
                                        </p:tav>
                                      </p:tavLst>
                                    </p:anim>
                                    <p:anim calcmode="lin" valueType="num">
                                      <p:cBhvr additive="base">
                                        <p:cTn id="476" dur="2000" fill="hold"/>
                                        <p:tgtEl>
                                          <p:spTgt spid="324"/>
                                        </p:tgtEl>
                                        <p:attrNameLst>
                                          <p:attrName>ppt_y</p:attrName>
                                        </p:attrNameLst>
                                      </p:cBhvr>
                                      <p:tavLst>
                                        <p:tav tm="0">
                                          <p:val>
                                            <p:strVal val="1+#ppt_h/2"/>
                                          </p:val>
                                        </p:tav>
                                        <p:tav tm="100000">
                                          <p:val>
                                            <p:strVal val="#ppt_y"/>
                                          </p:val>
                                        </p:tav>
                                      </p:tavLst>
                                    </p:anim>
                                  </p:childTnLst>
                                </p:cTn>
                              </p:par>
                              <p:par>
                                <p:cTn id="477" presetID="2" presetClass="entr" presetSubtype="4" fill="hold" nodeType="withEffect">
                                  <p:stCondLst>
                                    <p:cond delay="0"/>
                                  </p:stCondLst>
                                  <p:childTnLst>
                                    <p:set>
                                      <p:cBhvr>
                                        <p:cTn id="478" dur="1" fill="hold">
                                          <p:stCondLst>
                                            <p:cond delay="0"/>
                                          </p:stCondLst>
                                        </p:cTn>
                                        <p:tgtEl>
                                          <p:spTgt spid="327"/>
                                        </p:tgtEl>
                                        <p:attrNameLst>
                                          <p:attrName>style.visibility</p:attrName>
                                        </p:attrNameLst>
                                      </p:cBhvr>
                                      <p:to>
                                        <p:strVal val="visible"/>
                                      </p:to>
                                    </p:set>
                                    <p:anim calcmode="lin" valueType="num">
                                      <p:cBhvr additive="base">
                                        <p:cTn id="479" dur="2000" fill="hold"/>
                                        <p:tgtEl>
                                          <p:spTgt spid="327"/>
                                        </p:tgtEl>
                                        <p:attrNameLst>
                                          <p:attrName>ppt_x</p:attrName>
                                        </p:attrNameLst>
                                      </p:cBhvr>
                                      <p:tavLst>
                                        <p:tav tm="0">
                                          <p:val>
                                            <p:strVal val="#ppt_x"/>
                                          </p:val>
                                        </p:tav>
                                        <p:tav tm="100000">
                                          <p:val>
                                            <p:strVal val="#ppt_x"/>
                                          </p:val>
                                        </p:tav>
                                      </p:tavLst>
                                    </p:anim>
                                    <p:anim calcmode="lin" valueType="num">
                                      <p:cBhvr additive="base">
                                        <p:cTn id="480" dur="2000" fill="hold"/>
                                        <p:tgtEl>
                                          <p:spTgt spid="327"/>
                                        </p:tgtEl>
                                        <p:attrNameLst>
                                          <p:attrName>ppt_y</p:attrName>
                                        </p:attrNameLst>
                                      </p:cBhvr>
                                      <p:tavLst>
                                        <p:tav tm="0">
                                          <p:val>
                                            <p:strVal val="1+#ppt_h/2"/>
                                          </p:val>
                                        </p:tav>
                                        <p:tav tm="100000">
                                          <p:val>
                                            <p:strVal val="#ppt_y"/>
                                          </p:val>
                                        </p:tav>
                                      </p:tavLst>
                                    </p:anim>
                                  </p:childTnLst>
                                </p:cTn>
                              </p:par>
                              <p:par>
                                <p:cTn id="481" presetID="2" presetClass="entr" presetSubtype="4" fill="hold" nodeType="withEffect">
                                  <p:stCondLst>
                                    <p:cond delay="0"/>
                                  </p:stCondLst>
                                  <p:childTnLst>
                                    <p:set>
                                      <p:cBhvr>
                                        <p:cTn id="482" dur="1" fill="hold">
                                          <p:stCondLst>
                                            <p:cond delay="0"/>
                                          </p:stCondLst>
                                        </p:cTn>
                                        <p:tgtEl>
                                          <p:spTgt spid="330"/>
                                        </p:tgtEl>
                                        <p:attrNameLst>
                                          <p:attrName>style.visibility</p:attrName>
                                        </p:attrNameLst>
                                      </p:cBhvr>
                                      <p:to>
                                        <p:strVal val="visible"/>
                                      </p:to>
                                    </p:set>
                                    <p:anim calcmode="lin" valueType="num">
                                      <p:cBhvr additive="base">
                                        <p:cTn id="483" dur="2000" fill="hold"/>
                                        <p:tgtEl>
                                          <p:spTgt spid="330"/>
                                        </p:tgtEl>
                                        <p:attrNameLst>
                                          <p:attrName>ppt_x</p:attrName>
                                        </p:attrNameLst>
                                      </p:cBhvr>
                                      <p:tavLst>
                                        <p:tav tm="0">
                                          <p:val>
                                            <p:strVal val="#ppt_x"/>
                                          </p:val>
                                        </p:tav>
                                        <p:tav tm="100000">
                                          <p:val>
                                            <p:strVal val="#ppt_x"/>
                                          </p:val>
                                        </p:tav>
                                      </p:tavLst>
                                    </p:anim>
                                    <p:anim calcmode="lin" valueType="num">
                                      <p:cBhvr additive="base">
                                        <p:cTn id="484" dur="2000" fill="hold"/>
                                        <p:tgtEl>
                                          <p:spTgt spid="330"/>
                                        </p:tgtEl>
                                        <p:attrNameLst>
                                          <p:attrName>ppt_y</p:attrName>
                                        </p:attrNameLst>
                                      </p:cBhvr>
                                      <p:tavLst>
                                        <p:tav tm="0">
                                          <p:val>
                                            <p:strVal val="1+#ppt_h/2"/>
                                          </p:val>
                                        </p:tav>
                                        <p:tav tm="100000">
                                          <p:val>
                                            <p:strVal val="#ppt_y"/>
                                          </p:val>
                                        </p:tav>
                                      </p:tavLst>
                                    </p:anim>
                                  </p:childTnLst>
                                </p:cTn>
                              </p:par>
                              <p:par>
                                <p:cTn id="485" presetID="2" presetClass="entr" presetSubtype="4" fill="hold" nodeType="withEffect">
                                  <p:stCondLst>
                                    <p:cond delay="0"/>
                                  </p:stCondLst>
                                  <p:childTnLst>
                                    <p:set>
                                      <p:cBhvr>
                                        <p:cTn id="486" dur="1" fill="hold">
                                          <p:stCondLst>
                                            <p:cond delay="0"/>
                                          </p:stCondLst>
                                        </p:cTn>
                                        <p:tgtEl>
                                          <p:spTgt spid="333"/>
                                        </p:tgtEl>
                                        <p:attrNameLst>
                                          <p:attrName>style.visibility</p:attrName>
                                        </p:attrNameLst>
                                      </p:cBhvr>
                                      <p:to>
                                        <p:strVal val="visible"/>
                                      </p:to>
                                    </p:set>
                                    <p:anim calcmode="lin" valueType="num">
                                      <p:cBhvr additive="base">
                                        <p:cTn id="487" dur="2000" fill="hold"/>
                                        <p:tgtEl>
                                          <p:spTgt spid="333"/>
                                        </p:tgtEl>
                                        <p:attrNameLst>
                                          <p:attrName>ppt_x</p:attrName>
                                        </p:attrNameLst>
                                      </p:cBhvr>
                                      <p:tavLst>
                                        <p:tav tm="0">
                                          <p:val>
                                            <p:strVal val="#ppt_x"/>
                                          </p:val>
                                        </p:tav>
                                        <p:tav tm="100000">
                                          <p:val>
                                            <p:strVal val="#ppt_x"/>
                                          </p:val>
                                        </p:tav>
                                      </p:tavLst>
                                    </p:anim>
                                    <p:anim calcmode="lin" valueType="num">
                                      <p:cBhvr additive="base">
                                        <p:cTn id="488" dur="2000" fill="hold"/>
                                        <p:tgtEl>
                                          <p:spTgt spid="333"/>
                                        </p:tgtEl>
                                        <p:attrNameLst>
                                          <p:attrName>ppt_y</p:attrName>
                                        </p:attrNameLst>
                                      </p:cBhvr>
                                      <p:tavLst>
                                        <p:tav tm="0">
                                          <p:val>
                                            <p:strVal val="1+#ppt_h/2"/>
                                          </p:val>
                                        </p:tav>
                                        <p:tav tm="100000">
                                          <p:val>
                                            <p:strVal val="#ppt_y"/>
                                          </p:val>
                                        </p:tav>
                                      </p:tavLst>
                                    </p:anim>
                                  </p:childTnLst>
                                </p:cTn>
                              </p:par>
                              <p:par>
                                <p:cTn id="489" presetID="2" presetClass="entr" presetSubtype="4" fill="hold" nodeType="withEffect">
                                  <p:stCondLst>
                                    <p:cond delay="0"/>
                                  </p:stCondLst>
                                  <p:childTnLst>
                                    <p:set>
                                      <p:cBhvr>
                                        <p:cTn id="490" dur="1" fill="hold">
                                          <p:stCondLst>
                                            <p:cond delay="0"/>
                                          </p:stCondLst>
                                        </p:cTn>
                                        <p:tgtEl>
                                          <p:spTgt spid="336"/>
                                        </p:tgtEl>
                                        <p:attrNameLst>
                                          <p:attrName>style.visibility</p:attrName>
                                        </p:attrNameLst>
                                      </p:cBhvr>
                                      <p:to>
                                        <p:strVal val="visible"/>
                                      </p:to>
                                    </p:set>
                                    <p:anim calcmode="lin" valueType="num">
                                      <p:cBhvr additive="base">
                                        <p:cTn id="491" dur="2000" fill="hold"/>
                                        <p:tgtEl>
                                          <p:spTgt spid="336"/>
                                        </p:tgtEl>
                                        <p:attrNameLst>
                                          <p:attrName>ppt_x</p:attrName>
                                        </p:attrNameLst>
                                      </p:cBhvr>
                                      <p:tavLst>
                                        <p:tav tm="0">
                                          <p:val>
                                            <p:strVal val="#ppt_x"/>
                                          </p:val>
                                        </p:tav>
                                        <p:tav tm="100000">
                                          <p:val>
                                            <p:strVal val="#ppt_x"/>
                                          </p:val>
                                        </p:tav>
                                      </p:tavLst>
                                    </p:anim>
                                    <p:anim calcmode="lin" valueType="num">
                                      <p:cBhvr additive="base">
                                        <p:cTn id="492" dur="2000" fill="hold"/>
                                        <p:tgtEl>
                                          <p:spTgt spid="336"/>
                                        </p:tgtEl>
                                        <p:attrNameLst>
                                          <p:attrName>ppt_y</p:attrName>
                                        </p:attrNameLst>
                                      </p:cBhvr>
                                      <p:tavLst>
                                        <p:tav tm="0">
                                          <p:val>
                                            <p:strVal val="1+#ppt_h/2"/>
                                          </p:val>
                                        </p:tav>
                                        <p:tav tm="100000">
                                          <p:val>
                                            <p:strVal val="#ppt_y"/>
                                          </p:val>
                                        </p:tav>
                                      </p:tavLst>
                                    </p:anim>
                                  </p:childTnLst>
                                </p:cTn>
                              </p:par>
                              <p:par>
                                <p:cTn id="493" presetID="2" presetClass="entr" presetSubtype="4" fill="hold" nodeType="withEffect">
                                  <p:stCondLst>
                                    <p:cond delay="0"/>
                                  </p:stCondLst>
                                  <p:childTnLst>
                                    <p:set>
                                      <p:cBhvr>
                                        <p:cTn id="494" dur="1" fill="hold">
                                          <p:stCondLst>
                                            <p:cond delay="0"/>
                                          </p:stCondLst>
                                        </p:cTn>
                                        <p:tgtEl>
                                          <p:spTgt spid="339"/>
                                        </p:tgtEl>
                                        <p:attrNameLst>
                                          <p:attrName>style.visibility</p:attrName>
                                        </p:attrNameLst>
                                      </p:cBhvr>
                                      <p:to>
                                        <p:strVal val="visible"/>
                                      </p:to>
                                    </p:set>
                                    <p:anim calcmode="lin" valueType="num">
                                      <p:cBhvr additive="base">
                                        <p:cTn id="495" dur="2000" fill="hold"/>
                                        <p:tgtEl>
                                          <p:spTgt spid="339"/>
                                        </p:tgtEl>
                                        <p:attrNameLst>
                                          <p:attrName>ppt_x</p:attrName>
                                        </p:attrNameLst>
                                      </p:cBhvr>
                                      <p:tavLst>
                                        <p:tav tm="0">
                                          <p:val>
                                            <p:strVal val="#ppt_x"/>
                                          </p:val>
                                        </p:tav>
                                        <p:tav tm="100000">
                                          <p:val>
                                            <p:strVal val="#ppt_x"/>
                                          </p:val>
                                        </p:tav>
                                      </p:tavLst>
                                    </p:anim>
                                    <p:anim calcmode="lin" valueType="num">
                                      <p:cBhvr additive="base">
                                        <p:cTn id="496" dur="2000" fill="hold"/>
                                        <p:tgtEl>
                                          <p:spTgt spid="339"/>
                                        </p:tgtEl>
                                        <p:attrNameLst>
                                          <p:attrName>ppt_y</p:attrName>
                                        </p:attrNameLst>
                                      </p:cBhvr>
                                      <p:tavLst>
                                        <p:tav tm="0">
                                          <p:val>
                                            <p:strVal val="1+#ppt_h/2"/>
                                          </p:val>
                                        </p:tav>
                                        <p:tav tm="100000">
                                          <p:val>
                                            <p:strVal val="#ppt_y"/>
                                          </p:val>
                                        </p:tav>
                                      </p:tavLst>
                                    </p:anim>
                                  </p:childTnLst>
                                </p:cTn>
                              </p:par>
                              <p:par>
                                <p:cTn id="497" presetID="2" presetClass="entr" presetSubtype="4" fill="hold" nodeType="withEffect">
                                  <p:stCondLst>
                                    <p:cond delay="0"/>
                                  </p:stCondLst>
                                  <p:childTnLst>
                                    <p:set>
                                      <p:cBhvr>
                                        <p:cTn id="498" dur="1" fill="hold">
                                          <p:stCondLst>
                                            <p:cond delay="0"/>
                                          </p:stCondLst>
                                        </p:cTn>
                                        <p:tgtEl>
                                          <p:spTgt spid="342"/>
                                        </p:tgtEl>
                                        <p:attrNameLst>
                                          <p:attrName>style.visibility</p:attrName>
                                        </p:attrNameLst>
                                      </p:cBhvr>
                                      <p:to>
                                        <p:strVal val="visible"/>
                                      </p:to>
                                    </p:set>
                                    <p:anim calcmode="lin" valueType="num">
                                      <p:cBhvr additive="base">
                                        <p:cTn id="499" dur="2000" fill="hold"/>
                                        <p:tgtEl>
                                          <p:spTgt spid="342"/>
                                        </p:tgtEl>
                                        <p:attrNameLst>
                                          <p:attrName>ppt_x</p:attrName>
                                        </p:attrNameLst>
                                      </p:cBhvr>
                                      <p:tavLst>
                                        <p:tav tm="0">
                                          <p:val>
                                            <p:strVal val="#ppt_x"/>
                                          </p:val>
                                        </p:tav>
                                        <p:tav tm="100000">
                                          <p:val>
                                            <p:strVal val="#ppt_x"/>
                                          </p:val>
                                        </p:tav>
                                      </p:tavLst>
                                    </p:anim>
                                    <p:anim calcmode="lin" valueType="num">
                                      <p:cBhvr additive="base">
                                        <p:cTn id="500" dur="2000" fill="hold"/>
                                        <p:tgtEl>
                                          <p:spTgt spid="342"/>
                                        </p:tgtEl>
                                        <p:attrNameLst>
                                          <p:attrName>ppt_y</p:attrName>
                                        </p:attrNameLst>
                                      </p:cBhvr>
                                      <p:tavLst>
                                        <p:tav tm="0">
                                          <p:val>
                                            <p:strVal val="1+#ppt_h/2"/>
                                          </p:val>
                                        </p:tav>
                                        <p:tav tm="100000">
                                          <p:val>
                                            <p:strVal val="#ppt_y"/>
                                          </p:val>
                                        </p:tav>
                                      </p:tavLst>
                                    </p:anim>
                                  </p:childTnLst>
                                </p:cTn>
                              </p:par>
                              <p:par>
                                <p:cTn id="501" presetID="2" presetClass="entr" presetSubtype="4" fill="hold" nodeType="withEffect">
                                  <p:stCondLst>
                                    <p:cond delay="0"/>
                                  </p:stCondLst>
                                  <p:childTnLst>
                                    <p:set>
                                      <p:cBhvr>
                                        <p:cTn id="502" dur="1" fill="hold">
                                          <p:stCondLst>
                                            <p:cond delay="0"/>
                                          </p:stCondLst>
                                        </p:cTn>
                                        <p:tgtEl>
                                          <p:spTgt spid="345"/>
                                        </p:tgtEl>
                                        <p:attrNameLst>
                                          <p:attrName>style.visibility</p:attrName>
                                        </p:attrNameLst>
                                      </p:cBhvr>
                                      <p:to>
                                        <p:strVal val="visible"/>
                                      </p:to>
                                    </p:set>
                                    <p:anim calcmode="lin" valueType="num">
                                      <p:cBhvr additive="base">
                                        <p:cTn id="503" dur="2000" fill="hold"/>
                                        <p:tgtEl>
                                          <p:spTgt spid="345"/>
                                        </p:tgtEl>
                                        <p:attrNameLst>
                                          <p:attrName>ppt_x</p:attrName>
                                        </p:attrNameLst>
                                      </p:cBhvr>
                                      <p:tavLst>
                                        <p:tav tm="0">
                                          <p:val>
                                            <p:strVal val="#ppt_x"/>
                                          </p:val>
                                        </p:tav>
                                        <p:tav tm="100000">
                                          <p:val>
                                            <p:strVal val="#ppt_x"/>
                                          </p:val>
                                        </p:tav>
                                      </p:tavLst>
                                    </p:anim>
                                    <p:anim calcmode="lin" valueType="num">
                                      <p:cBhvr additive="base">
                                        <p:cTn id="504" dur="2000" fill="hold"/>
                                        <p:tgtEl>
                                          <p:spTgt spid="345"/>
                                        </p:tgtEl>
                                        <p:attrNameLst>
                                          <p:attrName>ppt_y</p:attrName>
                                        </p:attrNameLst>
                                      </p:cBhvr>
                                      <p:tavLst>
                                        <p:tav tm="0">
                                          <p:val>
                                            <p:strVal val="1+#ppt_h/2"/>
                                          </p:val>
                                        </p:tav>
                                        <p:tav tm="100000">
                                          <p:val>
                                            <p:strVal val="#ppt_y"/>
                                          </p:val>
                                        </p:tav>
                                      </p:tavLst>
                                    </p:anim>
                                  </p:childTnLst>
                                </p:cTn>
                              </p:par>
                              <p:par>
                                <p:cTn id="505" presetID="2" presetClass="entr" presetSubtype="4" fill="hold" nodeType="withEffect">
                                  <p:stCondLst>
                                    <p:cond delay="0"/>
                                  </p:stCondLst>
                                  <p:childTnLst>
                                    <p:set>
                                      <p:cBhvr>
                                        <p:cTn id="506" dur="1" fill="hold">
                                          <p:stCondLst>
                                            <p:cond delay="0"/>
                                          </p:stCondLst>
                                        </p:cTn>
                                        <p:tgtEl>
                                          <p:spTgt spid="348"/>
                                        </p:tgtEl>
                                        <p:attrNameLst>
                                          <p:attrName>style.visibility</p:attrName>
                                        </p:attrNameLst>
                                      </p:cBhvr>
                                      <p:to>
                                        <p:strVal val="visible"/>
                                      </p:to>
                                    </p:set>
                                    <p:anim calcmode="lin" valueType="num">
                                      <p:cBhvr additive="base">
                                        <p:cTn id="507" dur="2000" fill="hold"/>
                                        <p:tgtEl>
                                          <p:spTgt spid="348"/>
                                        </p:tgtEl>
                                        <p:attrNameLst>
                                          <p:attrName>ppt_x</p:attrName>
                                        </p:attrNameLst>
                                      </p:cBhvr>
                                      <p:tavLst>
                                        <p:tav tm="0">
                                          <p:val>
                                            <p:strVal val="#ppt_x"/>
                                          </p:val>
                                        </p:tav>
                                        <p:tav tm="100000">
                                          <p:val>
                                            <p:strVal val="#ppt_x"/>
                                          </p:val>
                                        </p:tav>
                                      </p:tavLst>
                                    </p:anim>
                                    <p:anim calcmode="lin" valueType="num">
                                      <p:cBhvr additive="base">
                                        <p:cTn id="508" dur="2000" fill="hold"/>
                                        <p:tgtEl>
                                          <p:spTgt spid="348"/>
                                        </p:tgtEl>
                                        <p:attrNameLst>
                                          <p:attrName>ppt_y</p:attrName>
                                        </p:attrNameLst>
                                      </p:cBhvr>
                                      <p:tavLst>
                                        <p:tav tm="0">
                                          <p:val>
                                            <p:strVal val="1+#ppt_h/2"/>
                                          </p:val>
                                        </p:tav>
                                        <p:tav tm="100000">
                                          <p:val>
                                            <p:strVal val="#ppt_y"/>
                                          </p:val>
                                        </p:tav>
                                      </p:tavLst>
                                    </p:anim>
                                  </p:childTnLst>
                                </p:cTn>
                              </p:par>
                              <p:par>
                                <p:cTn id="509" presetID="2" presetClass="entr" presetSubtype="4" fill="hold" nodeType="withEffect">
                                  <p:stCondLst>
                                    <p:cond delay="0"/>
                                  </p:stCondLst>
                                  <p:childTnLst>
                                    <p:set>
                                      <p:cBhvr>
                                        <p:cTn id="510" dur="1" fill="hold">
                                          <p:stCondLst>
                                            <p:cond delay="0"/>
                                          </p:stCondLst>
                                        </p:cTn>
                                        <p:tgtEl>
                                          <p:spTgt spid="351"/>
                                        </p:tgtEl>
                                        <p:attrNameLst>
                                          <p:attrName>style.visibility</p:attrName>
                                        </p:attrNameLst>
                                      </p:cBhvr>
                                      <p:to>
                                        <p:strVal val="visible"/>
                                      </p:to>
                                    </p:set>
                                    <p:anim calcmode="lin" valueType="num">
                                      <p:cBhvr additive="base">
                                        <p:cTn id="511" dur="2000" fill="hold"/>
                                        <p:tgtEl>
                                          <p:spTgt spid="351"/>
                                        </p:tgtEl>
                                        <p:attrNameLst>
                                          <p:attrName>ppt_x</p:attrName>
                                        </p:attrNameLst>
                                      </p:cBhvr>
                                      <p:tavLst>
                                        <p:tav tm="0">
                                          <p:val>
                                            <p:strVal val="#ppt_x"/>
                                          </p:val>
                                        </p:tav>
                                        <p:tav tm="100000">
                                          <p:val>
                                            <p:strVal val="#ppt_x"/>
                                          </p:val>
                                        </p:tav>
                                      </p:tavLst>
                                    </p:anim>
                                    <p:anim calcmode="lin" valueType="num">
                                      <p:cBhvr additive="base">
                                        <p:cTn id="512" dur="2000" fill="hold"/>
                                        <p:tgtEl>
                                          <p:spTgt spid="351"/>
                                        </p:tgtEl>
                                        <p:attrNameLst>
                                          <p:attrName>ppt_y</p:attrName>
                                        </p:attrNameLst>
                                      </p:cBhvr>
                                      <p:tavLst>
                                        <p:tav tm="0">
                                          <p:val>
                                            <p:strVal val="1+#ppt_h/2"/>
                                          </p:val>
                                        </p:tav>
                                        <p:tav tm="100000">
                                          <p:val>
                                            <p:strVal val="#ppt_y"/>
                                          </p:val>
                                        </p:tav>
                                      </p:tavLst>
                                    </p:anim>
                                  </p:childTnLst>
                                </p:cTn>
                              </p:par>
                              <p:par>
                                <p:cTn id="513" presetID="2" presetClass="entr" presetSubtype="4" fill="hold" nodeType="withEffect">
                                  <p:stCondLst>
                                    <p:cond delay="0"/>
                                  </p:stCondLst>
                                  <p:childTnLst>
                                    <p:set>
                                      <p:cBhvr>
                                        <p:cTn id="514" dur="1" fill="hold">
                                          <p:stCondLst>
                                            <p:cond delay="0"/>
                                          </p:stCondLst>
                                        </p:cTn>
                                        <p:tgtEl>
                                          <p:spTgt spid="354"/>
                                        </p:tgtEl>
                                        <p:attrNameLst>
                                          <p:attrName>style.visibility</p:attrName>
                                        </p:attrNameLst>
                                      </p:cBhvr>
                                      <p:to>
                                        <p:strVal val="visible"/>
                                      </p:to>
                                    </p:set>
                                    <p:anim calcmode="lin" valueType="num">
                                      <p:cBhvr additive="base">
                                        <p:cTn id="515" dur="2000" fill="hold"/>
                                        <p:tgtEl>
                                          <p:spTgt spid="354"/>
                                        </p:tgtEl>
                                        <p:attrNameLst>
                                          <p:attrName>ppt_x</p:attrName>
                                        </p:attrNameLst>
                                      </p:cBhvr>
                                      <p:tavLst>
                                        <p:tav tm="0">
                                          <p:val>
                                            <p:strVal val="#ppt_x"/>
                                          </p:val>
                                        </p:tav>
                                        <p:tav tm="100000">
                                          <p:val>
                                            <p:strVal val="#ppt_x"/>
                                          </p:val>
                                        </p:tav>
                                      </p:tavLst>
                                    </p:anim>
                                    <p:anim calcmode="lin" valueType="num">
                                      <p:cBhvr additive="base">
                                        <p:cTn id="516" dur="2000" fill="hold"/>
                                        <p:tgtEl>
                                          <p:spTgt spid="354"/>
                                        </p:tgtEl>
                                        <p:attrNameLst>
                                          <p:attrName>ppt_y</p:attrName>
                                        </p:attrNameLst>
                                      </p:cBhvr>
                                      <p:tavLst>
                                        <p:tav tm="0">
                                          <p:val>
                                            <p:strVal val="1+#ppt_h/2"/>
                                          </p:val>
                                        </p:tav>
                                        <p:tav tm="100000">
                                          <p:val>
                                            <p:strVal val="#ppt_y"/>
                                          </p:val>
                                        </p:tav>
                                      </p:tavLst>
                                    </p:anim>
                                  </p:childTnLst>
                                </p:cTn>
                              </p:par>
                              <p:par>
                                <p:cTn id="517" presetID="2" presetClass="entr" presetSubtype="4" fill="hold" nodeType="withEffect">
                                  <p:stCondLst>
                                    <p:cond delay="0"/>
                                  </p:stCondLst>
                                  <p:childTnLst>
                                    <p:set>
                                      <p:cBhvr>
                                        <p:cTn id="518" dur="1" fill="hold">
                                          <p:stCondLst>
                                            <p:cond delay="0"/>
                                          </p:stCondLst>
                                        </p:cTn>
                                        <p:tgtEl>
                                          <p:spTgt spid="357"/>
                                        </p:tgtEl>
                                        <p:attrNameLst>
                                          <p:attrName>style.visibility</p:attrName>
                                        </p:attrNameLst>
                                      </p:cBhvr>
                                      <p:to>
                                        <p:strVal val="visible"/>
                                      </p:to>
                                    </p:set>
                                    <p:anim calcmode="lin" valueType="num">
                                      <p:cBhvr additive="base">
                                        <p:cTn id="519" dur="2000" fill="hold"/>
                                        <p:tgtEl>
                                          <p:spTgt spid="357"/>
                                        </p:tgtEl>
                                        <p:attrNameLst>
                                          <p:attrName>ppt_x</p:attrName>
                                        </p:attrNameLst>
                                      </p:cBhvr>
                                      <p:tavLst>
                                        <p:tav tm="0">
                                          <p:val>
                                            <p:strVal val="#ppt_x"/>
                                          </p:val>
                                        </p:tav>
                                        <p:tav tm="100000">
                                          <p:val>
                                            <p:strVal val="#ppt_x"/>
                                          </p:val>
                                        </p:tav>
                                      </p:tavLst>
                                    </p:anim>
                                    <p:anim calcmode="lin" valueType="num">
                                      <p:cBhvr additive="base">
                                        <p:cTn id="520" dur="2000" fill="hold"/>
                                        <p:tgtEl>
                                          <p:spTgt spid="357"/>
                                        </p:tgtEl>
                                        <p:attrNameLst>
                                          <p:attrName>ppt_y</p:attrName>
                                        </p:attrNameLst>
                                      </p:cBhvr>
                                      <p:tavLst>
                                        <p:tav tm="0">
                                          <p:val>
                                            <p:strVal val="1+#ppt_h/2"/>
                                          </p:val>
                                        </p:tav>
                                        <p:tav tm="100000">
                                          <p:val>
                                            <p:strVal val="#ppt_y"/>
                                          </p:val>
                                        </p:tav>
                                      </p:tavLst>
                                    </p:anim>
                                  </p:childTnLst>
                                </p:cTn>
                              </p:par>
                              <p:par>
                                <p:cTn id="521" presetID="2" presetClass="entr" presetSubtype="4" fill="hold" nodeType="withEffect">
                                  <p:stCondLst>
                                    <p:cond delay="0"/>
                                  </p:stCondLst>
                                  <p:childTnLst>
                                    <p:set>
                                      <p:cBhvr>
                                        <p:cTn id="522" dur="1" fill="hold">
                                          <p:stCondLst>
                                            <p:cond delay="0"/>
                                          </p:stCondLst>
                                        </p:cTn>
                                        <p:tgtEl>
                                          <p:spTgt spid="360"/>
                                        </p:tgtEl>
                                        <p:attrNameLst>
                                          <p:attrName>style.visibility</p:attrName>
                                        </p:attrNameLst>
                                      </p:cBhvr>
                                      <p:to>
                                        <p:strVal val="visible"/>
                                      </p:to>
                                    </p:set>
                                    <p:anim calcmode="lin" valueType="num">
                                      <p:cBhvr additive="base">
                                        <p:cTn id="523" dur="2000" fill="hold"/>
                                        <p:tgtEl>
                                          <p:spTgt spid="360"/>
                                        </p:tgtEl>
                                        <p:attrNameLst>
                                          <p:attrName>ppt_x</p:attrName>
                                        </p:attrNameLst>
                                      </p:cBhvr>
                                      <p:tavLst>
                                        <p:tav tm="0">
                                          <p:val>
                                            <p:strVal val="#ppt_x"/>
                                          </p:val>
                                        </p:tav>
                                        <p:tav tm="100000">
                                          <p:val>
                                            <p:strVal val="#ppt_x"/>
                                          </p:val>
                                        </p:tav>
                                      </p:tavLst>
                                    </p:anim>
                                    <p:anim calcmode="lin" valueType="num">
                                      <p:cBhvr additive="base">
                                        <p:cTn id="524" dur="2000" fill="hold"/>
                                        <p:tgtEl>
                                          <p:spTgt spid="360"/>
                                        </p:tgtEl>
                                        <p:attrNameLst>
                                          <p:attrName>ppt_y</p:attrName>
                                        </p:attrNameLst>
                                      </p:cBhvr>
                                      <p:tavLst>
                                        <p:tav tm="0">
                                          <p:val>
                                            <p:strVal val="1+#ppt_h/2"/>
                                          </p:val>
                                        </p:tav>
                                        <p:tav tm="100000">
                                          <p:val>
                                            <p:strVal val="#ppt_y"/>
                                          </p:val>
                                        </p:tav>
                                      </p:tavLst>
                                    </p:anim>
                                  </p:childTnLst>
                                </p:cTn>
                              </p:par>
                              <p:par>
                                <p:cTn id="525" presetID="2" presetClass="entr" presetSubtype="4" fill="hold" nodeType="withEffect">
                                  <p:stCondLst>
                                    <p:cond delay="0"/>
                                  </p:stCondLst>
                                  <p:childTnLst>
                                    <p:set>
                                      <p:cBhvr>
                                        <p:cTn id="526" dur="1" fill="hold">
                                          <p:stCondLst>
                                            <p:cond delay="0"/>
                                          </p:stCondLst>
                                        </p:cTn>
                                        <p:tgtEl>
                                          <p:spTgt spid="363"/>
                                        </p:tgtEl>
                                        <p:attrNameLst>
                                          <p:attrName>style.visibility</p:attrName>
                                        </p:attrNameLst>
                                      </p:cBhvr>
                                      <p:to>
                                        <p:strVal val="visible"/>
                                      </p:to>
                                    </p:set>
                                    <p:anim calcmode="lin" valueType="num">
                                      <p:cBhvr additive="base">
                                        <p:cTn id="527" dur="2000" fill="hold"/>
                                        <p:tgtEl>
                                          <p:spTgt spid="363"/>
                                        </p:tgtEl>
                                        <p:attrNameLst>
                                          <p:attrName>ppt_x</p:attrName>
                                        </p:attrNameLst>
                                      </p:cBhvr>
                                      <p:tavLst>
                                        <p:tav tm="0">
                                          <p:val>
                                            <p:strVal val="#ppt_x"/>
                                          </p:val>
                                        </p:tav>
                                        <p:tav tm="100000">
                                          <p:val>
                                            <p:strVal val="#ppt_x"/>
                                          </p:val>
                                        </p:tav>
                                      </p:tavLst>
                                    </p:anim>
                                    <p:anim calcmode="lin" valueType="num">
                                      <p:cBhvr additive="base">
                                        <p:cTn id="528" dur="2000" fill="hold"/>
                                        <p:tgtEl>
                                          <p:spTgt spid="363"/>
                                        </p:tgtEl>
                                        <p:attrNameLst>
                                          <p:attrName>ppt_y</p:attrName>
                                        </p:attrNameLst>
                                      </p:cBhvr>
                                      <p:tavLst>
                                        <p:tav tm="0">
                                          <p:val>
                                            <p:strVal val="1+#ppt_h/2"/>
                                          </p:val>
                                        </p:tav>
                                        <p:tav tm="100000">
                                          <p:val>
                                            <p:strVal val="#ppt_y"/>
                                          </p:val>
                                        </p:tav>
                                      </p:tavLst>
                                    </p:anim>
                                  </p:childTnLst>
                                </p:cTn>
                              </p:par>
                              <p:par>
                                <p:cTn id="529" presetID="2" presetClass="entr" presetSubtype="4" fill="hold" nodeType="withEffect">
                                  <p:stCondLst>
                                    <p:cond delay="0"/>
                                  </p:stCondLst>
                                  <p:childTnLst>
                                    <p:set>
                                      <p:cBhvr>
                                        <p:cTn id="530" dur="1" fill="hold">
                                          <p:stCondLst>
                                            <p:cond delay="0"/>
                                          </p:stCondLst>
                                        </p:cTn>
                                        <p:tgtEl>
                                          <p:spTgt spid="366"/>
                                        </p:tgtEl>
                                        <p:attrNameLst>
                                          <p:attrName>style.visibility</p:attrName>
                                        </p:attrNameLst>
                                      </p:cBhvr>
                                      <p:to>
                                        <p:strVal val="visible"/>
                                      </p:to>
                                    </p:set>
                                    <p:anim calcmode="lin" valueType="num">
                                      <p:cBhvr additive="base">
                                        <p:cTn id="531" dur="2000" fill="hold"/>
                                        <p:tgtEl>
                                          <p:spTgt spid="366"/>
                                        </p:tgtEl>
                                        <p:attrNameLst>
                                          <p:attrName>ppt_x</p:attrName>
                                        </p:attrNameLst>
                                      </p:cBhvr>
                                      <p:tavLst>
                                        <p:tav tm="0">
                                          <p:val>
                                            <p:strVal val="#ppt_x"/>
                                          </p:val>
                                        </p:tav>
                                        <p:tav tm="100000">
                                          <p:val>
                                            <p:strVal val="#ppt_x"/>
                                          </p:val>
                                        </p:tav>
                                      </p:tavLst>
                                    </p:anim>
                                    <p:anim calcmode="lin" valueType="num">
                                      <p:cBhvr additive="base">
                                        <p:cTn id="532" dur="2000" fill="hold"/>
                                        <p:tgtEl>
                                          <p:spTgt spid="366"/>
                                        </p:tgtEl>
                                        <p:attrNameLst>
                                          <p:attrName>ppt_y</p:attrName>
                                        </p:attrNameLst>
                                      </p:cBhvr>
                                      <p:tavLst>
                                        <p:tav tm="0">
                                          <p:val>
                                            <p:strVal val="1+#ppt_h/2"/>
                                          </p:val>
                                        </p:tav>
                                        <p:tav tm="100000">
                                          <p:val>
                                            <p:strVal val="#ppt_y"/>
                                          </p:val>
                                        </p:tav>
                                      </p:tavLst>
                                    </p:anim>
                                  </p:childTnLst>
                                </p:cTn>
                              </p:par>
                              <p:par>
                                <p:cTn id="533" presetID="2" presetClass="entr" presetSubtype="4" fill="hold" nodeType="withEffect">
                                  <p:stCondLst>
                                    <p:cond delay="0"/>
                                  </p:stCondLst>
                                  <p:childTnLst>
                                    <p:set>
                                      <p:cBhvr>
                                        <p:cTn id="534" dur="1" fill="hold">
                                          <p:stCondLst>
                                            <p:cond delay="0"/>
                                          </p:stCondLst>
                                        </p:cTn>
                                        <p:tgtEl>
                                          <p:spTgt spid="369"/>
                                        </p:tgtEl>
                                        <p:attrNameLst>
                                          <p:attrName>style.visibility</p:attrName>
                                        </p:attrNameLst>
                                      </p:cBhvr>
                                      <p:to>
                                        <p:strVal val="visible"/>
                                      </p:to>
                                    </p:set>
                                    <p:anim calcmode="lin" valueType="num">
                                      <p:cBhvr additive="base">
                                        <p:cTn id="535" dur="2000" fill="hold"/>
                                        <p:tgtEl>
                                          <p:spTgt spid="369"/>
                                        </p:tgtEl>
                                        <p:attrNameLst>
                                          <p:attrName>ppt_x</p:attrName>
                                        </p:attrNameLst>
                                      </p:cBhvr>
                                      <p:tavLst>
                                        <p:tav tm="0">
                                          <p:val>
                                            <p:strVal val="#ppt_x"/>
                                          </p:val>
                                        </p:tav>
                                        <p:tav tm="100000">
                                          <p:val>
                                            <p:strVal val="#ppt_x"/>
                                          </p:val>
                                        </p:tav>
                                      </p:tavLst>
                                    </p:anim>
                                    <p:anim calcmode="lin" valueType="num">
                                      <p:cBhvr additive="base">
                                        <p:cTn id="536" dur="2000" fill="hold"/>
                                        <p:tgtEl>
                                          <p:spTgt spid="369"/>
                                        </p:tgtEl>
                                        <p:attrNameLst>
                                          <p:attrName>ppt_y</p:attrName>
                                        </p:attrNameLst>
                                      </p:cBhvr>
                                      <p:tavLst>
                                        <p:tav tm="0">
                                          <p:val>
                                            <p:strVal val="1+#ppt_h/2"/>
                                          </p:val>
                                        </p:tav>
                                        <p:tav tm="100000">
                                          <p:val>
                                            <p:strVal val="#ppt_y"/>
                                          </p:val>
                                        </p:tav>
                                      </p:tavLst>
                                    </p:anim>
                                  </p:childTnLst>
                                </p:cTn>
                              </p:par>
                              <p:par>
                                <p:cTn id="537" presetID="2" presetClass="entr" presetSubtype="4" fill="hold" nodeType="withEffect">
                                  <p:stCondLst>
                                    <p:cond delay="0"/>
                                  </p:stCondLst>
                                  <p:childTnLst>
                                    <p:set>
                                      <p:cBhvr>
                                        <p:cTn id="538" dur="1" fill="hold">
                                          <p:stCondLst>
                                            <p:cond delay="0"/>
                                          </p:stCondLst>
                                        </p:cTn>
                                        <p:tgtEl>
                                          <p:spTgt spid="372"/>
                                        </p:tgtEl>
                                        <p:attrNameLst>
                                          <p:attrName>style.visibility</p:attrName>
                                        </p:attrNameLst>
                                      </p:cBhvr>
                                      <p:to>
                                        <p:strVal val="visible"/>
                                      </p:to>
                                    </p:set>
                                    <p:anim calcmode="lin" valueType="num">
                                      <p:cBhvr additive="base">
                                        <p:cTn id="539" dur="2000" fill="hold"/>
                                        <p:tgtEl>
                                          <p:spTgt spid="372"/>
                                        </p:tgtEl>
                                        <p:attrNameLst>
                                          <p:attrName>ppt_x</p:attrName>
                                        </p:attrNameLst>
                                      </p:cBhvr>
                                      <p:tavLst>
                                        <p:tav tm="0">
                                          <p:val>
                                            <p:strVal val="#ppt_x"/>
                                          </p:val>
                                        </p:tav>
                                        <p:tav tm="100000">
                                          <p:val>
                                            <p:strVal val="#ppt_x"/>
                                          </p:val>
                                        </p:tav>
                                      </p:tavLst>
                                    </p:anim>
                                    <p:anim calcmode="lin" valueType="num">
                                      <p:cBhvr additive="base">
                                        <p:cTn id="540" dur="2000" fill="hold"/>
                                        <p:tgtEl>
                                          <p:spTgt spid="372"/>
                                        </p:tgtEl>
                                        <p:attrNameLst>
                                          <p:attrName>ppt_y</p:attrName>
                                        </p:attrNameLst>
                                      </p:cBhvr>
                                      <p:tavLst>
                                        <p:tav tm="0">
                                          <p:val>
                                            <p:strVal val="1+#ppt_h/2"/>
                                          </p:val>
                                        </p:tav>
                                        <p:tav tm="100000">
                                          <p:val>
                                            <p:strVal val="#ppt_y"/>
                                          </p:val>
                                        </p:tav>
                                      </p:tavLst>
                                    </p:anim>
                                  </p:childTnLst>
                                </p:cTn>
                              </p:par>
                              <p:par>
                                <p:cTn id="541" presetID="2" presetClass="entr" presetSubtype="4" fill="hold" nodeType="withEffect">
                                  <p:stCondLst>
                                    <p:cond delay="0"/>
                                  </p:stCondLst>
                                  <p:childTnLst>
                                    <p:set>
                                      <p:cBhvr>
                                        <p:cTn id="542" dur="1" fill="hold">
                                          <p:stCondLst>
                                            <p:cond delay="0"/>
                                          </p:stCondLst>
                                        </p:cTn>
                                        <p:tgtEl>
                                          <p:spTgt spid="375"/>
                                        </p:tgtEl>
                                        <p:attrNameLst>
                                          <p:attrName>style.visibility</p:attrName>
                                        </p:attrNameLst>
                                      </p:cBhvr>
                                      <p:to>
                                        <p:strVal val="visible"/>
                                      </p:to>
                                    </p:set>
                                    <p:anim calcmode="lin" valueType="num">
                                      <p:cBhvr additive="base">
                                        <p:cTn id="543" dur="2000" fill="hold"/>
                                        <p:tgtEl>
                                          <p:spTgt spid="375"/>
                                        </p:tgtEl>
                                        <p:attrNameLst>
                                          <p:attrName>ppt_x</p:attrName>
                                        </p:attrNameLst>
                                      </p:cBhvr>
                                      <p:tavLst>
                                        <p:tav tm="0">
                                          <p:val>
                                            <p:strVal val="#ppt_x"/>
                                          </p:val>
                                        </p:tav>
                                        <p:tav tm="100000">
                                          <p:val>
                                            <p:strVal val="#ppt_x"/>
                                          </p:val>
                                        </p:tav>
                                      </p:tavLst>
                                    </p:anim>
                                    <p:anim calcmode="lin" valueType="num">
                                      <p:cBhvr additive="base">
                                        <p:cTn id="544" dur="2000" fill="hold"/>
                                        <p:tgtEl>
                                          <p:spTgt spid="375"/>
                                        </p:tgtEl>
                                        <p:attrNameLst>
                                          <p:attrName>ppt_y</p:attrName>
                                        </p:attrNameLst>
                                      </p:cBhvr>
                                      <p:tavLst>
                                        <p:tav tm="0">
                                          <p:val>
                                            <p:strVal val="1+#ppt_h/2"/>
                                          </p:val>
                                        </p:tav>
                                        <p:tav tm="100000">
                                          <p:val>
                                            <p:strVal val="#ppt_y"/>
                                          </p:val>
                                        </p:tav>
                                      </p:tavLst>
                                    </p:anim>
                                  </p:childTnLst>
                                </p:cTn>
                              </p:par>
                              <p:par>
                                <p:cTn id="545" presetID="2" presetClass="entr" presetSubtype="4" fill="hold"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additive="base">
                                        <p:cTn id="547" dur="2000" fill="hold"/>
                                        <p:tgtEl>
                                          <p:spTgt spid="378"/>
                                        </p:tgtEl>
                                        <p:attrNameLst>
                                          <p:attrName>ppt_x</p:attrName>
                                        </p:attrNameLst>
                                      </p:cBhvr>
                                      <p:tavLst>
                                        <p:tav tm="0">
                                          <p:val>
                                            <p:strVal val="#ppt_x"/>
                                          </p:val>
                                        </p:tav>
                                        <p:tav tm="100000">
                                          <p:val>
                                            <p:strVal val="#ppt_x"/>
                                          </p:val>
                                        </p:tav>
                                      </p:tavLst>
                                    </p:anim>
                                    <p:anim calcmode="lin" valueType="num">
                                      <p:cBhvr additive="base">
                                        <p:cTn id="548" dur="2000" fill="hold"/>
                                        <p:tgtEl>
                                          <p:spTgt spid="378"/>
                                        </p:tgtEl>
                                        <p:attrNameLst>
                                          <p:attrName>ppt_y</p:attrName>
                                        </p:attrNameLst>
                                      </p:cBhvr>
                                      <p:tavLst>
                                        <p:tav tm="0">
                                          <p:val>
                                            <p:strVal val="1+#ppt_h/2"/>
                                          </p:val>
                                        </p:tav>
                                        <p:tav tm="100000">
                                          <p:val>
                                            <p:strVal val="#ppt_y"/>
                                          </p:val>
                                        </p:tav>
                                      </p:tavLst>
                                    </p:anim>
                                  </p:childTnLst>
                                </p:cTn>
                              </p:par>
                              <p:par>
                                <p:cTn id="549" presetID="2" presetClass="entr" presetSubtype="4" fill="hold" nodeType="withEffect">
                                  <p:stCondLst>
                                    <p:cond delay="0"/>
                                  </p:stCondLst>
                                  <p:childTnLst>
                                    <p:set>
                                      <p:cBhvr>
                                        <p:cTn id="550" dur="1" fill="hold">
                                          <p:stCondLst>
                                            <p:cond delay="0"/>
                                          </p:stCondLst>
                                        </p:cTn>
                                        <p:tgtEl>
                                          <p:spTgt spid="381"/>
                                        </p:tgtEl>
                                        <p:attrNameLst>
                                          <p:attrName>style.visibility</p:attrName>
                                        </p:attrNameLst>
                                      </p:cBhvr>
                                      <p:to>
                                        <p:strVal val="visible"/>
                                      </p:to>
                                    </p:set>
                                    <p:anim calcmode="lin" valueType="num">
                                      <p:cBhvr additive="base">
                                        <p:cTn id="551" dur="2000" fill="hold"/>
                                        <p:tgtEl>
                                          <p:spTgt spid="381"/>
                                        </p:tgtEl>
                                        <p:attrNameLst>
                                          <p:attrName>ppt_x</p:attrName>
                                        </p:attrNameLst>
                                      </p:cBhvr>
                                      <p:tavLst>
                                        <p:tav tm="0">
                                          <p:val>
                                            <p:strVal val="#ppt_x"/>
                                          </p:val>
                                        </p:tav>
                                        <p:tav tm="100000">
                                          <p:val>
                                            <p:strVal val="#ppt_x"/>
                                          </p:val>
                                        </p:tav>
                                      </p:tavLst>
                                    </p:anim>
                                    <p:anim calcmode="lin" valueType="num">
                                      <p:cBhvr additive="base">
                                        <p:cTn id="552" dur="2000" fill="hold"/>
                                        <p:tgtEl>
                                          <p:spTgt spid="381"/>
                                        </p:tgtEl>
                                        <p:attrNameLst>
                                          <p:attrName>ppt_y</p:attrName>
                                        </p:attrNameLst>
                                      </p:cBhvr>
                                      <p:tavLst>
                                        <p:tav tm="0">
                                          <p:val>
                                            <p:strVal val="1+#ppt_h/2"/>
                                          </p:val>
                                        </p:tav>
                                        <p:tav tm="100000">
                                          <p:val>
                                            <p:strVal val="#ppt_y"/>
                                          </p:val>
                                        </p:tav>
                                      </p:tavLst>
                                    </p:anim>
                                  </p:childTnLst>
                                </p:cTn>
                              </p:par>
                              <p:par>
                                <p:cTn id="553" presetID="2" presetClass="entr" presetSubtype="4" fill="hold" nodeType="withEffect">
                                  <p:stCondLst>
                                    <p:cond delay="0"/>
                                  </p:stCondLst>
                                  <p:childTnLst>
                                    <p:set>
                                      <p:cBhvr>
                                        <p:cTn id="554" dur="1" fill="hold">
                                          <p:stCondLst>
                                            <p:cond delay="0"/>
                                          </p:stCondLst>
                                        </p:cTn>
                                        <p:tgtEl>
                                          <p:spTgt spid="384"/>
                                        </p:tgtEl>
                                        <p:attrNameLst>
                                          <p:attrName>style.visibility</p:attrName>
                                        </p:attrNameLst>
                                      </p:cBhvr>
                                      <p:to>
                                        <p:strVal val="visible"/>
                                      </p:to>
                                    </p:set>
                                    <p:anim calcmode="lin" valueType="num">
                                      <p:cBhvr additive="base">
                                        <p:cTn id="555" dur="2000" fill="hold"/>
                                        <p:tgtEl>
                                          <p:spTgt spid="384"/>
                                        </p:tgtEl>
                                        <p:attrNameLst>
                                          <p:attrName>ppt_x</p:attrName>
                                        </p:attrNameLst>
                                      </p:cBhvr>
                                      <p:tavLst>
                                        <p:tav tm="0">
                                          <p:val>
                                            <p:strVal val="#ppt_x"/>
                                          </p:val>
                                        </p:tav>
                                        <p:tav tm="100000">
                                          <p:val>
                                            <p:strVal val="#ppt_x"/>
                                          </p:val>
                                        </p:tav>
                                      </p:tavLst>
                                    </p:anim>
                                    <p:anim calcmode="lin" valueType="num">
                                      <p:cBhvr additive="base">
                                        <p:cTn id="556" dur="2000" fill="hold"/>
                                        <p:tgtEl>
                                          <p:spTgt spid="384"/>
                                        </p:tgtEl>
                                        <p:attrNameLst>
                                          <p:attrName>ppt_y</p:attrName>
                                        </p:attrNameLst>
                                      </p:cBhvr>
                                      <p:tavLst>
                                        <p:tav tm="0">
                                          <p:val>
                                            <p:strVal val="1+#ppt_h/2"/>
                                          </p:val>
                                        </p:tav>
                                        <p:tav tm="100000">
                                          <p:val>
                                            <p:strVal val="#ppt_y"/>
                                          </p:val>
                                        </p:tav>
                                      </p:tavLst>
                                    </p:anim>
                                  </p:childTnLst>
                                </p:cTn>
                              </p:par>
                              <p:par>
                                <p:cTn id="557" presetID="2" presetClass="entr" presetSubtype="4" fill="hold" nodeType="withEffect">
                                  <p:stCondLst>
                                    <p:cond delay="0"/>
                                  </p:stCondLst>
                                  <p:childTnLst>
                                    <p:set>
                                      <p:cBhvr>
                                        <p:cTn id="558" dur="1" fill="hold">
                                          <p:stCondLst>
                                            <p:cond delay="0"/>
                                          </p:stCondLst>
                                        </p:cTn>
                                        <p:tgtEl>
                                          <p:spTgt spid="387"/>
                                        </p:tgtEl>
                                        <p:attrNameLst>
                                          <p:attrName>style.visibility</p:attrName>
                                        </p:attrNameLst>
                                      </p:cBhvr>
                                      <p:to>
                                        <p:strVal val="visible"/>
                                      </p:to>
                                    </p:set>
                                    <p:anim calcmode="lin" valueType="num">
                                      <p:cBhvr additive="base">
                                        <p:cTn id="559" dur="2000" fill="hold"/>
                                        <p:tgtEl>
                                          <p:spTgt spid="387"/>
                                        </p:tgtEl>
                                        <p:attrNameLst>
                                          <p:attrName>ppt_x</p:attrName>
                                        </p:attrNameLst>
                                      </p:cBhvr>
                                      <p:tavLst>
                                        <p:tav tm="0">
                                          <p:val>
                                            <p:strVal val="#ppt_x"/>
                                          </p:val>
                                        </p:tav>
                                        <p:tav tm="100000">
                                          <p:val>
                                            <p:strVal val="#ppt_x"/>
                                          </p:val>
                                        </p:tav>
                                      </p:tavLst>
                                    </p:anim>
                                    <p:anim calcmode="lin" valueType="num">
                                      <p:cBhvr additive="base">
                                        <p:cTn id="560" dur="2000" fill="hold"/>
                                        <p:tgtEl>
                                          <p:spTgt spid="387"/>
                                        </p:tgtEl>
                                        <p:attrNameLst>
                                          <p:attrName>ppt_y</p:attrName>
                                        </p:attrNameLst>
                                      </p:cBhvr>
                                      <p:tavLst>
                                        <p:tav tm="0">
                                          <p:val>
                                            <p:strVal val="1+#ppt_h/2"/>
                                          </p:val>
                                        </p:tav>
                                        <p:tav tm="100000">
                                          <p:val>
                                            <p:strVal val="#ppt_y"/>
                                          </p:val>
                                        </p:tav>
                                      </p:tavLst>
                                    </p:anim>
                                  </p:childTnLst>
                                </p:cTn>
                              </p:par>
                              <p:par>
                                <p:cTn id="561" presetID="2" presetClass="entr" presetSubtype="4" fill="hold" nodeType="withEffect">
                                  <p:stCondLst>
                                    <p:cond delay="0"/>
                                  </p:stCondLst>
                                  <p:childTnLst>
                                    <p:set>
                                      <p:cBhvr>
                                        <p:cTn id="562" dur="1" fill="hold">
                                          <p:stCondLst>
                                            <p:cond delay="0"/>
                                          </p:stCondLst>
                                        </p:cTn>
                                        <p:tgtEl>
                                          <p:spTgt spid="390"/>
                                        </p:tgtEl>
                                        <p:attrNameLst>
                                          <p:attrName>style.visibility</p:attrName>
                                        </p:attrNameLst>
                                      </p:cBhvr>
                                      <p:to>
                                        <p:strVal val="visible"/>
                                      </p:to>
                                    </p:set>
                                    <p:anim calcmode="lin" valueType="num">
                                      <p:cBhvr additive="base">
                                        <p:cTn id="563" dur="2000" fill="hold"/>
                                        <p:tgtEl>
                                          <p:spTgt spid="390"/>
                                        </p:tgtEl>
                                        <p:attrNameLst>
                                          <p:attrName>ppt_x</p:attrName>
                                        </p:attrNameLst>
                                      </p:cBhvr>
                                      <p:tavLst>
                                        <p:tav tm="0">
                                          <p:val>
                                            <p:strVal val="#ppt_x"/>
                                          </p:val>
                                        </p:tav>
                                        <p:tav tm="100000">
                                          <p:val>
                                            <p:strVal val="#ppt_x"/>
                                          </p:val>
                                        </p:tav>
                                      </p:tavLst>
                                    </p:anim>
                                    <p:anim calcmode="lin" valueType="num">
                                      <p:cBhvr additive="base">
                                        <p:cTn id="564" dur="2000" fill="hold"/>
                                        <p:tgtEl>
                                          <p:spTgt spid="390"/>
                                        </p:tgtEl>
                                        <p:attrNameLst>
                                          <p:attrName>ppt_y</p:attrName>
                                        </p:attrNameLst>
                                      </p:cBhvr>
                                      <p:tavLst>
                                        <p:tav tm="0">
                                          <p:val>
                                            <p:strVal val="1+#ppt_h/2"/>
                                          </p:val>
                                        </p:tav>
                                        <p:tav tm="100000">
                                          <p:val>
                                            <p:strVal val="#ppt_y"/>
                                          </p:val>
                                        </p:tav>
                                      </p:tavLst>
                                    </p:anim>
                                  </p:childTnLst>
                                </p:cTn>
                              </p:par>
                              <p:par>
                                <p:cTn id="565" presetID="8" presetClass="emph" presetSubtype="0" fill="hold" nodeType="withEffect">
                                  <p:stCondLst>
                                    <p:cond delay="0"/>
                                  </p:stCondLst>
                                  <p:childTnLst>
                                    <p:animRot by="21600000">
                                      <p:cBhvr>
                                        <p:cTn id="566" dur="3000" fill="hold"/>
                                        <p:tgtEl>
                                          <p:spTgt spid="273"/>
                                        </p:tgtEl>
                                        <p:attrNameLst>
                                          <p:attrName>r</p:attrName>
                                        </p:attrNameLst>
                                      </p:cBhvr>
                                    </p:animRot>
                                  </p:childTnLst>
                                </p:cTn>
                              </p:par>
                              <p:par>
                                <p:cTn id="567" presetID="8" presetClass="emph" presetSubtype="0" fill="hold" nodeType="withEffect">
                                  <p:stCondLst>
                                    <p:cond delay="0"/>
                                  </p:stCondLst>
                                  <p:childTnLst>
                                    <p:animRot by="21600000">
                                      <p:cBhvr>
                                        <p:cTn id="568" dur="3000" fill="hold"/>
                                        <p:tgtEl>
                                          <p:spTgt spid="276"/>
                                        </p:tgtEl>
                                        <p:attrNameLst>
                                          <p:attrName>r</p:attrName>
                                        </p:attrNameLst>
                                      </p:cBhvr>
                                    </p:animRot>
                                  </p:childTnLst>
                                </p:cTn>
                              </p:par>
                              <p:par>
                                <p:cTn id="569" presetID="8" presetClass="emph" presetSubtype="0" fill="hold" nodeType="withEffect">
                                  <p:stCondLst>
                                    <p:cond delay="0"/>
                                  </p:stCondLst>
                                  <p:childTnLst>
                                    <p:animRot by="21600000">
                                      <p:cBhvr>
                                        <p:cTn id="570" dur="3000" fill="hold"/>
                                        <p:tgtEl>
                                          <p:spTgt spid="279"/>
                                        </p:tgtEl>
                                        <p:attrNameLst>
                                          <p:attrName>r</p:attrName>
                                        </p:attrNameLst>
                                      </p:cBhvr>
                                    </p:animRot>
                                  </p:childTnLst>
                                </p:cTn>
                              </p:par>
                              <p:par>
                                <p:cTn id="571" presetID="8" presetClass="emph" presetSubtype="0" fill="hold" nodeType="withEffect">
                                  <p:stCondLst>
                                    <p:cond delay="0"/>
                                  </p:stCondLst>
                                  <p:childTnLst>
                                    <p:animRot by="21600000">
                                      <p:cBhvr>
                                        <p:cTn id="572" dur="3000" fill="hold"/>
                                        <p:tgtEl>
                                          <p:spTgt spid="282"/>
                                        </p:tgtEl>
                                        <p:attrNameLst>
                                          <p:attrName>r</p:attrName>
                                        </p:attrNameLst>
                                      </p:cBhvr>
                                    </p:animRot>
                                  </p:childTnLst>
                                </p:cTn>
                              </p:par>
                              <p:par>
                                <p:cTn id="573" presetID="8" presetClass="emph" presetSubtype="0" fill="hold" nodeType="withEffect">
                                  <p:stCondLst>
                                    <p:cond delay="0"/>
                                  </p:stCondLst>
                                  <p:childTnLst>
                                    <p:animRot by="21600000">
                                      <p:cBhvr>
                                        <p:cTn id="574" dur="3000" fill="hold"/>
                                        <p:tgtEl>
                                          <p:spTgt spid="285"/>
                                        </p:tgtEl>
                                        <p:attrNameLst>
                                          <p:attrName>r</p:attrName>
                                        </p:attrNameLst>
                                      </p:cBhvr>
                                    </p:animRot>
                                  </p:childTnLst>
                                </p:cTn>
                              </p:par>
                              <p:par>
                                <p:cTn id="575" presetID="8" presetClass="emph" presetSubtype="0" fill="hold" nodeType="withEffect">
                                  <p:stCondLst>
                                    <p:cond delay="0"/>
                                  </p:stCondLst>
                                  <p:childTnLst>
                                    <p:animRot by="21600000">
                                      <p:cBhvr>
                                        <p:cTn id="576" dur="3000" fill="hold"/>
                                        <p:tgtEl>
                                          <p:spTgt spid="288"/>
                                        </p:tgtEl>
                                        <p:attrNameLst>
                                          <p:attrName>r</p:attrName>
                                        </p:attrNameLst>
                                      </p:cBhvr>
                                    </p:animRot>
                                  </p:childTnLst>
                                </p:cTn>
                              </p:par>
                              <p:par>
                                <p:cTn id="577" presetID="8" presetClass="emph" presetSubtype="0" fill="hold" nodeType="withEffect">
                                  <p:stCondLst>
                                    <p:cond delay="0"/>
                                  </p:stCondLst>
                                  <p:childTnLst>
                                    <p:animRot by="21600000">
                                      <p:cBhvr>
                                        <p:cTn id="578" dur="3000" fill="hold"/>
                                        <p:tgtEl>
                                          <p:spTgt spid="291"/>
                                        </p:tgtEl>
                                        <p:attrNameLst>
                                          <p:attrName>r</p:attrName>
                                        </p:attrNameLst>
                                      </p:cBhvr>
                                    </p:animRot>
                                  </p:childTnLst>
                                </p:cTn>
                              </p:par>
                              <p:par>
                                <p:cTn id="579" presetID="8" presetClass="emph" presetSubtype="0" fill="hold" nodeType="withEffect">
                                  <p:stCondLst>
                                    <p:cond delay="0"/>
                                  </p:stCondLst>
                                  <p:childTnLst>
                                    <p:animRot by="21600000">
                                      <p:cBhvr>
                                        <p:cTn id="580" dur="3000" fill="hold"/>
                                        <p:tgtEl>
                                          <p:spTgt spid="294"/>
                                        </p:tgtEl>
                                        <p:attrNameLst>
                                          <p:attrName>r</p:attrName>
                                        </p:attrNameLst>
                                      </p:cBhvr>
                                    </p:animRot>
                                  </p:childTnLst>
                                </p:cTn>
                              </p:par>
                              <p:par>
                                <p:cTn id="581" presetID="8" presetClass="emph" presetSubtype="0" fill="hold" nodeType="withEffect">
                                  <p:stCondLst>
                                    <p:cond delay="0"/>
                                  </p:stCondLst>
                                  <p:childTnLst>
                                    <p:animRot by="21600000">
                                      <p:cBhvr>
                                        <p:cTn id="582" dur="3000" fill="hold"/>
                                        <p:tgtEl>
                                          <p:spTgt spid="297"/>
                                        </p:tgtEl>
                                        <p:attrNameLst>
                                          <p:attrName>r</p:attrName>
                                        </p:attrNameLst>
                                      </p:cBhvr>
                                    </p:animRot>
                                  </p:childTnLst>
                                </p:cTn>
                              </p:par>
                              <p:par>
                                <p:cTn id="583" presetID="8" presetClass="emph" presetSubtype="0" fill="hold" nodeType="withEffect">
                                  <p:stCondLst>
                                    <p:cond delay="0"/>
                                  </p:stCondLst>
                                  <p:childTnLst>
                                    <p:animRot by="21600000">
                                      <p:cBhvr>
                                        <p:cTn id="584" dur="3000" fill="hold"/>
                                        <p:tgtEl>
                                          <p:spTgt spid="300"/>
                                        </p:tgtEl>
                                        <p:attrNameLst>
                                          <p:attrName>r</p:attrName>
                                        </p:attrNameLst>
                                      </p:cBhvr>
                                    </p:animRot>
                                  </p:childTnLst>
                                </p:cTn>
                              </p:par>
                              <p:par>
                                <p:cTn id="585" presetID="8" presetClass="emph" presetSubtype="0" fill="hold" nodeType="withEffect">
                                  <p:stCondLst>
                                    <p:cond delay="0"/>
                                  </p:stCondLst>
                                  <p:childTnLst>
                                    <p:animRot by="21600000">
                                      <p:cBhvr>
                                        <p:cTn id="586" dur="3000" fill="hold"/>
                                        <p:tgtEl>
                                          <p:spTgt spid="303"/>
                                        </p:tgtEl>
                                        <p:attrNameLst>
                                          <p:attrName>r</p:attrName>
                                        </p:attrNameLst>
                                      </p:cBhvr>
                                    </p:animRot>
                                  </p:childTnLst>
                                </p:cTn>
                              </p:par>
                              <p:par>
                                <p:cTn id="587" presetID="8" presetClass="emph" presetSubtype="0" fill="hold" nodeType="withEffect">
                                  <p:stCondLst>
                                    <p:cond delay="0"/>
                                  </p:stCondLst>
                                  <p:childTnLst>
                                    <p:animRot by="21600000">
                                      <p:cBhvr>
                                        <p:cTn id="588" dur="3000" fill="hold"/>
                                        <p:tgtEl>
                                          <p:spTgt spid="306"/>
                                        </p:tgtEl>
                                        <p:attrNameLst>
                                          <p:attrName>r</p:attrName>
                                        </p:attrNameLst>
                                      </p:cBhvr>
                                    </p:animRot>
                                  </p:childTnLst>
                                </p:cTn>
                              </p:par>
                              <p:par>
                                <p:cTn id="589" presetID="8" presetClass="emph" presetSubtype="0" fill="hold" nodeType="withEffect">
                                  <p:stCondLst>
                                    <p:cond delay="0"/>
                                  </p:stCondLst>
                                  <p:childTnLst>
                                    <p:animRot by="21600000">
                                      <p:cBhvr>
                                        <p:cTn id="590" dur="3000" fill="hold"/>
                                        <p:tgtEl>
                                          <p:spTgt spid="309"/>
                                        </p:tgtEl>
                                        <p:attrNameLst>
                                          <p:attrName>r</p:attrName>
                                        </p:attrNameLst>
                                      </p:cBhvr>
                                    </p:animRot>
                                  </p:childTnLst>
                                </p:cTn>
                              </p:par>
                              <p:par>
                                <p:cTn id="591" presetID="8" presetClass="emph" presetSubtype="0" fill="hold" nodeType="withEffect">
                                  <p:stCondLst>
                                    <p:cond delay="0"/>
                                  </p:stCondLst>
                                  <p:childTnLst>
                                    <p:animRot by="21600000">
                                      <p:cBhvr>
                                        <p:cTn id="592" dur="3000" fill="hold"/>
                                        <p:tgtEl>
                                          <p:spTgt spid="312"/>
                                        </p:tgtEl>
                                        <p:attrNameLst>
                                          <p:attrName>r</p:attrName>
                                        </p:attrNameLst>
                                      </p:cBhvr>
                                    </p:animRot>
                                  </p:childTnLst>
                                </p:cTn>
                              </p:par>
                              <p:par>
                                <p:cTn id="593" presetID="8" presetClass="emph" presetSubtype="0" fill="hold" nodeType="withEffect">
                                  <p:stCondLst>
                                    <p:cond delay="0"/>
                                  </p:stCondLst>
                                  <p:childTnLst>
                                    <p:animRot by="21600000">
                                      <p:cBhvr>
                                        <p:cTn id="594" dur="3000" fill="hold"/>
                                        <p:tgtEl>
                                          <p:spTgt spid="315"/>
                                        </p:tgtEl>
                                        <p:attrNameLst>
                                          <p:attrName>r</p:attrName>
                                        </p:attrNameLst>
                                      </p:cBhvr>
                                    </p:animRot>
                                  </p:childTnLst>
                                </p:cTn>
                              </p:par>
                              <p:par>
                                <p:cTn id="595" presetID="8" presetClass="emph" presetSubtype="0" fill="hold" nodeType="withEffect">
                                  <p:stCondLst>
                                    <p:cond delay="0"/>
                                  </p:stCondLst>
                                  <p:childTnLst>
                                    <p:animRot by="21600000">
                                      <p:cBhvr>
                                        <p:cTn id="596" dur="3000" fill="hold"/>
                                        <p:tgtEl>
                                          <p:spTgt spid="318"/>
                                        </p:tgtEl>
                                        <p:attrNameLst>
                                          <p:attrName>r</p:attrName>
                                        </p:attrNameLst>
                                      </p:cBhvr>
                                    </p:animRot>
                                  </p:childTnLst>
                                </p:cTn>
                              </p:par>
                              <p:par>
                                <p:cTn id="597" presetID="8" presetClass="emph" presetSubtype="0" fill="hold" nodeType="withEffect">
                                  <p:stCondLst>
                                    <p:cond delay="0"/>
                                  </p:stCondLst>
                                  <p:childTnLst>
                                    <p:animRot by="21600000">
                                      <p:cBhvr>
                                        <p:cTn id="598" dur="3000" fill="hold"/>
                                        <p:tgtEl>
                                          <p:spTgt spid="321"/>
                                        </p:tgtEl>
                                        <p:attrNameLst>
                                          <p:attrName>r</p:attrName>
                                        </p:attrNameLst>
                                      </p:cBhvr>
                                    </p:animRot>
                                  </p:childTnLst>
                                </p:cTn>
                              </p:par>
                              <p:par>
                                <p:cTn id="599" presetID="8" presetClass="emph" presetSubtype="0" fill="hold" nodeType="withEffect">
                                  <p:stCondLst>
                                    <p:cond delay="0"/>
                                  </p:stCondLst>
                                  <p:childTnLst>
                                    <p:animRot by="21600000">
                                      <p:cBhvr>
                                        <p:cTn id="600" dur="3000" fill="hold"/>
                                        <p:tgtEl>
                                          <p:spTgt spid="324"/>
                                        </p:tgtEl>
                                        <p:attrNameLst>
                                          <p:attrName>r</p:attrName>
                                        </p:attrNameLst>
                                      </p:cBhvr>
                                    </p:animRot>
                                  </p:childTnLst>
                                </p:cTn>
                              </p:par>
                              <p:par>
                                <p:cTn id="601" presetID="8" presetClass="emph" presetSubtype="0" fill="hold" nodeType="withEffect">
                                  <p:stCondLst>
                                    <p:cond delay="0"/>
                                  </p:stCondLst>
                                  <p:childTnLst>
                                    <p:animRot by="21600000">
                                      <p:cBhvr>
                                        <p:cTn id="602" dur="3000" fill="hold"/>
                                        <p:tgtEl>
                                          <p:spTgt spid="327"/>
                                        </p:tgtEl>
                                        <p:attrNameLst>
                                          <p:attrName>r</p:attrName>
                                        </p:attrNameLst>
                                      </p:cBhvr>
                                    </p:animRot>
                                  </p:childTnLst>
                                </p:cTn>
                              </p:par>
                              <p:par>
                                <p:cTn id="603" presetID="8" presetClass="emph" presetSubtype="0" fill="hold" nodeType="withEffect">
                                  <p:stCondLst>
                                    <p:cond delay="0"/>
                                  </p:stCondLst>
                                  <p:childTnLst>
                                    <p:animRot by="21600000">
                                      <p:cBhvr>
                                        <p:cTn id="604" dur="3000" fill="hold"/>
                                        <p:tgtEl>
                                          <p:spTgt spid="330"/>
                                        </p:tgtEl>
                                        <p:attrNameLst>
                                          <p:attrName>r</p:attrName>
                                        </p:attrNameLst>
                                      </p:cBhvr>
                                    </p:animRot>
                                  </p:childTnLst>
                                </p:cTn>
                              </p:par>
                              <p:par>
                                <p:cTn id="605" presetID="8" presetClass="emph" presetSubtype="0" fill="hold" nodeType="withEffect">
                                  <p:stCondLst>
                                    <p:cond delay="0"/>
                                  </p:stCondLst>
                                  <p:childTnLst>
                                    <p:animRot by="21600000">
                                      <p:cBhvr>
                                        <p:cTn id="606" dur="3000" fill="hold"/>
                                        <p:tgtEl>
                                          <p:spTgt spid="333"/>
                                        </p:tgtEl>
                                        <p:attrNameLst>
                                          <p:attrName>r</p:attrName>
                                        </p:attrNameLst>
                                      </p:cBhvr>
                                    </p:animRot>
                                  </p:childTnLst>
                                </p:cTn>
                              </p:par>
                              <p:par>
                                <p:cTn id="607" presetID="8" presetClass="emph" presetSubtype="0" fill="hold" nodeType="withEffect">
                                  <p:stCondLst>
                                    <p:cond delay="0"/>
                                  </p:stCondLst>
                                  <p:childTnLst>
                                    <p:animRot by="21600000">
                                      <p:cBhvr>
                                        <p:cTn id="608" dur="3000" fill="hold"/>
                                        <p:tgtEl>
                                          <p:spTgt spid="336"/>
                                        </p:tgtEl>
                                        <p:attrNameLst>
                                          <p:attrName>r</p:attrName>
                                        </p:attrNameLst>
                                      </p:cBhvr>
                                    </p:animRot>
                                  </p:childTnLst>
                                </p:cTn>
                              </p:par>
                              <p:par>
                                <p:cTn id="609" presetID="8" presetClass="emph" presetSubtype="0" fill="hold" nodeType="withEffect">
                                  <p:stCondLst>
                                    <p:cond delay="0"/>
                                  </p:stCondLst>
                                  <p:childTnLst>
                                    <p:animRot by="21600000">
                                      <p:cBhvr>
                                        <p:cTn id="610" dur="3000" fill="hold"/>
                                        <p:tgtEl>
                                          <p:spTgt spid="339"/>
                                        </p:tgtEl>
                                        <p:attrNameLst>
                                          <p:attrName>r</p:attrName>
                                        </p:attrNameLst>
                                      </p:cBhvr>
                                    </p:animRot>
                                  </p:childTnLst>
                                </p:cTn>
                              </p:par>
                              <p:par>
                                <p:cTn id="611" presetID="8" presetClass="emph" presetSubtype="0" fill="hold" nodeType="withEffect">
                                  <p:stCondLst>
                                    <p:cond delay="0"/>
                                  </p:stCondLst>
                                  <p:childTnLst>
                                    <p:animRot by="21600000">
                                      <p:cBhvr>
                                        <p:cTn id="612" dur="3000" fill="hold"/>
                                        <p:tgtEl>
                                          <p:spTgt spid="342"/>
                                        </p:tgtEl>
                                        <p:attrNameLst>
                                          <p:attrName>r</p:attrName>
                                        </p:attrNameLst>
                                      </p:cBhvr>
                                    </p:animRot>
                                  </p:childTnLst>
                                </p:cTn>
                              </p:par>
                              <p:par>
                                <p:cTn id="613" presetID="8" presetClass="emph" presetSubtype="0" fill="hold" nodeType="withEffect">
                                  <p:stCondLst>
                                    <p:cond delay="0"/>
                                  </p:stCondLst>
                                  <p:childTnLst>
                                    <p:animRot by="21600000">
                                      <p:cBhvr>
                                        <p:cTn id="614" dur="3000" fill="hold"/>
                                        <p:tgtEl>
                                          <p:spTgt spid="345"/>
                                        </p:tgtEl>
                                        <p:attrNameLst>
                                          <p:attrName>r</p:attrName>
                                        </p:attrNameLst>
                                      </p:cBhvr>
                                    </p:animRot>
                                  </p:childTnLst>
                                </p:cTn>
                              </p:par>
                              <p:par>
                                <p:cTn id="615" presetID="8" presetClass="emph" presetSubtype="0" fill="hold" nodeType="withEffect">
                                  <p:stCondLst>
                                    <p:cond delay="0"/>
                                  </p:stCondLst>
                                  <p:childTnLst>
                                    <p:animRot by="21600000">
                                      <p:cBhvr>
                                        <p:cTn id="616" dur="3000" fill="hold"/>
                                        <p:tgtEl>
                                          <p:spTgt spid="348"/>
                                        </p:tgtEl>
                                        <p:attrNameLst>
                                          <p:attrName>r</p:attrName>
                                        </p:attrNameLst>
                                      </p:cBhvr>
                                    </p:animRot>
                                  </p:childTnLst>
                                </p:cTn>
                              </p:par>
                              <p:par>
                                <p:cTn id="617" presetID="8" presetClass="emph" presetSubtype="0" fill="hold" nodeType="withEffect">
                                  <p:stCondLst>
                                    <p:cond delay="0"/>
                                  </p:stCondLst>
                                  <p:childTnLst>
                                    <p:animRot by="21600000">
                                      <p:cBhvr>
                                        <p:cTn id="618" dur="3000" fill="hold"/>
                                        <p:tgtEl>
                                          <p:spTgt spid="351"/>
                                        </p:tgtEl>
                                        <p:attrNameLst>
                                          <p:attrName>r</p:attrName>
                                        </p:attrNameLst>
                                      </p:cBhvr>
                                    </p:animRot>
                                  </p:childTnLst>
                                </p:cTn>
                              </p:par>
                              <p:par>
                                <p:cTn id="619" presetID="8" presetClass="emph" presetSubtype="0" fill="hold" nodeType="withEffect">
                                  <p:stCondLst>
                                    <p:cond delay="0"/>
                                  </p:stCondLst>
                                  <p:childTnLst>
                                    <p:animRot by="21600000">
                                      <p:cBhvr>
                                        <p:cTn id="620" dur="3000" fill="hold"/>
                                        <p:tgtEl>
                                          <p:spTgt spid="354"/>
                                        </p:tgtEl>
                                        <p:attrNameLst>
                                          <p:attrName>r</p:attrName>
                                        </p:attrNameLst>
                                      </p:cBhvr>
                                    </p:animRot>
                                  </p:childTnLst>
                                </p:cTn>
                              </p:par>
                              <p:par>
                                <p:cTn id="621" presetID="8" presetClass="emph" presetSubtype="0" fill="hold" nodeType="withEffect">
                                  <p:stCondLst>
                                    <p:cond delay="0"/>
                                  </p:stCondLst>
                                  <p:childTnLst>
                                    <p:animRot by="21600000">
                                      <p:cBhvr>
                                        <p:cTn id="622" dur="3000" fill="hold"/>
                                        <p:tgtEl>
                                          <p:spTgt spid="357"/>
                                        </p:tgtEl>
                                        <p:attrNameLst>
                                          <p:attrName>r</p:attrName>
                                        </p:attrNameLst>
                                      </p:cBhvr>
                                    </p:animRot>
                                  </p:childTnLst>
                                </p:cTn>
                              </p:par>
                              <p:par>
                                <p:cTn id="623" presetID="8" presetClass="emph" presetSubtype="0" fill="hold" nodeType="withEffect">
                                  <p:stCondLst>
                                    <p:cond delay="0"/>
                                  </p:stCondLst>
                                  <p:childTnLst>
                                    <p:animRot by="21600000">
                                      <p:cBhvr>
                                        <p:cTn id="624" dur="3000" fill="hold"/>
                                        <p:tgtEl>
                                          <p:spTgt spid="360"/>
                                        </p:tgtEl>
                                        <p:attrNameLst>
                                          <p:attrName>r</p:attrName>
                                        </p:attrNameLst>
                                      </p:cBhvr>
                                    </p:animRot>
                                  </p:childTnLst>
                                </p:cTn>
                              </p:par>
                              <p:par>
                                <p:cTn id="625" presetID="8" presetClass="emph" presetSubtype="0" fill="hold" nodeType="withEffect">
                                  <p:stCondLst>
                                    <p:cond delay="0"/>
                                  </p:stCondLst>
                                  <p:childTnLst>
                                    <p:animRot by="21600000">
                                      <p:cBhvr>
                                        <p:cTn id="626" dur="3000" fill="hold"/>
                                        <p:tgtEl>
                                          <p:spTgt spid="363"/>
                                        </p:tgtEl>
                                        <p:attrNameLst>
                                          <p:attrName>r</p:attrName>
                                        </p:attrNameLst>
                                      </p:cBhvr>
                                    </p:animRot>
                                  </p:childTnLst>
                                </p:cTn>
                              </p:par>
                              <p:par>
                                <p:cTn id="627" presetID="8" presetClass="emph" presetSubtype="0" fill="hold" nodeType="withEffect">
                                  <p:stCondLst>
                                    <p:cond delay="0"/>
                                  </p:stCondLst>
                                  <p:childTnLst>
                                    <p:animRot by="21600000">
                                      <p:cBhvr>
                                        <p:cTn id="628" dur="3000" fill="hold"/>
                                        <p:tgtEl>
                                          <p:spTgt spid="366"/>
                                        </p:tgtEl>
                                        <p:attrNameLst>
                                          <p:attrName>r</p:attrName>
                                        </p:attrNameLst>
                                      </p:cBhvr>
                                    </p:animRot>
                                  </p:childTnLst>
                                </p:cTn>
                              </p:par>
                              <p:par>
                                <p:cTn id="629" presetID="8" presetClass="emph" presetSubtype="0" fill="hold" nodeType="withEffect">
                                  <p:stCondLst>
                                    <p:cond delay="0"/>
                                  </p:stCondLst>
                                  <p:childTnLst>
                                    <p:animRot by="21600000">
                                      <p:cBhvr>
                                        <p:cTn id="630" dur="3000" fill="hold"/>
                                        <p:tgtEl>
                                          <p:spTgt spid="369"/>
                                        </p:tgtEl>
                                        <p:attrNameLst>
                                          <p:attrName>r</p:attrName>
                                        </p:attrNameLst>
                                      </p:cBhvr>
                                    </p:animRot>
                                  </p:childTnLst>
                                </p:cTn>
                              </p:par>
                              <p:par>
                                <p:cTn id="631" presetID="8" presetClass="emph" presetSubtype="0" fill="hold" nodeType="withEffect">
                                  <p:stCondLst>
                                    <p:cond delay="0"/>
                                  </p:stCondLst>
                                  <p:childTnLst>
                                    <p:animRot by="21600000">
                                      <p:cBhvr>
                                        <p:cTn id="632" dur="3000" fill="hold"/>
                                        <p:tgtEl>
                                          <p:spTgt spid="372"/>
                                        </p:tgtEl>
                                        <p:attrNameLst>
                                          <p:attrName>r</p:attrName>
                                        </p:attrNameLst>
                                      </p:cBhvr>
                                    </p:animRot>
                                  </p:childTnLst>
                                </p:cTn>
                              </p:par>
                              <p:par>
                                <p:cTn id="633" presetID="8" presetClass="emph" presetSubtype="0" fill="hold" nodeType="withEffect">
                                  <p:stCondLst>
                                    <p:cond delay="0"/>
                                  </p:stCondLst>
                                  <p:childTnLst>
                                    <p:animRot by="21600000">
                                      <p:cBhvr>
                                        <p:cTn id="634" dur="3000" fill="hold"/>
                                        <p:tgtEl>
                                          <p:spTgt spid="375"/>
                                        </p:tgtEl>
                                        <p:attrNameLst>
                                          <p:attrName>r</p:attrName>
                                        </p:attrNameLst>
                                      </p:cBhvr>
                                    </p:animRot>
                                  </p:childTnLst>
                                </p:cTn>
                              </p:par>
                              <p:par>
                                <p:cTn id="635" presetID="8" presetClass="emph" presetSubtype="0" fill="hold" nodeType="withEffect">
                                  <p:stCondLst>
                                    <p:cond delay="0"/>
                                  </p:stCondLst>
                                  <p:childTnLst>
                                    <p:animRot by="21600000">
                                      <p:cBhvr>
                                        <p:cTn id="636" dur="3000" fill="hold"/>
                                        <p:tgtEl>
                                          <p:spTgt spid="378"/>
                                        </p:tgtEl>
                                        <p:attrNameLst>
                                          <p:attrName>r</p:attrName>
                                        </p:attrNameLst>
                                      </p:cBhvr>
                                    </p:animRot>
                                  </p:childTnLst>
                                </p:cTn>
                              </p:par>
                              <p:par>
                                <p:cTn id="637" presetID="8" presetClass="emph" presetSubtype="0" fill="hold" nodeType="withEffect">
                                  <p:stCondLst>
                                    <p:cond delay="0"/>
                                  </p:stCondLst>
                                  <p:childTnLst>
                                    <p:animRot by="21600000">
                                      <p:cBhvr>
                                        <p:cTn id="638" dur="3000" fill="hold"/>
                                        <p:tgtEl>
                                          <p:spTgt spid="381"/>
                                        </p:tgtEl>
                                        <p:attrNameLst>
                                          <p:attrName>r</p:attrName>
                                        </p:attrNameLst>
                                      </p:cBhvr>
                                    </p:animRot>
                                  </p:childTnLst>
                                </p:cTn>
                              </p:par>
                              <p:par>
                                <p:cTn id="639" presetID="8" presetClass="emph" presetSubtype="0" fill="hold" nodeType="withEffect">
                                  <p:stCondLst>
                                    <p:cond delay="0"/>
                                  </p:stCondLst>
                                  <p:childTnLst>
                                    <p:animRot by="21600000">
                                      <p:cBhvr>
                                        <p:cTn id="640" dur="3000" fill="hold"/>
                                        <p:tgtEl>
                                          <p:spTgt spid="384"/>
                                        </p:tgtEl>
                                        <p:attrNameLst>
                                          <p:attrName>r</p:attrName>
                                        </p:attrNameLst>
                                      </p:cBhvr>
                                    </p:animRot>
                                  </p:childTnLst>
                                </p:cTn>
                              </p:par>
                              <p:par>
                                <p:cTn id="641" presetID="8" presetClass="emph" presetSubtype="0" fill="hold" nodeType="withEffect">
                                  <p:stCondLst>
                                    <p:cond delay="0"/>
                                  </p:stCondLst>
                                  <p:childTnLst>
                                    <p:animRot by="21600000">
                                      <p:cBhvr>
                                        <p:cTn id="642" dur="3000" fill="hold"/>
                                        <p:tgtEl>
                                          <p:spTgt spid="387"/>
                                        </p:tgtEl>
                                        <p:attrNameLst>
                                          <p:attrName>r</p:attrName>
                                        </p:attrNameLst>
                                      </p:cBhvr>
                                    </p:animRot>
                                  </p:childTnLst>
                                </p:cTn>
                              </p:par>
                              <p:par>
                                <p:cTn id="643" presetID="8" presetClass="emph" presetSubtype="0" fill="hold" nodeType="withEffect">
                                  <p:stCondLst>
                                    <p:cond delay="0"/>
                                  </p:stCondLst>
                                  <p:childTnLst>
                                    <p:animRot by="21600000">
                                      <p:cBhvr>
                                        <p:cTn id="644" dur="3000" fill="hold"/>
                                        <p:tgtEl>
                                          <p:spTgt spid="390"/>
                                        </p:tgtEl>
                                        <p:attrNameLst>
                                          <p:attrName>r</p:attrName>
                                        </p:attrNameLst>
                                      </p:cBhvr>
                                    </p:animRot>
                                  </p:childTnLst>
                                </p:cTn>
                              </p:par>
                              <p:par>
                                <p:cTn id="645" presetID="2" presetClass="exit" presetSubtype="1" fill="hold" nodeType="withEffect">
                                  <p:stCondLst>
                                    <p:cond delay="0"/>
                                  </p:stCondLst>
                                  <p:childTnLst>
                                    <p:anim calcmode="lin" valueType="num">
                                      <p:cBhvr additive="base">
                                        <p:cTn id="646" dur="3500"/>
                                        <p:tgtEl>
                                          <p:spTgt spid="273"/>
                                        </p:tgtEl>
                                        <p:attrNameLst>
                                          <p:attrName>ppt_x</p:attrName>
                                        </p:attrNameLst>
                                      </p:cBhvr>
                                      <p:tavLst>
                                        <p:tav tm="0">
                                          <p:val>
                                            <p:strVal val="ppt_x"/>
                                          </p:val>
                                        </p:tav>
                                        <p:tav tm="100000">
                                          <p:val>
                                            <p:strVal val="ppt_x"/>
                                          </p:val>
                                        </p:tav>
                                      </p:tavLst>
                                    </p:anim>
                                    <p:anim calcmode="lin" valueType="num">
                                      <p:cBhvr additive="base">
                                        <p:cTn id="647" dur="3500"/>
                                        <p:tgtEl>
                                          <p:spTgt spid="273"/>
                                        </p:tgtEl>
                                        <p:attrNameLst>
                                          <p:attrName>ppt_y</p:attrName>
                                        </p:attrNameLst>
                                      </p:cBhvr>
                                      <p:tavLst>
                                        <p:tav tm="0">
                                          <p:val>
                                            <p:strVal val="ppt_y"/>
                                          </p:val>
                                        </p:tav>
                                        <p:tav tm="100000">
                                          <p:val>
                                            <p:strVal val="0-ppt_h/2"/>
                                          </p:val>
                                        </p:tav>
                                      </p:tavLst>
                                    </p:anim>
                                    <p:set>
                                      <p:cBhvr>
                                        <p:cTn id="648" dur="1" fill="hold">
                                          <p:stCondLst>
                                            <p:cond delay="3499"/>
                                          </p:stCondLst>
                                        </p:cTn>
                                        <p:tgtEl>
                                          <p:spTgt spid="273"/>
                                        </p:tgtEl>
                                        <p:attrNameLst>
                                          <p:attrName>style.visibility</p:attrName>
                                        </p:attrNameLst>
                                      </p:cBhvr>
                                      <p:to>
                                        <p:strVal val="hidden"/>
                                      </p:to>
                                    </p:set>
                                  </p:childTnLst>
                                </p:cTn>
                              </p:par>
                              <p:par>
                                <p:cTn id="649" presetID="2" presetClass="exit" presetSubtype="1" fill="hold" nodeType="withEffect">
                                  <p:stCondLst>
                                    <p:cond delay="0"/>
                                  </p:stCondLst>
                                  <p:childTnLst>
                                    <p:anim calcmode="lin" valueType="num">
                                      <p:cBhvr additive="base">
                                        <p:cTn id="650" dur="3500"/>
                                        <p:tgtEl>
                                          <p:spTgt spid="276"/>
                                        </p:tgtEl>
                                        <p:attrNameLst>
                                          <p:attrName>ppt_x</p:attrName>
                                        </p:attrNameLst>
                                      </p:cBhvr>
                                      <p:tavLst>
                                        <p:tav tm="0">
                                          <p:val>
                                            <p:strVal val="ppt_x"/>
                                          </p:val>
                                        </p:tav>
                                        <p:tav tm="100000">
                                          <p:val>
                                            <p:strVal val="ppt_x"/>
                                          </p:val>
                                        </p:tav>
                                      </p:tavLst>
                                    </p:anim>
                                    <p:anim calcmode="lin" valueType="num">
                                      <p:cBhvr additive="base">
                                        <p:cTn id="651" dur="3500"/>
                                        <p:tgtEl>
                                          <p:spTgt spid="276"/>
                                        </p:tgtEl>
                                        <p:attrNameLst>
                                          <p:attrName>ppt_y</p:attrName>
                                        </p:attrNameLst>
                                      </p:cBhvr>
                                      <p:tavLst>
                                        <p:tav tm="0">
                                          <p:val>
                                            <p:strVal val="ppt_y"/>
                                          </p:val>
                                        </p:tav>
                                        <p:tav tm="100000">
                                          <p:val>
                                            <p:strVal val="0-ppt_h/2"/>
                                          </p:val>
                                        </p:tav>
                                      </p:tavLst>
                                    </p:anim>
                                    <p:set>
                                      <p:cBhvr>
                                        <p:cTn id="652" dur="1" fill="hold">
                                          <p:stCondLst>
                                            <p:cond delay="3499"/>
                                          </p:stCondLst>
                                        </p:cTn>
                                        <p:tgtEl>
                                          <p:spTgt spid="276"/>
                                        </p:tgtEl>
                                        <p:attrNameLst>
                                          <p:attrName>style.visibility</p:attrName>
                                        </p:attrNameLst>
                                      </p:cBhvr>
                                      <p:to>
                                        <p:strVal val="hidden"/>
                                      </p:to>
                                    </p:set>
                                  </p:childTnLst>
                                </p:cTn>
                              </p:par>
                              <p:par>
                                <p:cTn id="653" presetID="2" presetClass="exit" presetSubtype="1" fill="hold" nodeType="withEffect">
                                  <p:stCondLst>
                                    <p:cond delay="0"/>
                                  </p:stCondLst>
                                  <p:childTnLst>
                                    <p:anim calcmode="lin" valueType="num">
                                      <p:cBhvr additive="base">
                                        <p:cTn id="654" dur="3500"/>
                                        <p:tgtEl>
                                          <p:spTgt spid="279"/>
                                        </p:tgtEl>
                                        <p:attrNameLst>
                                          <p:attrName>ppt_x</p:attrName>
                                        </p:attrNameLst>
                                      </p:cBhvr>
                                      <p:tavLst>
                                        <p:tav tm="0">
                                          <p:val>
                                            <p:strVal val="ppt_x"/>
                                          </p:val>
                                        </p:tav>
                                        <p:tav tm="100000">
                                          <p:val>
                                            <p:strVal val="ppt_x"/>
                                          </p:val>
                                        </p:tav>
                                      </p:tavLst>
                                    </p:anim>
                                    <p:anim calcmode="lin" valueType="num">
                                      <p:cBhvr additive="base">
                                        <p:cTn id="655" dur="3500"/>
                                        <p:tgtEl>
                                          <p:spTgt spid="279"/>
                                        </p:tgtEl>
                                        <p:attrNameLst>
                                          <p:attrName>ppt_y</p:attrName>
                                        </p:attrNameLst>
                                      </p:cBhvr>
                                      <p:tavLst>
                                        <p:tav tm="0">
                                          <p:val>
                                            <p:strVal val="ppt_y"/>
                                          </p:val>
                                        </p:tav>
                                        <p:tav tm="100000">
                                          <p:val>
                                            <p:strVal val="0-ppt_h/2"/>
                                          </p:val>
                                        </p:tav>
                                      </p:tavLst>
                                    </p:anim>
                                    <p:set>
                                      <p:cBhvr>
                                        <p:cTn id="656" dur="1" fill="hold">
                                          <p:stCondLst>
                                            <p:cond delay="3499"/>
                                          </p:stCondLst>
                                        </p:cTn>
                                        <p:tgtEl>
                                          <p:spTgt spid="279"/>
                                        </p:tgtEl>
                                        <p:attrNameLst>
                                          <p:attrName>style.visibility</p:attrName>
                                        </p:attrNameLst>
                                      </p:cBhvr>
                                      <p:to>
                                        <p:strVal val="hidden"/>
                                      </p:to>
                                    </p:set>
                                  </p:childTnLst>
                                </p:cTn>
                              </p:par>
                              <p:par>
                                <p:cTn id="657" presetID="2" presetClass="exit" presetSubtype="1" fill="hold" nodeType="withEffect">
                                  <p:stCondLst>
                                    <p:cond delay="0"/>
                                  </p:stCondLst>
                                  <p:childTnLst>
                                    <p:anim calcmode="lin" valueType="num">
                                      <p:cBhvr additive="base">
                                        <p:cTn id="658" dur="3500"/>
                                        <p:tgtEl>
                                          <p:spTgt spid="282"/>
                                        </p:tgtEl>
                                        <p:attrNameLst>
                                          <p:attrName>ppt_x</p:attrName>
                                        </p:attrNameLst>
                                      </p:cBhvr>
                                      <p:tavLst>
                                        <p:tav tm="0">
                                          <p:val>
                                            <p:strVal val="ppt_x"/>
                                          </p:val>
                                        </p:tav>
                                        <p:tav tm="100000">
                                          <p:val>
                                            <p:strVal val="ppt_x"/>
                                          </p:val>
                                        </p:tav>
                                      </p:tavLst>
                                    </p:anim>
                                    <p:anim calcmode="lin" valueType="num">
                                      <p:cBhvr additive="base">
                                        <p:cTn id="659" dur="3500"/>
                                        <p:tgtEl>
                                          <p:spTgt spid="282"/>
                                        </p:tgtEl>
                                        <p:attrNameLst>
                                          <p:attrName>ppt_y</p:attrName>
                                        </p:attrNameLst>
                                      </p:cBhvr>
                                      <p:tavLst>
                                        <p:tav tm="0">
                                          <p:val>
                                            <p:strVal val="ppt_y"/>
                                          </p:val>
                                        </p:tav>
                                        <p:tav tm="100000">
                                          <p:val>
                                            <p:strVal val="0-ppt_h/2"/>
                                          </p:val>
                                        </p:tav>
                                      </p:tavLst>
                                    </p:anim>
                                    <p:set>
                                      <p:cBhvr>
                                        <p:cTn id="660" dur="1" fill="hold">
                                          <p:stCondLst>
                                            <p:cond delay="3499"/>
                                          </p:stCondLst>
                                        </p:cTn>
                                        <p:tgtEl>
                                          <p:spTgt spid="282"/>
                                        </p:tgtEl>
                                        <p:attrNameLst>
                                          <p:attrName>style.visibility</p:attrName>
                                        </p:attrNameLst>
                                      </p:cBhvr>
                                      <p:to>
                                        <p:strVal val="hidden"/>
                                      </p:to>
                                    </p:set>
                                  </p:childTnLst>
                                </p:cTn>
                              </p:par>
                              <p:par>
                                <p:cTn id="661" presetID="2" presetClass="exit" presetSubtype="1" fill="hold" nodeType="withEffect">
                                  <p:stCondLst>
                                    <p:cond delay="0"/>
                                  </p:stCondLst>
                                  <p:childTnLst>
                                    <p:anim calcmode="lin" valueType="num">
                                      <p:cBhvr additive="base">
                                        <p:cTn id="662" dur="3500"/>
                                        <p:tgtEl>
                                          <p:spTgt spid="285"/>
                                        </p:tgtEl>
                                        <p:attrNameLst>
                                          <p:attrName>ppt_x</p:attrName>
                                        </p:attrNameLst>
                                      </p:cBhvr>
                                      <p:tavLst>
                                        <p:tav tm="0">
                                          <p:val>
                                            <p:strVal val="ppt_x"/>
                                          </p:val>
                                        </p:tav>
                                        <p:tav tm="100000">
                                          <p:val>
                                            <p:strVal val="ppt_x"/>
                                          </p:val>
                                        </p:tav>
                                      </p:tavLst>
                                    </p:anim>
                                    <p:anim calcmode="lin" valueType="num">
                                      <p:cBhvr additive="base">
                                        <p:cTn id="663" dur="3500"/>
                                        <p:tgtEl>
                                          <p:spTgt spid="285"/>
                                        </p:tgtEl>
                                        <p:attrNameLst>
                                          <p:attrName>ppt_y</p:attrName>
                                        </p:attrNameLst>
                                      </p:cBhvr>
                                      <p:tavLst>
                                        <p:tav tm="0">
                                          <p:val>
                                            <p:strVal val="ppt_y"/>
                                          </p:val>
                                        </p:tav>
                                        <p:tav tm="100000">
                                          <p:val>
                                            <p:strVal val="0-ppt_h/2"/>
                                          </p:val>
                                        </p:tav>
                                      </p:tavLst>
                                    </p:anim>
                                    <p:set>
                                      <p:cBhvr>
                                        <p:cTn id="664" dur="1" fill="hold">
                                          <p:stCondLst>
                                            <p:cond delay="3499"/>
                                          </p:stCondLst>
                                        </p:cTn>
                                        <p:tgtEl>
                                          <p:spTgt spid="285"/>
                                        </p:tgtEl>
                                        <p:attrNameLst>
                                          <p:attrName>style.visibility</p:attrName>
                                        </p:attrNameLst>
                                      </p:cBhvr>
                                      <p:to>
                                        <p:strVal val="hidden"/>
                                      </p:to>
                                    </p:set>
                                  </p:childTnLst>
                                </p:cTn>
                              </p:par>
                              <p:par>
                                <p:cTn id="665" presetID="2" presetClass="exit" presetSubtype="1" fill="hold" nodeType="withEffect">
                                  <p:stCondLst>
                                    <p:cond delay="0"/>
                                  </p:stCondLst>
                                  <p:childTnLst>
                                    <p:anim calcmode="lin" valueType="num">
                                      <p:cBhvr additive="base">
                                        <p:cTn id="666" dur="3500"/>
                                        <p:tgtEl>
                                          <p:spTgt spid="288"/>
                                        </p:tgtEl>
                                        <p:attrNameLst>
                                          <p:attrName>ppt_x</p:attrName>
                                        </p:attrNameLst>
                                      </p:cBhvr>
                                      <p:tavLst>
                                        <p:tav tm="0">
                                          <p:val>
                                            <p:strVal val="ppt_x"/>
                                          </p:val>
                                        </p:tav>
                                        <p:tav tm="100000">
                                          <p:val>
                                            <p:strVal val="ppt_x"/>
                                          </p:val>
                                        </p:tav>
                                      </p:tavLst>
                                    </p:anim>
                                    <p:anim calcmode="lin" valueType="num">
                                      <p:cBhvr additive="base">
                                        <p:cTn id="667" dur="3500"/>
                                        <p:tgtEl>
                                          <p:spTgt spid="288"/>
                                        </p:tgtEl>
                                        <p:attrNameLst>
                                          <p:attrName>ppt_y</p:attrName>
                                        </p:attrNameLst>
                                      </p:cBhvr>
                                      <p:tavLst>
                                        <p:tav tm="0">
                                          <p:val>
                                            <p:strVal val="ppt_y"/>
                                          </p:val>
                                        </p:tav>
                                        <p:tav tm="100000">
                                          <p:val>
                                            <p:strVal val="0-ppt_h/2"/>
                                          </p:val>
                                        </p:tav>
                                      </p:tavLst>
                                    </p:anim>
                                    <p:set>
                                      <p:cBhvr>
                                        <p:cTn id="668" dur="1" fill="hold">
                                          <p:stCondLst>
                                            <p:cond delay="3499"/>
                                          </p:stCondLst>
                                        </p:cTn>
                                        <p:tgtEl>
                                          <p:spTgt spid="288"/>
                                        </p:tgtEl>
                                        <p:attrNameLst>
                                          <p:attrName>style.visibility</p:attrName>
                                        </p:attrNameLst>
                                      </p:cBhvr>
                                      <p:to>
                                        <p:strVal val="hidden"/>
                                      </p:to>
                                    </p:set>
                                  </p:childTnLst>
                                </p:cTn>
                              </p:par>
                              <p:par>
                                <p:cTn id="669" presetID="2" presetClass="exit" presetSubtype="1" fill="hold" nodeType="withEffect">
                                  <p:stCondLst>
                                    <p:cond delay="0"/>
                                  </p:stCondLst>
                                  <p:childTnLst>
                                    <p:anim calcmode="lin" valueType="num">
                                      <p:cBhvr additive="base">
                                        <p:cTn id="670" dur="3500"/>
                                        <p:tgtEl>
                                          <p:spTgt spid="291"/>
                                        </p:tgtEl>
                                        <p:attrNameLst>
                                          <p:attrName>ppt_x</p:attrName>
                                        </p:attrNameLst>
                                      </p:cBhvr>
                                      <p:tavLst>
                                        <p:tav tm="0">
                                          <p:val>
                                            <p:strVal val="ppt_x"/>
                                          </p:val>
                                        </p:tav>
                                        <p:tav tm="100000">
                                          <p:val>
                                            <p:strVal val="ppt_x"/>
                                          </p:val>
                                        </p:tav>
                                      </p:tavLst>
                                    </p:anim>
                                    <p:anim calcmode="lin" valueType="num">
                                      <p:cBhvr additive="base">
                                        <p:cTn id="671" dur="3500"/>
                                        <p:tgtEl>
                                          <p:spTgt spid="291"/>
                                        </p:tgtEl>
                                        <p:attrNameLst>
                                          <p:attrName>ppt_y</p:attrName>
                                        </p:attrNameLst>
                                      </p:cBhvr>
                                      <p:tavLst>
                                        <p:tav tm="0">
                                          <p:val>
                                            <p:strVal val="ppt_y"/>
                                          </p:val>
                                        </p:tav>
                                        <p:tav tm="100000">
                                          <p:val>
                                            <p:strVal val="0-ppt_h/2"/>
                                          </p:val>
                                        </p:tav>
                                      </p:tavLst>
                                    </p:anim>
                                    <p:set>
                                      <p:cBhvr>
                                        <p:cTn id="672" dur="1" fill="hold">
                                          <p:stCondLst>
                                            <p:cond delay="3499"/>
                                          </p:stCondLst>
                                        </p:cTn>
                                        <p:tgtEl>
                                          <p:spTgt spid="291"/>
                                        </p:tgtEl>
                                        <p:attrNameLst>
                                          <p:attrName>style.visibility</p:attrName>
                                        </p:attrNameLst>
                                      </p:cBhvr>
                                      <p:to>
                                        <p:strVal val="hidden"/>
                                      </p:to>
                                    </p:set>
                                  </p:childTnLst>
                                </p:cTn>
                              </p:par>
                              <p:par>
                                <p:cTn id="673" presetID="2" presetClass="exit" presetSubtype="1" fill="hold" nodeType="withEffect">
                                  <p:stCondLst>
                                    <p:cond delay="0"/>
                                  </p:stCondLst>
                                  <p:childTnLst>
                                    <p:anim calcmode="lin" valueType="num">
                                      <p:cBhvr additive="base">
                                        <p:cTn id="674" dur="3500"/>
                                        <p:tgtEl>
                                          <p:spTgt spid="294"/>
                                        </p:tgtEl>
                                        <p:attrNameLst>
                                          <p:attrName>ppt_x</p:attrName>
                                        </p:attrNameLst>
                                      </p:cBhvr>
                                      <p:tavLst>
                                        <p:tav tm="0">
                                          <p:val>
                                            <p:strVal val="ppt_x"/>
                                          </p:val>
                                        </p:tav>
                                        <p:tav tm="100000">
                                          <p:val>
                                            <p:strVal val="ppt_x"/>
                                          </p:val>
                                        </p:tav>
                                      </p:tavLst>
                                    </p:anim>
                                    <p:anim calcmode="lin" valueType="num">
                                      <p:cBhvr additive="base">
                                        <p:cTn id="675" dur="3500"/>
                                        <p:tgtEl>
                                          <p:spTgt spid="294"/>
                                        </p:tgtEl>
                                        <p:attrNameLst>
                                          <p:attrName>ppt_y</p:attrName>
                                        </p:attrNameLst>
                                      </p:cBhvr>
                                      <p:tavLst>
                                        <p:tav tm="0">
                                          <p:val>
                                            <p:strVal val="ppt_y"/>
                                          </p:val>
                                        </p:tav>
                                        <p:tav tm="100000">
                                          <p:val>
                                            <p:strVal val="0-ppt_h/2"/>
                                          </p:val>
                                        </p:tav>
                                      </p:tavLst>
                                    </p:anim>
                                    <p:set>
                                      <p:cBhvr>
                                        <p:cTn id="676" dur="1" fill="hold">
                                          <p:stCondLst>
                                            <p:cond delay="3499"/>
                                          </p:stCondLst>
                                        </p:cTn>
                                        <p:tgtEl>
                                          <p:spTgt spid="294"/>
                                        </p:tgtEl>
                                        <p:attrNameLst>
                                          <p:attrName>style.visibility</p:attrName>
                                        </p:attrNameLst>
                                      </p:cBhvr>
                                      <p:to>
                                        <p:strVal val="hidden"/>
                                      </p:to>
                                    </p:set>
                                  </p:childTnLst>
                                </p:cTn>
                              </p:par>
                              <p:par>
                                <p:cTn id="677" presetID="2" presetClass="exit" presetSubtype="1" fill="hold" nodeType="withEffect">
                                  <p:stCondLst>
                                    <p:cond delay="0"/>
                                  </p:stCondLst>
                                  <p:childTnLst>
                                    <p:anim calcmode="lin" valueType="num">
                                      <p:cBhvr additive="base">
                                        <p:cTn id="678" dur="3500"/>
                                        <p:tgtEl>
                                          <p:spTgt spid="297"/>
                                        </p:tgtEl>
                                        <p:attrNameLst>
                                          <p:attrName>ppt_x</p:attrName>
                                        </p:attrNameLst>
                                      </p:cBhvr>
                                      <p:tavLst>
                                        <p:tav tm="0">
                                          <p:val>
                                            <p:strVal val="ppt_x"/>
                                          </p:val>
                                        </p:tav>
                                        <p:tav tm="100000">
                                          <p:val>
                                            <p:strVal val="ppt_x"/>
                                          </p:val>
                                        </p:tav>
                                      </p:tavLst>
                                    </p:anim>
                                    <p:anim calcmode="lin" valueType="num">
                                      <p:cBhvr additive="base">
                                        <p:cTn id="679" dur="3500"/>
                                        <p:tgtEl>
                                          <p:spTgt spid="297"/>
                                        </p:tgtEl>
                                        <p:attrNameLst>
                                          <p:attrName>ppt_y</p:attrName>
                                        </p:attrNameLst>
                                      </p:cBhvr>
                                      <p:tavLst>
                                        <p:tav tm="0">
                                          <p:val>
                                            <p:strVal val="ppt_y"/>
                                          </p:val>
                                        </p:tav>
                                        <p:tav tm="100000">
                                          <p:val>
                                            <p:strVal val="0-ppt_h/2"/>
                                          </p:val>
                                        </p:tav>
                                      </p:tavLst>
                                    </p:anim>
                                    <p:set>
                                      <p:cBhvr>
                                        <p:cTn id="680" dur="1" fill="hold">
                                          <p:stCondLst>
                                            <p:cond delay="3499"/>
                                          </p:stCondLst>
                                        </p:cTn>
                                        <p:tgtEl>
                                          <p:spTgt spid="297"/>
                                        </p:tgtEl>
                                        <p:attrNameLst>
                                          <p:attrName>style.visibility</p:attrName>
                                        </p:attrNameLst>
                                      </p:cBhvr>
                                      <p:to>
                                        <p:strVal val="hidden"/>
                                      </p:to>
                                    </p:set>
                                  </p:childTnLst>
                                </p:cTn>
                              </p:par>
                              <p:par>
                                <p:cTn id="681" presetID="2" presetClass="exit" presetSubtype="1" fill="hold" nodeType="withEffect">
                                  <p:stCondLst>
                                    <p:cond delay="0"/>
                                  </p:stCondLst>
                                  <p:childTnLst>
                                    <p:anim calcmode="lin" valueType="num">
                                      <p:cBhvr additive="base">
                                        <p:cTn id="682" dur="3500"/>
                                        <p:tgtEl>
                                          <p:spTgt spid="300"/>
                                        </p:tgtEl>
                                        <p:attrNameLst>
                                          <p:attrName>ppt_x</p:attrName>
                                        </p:attrNameLst>
                                      </p:cBhvr>
                                      <p:tavLst>
                                        <p:tav tm="0">
                                          <p:val>
                                            <p:strVal val="ppt_x"/>
                                          </p:val>
                                        </p:tav>
                                        <p:tav tm="100000">
                                          <p:val>
                                            <p:strVal val="ppt_x"/>
                                          </p:val>
                                        </p:tav>
                                      </p:tavLst>
                                    </p:anim>
                                    <p:anim calcmode="lin" valueType="num">
                                      <p:cBhvr additive="base">
                                        <p:cTn id="683" dur="3500"/>
                                        <p:tgtEl>
                                          <p:spTgt spid="300"/>
                                        </p:tgtEl>
                                        <p:attrNameLst>
                                          <p:attrName>ppt_y</p:attrName>
                                        </p:attrNameLst>
                                      </p:cBhvr>
                                      <p:tavLst>
                                        <p:tav tm="0">
                                          <p:val>
                                            <p:strVal val="ppt_y"/>
                                          </p:val>
                                        </p:tav>
                                        <p:tav tm="100000">
                                          <p:val>
                                            <p:strVal val="0-ppt_h/2"/>
                                          </p:val>
                                        </p:tav>
                                      </p:tavLst>
                                    </p:anim>
                                    <p:set>
                                      <p:cBhvr>
                                        <p:cTn id="684" dur="1" fill="hold">
                                          <p:stCondLst>
                                            <p:cond delay="3499"/>
                                          </p:stCondLst>
                                        </p:cTn>
                                        <p:tgtEl>
                                          <p:spTgt spid="300"/>
                                        </p:tgtEl>
                                        <p:attrNameLst>
                                          <p:attrName>style.visibility</p:attrName>
                                        </p:attrNameLst>
                                      </p:cBhvr>
                                      <p:to>
                                        <p:strVal val="hidden"/>
                                      </p:to>
                                    </p:set>
                                  </p:childTnLst>
                                </p:cTn>
                              </p:par>
                              <p:par>
                                <p:cTn id="685" presetID="2" presetClass="exit" presetSubtype="1" fill="hold" nodeType="withEffect">
                                  <p:stCondLst>
                                    <p:cond delay="0"/>
                                  </p:stCondLst>
                                  <p:childTnLst>
                                    <p:anim calcmode="lin" valueType="num">
                                      <p:cBhvr additive="base">
                                        <p:cTn id="686" dur="3500"/>
                                        <p:tgtEl>
                                          <p:spTgt spid="303"/>
                                        </p:tgtEl>
                                        <p:attrNameLst>
                                          <p:attrName>ppt_x</p:attrName>
                                        </p:attrNameLst>
                                      </p:cBhvr>
                                      <p:tavLst>
                                        <p:tav tm="0">
                                          <p:val>
                                            <p:strVal val="ppt_x"/>
                                          </p:val>
                                        </p:tav>
                                        <p:tav tm="100000">
                                          <p:val>
                                            <p:strVal val="ppt_x"/>
                                          </p:val>
                                        </p:tav>
                                      </p:tavLst>
                                    </p:anim>
                                    <p:anim calcmode="lin" valueType="num">
                                      <p:cBhvr additive="base">
                                        <p:cTn id="687" dur="3500"/>
                                        <p:tgtEl>
                                          <p:spTgt spid="303"/>
                                        </p:tgtEl>
                                        <p:attrNameLst>
                                          <p:attrName>ppt_y</p:attrName>
                                        </p:attrNameLst>
                                      </p:cBhvr>
                                      <p:tavLst>
                                        <p:tav tm="0">
                                          <p:val>
                                            <p:strVal val="ppt_y"/>
                                          </p:val>
                                        </p:tav>
                                        <p:tav tm="100000">
                                          <p:val>
                                            <p:strVal val="0-ppt_h/2"/>
                                          </p:val>
                                        </p:tav>
                                      </p:tavLst>
                                    </p:anim>
                                    <p:set>
                                      <p:cBhvr>
                                        <p:cTn id="688" dur="1" fill="hold">
                                          <p:stCondLst>
                                            <p:cond delay="3499"/>
                                          </p:stCondLst>
                                        </p:cTn>
                                        <p:tgtEl>
                                          <p:spTgt spid="303"/>
                                        </p:tgtEl>
                                        <p:attrNameLst>
                                          <p:attrName>style.visibility</p:attrName>
                                        </p:attrNameLst>
                                      </p:cBhvr>
                                      <p:to>
                                        <p:strVal val="hidden"/>
                                      </p:to>
                                    </p:set>
                                  </p:childTnLst>
                                </p:cTn>
                              </p:par>
                              <p:par>
                                <p:cTn id="689" presetID="2" presetClass="exit" presetSubtype="1" fill="hold" nodeType="withEffect">
                                  <p:stCondLst>
                                    <p:cond delay="0"/>
                                  </p:stCondLst>
                                  <p:childTnLst>
                                    <p:anim calcmode="lin" valueType="num">
                                      <p:cBhvr additive="base">
                                        <p:cTn id="690" dur="3500"/>
                                        <p:tgtEl>
                                          <p:spTgt spid="306"/>
                                        </p:tgtEl>
                                        <p:attrNameLst>
                                          <p:attrName>ppt_x</p:attrName>
                                        </p:attrNameLst>
                                      </p:cBhvr>
                                      <p:tavLst>
                                        <p:tav tm="0">
                                          <p:val>
                                            <p:strVal val="ppt_x"/>
                                          </p:val>
                                        </p:tav>
                                        <p:tav tm="100000">
                                          <p:val>
                                            <p:strVal val="ppt_x"/>
                                          </p:val>
                                        </p:tav>
                                      </p:tavLst>
                                    </p:anim>
                                    <p:anim calcmode="lin" valueType="num">
                                      <p:cBhvr additive="base">
                                        <p:cTn id="691" dur="3500"/>
                                        <p:tgtEl>
                                          <p:spTgt spid="306"/>
                                        </p:tgtEl>
                                        <p:attrNameLst>
                                          <p:attrName>ppt_y</p:attrName>
                                        </p:attrNameLst>
                                      </p:cBhvr>
                                      <p:tavLst>
                                        <p:tav tm="0">
                                          <p:val>
                                            <p:strVal val="ppt_y"/>
                                          </p:val>
                                        </p:tav>
                                        <p:tav tm="100000">
                                          <p:val>
                                            <p:strVal val="0-ppt_h/2"/>
                                          </p:val>
                                        </p:tav>
                                      </p:tavLst>
                                    </p:anim>
                                    <p:set>
                                      <p:cBhvr>
                                        <p:cTn id="692" dur="1" fill="hold">
                                          <p:stCondLst>
                                            <p:cond delay="3499"/>
                                          </p:stCondLst>
                                        </p:cTn>
                                        <p:tgtEl>
                                          <p:spTgt spid="306"/>
                                        </p:tgtEl>
                                        <p:attrNameLst>
                                          <p:attrName>style.visibility</p:attrName>
                                        </p:attrNameLst>
                                      </p:cBhvr>
                                      <p:to>
                                        <p:strVal val="hidden"/>
                                      </p:to>
                                    </p:set>
                                  </p:childTnLst>
                                </p:cTn>
                              </p:par>
                              <p:par>
                                <p:cTn id="693" presetID="2" presetClass="exit" presetSubtype="1" fill="hold" nodeType="withEffect">
                                  <p:stCondLst>
                                    <p:cond delay="0"/>
                                  </p:stCondLst>
                                  <p:childTnLst>
                                    <p:anim calcmode="lin" valueType="num">
                                      <p:cBhvr additive="base">
                                        <p:cTn id="694" dur="3500"/>
                                        <p:tgtEl>
                                          <p:spTgt spid="309"/>
                                        </p:tgtEl>
                                        <p:attrNameLst>
                                          <p:attrName>ppt_x</p:attrName>
                                        </p:attrNameLst>
                                      </p:cBhvr>
                                      <p:tavLst>
                                        <p:tav tm="0">
                                          <p:val>
                                            <p:strVal val="ppt_x"/>
                                          </p:val>
                                        </p:tav>
                                        <p:tav tm="100000">
                                          <p:val>
                                            <p:strVal val="ppt_x"/>
                                          </p:val>
                                        </p:tav>
                                      </p:tavLst>
                                    </p:anim>
                                    <p:anim calcmode="lin" valueType="num">
                                      <p:cBhvr additive="base">
                                        <p:cTn id="695" dur="3500"/>
                                        <p:tgtEl>
                                          <p:spTgt spid="309"/>
                                        </p:tgtEl>
                                        <p:attrNameLst>
                                          <p:attrName>ppt_y</p:attrName>
                                        </p:attrNameLst>
                                      </p:cBhvr>
                                      <p:tavLst>
                                        <p:tav tm="0">
                                          <p:val>
                                            <p:strVal val="ppt_y"/>
                                          </p:val>
                                        </p:tav>
                                        <p:tav tm="100000">
                                          <p:val>
                                            <p:strVal val="0-ppt_h/2"/>
                                          </p:val>
                                        </p:tav>
                                      </p:tavLst>
                                    </p:anim>
                                    <p:set>
                                      <p:cBhvr>
                                        <p:cTn id="696" dur="1" fill="hold">
                                          <p:stCondLst>
                                            <p:cond delay="3499"/>
                                          </p:stCondLst>
                                        </p:cTn>
                                        <p:tgtEl>
                                          <p:spTgt spid="309"/>
                                        </p:tgtEl>
                                        <p:attrNameLst>
                                          <p:attrName>style.visibility</p:attrName>
                                        </p:attrNameLst>
                                      </p:cBhvr>
                                      <p:to>
                                        <p:strVal val="hidden"/>
                                      </p:to>
                                    </p:set>
                                  </p:childTnLst>
                                </p:cTn>
                              </p:par>
                              <p:par>
                                <p:cTn id="697" presetID="2" presetClass="exit" presetSubtype="1" fill="hold" nodeType="withEffect">
                                  <p:stCondLst>
                                    <p:cond delay="0"/>
                                  </p:stCondLst>
                                  <p:childTnLst>
                                    <p:anim calcmode="lin" valueType="num">
                                      <p:cBhvr additive="base">
                                        <p:cTn id="698" dur="3500"/>
                                        <p:tgtEl>
                                          <p:spTgt spid="312"/>
                                        </p:tgtEl>
                                        <p:attrNameLst>
                                          <p:attrName>ppt_x</p:attrName>
                                        </p:attrNameLst>
                                      </p:cBhvr>
                                      <p:tavLst>
                                        <p:tav tm="0">
                                          <p:val>
                                            <p:strVal val="ppt_x"/>
                                          </p:val>
                                        </p:tav>
                                        <p:tav tm="100000">
                                          <p:val>
                                            <p:strVal val="ppt_x"/>
                                          </p:val>
                                        </p:tav>
                                      </p:tavLst>
                                    </p:anim>
                                    <p:anim calcmode="lin" valueType="num">
                                      <p:cBhvr additive="base">
                                        <p:cTn id="699" dur="3500"/>
                                        <p:tgtEl>
                                          <p:spTgt spid="312"/>
                                        </p:tgtEl>
                                        <p:attrNameLst>
                                          <p:attrName>ppt_y</p:attrName>
                                        </p:attrNameLst>
                                      </p:cBhvr>
                                      <p:tavLst>
                                        <p:tav tm="0">
                                          <p:val>
                                            <p:strVal val="ppt_y"/>
                                          </p:val>
                                        </p:tav>
                                        <p:tav tm="100000">
                                          <p:val>
                                            <p:strVal val="0-ppt_h/2"/>
                                          </p:val>
                                        </p:tav>
                                      </p:tavLst>
                                    </p:anim>
                                    <p:set>
                                      <p:cBhvr>
                                        <p:cTn id="700" dur="1" fill="hold">
                                          <p:stCondLst>
                                            <p:cond delay="3499"/>
                                          </p:stCondLst>
                                        </p:cTn>
                                        <p:tgtEl>
                                          <p:spTgt spid="312"/>
                                        </p:tgtEl>
                                        <p:attrNameLst>
                                          <p:attrName>style.visibility</p:attrName>
                                        </p:attrNameLst>
                                      </p:cBhvr>
                                      <p:to>
                                        <p:strVal val="hidden"/>
                                      </p:to>
                                    </p:set>
                                  </p:childTnLst>
                                </p:cTn>
                              </p:par>
                              <p:par>
                                <p:cTn id="701" presetID="2" presetClass="exit" presetSubtype="1" fill="hold" nodeType="withEffect">
                                  <p:stCondLst>
                                    <p:cond delay="0"/>
                                  </p:stCondLst>
                                  <p:childTnLst>
                                    <p:anim calcmode="lin" valueType="num">
                                      <p:cBhvr additive="base">
                                        <p:cTn id="702" dur="3500"/>
                                        <p:tgtEl>
                                          <p:spTgt spid="315"/>
                                        </p:tgtEl>
                                        <p:attrNameLst>
                                          <p:attrName>ppt_x</p:attrName>
                                        </p:attrNameLst>
                                      </p:cBhvr>
                                      <p:tavLst>
                                        <p:tav tm="0">
                                          <p:val>
                                            <p:strVal val="ppt_x"/>
                                          </p:val>
                                        </p:tav>
                                        <p:tav tm="100000">
                                          <p:val>
                                            <p:strVal val="ppt_x"/>
                                          </p:val>
                                        </p:tav>
                                      </p:tavLst>
                                    </p:anim>
                                    <p:anim calcmode="lin" valueType="num">
                                      <p:cBhvr additive="base">
                                        <p:cTn id="703" dur="3500"/>
                                        <p:tgtEl>
                                          <p:spTgt spid="315"/>
                                        </p:tgtEl>
                                        <p:attrNameLst>
                                          <p:attrName>ppt_y</p:attrName>
                                        </p:attrNameLst>
                                      </p:cBhvr>
                                      <p:tavLst>
                                        <p:tav tm="0">
                                          <p:val>
                                            <p:strVal val="ppt_y"/>
                                          </p:val>
                                        </p:tav>
                                        <p:tav tm="100000">
                                          <p:val>
                                            <p:strVal val="0-ppt_h/2"/>
                                          </p:val>
                                        </p:tav>
                                      </p:tavLst>
                                    </p:anim>
                                    <p:set>
                                      <p:cBhvr>
                                        <p:cTn id="704" dur="1" fill="hold">
                                          <p:stCondLst>
                                            <p:cond delay="3499"/>
                                          </p:stCondLst>
                                        </p:cTn>
                                        <p:tgtEl>
                                          <p:spTgt spid="315"/>
                                        </p:tgtEl>
                                        <p:attrNameLst>
                                          <p:attrName>style.visibility</p:attrName>
                                        </p:attrNameLst>
                                      </p:cBhvr>
                                      <p:to>
                                        <p:strVal val="hidden"/>
                                      </p:to>
                                    </p:set>
                                  </p:childTnLst>
                                </p:cTn>
                              </p:par>
                              <p:par>
                                <p:cTn id="705" presetID="2" presetClass="exit" presetSubtype="1" fill="hold" nodeType="withEffect">
                                  <p:stCondLst>
                                    <p:cond delay="0"/>
                                  </p:stCondLst>
                                  <p:childTnLst>
                                    <p:anim calcmode="lin" valueType="num">
                                      <p:cBhvr additive="base">
                                        <p:cTn id="706" dur="3500"/>
                                        <p:tgtEl>
                                          <p:spTgt spid="318"/>
                                        </p:tgtEl>
                                        <p:attrNameLst>
                                          <p:attrName>ppt_x</p:attrName>
                                        </p:attrNameLst>
                                      </p:cBhvr>
                                      <p:tavLst>
                                        <p:tav tm="0">
                                          <p:val>
                                            <p:strVal val="ppt_x"/>
                                          </p:val>
                                        </p:tav>
                                        <p:tav tm="100000">
                                          <p:val>
                                            <p:strVal val="ppt_x"/>
                                          </p:val>
                                        </p:tav>
                                      </p:tavLst>
                                    </p:anim>
                                    <p:anim calcmode="lin" valueType="num">
                                      <p:cBhvr additive="base">
                                        <p:cTn id="707" dur="3500"/>
                                        <p:tgtEl>
                                          <p:spTgt spid="318"/>
                                        </p:tgtEl>
                                        <p:attrNameLst>
                                          <p:attrName>ppt_y</p:attrName>
                                        </p:attrNameLst>
                                      </p:cBhvr>
                                      <p:tavLst>
                                        <p:tav tm="0">
                                          <p:val>
                                            <p:strVal val="ppt_y"/>
                                          </p:val>
                                        </p:tav>
                                        <p:tav tm="100000">
                                          <p:val>
                                            <p:strVal val="0-ppt_h/2"/>
                                          </p:val>
                                        </p:tav>
                                      </p:tavLst>
                                    </p:anim>
                                    <p:set>
                                      <p:cBhvr>
                                        <p:cTn id="708" dur="1" fill="hold">
                                          <p:stCondLst>
                                            <p:cond delay="3499"/>
                                          </p:stCondLst>
                                        </p:cTn>
                                        <p:tgtEl>
                                          <p:spTgt spid="318"/>
                                        </p:tgtEl>
                                        <p:attrNameLst>
                                          <p:attrName>style.visibility</p:attrName>
                                        </p:attrNameLst>
                                      </p:cBhvr>
                                      <p:to>
                                        <p:strVal val="hidden"/>
                                      </p:to>
                                    </p:set>
                                  </p:childTnLst>
                                </p:cTn>
                              </p:par>
                              <p:par>
                                <p:cTn id="709" presetID="2" presetClass="exit" presetSubtype="1" fill="hold" nodeType="withEffect">
                                  <p:stCondLst>
                                    <p:cond delay="0"/>
                                  </p:stCondLst>
                                  <p:childTnLst>
                                    <p:anim calcmode="lin" valueType="num">
                                      <p:cBhvr additive="base">
                                        <p:cTn id="710" dur="3500"/>
                                        <p:tgtEl>
                                          <p:spTgt spid="321"/>
                                        </p:tgtEl>
                                        <p:attrNameLst>
                                          <p:attrName>ppt_x</p:attrName>
                                        </p:attrNameLst>
                                      </p:cBhvr>
                                      <p:tavLst>
                                        <p:tav tm="0">
                                          <p:val>
                                            <p:strVal val="ppt_x"/>
                                          </p:val>
                                        </p:tav>
                                        <p:tav tm="100000">
                                          <p:val>
                                            <p:strVal val="ppt_x"/>
                                          </p:val>
                                        </p:tav>
                                      </p:tavLst>
                                    </p:anim>
                                    <p:anim calcmode="lin" valueType="num">
                                      <p:cBhvr additive="base">
                                        <p:cTn id="711" dur="3500"/>
                                        <p:tgtEl>
                                          <p:spTgt spid="321"/>
                                        </p:tgtEl>
                                        <p:attrNameLst>
                                          <p:attrName>ppt_y</p:attrName>
                                        </p:attrNameLst>
                                      </p:cBhvr>
                                      <p:tavLst>
                                        <p:tav tm="0">
                                          <p:val>
                                            <p:strVal val="ppt_y"/>
                                          </p:val>
                                        </p:tav>
                                        <p:tav tm="100000">
                                          <p:val>
                                            <p:strVal val="0-ppt_h/2"/>
                                          </p:val>
                                        </p:tav>
                                      </p:tavLst>
                                    </p:anim>
                                    <p:set>
                                      <p:cBhvr>
                                        <p:cTn id="712" dur="1" fill="hold">
                                          <p:stCondLst>
                                            <p:cond delay="3499"/>
                                          </p:stCondLst>
                                        </p:cTn>
                                        <p:tgtEl>
                                          <p:spTgt spid="321"/>
                                        </p:tgtEl>
                                        <p:attrNameLst>
                                          <p:attrName>style.visibility</p:attrName>
                                        </p:attrNameLst>
                                      </p:cBhvr>
                                      <p:to>
                                        <p:strVal val="hidden"/>
                                      </p:to>
                                    </p:set>
                                  </p:childTnLst>
                                </p:cTn>
                              </p:par>
                              <p:par>
                                <p:cTn id="713" presetID="2" presetClass="exit" presetSubtype="1" fill="hold" nodeType="withEffect">
                                  <p:stCondLst>
                                    <p:cond delay="0"/>
                                  </p:stCondLst>
                                  <p:childTnLst>
                                    <p:anim calcmode="lin" valueType="num">
                                      <p:cBhvr additive="base">
                                        <p:cTn id="714" dur="3500"/>
                                        <p:tgtEl>
                                          <p:spTgt spid="324"/>
                                        </p:tgtEl>
                                        <p:attrNameLst>
                                          <p:attrName>ppt_x</p:attrName>
                                        </p:attrNameLst>
                                      </p:cBhvr>
                                      <p:tavLst>
                                        <p:tav tm="0">
                                          <p:val>
                                            <p:strVal val="ppt_x"/>
                                          </p:val>
                                        </p:tav>
                                        <p:tav tm="100000">
                                          <p:val>
                                            <p:strVal val="ppt_x"/>
                                          </p:val>
                                        </p:tav>
                                      </p:tavLst>
                                    </p:anim>
                                    <p:anim calcmode="lin" valueType="num">
                                      <p:cBhvr additive="base">
                                        <p:cTn id="715" dur="3500"/>
                                        <p:tgtEl>
                                          <p:spTgt spid="324"/>
                                        </p:tgtEl>
                                        <p:attrNameLst>
                                          <p:attrName>ppt_y</p:attrName>
                                        </p:attrNameLst>
                                      </p:cBhvr>
                                      <p:tavLst>
                                        <p:tav tm="0">
                                          <p:val>
                                            <p:strVal val="ppt_y"/>
                                          </p:val>
                                        </p:tav>
                                        <p:tav tm="100000">
                                          <p:val>
                                            <p:strVal val="0-ppt_h/2"/>
                                          </p:val>
                                        </p:tav>
                                      </p:tavLst>
                                    </p:anim>
                                    <p:set>
                                      <p:cBhvr>
                                        <p:cTn id="716" dur="1" fill="hold">
                                          <p:stCondLst>
                                            <p:cond delay="3499"/>
                                          </p:stCondLst>
                                        </p:cTn>
                                        <p:tgtEl>
                                          <p:spTgt spid="324"/>
                                        </p:tgtEl>
                                        <p:attrNameLst>
                                          <p:attrName>style.visibility</p:attrName>
                                        </p:attrNameLst>
                                      </p:cBhvr>
                                      <p:to>
                                        <p:strVal val="hidden"/>
                                      </p:to>
                                    </p:set>
                                  </p:childTnLst>
                                </p:cTn>
                              </p:par>
                              <p:par>
                                <p:cTn id="717" presetID="2" presetClass="exit" presetSubtype="1" fill="hold" nodeType="withEffect">
                                  <p:stCondLst>
                                    <p:cond delay="0"/>
                                  </p:stCondLst>
                                  <p:childTnLst>
                                    <p:anim calcmode="lin" valueType="num">
                                      <p:cBhvr additive="base">
                                        <p:cTn id="718" dur="3500"/>
                                        <p:tgtEl>
                                          <p:spTgt spid="327"/>
                                        </p:tgtEl>
                                        <p:attrNameLst>
                                          <p:attrName>ppt_x</p:attrName>
                                        </p:attrNameLst>
                                      </p:cBhvr>
                                      <p:tavLst>
                                        <p:tav tm="0">
                                          <p:val>
                                            <p:strVal val="ppt_x"/>
                                          </p:val>
                                        </p:tav>
                                        <p:tav tm="100000">
                                          <p:val>
                                            <p:strVal val="ppt_x"/>
                                          </p:val>
                                        </p:tav>
                                      </p:tavLst>
                                    </p:anim>
                                    <p:anim calcmode="lin" valueType="num">
                                      <p:cBhvr additive="base">
                                        <p:cTn id="719" dur="3500"/>
                                        <p:tgtEl>
                                          <p:spTgt spid="327"/>
                                        </p:tgtEl>
                                        <p:attrNameLst>
                                          <p:attrName>ppt_y</p:attrName>
                                        </p:attrNameLst>
                                      </p:cBhvr>
                                      <p:tavLst>
                                        <p:tav tm="0">
                                          <p:val>
                                            <p:strVal val="ppt_y"/>
                                          </p:val>
                                        </p:tav>
                                        <p:tav tm="100000">
                                          <p:val>
                                            <p:strVal val="0-ppt_h/2"/>
                                          </p:val>
                                        </p:tav>
                                      </p:tavLst>
                                    </p:anim>
                                    <p:set>
                                      <p:cBhvr>
                                        <p:cTn id="720" dur="1" fill="hold">
                                          <p:stCondLst>
                                            <p:cond delay="3499"/>
                                          </p:stCondLst>
                                        </p:cTn>
                                        <p:tgtEl>
                                          <p:spTgt spid="327"/>
                                        </p:tgtEl>
                                        <p:attrNameLst>
                                          <p:attrName>style.visibility</p:attrName>
                                        </p:attrNameLst>
                                      </p:cBhvr>
                                      <p:to>
                                        <p:strVal val="hidden"/>
                                      </p:to>
                                    </p:set>
                                  </p:childTnLst>
                                </p:cTn>
                              </p:par>
                              <p:par>
                                <p:cTn id="721" presetID="2" presetClass="exit" presetSubtype="1" fill="hold" nodeType="withEffect">
                                  <p:stCondLst>
                                    <p:cond delay="0"/>
                                  </p:stCondLst>
                                  <p:childTnLst>
                                    <p:anim calcmode="lin" valueType="num">
                                      <p:cBhvr additive="base">
                                        <p:cTn id="722" dur="3500"/>
                                        <p:tgtEl>
                                          <p:spTgt spid="330"/>
                                        </p:tgtEl>
                                        <p:attrNameLst>
                                          <p:attrName>ppt_x</p:attrName>
                                        </p:attrNameLst>
                                      </p:cBhvr>
                                      <p:tavLst>
                                        <p:tav tm="0">
                                          <p:val>
                                            <p:strVal val="ppt_x"/>
                                          </p:val>
                                        </p:tav>
                                        <p:tav tm="100000">
                                          <p:val>
                                            <p:strVal val="ppt_x"/>
                                          </p:val>
                                        </p:tav>
                                      </p:tavLst>
                                    </p:anim>
                                    <p:anim calcmode="lin" valueType="num">
                                      <p:cBhvr additive="base">
                                        <p:cTn id="723" dur="3500"/>
                                        <p:tgtEl>
                                          <p:spTgt spid="330"/>
                                        </p:tgtEl>
                                        <p:attrNameLst>
                                          <p:attrName>ppt_y</p:attrName>
                                        </p:attrNameLst>
                                      </p:cBhvr>
                                      <p:tavLst>
                                        <p:tav tm="0">
                                          <p:val>
                                            <p:strVal val="ppt_y"/>
                                          </p:val>
                                        </p:tav>
                                        <p:tav tm="100000">
                                          <p:val>
                                            <p:strVal val="0-ppt_h/2"/>
                                          </p:val>
                                        </p:tav>
                                      </p:tavLst>
                                    </p:anim>
                                    <p:set>
                                      <p:cBhvr>
                                        <p:cTn id="724" dur="1" fill="hold">
                                          <p:stCondLst>
                                            <p:cond delay="3499"/>
                                          </p:stCondLst>
                                        </p:cTn>
                                        <p:tgtEl>
                                          <p:spTgt spid="330"/>
                                        </p:tgtEl>
                                        <p:attrNameLst>
                                          <p:attrName>style.visibility</p:attrName>
                                        </p:attrNameLst>
                                      </p:cBhvr>
                                      <p:to>
                                        <p:strVal val="hidden"/>
                                      </p:to>
                                    </p:set>
                                  </p:childTnLst>
                                </p:cTn>
                              </p:par>
                              <p:par>
                                <p:cTn id="725" presetID="2" presetClass="exit" presetSubtype="1" fill="hold" nodeType="withEffect">
                                  <p:stCondLst>
                                    <p:cond delay="0"/>
                                  </p:stCondLst>
                                  <p:childTnLst>
                                    <p:anim calcmode="lin" valueType="num">
                                      <p:cBhvr additive="base">
                                        <p:cTn id="726" dur="3500"/>
                                        <p:tgtEl>
                                          <p:spTgt spid="333"/>
                                        </p:tgtEl>
                                        <p:attrNameLst>
                                          <p:attrName>ppt_x</p:attrName>
                                        </p:attrNameLst>
                                      </p:cBhvr>
                                      <p:tavLst>
                                        <p:tav tm="0">
                                          <p:val>
                                            <p:strVal val="ppt_x"/>
                                          </p:val>
                                        </p:tav>
                                        <p:tav tm="100000">
                                          <p:val>
                                            <p:strVal val="ppt_x"/>
                                          </p:val>
                                        </p:tav>
                                      </p:tavLst>
                                    </p:anim>
                                    <p:anim calcmode="lin" valueType="num">
                                      <p:cBhvr additive="base">
                                        <p:cTn id="727" dur="3500"/>
                                        <p:tgtEl>
                                          <p:spTgt spid="333"/>
                                        </p:tgtEl>
                                        <p:attrNameLst>
                                          <p:attrName>ppt_y</p:attrName>
                                        </p:attrNameLst>
                                      </p:cBhvr>
                                      <p:tavLst>
                                        <p:tav tm="0">
                                          <p:val>
                                            <p:strVal val="ppt_y"/>
                                          </p:val>
                                        </p:tav>
                                        <p:tav tm="100000">
                                          <p:val>
                                            <p:strVal val="0-ppt_h/2"/>
                                          </p:val>
                                        </p:tav>
                                      </p:tavLst>
                                    </p:anim>
                                    <p:set>
                                      <p:cBhvr>
                                        <p:cTn id="728" dur="1" fill="hold">
                                          <p:stCondLst>
                                            <p:cond delay="3499"/>
                                          </p:stCondLst>
                                        </p:cTn>
                                        <p:tgtEl>
                                          <p:spTgt spid="333"/>
                                        </p:tgtEl>
                                        <p:attrNameLst>
                                          <p:attrName>style.visibility</p:attrName>
                                        </p:attrNameLst>
                                      </p:cBhvr>
                                      <p:to>
                                        <p:strVal val="hidden"/>
                                      </p:to>
                                    </p:set>
                                  </p:childTnLst>
                                </p:cTn>
                              </p:par>
                              <p:par>
                                <p:cTn id="729" presetID="2" presetClass="exit" presetSubtype="1" fill="hold" nodeType="withEffect">
                                  <p:stCondLst>
                                    <p:cond delay="0"/>
                                  </p:stCondLst>
                                  <p:childTnLst>
                                    <p:anim calcmode="lin" valueType="num">
                                      <p:cBhvr additive="base">
                                        <p:cTn id="730" dur="3500"/>
                                        <p:tgtEl>
                                          <p:spTgt spid="336"/>
                                        </p:tgtEl>
                                        <p:attrNameLst>
                                          <p:attrName>ppt_x</p:attrName>
                                        </p:attrNameLst>
                                      </p:cBhvr>
                                      <p:tavLst>
                                        <p:tav tm="0">
                                          <p:val>
                                            <p:strVal val="ppt_x"/>
                                          </p:val>
                                        </p:tav>
                                        <p:tav tm="100000">
                                          <p:val>
                                            <p:strVal val="ppt_x"/>
                                          </p:val>
                                        </p:tav>
                                      </p:tavLst>
                                    </p:anim>
                                    <p:anim calcmode="lin" valueType="num">
                                      <p:cBhvr additive="base">
                                        <p:cTn id="731" dur="3500"/>
                                        <p:tgtEl>
                                          <p:spTgt spid="336"/>
                                        </p:tgtEl>
                                        <p:attrNameLst>
                                          <p:attrName>ppt_y</p:attrName>
                                        </p:attrNameLst>
                                      </p:cBhvr>
                                      <p:tavLst>
                                        <p:tav tm="0">
                                          <p:val>
                                            <p:strVal val="ppt_y"/>
                                          </p:val>
                                        </p:tav>
                                        <p:tav tm="100000">
                                          <p:val>
                                            <p:strVal val="0-ppt_h/2"/>
                                          </p:val>
                                        </p:tav>
                                      </p:tavLst>
                                    </p:anim>
                                    <p:set>
                                      <p:cBhvr>
                                        <p:cTn id="732" dur="1" fill="hold">
                                          <p:stCondLst>
                                            <p:cond delay="3499"/>
                                          </p:stCondLst>
                                        </p:cTn>
                                        <p:tgtEl>
                                          <p:spTgt spid="336"/>
                                        </p:tgtEl>
                                        <p:attrNameLst>
                                          <p:attrName>style.visibility</p:attrName>
                                        </p:attrNameLst>
                                      </p:cBhvr>
                                      <p:to>
                                        <p:strVal val="hidden"/>
                                      </p:to>
                                    </p:set>
                                  </p:childTnLst>
                                </p:cTn>
                              </p:par>
                              <p:par>
                                <p:cTn id="733" presetID="2" presetClass="exit" presetSubtype="1" fill="hold" nodeType="withEffect">
                                  <p:stCondLst>
                                    <p:cond delay="0"/>
                                  </p:stCondLst>
                                  <p:childTnLst>
                                    <p:anim calcmode="lin" valueType="num">
                                      <p:cBhvr additive="base">
                                        <p:cTn id="734" dur="3500"/>
                                        <p:tgtEl>
                                          <p:spTgt spid="339"/>
                                        </p:tgtEl>
                                        <p:attrNameLst>
                                          <p:attrName>ppt_x</p:attrName>
                                        </p:attrNameLst>
                                      </p:cBhvr>
                                      <p:tavLst>
                                        <p:tav tm="0">
                                          <p:val>
                                            <p:strVal val="ppt_x"/>
                                          </p:val>
                                        </p:tav>
                                        <p:tav tm="100000">
                                          <p:val>
                                            <p:strVal val="ppt_x"/>
                                          </p:val>
                                        </p:tav>
                                      </p:tavLst>
                                    </p:anim>
                                    <p:anim calcmode="lin" valueType="num">
                                      <p:cBhvr additive="base">
                                        <p:cTn id="735" dur="3500"/>
                                        <p:tgtEl>
                                          <p:spTgt spid="339"/>
                                        </p:tgtEl>
                                        <p:attrNameLst>
                                          <p:attrName>ppt_y</p:attrName>
                                        </p:attrNameLst>
                                      </p:cBhvr>
                                      <p:tavLst>
                                        <p:tav tm="0">
                                          <p:val>
                                            <p:strVal val="ppt_y"/>
                                          </p:val>
                                        </p:tav>
                                        <p:tav tm="100000">
                                          <p:val>
                                            <p:strVal val="0-ppt_h/2"/>
                                          </p:val>
                                        </p:tav>
                                      </p:tavLst>
                                    </p:anim>
                                    <p:set>
                                      <p:cBhvr>
                                        <p:cTn id="736" dur="1" fill="hold">
                                          <p:stCondLst>
                                            <p:cond delay="3499"/>
                                          </p:stCondLst>
                                        </p:cTn>
                                        <p:tgtEl>
                                          <p:spTgt spid="339"/>
                                        </p:tgtEl>
                                        <p:attrNameLst>
                                          <p:attrName>style.visibility</p:attrName>
                                        </p:attrNameLst>
                                      </p:cBhvr>
                                      <p:to>
                                        <p:strVal val="hidden"/>
                                      </p:to>
                                    </p:set>
                                  </p:childTnLst>
                                </p:cTn>
                              </p:par>
                              <p:par>
                                <p:cTn id="737" presetID="2" presetClass="exit" presetSubtype="1" fill="hold" nodeType="withEffect">
                                  <p:stCondLst>
                                    <p:cond delay="0"/>
                                  </p:stCondLst>
                                  <p:childTnLst>
                                    <p:anim calcmode="lin" valueType="num">
                                      <p:cBhvr additive="base">
                                        <p:cTn id="738" dur="3500"/>
                                        <p:tgtEl>
                                          <p:spTgt spid="342"/>
                                        </p:tgtEl>
                                        <p:attrNameLst>
                                          <p:attrName>ppt_x</p:attrName>
                                        </p:attrNameLst>
                                      </p:cBhvr>
                                      <p:tavLst>
                                        <p:tav tm="0">
                                          <p:val>
                                            <p:strVal val="ppt_x"/>
                                          </p:val>
                                        </p:tav>
                                        <p:tav tm="100000">
                                          <p:val>
                                            <p:strVal val="ppt_x"/>
                                          </p:val>
                                        </p:tav>
                                      </p:tavLst>
                                    </p:anim>
                                    <p:anim calcmode="lin" valueType="num">
                                      <p:cBhvr additive="base">
                                        <p:cTn id="739" dur="3500"/>
                                        <p:tgtEl>
                                          <p:spTgt spid="342"/>
                                        </p:tgtEl>
                                        <p:attrNameLst>
                                          <p:attrName>ppt_y</p:attrName>
                                        </p:attrNameLst>
                                      </p:cBhvr>
                                      <p:tavLst>
                                        <p:tav tm="0">
                                          <p:val>
                                            <p:strVal val="ppt_y"/>
                                          </p:val>
                                        </p:tav>
                                        <p:tav tm="100000">
                                          <p:val>
                                            <p:strVal val="0-ppt_h/2"/>
                                          </p:val>
                                        </p:tav>
                                      </p:tavLst>
                                    </p:anim>
                                    <p:set>
                                      <p:cBhvr>
                                        <p:cTn id="740" dur="1" fill="hold">
                                          <p:stCondLst>
                                            <p:cond delay="3499"/>
                                          </p:stCondLst>
                                        </p:cTn>
                                        <p:tgtEl>
                                          <p:spTgt spid="342"/>
                                        </p:tgtEl>
                                        <p:attrNameLst>
                                          <p:attrName>style.visibility</p:attrName>
                                        </p:attrNameLst>
                                      </p:cBhvr>
                                      <p:to>
                                        <p:strVal val="hidden"/>
                                      </p:to>
                                    </p:set>
                                  </p:childTnLst>
                                </p:cTn>
                              </p:par>
                              <p:par>
                                <p:cTn id="741" presetID="2" presetClass="exit" presetSubtype="1" fill="hold" nodeType="withEffect">
                                  <p:stCondLst>
                                    <p:cond delay="0"/>
                                  </p:stCondLst>
                                  <p:childTnLst>
                                    <p:anim calcmode="lin" valueType="num">
                                      <p:cBhvr additive="base">
                                        <p:cTn id="742" dur="3500"/>
                                        <p:tgtEl>
                                          <p:spTgt spid="345"/>
                                        </p:tgtEl>
                                        <p:attrNameLst>
                                          <p:attrName>ppt_x</p:attrName>
                                        </p:attrNameLst>
                                      </p:cBhvr>
                                      <p:tavLst>
                                        <p:tav tm="0">
                                          <p:val>
                                            <p:strVal val="ppt_x"/>
                                          </p:val>
                                        </p:tav>
                                        <p:tav tm="100000">
                                          <p:val>
                                            <p:strVal val="ppt_x"/>
                                          </p:val>
                                        </p:tav>
                                      </p:tavLst>
                                    </p:anim>
                                    <p:anim calcmode="lin" valueType="num">
                                      <p:cBhvr additive="base">
                                        <p:cTn id="743" dur="3500"/>
                                        <p:tgtEl>
                                          <p:spTgt spid="345"/>
                                        </p:tgtEl>
                                        <p:attrNameLst>
                                          <p:attrName>ppt_y</p:attrName>
                                        </p:attrNameLst>
                                      </p:cBhvr>
                                      <p:tavLst>
                                        <p:tav tm="0">
                                          <p:val>
                                            <p:strVal val="ppt_y"/>
                                          </p:val>
                                        </p:tav>
                                        <p:tav tm="100000">
                                          <p:val>
                                            <p:strVal val="0-ppt_h/2"/>
                                          </p:val>
                                        </p:tav>
                                      </p:tavLst>
                                    </p:anim>
                                    <p:set>
                                      <p:cBhvr>
                                        <p:cTn id="744" dur="1" fill="hold">
                                          <p:stCondLst>
                                            <p:cond delay="3499"/>
                                          </p:stCondLst>
                                        </p:cTn>
                                        <p:tgtEl>
                                          <p:spTgt spid="345"/>
                                        </p:tgtEl>
                                        <p:attrNameLst>
                                          <p:attrName>style.visibility</p:attrName>
                                        </p:attrNameLst>
                                      </p:cBhvr>
                                      <p:to>
                                        <p:strVal val="hidden"/>
                                      </p:to>
                                    </p:set>
                                  </p:childTnLst>
                                </p:cTn>
                              </p:par>
                              <p:par>
                                <p:cTn id="745" presetID="2" presetClass="exit" presetSubtype="1" fill="hold" nodeType="withEffect">
                                  <p:stCondLst>
                                    <p:cond delay="0"/>
                                  </p:stCondLst>
                                  <p:childTnLst>
                                    <p:anim calcmode="lin" valueType="num">
                                      <p:cBhvr additive="base">
                                        <p:cTn id="746" dur="3500"/>
                                        <p:tgtEl>
                                          <p:spTgt spid="348"/>
                                        </p:tgtEl>
                                        <p:attrNameLst>
                                          <p:attrName>ppt_x</p:attrName>
                                        </p:attrNameLst>
                                      </p:cBhvr>
                                      <p:tavLst>
                                        <p:tav tm="0">
                                          <p:val>
                                            <p:strVal val="ppt_x"/>
                                          </p:val>
                                        </p:tav>
                                        <p:tav tm="100000">
                                          <p:val>
                                            <p:strVal val="ppt_x"/>
                                          </p:val>
                                        </p:tav>
                                      </p:tavLst>
                                    </p:anim>
                                    <p:anim calcmode="lin" valueType="num">
                                      <p:cBhvr additive="base">
                                        <p:cTn id="747" dur="3500"/>
                                        <p:tgtEl>
                                          <p:spTgt spid="348"/>
                                        </p:tgtEl>
                                        <p:attrNameLst>
                                          <p:attrName>ppt_y</p:attrName>
                                        </p:attrNameLst>
                                      </p:cBhvr>
                                      <p:tavLst>
                                        <p:tav tm="0">
                                          <p:val>
                                            <p:strVal val="ppt_y"/>
                                          </p:val>
                                        </p:tav>
                                        <p:tav tm="100000">
                                          <p:val>
                                            <p:strVal val="0-ppt_h/2"/>
                                          </p:val>
                                        </p:tav>
                                      </p:tavLst>
                                    </p:anim>
                                    <p:set>
                                      <p:cBhvr>
                                        <p:cTn id="748" dur="1" fill="hold">
                                          <p:stCondLst>
                                            <p:cond delay="3499"/>
                                          </p:stCondLst>
                                        </p:cTn>
                                        <p:tgtEl>
                                          <p:spTgt spid="348"/>
                                        </p:tgtEl>
                                        <p:attrNameLst>
                                          <p:attrName>style.visibility</p:attrName>
                                        </p:attrNameLst>
                                      </p:cBhvr>
                                      <p:to>
                                        <p:strVal val="hidden"/>
                                      </p:to>
                                    </p:set>
                                  </p:childTnLst>
                                </p:cTn>
                              </p:par>
                              <p:par>
                                <p:cTn id="749" presetID="2" presetClass="exit" presetSubtype="1" fill="hold" nodeType="withEffect">
                                  <p:stCondLst>
                                    <p:cond delay="0"/>
                                  </p:stCondLst>
                                  <p:childTnLst>
                                    <p:anim calcmode="lin" valueType="num">
                                      <p:cBhvr additive="base">
                                        <p:cTn id="750" dur="3500"/>
                                        <p:tgtEl>
                                          <p:spTgt spid="351"/>
                                        </p:tgtEl>
                                        <p:attrNameLst>
                                          <p:attrName>ppt_x</p:attrName>
                                        </p:attrNameLst>
                                      </p:cBhvr>
                                      <p:tavLst>
                                        <p:tav tm="0">
                                          <p:val>
                                            <p:strVal val="ppt_x"/>
                                          </p:val>
                                        </p:tav>
                                        <p:tav tm="100000">
                                          <p:val>
                                            <p:strVal val="ppt_x"/>
                                          </p:val>
                                        </p:tav>
                                      </p:tavLst>
                                    </p:anim>
                                    <p:anim calcmode="lin" valueType="num">
                                      <p:cBhvr additive="base">
                                        <p:cTn id="751" dur="3500"/>
                                        <p:tgtEl>
                                          <p:spTgt spid="351"/>
                                        </p:tgtEl>
                                        <p:attrNameLst>
                                          <p:attrName>ppt_y</p:attrName>
                                        </p:attrNameLst>
                                      </p:cBhvr>
                                      <p:tavLst>
                                        <p:tav tm="0">
                                          <p:val>
                                            <p:strVal val="ppt_y"/>
                                          </p:val>
                                        </p:tav>
                                        <p:tav tm="100000">
                                          <p:val>
                                            <p:strVal val="0-ppt_h/2"/>
                                          </p:val>
                                        </p:tav>
                                      </p:tavLst>
                                    </p:anim>
                                    <p:set>
                                      <p:cBhvr>
                                        <p:cTn id="752" dur="1" fill="hold">
                                          <p:stCondLst>
                                            <p:cond delay="3499"/>
                                          </p:stCondLst>
                                        </p:cTn>
                                        <p:tgtEl>
                                          <p:spTgt spid="351"/>
                                        </p:tgtEl>
                                        <p:attrNameLst>
                                          <p:attrName>style.visibility</p:attrName>
                                        </p:attrNameLst>
                                      </p:cBhvr>
                                      <p:to>
                                        <p:strVal val="hidden"/>
                                      </p:to>
                                    </p:set>
                                  </p:childTnLst>
                                </p:cTn>
                              </p:par>
                              <p:par>
                                <p:cTn id="753" presetID="2" presetClass="exit" presetSubtype="1" fill="hold" nodeType="withEffect">
                                  <p:stCondLst>
                                    <p:cond delay="0"/>
                                  </p:stCondLst>
                                  <p:childTnLst>
                                    <p:anim calcmode="lin" valueType="num">
                                      <p:cBhvr additive="base">
                                        <p:cTn id="754" dur="3500"/>
                                        <p:tgtEl>
                                          <p:spTgt spid="354"/>
                                        </p:tgtEl>
                                        <p:attrNameLst>
                                          <p:attrName>ppt_x</p:attrName>
                                        </p:attrNameLst>
                                      </p:cBhvr>
                                      <p:tavLst>
                                        <p:tav tm="0">
                                          <p:val>
                                            <p:strVal val="ppt_x"/>
                                          </p:val>
                                        </p:tav>
                                        <p:tav tm="100000">
                                          <p:val>
                                            <p:strVal val="ppt_x"/>
                                          </p:val>
                                        </p:tav>
                                      </p:tavLst>
                                    </p:anim>
                                    <p:anim calcmode="lin" valueType="num">
                                      <p:cBhvr additive="base">
                                        <p:cTn id="755" dur="3500"/>
                                        <p:tgtEl>
                                          <p:spTgt spid="354"/>
                                        </p:tgtEl>
                                        <p:attrNameLst>
                                          <p:attrName>ppt_y</p:attrName>
                                        </p:attrNameLst>
                                      </p:cBhvr>
                                      <p:tavLst>
                                        <p:tav tm="0">
                                          <p:val>
                                            <p:strVal val="ppt_y"/>
                                          </p:val>
                                        </p:tav>
                                        <p:tav tm="100000">
                                          <p:val>
                                            <p:strVal val="0-ppt_h/2"/>
                                          </p:val>
                                        </p:tav>
                                      </p:tavLst>
                                    </p:anim>
                                    <p:set>
                                      <p:cBhvr>
                                        <p:cTn id="756" dur="1" fill="hold">
                                          <p:stCondLst>
                                            <p:cond delay="3499"/>
                                          </p:stCondLst>
                                        </p:cTn>
                                        <p:tgtEl>
                                          <p:spTgt spid="354"/>
                                        </p:tgtEl>
                                        <p:attrNameLst>
                                          <p:attrName>style.visibility</p:attrName>
                                        </p:attrNameLst>
                                      </p:cBhvr>
                                      <p:to>
                                        <p:strVal val="hidden"/>
                                      </p:to>
                                    </p:set>
                                  </p:childTnLst>
                                </p:cTn>
                              </p:par>
                              <p:par>
                                <p:cTn id="757" presetID="2" presetClass="exit" presetSubtype="1" fill="hold" nodeType="withEffect">
                                  <p:stCondLst>
                                    <p:cond delay="0"/>
                                  </p:stCondLst>
                                  <p:childTnLst>
                                    <p:anim calcmode="lin" valueType="num">
                                      <p:cBhvr additive="base">
                                        <p:cTn id="758" dur="3500"/>
                                        <p:tgtEl>
                                          <p:spTgt spid="357"/>
                                        </p:tgtEl>
                                        <p:attrNameLst>
                                          <p:attrName>ppt_x</p:attrName>
                                        </p:attrNameLst>
                                      </p:cBhvr>
                                      <p:tavLst>
                                        <p:tav tm="0">
                                          <p:val>
                                            <p:strVal val="ppt_x"/>
                                          </p:val>
                                        </p:tav>
                                        <p:tav tm="100000">
                                          <p:val>
                                            <p:strVal val="ppt_x"/>
                                          </p:val>
                                        </p:tav>
                                      </p:tavLst>
                                    </p:anim>
                                    <p:anim calcmode="lin" valueType="num">
                                      <p:cBhvr additive="base">
                                        <p:cTn id="759" dur="3500"/>
                                        <p:tgtEl>
                                          <p:spTgt spid="357"/>
                                        </p:tgtEl>
                                        <p:attrNameLst>
                                          <p:attrName>ppt_y</p:attrName>
                                        </p:attrNameLst>
                                      </p:cBhvr>
                                      <p:tavLst>
                                        <p:tav tm="0">
                                          <p:val>
                                            <p:strVal val="ppt_y"/>
                                          </p:val>
                                        </p:tav>
                                        <p:tav tm="100000">
                                          <p:val>
                                            <p:strVal val="0-ppt_h/2"/>
                                          </p:val>
                                        </p:tav>
                                      </p:tavLst>
                                    </p:anim>
                                    <p:set>
                                      <p:cBhvr>
                                        <p:cTn id="760" dur="1" fill="hold">
                                          <p:stCondLst>
                                            <p:cond delay="3499"/>
                                          </p:stCondLst>
                                        </p:cTn>
                                        <p:tgtEl>
                                          <p:spTgt spid="357"/>
                                        </p:tgtEl>
                                        <p:attrNameLst>
                                          <p:attrName>style.visibility</p:attrName>
                                        </p:attrNameLst>
                                      </p:cBhvr>
                                      <p:to>
                                        <p:strVal val="hidden"/>
                                      </p:to>
                                    </p:set>
                                  </p:childTnLst>
                                </p:cTn>
                              </p:par>
                              <p:par>
                                <p:cTn id="761" presetID="2" presetClass="exit" presetSubtype="1" fill="hold" nodeType="withEffect">
                                  <p:stCondLst>
                                    <p:cond delay="0"/>
                                  </p:stCondLst>
                                  <p:childTnLst>
                                    <p:anim calcmode="lin" valueType="num">
                                      <p:cBhvr additive="base">
                                        <p:cTn id="762" dur="3500"/>
                                        <p:tgtEl>
                                          <p:spTgt spid="360"/>
                                        </p:tgtEl>
                                        <p:attrNameLst>
                                          <p:attrName>ppt_x</p:attrName>
                                        </p:attrNameLst>
                                      </p:cBhvr>
                                      <p:tavLst>
                                        <p:tav tm="0">
                                          <p:val>
                                            <p:strVal val="ppt_x"/>
                                          </p:val>
                                        </p:tav>
                                        <p:tav tm="100000">
                                          <p:val>
                                            <p:strVal val="ppt_x"/>
                                          </p:val>
                                        </p:tav>
                                      </p:tavLst>
                                    </p:anim>
                                    <p:anim calcmode="lin" valueType="num">
                                      <p:cBhvr additive="base">
                                        <p:cTn id="763" dur="3500"/>
                                        <p:tgtEl>
                                          <p:spTgt spid="360"/>
                                        </p:tgtEl>
                                        <p:attrNameLst>
                                          <p:attrName>ppt_y</p:attrName>
                                        </p:attrNameLst>
                                      </p:cBhvr>
                                      <p:tavLst>
                                        <p:tav tm="0">
                                          <p:val>
                                            <p:strVal val="ppt_y"/>
                                          </p:val>
                                        </p:tav>
                                        <p:tav tm="100000">
                                          <p:val>
                                            <p:strVal val="0-ppt_h/2"/>
                                          </p:val>
                                        </p:tav>
                                      </p:tavLst>
                                    </p:anim>
                                    <p:set>
                                      <p:cBhvr>
                                        <p:cTn id="764" dur="1" fill="hold">
                                          <p:stCondLst>
                                            <p:cond delay="3499"/>
                                          </p:stCondLst>
                                        </p:cTn>
                                        <p:tgtEl>
                                          <p:spTgt spid="360"/>
                                        </p:tgtEl>
                                        <p:attrNameLst>
                                          <p:attrName>style.visibility</p:attrName>
                                        </p:attrNameLst>
                                      </p:cBhvr>
                                      <p:to>
                                        <p:strVal val="hidden"/>
                                      </p:to>
                                    </p:set>
                                  </p:childTnLst>
                                </p:cTn>
                              </p:par>
                              <p:par>
                                <p:cTn id="765" presetID="2" presetClass="exit" presetSubtype="1" fill="hold" nodeType="withEffect">
                                  <p:stCondLst>
                                    <p:cond delay="0"/>
                                  </p:stCondLst>
                                  <p:childTnLst>
                                    <p:anim calcmode="lin" valueType="num">
                                      <p:cBhvr additive="base">
                                        <p:cTn id="766" dur="3500"/>
                                        <p:tgtEl>
                                          <p:spTgt spid="363"/>
                                        </p:tgtEl>
                                        <p:attrNameLst>
                                          <p:attrName>ppt_x</p:attrName>
                                        </p:attrNameLst>
                                      </p:cBhvr>
                                      <p:tavLst>
                                        <p:tav tm="0">
                                          <p:val>
                                            <p:strVal val="ppt_x"/>
                                          </p:val>
                                        </p:tav>
                                        <p:tav tm="100000">
                                          <p:val>
                                            <p:strVal val="ppt_x"/>
                                          </p:val>
                                        </p:tav>
                                      </p:tavLst>
                                    </p:anim>
                                    <p:anim calcmode="lin" valueType="num">
                                      <p:cBhvr additive="base">
                                        <p:cTn id="767" dur="3500"/>
                                        <p:tgtEl>
                                          <p:spTgt spid="363"/>
                                        </p:tgtEl>
                                        <p:attrNameLst>
                                          <p:attrName>ppt_y</p:attrName>
                                        </p:attrNameLst>
                                      </p:cBhvr>
                                      <p:tavLst>
                                        <p:tav tm="0">
                                          <p:val>
                                            <p:strVal val="ppt_y"/>
                                          </p:val>
                                        </p:tav>
                                        <p:tav tm="100000">
                                          <p:val>
                                            <p:strVal val="0-ppt_h/2"/>
                                          </p:val>
                                        </p:tav>
                                      </p:tavLst>
                                    </p:anim>
                                    <p:set>
                                      <p:cBhvr>
                                        <p:cTn id="768" dur="1" fill="hold">
                                          <p:stCondLst>
                                            <p:cond delay="3499"/>
                                          </p:stCondLst>
                                        </p:cTn>
                                        <p:tgtEl>
                                          <p:spTgt spid="363"/>
                                        </p:tgtEl>
                                        <p:attrNameLst>
                                          <p:attrName>style.visibility</p:attrName>
                                        </p:attrNameLst>
                                      </p:cBhvr>
                                      <p:to>
                                        <p:strVal val="hidden"/>
                                      </p:to>
                                    </p:set>
                                  </p:childTnLst>
                                </p:cTn>
                              </p:par>
                              <p:par>
                                <p:cTn id="769" presetID="2" presetClass="exit" presetSubtype="1" fill="hold" nodeType="withEffect">
                                  <p:stCondLst>
                                    <p:cond delay="0"/>
                                  </p:stCondLst>
                                  <p:childTnLst>
                                    <p:anim calcmode="lin" valueType="num">
                                      <p:cBhvr additive="base">
                                        <p:cTn id="770" dur="3500"/>
                                        <p:tgtEl>
                                          <p:spTgt spid="366"/>
                                        </p:tgtEl>
                                        <p:attrNameLst>
                                          <p:attrName>ppt_x</p:attrName>
                                        </p:attrNameLst>
                                      </p:cBhvr>
                                      <p:tavLst>
                                        <p:tav tm="0">
                                          <p:val>
                                            <p:strVal val="ppt_x"/>
                                          </p:val>
                                        </p:tav>
                                        <p:tav tm="100000">
                                          <p:val>
                                            <p:strVal val="ppt_x"/>
                                          </p:val>
                                        </p:tav>
                                      </p:tavLst>
                                    </p:anim>
                                    <p:anim calcmode="lin" valueType="num">
                                      <p:cBhvr additive="base">
                                        <p:cTn id="771" dur="3500"/>
                                        <p:tgtEl>
                                          <p:spTgt spid="366"/>
                                        </p:tgtEl>
                                        <p:attrNameLst>
                                          <p:attrName>ppt_y</p:attrName>
                                        </p:attrNameLst>
                                      </p:cBhvr>
                                      <p:tavLst>
                                        <p:tav tm="0">
                                          <p:val>
                                            <p:strVal val="ppt_y"/>
                                          </p:val>
                                        </p:tav>
                                        <p:tav tm="100000">
                                          <p:val>
                                            <p:strVal val="0-ppt_h/2"/>
                                          </p:val>
                                        </p:tav>
                                      </p:tavLst>
                                    </p:anim>
                                    <p:set>
                                      <p:cBhvr>
                                        <p:cTn id="772" dur="1" fill="hold">
                                          <p:stCondLst>
                                            <p:cond delay="3499"/>
                                          </p:stCondLst>
                                        </p:cTn>
                                        <p:tgtEl>
                                          <p:spTgt spid="366"/>
                                        </p:tgtEl>
                                        <p:attrNameLst>
                                          <p:attrName>style.visibility</p:attrName>
                                        </p:attrNameLst>
                                      </p:cBhvr>
                                      <p:to>
                                        <p:strVal val="hidden"/>
                                      </p:to>
                                    </p:set>
                                  </p:childTnLst>
                                </p:cTn>
                              </p:par>
                              <p:par>
                                <p:cTn id="773" presetID="2" presetClass="exit" presetSubtype="1" fill="hold" nodeType="withEffect">
                                  <p:stCondLst>
                                    <p:cond delay="0"/>
                                  </p:stCondLst>
                                  <p:childTnLst>
                                    <p:anim calcmode="lin" valueType="num">
                                      <p:cBhvr additive="base">
                                        <p:cTn id="774" dur="3500"/>
                                        <p:tgtEl>
                                          <p:spTgt spid="369"/>
                                        </p:tgtEl>
                                        <p:attrNameLst>
                                          <p:attrName>ppt_x</p:attrName>
                                        </p:attrNameLst>
                                      </p:cBhvr>
                                      <p:tavLst>
                                        <p:tav tm="0">
                                          <p:val>
                                            <p:strVal val="ppt_x"/>
                                          </p:val>
                                        </p:tav>
                                        <p:tav tm="100000">
                                          <p:val>
                                            <p:strVal val="ppt_x"/>
                                          </p:val>
                                        </p:tav>
                                      </p:tavLst>
                                    </p:anim>
                                    <p:anim calcmode="lin" valueType="num">
                                      <p:cBhvr additive="base">
                                        <p:cTn id="775" dur="3500"/>
                                        <p:tgtEl>
                                          <p:spTgt spid="369"/>
                                        </p:tgtEl>
                                        <p:attrNameLst>
                                          <p:attrName>ppt_y</p:attrName>
                                        </p:attrNameLst>
                                      </p:cBhvr>
                                      <p:tavLst>
                                        <p:tav tm="0">
                                          <p:val>
                                            <p:strVal val="ppt_y"/>
                                          </p:val>
                                        </p:tav>
                                        <p:tav tm="100000">
                                          <p:val>
                                            <p:strVal val="0-ppt_h/2"/>
                                          </p:val>
                                        </p:tav>
                                      </p:tavLst>
                                    </p:anim>
                                    <p:set>
                                      <p:cBhvr>
                                        <p:cTn id="776" dur="1" fill="hold">
                                          <p:stCondLst>
                                            <p:cond delay="3499"/>
                                          </p:stCondLst>
                                        </p:cTn>
                                        <p:tgtEl>
                                          <p:spTgt spid="369"/>
                                        </p:tgtEl>
                                        <p:attrNameLst>
                                          <p:attrName>style.visibility</p:attrName>
                                        </p:attrNameLst>
                                      </p:cBhvr>
                                      <p:to>
                                        <p:strVal val="hidden"/>
                                      </p:to>
                                    </p:set>
                                  </p:childTnLst>
                                </p:cTn>
                              </p:par>
                              <p:par>
                                <p:cTn id="777" presetID="2" presetClass="exit" presetSubtype="1" fill="hold" nodeType="withEffect">
                                  <p:stCondLst>
                                    <p:cond delay="0"/>
                                  </p:stCondLst>
                                  <p:childTnLst>
                                    <p:anim calcmode="lin" valueType="num">
                                      <p:cBhvr additive="base">
                                        <p:cTn id="778" dur="3500"/>
                                        <p:tgtEl>
                                          <p:spTgt spid="372"/>
                                        </p:tgtEl>
                                        <p:attrNameLst>
                                          <p:attrName>ppt_x</p:attrName>
                                        </p:attrNameLst>
                                      </p:cBhvr>
                                      <p:tavLst>
                                        <p:tav tm="0">
                                          <p:val>
                                            <p:strVal val="ppt_x"/>
                                          </p:val>
                                        </p:tav>
                                        <p:tav tm="100000">
                                          <p:val>
                                            <p:strVal val="ppt_x"/>
                                          </p:val>
                                        </p:tav>
                                      </p:tavLst>
                                    </p:anim>
                                    <p:anim calcmode="lin" valueType="num">
                                      <p:cBhvr additive="base">
                                        <p:cTn id="779" dur="3500"/>
                                        <p:tgtEl>
                                          <p:spTgt spid="372"/>
                                        </p:tgtEl>
                                        <p:attrNameLst>
                                          <p:attrName>ppt_y</p:attrName>
                                        </p:attrNameLst>
                                      </p:cBhvr>
                                      <p:tavLst>
                                        <p:tav tm="0">
                                          <p:val>
                                            <p:strVal val="ppt_y"/>
                                          </p:val>
                                        </p:tav>
                                        <p:tav tm="100000">
                                          <p:val>
                                            <p:strVal val="0-ppt_h/2"/>
                                          </p:val>
                                        </p:tav>
                                      </p:tavLst>
                                    </p:anim>
                                    <p:set>
                                      <p:cBhvr>
                                        <p:cTn id="780" dur="1" fill="hold">
                                          <p:stCondLst>
                                            <p:cond delay="3499"/>
                                          </p:stCondLst>
                                        </p:cTn>
                                        <p:tgtEl>
                                          <p:spTgt spid="372"/>
                                        </p:tgtEl>
                                        <p:attrNameLst>
                                          <p:attrName>style.visibility</p:attrName>
                                        </p:attrNameLst>
                                      </p:cBhvr>
                                      <p:to>
                                        <p:strVal val="hidden"/>
                                      </p:to>
                                    </p:set>
                                  </p:childTnLst>
                                </p:cTn>
                              </p:par>
                              <p:par>
                                <p:cTn id="781" presetID="2" presetClass="exit" presetSubtype="1" fill="hold" nodeType="withEffect">
                                  <p:stCondLst>
                                    <p:cond delay="0"/>
                                  </p:stCondLst>
                                  <p:childTnLst>
                                    <p:anim calcmode="lin" valueType="num">
                                      <p:cBhvr additive="base">
                                        <p:cTn id="782" dur="3500"/>
                                        <p:tgtEl>
                                          <p:spTgt spid="375"/>
                                        </p:tgtEl>
                                        <p:attrNameLst>
                                          <p:attrName>ppt_x</p:attrName>
                                        </p:attrNameLst>
                                      </p:cBhvr>
                                      <p:tavLst>
                                        <p:tav tm="0">
                                          <p:val>
                                            <p:strVal val="ppt_x"/>
                                          </p:val>
                                        </p:tav>
                                        <p:tav tm="100000">
                                          <p:val>
                                            <p:strVal val="ppt_x"/>
                                          </p:val>
                                        </p:tav>
                                      </p:tavLst>
                                    </p:anim>
                                    <p:anim calcmode="lin" valueType="num">
                                      <p:cBhvr additive="base">
                                        <p:cTn id="783" dur="3500"/>
                                        <p:tgtEl>
                                          <p:spTgt spid="375"/>
                                        </p:tgtEl>
                                        <p:attrNameLst>
                                          <p:attrName>ppt_y</p:attrName>
                                        </p:attrNameLst>
                                      </p:cBhvr>
                                      <p:tavLst>
                                        <p:tav tm="0">
                                          <p:val>
                                            <p:strVal val="ppt_y"/>
                                          </p:val>
                                        </p:tav>
                                        <p:tav tm="100000">
                                          <p:val>
                                            <p:strVal val="0-ppt_h/2"/>
                                          </p:val>
                                        </p:tav>
                                      </p:tavLst>
                                    </p:anim>
                                    <p:set>
                                      <p:cBhvr>
                                        <p:cTn id="784" dur="1" fill="hold">
                                          <p:stCondLst>
                                            <p:cond delay="3499"/>
                                          </p:stCondLst>
                                        </p:cTn>
                                        <p:tgtEl>
                                          <p:spTgt spid="375"/>
                                        </p:tgtEl>
                                        <p:attrNameLst>
                                          <p:attrName>style.visibility</p:attrName>
                                        </p:attrNameLst>
                                      </p:cBhvr>
                                      <p:to>
                                        <p:strVal val="hidden"/>
                                      </p:to>
                                    </p:set>
                                  </p:childTnLst>
                                </p:cTn>
                              </p:par>
                              <p:par>
                                <p:cTn id="785" presetID="2" presetClass="exit" presetSubtype="1" fill="hold" nodeType="withEffect">
                                  <p:stCondLst>
                                    <p:cond delay="0"/>
                                  </p:stCondLst>
                                  <p:childTnLst>
                                    <p:anim calcmode="lin" valueType="num">
                                      <p:cBhvr additive="base">
                                        <p:cTn id="786" dur="3500"/>
                                        <p:tgtEl>
                                          <p:spTgt spid="378"/>
                                        </p:tgtEl>
                                        <p:attrNameLst>
                                          <p:attrName>ppt_x</p:attrName>
                                        </p:attrNameLst>
                                      </p:cBhvr>
                                      <p:tavLst>
                                        <p:tav tm="0">
                                          <p:val>
                                            <p:strVal val="ppt_x"/>
                                          </p:val>
                                        </p:tav>
                                        <p:tav tm="100000">
                                          <p:val>
                                            <p:strVal val="ppt_x"/>
                                          </p:val>
                                        </p:tav>
                                      </p:tavLst>
                                    </p:anim>
                                    <p:anim calcmode="lin" valueType="num">
                                      <p:cBhvr additive="base">
                                        <p:cTn id="787" dur="3500"/>
                                        <p:tgtEl>
                                          <p:spTgt spid="378"/>
                                        </p:tgtEl>
                                        <p:attrNameLst>
                                          <p:attrName>ppt_y</p:attrName>
                                        </p:attrNameLst>
                                      </p:cBhvr>
                                      <p:tavLst>
                                        <p:tav tm="0">
                                          <p:val>
                                            <p:strVal val="ppt_y"/>
                                          </p:val>
                                        </p:tav>
                                        <p:tav tm="100000">
                                          <p:val>
                                            <p:strVal val="0-ppt_h/2"/>
                                          </p:val>
                                        </p:tav>
                                      </p:tavLst>
                                    </p:anim>
                                    <p:set>
                                      <p:cBhvr>
                                        <p:cTn id="788" dur="1" fill="hold">
                                          <p:stCondLst>
                                            <p:cond delay="3499"/>
                                          </p:stCondLst>
                                        </p:cTn>
                                        <p:tgtEl>
                                          <p:spTgt spid="378"/>
                                        </p:tgtEl>
                                        <p:attrNameLst>
                                          <p:attrName>style.visibility</p:attrName>
                                        </p:attrNameLst>
                                      </p:cBhvr>
                                      <p:to>
                                        <p:strVal val="hidden"/>
                                      </p:to>
                                    </p:set>
                                  </p:childTnLst>
                                </p:cTn>
                              </p:par>
                              <p:par>
                                <p:cTn id="789" presetID="2" presetClass="exit" presetSubtype="1" fill="hold" nodeType="withEffect">
                                  <p:stCondLst>
                                    <p:cond delay="0"/>
                                  </p:stCondLst>
                                  <p:childTnLst>
                                    <p:anim calcmode="lin" valueType="num">
                                      <p:cBhvr additive="base">
                                        <p:cTn id="790" dur="3500"/>
                                        <p:tgtEl>
                                          <p:spTgt spid="381"/>
                                        </p:tgtEl>
                                        <p:attrNameLst>
                                          <p:attrName>ppt_x</p:attrName>
                                        </p:attrNameLst>
                                      </p:cBhvr>
                                      <p:tavLst>
                                        <p:tav tm="0">
                                          <p:val>
                                            <p:strVal val="ppt_x"/>
                                          </p:val>
                                        </p:tav>
                                        <p:tav tm="100000">
                                          <p:val>
                                            <p:strVal val="ppt_x"/>
                                          </p:val>
                                        </p:tav>
                                      </p:tavLst>
                                    </p:anim>
                                    <p:anim calcmode="lin" valueType="num">
                                      <p:cBhvr additive="base">
                                        <p:cTn id="791" dur="3500"/>
                                        <p:tgtEl>
                                          <p:spTgt spid="381"/>
                                        </p:tgtEl>
                                        <p:attrNameLst>
                                          <p:attrName>ppt_y</p:attrName>
                                        </p:attrNameLst>
                                      </p:cBhvr>
                                      <p:tavLst>
                                        <p:tav tm="0">
                                          <p:val>
                                            <p:strVal val="ppt_y"/>
                                          </p:val>
                                        </p:tav>
                                        <p:tav tm="100000">
                                          <p:val>
                                            <p:strVal val="0-ppt_h/2"/>
                                          </p:val>
                                        </p:tav>
                                      </p:tavLst>
                                    </p:anim>
                                    <p:set>
                                      <p:cBhvr>
                                        <p:cTn id="792" dur="1" fill="hold">
                                          <p:stCondLst>
                                            <p:cond delay="3499"/>
                                          </p:stCondLst>
                                        </p:cTn>
                                        <p:tgtEl>
                                          <p:spTgt spid="381"/>
                                        </p:tgtEl>
                                        <p:attrNameLst>
                                          <p:attrName>style.visibility</p:attrName>
                                        </p:attrNameLst>
                                      </p:cBhvr>
                                      <p:to>
                                        <p:strVal val="hidden"/>
                                      </p:to>
                                    </p:set>
                                  </p:childTnLst>
                                </p:cTn>
                              </p:par>
                              <p:par>
                                <p:cTn id="793" presetID="2" presetClass="exit" presetSubtype="1" fill="hold" nodeType="withEffect">
                                  <p:stCondLst>
                                    <p:cond delay="0"/>
                                  </p:stCondLst>
                                  <p:childTnLst>
                                    <p:anim calcmode="lin" valueType="num">
                                      <p:cBhvr additive="base">
                                        <p:cTn id="794" dur="3500"/>
                                        <p:tgtEl>
                                          <p:spTgt spid="384"/>
                                        </p:tgtEl>
                                        <p:attrNameLst>
                                          <p:attrName>ppt_x</p:attrName>
                                        </p:attrNameLst>
                                      </p:cBhvr>
                                      <p:tavLst>
                                        <p:tav tm="0">
                                          <p:val>
                                            <p:strVal val="ppt_x"/>
                                          </p:val>
                                        </p:tav>
                                        <p:tav tm="100000">
                                          <p:val>
                                            <p:strVal val="ppt_x"/>
                                          </p:val>
                                        </p:tav>
                                      </p:tavLst>
                                    </p:anim>
                                    <p:anim calcmode="lin" valueType="num">
                                      <p:cBhvr additive="base">
                                        <p:cTn id="795" dur="3500"/>
                                        <p:tgtEl>
                                          <p:spTgt spid="384"/>
                                        </p:tgtEl>
                                        <p:attrNameLst>
                                          <p:attrName>ppt_y</p:attrName>
                                        </p:attrNameLst>
                                      </p:cBhvr>
                                      <p:tavLst>
                                        <p:tav tm="0">
                                          <p:val>
                                            <p:strVal val="ppt_y"/>
                                          </p:val>
                                        </p:tav>
                                        <p:tav tm="100000">
                                          <p:val>
                                            <p:strVal val="0-ppt_h/2"/>
                                          </p:val>
                                        </p:tav>
                                      </p:tavLst>
                                    </p:anim>
                                    <p:set>
                                      <p:cBhvr>
                                        <p:cTn id="796" dur="1" fill="hold">
                                          <p:stCondLst>
                                            <p:cond delay="3499"/>
                                          </p:stCondLst>
                                        </p:cTn>
                                        <p:tgtEl>
                                          <p:spTgt spid="384"/>
                                        </p:tgtEl>
                                        <p:attrNameLst>
                                          <p:attrName>style.visibility</p:attrName>
                                        </p:attrNameLst>
                                      </p:cBhvr>
                                      <p:to>
                                        <p:strVal val="hidden"/>
                                      </p:to>
                                    </p:set>
                                  </p:childTnLst>
                                </p:cTn>
                              </p:par>
                              <p:par>
                                <p:cTn id="797" presetID="2" presetClass="exit" presetSubtype="1" fill="hold" nodeType="withEffect">
                                  <p:stCondLst>
                                    <p:cond delay="0"/>
                                  </p:stCondLst>
                                  <p:childTnLst>
                                    <p:anim calcmode="lin" valueType="num">
                                      <p:cBhvr additive="base">
                                        <p:cTn id="798" dur="3500"/>
                                        <p:tgtEl>
                                          <p:spTgt spid="387"/>
                                        </p:tgtEl>
                                        <p:attrNameLst>
                                          <p:attrName>ppt_x</p:attrName>
                                        </p:attrNameLst>
                                      </p:cBhvr>
                                      <p:tavLst>
                                        <p:tav tm="0">
                                          <p:val>
                                            <p:strVal val="ppt_x"/>
                                          </p:val>
                                        </p:tav>
                                        <p:tav tm="100000">
                                          <p:val>
                                            <p:strVal val="ppt_x"/>
                                          </p:val>
                                        </p:tav>
                                      </p:tavLst>
                                    </p:anim>
                                    <p:anim calcmode="lin" valueType="num">
                                      <p:cBhvr additive="base">
                                        <p:cTn id="799" dur="3500"/>
                                        <p:tgtEl>
                                          <p:spTgt spid="387"/>
                                        </p:tgtEl>
                                        <p:attrNameLst>
                                          <p:attrName>ppt_y</p:attrName>
                                        </p:attrNameLst>
                                      </p:cBhvr>
                                      <p:tavLst>
                                        <p:tav tm="0">
                                          <p:val>
                                            <p:strVal val="ppt_y"/>
                                          </p:val>
                                        </p:tav>
                                        <p:tav tm="100000">
                                          <p:val>
                                            <p:strVal val="0-ppt_h/2"/>
                                          </p:val>
                                        </p:tav>
                                      </p:tavLst>
                                    </p:anim>
                                    <p:set>
                                      <p:cBhvr>
                                        <p:cTn id="800" dur="1" fill="hold">
                                          <p:stCondLst>
                                            <p:cond delay="3499"/>
                                          </p:stCondLst>
                                        </p:cTn>
                                        <p:tgtEl>
                                          <p:spTgt spid="387"/>
                                        </p:tgtEl>
                                        <p:attrNameLst>
                                          <p:attrName>style.visibility</p:attrName>
                                        </p:attrNameLst>
                                      </p:cBhvr>
                                      <p:to>
                                        <p:strVal val="hidden"/>
                                      </p:to>
                                    </p:set>
                                  </p:childTnLst>
                                </p:cTn>
                              </p:par>
                              <p:par>
                                <p:cTn id="801" presetID="2" presetClass="exit" presetSubtype="1" fill="hold" nodeType="withEffect">
                                  <p:stCondLst>
                                    <p:cond delay="0"/>
                                  </p:stCondLst>
                                  <p:childTnLst>
                                    <p:anim calcmode="lin" valueType="num">
                                      <p:cBhvr additive="base">
                                        <p:cTn id="802" dur="3500"/>
                                        <p:tgtEl>
                                          <p:spTgt spid="390"/>
                                        </p:tgtEl>
                                        <p:attrNameLst>
                                          <p:attrName>ppt_x</p:attrName>
                                        </p:attrNameLst>
                                      </p:cBhvr>
                                      <p:tavLst>
                                        <p:tav tm="0">
                                          <p:val>
                                            <p:strVal val="ppt_x"/>
                                          </p:val>
                                        </p:tav>
                                        <p:tav tm="100000">
                                          <p:val>
                                            <p:strVal val="ppt_x"/>
                                          </p:val>
                                        </p:tav>
                                      </p:tavLst>
                                    </p:anim>
                                    <p:anim calcmode="lin" valueType="num">
                                      <p:cBhvr additive="base">
                                        <p:cTn id="803" dur="3500"/>
                                        <p:tgtEl>
                                          <p:spTgt spid="390"/>
                                        </p:tgtEl>
                                        <p:attrNameLst>
                                          <p:attrName>ppt_y</p:attrName>
                                        </p:attrNameLst>
                                      </p:cBhvr>
                                      <p:tavLst>
                                        <p:tav tm="0">
                                          <p:val>
                                            <p:strVal val="ppt_y"/>
                                          </p:val>
                                        </p:tav>
                                        <p:tav tm="100000">
                                          <p:val>
                                            <p:strVal val="0-ppt_h/2"/>
                                          </p:val>
                                        </p:tav>
                                      </p:tavLst>
                                    </p:anim>
                                    <p:set>
                                      <p:cBhvr>
                                        <p:cTn id="804" dur="1" fill="hold">
                                          <p:stCondLst>
                                            <p:cond delay="3499"/>
                                          </p:stCondLst>
                                        </p:cTn>
                                        <p:tgtEl>
                                          <p:spTgt spid="390"/>
                                        </p:tgtEl>
                                        <p:attrNameLst>
                                          <p:attrName>style.visibility</p:attrName>
                                        </p:attrNameLst>
                                      </p:cBhvr>
                                      <p:to>
                                        <p:strVal val="hidden"/>
                                      </p:to>
                                    </p:set>
                                  </p:childTnLst>
                                </p:cTn>
                              </p:par>
                              <p:par>
                                <p:cTn id="805" presetID="23" presetClass="entr" presetSubtype="288" fill="hold" nodeType="withEffect">
                                  <p:stCondLst>
                                    <p:cond delay="500"/>
                                  </p:stCondLst>
                                  <p:childTnLst>
                                    <p:set>
                                      <p:cBhvr>
                                        <p:cTn id="806" dur="1" fill="hold">
                                          <p:stCondLst>
                                            <p:cond delay="0"/>
                                          </p:stCondLst>
                                        </p:cTn>
                                        <p:tgtEl>
                                          <p:spTgt spid="14"/>
                                        </p:tgtEl>
                                        <p:attrNameLst>
                                          <p:attrName>style.visibility</p:attrName>
                                        </p:attrNameLst>
                                      </p:cBhvr>
                                      <p:to>
                                        <p:strVal val="visible"/>
                                      </p:to>
                                    </p:set>
                                    <p:anim calcmode="lin" valueType="num">
                                      <p:cBhvr>
                                        <p:cTn id="807" dur="3000" fill="hold"/>
                                        <p:tgtEl>
                                          <p:spTgt spid="14"/>
                                        </p:tgtEl>
                                        <p:attrNameLst>
                                          <p:attrName>ppt_w</p:attrName>
                                        </p:attrNameLst>
                                      </p:cBhvr>
                                      <p:tavLst>
                                        <p:tav tm="0">
                                          <p:val>
                                            <p:strVal val="4/3*#ppt_w"/>
                                          </p:val>
                                        </p:tav>
                                        <p:tav tm="100000">
                                          <p:val>
                                            <p:strVal val="#ppt_w"/>
                                          </p:val>
                                        </p:tav>
                                      </p:tavLst>
                                    </p:anim>
                                    <p:anim calcmode="lin" valueType="num">
                                      <p:cBhvr>
                                        <p:cTn id="808" dur="3000" fill="hold"/>
                                        <p:tgtEl>
                                          <p:spTgt spid="14"/>
                                        </p:tgtEl>
                                        <p:attrNameLst>
                                          <p:attrName>ppt_h</p:attrName>
                                        </p:attrNameLst>
                                      </p:cBhvr>
                                      <p:tavLst>
                                        <p:tav tm="0">
                                          <p:val>
                                            <p:strVal val="4/3*#ppt_h"/>
                                          </p:val>
                                        </p:tav>
                                        <p:tav tm="100000">
                                          <p:val>
                                            <p:strVal val="#ppt_h"/>
                                          </p:val>
                                        </p:tav>
                                      </p:tavLst>
                                    </p:anim>
                                  </p:childTnLst>
                                </p:cTn>
                              </p:par>
                              <p:par>
                                <p:cTn id="809" presetID="16" presetClass="entr" presetSubtype="42" fill="hold" nodeType="withEffect">
                                  <p:stCondLst>
                                    <p:cond delay="500"/>
                                  </p:stCondLst>
                                  <p:childTnLst>
                                    <p:set>
                                      <p:cBhvr>
                                        <p:cTn id="810" dur="1" fill="hold">
                                          <p:stCondLst>
                                            <p:cond delay="0"/>
                                          </p:stCondLst>
                                        </p:cTn>
                                        <p:tgtEl>
                                          <p:spTgt spid="14"/>
                                        </p:tgtEl>
                                        <p:attrNameLst>
                                          <p:attrName>style.visibility</p:attrName>
                                        </p:attrNameLst>
                                      </p:cBhvr>
                                      <p:to>
                                        <p:strVal val="visible"/>
                                      </p:to>
                                    </p:set>
                                    <p:animEffect transition="in" filter="barn(outHorizontal)">
                                      <p:cBhvr>
                                        <p:cTn id="811" dur="3000"/>
                                        <p:tgtEl>
                                          <p:spTgt spid="14"/>
                                        </p:tgtEl>
                                      </p:cBhvr>
                                    </p:animEffect>
                                  </p:childTnLst>
                                </p:cTn>
                              </p:par>
                              <p:par>
                                <p:cTn id="812" presetID="9" presetClass="emph" presetSubtype="0" grpId="0" nodeType="withEffect">
                                  <p:stCondLst>
                                    <p:cond delay="0"/>
                                  </p:stCondLst>
                                  <p:childTnLst>
                                    <p:set>
                                      <p:cBhvr rctx="PPT">
                                        <p:cTn id="813" dur="indefinite"/>
                                        <p:tgtEl>
                                          <p:spTgt spid="245"/>
                                        </p:tgtEl>
                                        <p:attrNameLst>
                                          <p:attrName>style.opacity</p:attrName>
                                        </p:attrNameLst>
                                      </p:cBhvr>
                                      <p:to>
                                        <p:strVal val="0"/>
                                      </p:to>
                                    </p:set>
                                    <p:animEffect filter="image" prLst="opacity: 0">
                                      <p:cBhvr rctx="IE">
                                        <p:cTn id="814" dur="indefinite"/>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309 Grupo"/>
          <p:cNvGrpSpPr/>
          <p:nvPr/>
        </p:nvGrpSpPr>
        <p:grpSpPr>
          <a:xfrm>
            <a:off x="-1692696" y="27785"/>
            <a:ext cx="12313368" cy="5115715"/>
            <a:chOff x="-20251" y="35092"/>
            <a:chExt cx="9136792" cy="5115715"/>
          </a:xfrm>
        </p:grpSpPr>
        <p:sp>
          <p:nvSpPr>
            <p:cNvPr id="311" name="310 Rectángulo"/>
            <p:cNvSpPr/>
            <p:nvPr/>
          </p:nvSpPr>
          <p:spPr>
            <a:xfrm>
              <a:off x="-20251" y="35092"/>
              <a:ext cx="4592251" cy="5114437"/>
            </a:xfrm>
            <a:prstGeom prst="rect">
              <a:avLst/>
            </a:prstGeom>
            <a:gradFill flip="none" rotWithShape="1">
              <a:gsLst>
                <a:gs pos="60000">
                  <a:srgbClr val="600000">
                    <a:lumMod val="16000"/>
                  </a:srgbClr>
                </a:gs>
                <a:gs pos="20000">
                  <a:srgbClr val="600000">
                    <a:lumMod val="17000"/>
                  </a:srgbClr>
                </a:gs>
                <a:gs pos="18000">
                  <a:schemeClr val="bg1">
                    <a:lumMod val="13000"/>
                  </a:schemeClr>
                </a:gs>
                <a:gs pos="6000">
                  <a:srgbClr val="3A001B">
                    <a:lumMod val="32000"/>
                  </a:srgbClr>
                </a:gs>
                <a:gs pos="93000">
                  <a:srgbClr val="600000">
                    <a:lumMod val="43000"/>
                  </a:srgbClr>
                </a:gs>
                <a:gs pos="37000">
                  <a:srgbClr val="E91762"/>
                </a:gs>
                <a:gs pos="0">
                  <a:srgbClr val="8A0052"/>
                </a:gs>
              </a:gsLst>
              <a:path path="circle">
                <a:fillToRect l="100000" b="100000"/>
              </a:path>
              <a:tileRect t="-100000" r="-100000"/>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2" name="311 Rectángulo"/>
            <p:cNvSpPr/>
            <p:nvPr/>
          </p:nvSpPr>
          <p:spPr>
            <a:xfrm flipH="1">
              <a:off x="4524290" y="36370"/>
              <a:ext cx="4592251" cy="5114437"/>
            </a:xfrm>
            <a:prstGeom prst="rect">
              <a:avLst/>
            </a:prstGeom>
            <a:gradFill flip="none" rotWithShape="1">
              <a:gsLst>
                <a:gs pos="60000">
                  <a:srgbClr val="600000">
                    <a:lumMod val="16000"/>
                  </a:srgbClr>
                </a:gs>
                <a:gs pos="20000">
                  <a:srgbClr val="600000">
                    <a:lumMod val="17000"/>
                  </a:srgbClr>
                </a:gs>
                <a:gs pos="18000">
                  <a:schemeClr val="bg1">
                    <a:lumMod val="13000"/>
                  </a:schemeClr>
                </a:gs>
                <a:gs pos="6000">
                  <a:srgbClr val="3A001B">
                    <a:lumMod val="32000"/>
                  </a:srgbClr>
                </a:gs>
                <a:gs pos="93000">
                  <a:srgbClr val="600000">
                    <a:lumMod val="43000"/>
                  </a:srgbClr>
                </a:gs>
                <a:gs pos="37000">
                  <a:srgbClr val="E91762"/>
                </a:gs>
                <a:gs pos="0">
                  <a:srgbClr val="8A0052"/>
                </a:gs>
              </a:gsLst>
              <a:path path="circle">
                <a:fillToRect l="100000" b="100000"/>
              </a:path>
              <a:tileRect t="-100000" r="-100000"/>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59" name="158 Imagen" descr="Diapositiva18"/>
          <p:cNvPicPr>
            <a:picLocks noGrp="1" noChangeAspect="1"/>
          </p:cNvPicPr>
          <p:nvPr isPhoto="1"/>
        </p:nvPicPr>
        <p:blipFill rotWithShape="1">
          <a:blip r:embed="rId3">
            <a:lum/>
            <a:extLst>
              <a:ext uri="{28A0092B-C50C-407E-A947-70E740481C1C}">
                <a14:useLocalDpi xmlns:a14="http://schemas.microsoft.com/office/drawing/2010/main" val="0"/>
              </a:ext>
            </a:extLst>
          </a:blip>
          <a:srcRect t="-101176" b="5"/>
          <a:stretch/>
        </p:blipFill>
        <p:spPr>
          <a:xfrm>
            <a:off x="-18304" y="-5335574"/>
            <a:ext cx="9144000" cy="10479074"/>
          </a:xfrm>
          <a:prstGeom prst="rect">
            <a:avLst/>
          </a:prstGeom>
          <a:noFill/>
          <a:ln>
            <a:noFill/>
          </a:ln>
        </p:spPr>
      </p:pic>
      <p:grpSp>
        <p:nvGrpSpPr>
          <p:cNvPr id="163" name="162 Grupo"/>
          <p:cNvGrpSpPr/>
          <p:nvPr/>
        </p:nvGrpSpPr>
        <p:grpSpPr>
          <a:xfrm rot="9395916" flipH="1" flipV="1">
            <a:off x="-894198" y="-2359841"/>
            <a:ext cx="4032448" cy="6736130"/>
            <a:chOff x="-1296000" y="144000"/>
            <a:chExt cx="3704088" cy="2290800"/>
          </a:xfrm>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9395916" flipH="1" flipV="1">
            <a:off x="-1132943" y="-1423737"/>
            <a:ext cx="4032448" cy="6736130"/>
            <a:chOff x="-1296000" y="144000"/>
            <a:chExt cx="3704088" cy="2290800"/>
          </a:xfrm>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9395916" flipH="1" flipV="1">
            <a:off x="-897362" y="-136473"/>
            <a:ext cx="4032448" cy="6736130"/>
            <a:chOff x="-1296000" y="144000"/>
            <a:chExt cx="3704088" cy="2290800"/>
          </a:xfrm>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9395916" flipH="1" flipV="1">
            <a:off x="-1096943" y="808512"/>
            <a:ext cx="4032448" cy="6736130"/>
            <a:chOff x="-1296000" y="144000"/>
            <a:chExt cx="3704088" cy="2290800"/>
          </a:xfrm>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56" name="155 Grupo"/>
          <p:cNvGrpSpPr/>
          <p:nvPr/>
        </p:nvGrpSpPr>
        <p:grpSpPr>
          <a:xfrm rot="12204084" flipV="1">
            <a:off x="5868000" y="-2376000"/>
            <a:ext cx="4032448" cy="6736130"/>
            <a:chOff x="-1296000" y="144000"/>
            <a:chExt cx="3704088" cy="2290800"/>
          </a:xfrm>
          <a:effectLst/>
          <a:scene3d>
            <a:camera prst="orthographicFront"/>
            <a:lightRig rig="flat" dir="t"/>
          </a:scene3d>
        </p:grpSpPr>
        <p:grpSp>
          <p:nvGrpSpPr>
            <p:cNvPr id="157" name="156 Grupo"/>
            <p:cNvGrpSpPr/>
            <p:nvPr/>
          </p:nvGrpSpPr>
          <p:grpSpPr>
            <a:xfrm>
              <a:off x="-26864" y="1368000"/>
              <a:ext cx="2434952" cy="1066800"/>
              <a:chOff x="2123728" y="1419622"/>
              <a:chExt cx="2434952" cy="1066800"/>
            </a:xfrm>
          </p:grpSpPr>
          <p:cxnSp>
            <p:nvCxnSpPr>
              <p:cNvPr id="245" name="244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6" name="245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7" name="246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8" name="247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9" name="248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50" name="249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51" name="250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52" name="251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60" name="159 Grupo"/>
            <p:cNvGrpSpPr/>
            <p:nvPr/>
          </p:nvGrpSpPr>
          <p:grpSpPr>
            <a:xfrm>
              <a:off x="-1296000" y="144000"/>
              <a:ext cx="2434952" cy="1066800"/>
              <a:chOff x="2123728" y="1419622"/>
              <a:chExt cx="2434952" cy="1066800"/>
            </a:xfrm>
          </p:grpSpPr>
          <p:cxnSp>
            <p:nvCxnSpPr>
              <p:cNvPr id="161" name="160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2" name="161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39" name="238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0" name="239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1" name="240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2" name="241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3" name="242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4" name="243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53" name="252 Grupo"/>
          <p:cNvGrpSpPr/>
          <p:nvPr/>
        </p:nvGrpSpPr>
        <p:grpSpPr>
          <a:xfrm rot="12204084" flipV="1">
            <a:off x="6106745" y="-1439896"/>
            <a:ext cx="4032448" cy="6736130"/>
            <a:chOff x="-1296000" y="144000"/>
            <a:chExt cx="3704088" cy="2290800"/>
          </a:xfrm>
          <a:effectLst/>
          <a:scene3d>
            <a:camera prst="orthographicFront"/>
            <a:lightRig rig="flat" dir="t"/>
          </a:scene3d>
        </p:grpSpPr>
        <p:grpSp>
          <p:nvGrpSpPr>
            <p:cNvPr id="254" name="253 Grupo"/>
            <p:cNvGrpSpPr/>
            <p:nvPr/>
          </p:nvGrpSpPr>
          <p:grpSpPr>
            <a:xfrm>
              <a:off x="-26864" y="1368000"/>
              <a:ext cx="2434952" cy="1066800"/>
              <a:chOff x="2123728" y="1419622"/>
              <a:chExt cx="2434952" cy="1066800"/>
            </a:xfrm>
          </p:grpSpPr>
          <p:cxnSp>
            <p:nvCxnSpPr>
              <p:cNvPr id="264" name="263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5" name="264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6" name="265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7" name="266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9" name="268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70" name="269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71" name="270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255" name="254 Grupo"/>
            <p:cNvGrpSpPr/>
            <p:nvPr/>
          </p:nvGrpSpPr>
          <p:grpSpPr>
            <a:xfrm>
              <a:off x="-1296000" y="144000"/>
              <a:ext cx="2434952" cy="1066800"/>
              <a:chOff x="2123728" y="1419622"/>
              <a:chExt cx="2434952" cy="1066800"/>
            </a:xfrm>
          </p:grpSpPr>
          <p:cxnSp>
            <p:nvCxnSpPr>
              <p:cNvPr id="256" name="255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57" name="256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58" name="257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59" name="258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0" name="259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1" name="260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2" name="261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3" name="262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72" name="271 Grupo"/>
          <p:cNvGrpSpPr/>
          <p:nvPr/>
        </p:nvGrpSpPr>
        <p:grpSpPr>
          <a:xfrm rot="12204084" flipV="1">
            <a:off x="5871164" y="-152632"/>
            <a:ext cx="4032448" cy="6736130"/>
            <a:chOff x="-1296000" y="144000"/>
            <a:chExt cx="3704088" cy="2290800"/>
          </a:xfrm>
          <a:effectLst/>
          <a:scene3d>
            <a:camera prst="orthographicFront"/>
            <a:lightRig rig="flat" dir="t"/>
          </a:scene3d>
        </p:grpSpPr>
        <p:grpSp>
          <p:nvGrpSpPr>
            <p:cNvPr id="273" name="272 Grupo"/>
            <p:cNvGrpSpPr/>
            <p:nvPr/>
          </p:nvGrpSpPr>
          <p:grpSpPr>
            <a:xfrm>
              <a:off x="-26864" y="1368000"/>
              <a:ext cx="2434952" cy="1066800"/>
              <a:chOff x="2123728" y="1419622"/>
              <a:chExt cx="2434952" cy="1066800"/>
            </a:xfrm>
          </p:grpSpPr>
          <p:cxnSp>
            <p:nvCxnSpPr>
              <p:cNvPr id="283" name="282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8" name="287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9" name="288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90" name="289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274" name="273 Grupo"/>
            <p:cNvGrpSpPr/>
            <p:nvPr/>
          </p:nvGrpSpPr>
          <p:grpSpPr>
            <a:xfrm>
              <a:off x="-1296000" y="144000"/>
              <a:ext cx="2434952" cy="1066800"/>
              <a:chOff x="2123728" y="1419622"/>
              <a:chExt cx="2434952" cy="1066800"/>
            </a:xfrm>
          </p:grpSpPr>
          <p:cxnSp>
            <p:nvCxnSpPr>
              <p:cNvPr id="275" name="274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9" name="278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0" name="279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1" name="280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2" name="281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91" name="290 Grupo"/>
          <p:cNvGrpSpPr/>
          <p:nvPr/>
        </p:nvGrpSpPr>
        <p:grpSpPr>
          <a:xfrm rot="12204084" flipV="1">
            <a:off x="6070745" y="792353"/>
            <a:ext cx="4032448" cy="6736130"/>
            <a:chOff x="-1296000" y="144000"/>
            <a:chExt cx="3704088" cy="2290800"/>
          </a:xfrm>
          <a:effectLst/>
          <a:scene3d>
            <a:camera prst="orthographicFront"/>
            <a:lightRig rig="flat" dir="t"/>
          </a:scene3d>
        </p:grpSpPr>
        <p:grpSp>
          <p:nvGrpSpPr>
            <p:cNvPr id="292" name="291 Grupo"/>
            <p:cNvGrpSpPr/>
            <p:nvPr/>
          </p:nvGrpSpPr>
          <p:grpSpPr>
            <a:xfrm>
              <a:off x="-26864" y="1368000"/>
              <a:ext cx="2434952" cy="1066800"/>
              <a:chOff x="2123728" y="1419622"/>
              <a:chExt cx="2434952" cy="1066800"/>
            </a:xfrm>
          </p:grpSpPr>
          <p:cxnSp>
            <p:nvCxnSpPr>
              <p:cNvPr id="302" name="301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7" name="306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8" name="307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9" name="308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293" name="292 Grupo"/>
            <p:cNvGrpSpPr/>
            <p:nvPr/>
          </p:nvGrpSpPr>
          <p:grpSpPr>
            <a:xfrm>
              <a:off x="-1296000" y="144000"/>
              <a:ext cx="2434952" cy="1066800"/>
              <a:chOff x="2123728" y="1419622"/>
              <a:chExt cx="2434952" cy="1066800"/>
            </a:xfrm>
          </p:grpSpPr>
          <p:cxnSp>
            <p:nvCxnSpPr>
              <p:cNvPr id="294" name="293 Conector recto"/>
              <p:cNvCxnSpPr/>
              <p:nvPr/>
            </p:nvCxnSpPr>
            <p:spPr>
              <a:xfrm>
                <a:off x="2123728" y="1419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276128" y="1572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2428528" y="1724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2580928" y="18768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8" name="297 Conector recto"/>
              <p:cNvCxnSpPr/>
              <p:nvPr/>
            </p:nvCxnSpPr>
            <p:spPr>
              <a:xfrm>
                <a:off x="2733328" y="20292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9" name="298 Conector recto"/>
              <p:cNvCxnSpPr/>
              <p:nvPr/>
            </p:nvCxnSpPr>
            <p:spPr>
              <a:xfrm>
                <a:off x="2885728" y="21816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0" name="299 Conector recto"/>
              <p:cNvCxnSpPr/>
              <p:nvPr/>
            </p:nvCxnSpPr>
            <p:spPr>
              <a:xfrm>
                <a:off x="3038128" y="23340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1" name="300 Conector recto"/>
              <p:cNvCxnSpPr/>
              <p:nvPr/>
            </p:nvCxnSpPr>
            <p:spPr>
              <a:xfrm>
                <a:off x="3190528" y="2486422"/>
                <a:ext cx="1368152" cy="0"/>
              </a:xfrm>
              <a:prstGeom prst="line">
                <a:avLst/>
              </a:prstGeom>
              <a:ln w="41275" cap="sq" cmpd="sng">
                <a:gradFill>
                  <a:gsLst>
                    <a:gs pos="24000">
                      <a:srgbClr val="B80023"/>
                    </a:gs>
                    <a:gs pos="43000">
                      <a:schemeClr val="tx1">
                        <a:alpha val="1000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sp>
        <p:nvSpPr>
          <p:cNvPr id="313" name="312 Rectángulo"/>
          <p:cNvSpPr/>
          <p:nvPr/>
        </p:nvSpPr>
        <p:spPr>
          <a:xfrm flipH="1">
            <a:off x="-1764704" y="-2396802"/>
            <a:ext cx="13393488" cy="9577064"/>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31419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63"/>
                                        </p:tgtEl>
                                        <p:attrNameLst>
                                          <p:attrName>style.visibility</p:attrName>
                                        </p:attrNameLst>
                                      </p:cBhvr>
                                      <p:to>
                                        <p:strVal val="visible"/>
                                      </p:to>
                                    </p:set>
                                    <p:anim calcmode="lin" valueType="num">
                                      <p:cBhvr additive="base">
                                        <p:cTn id="7" dur="2000" fill="hold"/>
                                        <p:tgtEl>
                                          <p:spTgt spid="163"/>
                                        </p:tgtEl>
                                        <p:attrNameLst>
                                          <p:attrName>ppt_x</p:attrName>
                                        </p:attrNameLst>
                                      </p:cBhvr>
                                      <p:tavLst>
                                        <p:tav tm="0">
                                          <p:val>
                                            <p:strVal val="0-#ppt_w/2"/>
                                          </p:val>
                                        </p:tav>
                                        <p:tav tm="100000">
                                          <p:val>
                                            <p:strVal val="#ppt_x"/>
                                          </p:val>
                                        </p:tav>
                                      </p:tavLst>
                                    </p:anim>
                                    <p:anim calcmode="lin" valueType="num">
                                      <p:cBhvr additive="base">
                                        <p:cTn id="8" dur="2000" fill="hold"/>
                                        <p:tgtEl>
                                          <p:spTgt spid="163"/>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182"/>
                                        </p:tgtEl>
                                        <p:attrNameLst>
                                          <p:attrName>style.visibility</p:attrName>
                                        </p:attrNameLst>
                                      </p:cBhvr>
                                      <p:to>
                                        <p:strVal val="visible"/>
                                      </p:to>
                                    </p:set>
                                    <p:anim calcmode="lin" valueType="num">
                                      <p:cBhvr additive="base">
                                        <p:cTn id="11" dur="2000" fill="hold"/>
                                        <p:tgtEl>
                                          <p:spTgt spid="182"/>
                                        </p:tgtEl>
                                        <p:attrNameLst>
                                          <p:attrName>ppt_x</p:attrName>
                                        </p:attrNameLst>
                                      </p:cBhvr>
                                      <p:tavLst>
                                        <p:tav tm="0">
                                          <p:val>
                                            <p:strVal val="0-#ppt_w/2"/>
                                          </p:val>
                                        </p:tav>
                                        <p:tav tm="100000">
                                          <p:val>
                                            <p:strVal val="#ppt_x"/>
                                          </p:val>
                                        </p:tav>
                                      </p:tavLst>
                                    </p:anim>
                                    <p:anim calcmode="lin" valueType="num">
                                      <p:cBhvr additive="base">
                                        <p:cTn id="12" dur="2000" fill="hold"/>
                                        <p:tgtEl>
                                          <p:spTgt spid="182"/>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201"/>
                                        </p:tgtEl>
                                        <p:attrNameLst>
                                          <p:attrName>style.visibility</p:attrName>
                                        </p:attrNameLst>
                                      </p:cBhvr>
                                      <p:to>
                                        <p:strVal val="visible"/>
                                      </p:to>
                                    </p:set>
                                    <p:anim calcmode="lin" valueType="num">
                                      <p:cBhvr additive="base">
                                        <p:cTn id="15" dur="2000" fill="hold"/>
                                        <p:tgtEl>
                                          <p:spTgt spid="201"/>
                                        </p:tgtEl>
                                        <p:attrNameLst>
                                          <p:attrName>ppt_x</p:attrName>
                                        </p:attrNameLst>
                                      </p:cBhvr>
                                      <p:tavLst>
                                        <p:tav tm="0">
                                          <p:val>
                                            <p:strVal val="0-#ppt_w/2"/>
                                          </p:val>
                                        </p:tav>
                                        <p:tav tm="100000">
                                          <p:val>
                                            <p:strVal val="#ppt_x"/>
                                          </p:val>
                                        </p:tav>
                                      </p:tavLst>
                                    </p:anim>
                                    <p:anim calcmode="lin" valueType="num">
                                      <p:cBhvr additive="base">
                                        <p:cTn id="16" dur="2000" fill="hold"/>
                                        <p:tgtEl>
                                          <p:spTgt spid="201"/>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220"/>
                                        </p:tgtEl>
                                        <p:attrNameLst>
                                          <p:attrName>style.visibility</p:attrName>
                                        </p:attrNameLst>
                                      </p:cBhvr>
                                      <p:to>
                                        <p:strVal val="visible"/>
                                      </p:to>
                                    </p:set>
                                    <p:anim calcmode="lin" valueType="num">
                                      <p:cBhvr additive="base">
                                        <p:cTn id="19" dur="2000" fill="hold"/>
                                        <p:tgtEl>
                                          <p:spTgt spid="220"/>
                                        </p:tgtEl>
                                        <p:attrNameLst>
                                          <p:attrName>ppt_x</p:attrName>
                                        </p:attrNameLst>
                                      </p:cBhvr>
                                      <p:tavLst>
                                        <p:tav tm="0">
                                          <p:val>
                                            <p:strVal val="0-#ppt_w/2"/>
                                          </p:val>
                                        </p:tav>
                                        <p:tav tm="100000">
                                          <p:val>
                                            <p:strVal val="#ppt_x"/>
                                          </p:val>
                                        </p:tav>
                                      </p:tavLst>
                                    </p:anim>
                                    <p:anim calcmode="lin" valueType="num">
                                      <p:cBhvr additive="base">
                                        <p:cTn id="20" dur="2000" fill="hold"/>
                                        <p:tgtEl>
                                          <p:spTgt spid="220"/>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stCondLst>
                                    <p:cond delay="0"/>
                                  </p:stCondLst>
                                  <p:childTnLst>
                                    <p:set>
                                      <p:cBhvr>
                                        <p:cTn id="22" dur="1" fill="hold">
                                          <p:stCondLst>
                                            <p:cond delay="0"/>
                                          </p:stCondLst>
                                        </p:cTn>
                                        <p:tgtEl>
                                          <p:spTgt spid="156"/>
                                        </p:tgtEl>
                                        <p:attrNameLst>
                                          <p:attrName>style.visibility</p:attrName>
                                        </p:attrNameLst>
                                      </p:cBhvr>
                                      <p:to>
                                        <p:strVal val="visible"/>
                                      </p:to>
                                    </p:set>
                                    <p:anim calcmode="lin" valueType="num">
                                      <p:cBhvr additive="base">
                                        <p:cTn id="23" dur="2000" fill="hold"/>
                                        <p:tgtEl>
                                          <p:spTgt spid="156"/>
                                        </p:tgtEl>
                                        <p:attrNameLst>
                                          <p:attrName>ppt_x</p:attrName>
                                        </p:attrNameLst>
                                      </p:cBhvr>
                                      <p:tavLst>
                                        <p:tav tm="0">
                                          <p:val>
                                            <p:strVal val="1+#ppt_w/2"/>
                                          </p:val>
                                        </p:tav>
                                        <p:tav tm="100000">
                                          <p:val>
                                            <p:strVal val="#ppt_x"/>
                                          </p:val>
                                        </p:tav>
                                      </p:tavLst>
                                    </p:anim>
                                    <p:anim calcmode="lin" valueType="num">
                                      <p:cBhvr additive="base">
                                        <p:cTn id="24" dur="2000" fill="hold"/>
                                        <p:tgtEl>
                                          <p:spTgt spid="156"/>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253"/>
                                        </p:tgtEl>
                                        <p:attrNameLst>
                                          <p:attrName>style.visibility</p:attrName>
                                        </p:attrNameLst>
                                      </p:cBhvr>
                                      <p:to>
                                        <p:strVal val="visible"/>
                                      </p:to>
                                    </p:set>
                                    <p:anim calcmode="lin" valueType="num">
                                      <p:cBhvr additive="base">
                                        <p:cTn id="27" dur="2000" fill="hold"/>
                                        <p:tgtEl>
                                          <p:spTgt spid="253"/>
                                        </p:tgtEl>
                                        <p:attrNameLst>
                                          <p:attrName>ppt_x</p:attrName>
                                        </p:attrNameLst>
                                      </p:cBhvr>
                                      <p:tavLst>
                                        <p:tav tm="0">
                                          <p:val>
                                            <p:strVal val="1+#ppt_w/2"/>
                                          </p:val>
                                        </p:tav>
                                        <p:tav tm="100000">
                                          <p:val>
                                            <p:strVal val="#ppt_x"/>
                                          </p:val>
                                        </p:tav>
                                      </p:tavLst>
                                    </p:anim>
                                    <p:anim calcmode="lin" valueType="num">
                                      <p:cBhvr additive="base">
                                        <p:cTn id="28" dur="2000" fill="hold"/>
                                        <p:tgtEl>
                                          <p:spTgt spid="253"/>
                                        </p:tgtEl>
                                        <p:attrNameLst>
                                          <p:attrName>ppt_y</p:attrName>
                                        </p:attrNameLst>
                                      </p:cBhvr>
                                      <p:tavLst>
                                        <p:tav tm="0">
                                          <p:val>
                                            <p:strVal val="0-#ppt_h/2"/>
                                          </p:val>
                                        </p:tav>
                                        <p:tav tm="100000">
                                          <p:val>
                                            <p:strVal val="#ppt_y"/>
                                          </p:val>
                                        </p:tav>
                                      </p:tavLst>
                                    </p:anim>
                                  </p:childTnLst>
                                </p:cTn>
                              </p:par>
                              <p:par>
                                <p:cTn id="29" presetID="2" presetClass="entr" presetSubtype="3" fill="hold" nodeType="withEffect">
                                  <p:stCondLst>
                                    <p:cond delay="0"/>
                                  </p:stCondLst>
                                  <p:childTnLst>
                                    <p:set>
                                      <p:cBhvr>
                                        <p:cTn id="30" dur="1" fill="hold">
                                          <p:stCondLst>
                                            <p:cond delay="0"/>
                                          </p:stCondLst>
                                        </p:cTn>
                                        <p:tgtEl>
                                          <p:spTgt spid="272"/>
                                        </p:tgtEl>
                                        <p:attrNameLst>
                                          <p:attrName>style.visibility</p:attrName>
                                        </p:attrNameLst>
                                      </p:cBhvr>
                                      <p:to>
                                        <p:strVal val="visible"/>
                                      </p:to>
                                    </p:set>
                                    <p:anim calcmode="lin" valueType="num">
                                      <p:cBhvr additive="base">
                                        <p:cTn id="31" dur="2000" fill="hold"/>
                                        <p:tgtEl>
                                          <p:spTgt spid="272"/>
                                        </p:tgtEl>
                                        <p:attrNameLst>
                                          <p:attrName>ppt_x</p:attrName>
                                        </p:attrNameLst>
                                      </p:cBhvr>
                                      <p:tavLst>
                                        <p:tav tm="0">
                                          <p:val>
                                            <p:strVal val="1+#ppt_w/2"/>
                                          </p:val>
                                        </p:tav>
                                        <p:tav tm="100000">
                                          <p:val>
                                            <p:strVal val="#ppt_x"/>
                                          </p:val>
                                        </p:tav>
                                      </p:tavLst>
                                    </p:anim>
                                    <p:anim calcmode="lin" valueType="num">
                                      <p:cBhvr additive="base">
                                        <p:cTn id="32" dur="2000" fill="hold"/>
                                        <p:tgtEl>
                                          <p:spTgt spid="272"/>
                                        </p:tgtEl>
                                        <p:attrNameLst>
                                          <p:attrName>ppt_y</p:attrName>
                                        </p:attrNameLst>
                                      </p:cBhvr>
                                      <p:tavLst>
                                        <p:tav tm="0">
                                          <p:val>
                                            <p:strVal val="0-#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291"/>
                                        </p:tgtEl>
                                        <p:attrNameLst>
                                          <p:attrName>style.visibility</p:attrName>
                                        </p:attrNameLst>
                                      </p:cBhvr>
                                      <p:to>
                                        <p:strVal val="visible"/>
                                      </p:to>
                                    </p:set>
                                    <p:anim calcmode="lin" valueType="num">
                                      <p:cBhvr additive="base">
                                        <p:cTn id="35" dur="2000" fill="hold"/>
                                        <p:tgtEl>
                                          <p:spTgt spid="291"/>
                                        </p:tgtEl>
                                        <p:attrNameLst>
                                          <p:attrName>ppt_x</p:attrName>
                                        </p:attrNameLst>
                                      </p:cBhvr>
                                      <p:tavLst>
                                        <p:tav tm="0">
                                          <p:val>
                                            <p:strVal val="1+#ppt_w/2"/>
                                          </p:val>
                                        </p:tav>
                                        <p:tav tm="100000">
                                          <p:val>
                                            <p:strVal val="#ppt_x"/>
                                          </p:val>
                                        </p:tav>
                                      </p:tavLst>
                                    </p:anim>
                                    <p:anim calcmode="lin" valueType="num">
                                      <p:cBhvr additive="base">
                                        <p:cTn id="36" dur="2000" fill="hold"/>
                                        <p:tgtEl>
                                          <p:spTgt spid="291"/>
                                        </p:tgtEl>
                                        <p:attrNameLst>
                                          <p:attrName>ppt_y</p:attrName>
                                        </p:attrNameLst>
                                      </p:cBhvr>
                                      <p:tavLst>
                                        <p:tav tm="0">
                                          <p:val>
                                            <p:strVal val="0-#ppt_h/2"/>
                                          </p:val>
                                        </p:tav>
                                        <p:tav tm="100000">
                                          <p:val>
                                            <p:strVal val="#ppt_y"/>
                                          </p:val>
                                        </p:tav>
                                      </p:tavLst>
                                    </p:anim>
                                  </p:childTnLst>
                                </p:cTn>
                              </p:par>
                              <p:par>
                                <p:cTn id="37" presetID="2" presetClass="exit" presetSubtype="6" fill="hold" nodeType="withEffect">
                                  <p:stCondLst>
                                    <p:cond delay="0"/>
                                  </p:stCondLst>
                                  <p:childTnLst>
                                    <p:anim calcmode="lin" valueType="num">
                                      <p:cBhvr additive="base">
                                        <p:cTn id="38" dur="3750"/>
                                        <p:tgtEl>
                                          <p:spTgt spid="163"/>
                                        </p:tgtEl>
                                        <p:attrNameLst>
                                          <p:attrName>ppt_x</p:attrName>
                                        </p:attrNameLst>
                                      </p:cBhvr>
                                      <p:tavLst>
                                        <p:tav tm="0">
                                          <p:val>
                                            <p:strVal val="ppt_x"/>
                                          </p:val>
                                        </p:tav>
                                        <p:tav tm="100000">
                                          <p:val>
                                            <p:strVal val="1+ppt_w/2"/>
                                          </p:val>
                                        </p:tav>
                                      </p:tavLst>
                                    </p:anim>
                                    <p:anim calcmode="lin" valueType="num">
                                      <p:cBhvr additive="base">
                                        <p:cTn id="39" dur="3750"/>
                                        <p:tgtEl>
                                          <p:spTgt spid="163"/>
                                        </p:tgtEl>
                                        <p:attrNameLst>
                                          <p:attrName>ppt_y</p:attrName>
                                        </p:attrNameLst>
                                      </p:cBhvr>
                                      <p:tavLst>
                                        <p:tav tm="0">
                                          <p:val>
                                            <p:strVal val="ppt_y"/>
                                          </p:val>
                                        </p:tav>
                                        <p:tav tm="100000">
                                          <p:val>
                                            <p:strVal val="1+ppt_h/2"/>
                                          </p:val>
                                        </p:tav>
                                      </p:tavLst>
                                    </p:anim>
                                    <p:set>
                                      <p:cBhvr>
                                        <p:cTn id="40" dur="1" fill="hold">
                                          <p:stCondLst>
                                            <p:cond delay="3749"/>
                                          </p:stCondLst>
                                        </p:cTn>
                                        <p:tgtEl>
                                          <p:spTgt spid="163"/>
                                        </p:tgtEl>
                                        <p:attrNameLst>
                                          <p:attrName>style.visibility</p:attrName>
                                        </p:attrNameLst>
                                      </p:cBhvr>
                                      <p:to>
                                        <p:strVal val="hidden"/>
                                      </p:to>
                                    </p:set>
                                  </p:childTnLst>
                                </p:cTn>
                              </p:par>
                              <p:par>
                                <p:cTn id="41" presetID="2" presetClass="exit" presetSubtype="6" fill="hold" nodeType="withEffect">
                                  <p:stCondLst>
                                    <p:cond delay="0"/>
                                  </p:stCondLst>
                                  <p:childTnLst>
                                    <p:anim calcmode="lin" valueType="num">
                                      <p:cBhvr additive="base">
                                        <p:cTn id="42" dur="3750"/>
                                        <p:tgtEl>
                                          <p:spTgt spid="182"/>
                                        </p:tgtEl>
                                        <p:attrNameLst>
                                          <p:attrName>ppt_x</p:attrName>
                                        </p:attrNameLst>
                                      </p:cBhvr>
                                      <p:tavLst>
                                        <p:tav tm="0">
                                          <p:val>
                                            <p:strVal val="ppt_x"/>
                                          </p:val>
                                        </p:tav>
                                        <p:tav tm="100000">
                                          <p:val>
                                            <p:strVal val="1+ppt_w/2"/>
                                          </p:val>
                                        </p:tav>
                                      </p:tavLst>
                                    </p:anim>
                                    <p:anim calcmode="lin" valueType="num">
                                      <p:cBhvr additive="base">
                                        <p:cTn id="43" dur="3750"/>
                                        <p:tgtEl>
                                          <p:spTgt spid="182"/>
                                        </p:tgtEl>
                                        <p:attrNameLst>
                                          <p:attrName>ppt_y</p:attrName>
                                        </p:attrNameLst>
                                      </p:cBhvr>
                                      <p:tavLst>
                                        <p:tav tm="0">
                                          <p:val>
                                            <p:strVal val="ppt_y"/>
                                          </p:val>
                                        </p:tav>
                                        <p:tav tm="100000">
                                          <p:val>
                                            <p:strVal val="1+ppt_h/2"/>
                                          </p:val>
                                        </p:tav>
                                      </p:tavLst>
                                    </p:anim>
                                    <p:set>
                                      <p:cBhvr>
                                        <p:cTn id="44" dur="1" fill="hold">
                                          <p:stCondLst>
                                            <p:cond delay="3749"/>
                                          </p:stCondLst>
                                        </p:cTn>
                                        <p:tgtEl>
                                          <p:spTgt spid="182"/>
                                        </p:tgtEl>
                                        <p:attrNameLst>
                                          <p:attrName>style.visibility</p:attrName>
                                        </p:attrNameLst>
                                      </p:cBhvr>
                                      <p:to>
                                        <p:strVal val="hidden"/>
                                      </p:to>
                                    </p:set>
                                  </p:childTnLst>
                                </p:cTn>
                              </p:par>
                              <p:par>
                                <p:cTn id="45" presetID="2" presetClass="exit" presetSubtype="6" fill="hold" nodeType="withEffect">
                                  <p:stCondLst>
                                    <p:cond delay="0"/>
                                  </p:stCondLst>
                                  <p:childTnLst>
                                    <p:anim calcmode="lin" valueType="num">
                                      <p:cBhvr additive="base">
                                        <p:cTn id="46" dur="3750"/>
                                        <p:tgtEl>
                                          <p:spTgt spid="201"/>
                                        </p:tgtEl>
                                        <p:attrNameLst>
                                          <p:attrName>ppt_x</p:attrName>
                                        </p:attrNameLst>
                                      </p:cBhvr>
                                      <p:tavLst>
                                        <p:tav tm="0">
                                          <p:val>
                                            <p:strVal val="ppt_x"/>
                                          </p:val>
                                        </p:tav>
                                        <p:tav tm="100000">
                                          <p:val>
                                            <p:strVal val="1+ppt_w/2"/>
                                          </p:val>
                                        </p:tav>
                                      </p:tavLst>
                                    </p:anim>
                                    <p:anim calcmode="lin" valueType="num">
                                      <p:cBhvr additive="base">
                                        <p:cTn id="47" dur="3750"/>
                                        <p:tgtEl>
                                          <p:spTgt spid="201"/>
                                        </p:tgtEl>
                                        <p:attrNameLst>
                                          <p:attrName>ppt_y</p:attrName>
                                        </p:attrNameLst>
                                      </p:cBhvr>
                                      <p:tavLst>
                                        <p:tav tm="0">
                                          <p:val>
                                            <p:strVal val="ppt_y"/>
                                          </p:val>
                                        </p:tav>
                                        <p:tav tm="100000">
                                          <p:val>
                                            <p:strVal val="1+ppt_h/2"/>
                                          </p:val>
                                        </p:tav>
                                      </p:tavLst>
                                    </p:anim>
                                    <p:set>
                                      <p:cBhvr>
                                        <p:cTn id="48" dur="1" fill="hold">
                                          <p:stCondLst>
                                            <p:cond delay="3749"/>
                                          </p:stCondLst>
                                        </p:cTn>
                                        <p:tgtEl>
                                          <p:spTgt spid="201"/>
                                        </p:tgtEl>
                                        <p:attrNameLst>
                                          <p:attrName>style.visibility</p:attrName>
                                        </p:attrNameLst>
                                      </p:cBhvr>
                                      <p:to>
                                        <p:strVal val="hidden"/>
                                      </p:to>
                                    </p:set>
                                  </p:childTnLst>
                                </p:cTn>
                              </p:par>
                              <p:par>
                                <p:cTn id="49" presetID="2" presetClass="exit" presetSubtype="6" fill="hold" nodeType="withEffect">
                                  <p:stCondLst>
                                    <p:cond delay="0"/>
                                  </p:stCondLst>
                                  <p:childTnLst>
                                    <p:anim calcmode="lin" valueType="num">
                                      <p:cBhvr additive="base">
                                        <p:cTn id="50" dur="3750"/>
                                        <p:tgtEl>
                                          <p:spTgt spid="220"/>
                                        </p:tgtEl>
                                        <p:attrNameLst>
                                          <p:attrName>ppt_x</p:attrName>
                                        </p:attrNameLst>
                                      </p:cBhvr>
                                      <p:tavLst>
                                        <p:tav tm="0">
                                          <p:val>
                                            <p:strVal val="ppt_x"/>
                                          </p:val>
                                        </p:tav>
                                        <p:tav tm="100000">
                                          <p:val>
                                            <p:strVal val="1+ppt_w/2"/>
                                          </p:val>
                                        </p:tav>
                                      </p:tavLst>
                                    </p:anim>
                                    <p:anim calcmode="lin" valueType="num">
                                      <p:cBhvr additive="base">
                                        <p:cTn id="51" dur="3750"/>
                                        <p:tgtEl>
                                          <p:spTgt spid="220"/>
                                        </p:tgtEl>
                                        <p:attrNameLst>
                                          <p:attrName>ppt_y</p:attrName>
                                        </p:attrNameLst>
                                      </p:cBhvr>
                                      <p:tavLst>
                                        <p:tav tm="0">
                                          <p:val>
                                            <p:strVal val="ppt_y"/>
                                          </p:val>
                                        </p:tav>
                                        <p:tav tm="100000">
                                          <p:val>
                                            <p:strVal val="1+ppt_h/2"/>
                                          </p:val>
                                        </p:tav>
                                      </p:tavLst>
                                    </p:anim>
                                    <p:set>
                                      <p:cBhvr>
                                        <p:cTn id="52" dur="1" fill="hold">
                                          <p:stCondLst>
                                            <p:cond delay="3749"/>
                                          </p:stCondLst>
                                        </p:cTn>
                                        <p:tgtEl>
                                          <p:spTgt spid="220"/>
                                        </p:tgtEl>
                                        <p:attrNameLst>
                                          <p:attrName>style.visibility</p:attrName>
                                        </p:attrNameLst>
                                      </p:cBhvr>
                                      <p:to>
                                        <p:strVal val="hidden"/>
                                      </p:to>
                                    </p:set>
                                  </p:childTnLst>
                                </p:cTn>
                              </p:par>
                              <p:par>
                                <p:cTn id="53" presetID="2" presetClass="exit" presetSubtype="12" fill="hold" nodeType="withEffect">
                                  <p:stCondLst>
                                    <p:cond delay="0"/>
                                  </p:stCondLst>
                                  <p:childTnLst>
                                    <p:anim calcmode="lin" valueType="num">
                                      <p:cBhvr additive="base">
                                        <p:cTn id="54" dur="3750"/>
                                        <p:tgtEl>
                                          <p:spTgt spid="156"/>
                                        </p:tgtEl>
                                        <p:attrNameLst>
                                          <p:attrName>ppt_x</p:attrName>
                                        </p:attrNameLst>
                                      </p:cBhvr>
                                      <p:tavLst>
                                        <p:tav tm="0">
                                          <p:val>
                                            <p:strVal val="ppt_x"/>
                                          </p:val>
                                        </p:tav>
                                        <p:tav tm="100000">
                                          <p:val>
                                            <p:strVal val="0-ppt_w/2"/>
                                          </p:val>
                                        </p:tav>
                                      </p:tavLst>
                                    </p:anim>
                                    <p:anim calcmode="lin" valueType="num">
                                      <p:cBhvr additive="base">
                                        <p:cTn id="55" dur="3750"/>
                                        <p:tgtEl>
                                          <p:spTgt spid="156"/>
                                        </p:tgtEl>
                                        <p:attrNameLst>
                                          <p:attrName>ppt_y</p:attrName>
                                        </p:attrNameLst>
                                      </p:cBhvr>
                                      <p:tavLst>
                                        <p:tav tm="0">
                                          <p:val>
                                            <p:strVal val="ppt_y"/>
                                          </p:val>
                                        </p:tav>
                                        <p:tav tm="100000">
                                          <p:val>
                                            <p:strVal val="1+ppt_h/2"/>
                                          </p:val>
                                        </p:tav>
                                      </p:tavLst>
                                    </p:anim>
                                    <p:set>
                                      <p:cBhvr>
                                        <p:cTn id="56" dur="1" fill="hold">
                                          <p:stCondLst>
                                            <p:cond delay="3749"/>
                                          </p:stCondLst>
                                        </p:cTn>
                                        <p:tgtEl>
                                          <p:spTgt spid="156"/>
                                        </p:tgtEl>
                                        <p:attrNameLst>
                                          <p:attrName>style.visibility</p:attrName>
                                        </p:attrNameLst>
                                      </p:cBhvr>
                                      <p:to>
                                        <p:strVal val="hidden"/>
                                      </p:to>
                                    </p:set>
                                  </p:childTnLst>
                                </p:cTn>
                              </p:par>
                              <p:par>
                                <p:cTn id="57" presetID="2" presetClass="exit" presetSubtype="12" fill="hold" nodeType="withEffect">
                                  <p:stCondLst>
                                    <p:cond delay="0"/>
                                  </p:stCondLst>
                                  <p:childTnLst>
                                    <p:anim calcmode="lin" valueType="num">
                                      <p:cBhvr additive="base">
                                        <p:cTn id="58" dur="3750"/>
                                        <p:tgtEl>
                                          <p:spTgt spid="253"/>
                                        </p:tgtEl>
                                        <p:attrNameLst>
                                          <p:attrName>ppt_x</p:attrName>
                                        </p:attrNameLst>
                                      </p:cBhvr>
                                      <p:tavLst>
                                        <p:tav tm="0">
                                          <p:val>
                                            <p:strVal val="ppt_x"/>
                                          </p:val>
                                        </p:tav>
                                        <p:tav tm="100000">
                                          <p:val>
                                            <p:strVal val="0-ppt_w/2"/>
                                          </p:val>
                                        </p:tav>
                                      </p:tavLst>
                                    </p:anim>
                                    <p:anim calcmode="lin" valueType="num">
                                      <p:cBhvr additive="base">
                                        <p:cTn id="59" dur="3750"/>
                                        <p:tgtEl>
                                          <p:spTgt spid="253"/>
                                        </p:tgtEl>
                                        <p:attrNameLst>
                                          <p:attrName>ppt_y</p:attrName>
                                        </p:attrNameLst>
                                      </p:cBhvr>
                                      <p:tavLst>
                                        <p:tav tm="0">
                                          <p:val>
                                            <p:strVal val="ppt_y"/>
                                          </p:val>
                                        </p:tav>
                                        <p:tav tm="100000">
                                          <p:val>
                                            <p:strVal val="1+ppt_h/2"/>
                                          </p:val>
                                        </p:tav>
                                      </p:tavLst>
                                    </p:anim>
                                    <p:set>
                                      <p:cBhvr>
                                        <p:cTn id="60" dur="1" fill="hold">
                                          <p:stCondLst>
                                            <p:cond delay="3749"/>
                                          </p:stCondLst>
                                        </p:cTn>
                                        <p:tgtEl>
                                          <p:spTgt spid="253"/>
                                        </p:tgtEl>
                                        <p:attrNameLst>
                                          <p:attrName>style.visibility</p:attrName>
                                        </p:attrNameLst>
                                      </p:cBhvr>
                                      <p:to>
                                        <p:strVal val="hidden"/>
                                      </p:to>
                                    </p:set>
                                  </p:childTnLst>
                                </p:cTn>
                              </p:par>
                              <p:par>
                                <p:cTn id="61" presetID="2" presetClass="exit" presetSubtype="12" fill="hold" nodeType="withEffect">
                                  <p:stCondLst>
                                    <p:cond delay="0"/>
                                  </p:stCondLst>
                                  <p:childTnLst>
                                    <p:anim calcmode="lin" valueType="num">
                                      <p:cBhvr additive="base">
                                        <p:cTn id="62" dur="3750"/>
                                        <p:tgtEl>
                                          <p:spTgt spid="272"/>
                                        </p:tgtEl>
                                        <p:attrNameLst>
                                          <p:attrName>ppt_x</p:attrName>
                                        </p:attrNameLst>
                                      </p:cBhvr>
                                      <p:tavLst>
                                        <p:tav tm="0">
                                          <p:val>
                                            <p:strVal val="ppt_x"/>
                                          </p:val>
                                        </p:tav>
                                        <p:tav tm="100000">
                                          <p:val>
                                            <p:strVal val="0-ppt_w/2"/>
                                          </p:val>
                                        </p:tav>
                                      </p:tavLst>
                                    </p:anim>
                                    <p:anim calcmode="lin" valueType="num">
                                      <p:cBhvr additive="base">
                                        <p:cTn id="63" dur="3750"/>
                                        <p:tgtEl>
                                          <p:spTgt spid="272"/>
                                        </p:tgtEl>
                                        <p:attrNameLst>
                                          <p:attrName>ppt_y</p:attrName>
                                        </p:attrNameLst>
                                      </p:cBhvr>
                                      <p:tavLst>
                                        <p:tav tm="0">
                                          <p:val>
                                            <p:strVal val="ppt_y"/>
                                          </p:val>
                                        </p:tav>
                                        <p:tav tm="100000">
                                          <p:val>
                                            <p:strVal val="1+ppt_h/2"/>
                                          </p:val>
                                        </p:tav>
                                      </p:tavLst>
                                    </p:anim>
                                    <p:set>
                                      <p:cBhvr>
                                        <p:cTn id="64" dur="1" fill="hold">
                                          <p:stCondLst>
                                            <p:cond delay="3749"/>
                                          </p:stCondLst>
                                        </p:cTn>
                                        <p:tgtEl>
                                          <p:spTgt spid="272"/>
                                        </p:tgtEl>
                                        <p:attrNameLst>
                                          <p:attrName>style.visibility</p:attrName>
                                        </p:attrNameLst>
                                      </p:cBhvr>
                                      <p:to>
                                        <p:strVal val="hidden"/>
                                      </p:to>
                                    </p:set>
                                  </p:childTnLst>
                                </p:cTn>
                              </p:par>
                              <p:par>
                                <p:cTn id="65" presetID="2" presetClass="exit" presetSubtype="12" fill="hold" nodeType="withEffect">
                                  <p:stCondLst>
                                    <p:cond delay="0"/>
                                  </p:stCondLst>
                                  <p:childTnLst>
                                    <p:anim calcmode="lin" valueType="num">
                                      <p:cBhvr additive="base">
                                        <p:cTn id="66" dur="3750"/>
                                        <p:tgtEl>
                                          <p:spTgt spid="291"/>
                                        </p:tgtEl>
                                        <p:attrNameLst>
                                          <p:attrName>ppt_x</p:attrName>
                                        </p:attrNameLst>
                                      </p:cBhvr>
                                      <p:tavLst>
                                        <p:tav tm="0">
                                          <p:val>
                                            <p:strVal val="ppt_x"/>
                                          </p:val>
                                        </p:tav>
                                        <p:tav tm="100000">
                                          <p:val>
                                            <p:strVal val="0-ppt_w/2"/>
                                          </p:val>
                                        </p:tav>
                                      </p:tavLst>
                                    </p:anim>
                                    <p:anim calcmode="lin" valueType="num">
                                      <p:cBhvr additive="base">
                                        <p:cTn id="67" dur="3750"/>
                                        <p:tgtEl>
                                          <p:spTgt spid="291"/>
                                        </p:tgtEl>
                                        <p:attrNameLst>
                                          <p:attrName>ppt_y</p:attrName>
                                        </p:attrNameLst>
                                      </p:cBhvr>
                                      <p:tavLst>
                                        <p:tav tm="0">
                                          <p:val>
                                            <p:strVal val="ppt_y"/>
                                          </p:val>
                                        </p:tav>
                                        <p:tav tm="100000">
                                          <p:val>
                                            <p:strVal val="1+ppt_h/2"/>
                                          </p:val>
                                        </p:tav>
                                      </p:tavLst>
                                    </p:anim>
                                    <p:set>
                                      <p:cBhvr>
                                        <p:cTn id="68" dur="1" fill="hold">
                                          <p:stCondLst>
                                            <p:cond delay="3749"/>
                                          </p:stCondLst>
                                        </p:cTn>
                                        <p:tgtEl>
                                          <p:spTgt spid="291"/>
                                        </p:tgtEl>
                                        <p:attrNameLst>
                                          <p:attrName>style.visibility</p:attrName>
                                        </p:attrNameLst>
                                      </p:cBhvr>
                                      <p:to>
                                        <p:strVal val="hidden"/>
                                      </p:to>
                                    </p:set>
                                  </p:childTnLst>
                                </p:cTn>
                              </p:par>
                              <p:par>
                                <p:cTn id="69" presetID="23" presetClass="entr" presetSubtype="272" fill="hold" nodeType="withEffect">
                                  <p:stCondLst>
                                    <p:cond delay="0"/>
                                  </p:stCondLst>
                                  <p:childTnLst>
                                    <p:set>
                                      <p:cBhvr>
                                        <p:cTn id="70" dur="1" fill="hold">
                                          <p:stCondLst>
                                            <p:cond delay="0"/>
                                          </p:stCondLst>
                                        </p:cTn>
                                        <p:tgtEl>
                                          <p:spTgt spid="159"/>
                                        </p:tgtEl>
                                        <p:attrNameLst>
                                          <p:attrName>style.visibility</p:attrName>
                                        </p:attrNameLst>
                                      </p:cBhvr>
                                      <p:to>
                                        <p:strVal val="visible"/>
                                      </p:to>
                                    </p:set>
                                    <p:anim calcmode="lin" valueType="num">
                                      <p:cBhvr>
                                        <p:cTn id="71" dur="3750" fill="hold"/>
                                        <p:tgtEl>
                                          <p:spTgt spid="159"/>
                                        </p:tgtEl>
                                        <p:attrNameLst>
                                          <p:attrName>ppt_w</p:attrName>
                                        </p:attrNameLst>
                                      </p:cBhvr>
                                      <p:tavLst>
                                        <p:tav tm="0">
                                          <p:val>
                                            <p:strVal val="2/3*#ppt_w"/>
                                          </p:val>
                                        </p:tav>
                                        <p:tav tm="100000">
                                          <p:val>
                                            <p:strVal val="#ppt_w"/>
                                          </p:val>
                                        </p:tav>
                                      </p:tavLst>
                                    </p:anim>
                                    <p:anim calcmode="lin" valueType="num">
                                      <p:cBhvr>
                                        <p:cTn id="72" dur="3750" fill="hold"/>
                                        <p:tgtEl>
                                          <p:spTgt spid="159"/>
                                        </p:tgtEl>
                                        <p:attrNameLst>
                                          <p:attrName>ppt_h</p:attrName>
                                        </p:attrNameLst>
                                      </p:cBhvr>
                                      <p:tavLst>
                                        <p:tav tm="0">
                                          <p:val>
                                            <p:strVal val="2/3*#ppt_h"/>
                                          </p:val>
                                        </p:tav>
                                        <p:tav tm="100000">
                                          <p:val>
                                            <p:strVal val="#ppt_h"/>
                                          </p:val>
                                        </p:tav>
                                      </p:tavLst>
                                    </p:anim>
                                  </p:childTnLst>
                                </p:cTn>
                              </p:par>
                              <p:par>
                                <p:cTn id="73" presetID="6" presetClass="entr" presetSubtype="32" fill="hold" nodeType="withEffect">
                                  <p:stCondLst>
                                    <p:cond delay="0"/>
                                  </p:stCondLst>
                                  <p:childTnLst>
                                    <p:set>
                                      <p:cBhvr>
                                        <p:cTn id="74" dur="1" fill="hold">
                                          <p:stCondLst>
                                            <p:cond delay="0"/>
                                          </p:stCondLst>
                                        </p:cTn>
                                        <p:tgtEl>
                                          <p:spTgt spid="159"/>
                                        </p:tgtEl>
                                        <p:attrNameLst>
                                          <p:attrName>style.visibility</p:attrName>
                                        </p:attrNameLst>
                                      </p:cBhvr>
                                      <p:to>
                                        <p:strVal val="visible"/>
                                      </p:to>
                                    </p:set>
                                    <p:animEffect transition="in" filter="circle(out)">
                                      <p:cBhvr>
                                        <p:cTn id="75" dur="3750"/>
                                        <p:tgtEl>
                                          <p:spTgt spid="159"/>
                                        </p:tgtEl>
                                      </p:cBhvr>
                                    </p:animEffect>
                                  </p:childTnLst>
                                </p:cTn>
                              </p:par>
                              <p:par>
                                <p:cTn id="76" presetID="9" presetClass="emph" presetSubtype="0" grpId="0" nodeType="withEffect">
                                  <p:stCondLst>
                                    <p:cond delay="0"/>
                                  </p:stCondLst>
                                  <p:childTnLst>
                                    <p:set>
                                      <p:cBhvr rctx="PPT">
                                        <p:cTn id="77" dur="indefinite"/>
                                        <p:tgtEl>
                                          <p:spTgt spid="313"/>
                                        </p:tgtEl>
                                        <p:attrNameLst>
                                          <p:attrName>style.opacity</p:attrName>
                                        </p:attrNameLst>
                                      </p:cBhvr>
                                      <p:to>
                                        <p:strVal val="0"/>
                                      </p:to>
                                    </p:set>
                                    <p:animEffect filter="image" prLst="opacity: 0">
                                      <p:cBhvr rctx="IE">
                                        <p:cTn id="78" dur="indefinite"/>
                                        <p:tgtEl>
                                          <p:spTgt spid="3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547664" y="555526"/>
            <a:ext cx="6984776" cy="2339102"/>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b="1" dirty="0" smtClean="0">
                <a:solidFill>
                  <a:srgbClr val="660033"/>
                </a:solidFill>
                <a:latin typeface="Hobo Std" pitchFamily="34" charset="0"/>
              </a:rPr>
              <a:t>Remolacha </a:t>
            </a:r>
            <a:r>
              <a:rPr lang="es-ES" b="1" dirty="0">
                <a:solidFill>
                  <a:srgbClr val="660033"/>
                </a:solidFill>
                <a:latin typeface="Hobo Std" pitchFamily="34" charset="0"/>
              </a:rPr>
              <a:t>a la hora de mantener el corazón sano y joven:</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Una vez más el ácido fólico es el encargado de nutrir nuestro corazón gracias a la remolacha y sus efectos antioxidantes.</a:t>
            </a:r>
          </a:p>
          <a:p>
            <a:pPr algn="ctr"/>
            <a:r>
              <a:rPr lang="es-ES" sz="1600" dirty="0" smtClean="0">
                <a:solidFill>
                  <a:srgbClr val="660033"/>
                </a:solidFill>
                <a:latin typeface="Hobo Std" pitchFamily="34" charset="0"/>
              </a:rPr>
              <a:t>Alimento </a:t>
            </a:r>
            <a:r>
              <a:rPr lang="es-ES" sz="1600" dirty="0">
                <a:solidFill>
                  <a:srgbClr val="660033"/>
                </a:solidFill>
                <a:latin typeface="Hobo Std" pitchFamily="34" charset="0"/>
              </a:rPr>
              <a:t>cardiosaludable, rico en fibra, antioxidantes, potasio, vitaminas del grupo B (no B-12 ojo), nos beneficia a la hora de disminuir el colesterol, reduce la hipertensión y nos limpia las arterias, reduciendo la posibilidad de accidentes cardiovasculares como infartos o ictus.</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3572263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40 Rectángulo"/>
          <p:cNvSpPr/>
          <p:nvPr/>
        </p:nvSpPr>
        <p:spPr>
          <a:xfrm>
            <a:off x="21060" y="4936"/>
            <a:ext cx="9144000" cy="5143500"/>
          </a:xfrm>
          <a:prstGeom prst="rect">
            <a:avLst/>
          </a:prstGeom>
          <a:gradFill flip="none" rotWithShape="1">
            <a:gsLst>
              <a:gs pos="7000">
                <a:schemeClr val="bg2">
                  <a:lumMod val="50000"/>
                </a:schemeClr>
              </a:gs>
              <a:gs pos="50000">
                <a:schemeClr val="bg2">
                  <a:lumMod val="50000"/>
                </a:schemeClr>
              </a:gs>
              <a:gs pos="93000">
                <a:schemeClr val="bg2">
                  <a:lumMod val="50000"/>
                </a:schemeClr>
              </a:gs>
              <a:gs pos="833">
                <a:srgbClr val="FF0066"/>
              </a:gs>
              <a:gs pos="100000">
                <a:srgbClr val="FF006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7" name="36 Imagen" descr="Diapositiva3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6902" y="0"/>
            <a:ext cx="9160902" cy="5170140"/>
          </a:xfrm>
          <a:prstGeom prst="rect">
            <a:avLst/>
          </a:prstGeom>
          <a:noFill/>
          <a:ln>
            <a:noFill/>
          </a:ln>
        </p:spPr>
      </p:pic>
      <p:sp>
        <p:nvSpPr>
          <p:cNvPr id="3" name="2 Paralelogramo"/>
          <p:cNvSpPr/>
          <p:nvPr/>
        </p:nvSpPr>
        <p:spPr>
          <a:xfrm flipH="1">
            <a:off x="-414396" y="1183196"/>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7398060" y="118799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701604" y="1183196"/>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817604" y="1183196"/>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2933604" y="1183196"/>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6281604" y="1183196"/>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4049604" y="1183196"/>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5165604" y="1183196"/>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flipV="1">
            <a:off x="-432144" y="2479340"/>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flipV="1">
            <a:off x="7380312"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flipH="1" flipV="1">
            <a:off x="683856" y="2479340"/>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flipV="1">
            <a:off x="1799856" y="2479340"/>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flipV="1">
            <a:off x="2915856" y="2479340"/>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flipV="1">
            <a:off x="6263856" y="2479340"/>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flipH="1" flipV="1">
            <a:off x="4031856" y="2479340"/>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flipV="1">
            <a:off x="5147856" y="2479340"/>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1070417" y="1203598"/>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742039" y="120808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a:off x="45583" y="1203598"/>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1161583" y="1203598"/>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a:off x="2277583" y="1203598"/>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5625583" y="1203598"/>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a:off x="3393583" y="1203598"/>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4509583" y="1203598"/>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V="1">
            <a:off x="-1088165"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flipV="1">
            <a:off x="6724291" y="2520144"/>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V="1">
            <a:off x="27835"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V="1">
            <a:off x="1143835"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V="1">
            <a:off x="2259835"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flipV="1">
            <a:off x="5607835"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V="1">
            <a:off x="3375835"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V="1">
            <a:off x="4491835" y="2499742"/>
            <a:ext cx="2771800" cy="1296144"/>
          </a:xfrm>
          <a:prstGeom prst="parallelogram">
            <a:avLst>
              <a:gd name="adj" fmla="val 60658"/>
            </a:avLst>
          </a:prstGeom>
          <a:gradFill>
            <a:gsLst>
              <a:gs pos="12917">
                <a:srgbClr val="CC0000"/>
              </a:gs>
              <a:gs pos="31000">
                <a:srgbClr val="99FF33"/>
              </a:gs>
              <a:gs pos="34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scene3d>
            <a:camera prst="orthographicFront"/>
            <a:lightRig rig="flat" dir="t">
              <a:rot lat="0" lon="0" rev="10200000"/>
            </a:lightRig>
          </a:scene3d>
          <a:sp3d prstMaterial="dkEdge">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37950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0-#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0-#ppt_w/2"/>
                                          </p:val>
                                        </p:tav>
                                        <p:tav tm="100000">
                                          <p:val>
                                            <p:strVal val="#ppt_x"/>
                                          </p:val>
                                        </p:tav>
                                      </p:tavLst>
                                    </p:anim>
                                    <p:anim calcmode="lin" valueType="num">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500" fill="hold"/>
                                        <p:tgtEl>
                                          <p:spTgt spid="5"/>
                                        </p:tgtEl>
                                        <p:attrNameLst>
                                          <p:attrName>ppt_x</p:attrName>
                                        </p:attrNameLst>
                                      </p:cBhvr>
                                      <p:tavLst>
                                        <p:tav tm="0">
                                          <p:val>
                                            <p:strVal val="0-#ppt_w/2"/>
                                          </p:val>
                                        </p:tav>
                                        <p:tav tm="100000">
                                          <p:val>
                                            <p:strVal val="#ppt_x"/>
                                          </p:val>
                                        </p:tav>
                                      </p:tavLst>
                                    </p:anim>
                                    <p:anim calcmode="lin" valueType="num">
                                      <p:cBhvr additive="base">
                                        <p:cTn id="16" dur="2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500" fill="hold"/>
                                        <p:tgtEl>
                                          <p:spTgt spid="6"/>
                                        </p:tgtEl>
                                        <p:attrNameLst>
                                          <p:attrName>ppt_x</p:attrName>
                                        </p:attrNameLst>
                                      </p:cBhvr>
                                      <p:tavLst>
                                        <p:tav tm="0">
                                          <p:val>
                                            <p:strVal val="0-#ppt_w/2"/>
                                          </p:val>
                                        </p:tav>
                                        <p:tav tm="100000">
                                          <p:val>
                                            <p:strVal val="#ppt_x"/>
                                          </p:val>
                                        </p:tav>
                                      </p:tavLst>
                                    </p:anim>
                                    <p:anim calcmode="lin" valueType="num">
                                      <p:cBhvr additive="base">
                                        <p:cTn id="20" dur="2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500" fill="hold"/>
                                        <p:tgtEl>
                                          <p:spTgt spid="7"/>
                                        </p:tgtEl>
                                        <p:attrNameLst>
                                          <p:attrName>ppt_x</p:attrName>
                                        </p:attrNameLst>
                                      </p:cBhvr>
                                      <p:tavLst>
                                        <p:tav tm="0">
                                          <p:val>
                                            <p:strVal val="0-#ppt_w/2"/>
                                          </p:val>
                                        </p:tav>
                                        <p:tav tm="100000">
                                          <p:val>
                                            <p:strVal val="#ppt_x"/>
                                          </p:val>
                                        </p:tav>
                                      </p:tavLst>
                                    </p:anim>
                                    <p:anim calcmode="lin" valueType="num">
                                      <p:cBhvr additive="base">
                                        <p:cTn id="24" dur="2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500" fill="hold"/>
                                        <p:tgtEl>
                                          <p:spTgt spid="8"/>
                                        </p:tgtEl>
                                        <p:attrNameLst>
                                          <p:attrName>ppt_x</p:attrName>
                                        </p:attrNameLst>
                                      </p:cBhvr>
                                      <p:tavLst>
                                        <p:tav tm="0">
                                          <p:val>
                                            <p:strVal val="0-#ppt_w/2"/>
                                          </p:val>
                                        </p:tav>
                                        <p:tav tm="100000">
                                          <p:val>
                                            <p:strVal val="#ppt_x"/>
                                          </p:val>
                                        </p:tav>
                                      </p:tavLst>
                                    </p:anim>
                                    <p:anim calcmode="lin" valueType="num">
                                      <p:cBhvr additive="base">
                                        <p:cTn id="28" dur="2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500" fill="hold"/>
                                        <p:tgtEl>
                                          <p:spTgt spid="9"/>
                                        </p:tgtEl>
                                        <p:attrNameLst>
                                          <p:attrName>ppt_x</p:attrName>
                                        </p:attrNameLst>
                                      </p:cBhvr>
                                      <p:tavLst>
                                        <p:tav tm="0">
                                          <p:val>
                                            <p:strVal val="0-#ppt_w/2"/>
                                          </p:val>
                                        </p:tav>
                                        <p:tav tm="100000">
                                          <p:val>
                                            <p:strVal val="#ppt_x"/>
                                          </p:val>
                                        </p:tav>
                                      </p:tavLst>
                                    </p:anim>
                                    <p:anim calcmode="lin" valueType="num">
                                      <p:cBhvr additive="base">
                                        <p:cTn id="32" dur="250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500" fill="hold"/>
                                        <p:tgtEl>
                                          <p:spTgt spid="10"/>
                                        </p:tgtEl>
                                        <p:attrNameLst>
                                          <p:attrName>ppt_x</p:attrName>
                                        </p:attrNameLst>
                                      </p:cBhvr>
                                      <p:tavLst>
                                        <p:tav tm="0">
                                          <p:val>
                                            <p:strVal val="0-#ppt_w/2"/>
                                          </p:val>
                                        </p:tav>
                                        <p:tav tm="100000">
                                          <p:val>
                                            <p:strVal val="#ppt_x"/>
                                          </p:val>
                                        </p:tav>
                                      </p:tavLst>
                                    </p:anim>
                                    <p:anim calcmode="lin" valueType="num">
                                      <p:cBhvr additive="base">
                                        <p:cTn id="36" dur="25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2500" fill="hold"/>
                                        <p:tgtEl>
                                          <p:spTgt spid="21"/>
                                        </p:tgtEl>
                                        <p:attrNameLst>
                                          <p:attrName>ppt_x</p:attrName>
                                        </p:attrNameLst>
                                      </p:cBhvr>
                                      <p:tavLst>
                                        <p:tav tm="0">
                                          <p:val>
                                            <p:strVal val="0-#ppt_w/2"/>
                                          </p:val>
                                        </p:tav>
                                        <p:tav tm="100000">
                                          <p:val>
                                            <p:strVal val="#ppt_x"/>
                                          </p:val>
                                        </p:tav>
                                      </p:tavLst>
                                    </p:anim>
                                    <p:anim calcmode="lin" valueType="num">
                                      <p:cBhvr additive="base">
                                        <p:cTn id="40" dur="2500" fill="hold"/>
                                        <p:tgtEl>
                                          <p:spTgt spid="21"/>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 calcmode="lin" valueType="num">
                                      <p:cBhvr additive="base">
                                        <p:cTn id="43" dur="2500" fill="hold"/>
                                        <p:tgtEl>
                                          <p:spTgt spid="22"/>
                                        </p:tgtEl>
                                        <p:attrNameLst>
                                          <p:attrName>ppt_x</p:attrName>
                                        </p:attrNameLst>
                                      </p:cBhvr>
                                      <p:tavLst>
                                        <p:tav tm="0">
                                          <p:val>
                                            <p:strVal val="0-#ppt_w/2"/>
                                          </p:val>
                                        </p:tav>
                                        <p:tav tm="100000">
                                          <p:val>
                                            <p:strVal val="#ppt_x"/>
                                          </p:val>
                                        </p:tav>
                                      </p:tavLst>
                                    </p:anim>
                                    <p:anim calcmode="lin" valueType="num">
                                      <p:cBhvr additive="base">
                                        <p:cTn id="44" dur="2500" fill="hold"/>
                                        <p:tgtEl>
                                          <p:spTgt spid="22"/>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2500" fill="hold"/>
                                        <p:tgtEl>
                                          <p:spTgt spid="23"/>
                                        </p:tgtEl>
                                        <p:attrNameLst>
                                          <p:attrName>ppt_x</p:attrName>
                                        </p:attrNameLst>
                                      </p:cBhvr>
                                      <p:tavLst>
                                        <p:tav tm="0">
                                          <p:val>
                                            <p:strVal val="0-#ppt_w/2"/>
                                          </p:val>
                                        </p:tav>
                                        <p:tav tm="100000">
                                          <p:val>
                                            <p:strVal val="#ppt_x"/>
                                          </p:val>
                                        </p:tav>
                                      </p:tavLst>
                                    </p:anim>
                                    <p:anim calcmode="lin" valueType="num">
                                      <p:cBhvr additive="base">
                                        <p:cTn id="48" dur="2500" fill="hold"/>
                                        <p:tgtEl>
                                          <p:spTgt spid="23"/>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2500" fill="hold"/>
                                        <p:tgtEl>
                                          <p:spTgt spid="24"/>
                                        </p:tgtEl>
                                        <p:attrNameLst>
                                          <p:attrName>ppt_x</p:attrName>
                                        </p:attrNameLst>
                                      </p:cBhvr>
                                      <p:tavLst>
                                        <p:tav tm="0">
                                          <p:val>
                                            <p:strVal val="0-#ppt_w/2"/>
                                          </p:val>
                                        </p:tav>
                                        <p:tav tm="100000">
                                          <p:val>
                                            <p:strVal val="#ppt_x"/>
                                          </p:val>
                                        </p:tav>
                                      </p:tavLst>
                                    </p:anim>
                                    <p:anim calcmode="lin" valueType="num">
                                      <p:cBhvr additive="base">
                                        <p:cTn id="52" dur="2500" fill="hold"/>
                                        <p:tgtEl>
                                          <p:spTgt spid="2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2500" fill="hold"/>
                                        <p:tgtEl>
                                          <p:spTgt spid="25"/>
                                        </p:tgtEl>
                                        <p:attrNameLst>
                                          <p:attrName>ppt_x</p:attrName>
                                        </p:attrNameLst>
                                      </p:cBhvr>
                                      <p:tavLst>
                                        <p:tav tm="0">
                                          <p:val>
                                            <p:strVal val="0-#ppt_w/2"/>
                                          </p:val>
                                        </p:tav>
                                        <p:tav tm="100000">
                                          <p:val>
                                            <p:strVal val="#ppt_x"/>
                                          </p:val>
                                        </p:tav>
                                      </p:tavLst>
                                    </p:anim>
                                    <p:anim calcmode="lin" valueType="num">
                                      <p:cBhvr additive="base">
                                        <p:cTn id="56" dur="25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2500" fill="hold"/>
                                        <p:tgtEl>
                                          <p:spTgt spid="26"/>
                                        </p:tgtEl>
                                        <p:attrNameLst>
                                          <p:attrName>ppt_x</p:attrName>
                                        </p:attrNameLst>
                                      </p:cBhvr>
                                      <p:tavLst>
                                        <p:tav tm="0">
                                          <p:val>
                                            <p:strVal val="0-#ppt_w/2"/>
                                          </p:val>
                                        </p:tav>
                                        <p:tav tm="100000">
                                          <p:val>
                                            <p:strVal val="#ppt_x"/>
                                          </p:val>
                                        </p:tav>
                                      </p:tavLst>
                                    </p:anim>
                                    <p:anim calcmode="lin" valueType="num">
                                      <p:cBhvr additive="base">
                                        <p:cTn id="60" dur="2500" fill="hold"/>
                                        <p:tgtEl>
                                          <p:spTgt spid="26"/>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2500" fill="hold"/>
                                        <p:tgtEl>
                                          <p:spTgt spid="27"/>
                                        </p:tgtEl>
                                        <p:attrNameLst>
                                          <p:attrName>ppt_x</p:attrName>
                                        </p:attrNameLst>
                                      </p:cBhvr>
                                      <p:tavLst>
                                        <p:tav tm="0">
                                          <p:val>
                                            <p:strVal val="0-#ppt_w/2"/>
                                          </p:val>
                                        </p:tav>
                                        <p:tav tm="100000">
                                          <p:val>
                                            <p:strVal val="#ppt_x"/>
                                          </p:val>
                                        </p:tav>
                                      </p:tavLst>
                                    </p:anim>
                                    <p:anim calcmode="lin" valueType="num">
                                      <p:cBhvr additive="base">
                                        <p:cTn id="64" dur="2500" fill="hold"/>
                                        <p:tgtEl>
                                          <p:spTgt spid="27"/>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2500" fill="hold"/>
                                        <p:tgtEl>
                                          <p:spTgt spid="28"/>
                                        </p:tgtEl>
                                        <p:attrNameLst>
                                          <p:attrName>ppt_x</p:attrName>
                                        </p:attrNameLst>
                                      </p:cBhvr>
                                      <p:tavLst>
                                        <p:tav tm="0">
                                          <p:val>
                                            <p:strVal val="0-#ppt_w/2"/>
                                          </p:val>
                                        </p:tav>
                                        <p:tav tm="100000">
                                          <p:val>
                                            <p:strVal val="#ppt_x"/>
                                          </p:val>
                                        </p:tav>
                                      </p:tavLst>
                                    </p:anim>
                                    <p:anim calcmode="lin" valueType="num">
                                      <p:cBhvr additive="base">
                                        <p:cTn id="68" dur="2500" fill="hold"/>
                                        <p:tgtEl>
                                          <p:spTgt spid="28"/>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additive="base">
                                        <p:cTn id="71" dur="2500" fill="hold"/>
                                        <p:tgtEl>
                                          <p:spTgt spid="38"/>
                                        </p:tgtEl>
                                        <p:attrNameLst>
                                          <p:attrName>ppt_x</p:attrName>
                                        </p:attrNameLst>
                                      </p:cBhvr>
                                      <p:tavLst>
                                        <p:tav tm="0">
                                          <p:val>
                                            <p:strVal val="1+#ppt_w/2"/>
                                          </p:val>
                                        </p:tav>
                                        <p:tav tm="100000">
                                          <p:val>
                                            <p:strVal val="#ppt_x"/>
                                          </p:val>
                                        </p:tav>
                                      </p:tavLst>
                                    </p:anim>
                                    <p:anim calcmode="lin" valueType="num">
                                      <p:cBhvr additive="base">
                                        <p:cTn id="72" dur="2500" fill="hold"/>
                                        <p:tgtEl>
                                          <p:spTgt spid="3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43"/>
                                        </p:tgtEl>
                                        <p:attrNameLst>
                                          <p:attrName>style.visibility</p:attrName>
                                        </p:attrNameLst>
                                      </p:cBhvr>
                                      <p:to>
                                        <p:strVal val="visible"/>
                                      </p:to>
                                    </p:set>
                                    <p:anim calcmode="lin" valueType="num">
                                      <p:cBhvr additive="base">
                                        <p:cTn id="75" dur="2500" fill="hold"/>
                                        <p:tgtEl>
                                          <p:spTgt spid="43"/>
                                        </p:tgtEl>
                                        <p:attrNameLst>
                                          <p:attrName>ppt_x</p:attrName>
                                        </p:attrNameLst>
                                      </p:cBhvr>
                                      <p:tavLst>
                                        <p:tav tm="0">
                                          <p:val>
                                            <p:strVal val="1+#ppt_w/2"/>
                                          </p:val>
                                        </p:tav>
                                        <p:tav tm="100000">
                                          <p:val>
                                            <p:strVal val="#ppt_x"/>
                                          </p:val>
                                        </p:tav>
                                      </p:tavLst>
                                    </p:anim>
                                    <p:anim calcmode="lin" valueType="num">
                                      <p:cBhvr additive="base">
                                        <p:cTn id="76" dur="2500" fill="hold"/>
                                        <p:tgtEl>
                                          <p:spTgt spid="43"/>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44"/>
                                        </p:tgtEl>
                                        <p:attrNameLst>
                                          <p:attrName>style.visibility</p:attrName>
                                        </p:attrNameLst>
                                      </p:cBhvr>
                                      <p:to>
                                        <p:strVal val="visible"/>
                                      </p:to>
                                    </p:set>
                                    <p:anim calcmode="lin" valueType="num">
                                      <p:cBhvr additive="base">
                                        <p:cTn id="79" dur="2500" fill="hold"/>
                                        <p:tgtEl>
                                          <p:spTgt spid="44"/>
                                        </p:tgtEl>
                                        <p:attrNameLst>
                                          <p:attrName>ppt_x</p:attrName>
                                        </p:attrNameLst>
                                      </p:cBhvr>
                                      <p:tavLst>
                                        <p:tav tm="0">
                                          <p:val>
                                            <p:strVal val="1+#ppt_w/2"/>
                                          </p:val>
                                        </p:tav>
                                        <p:tav tm="100000">
                                          <p:val>
                                            <p:strVal val="#ppt_x"/>
                                          </p:val>
                                        </p:tav>
                                      </p:tavLst>
                                    </p:anim>
                                    <p:anim calcmode="lin" valueType="num">
                                      <p:cBhvr additive="base">
                                        <p:cTn id="80" dur="2500" fill="hold"/>
                                        <p:tgtEl>
                                          <p:spTgt spid="44"/>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45"/>
                                        </p:tgtEl>
                                        <p:attrNameLst>
                                          <p:attrName>style.visibility</p:attrName>
                                        </p:attrNameLst>
                                      </p:cBhvr>
                                      <p:to>
                                        <p:strVal val="visible"/>
                                      </p:to>
                                    </p:set>
                                    <p:anim calcmode="lin" valueType="num">
                                      <p:cBhvr additive="base">
                                        <p:cTn id="83" dur="2500" fill="hold"/>
                                        <p:tgtEl>
                                          <p:spTgt spid="45"/>
                                        </p:tgtEl>
                                        <p:attrNameLst>
                                          <p:attrName>ppt_x</p:attrName>
                                        </p:attrNameLst>
                                      </p:cBhvr>
                                      <p:tavLst>
                                        <p:tav tm="0">
                                          <p:val>
                                            <p:strVal val="1+#ppt_w/2"/>
                                          </p:val>
                                        </p:tav>
                                        <p:tav tm="100000">
                                          <p:val>
                                            <p:strVal val="#ppt_x"/>
                                          </p:val>
                                        </p:tav>
                                      </p:tavLst>
                                    </p:anim>
                                    <p:anim calcmode="lin" valueType="num">
                                      <p:cBhvr additive="base">
                                        <p:cTn id="84" dur="2500" fill="hold"/>
                                        <p:tgtEl>
                                          <p:spTgt spid="45"/>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6"/>
                                        </p:tgtEl>
                                        <p:attrNameLst>
                                          <p:attrName>style.visibility</p:attrName>
                                        </p:attrNameLst>
                                      </p:cBhvr>
                                      <p:to>
                                        <p:strVal val="visible"/>
                                      </p:to>
                                    </p:set>
                                    <p:anim calcmode="lin" valueType="num">
                                      <p:cBhvr additive="base">
                                        <p:cTn id="87" dur="2500" fill="hold"/>
                                        <p:tgtEl>
                                          <p:spTgt spid="46"/>
                                        </p:tgtEl>
                                        <p:attrNameLst>
                                          <p:attrName>ppt_x</p:attrName>
                                        </p:attrNameLst>
                                      </p:cBhvr>
                                      <p:tavLst>
                                        <p:tav tm="0">
                                          <p:val>
                                            <p:strVal val="1+#ppt_w/2"/>
                                          </p:val>
                                        </p:tav>
                                        <p:tav tm="100000">
                                          <p:val>
                                            <p:strVal val="#ppt_x"/>
                                          </p:val>
                                        </p:tav>
                                      </p:tavLst>
                                    </p:anim>
                                    <p:anim calcmode="lin" valueType="num">
                                      <p:cBhvr additive="base">
                                        <p:cTn id="88" dur="2500" fill="hold"/>
                                        <p:tgtEl>
                                          <p:spTgt spid="46"/>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47"/>
                                        </p:tgtEl>
                                        <p:attrNameLst>
                                          <p:attrName>style.visibility</p:attrName>
                                        </p:attrNameLst>
                                      </p:cBhvr>
                                      <p:to>
                                        <p:strVal val="visible"/>
                                      </p:to>
                                    </p:set>
                                    <p:anim calcmode="lin" valueType="num">
                                      <p:cBhvr additive="base">
                                        <p:cTn id="91" dur="2500" fill="hold"/>
                                        <p:tgtEl>
                                          <p:spTgt spid="47"/>
                                        </p:tgtEl>
                                        <p:attrNameLst>
                                          <p:attrName>ppt_x</p:attrName>
                                        </p:attrNameLst>
                                      </p:cBhvr>
                                      <p:tavLst>
                                        <p:tav tm="0">
                                          <p:val>
                                            <p:strVal val="1+#ppt_w/2"/>
                                          </p:val>
                                        </p:tav>
                                        <p:tav tm="100000">
                                          <p:val>
                                            <p:strVal val="#ppt_x"/>
                                          </p:val>
                                        </p:tav>
                                      </p:tavLst>
                                    </p:anim>
                                    <p:anim calcmode="lin" valueType="num">
                                      <p:cBhvr additive="base">
                                        <p:cTn id="92" dur="2500" fill="hold"/>
                                        <p:tgtEl>
                                          <p:spTgt spid="47"/>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48"/>
                                        </p:tgtEl>
                                        <p:attrNameLst>
                                          <p:attrName>style.visibility</p:attrName>
                                        </p:attrNameLst>
                                      </p:cBhvr>
                                      <p:to>
                                        <p:strVal val="visible"/>
                                      </p:to>
                                    </p:set>
                                    <p:anim calcmode="lin" valueType="num">
                                      <p:cBhvr additive="base">
                                        <p:cTn id="95" dur="2500" fill="hold"/>
                                        <p:tgtEl>
                                          <p:spTgt spid="48"/>
                                        </p:tgtEl>
                                        <p:attrNameLst>
                                          <p:attrName>ppt_x</p:attrName>
                                        </p:attrNameLst>
                                      </p:cBhvr>
                                      <p:tavLst>
                                        <p:tav tm="0">
                                          <p:val>
                                            <p:strVal val="1+#ppt_w/2"/>
                                          </p:val>
                                        </p:tav>
                                        <p:tav tm="100000">
                                          <p:val>
                                            <p:strVal val="#ppt_x"/>
                                          </p:val>
                                        </p:tav>
                                      </p:tavLst>
                                    </p:anim>
                                    <p:anim calcmode="lin" valueType="num">
                                      <p:cBhvr additive="base">
                                        <p:cTn id="96" dur="2500" fill="hold"/>
                                        <p:tgtEl>
                                          <p:spTgt spid="48"/>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49"/>
                                        </p:tgtEl>
                                        <p:attrNameLst>
                                          <p:attrName>style.visibility</p:attrName>
                                        </p:attrNameLst>
                                      </p:cBhvr>
                                      <p:to>
                                        <p:strVal val="visible"/>
                                      </p:to>
                                    </p:set>
                                    <p:anim calcmode="lin" valueType="num">
                                      <p:cBhvr additive="base">
                                        <p:cTn id="99" dur="2500" fill="hold"/>
                                        <p:tgtEl>
                                          <p:spTgt spid="49"/>
                                        </p:tgtEl>
                                        <p:attrNameLst>
                                          <p:attrName>ppt_x</p:attrName>
                                        </p:attrNameLst>
                                      </p:cBhvr>
                                      <p:tavLst>
                                        <p:tav tm="0">
                                          <p:val>
                                            <p:strVal val="1+#ppt_w/2"/>
                                          </p:val>
                                        </p:tav>
                                        <p:tav tm="100000">
                                          <p:val>
                                            <p:strVal val="#ppt_x"/>
                                          </p:val>
                                        </p:tav>
                                      </p:tavLst>
                                    </p:anim>
                                    <p:anim calcmode="lin" valueType="num">
                                      <p:cBhvr additive="base">
                                        <p:cTn id="100" dur="2500" fill="hold"/>
                                        <p:tgtEl>
                                          <p:spTgt spid="49"/>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50"/>
                                        </p:tgtEl>
                                        <p:attrNameLst>
                                          <p:attrName>style.visibility</p:attrName>
                                        </p:attrNameLst>
                                      </p:cBhvr>
                                      <p:to>
                                        <p:strVal val="visible"/>
                                      </p:to>
                                    </p:set>
                                    <p:anim calcmode="lin" valueType="num">
                                      <p:cBhvr additive="base">
                                        <p:cTn id="103" dur="2500" fill="hold"/>
                                        <p:tgtEl>
                                          <p:spTgt spid="50"/>
                                        </p:tgtEl>
                                        <p:attrNameLst>
                                          <p:attrName>ppt_x</p:attrName>
                                        </p:attrNameLst>
                                      </p:cBhvr>
                                      <p:tavLst>
                                        <p:tav tm="0">
                                          <p:val>
                                            <p:strVal val="1+#ppt_w/2"/>
                                          </p:val>
                                        </p:tav>
                                        <p:tav tm="100000">
                                          <p:val>
                                            <p:strVal val="#ppt_x"/>
                                          </p:val>
                                        </p:tav>
                                      </p:tavLst>
                                    </p:anim>
                                    <p:anim calcmode="lin" valueType="num">
                                      <p:cBhvr additive="base">
                                        <p:cTn id="104" dur="2500" fill="hold"/>
                                        <p:tgtEl>
                                          <p:spTgt spid="50"/>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51"/>
                                        </p:tgtEl>
                                        <p:attrNameLst>
                                          <p:attrName>style.visibility</p:attrName>
                                        </p:attrNameLst>
                                      </p:cBhvr>
                                      <p:to>
                                        <p:strVal val="visible"/>
                                      </p:to>
                                    </p:set>
                                    <p:anim calcmode="lin" valueType="num">
                                      <p:cBhvr additive="base">
                                        <p:cTn id="107" dur="2500" fill="hold"/>
                                        <p:tgtEl>
                                          <p:spTgt spid="51"/>
                                        </p:tgtEl>
                                        <p:attrNameLst>
                                          <p:attrName>ppt_x</p:attrName>
                                        </p:attrNameLst>
                                      </p:cBhvr>
                                      <p:tavLst>
                                        <p:tav tm="0">
                                          <p:val>
                                            <p:strVal val="1+#ppt_w/2"/>
                                          </p:val>
                                        </p:tav>
                                        <p:tav tm="100000">
                                          <p:val>
                                            <p:strVal val="#ppt_x"/>
                                          </p:val>
                                        </p:tav>
                                      </p:tavLst>
                                    </p:anim>
                                    <p:anim calcmode="lin" valueType="num">
                                      <p:cBhvr additive="base">
                                        <p:cTn id="108" dur="2500" fill="hold"/>
                                        <p:tgtEl>
                                          <p:spTgt spid="51"/>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52"/>
                                        </p:tgtEl>
                                        <p:attrNameLst>
                                          <p:attrName>style.visibility</p:attrName>
                                        </p:attrNameLst>
                                      </p:cBhvr>
                                      <p:to>
                                        <p:strVal val="visible"/>
                                      </p:to>
                                    </p:set>
                                    <p:anim calcmode="lin" valueType="num">
                                      <p:cBhvr additive="base">
                                        <p:cTn id="111" dur="2500" fill="hold"/>
                                        <p:tgtEl>
                                          <p:spTgt spid="52"/>
                                        </p:tgtEl>
                                        <p:attrNameLst>
                                          <p:attrName>ppt_x</p:attrName>
                                        </p:attrNameLst>
                                      </p:cBhvr>
                                      <p:tavLst>
                                        <p:tav tm="0">
                                          <p:val>
                                            <p:strVal val="1+#ppt_w/2"/>
                                          </p:val>
                                        </p:tav>
                                        <p:tav tm="100000">
                                          <p:val>
                                            <p:strVal val="#ppt_x"/>
                                          </p:val>
                                        </p:tav>
                                      </p:tavLst>
                                    </p:anim>
                                    <p:anim calcmode="lin" valueType="num">
                                      <p:cBhvr additive="base">
                                        <p:cTn id="112" dur="2500" fill="hold"/>
                                        <p:tgtEl>
                                          <p:spTgt spid="52"/>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53"/>
                                        </p:tgtEl>
                                        <p:attrNameLst>
                                          <p:attrName>style.visibility</p:attrName>
                                        </p:attrNameLst>
                                      </p:cBhvr>
                                      <p:to>
                                        <p:strVal val="visible"/>
                                      </p:to>
                                    </p:set>
                                    <p:anim calcmode="lin" valueType="num">
                                      <p:cBhvr additive="base">
                                        <p:cTn id="115" dur="2500" fill="hold"/>
                                        <p:tgtEl>
                                          <p:spTgt spid="53"/>
                                        </p:tgtEl>
                                        <p:attrNameLst>
                                          <p:attrName>ppt_x</p:attrName>
                                        </p:attrNameLst>
                                      </p:cBhvr>
                                      <p:tavLst>
                                        <p:tav tm="0">
                                          <p:val>
                                            <p:strVal val="1+#ppt_w/2"/>
                                          </p:val>
                                        </p:tav>
                                        <p:tav tm="100000">
                                          <p:val>
                                            <p:strVal val="#ppt_x"/>
                                          </p:val>
                                        </p:tav>
                                      </p:tavLst>
                                    </p:anim>
                                    <p:anim calcmode="lin" valueType="num">
                                      <p:cBhvr additive="base">
                                        <p:cTn id="116" dur="2500" fill="hold"/>
                                        <p:tgtEl>
                                          <p:spTgt spid="53"/>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54"/>
                                        </p:tgtEl>
                                        <p:attrNameLst>
                                          <p:attrName>style.visibility</p:attrName>
                                        </p:attrNameLst>
                                      </p:cBhvr>
                                      <p:to>
                                        <p:strVal val="visible"/>
                                      </p:to>
                                    </p:set>
                                    <p:anim calcmode="lin" valueType="num">
                                      <p:cBhvr additive="base">
                                        <p:cTn id="119" dur="2500" fill="hold"/>
                                        <p:tgtEl>
                                          <p:spTgt spid="54"/>
                                        </p:tgtEl>
                                        <p:attrNameLst>
                                          <p:attrName>ppt_x</p:attrName>
                                        </p:attrNameLst>
                                      </p:cBhvr>
                                      <p:tavLst>
                                        <p:tav tm="0">
                                          <p:val>
                                            <p:strVal val="1+#ppt_w/2"/>
                                          </p:val>
                                        </p:tav>
                                        <p:tav tm="100000">
                                          <p:val>
                                            <p:strVal val="#ppt_x"/>
                                          </p:val>
                                        </p:tav>
                                      </p:tavLst>
                                    </p:anim>
                                    <p:anim calcmode="lin" valueType="num">
                                      <p:cBhvr additive="base">
                                        <p:cTn id="120" dur="2500" fill="hold"/>
                                        <p:tgtEl>
                                          <p:spTgt spid="54"/>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55"/>
                                        </p:tgtEl>
                                        <p:attrNameLst>
                                          <p:attrName>style.visibility</p:attrName>
                                        </p:attrNameLst>
                                      </p:cBhvr>
                                      <p:to>
                                        <p:strVal val="visible"/>
                                      </p:to>
                                    </p:set>
                                    <p:anim calcmode="lin" valueType="num">
                                      <p:cBhvr additive="base">
                                        <p:cTn id="123" dur="2500" fill="hold"/>
                                        <p:tgtEl>
                                          <p:spTgt spid="55"/>
                                        </p:tgtEl>
                                        <p:attrNameLst>
                                          <p:attrName>ppt_x</p:attrName>
                                        </p:attrNameLst>
                                      </p:cBhvr>
                                      <p:tavLst>
                                        <p:tav tm="0">
                                          <p:val>
                                            <p:strVal val="1+#ppt_w/2"/>
                                          </p:val>
                                        </p:tav>
                                        <p:tav tm="100000">
                                          <p:val>
                                            <p:strVal val="#ppt_x"/>
                                          </p:val>
                                        </p:tav>
                                      </p:tavLst>
                                    </p:anim>
                                    <p:anim calcmode="lin" valueType="num">
                                      <p:cBhvr additive="base">
                                        <p:cTn id="124" dur="2500" fill="hold"/>
                                        <p:tgtEl>
                                          <p:spTgt spid="55"/>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56"/>
                                        </p:tgtEl>
                                        <p:attrNameLst>
                                          <p:attrName>style.visibility</p:attrName>
                                        </p:attrNameLst>
                                      </p:cBhvr>
                                      <p:to>
                                        <p:strVal val="visible"/>
                                      </p:to>
                                    </p:set>
                                    <p:anim calcmode="lin" valueType="num">
                                      <p:cBhvr additive="base">
                                        <p:cTn id="127" dur="2500" fill="hold"/>
                                        <p:tgtEl>
                                          <p:spTgt spid="56"/>
                                        </p:tgtEl>
                                        <p:attrNameLst>
                                          <p:attrName>ppt_x</p:attrName>
                                        </p:attrNameLst>
                                      </p:cBhvr>
                                      <p:tavLst>
                                        <p:tav tm="0">
                                          <p:val>
                                            <p:strVal val="1+#ppt_w/2"/>
                                          </p:val>
                                        </p:tav>
                                        <p:tav tm="100000">
                                          <p:val>
                                            <p:strVal val="#ppt_x"/>
                                          </p:val>
                                        </p:tav>
                                      </p:tavLst>
                                    </p:anim>
                                    <p:anim calcmode="lin" valueType="num">
                                      <p:cBhvr additive="base">
                                        <p:cTn id="128" dur="2500" fill="hold"/>
                                        <p:tgtEl>
                                          <p:spTgt spid="56"/>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57"/>
                                        </p:tgtEl>
                                        <p:attrNameLst>
                                          <p:attrName>style.visibility</p:attrName>
                                        </p:attrNameLst>
                                      </p:cBhvr>
                                      <p:to>
                                        <p:strVal val="visible"/>
                                      </p:to>
                                    </p:set>
                                    <p:anim calcmode="lin" valueType="num">
                                      <p:cBhvr additive="base">
                                        <p:cTn id="131" dur="2500" fill="hold"/>
                                        <p:tgtEl>
                                          <p:spTgt spid="57"/>
                                        </p:tgtEl>
                                        <p:attrNameLst>
                                          <p:attrName>ppt_x</p:attrName>
                                        </p:attrNameLst>
                                      </p:cBhvr>
                                      <p:tavLst>
                                        <p:tav tm="0">
                                          <p:val>
                                            <p:strVal val="1+#ppt_w/2"/>
                                          </p:val>
                                        </p:tav>
                                        <p:tav tm="100000">
                                          <p:val>
                                            <p:strVal val="#ppt_x"/>
                                          </p:val>
                                        </p:tav>
                                      </p:tavLst>
                                    </p:anim>
                                    <p:anim calcmode="lin" valueType="num">
                                      <p:cBhvr additive="base">
                                        <p:cTn id="132" dur="2500" fill="hold"/>
                                        <p:tgtEl>
                                          <p:spTgt spid="57"/>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6"/>
                                        </p:tgtEl>
                                        <p:attrNameLst>
                                          <p:attrName>style.opacity</p:attrName>
                                        </p:attrNameLst>
                                      </p:cBhvr>
                                      <p:to>
                                        <p:strVal val="0"/>
                                      </p:to>
                                    </p:set>
                                    <p:animEffect filter="image" prLst="opacity: 0">
                                      <p:cBhvr rctx="IE">
                                        <p:cTn id="135" dur="indefinite"/>
                                        <p:tgtEl>
                                          <p:spTgt spid="36"/>
                                        </p:tgtEl>
                                      </p:cBhvr>
                                    </p:animEffect>
                                  </p:childTnLst>
                                </p:cTn>
                              </p:par>
                            </p:childTnLst>
                          </p:cTn>
                        </p:par>
                        <p:par>
                          <p:cTn id="136" fill="hold">
                            <p:stCondLst>
                              <p:cond delay="2500"/>
                            </p:stCondLst>
                            <p:childTnLst>
                              <p:par>
                                <p:cTn id="137" presetID="2" presetClass="exit" presetSubtype="8" fill="hold" grpId="1" nodeType="afterEffect">
                                  <p:stCondLst>
                                    <p:cond delay="0"/>
                                  </p:stCondLst>
                                  <p:childTnLst>
                                    <p:anim calcmode="lin" valueType="num">
                                      <p:cBhvr additive="base">
                                        <p:cTn id="138" dur="2500"/>
                                        <p:tgtEl>
                                          <p:spTgt spid="3"/>
                                        </p:tgtEl>
                                        <p:attrNameLst>
                                          <p:attrName>ppt_x</p:attrName>
                                        </p:attrNameLst>
                                      </p:cBhvr>
                                      <p:tavLst>
                                        <p:tav tm="0">
                                          <p:val>
                                            <p:strVal val="ppt_x"/>
                                          </p:val>
                                        </p:tav>
                                        <p:tav tm="100000">
                                          <p:val>
                                            <p:strVal val="0-ppt_w/2"/>
                                          </p:val>
                                        </p:tav>
                                      </p:tavLst>
                                    </p:anim>
                                    <p:anim calcmode="lin" valueType="num">
                                      <p:cBhvr additive="base">
                                        <p:cTn id="139" dur="2500"/>
                                        <p:tgtEl>
                                          <p:spTgt spid="3"/>
                                        </p:tgtEl>
                                        <p:attrNameLst>
                                          <p:attrName>ppt_y</p:attrName>
                                        </p:attrNameLst>
                                      </p:cBhvr>
                                      <p:tavLst>
                                        <p:tav tm="0">
                                          <p:val>
                                            <p:strVal val="ppt_y"/>
                                          </p:val>
                                        </p:tav>
                                        <p:tav tm="100000">
                                          <p:val>
                                            <p:strVal val="ppt_y"/>
                                          </p:val>
                                        </p:tav>
                                      </p:tavLst>
                                    </p:anim>
                                    <p:set>
                                      <p:cBhvr>
                                        <p:cTn id="140" dur="1" fill="hold">
                                          <p:stCondLst>
                                            <p:cond delay="249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500"/>
                                        <p:tgtEl>
                                          <p:spTgt spid="4"/>
                                        </p:tgtEl>
                                        <p:attrNameLst>
                                          <p:attrName>ppt_x</p:attrName>
                                        </p:attrNameLst>
                                      </p:cBhvr>
                                      <p:tavLst>
                                        <p:tav tm="0">
                                          <p:val>
                                            <p:strVal val="ppt_x"/>
                                          </p:val>
                                        </p:tav>
                                        <p:tav tm="100000">
                                          <p:val>
                                            <p:strVal val="0-ppt_w/2"/>
                                          </p:val>
                                        </p:tav>
                                      </p:tavLst>
                                    </p:anim>
                                    <p:anim calcmode="lin" valueType="num">
                                      <p:cBhvr additive="base">
                                        <p:cTn id="143" dur="2500"/>
                                        <p:tgtEl>
                                          <p:spTgt spid="4"/>
                                        </p:tgtEl>
                                        <p:attrNameLst>
                                          <p:attrName>ppt_y</p:attrName>
                                        </p:attrNameLst>
                                      </p:cBhvr>
                                      <p:tavLst>
                                        <p:tav tm="0">
                                          <p:val>
                                            <p:strVal val="ppt_y"/>
                                          </p:val>
                                        </p:tav>
                                        <p:tav tm="100000">
                                          <p:val>
                                            <p:strVal val="ppt_y"/>
                                          </p:val>
                                        </p:tav>
                                      </p:tavLst>
                                    </p:anim>
                                    <p:set>
                                      <p:cBhvr>
                                        <p:cTn id="144" dur="1" fill="hold">
                                          <p:stCondLst>
                                            <p:cond delay="249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500"/>
                                        <p:tgtEl>
                                          <p:spTgt spid="5"/>
                                        </p:tgtEl>
                                        <p:attrNameLst>
                                          <p:attrName>ppt_x</p:attrName>
                                        </p:attrNameLst>
                                      </p:cBhvr>
                                      <p:tavLst>
                                        <p:tav tm="0">
                                          <p:val>
                                            <p:strVal val="ppt_x"/>
                                          </p:val>
                                        </p:tav>
                                        <p:tav tm="100000">
                                          <p:val>
                                            <p:strVal val="0-ppt_w/2"/>
                                          </p:val>
                                        </p:tav>
                                      </p:tavLst>
                                    </p:anim>
                                    <p:anim calcmode="lin" valueType="num">
                                      <p:cBhvr additive="base">
                                        <p:cTn id="147" dur="2500"/>
                                        <p:tgtEl>
                                          <p:spTgt spid="5"/>
                                        </p:tgtEl>
                                        <p:attrNameLst>
                                          <p:attrName>ppt_y</p:attrName>
                                        </p:attrNameLst>
                                      </p:cBhvr>
                                      <p:tavLst>
                                        <p:tav tm="0">
                                          <p:val>
                                            <p:strVal val="ppt_y"/>
                                          </p:val>
                                        </p:tav>
                                        <p:tav tm="100000">
                                          <p:val>
                                            <p:strVal val="ppt_y"/>
                                          </p:val>
                                        </p:tav>
                                      </p:tavLst>
                                    </p:anim>
                                    <p:set>
                                      <p:cBhvr>
                                        <p:cTn id="148" dur="1" fill="hold">
                                          <p:stCondLst>
                                            <p:cond delay="249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500"/>
                                        <p:tgtEl>
                                          <p:spTgt spid="6"/>
                                        </p:tgtEl>
                                        <p:attrNameLst>
                                          <p:attrName>ppt_x</p:attrName>
                                        </p:attrNameLst>
                                      </p:cBhvr>
                                      <p:tavLst>
                                        <p:tav tm="0">
                                          <p:val>
                                            <p:strVal val="ppt_x"/>
                                          </p:val>
                                        </p:tav>
                                        <p:tav tm="100000">
                                          <p:val>
                                            <p:strVal val="0-ppt_w/2"/>
                                          </p:val>
                                        </p:tav>
                                      </p:tavLst>
                                    </p:anim>
                                    <p:anim calcmode="lin" valueType="num">
                                      <p:cBhvr additive="base">
                                        <p:cTn id="151" dur="2500"/>
                                        <p:tgtEl>
                                          <p:spTgt spid="6"/>
                                        </p:tgtEl>
                                        <p:attrNameLst>
                                          <p:attrName>ppt_y</p:attrName>
                                        </p:attrNameLst>
                                      </p:cBhvr>
                                      <p:tavLst>
                                        <p:tav tm="0">
                                          <p:val>
                                            <p:strVal val="ppt_y"/>
                                          </p:val>
                                        </p:tav>
                                        <p:tav tm="100000">
                                          <p:val>
                                            <p:strVal val="ppt_y"/>
                                          </p:val>
                                        </p:tav>
                                      </p:tavLst>
                                    </p:anim>
                                    <p:set>
                                      <p:cBhvr>
                                        <p:cTn id="152" dur="1" fill="hold">
                                          <p:stCondLst>
                                            <p:cond delay="249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500"/>
                                        <p:tgtEl>
                                          <p:spTgt spid="7"/>
                                        </p:tgtEl>
                                        <p:attrNameLst>
                                          <p:attrName>ppt_x</p:attrName>
                                        </p:attrNameLst>
                                      </p:cBhvr>
                                      <p:tavLst>
                                        <p:tav tm="0">
                                          <p:val>
                                            <p:strVal val="ppt_x"/>
                                          </p:val>
                                        </p:tav>
                                        <p:tav tm="100000">
                                          <p:val>
                                            <p:strVal val="0-ppt_w/2"/>
                                          </p:val>
                                        </p:tav>
                                      </p:tavLst>
                                    </p:anim>
                                    <p:anim calcmode="lin" valueType="num">
                                      <p:cBhvr additive="base">
                                        <p:cTn id="155" dur="2500"/>
                                        <p:tgtEl>
                                          <p:spTgt spid="7"/>
                                        </p:tgtEl>
                                        <p:attrNameLst>
                                          <p:attrName>ppt_y</p:attrName>
                                        </p:attrNameLst>
                                      </p:cBhvr>
                                      <p:tavLst>
                                        <p:tav tm="0">
                                          <p:val>
                                            <p:strVal val="ppt_y"/>
                                          </p:val>
                                        </p:tav>
                                        <p:tav tm="100000">
                                          <p:val>
                                            <p:strVal val="ppt_y"/>
                                          </p:val>
                                        </p:tav>
                                      </p:tavLst>
                                    </p:anim>
                                    <p:set>
                                      <p:cBhvr>
                                        <p:cTn id="156" dur="1" fill="hold">
                                          <p:stCondLst>
                                            <p:cond delay="249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500"/>
                                        <p:tgtEl>
                                          <p:spTgt spid="8"/>
                                        </p:tgtEl>
                                        <p:attrNameLst>
                                          <p:attrName>ppt_x</p:attrName>
                                        </p:attrNameLst>
                                      </p:cBhvr>
                                      <p:tavLst>
                                        <p:tav tm="0">
                                          <p:val>
                                            <p:strVal val="ppt_x"/>
                                          </p:val>
                                        </p:tav>
                                        <p:tav tm="100000">
                                          <p:val>
                                            <p:strVal val="0-ppt_w/2"/>
                                          </p:val>
                                        </p:tav>
                                      </p:tavLst>
                                    </p:anim>
                                    <p:anim calcmode="lin" valueType="num">
                                      <p:cBhvr additive="base">
                                        <p:cTn id="159" dur="2500"/>
                                        <p:tgtEl>
                                          <p:spTgt spid="8"/>
                                        </p:tgtEl>
                                        <p:attrNameLst>
                                          <p:attrName>ppt_y</p:attrName>
                                        </p:attrNameLst>
                                      </p:cBhvr>
                                      <p:tavLst>
                                        <p:tav tm="0">
                                          <p:val>
                                            <p:strVal val="ppt_y"/>
                                          </p:val>
                                        </p:tav>
                                        <p:tav tm="100000">
                                          <p:val>
                                            <p:strVal val="ppt_y"/>
                                          </p:val>
                                        </p:tav>
                                      </p:tavLst>
                                    </p:anim>
                                    <p:set>
                                      <p:cBhvr>
                                        <p:cTn id="160" dur="1" fill="hold">
                                          <p:stCondLst>
                                            <p:cond delay="249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500"/>
                                        <p:tgtEl>
                                          <p:spTgt spid="9"/>
                                        </p:tgtEl>
                                        <p:attrNameLst>
                                          <p:attrName>ppt_x</p:attrName>
                                        </p:attrNameLst>
                                      </p:cBhvr>
                                      <p:tavLst>
                                        <p:tav tm="0">
                                          <p:val>
                                            <p:strVal val="ppt_x"/>
                                          </p:val>
                                        </p:tav>
                                        <p:tav tm="100000">
                                          <p:val>
                                            <p:strVal val="0-ppt_w/2"/>
                                          </p:val>
                                        </p:tav>
                                      </p:tavLst>
                                    </p:anim>
                                    <p:anim calcmode="lin" valueType="num">
                                      <p:cBhvr additive="base">
                                        <p:cTn id="163" dur="2500"/>
                                        <p:tgtEl>
                                          <p:spTgt spid="9"/>
                                        </p:tgtEl>
                                        <p:attrNameLst>
                                          <p:attrName>ppt_y</p:attrName>
                                        </p:attrNameLst>
                                      </p:cBhvr>
                                      <p:tavLst>
                                        <p:tav tm="0">
                                          <p:val>
                                            <p:strVal val="ppt_y"/>
                                          </p:val>
                                        </p:tav>
                                        <p:tav tm="100000">
                                          <p:val>
                                            <p:strVal val="ppt_y"/>
                                          </p:val>
                                        </p:tav>
                                      </p:tavLst>
                                    </p:anim>
                                    <p:set>
                                      <p:cBhvr>
                                        <p:cTn id="164" dur="1" fill="hold">
                                          <p:stCondLst>
                                            <p:cond delay="249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500"/>
                                        <p:tgtEl>
                                          <p:spTgt spid="10"/>
                                        </p:tgtEl>
                                        <p:attrNameLst>
                                          <p:attrName>ppt_x</p:attrName>
                                        </p:attrNameLst>
                                      </p:cBhvr>
                                      <p:tavLst>
                                        <p:tav tm="0">
                                          <p:val>
                                            <p:strVal val="ppt_x"/>
                                          </p:val>
                                        </p:tav>
                                        <p:tav tm="100000">
                                          <p:val>
                                            <p:strVal val="0-ppt_w/2"/>
                                          </p:val>
                                        </p:tav>
                                      </p:tavLst>
                                    </p:anim>
                                    <p:anim calcmode="lin" valueType="num">
                                      <p:cBhvr additive="base">
                                        <p:cTn id="167" dur="2500"/>
                                        <p:tgtEl>
                                          <p:spTgt spid="10"/>
                                        </p:tgtEl>
                                        <p:attrNameLst>
                                          <p:attrName>ppt_y</p:attrName>
                                        </p:attrNameLst>
                                      </p:cBhvr>
                                      <p:tavLst>
                                        <p:tav tm="0">
                                          <p:val>
                                            <p:strVal val="ppt_y"/>
                                          </p:val>
                                        </p:tav>
                                        <p:tav tm="100000">
                                          <p:val>
                                            <p:strVal val="ppt_y"/>
                                          </p:val>
                                        </p:tav>
                                      </p:tavLst>
                                    </p:anim>
                                    <p:set>
                                      <p:cBhvr>
                                        <p:cTn id="168" dur="1" fill="hold">
                                          <p:stCondLst>
                                            <p:cond delay="2499"/>
                                          </p:stCondLst>
                                        </p:cTn>
                                        <p:tgtEl>
                                          <p:spTgt spid="10"/>
                                        </p:tgtEl>
                                        <p:attrNameLst>
                                          <p:attrName>style.visibility</p:attrName>
                                        </p:attrNameLst>
                                      </p:cBhvr>
                                      <p:to>
                                        <p:strVal val="hidden"/>
                                      </p:to>
                                    </p:set>
                                  </p:childTnLst>
                                </p:cTn>
                              </p:par>
                              <p:par>
                                <p:cTn id="169" presetID="3" presetClass="exit" presetSubtype="10" fill="hold" grpId="2" nodeType="withEffect">
                                  <p:stCondLst>
                                    <p:cond delay="0"/>
                                  </p:stCondLst>
                                  <p:childTnLst>
                                    <p:animEffect transition="out" filter="blinds(horizontal)">
                                      <p:cBhvr>
                                        <p:cTn id="170" dur="2500"/>
                                        <p:tgtEl>
                                          <p:spTgt spid="3"/>
                                        </p:tgtEl>
                                      </p:cBhvr>
                                    </p:animEffect>
                                    <p:set>
                                      <p:cBhvr>
                                        <p:cTn id="171" dur="1" fill="hold">
                                          <p:stCondLst>
                                            <p:cond delay="2499"/>
                                          </p:stCondLst>
                                        </p:cTn>
                                        <p:tgtEl>
                                          <p:spTgt spid="3"/>
                                        </p:tgtEl>
                                        <p:attrNameLst>
                                          <p:attrName>style.visibility</p:attrName>
                                        </p:attrNameLst>
                                      </p:cBhvr>
                                      <p:to>
                                        <p:strVal val="hidden"/>
                                      </p:to>
                                    </p:set>
                                  </p:childTnLst>
                                </p:cTn>
                              </p:par>
                              <p:par>
                                <p:cTn id="172" presetID="3" presetClass="exit" presetSubtype="10" fill="hold" grpId="2" nodeType="withEffect">
                                  <p:stCondLst>
                                    <p:cond delay="0"/>
                                  </p:stCondLst>
                                  <p:childTnLst>
                                    <p:animEffect transition="out" filter="blinds(horizontal)">
                                      <p:cBhvr>
                                        <p:cTn id="173" dur="2500"/>
                                        <p:tgtEl>
                                          <p:spTgt spid="4"/>
                                        </p:tgtEl>
                                      </p:cBhvr>
                                    </p:animEffect>
                                    <p:set>
                                      <p:cBhvr>
                                        <p:cTn id="174" dur="1" fill="hold">
                                          <p:stCondLst>
                                            <p:cond delay="2499"/>
                                          </p:stCondLst>
                                        </p:cTn>
                                        <p:tgtEl>
                                          <p:spTgt spid="4"/>
                                        </p:tgtEl>
                                        <p:attrNameLst>
                                          <p:attrName>style.visibility</p:attrName>
                                        </p:attrNameLst>
                                      </p:cBhvr>
                                      <p:to>
                                        <p:strVal val="hidden"/>
                                      </p:to>
                                    </p:set>
                                  </p:childTnLst>
                                </p:cTn>
                              </p:par>
                              <p:par>
                                <p:cTn id="175" presetID="3" presetClass="exit" presetSubtype="10" fill="hold" grpId="2" nodeType="withEffect">
                                  <p:stCondLst>
                                    <p:cond delay="0"/>
                                  </p:stCondLst>
                                  <p:childTnLst>
                                    <p:animEffect transition="out" filter="blinds(horizontal)">
                                      <p:cBhvr>
                                        <p:cTn id="176" dur="2500"/>
                                        <p:tgtEl>
                                          <p:spTgt spid="5"/>
                                        </p:tgtEl>
                                      </p:cBhvr>
                                    </p:animEffect>
                                    <p:set>
                                      <p:cBhvr>
                                        <p:cTn id="177" dur="1" fill="hold">
                                          <p:stCondLst>
                                            <p:cond delay="2499"/>
                                          </p:stCondLst>
                                        </p:cTn>
                                        <p:tgtEl>
                                          <p:spTgt spid="5"/>
                                        </p:tgtEl>
                                        <p:attrNameLst>
                                          <p:attrName>style.visibility</p:attrName>
                                        </p:attrNameLst>
                                      </p:cBhvr>
                                      <p:to>
                                        <p:strVal val="hidden"/>
                                      </p:to>
                                    </p:set>
                                  </p:childTnLst>
                                </p:cTn>
                              </p:par>
                              <p:par>
                                <p:cTn id="178" presetID="3" presetClass="exit" presetSubtype="10" fill="hold" grpId="2" nodeType="withEffect">
                                  <p:stCondLst>
                                    <p:cond delay="0"/>
                                  </p:stCondLst>
                                  <p:childTnLst>
                                    <p:animEffect transition="out" filter="blinds(horizontal)">
                                      <p:cBhvr>
                                        <p:cTn id="179" dur="2500"/>
                                        <p:tgtEl>
                                          <p:spTgt spid="6"/>
                                        </p:tgtEl>
                                      </p:cBhvr>
                                    </p:animEffect>
                                    <p:set>
                                      <p:cBhvr>
                                        <p:cTn id="180" dur="1" fill="hold">
                                          <p:stCondLst>
                                            <p:cond delay="2499"/>
                                          </p:stCondLst>
                                        </p:cTn>
                                        <p:tgtEl>
                                          <p:spTgt spid="6"/>
                                        </p:tgtEl>
                                        <p:attrNameLst>
                                          <p:attrName>style.visibility</p:attrName>
                                        </p:attrNameLst>
                                      </p:cBhvr>
                                      <p:to>
                                        <p:strVal val="hidden"/>
                                      </p:to>
                                    </p:set>
                                  </p:childTnLst>
                                </p:cTn>
                              </p:par>
                              <p:par>
                                <p:cTn id="181" presetID="3" presetClass="exit" presetSubtype="10" fill="hold" grpId="2" nodeType="withEffect">
                                  <p:stCondLst>
                                    <p:cond delay="0"/>
                                  </p:stCondLst>
                                  <p:childTnLst>
                                    <p:animEffect transition="out" filter="blinds(horizontal)">
                                      <p:cBhvr>
                                        <p:cTn id="182" dur="2500"/>
                                        <p:tgtEl>
                                          <p:spTgt spid="7"/>
                                        </p:tgtEl>
                                      </p:cBhvr>
                                    </p:animEffect>
                                    <p:set>
                                      <p:cBhvr>
                                        <p:cTn id="183" dur="1" fill="hold">
                                          <p:stCondLst>
                                            <p:cond delay="2499"/>
                                          </p:stCondLst>
                                        </p:cTn>
                                        <p:tgtEl>
                                          <p:spTgt spid="7"/>
                                        </p:tgtEl>
                                        <p:attrNameLst>
                                          <p:attrName>style.visibility</p:attrName>
                                        </p:attrNameLst>
                                      </p:cBhvr>
                                      <p:to>
                                        <p:strVal val="hidden"/>
                                      </p:to>
                                    </p:set>
                                  </p:childTnLst>
                                </p:cTn>
                              </p:par>
                              <p:par>
                                <p:cTn id="184" presetID="3" presetClass="exit" presetSubtype="10" fill="hold" grpId="2" nodeType="withEffect">
                                  <p:stCondLst>
                                    <p:cond delay="0"/>
                                  </p:stCondLst>
                                  <p:childTnLst>
                                    <p:animEffect transition="out" filter="blinds(horizontal)">
                                      <p:cBhvr>
                                        <p:cTn id="185" dur="2500"/>
                                        <p:tgtEl>
                                          <p:spTgt spid="8"/>
                                        </p:tgtEl>
                                      </p:cBhvr>
                                    </p:animEffect>
                                    <p:set>
                                      <p:cBhvr>
                                        <p:cTn id="186" dur="1" fill="hold">
                                          <p:stCondLst>
                                            <p:cond delay="2499"/>
                                          </p:stCondLst>
                                        </p:cTn>
                                        <p:tgtEl>
                                          <p:spTgt spid="8"/>
                                        </p:tgtEl>
                                        <p:attrNameLst>
                                          <p:attrName>style.visibility</p:attrName>
                                        </p:attrNameLst>
                                      </p:cBhvr>
                                      <p:to>
                                        <p:strVal val="hidden"/>
                                      </p:to>
                                    </p:set>
                                  </p:childTnLst>
                                </p:cTn>
                              </p:par>
                              <p:par>
                                <p:cTn id="187" presetID="3" presetClass="exit" presetSubtype="10" fill="hold" grpId="2" nodeType="withEffect">
                                  <p:stCondLst>
                                    <p:cond delay="0"/>
                                  </p:stCondLst>
                                  <p:childTnLst>
                                    <p:animEffect transition="out" filter="blinds(horizontal)">
                                      <p:cBhvr>
                                        <p:cTn id="188" dur="2500"/>
                                        <p:tgtEl>
                                          <p:spTgt spid="9"/>
                                        </p:tgtEl>
                                      </p:cBhvr>
                                    </p:animEffect>
                                    <p:set>
                                      <p:cBhvr>
                                        <p:cTn id="189" dur="1" fill="hold">
                                          <p:stCondLst>
                                            <p:cond delay="2499"/>
                                          </p:stCondLst>
                                        </p:cTn>
                                        <p:tgtEl>
                                          <p:spTgt spid="9"/>
                                        </p:tgtEl>
                                        <p:attrNameLst>
                                          <p:attrName>style.visibility</p:attrName>
                                        </p:attrNameLst>
                                      </p:cBhvr>
                                      <p:to>
                                        <p:strVal val="hidden"/>
                                      </p:to>
                                    </p:set>
                                  </p:childTnLst>
                                </p:cTn>
                              </p:par>
                              <p:par>
                                <p:cTn id="190" presetID="3" presetClass="exit" presetSubtype="10" fill="hold" grpId="2" nodeType="withEffect">
                                  <p:stCondLst>
                                    <p:cond delay="0"/>
                                  </p:stCondLst>
                                  <p:childTnLst>
                                    <p:animEffect transition="out" filter="blinds(horizontal)">
                                      <p:cBhvr>
                                        <p:cTn id="191" dur="2500"/>
                                        <p:tgtEl>
                                          <p:spTgt spid="10"/>
                                        </p:tgtEl>
                                      </p:cBhvr>
                                    </p:animEffect>
                                    <p:set>
                                      <p:cBhvr>
                                        <p:cTn id="192" dur="1" fill="hold">
                                          <p:stCondLst>
                                            <p:cond delay="2499"/>
                                          </p:stCondLst>
                                        </p:cTn>
                                        <p:tgtEl>
                                          <p:spTgt spid="10"/>
                                        </p:tgtEl>
                                        <p:attrNameLst>
                                          <p:attrName>style.visibility</p:attrName>
                                        </p:attrNameLst>
                                      </p:cBhvr>
                                      <p:to>
                                        <p:strVal val="hidden"/>
                                      </p:to>
                                    </p:set>
                                  </p:childTnLst>
                                </p:cTn>
                              </p:par>
                              <p:par>
                                <p:cTn id="193" presetID="2" presetClass="exit" presetSubtype="8" fill="hold" grpId="1"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ppt_y"/>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2500"/>
                                        <p:tgtEl>
                                          <p:spTgt spid="22"/>
                                        </p:tgtEl>
                                        <p:attrNameLst>
                                          <p:attrName>ppt_x</p:attrName>
                                        </p:attrNameLst>
                                      </p:cBhvr>
                                      <p:tavLst>
                                        <p:tav tm="0">
                                          <p:val>
                                            <p:strVal val="ppt_x"/>
                                          </p:val>
                                        </p:tav>
                                        <p:tav tm="100000">
                                          <p:val>
                                            <p:strVal val="0-ppt_w/2"/>
                                          </p:val>
                                        </p:tav>
                                      </p:tavLst>
                                    </p:anim>
                                    <p:anim calcmode="lin" valueType="num">
                                      <p:cBhvr additive="base">
                                        <p:cTn id="199" dur="2500"/>
                                        <p:tgtEl>
                                          <p:spTgt spid="22"/>
                                        </p:tgtEl>
                                        <p:attrNameLst>
                                          <p:attrName>ppt_y</p:attrName>
                                        </p:attrNameLst>
                                      </p:cBhvr>
                                      <p:tavLst>
                                        <p:tav tm="0">
                                          <p:val>
                                            <p:strVal val="ppt_y"/>
                                          </p:val>
                                        </p:tav>
                                        <p:tav tm="100000">
                                          <p:val>
                                            <p:strVal val="ppt_y"/>
                                          </p:val>
                                        </p:tav>
                                      </p:tavLst>
                                    </p:anim>
                                    <p:set>
                                      <p:cBhvr>
                                        <p:cTn id="200" dur="1" fill="hold">
                                          <p:stCondLst>
                                            <p:cond delay="2499"/>
                                          </p:stCondLst>
                                        </p:cTn>
                                        <p:tgtEl>
                                          <p:spTgt spid="22"/>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500"/>
                                        <p:tgtEl>
                                          <p:spTgt spid="23"/>
                                        </p:tgtEl>
                                        <p:attrNameLst>
                                          <p:attrName>ppt_x</p:attrName>
                                        </p:attrNameLst>
                                      </p:cBhvr>
                                      <p:tavLst>
                                        <p:tav tm="0">
                                          <p:val>
                                            <p:strVal val="ppt_x"/>
                                          </p:val>
                                        </p:tav>
                                        <p:tav tm="100000">
                                          <p:val>
                                            <p:strVal val="0-ppt_w/2"/>
                                          </p:val>
                                        </p:tav>
                                      </p:tavLst>
                                    </p:anim>
                                    <p:anim calcmode="lin" valueType="num">
                                      <p:cBhvr additive="base">
                                        <p:cTn id="203" dur="2500"/>
                                        <p:tgtEl>
                                          <p:spTgt spid="23"/>
                                        </p:tgtEl>
                                        <p:attrNameLst>
                                          <p:attrName>ppt_y</p:attrName>
                                        </p:attrNameLst>
                                      </p:cBhvr>
                                      <p:tavLst>
                                        <p:tav tm="0">
                                          <p:val>
                                            <p:strVal val="ppt_y"/>
                                          </p:val>
                                        </p:tav>
                                        <p:tav tm="100000">
                                          <p:val>
                                            <p:strVal val="ppt_y"/>
                                          </p:val>
                                        </p:tav>
                                      </p:tavLst>
                                    </p:anim>
                                    <p:set>
                                      <p:cBhvr>
                                        <p:cTn id="204" dur="1" fill="hold">
                                          <p:stCondLst>
                                            <p:cond delay="2499"/>
                                          </p:stCondLst>
                                        </p:cTn>
                                        <p:tgtEl>
                                          <p:spTgt spid="23"/>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2500"/>
                                        <p:tgtEl>
                                          <p:spTgt spid="24"/>
                                        </p:tgtEl>
                                        <p:attrNameLst>
                                          <p:attrName>ppt_x</p:attrName>
                                        </p:attrNameLst>
                                      </p:cBhvr>
                                      <p:tavLst>
                                        <p:tav tm="0">
                                          <p:val>
                                            <p:strVal val="ppt_x"/>
                                          </p:val>
                                        </p:tav>
                                        <p:tav tm="100000">
                                          <p:val>
                                            <p:strVal val="0-ppt_w/2"/>
                                          </p:val>
                                        </p:tav>
                                      </p:tavLst>
                                    </p:anim>
                                    <p:anim calcmode="lin" valueType="num">
                                      <p:cBhvr additive="base">
                                        <p:cTn id="207" dur="2500"/>
                                        <p:tgtEl>
                                          <p:spTgt spid="24"/>
                                        </p:tgtEl>
                                        <p:attrNameLst>
                                          <p:attrName>ppt_y</p:attrName>
                                        </p:attrNameLst>
                                      </p:cBhvr>
                                      <p:tavLst>
                                        <p:tav tm="0">
                                          <p:val>
                                            <p:strVal val="ppt_y"/>
                                          </p:val>
                                        </p:tav>
                                        <p:tav tm="100000">
                                          <p:val>
                                            <p:strVal val="ppt_y"/>
                                          </p:val>
                                        </p:tav>
                                      </p:tavLst>
                                    </p:anim>
                                    <p:set>
                                      <p:cBhvr>
                                        <p:cTn id="208" dur="1" fill="hold">
                                          <p:stCondLst>
                                            <p:cond delay="2499"/>
                                          </p:stCondLst>
                                        </p:cTn>
                                        <p:tgtEl>
                                          <p:spTgt spid="24"/>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500"/>
                                        <p:tgtEl>
                                          <p:spTgt spid="25"/>
                                        </p:tgtEl>
                                        <p:attrNameLst>
                                          <p:attrName>ppt_x</p:attrName>
                                        </p:attrNameLst>
                                      </p:cBhvr>
                                      <p:tavLst>
                                        <p:tav tm="0">
                                          <p:val>
                                            <p:strVal val="ppt_x"/>
                                          </p:val>
                                        </p:tav>
                                        <p:tav tm="100000">
                                          <p:val>
                                            <p:strVal val="0-ppt_w/2"/>
                                          </p:val>
                                        </p:tav>
                                      </p:tavLst>
                                    </p:anim>
                                    <p:anim calcmode="lin" valueType="num">
                                      <p:cBhvr additive="base">
                                        <p:cTn id="211" dur="2500"/>
                                        <p:tgtEl>
                                          <p:spTgt spid="25"/>
                                        </p:tgtEl>
                                        <p:attrNameLst>
                                          <p:attrName>ppt_y</p:attrName>
                                        </p:attrNameLst>
                                      </p:cBhvr>
                                      <p:tavLst>
                                        <p:tav tm="0">
                                          <p:val>
                                            <p:strVal val="ppt_y"/>
                                          </p:val>
                                        </p:tav>
                                        <p:tav tm="100000">
                                          <p:val>
                                            <p:strVal val="ppt_y"/>
                                          </p:val>
                                        </p:tav>
                                      </p:tavLst>
                                    </p:anim>
                                    <p:set>
                                      <p:cBhvr>
                                        <p:cTn id="212" dur="1" fill="hold">
                                          <p:stCondLst>
                                            <p:cond delay="2499"/>
                                          </p:stCondLst>
                                        </p:cTn>
                                        <p:tgtEl>
                                          <p:spTgt spid="25"/>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2500"/>
                                        <p:tgtEl>
                                          <p:spTgt spid="26"/>
                                        </p:tgtEl>
                                        <p:attrNameLst>
                                          <p:attrName>ppt_x</p:attrName>
                                        </p:attrNameLst>
                                      </p:cBhvr>
                                      <p:tavLst>
                                        <p:tav tm="0">
                                          <p:val>
                                            <p:strVal val="ppt_x"/>
                                          </p:val>
                                        </p:tav>
                                        <p:tav tm="100000">
                                          <p:val>
                                            <p:strVal val="0-ppt_w/2"/>
                                          </p:val>
                                        </p:tav>
                                      </p:tavLst>
                                    </p:anim>
                                    <p:anim calcmode="lin" valueType="num">
                                      <p:cBhvr additive="base">
                                        <p:cTn id="215" dur="2500"/>
                                        <p:tgtEl>
                                          <p:spTgt spid="26"/>
                                        </p:tgtEl>
                                        <p:attrNameLst>
                                          <p:attrName>ppt_y</p:attrName>
                                        </p:attrNameLst>
                                      </p:cBhvr>
                                      <p:tavLst>
                                        <p:tav tm="0">
                                          <p:val>
                                            <p:strVal val="ppt_y"/>
                                          </p:val>
                                        </p:tav>
                                        <p:tav tm="100000">
                                          <p:val>
                                            <p:strVal val="ppt_y"/>
                                          </p:val>
                                        </p:tav>
                                      </p:tavLst>
                                    </p:anim>
                                    <p:set>
                                      <p:cBhvr>
                                        <p:cTn id="216" dur="1" fill="hold">
                                          <p:stCondLst>
                                            <p:cond delay="2499"/>
                                          </p:stCondLst>
                                        </p:cTn>
                                        <p:tgtEl>
                                          <p:spTgt spid="26"/>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0-ppt_w/2"/>
                                          </p:val>
                                        </p:tav>
                                      </p:tavLst>
                                    </p:anim>
                                    <p:anim calcmode="lin" valueType="num">
                                      <p:cBhvr additive="base">
                                        <p:cTn id="219" dur="2500"/>
                                        <p:tgtEl>
                                          <p:spTgt spid="27"/>
                                        </p:tgtEl>
                                        <p:attrNameLst>
                                          <p:attrName>ppt_y</p:attrName>
                                        </p:attrNameLst>
                                      </p:cBhvr>
                                      <p:tavLst>
                                        <p:tav tm="0">
                                          <p:val>
                                            <p:strVal val="ppt_y"/>
                                          </p:val>
                                        </p:tav>
                                        <p:tav tm="100000">
                                          <p:val>
                                            <p:strVal val="ppt_y"/>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2500"/>
                                        <p:tgtEl>
                                          <p:spTgt spid="28"/>
                                        </p:tgtEl>
                                        <p:attrNameLst>
                                          <p:attrName>ppt_x</p:attrName>
                                        </p:attrNameLst>
                                      </p:cBhvr>
                                      <p:tavLst>
                                        <p:tav tm="0">
                                          <p:val>
                                            <p:strVal val="ppt_x"/>
                                          </p:val>
                                        </p:tav>
                                        <p:tav tm="100000">
                                          <p:val>
                                            <p:strVal val="0-ppt_w/2"/>
                                          </p:val>
                                        </p:tav>
                                      </p:tavLst>
                                    </p:anim>
                                    <p:anim calcmode="lin" valueType="num">
                                      <p:cBhvr additive="base">
                                        <p:cTn id="223" dur="2500"/>
                                        <p:tgtEl>
                                          <p:spTgt spid="28"/>
                                        </p:tgtEl>
                                        <p:attrNameLst>
                                          <p:attrName>ppt_y</p:attrName>
                                        </p:attrNameLst>
                                      </p:cBhvr>
                                      <p:tavLst>
                                        <p:tav tm="0">
                                          <p:val>
                                            <p:strVal val="ppt_y"/>
                                          </p:val>
                                        </p:tav>
                                        <p:tav tm="100000">
                                          <p:val>
                                            <p:strVal val="ppt_y"/>
                                          </p:val>
                                        </p:tav>
                                      </p:tavLst>
                                    </p:anim>
                                    <p:set>
                                      <p:cBhvr>
                                        <p:cTn id="224" dur="1" fill="hold">
                                          <p:stCondLst>
                                            <p:cond delay="2499"/>
                                          </p:stCondLst>
                                        </p:cTn>
                                        <p:tgtEl>
                                          <p:spTgt spid="28"/>
                                        </p:tgtEl>
                                        <p:attrNameLst>
                                          <p:attrName>style.visibility</p:attrName>
                                        </p:attrNameLst>
                                      </p:cBhvr>
                                      <p:to>
                                        <p:strVal val="hidden"/>
                                      </p:to>
                                    </p:set>
                                  </p:childTnLst>
                                </p:cTn>
                              </p:par>
                              <p:par>
                                <p:cTn id="225" presetID="3" presetClass="exit" presetSubtype="10" fill="hold" grpId="2" nodeType="withEffect">
                                  <p:stCondLst>
                                    <p:cond delay="0"/>
                                  </p:stCondLst>
                                  <p:childTnLst>
                                    <p:animEffect transition="out" filter="blinds(horizontal)">
                                      <p:cBhvr>
                                        <p:cTn id="226" dur="2500"/>
                                        <p:tgtEl>
                                          <p:spTgt spid="21"/>
                                        </p:tgtEl>
                                      </p:cBhvr>
                                    </p:animEffect>
                                    <p:set>
                                      <p:cBhvr>
                                        <p:cTn id="227" dur="1" fill="hold">
                                          <p:stCondLst>
                                            <p:cond delay="2499"/>
                                          </p:stCondLst>
                                        </p:cTn>
                                        <p:tgtEl>
                                          <p:spTgt spid="21"/>
                                        </p:tgtEl>
                                        <p:attrNameLst>
                                          <p:attrName>style.visibility</p:attrName>
                                        </p:attrNameLst>
                                      </p:cBhvr>
                                      <p:to>
                                        <p:strVal val="hidden"/>
                                      </p:to>
                                    </p:set>
                                  </p:childTnLst>
                                </p:cTn>
                              </p:par>
                              <p:par>
                                <p:cTn id="228" presetID="3" presetClass="exit" presetSubtype="10" fill="hold" grpId="2" nodeType="withEffect">
                                  <p:stCondLst>
                                    <p:cond delay="0"/>
                                  </p:stCondLst>
                                  <p:childTnLst>
                                    <p:animEffect transition="out" filter="blinds(horizontal)">
                                      <p:cBhvr>
                                        <p:cTn id="229" dur="2500"/>
                                        <p:tgtEl>
                                          <p:spTgt spid="22"/>
                                        </p:tgtEl>
                                      </p:cBhvr>
                                    </p:animEffect>
                                    <p:set>
                                      <p:cBhvr>
                                        <p:cTn id="230" dur="1" fill="hold">
                                          <p:stCondLst>
                                            <p:cond delay="2499"/>
                                          </p:stCondLst>
                                        </p:cTn>
                                        <p:tgtEl>
                                          <p:spTgt spid="22"/>
                                        </p:tgtEl>
                                        <p:attrNameLst>
                                          <p:attrName>style.visibility</p:attrName>
                                        </p:attrNameLst>
                                      </p:cBhvr>
                                      <p:to>
                                        <p:strVal val="hidden"/>
                                      </p:to>
                                    </p:set>
                                  </p:childTnLst>
                                </p:cTn>
                              </p:par>
                              <p:par>
                                <p:cTn id="231" presetID="3" presetClass="exit" presetSubtype="10" fill="hold" grpId="2" nodeType="withEffect">
                                  <p:stCondLst>
                                    <p:cond delay="0"/>
                                  </p:stCondLst>
                                  <p:childTnLst>
                                    <p:animEffect transition="out" filter="blinds(horizontal)">
                                      <p:cBhvr>
                                        <p:cTn id="232" dur="2500"/>
                                        <p:tgtEl>
                                          <p:spTgt spid="23"/>
                                        </p:tgtEl>
                                      </p:cBhvr>
                                    </p:animEffect>
                                    <p:set>
                                      <p:cBhvr>
                                        <p:cTn id="233" dur="1" fill="hold">
                                          <p:stCondLst>
                                            <p:cond delay="2499"/>
                                          </p:stCondLst>
                                        </p:cTn>
                                        <p:tgtEl>
                                          <p:spTgt spid="23"/>
                                        </p:tgtEl>
                                        <p:attrNameLst>
                                          <p:attrName>style.visibility</p:attrName>
                                        </p:attrNameLst>
                                      </p:cBhvr>
                                      <p:to>
                                        <p:strVal val="hidden"/>
                                      </p:to>
                                    </p:set>
                                  </p:childTnLst>
                                </p:cTn>
                              </p:par>
                              <p:par>
                                <p:cTn id="234" presetID="3" presetClass="exit" presetSubtype="10" fill="hold" grpId="2" nodeType="withEffect">
                                  <p:stCondLst>
                                    <p:cond delay="0"/>
                                  </p:stCondLst>
                                  <p:childTnLst>
                                    <p:animEffect transition="out" filter="blinds(horizontal)">
                                      <p:cBhvr>
                                        <p:cTn id="235" dur="2500"/>
                                        <p:tgtEl>
                                          <p:spTgt spid="24"/>
                                        </p:tgtEl>
                                      </p:cBhvr>
                                    </p:animEffect>
                                    <p:set>
                                      <p:cBhvr>
                                        <p:cTn id="236" dur="1" fill="hold">
                                          <p:stCondLst>
                                            <p:cond delay="2499"/>
                                          </p:stCondLst>
                                        </p:cTn>
                                        <p:tgtEl>
                                          <p:spTgt spid="24"/>
                                        </p:tgtEl>
                                        <p:attrNameLst>
                                          <p:attrName>style.visibility</p:attrName>
                                        </p:attrNameLst>
                                      </p:cBhvr>
                                      <p:to>
                                        <p:strVal val="hidden"/>
                                      </p:to>
                                    </p:set>
                                  </p:childTnLst>
                                </p:cTn>
                              </p:par>
                              <p:par>
                                <p:cTn id="237" presetID="3" presetClass="exit" presetSubtype="10" fill="hold" grpId="2" nodeType="withEffect">
                                  <p:stCondLst>
                                    <p:cond delay="0"/>
                                  </p:stCondLst>
                                  <p:childTnLst>
                                    <p:animEffect transition="out" filter="blinds(horizontal)">
                                      <p:cBhvr>
                                        <p:cTn id="238" dur="2500"/>
                                        <p:tgtEl>
                                          <p:spTgt spid="25"/>
                                        </p:tgtEl>
                                      </p:cBhvr>
                                    </p:animEffect>
                                    <p:set>
                                      <p:cBhvr>
                                        <p:cTn id="239" dur="1" fill="hold">
                                          <p:stCondLst>
                                            <p:cond delay="2499"/>
                                          </p:stCondLst>
                                        </p:cTn>
                                        <p:tgtEl>
                                          <p:spTgt spid="25"/>
                                        </p:tgtEl>
                                        <p:attrNameLst>
                                          <p:attrName>style.visibility</p:attrName>
                                        </p:attrNameLst>
                                      </p:cBhvr>
                                      <p:to>
                                        <p:strVal val="hidden"/>
                                      </p:to>
                                    </p:set>
                                  </p:childTnLst>
                                </p:cTn>
                              </p:par>
                              <p:par>
                                <p:cTn id="240" presetID="3" presetClass="exit" presetSubtype="10" fill="hold" grpId="2" nodeType="withEffect">
                                  <p:stCondLst>
                                    <p:cond delay="0"/>
                                  </p:stCondLst>
                                  <p:childTnLst>
                                    <p:animEffect transition="out" filter="blinds(horizontal)">
                                      <p:cBhvr>
                                        <p:cTn id="241" dur="2500"/>
                                        <p:tgtEl>
                                          <p:spTgt spid="26"/>
                                        </p:tgtEl>
                                      </p:cBhvr>
                                    </p:animEffect>
                                    <p:set>
                                      <p:cBhvr>
                                        <p:cTn id="242" dur="1" fill="hold">
                                          <p:stCondLst>
                                            <p:cond delay="2499"/>
                                          </p:stCondLst>
                                        </p:cTn>
                                        <p:tgtEl>
                                          <p:spTgt spid="26"/>
                                        </p:tgtEl>
                                        <p:attrNameLst>
                                          <p:attrName>style.visibility</p:attrName>
                                        </p:attrNameLst>
                                      </p:cBhvr>
                                      <p:to>
                                        <p:strVal val="hidden"/>
                                      </p:to>
                                    </p:set>
                                  </p:childTnLst>
                                </p:cTn>
                              </p:par>
                              <p:par>
                                <p:cTn id="243" presetID="3" presetClass="exit" presetSubtype="10" fill="hold" grpId="2" nodeType="withEffect">
                                  <p:stCondLst>
                                    <p:cond delay="0"/>
                                  </p:stCondLst>
                                  <p:childTnLst>
                                    <p:animEffect transition="out" filter="blinds(horizontal)">
                                      <p:cBhvr>
                                        <p:cTn id="244" dur="2500"/>
                                        <p:tgtEl>
                                          <p:spTgt spid="27"/>
                                        </p:tgtEl>
                                      </p:cBhvr>
                                    </p:animEffect>
                                    <p:set>
                                      <p:cBhvr>
                                        <p:cTn id="245" dur="1" fill="hold">
                                          <p:stCondLst>
                                            <p:cond delay="2499"/>
                                          </p:stCondLst>
                                        </p:cTn>
                                        <p:tgtEl>
                                          <p:spTgt spid="27"/>
                                        </p:tgtEl>
                                        <p:attrNameLst>
                                          <p:attrName>style.visibility</p:attrName>
                                        </p:attrNameLst>
                                      </p:cBhvr>
                                      <p:to>
                                        <p:strVal val="hidden"/>
                                      </p:to>
                                    </p:set>
                                  </p:childTnLst>
                                </p:cTn>
                              </p:par>
                              <p:par>
                                <p:cTn id="246" presetID="3" presetClass="exit" presetSubtype="10" fill="hold" grpId="2" nodeType="withEffect">
                                  <p:stCondLst>
                                    <p:cond delay="0"/>
                                  </p:stCondLst>
                                  <p:childTnLst>
                                    <p:animEffect transition="out" filter="blinds(horizontal)">
                                      <p:cBhvr>
                                        <p:cTn id="247" dur="2500"/>
                                        <p:tgtEl>
                                          <p:spTgt spid="28"/>
                                        </p:tgtEl>
                                      </p:cBhvr>
                                    </p:animEffect>
                                    <p:set>
                                      <p:cBhvr>
                                        <p:cTn id="248" dur="1" fill="hold">
                                          <p:stCondLst>
                                            <p:cond delay="2499"/>
                                          </p:stCondLst>
                                        </p:cTn>
                                        <p:tgtEl>
                                          <p:spTgt spid="28"/>
                                        </p:tgtEl>
                                        <p:attrNameLst>
                                          <p:attrName>style.visibility</p:attrName>
                                        </p:attrNameLst>
                                      </p:cBhvr>
                                      <p:to>
                                        <p:strVal val="hidden"/>
                                      </p:to>
                                    </p:set>
                                  </p:childTnLst>
                                </p:cTn>
                              </p:par>
                              <p:par>
                                <p:cTn id="249" presetID="2" presetClass="exit" presetSubtype="2" fill="hold" grpId="1" nodeType="withEffect">
                                  <p:stCondLst>
                                    <p:cond delay="0"/>
                                  </p:stCondLst>
                                  <p:childTnLst>
                                    <p:anim calcmode="lin" valueType="num">
                                      <p:cBhvr additive="base">
                                        <p:cTn id="250" dur="2500"/>
                                        <p:tgtEl>
                                          <p:spTgt spid="38"/>
                                        </p:tgtEl>
                                        <p:attrNameLst>
                                          <p:attrName>ppt_x</p:attrName>
                                        </p:attrNameLst>
                                      </p:cBhvr>
                                      <p:tavLst>
                                        <p:tav tm="0">
                                          <p:val>
                                            <p:strVal val="ppt_x"/>
                                          </p:val>
                                        </p:tav>
                                        <p:tav tm="100000">
                                          <p:val>
                                            <p:strVal val="1+ppt_w/2"/>
                                          </p:val>
                                        </p:tav>
                                      </p:tavLst>
                                    </p:anim>
                                    <p:anim calcmode="lin" valueType="num">
                                      <p:cBhvr additive="base">
                                        <p:cTn id="251" dur="2500"/>
                                        <p:tgtEl>
                                          <p:spTgt spid="38"/>
                                        </p:tgtEl>
                                        <p:attrNameLst>
                                          <p:attrName>ppt_y</p:attrName>
                                        </p:attrNameLst>
                                      </p:cBhvr>
                                      <p:tavLst>
                                        <p:tav tm="0">
                                          <p:val>
                                            <p:strVal val="ppt_y"/>
                                          </p:val>
                                        </p:tav>
                                        <p:tav tm="100000">
                                          <p:val>
                                            <p:strVal val="ppt_y"/>
                                          </p:val>
                                        </p:tav>
                                      </p:tavLst>
                                    </p:anim>
                                    <p:set>
                                      <p:cBhvr>
                                        <p:cTn id="252" dur="1" fill="hold">
                                          <p:stCondLst>
                                            <p:cond delay="2499"/>
                                          </p:stCondLst>
                                        </p:cTn>
                                        <p:tgtEl>
                                          <p:spTgt spid="38"/>
                                        </p:tgtEl>
                                        <p:attrNameLst>
                                          <p:attrName>style.visibility</p:attrName>
                                        </p:attrNameLst>
                                      </p:cBhvr>
                                      <p:to>
                                        <p:strVal val="hidden"/>
                                      </p:to>
                                    </p:set>
                                  </p:childTnLst>
                                </p:cTn>
                              </p:par>
                              <p:par>
                                <p:cTn id="253" presetID="2" presetClass="exit" presetSubtype="2" fill="hold" grpId="1" nodeType="withEffect">
                                  <p:stCondLst>
                                    <p:cond delay="0"/>
                                  </p:stCondLst>
                                  <p:childTnLst>
                                    <p:anim calcmode="lin" valueType="num">
                                      <p:cBhvr additive="base">
                                        <p:cTn id="254" dur="2500"/>
                                        <p:tgtEl>
                                          <p:spTgt spid="43"/>
                                        </p:tgtEl>
                                        <p:attrNameLst>
                                          <p:attrName>ppt_x</p:attrName>
                                        </p:attrNameLst>
                                      </p:cBhvr>
                                      <p:tavLst>
                                        <p:tav tm="0">
                                          <p:val>
                                            <p:strVal val="ppt_x"/>
                                          </p:val>
                                        </p:tav>
                                        <p:tav tm="100000">
                                          <p:val>
                                            <p:strVal val="1+ppt_w/2"/>
                                          </p:val>
                                        </p:tav>
                                      </p:tavLst>
                                    </p:anim>
                                    <p:anim calcmode="lin" valueType="num">
                                      <p:cBhvr additive="base">
                                        <p:cTn id="255" dur="2500"/>
                                        <p:tgtEl>
                                          <p:spTgt spid="43"/>
                                        </p:tgtEl>
                                        <p:attrNameLst>
                                          <p:attrName>ppt_y</p:attrName>
                                        </p:attrNameLst>
                                      </p:cBhvr>
                                      <p:tavLst>
                                        <p:tav tm="0">
                                          <p:val>
                                            <p:strVal val="ppt_y"/>
                                          </p:val>
                                        </p:tav>
                                        <p:tav tm="100000">
                                          <p:val>
                                            <p:strVal val="ppt_y"/>
                                          </p:val>
                                        </p:tav>
                                      </p:tavLst>
                                    </p:anim>
                                    <p:set>
                                      <p:cBhvr>
                                        <p:cTn id="256" dur="1" fill="hold">
                                          <p:stCondLst>
                                            <p:cond delay="2499"/>
                                          </p:stCondLst>
                                        </p:cTn>
                                        <p:tgtEl>
                                          <p:spTgt spid="43"/>
                                        </p:tgtEl>
                                        <p:attrNameLst>
                                          <p:attrName>style.visibility</p:attrName>
                                        </p:attrNameLst>
                                      </p:cBhvr>
                                      <p:to>
                                        <p:strVal val="hidden"/>
                                      </p:to>
                                    </p:set>
                                  </p:childTnLst>
                                </p:cTn>
                              </p:par>
                              <p:par>
                                <p:cTn id="257" presetID="2" presetClass="exit" presetSubtype="2" fill="hold" grpId="1" nodeType="withEffect">
                                  <p:stCondLst>
                                    <p:cond delay="0"/>
                                  </p:stCondLst>
                                  <p:childTnLst>
                                    <p:anim calcmode="lin" valueType="num">
                                      <p:cBhvr additive="base">
                                        <p:cTn id="258" dur="2500"/>
                                        <p:tgtEl>
                                          <p:spTgt spid="44"/>
                                        </p:tgtEl>
                                        <p:attrNameLst>
                                          <p:attrName>ppt_x</p:attrName>
                                        </p:attrNameLst>
                                      </p:cBhvr>
                                      <p:tavLst>
                                        <p:tav tm="0">
                                          <p:val>
                                            <p:strVal val="ppt_x"/>
                                          </p:val>
                                        </p:tav>
                                        <p:tav tm="100000">
                                          <p:val>
                                            <p:strVal val="1+ppt_w/2"/>
                                          </p:val>
                                        </p:tav>
                                      </p:tavLst>
                                    </p:anim>
                                    <p:anim calcmode="lin" valueType="num">
                                      <p:cBhvr additive="base">
                                        <p:cTn id="259" dur="2500"/>
                                        <p:tgtEl>
                                          <p:spTgt spid="44"/>
                                        </p:tgtEl>
                                        <p:attrNameLst>
                                          <p:attrName>ppt_y</p:attrName>
                                        </p:attrNameLst>
                                      </p:cBhvr>
                                      <p:tavLst>
                                        <p:tav tm="0">
                                          <p:val>
                                            <p:strVal val="ppt_y"/>
                                          </p:val>
                                        </p:tav>
                                        <p:tav tm="100000">
                                          <p:val>
                                            <p:strVal val="ppt_y"/>
                                          </p:val>
                                        </p:tav>
                                      </p:tavLst>
                                    </p:anim>
                                    <p:set>
                                      <p:cBhvr>
                                        <p:cTn id="260" dur="1" fill="hold">
                                          <p:stCondLst>
                                            <p:cond delay="2499"/>
                                          </p:stCondLst>
                                        </p:cTn>
                                        <p:tgtEl>
                                          <p:spTgt spid="44"/>
                                        </p:tgtEl>
                                        <p:attrNameLst>
                                          <p:attrName>style.visibility</p:attrName>
                                        </p:attrNameLst>
                                      </p:cBhvr>
                                      <p:to>
                                        <p:strVal val="hidden"/>
                                      </p:to>
                                    </p:set>
                                  </p:childTnLst>
                                </p:cTn>
                              </p:par>
                              <p:par>
                                <p:cTn id="261" presetID="2" presetClass="exit" presetSubtype="2" fill="hold" grpId="1" nodeType="withEffect">
                                  <p:stCondLst>
                                    <p:cond delay="0"/>
                                  </p:stCondLst>
                                  <p:childTnLst>
                                    <p:anim calcmode="lin" valueType="num">
                                      <p:cBhvr additive="base">
                                        <p:cTn id="262" dur="2500"/>
                                        <p:tgtEl>
                                          <p:spTgt spid="45"/>
                                        </p:tgtEl>
                                        <p:attrNameLst>
                                          <p:attrName>ppt_x</p:attrName>
                                        </p:attrNameLst>
                                      </p:cBhvr>
                                      <p:tavLst>
                                        <p:tav tm="0">
                                          <p:val>
                                            <p:strVal val="ppt_x"/>
                                          </p:val>
                                        </p:tav>
                                        <p:tav tm="100000">
                                          <p:val>
                                            <p:strVal val="1+ppt_w/2"/>
                                          </p:val>
                                        </p:tav>
                                      </p:tavLst>
                                    </p:anim>
                                    <p:anim calcmode="lin" valueType="num">
                                      <p:cBhvr additive="base">
                                        <p:cTn id="263" dur="2500"/>
                                        <p:tgtEl>
                                          <p:spTgt spid="45"/>
                                        </p:tgtEl>
                                        <p:attrNameLst>
                                          <p:attrName>ppt_y</p:attrName>
                                        </p:attrNameLst>
                                      </p:cBhvr>
                                      <p:tavLst>
                                        <p:tav tm="0">
                                          <p:val>
                                            <p:strVal val="ppt_y"/>
                                          </p:val>
                                        </p:tav>
                                        <p:tav tm="100000">
                                          <p:val>
                                            <p:strVal val="ppt_y"/>
                                          </p:val>
                                        </p:tav>
                                      </p:tavLst>
                                    </p:anim>
                                    <p:set>
                                      <p:cBhvr>
                                        <p:cTn id="264" dur="1" fill="hold">
                                          <p:stCondLst>
                                            <p:cond delay="2499"/>
                                          </p:stCondLst>
                                        </p:cTn>
                                        <p:tgtEl>
                                          <p:spTgt spid="45"/>
                                        </p:tgtEl>
                                        <p:attrNameLst>
                                          <p:attrName>style.visibility</p:attrName>
                                        </p:attrNameLst>
                                      </p:cBhvr>
                                      <p:to>
                                        <p:strVal val="hidden"/>
                                      </p:to>
                                    </p:set>
                                  </p:childTnLst>
                                </p:cTn>
                              </p:par>
                              <p:par>
                                <p:cTn id="265" presetID="2" presetClass="exit" presetSubtype="2" fill="hold" grpId="1" nodeType="withEffect">
                                  <p:stCondLst>
                                    <p:cond delay="0"/>
                                  </p:stCondLst>
                                  <p:childTnLst>
                                    <p:anim calcmode="lin" valueType="num">
                                      <p:cBhvr additive="base">
                                        <p:cTn id="266" dur="2500"/>
                                        <p:tgtEl>
                                          <p:spTgt spid="46"/>
                                        </p:tgtEl>
                                        <p:attrNameLst>
                                          <p:attrName>ppt_x</p:attrName>
                                        </p:attrNameLst>
                                      </p:cBhvr>
                                      <p:tavLst>
                                        <p:tav tm="0">
                                          <p:val>
                                            <p:strVal val="ppt_x"/>
                                          </p:val>
                                        </p:tav>
                                        <p:tav tm="100000">
                                          <p:val>
                                            <p:strVal val="1+ppt_w/2"/>
                                          </p:val>
                                        </p:tav>
                                      </p:tavLst>
                                    </p:anim>
                                    <p:anim calcmode="lin" valueType="num">
                                      <p:cBhvr additive="base">
                                        <p:cTn id="267" dur="2500"/>
                                        <p:tgtEl>
                                          <p:spTgt spid="46"/>
                                        </p:tgtEl>
                                        <p:attrNameLst>
                                          <p:attrName>ppt_y</p:attrName>
                                        </p:attrNameLst>
                                      </p:cBhvr>
                                      <p:tavLst>
                                        <p:tav tm="0">
                                          <p:val>
                                            <p:strVal val="ppt_y"/>
                                          </p:val>
                                        </p:tav>
                                        <p:tav tm="100000">
                                          <p:val>
                                            <p:strVal val="ppt_y"/>
                                          </p:val>
                                        </p:tav>
                                      </p:tavLst>
                                    </p:anim>
                                    <p:set>
                                      <p:cBhvr>
                                        <p:cTn id="268" dur="1" fill="hold">
                                          <p:stCondLst>
                                            <p:cond delay="2499"/>
                                          </p:stCondLst>
                                        </p:cTn>
                                        <p:tgtEl>
                                          <p:spTgt spid="46"/>
                                        </p:tgtEl>
                                        <p:attrNameLst>
                                          <p:attrName>style.visibility</p:attrName>
                                        </p:attrNameLst>
                                      </p:cBhvr>
                                      <p:to>
                                        <p:strVal val="hidden"/>
                                      </p:to>
                                    </p:set>
                                  </p:childTnLst>
                                </p:cTn>
                              </p:par>
                              <p:par>
                                <p:cTn id="269" presetID="2" presetClass="exit" presetSubtype="2" fill="hold" grpId="1" nodeType="withEffect">
                                  <p:stCondLst>
                                    <p:cond delay="0"/>
                                  </p:stCondLst>
                                  <p:childTnLst>
                                    <p:anim calcmode="lin" valueType="num">
                                      <p:cBhvr additive="base">
                                        <p:cTn id="270" dur="2500"/>
                                        <p:tgtEl>
                                          <p:spTgt spid="47"/>
                                        </p:tgtEl>
                                        <p:attrNameLst>
                                          <p:attrName>ppt_x</p:attrName>
                                        </p:attrNameLst>
                                      </p:cBhvr>
                                      <p:tavLst>
                                        <p:tav tm="0">
                                          <p:val>
                                            <p:strVal val="ppt_x"/>
                                          </p:val>
                                        </p:tav>
                                        <p:tav tm="100000">
                                          <p:val>
                                            <p:strVal val="1+ppt_w/2"/>
                                          </p:val>
                                        </p:tav>
                                      </p:tavLst>
                                    </p:anim>
                                    <p:anim calcmode="lin" valueType="num">
                                      <p:cBhvr additive="base">
                                        <p:cTn id="271" dur="2500"/>
                                        <p:tgtEl>
                                          <p:spTgt spid="47"/>
                                        </p:tgtEl>
                                        <p:attrNameLst>
                                          <p:attrName>ppt_y</p:attrName>
                                        </p:attrNameLst>
                                      </p:cBhvr>
                                      <p:tavLst>
                                        <p:tav tm="0">
                                          <p:val>
                                            <p:strVal val="ppt_y"/>
                                          </p:val>
                                        </p:tav>
                                        <p:tav tm="100000">
                                          <p:val>
                                            <p:strVal val="ppt_y"/>
                                          </p:val>
                                        </p:tav>
                                      </p:tavLst>
                                    </p:anim>
                                    <p:set>
                                      <p:cBhvr>
                                        <p:cTn id="272" dur="1" fill="hold">
                                          <p:stCondLst>
                                            <p:cond delay="2499"/>
                                          </p:stCondLst>
                                        </p:cTn>
                                        <p:tgtEl>
                                          <p:spTgt spid="47"/>
                                        </p:tgtEl>
                                        <p:attrNameLst>
                                          <p:attrName>style.visibility</p:attrName>
                                        </p:attrNameLst>
                                      </p:cBhvr>
                                      <p:to>
                                        <p:strVal val="hidden"/>
                                      </p:to>
                                    </p:set>
                                  </p:childTnLst>
                                </p:cTn>
                              </p:par>
                              <p:par>
                                <p:cTn id="273" presetID="2" presetClass="exit" presetSubtype="2" fill="hold" grpId="1" nodeType="withEffect">
                                  <p:stCondLst>
                                    <p:cond delay="0"/>
                                  </p:stCondLst>
                                  <p:childTnLst>
                                    <p:anim calcmode="lin" valueType="num">
                                      <p:cBhvr additive="base">
                                        <p:cTn id="274" dur="2500"/>
                                        <p:tgtEl>
                                          <p:spTgt spid="48"/>
                                        </p:tgtEl>
                                        <p:attrNameLst>
                                          <p:attrName>ppt_x</p:attrName>
                                        </p:attrNameLst>
                                      </p:cBhvr>
                                      <p:tavLst>
                                        <p:tav tm="0">
                                          <p:val>
                                            <p:strVal val="ppt_x"/>
                                          </p:val>
                                        </p:tav>
                                        <p:tav tm="100000">
                                          <p:val>
                                            <p:strVal val="1+ppt_w/2"/>
                                          </p:val>
                                        </p:tav>
                                      </p:tavLst>
                                    </p:anim>
                                    <p:anim calcmode="lin" valueType="num">
                                      <p:cBhvr additive="base">
                                        <p:cTn id="275" dur="2500"/>
                                        <p:tgtEl>
                                          <p:spTgt spid="48"/>
                                        </p:tgtEl>
                                        <p:attrNameLst>
                                          <p:attrName>ppt_y</p:attrName>
                                        </p:attrNameLst>
                                      </p:cBhvr>
                                      <p:tavLst>
                                        <p:tav tm="0">
                                          <p:val>
                                            <p:strVal val="ppt_y"/>
                                          </p:val>
                                        </p:tav>
                                        <p:tav tm="100000">
                                          <p:val>
                                            <p:strVal val="ppt_y"/>
                                          </p:val>
                                        </p:tav>
                                      </p:tavLst>
                                    </p:anim>
                                    <p:set>
                                      <p:cBhvr>
                                        <p:cTn id="276" dur="1" fill="hold">
                                          <p:stCondLst>
                                            <p:cond delay="2499"/>
                                          </p:stCondLst>
                                        </p:cTn>
                                        <p:tgtEl>
                                          <p:spTgt spid="48"/>
                                        </p:tgtEl>
                                        <p:attrNameLst>
                                          <p:attrName>style.visibility</p:attrName>
                                        </p:attrNameLst>
                                      </p:cBhvr>
                                      <p:to>
                                        <p:strVal val="hidden"/>
                                      </p:to>
                                    </p:set>
                                  </p:childTnLst>
                                </p:cTn>
                              </p:par>
                              <p:par>
                                <p:cTn id="277" presetID="2" presetClass="exit" presetSubtype="2" fill="hold" grpId="1" nodeType="withEffect">
                                  <p:stCondLst>
                                    <p:cond delay="0"/>
                                  </p:stCondLst>
                                  <p:childTnLst>
                                    <p:anim calcmode="lin" valueType="num">
                                      <p:cBhvr additive="base">
                                        <p:cTn id="278" dur="2500"/>
                                        <p:tgtEl>
                                          <p:spTgt spid="49"/>
                                        </p:tgtEl>
                                        <p:attrNameLst>
                                          <p:attrName>ppt_x</p:attrName>
                                        </p:attrNameLst>
                                      </p:cBhvr>
                                      <p:tavLst>
                                        <p:tav tm="0">
                                          <p:val>
                                            <p:strVal val="ppt_x"/>
                                          </p:val>
                                        </p:tav>
                                        <p:tav tm="100000">
                                          <p:val>
                                            <p:strVal val="1+ppt_w/2"/>
                                          </p:val>
                                        </p:tav>
                                      </p:tavLst>
                                    </p:anim>
                                    <p:anim calcmode="lin" valueType="num">
                                      <p:cBhvr additive="base">
                                        <p:cTn id="279" dur="2500"/>
                                        <p:tgtEl>
                                          <p:spTgt spid="49"/>
                                        </p:tgtEl>
                                        <p:attrNameLst>
                                          <p:attrName>ppt_y</p:attrName>
                                        </p:attrNameLst>
                                      </p:cBhvr>
                                      <p:tavLst>
                                        <p:tav tm="0">
                                          <p:val>
                                            <p:strVal val="ppt_y"/>
                                          </p:val>
                                        </p:tav>
                                        <p:tav tm="100000">
                                          <p:val>
                                            <p:strVal val="ppt_y"/>
                                          </p:val>
                                        </p:tav>
                                      </p:tavLst>
                                    </p:anim>
                                    <p:set>
                                      <p:cBhvr>
                                        <p:cTn id="280" dur="1" fill="hold">
                                          <p:stCondLst>
                                            <p:cond delay="2499"/>
                                          </p:stCondLst>
                                        </p:cTn>
                                        <p:tgtEl>
                                          <p:spTgt spid="49"/>
                                        </p:tgtEl>
                                        <p:attrNameLst>
                                          <p:attrName>style.visibility</p:attrName>
                                        </p:attrNameLst>
                                      </p:cBhvr>
                                      <p:to>
                                        <p:strVal val="hidden"/>
                                      </p:to>
                                    </p:set>
                                  </p:childTnLst>
                                </p:cTn>
                              </p:par>
                              <p:par>
                                <p:cTn id="281" presetID="3" presetClass="exit" presetSubtype="10" fill="hold" grpId="2" nodeType="withEffect">
                                  <p:stCondLst>
                                    <p:cond delay="0"/>
                                  </p:stCondLst>
                                  <p:childTnLst>
                                    <p:animEffect transition="out" filter="blinds(horizontal)">
                                      <p:cBhvr>
                                        <p:cTn id="282" dur="2500"/>
                                        <p:tgtEl>
                                          <p:spTgt spid="38"/>
                                        </p:tgtEl>
                                      </p:cBhvr>
                                    </p:animEffect>
                                    <p:set>
                                      <p:cBhvr>
                                        <p:cTn id="283" dur="1" fill="hold">
                                          <p:stCondLst>
                                            <p:cond delay="2499"/>
                                          </p:stCondLst>
                                        </p:cTn>
                                        <p:tgtEl>
                                          <p:spTgt spid="38"/>
                                        </p:tgtEl>
                                        <p:attrNameLst>
                                          <p:attrName>style.visibility</p:attrName>
                                        </p:attrNameLst>
                                      </p:cBhvr>
                                      <p:to>
                                        <p:strVal val="hidden"/>
                                      </p:to>
                                    </p:set>
                                  </p:childTnLst>
                                </p:cTn>
                              </p:par>
                              <p:par>
                                <p:cTn id="284" presetID="3" presetClass="exit" presetSubtype="10" fill="hold" grpId="2" nodeType="withEffect">
                                  <p:stCondLst>
                                    <p:cond delay="0"/>
                                  </p:stCondLst>
                                  <p:childTnLst>
                                    <p:animEffect transition="out" filter="blinds(horizontal)">
                                      <p:cBhvr>
                                        <p:cTn id="285" dur="2500"/>
                                        <p:tgtEl>
                                          <p:spTgt spid="43"/>
                                        </p:tgtEl>
                                      </p:cBhvr>
                                    </p:animEffect>
                                    <p:set>
                                      <p:cBhvr>
                                        <p:cTn id="286" dur="1" fill="hold">
                                          <p:stCondLst>
                                            <p:cond delay="2499"/>
                                          </p:stCondLst>
                                        </p:cTn>
                                        <p:tgtEl>
                                          <p:spTgt spid="43"/>
                                        </p:tgtEl>
                                        <p:attrNameLst>
                                          <p:attrName>style.visibility</p:attrName>
                                        </p:attrNameLst>
                                      </p:cBhvr>
                                      <p:to>
                                        <p:strVal val="hidden"/>
                                      </p:to>
                                    </p:set>
                                  </p:childTnLst>
                                </p:cTn>
                              </p:par>
                              <p:par>
                                <p:cTn id="287" presetID="3" presetClass="exit" presetSubtype="10" fill="hold" grpId="2" nodeType="withEffect">
                                  <p:stCondLst>
                                    <p:cond delay="0"/>
                                  </p:stCondLst>
                                  <p:childTnLst>
                                    <p:animEffect transition="out" filter="blinds(horizontal)">
                                      <p:cBhvr>
                                        <p:cTn id="288" dur="2500"/>
                                        <p:tgtEl>
                                          <p:spTgt spid="44"/>
                                        </p:tgtEl>
                                      </p:cBhvr>
                                    </p:animEffect>
                                    <p:set>
                                      <p:cBhvr>
                                        <p:cTn id="289" dur="1" fill="hold">
                                          <p:stCondLst>
                                            <p:cond delay="2499"/>
                                          </p:stCondLst>
                                        </p:cTn>
                                        <p:tgtEl>
                                          <p:spTgt spid="44"/>
                                        </p:tgtEl>
                                        <p:attrNameLst>
                                          <p:attrName>style.visibility</p:attrName>
                                        </p:attrNameLst>
                                      </p:cBhvr>
                                      <p:to>
                                        <p:strVal val="hidden"/>
                                      </p:to>
                                    </p:set>
                                  </p:childTnLst>
                                </p:cTn>
                              </p:par>
                              <p:par>
                                <p:cTn id="290" presetID="3" presetClass="exit" presetSubtype="10" fill="hold" grpId="2" nodeType="withEffect">
                                  <p:stCondLst>
                                    <p:cond delay="0"/>
                                  </p:stCondLst>
                                  <p:childTnLst>
                                    <p:animEffect transition="out" filter="blinds(horizontal)">
                                      <p:cBhvr>
                                        <p:cTn id="291" dur="2500"/>
                                        <p:tgtEl>
                                          <p:spTgt spid="45"/>
                                        </p:tgtEl>
                                      </p:cBhvr>
                                    </p:animEffect>
                                    <p:set>
                                      <p:cBhvr>
                                        <p:cTn id="292" dur="1" fill="hold">
                                          <p:stCondLst>
                                            <p:cond delay="2499"/>
                                          </p:stCondLst>
                                        </p:cTn>
                                        <p:tgtEl>
                                          <p:spTgt spid="45"/>
                                        </p:tgtEl>
                                        <p:attrNameLst>
                                          <p:attrName>style.visibility</p:attrName>
                                        </p:attrNameLst>
                                      </p:cBhvr>
                                      <p:to>
                                        <p:strVal val="hidden"/>
                                      </p:to>
                                    </p:set>
                                  </p:childTnLst>
                                </p:cTn>
                              </p:par>
                              <p:par>
                                <p:cTn id="293" presetID="3" presetClass="exit" presetSubtype="10" fill="hold" grpId="2" nodeType="withEffect">
                                  <p:stCondLst>
                                    <p:cond delay="0"/>
                                  </p:stCondLst>
                                  <p:childTnLst>
                                    <p:animEffect transition="out" filter="blinds(horizontal)">
                                      <p:cBhvr>
                                        <p:cTn id="294" dur="2500"/>
                                        <p:tgtEl>
                                          <p:spTgt spid="46"/>
                                        </p:tgtEl>
                                      </p:cBhvr>
                                    </p:animEffect>
                                    <p:set>
                                      <p:cBhvr>
                                        <p:cTn id="295" dur="1" fill="hold">
                                          <p:stCondLst>
                                            <p:cond delay="2499"/>
                                          </p:stCondLst>
                                        </p:cTn>
                                        <p:tgtEl>
                                          <p:spTgt spid="46"/>
                                        </p:tgtEl>
                                        <p:attrNameLst>
                                          <p:attrName>style.visibility</p:attrName>
                                        </p:attrNameLst>
                                      </p:cBhvr>
                                      <p:to>
                                        <p:strVal val="hidden"/>
                                      </p:to>
                                    </p:set>
                                  </p:childTnLst>
                                </p:cTn>
                              </p:par>
                              <p:par>
                                <p:cTn id="296" presetID="3" presetClass="exit" presetSubtype="10" fill="hold" grpId="2" nodeType="withEffect">
                                  <p:stCondLst>
                                    <p:cond delay="0"/>
                                  </p:stCondLst>
                                  <p:childTnLst>
                                    <p:animEffect transition="out" filter="blinds(horizontal)">
                                      <p:cBhvr>
                                        <p:cTn id="297" dur="2500"/>
                                        <p:tgtEl>
                                          <p:spTgt spid="47"/>
                                        </p:tgtEl>
                                      </p:cBhvr>
                                    </p:animEffect>
                                    <p:set>
                                      <p:cBhvr>
                                        <p:cTn id="298" dur="1" fill="hold">
                                          <p:stCondLst>
                                            <p:cond delay="2499"/>
                                          </p:stCondLst>
                                        </p:cTn>
                                        <p:tgtEl>
                                          <p:spTgt spid="47"/>
                                        </p:tgtEl>
                                        <p:attrNameLst>
                                          <p:attrName>style.visibility</p:attrName>
                                        </p:attrNameLst>
                                      </p:cBhvr>
                                      <p:to>
                                        <p:strVal val="hidden"/>
                                      </p:to>
                                    </p:set>
                                  </p:childTnLst>
                                </p:cTn>
                              </p:par>
                              <p:par>
                                <p:cTn id="299" presetID="3" presetClass="exit" presetSubtype="10" fill="hold" grpId="2" nodeType="withEffect">
                                  <p:stCondLst>
                                    <p:cond delay="0"/>
                                  </p:stCondLst>
                                  <p:childTnLst>
                                    <p:animEffect transition="out" filter="blinds(horizontal)">
                                      <p:cBhvr>
                                        <p:cTn id="300" dur="2500"/>
                                        <p:tgtEl>
                                          <p:spTgt spid="48"/>
                                        </p:tgtEl>
                                      </p:cBhvr>
                                    </p:animEffect>
                                    <p:set>
                                      <p:cBhvr>
                                        <p:cTn id="301" dur="1" fill="hold">
                                          <p:stCondLst>
                                            <p:cond delay="2499"/>
                                          </p:stCondLst>
                                        </p:cTn>
                                        <p:tgtEl>
                                          <p:spTgt spid="48"/>
                                        </p:tgtEl>
                                        <p:attrNameLst>
                                          <p:attrName>style.visibility</p:attrName>
                                        </p:attrNameLst>
                                      </p:cBhvr>
                                      <p:to>
                                        <p:strVal val="hidden"/>
                                      </p:to>
                                    </p:set>
                                  </p:childTnLst>
                                </p:cTn>
                              </p:par>
                              <p:par>
                                <p:cTn id="302" presetID="3" presetClass="exit" presetSubtype="10" fill="hold" grpId="2" nodeType="withEffect">
                                  <p:stCondLst>
                                    <p:cond delay="0"/>
                                  </p:stCondLst>
                                  <p:childTnLst>
                                    <p:animEffect transition="out" filter="blinds(horizontal)">
                                      <p:cBhvr>
                                        <p:cTn id="303" dur="2500"/>
                                        <p:tgtEl>
                                          <p:spTgt spid="49"/>
                                        </p:tgtEl>
                                      </p:cBhvr>
                                    </p:animEffect>
                                    <p:set>
                                      <p:cBhvr>
                                        <p:cTn id="304" dur="1" fill="hold">
                                          <p:stCondLst>
                                            <p:cond delay="2499"/>
                                          </p:stCondLst>
                                        </p:cTn>
                                        <p:tgtEl>
                                          <p:spTgt spid="49"/>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500"/>
                                        <p:tgtEl>
                                          <p:spTgt spid="50"/>
                                        </p:tgtEl>
                                        <p:attrNameLst>
                                          <p:attrName>ppt_x</p:attrName>
                                        </p:attrNameLst>
                                      </p:cBhvr>
                                      <p:tavLst>
                                        <p:tav tm="0">
                                          <p:val>
                                            <p:strVal val="ppt_x"/>
                                          </p:val>
                                        </p:tav>
                                        <p:tav tm="100000">
                                          <p:val>
                                            <p:strVal val="1+ppt_w/2"/>
                                          </p:val>
                                        </p:tav>
                                      </p:tavLst>
                                    </p:anim>
                                    <p:anim calcmode="lin" valueType="num">
                                      <p:cBhvr additive="base">
                                        <p:cTn id="307" dur="2500"/>
                                        <p:tgtEl>
                                          <p:spTgt spid="50"/>
                                        </p:tgtEl>
                                        <p:attrNameLst>
                                          <p:attrName>ppt_y</p:attrName>
                                        </p:attrNameLst>
                                      </p:cBhvr>
                                      <p:tavLst>
                                        <p:tav tm="0">
                                          <p:val>
                                            <p:strVal val="ppt_y"/>
                                          </p:val>
                                        </p:tav>
                                        <p:tav tm="100000">
                                          <p:val>
                                            <p:strVal val="ppt_y"/>
                                          </p:val>
                                        </p:tav>
                                      </p:tavLst>
                                    </p:anim>
                                    <p:set>
                                      <p:cBhvr>
                                        <p:cTn id="308" dur="1" fill="hold">
                                          <p:stCondLst>
                                            <p:cond delay="2499"/>
                                          </p:stCondLst>
                                        </p:cTn>
                                        <p:tgtEl>
                                          <p:spTgt spid="50"/>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500"/>
                                        <p:tgtEl>
                                          <p:spTgt spid="51"/>
                                        </p:tgtEl>
                                        <p:attrNameLst>
                                          <p:attrName>ppt_x</p:attrName>
                                        </p:attrNameLst>
                                      </p:cBhvr>
                                      <p:tavLst>
                                        <p:tav tm="0">
                                          <p:val>
                                            <p:strVal val="ppt_x"/>
                                          </p:val>
                                        </p:tav>
                                        <p:tav tm="100000">
                                          <p:val>
                                            <p:strVal val="1+ppt_w/2"/>
                                          </p:val>
                                        </p:tav>
                                      </p:tavLst>
                                    </p:anim>
                                    <p:anim calcmode="lin" valueType="num">
                                      <p:cBhvr additive="base">
                                        <p:cTn id="311" dur="2500"/>
                                        <p:tgtEl>
                                          <p:spTgt spid="51"/>
                                        </p:tgtEl>
                                        <p:attrNameLst>
                                          <p:attrName>ppt_y</p:attrName>
                                        </p:attrNameLst>
                                      </p:cBhvr>
                                      <p:tavLst>
                                        <p:tav tm="0">
                                          <p:val>
                                            <p:strVal val="ppt_y"/>
                                          </p:val>
                                        </p:tav>
                                        <p:tav tm="100000">
                                          <p:val>
                                            <p:strVal val="ppt_y"/>
                                          </p:val>
                                        </p:tav>
                                      </p:tavLst>
                                    </p:anim>
                                    <p:set>
                                      <p:cBhvr>
                                        <p:cTn id="312" dur="1" fill="hold">
                                          <p:stCondLst>
                                            <p:cond delay="2499"/>
                                          </p:stCondLst>
                                        </p:cTn>
                                        <p:tgtEl>
                                          <p:spTgt spid="51"/>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500"/>
                                        <p:tgtEl>
                                          <p:spTgt spid="52"/>
                                        </p:tgtEl>
                                        <p:attrNameLst>
                                          <p:attrName>ppt_x</p:attrName>
                                        </p:attrNameLst>
                                      </p:cBhvr>
                                      <p:tavLst>
                                        <p:tav tm="0">
                                          <p:val>
                                            <p:strVal val="ppt_x"/>
                                          </p:val>
                                        </p:tav>
                                        <p:tav tm="100000">
                                          <p:val>
                                            <p:strVal val="1+ppt_w/2"/>
                                          </p:val>
                                        </p:tav>
                                      </p:tavLst>
                                    </p:anim>
                                    <p:anim calcmode="lin" valueType="num">
                                      <p:cBhvr additive="base">
                                        <p:cTn id="315" dur="2500"/>
                                        <p:tgtEl>
                                          <p:spTgt spid="52"/>
                                        </p:tgtEl>
                                        <p:attrNameLst>
                                          <p:attrName>ppt_y</p:attrName>
                                        </p:attrNameLst>
                                      </p:cBhvr>
                                      <p:tavLst>
                                        <p:tav tm="0">
                                          <p:val>
                                            <p:strVal val="ppt_y"/>
                                          </p:val>
                                        </p:tav>
                                        <p:tav tm="100000">
                                          <p:val>
                                            <p:strVal val="ppt_y"/>
                                          </p:val>
                                        </p:tav>
                                      </p:tavLst>
                                    </p:anim>
                                    <p:set>
                                      <p:cBhvr>
                                        <p:cTn id="316" dur="1" fill="hold">
                                          <p:stCondLst>
                                            <p:cond delay="2499"/>
                                          </p:stCondLst>
                                        </p:cTn>
                                        <p:tgtEl>
                                          <p:spTgt spid="52"/>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500"/>
                                        <p:tgtEl>
                                          <p:spTgt spid="53"/>
                                        </p:tgtEl>
                                        <p:attrNameLst>
                                          <p:attrName>ppt_x</p:attrName>
                                        </p:attrNameLst>
                                      </p:cBhvr>
                                      <p:tavLst>
                                        <p:tav tm="0">
                                          <p:val>
                                            <p:strVal val="ppt_x"/>
                                          </p:val>
                                        </p:tav>
                                        <p:tav tm="100000">
                                          <p:val>
                                            <p:strVal val="1+ppt_w/2"/>
                                          </p:val>
                                        </p:tav>
                                      </p:tavLst>
                                    </p:anim>
                                    <p:anim calcmode="lin" valueType="num">
                                      <p:cBhvr additive="base">
                                        <p:cTn id="319" dur="2500"/>
                                        <p:tgtEl>
                                          <p:spTgt spid="53"/>
                                        </p:tgtEl>
                                        <p:attrNameLst>
                                          <p:attrName>ppt_y</p:attrName>
                                        </p:attrNameLst>
                                      </p:cBhvr>
                                      <p:tavLst>
                                        <p:tav tm="0">
                                          <p:val>
                                            <p:strVal val="ppt_y"/>
                                          </p:val>
                                        </p:tav>
                                        <p:tav tm="100000">
                                          <p:val>
                                            <p:strVal val="ppt_y"/>
                                          </p:val>
                                        </p:tav>
                                      </p:tavLst>
                                    </p:anim>
                                    <p:set>
                                      <p:cBhvr>
                                        <p:cTn id="320" dur="1" fill="hold">
                                          <p:stCondLst>
                                            <p:cond delay="2499"/>
                                          </p:stCondLst>
                                        </p:cTn>
                                        <p:tgtEl>
                                          <p:spTgt spid="53"/>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500"/>
                                        <p:tgtEl>
                                          <p:spTgt spid="54"/>
                                        </p:tgtEl>
                                        <p:attrNameLst>
                                          <p:attrName>ppt_x</p:attrName>
                                        </p:attrNameLst>
                                      </p:cBhvr>
                                      <p:tavLst>
                                        <p:tav tm="0">
                                          <p:val>
                                            <p:strVal val="ppt_x"/>
                                          </p:val>
                                        </p:tav>
                                        <p:tav tm="100000">
                                          <p:val>
                                            <p:strVal val="1+ppt_w/2"/>
                                          </p:val>
                                        </p:tav>
                                      </p:tavLst>
                                    </p:anim>
                                    <p:anim calcmode="lin" valueType="num">
                                      <p:cBhvr additive="base">
                                        <p:cTn id="323" dur="2500"/>
                                        <p:tgtEl>
                                          <p:spTgt spid="54"/>
                                        </p:tgtEl>
                                        <p:attrNameLst>
                                          <p:attrName>ppt_y</p:attrName>
                                        </p:attrNameLst>
                                      </p:cBhvr>
                                      <p:tavLst>
                                        <p:tav tm="0">
                                          <p:val>
                                            <p:strVal val="ppt_y"/>
                                          </p:val>
                                        </p:tav>
                                        <p:tav tm="100000">
                                          <p:val>
                                            <p:strVal val="ppt_y"/>
                                          </p:val>
                                        </p:tav>
                                      </p:tavLst>
                                    </p:anim>
                                    <p:set>
                                      <p:cBhvr>
                                        <p:cTn id="324" dur="1" fill="hold">
                                          <p:stCondLst>
                                            <p:cond delay="2499"/>
                                          </p:stCondLst>
                                        </p:cTn>
                                        <p:tgtEl>
                                          <p:spTgt spid="54"/>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500"/>
                                        <p:tgtEl>
                                          <p:spTgt spid="55"/>
                                        </p:tgtEl>
                                        <p:attrNameLst>
                                          <p:attrName>ppt_x</p:attrName>
                                        </p:attrNameLst>
                                      </p:cBhvr>
                                      <p:tavLst>
                                        <p:tav tm="0">
                                          <p:val>
                                            <p:strVal val="ppt_x"/>
                                          </p:val>
                                        </p:tav>
                                        <p:tav tm="100000">
                                          <p:val>
                                            <p:strVal val="1+ppt_w/2"/>
                                          </p:val>
                                        </p:tav>
                                      </p:tavLst>
                                    </p:anim>
                                    <p:anim calcmode="lin" valueType="num">
                                      <p:cBhvr additive="base">
                                        <p:cTn id="327" dur="2500"/>
                                        <p:tgtEl>
                                          <p:spTgt spid="55"/>
                                        </p:tgtEl>
                                        <p:attrNameLst>
                                          <p:attrName>ppt_y</p:attrName>
                                        </p:attrNameLst>
                                      </p:cBhvr>
                                      <p:tavLst>
                                        <p:tav tm="0">
                                          <p:val>
                                            <p:strVal val="ppt_y"/>
                                          </p:val>
                                        </p:tav>
                                        <p:tav tm="100000">
                                          <p:val>
                                            <p:strVal val="ppt_y"/>
                                          </p:val>
                                        </p:tav>
                                      </p:tavLst>
                                    </p:anim>
                                    <p:set>
                                      <p:cBhvr>
                                        <p:cTn id="328" dur="1" fill="hold">
                                          <p:stCondLst>
                                            <p:cond delay="2499"/>
                                          </p:stCondLst>
                                        </p:cTn>
                                        <p:tgtEl>
                                          <p:spTgt spid="55"/>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500"/>
                                        <p:tgtEl>
                                          <p:spTgt spid="56"/>
                                        </p:tgtEl>
                                        <p:attrNameLst>
                                          <p:attrName>ppt_x</p:attrName>
                                        </p:attrNameLst>
                                      </p:cBhvr>
                                      <p:tavLst>
                                        <p:tav tm="0">
                                          <p:val>
                                            <p:strVal val="ppt_x"/>
                                          </p:val>
                                        </p:tav>
                                        <p:tav tm="100000">
                                          <p:val>
                                            <p:strVal val="1+ppt_w/2"/>
                                          </p:val>
                                        </p:tav>
                                      </p:tavLst>
                                    </p:anim>
                                    <p:anim calcmode="lin" valueType="num">
                                      <p:cBhvr additive="base">
                                        <p:cTn id="331" dur="2500"/>
                                        <p:tgtEl>
                                          <p:spTgt spid="56"/>
                                        </p:tgtEl>
                                        <p:attrNameLst>
                                          <p:attrName>ppt_y</p:attrName>
                                        </p:attrNameLst>
                                      </p:cBhvr>
                                      <p:tavLst>
                                        <p:tav tm="0">
                                          <p:val>
                                            <p:strVal val="ppt_y"/>
                                          </p:val>
                                        </p:tav>
                                        <p:tav tm="100000">
                                          <p:val>
                                            <p:strVal val="ppt_y"/>
                                          </p:val>
                                        </p:tav>
                                      </p:tavLst>
                                    </p:anim>
                                    <p:set>
                                      <p:cBhvr>
                                        <p:cTn id="332" dur="1" fill="hold">
                                          <p:stCondLst>
                                            <p:cond delay="2499"/>
                                          </p:stCondLst>
                                        </p:cTn>
                                        <p:tgtEl>
                                          <p:spTgt spid="56"/>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500"/>
                                        <p:tgtEl>
                                          <p:spTgt spid="57"/>
                                        </p:tgtEl>
                                        <p:attrNameLst>
                                          <p:attrName>ppt_x</p:attrName>
                                        </p:attrNameLst>
                                      </p:cBhvr>
                                      <p:tavLst>
                                        <p:tav tm="0">
                                          <p:val>
                                            <p:strVal val="ppt_x"/>
                                          </p:val>
                                        </p:tav>
                                        <p:tav tm="100000">
                                          <p:val>
                                            <p:strVal val="1+ppt_w/2"/>
                                          </p:val>
                                        </p:tav>
                                      </p:tavLst>
                                    </p:anim>
                                    <p:anim calcmode="lin" valueType="num">
                                      <p:cBhvr additive="base">
                                        <p:cTn id="335" dur="2500"/>
                                        <p:tgtEl>
                                          <p:spTgt spid="57"/>
                                        </p:tgtEl>
                                        <p:attrNameLst>
                                          <p:attrName>ppt_y</p:attrName>
                                        </p:attrNameLst>
                                      </p:cBhvr>
                                      <p:tavLst>
                                        <p:tav tm="0">
                                          <p:val>
                                            <p:strVal val="ppt_y"/>
                                          </p:val>
                                        </p:tav>
                                        <p:tav tm="100000">
                                          <p:val>
                                            <p:strVal val="ppt_y"/>
                                          </p:val>
                                        </p:tav>
                                      </p:tavLst>
                                    </p:anim>
                                    <p:set>
                                      <p:cBhvr>
                                        <p:cTn id="336" dur="1" fill="hold">
                                          <p:stCondLst>
                                            <p:cond delay="2499"/>
                                          </p:stCondLst>
                                        </p:cTn>
                                        <p:tgtEl>
                                          <p:spTgt spid="57"/>
                                        </p:tgtEl>
                                        <p:attrNameLst>
                                          <p:attrName>style.visibility</p:attrName>
                                        </p:attrNameLst>
                                      </p:cBhvr>
                                      <p:to>
                                        <p:strVal val="hidden"/>
                                      </p:to>
                                    </p:set>
                                  </p:childTnLst>
                                </p:cTn>
                              </p:par>
                              <p:par>
                                <p:cTn id="337" presetID="3" presetClass="exit" presetSubtype="10" fill="hold" grpId="2" nodeType="withEffect">
                                  <p:stCondLst>
                                    <p:cond delay="0"/>
                                  </p:stCondLst>
                                  <p:childTnLst>
                                    <p:animEffect transition="out" filter="blinds(horizontal)">
                                      <p:cBhvr>
                                        <p:cTn id="338" dur="2500"/>
                                        <p:tgtEl>
                                          <p:spTgt spid="50"/>
                                        </p:tgtEl>
                                      </p:cBhvr>
                                    </p:animEffect>
                                    <p:set>
                                      <p:cBhvr>
                                        <p:cTn id="339" dur="1" fill="hold">
                                          <p:stCondLst>
                                            <p:cond delay="2499"/>
                                          </p:stCondLst>
                                        </p:cTn>
                                        <p:tgtEl>
                                          <p:spTgt spid="50"/>
                                        </p:tgtEl>
                                        <p:attrNameLst>
                                          <p:attrName>style.visibility</p:attrName>
                                        </p:attrNameLst>
                                      </p:cBhvr>
                                      <p:to>
                                        <p:strVal val="hidden"/>
                                      </p:to>
                                    </p:set>
                                  </p:childTnLst>
                                </p:cTn>
                              </p:par>
                              <p:par>
                                <p:cTn id="340" presetID="3" presetClass="exit" presetSubtype="10" fill="hold" grpId="2" nodeType="withEffect">
                                  <p:stCondLst>
                                    <p:cond delay="0"/>
                                  </p:stCondLst>
                                  <p:childTnLst>
                                    <p:animEffect transition="out" filter="blinds(horizontal)">
                                      <p:cBhvr>
                                        <p:cTn id="341" dur="2500"/>
                                        <p:tgtEl>
                                          <p:spTgt spid="51"/>
                                        </p:tgtEl>
                                      </p:cBhvr>
                                    </p:animEffect>
                                    <p:set>
                                      <p:cBhvr>
                                        <p:cTn id="342" dur="1" fill="hold">
                                          <p:stCondLst>
                                            <p:cond delay="2499"/>
                                          </p:stCondLst>
                                        </p:cTn>
                                        <p:tgtEl>
                                          <p:spTgt spid="51"/>
                                        </p:tgtEl>
                                        <p:attrNameLst>
                                          <p:attrName>style.visibility</p:attrName>
                                        </p:attrNameLst>
                                      </p:cBhvr>
                                      <p:to>
                                        <p:strVal val="hidden"/>
                                      </p:to>
                                    </p:set>
                                  </p:childTnLst>
                                </p:cTn>
                              </p:par>
                              <p:par>
                                <p:cTn id="343" presetID="3" presetClass="exit" presetSubtype="10" fill="hold" grpId="2" nodeType="withEffect">
                                  <p:stCondLst>
                                    <p:cond delay="0"/>
                                  </p:stCondLst>
                                  <p:childTnLst>
                                    <p:animEffect transition="out" filter="blinds(horizontal)">
                                      <p:cBhvr>
                                        <p:cTn id="344" dur="2500"/>
                                        <p:tgtEl>
                                          <p:spTgt spid="52"/>
                                        </p:tgtEl>
                                      </p:cBhvr>
                                    </p:animEffect>
                                    <p:set>
                                      <p:cBhvr>
                                        <p:cTn id="345" dur="1" fill="hold">
                                          <p:stCondLst>
                                            <p:cond delay="2499"/>
                                          </p:stCondLst>
                                        </p:cTn>
                                        <p:tgtEl>
                                          <p:spTgt spid="52"/>
                                        </p:tgtEl>
                                        <p:attrNameLst>
                                          <p:attrName>style.visibility</p:attrName>
                                        </p:attrNameLst>
                                      </p:cBhvr>
                                      <p:to>
                                        <p:strVal val="hidden"/>
                                      </p:to>
                                    </p:set>
                                  </p:childTnLst>
                                </p:cTn>
                              </p:par>
                              <p:par>
                                <p:cTn id="346" presetID="3" presetClass="exit" presetSubtype="10" fill="hold" grpId="2" nodeType="withEffect">
                                  <p:stCondLst>
                                    <p:cond delay="0"/>
                                  </p:stCondLst>
                                  <p:childTnLst>
                                    <p:animEffect transition="out" filter="blinds(horizontal)">
                                      <p:cBhvr>
                                        <p:cTn id="347" dur="2500"/>
                                        <p:tgtEl>
                                          <p:spTgt spid="53"/>
                                        </p:tgtEl>
                                      </p:cBhvr>
                                    </p:animEffect>
                                    <p:set>
                                      <p:cBhvr>
                                        <p:cTn id="348" dur="1" fill="hold">
                                          <p:stCondLst>
                                            <p:cond delay="2499"/>
                                          </p:stCondLst>
                                        </p:cTn>
                                        <p:tgtEl>
                                          <p:spTgt spid="53"/>
                                        </p:tgtEl>
                                        <p:attrNameLst>
                                          <p:attrName>style.visibility</p:attrName>
                                        </p:attrNameLst>
                                      </p:cBhvr>
                                      <p:to>
                                        <p:strVal val="hidden"/>
                                      </p:to>
                                    </p:set>
                                  </p:childTnLst>
                                </p:cTn>
                              </p:par>
                              <p:par>
                                <p:cTn id="349" presetID="3" presetClass="exit" presetSubtype="10" fill="hold" grpId="2" nodeType="withEffect">
                                  <p:stCondLst>
                                    <p:cond delay="0"/>
                                  </p:stCondLst>
                                  <p:childTnLst>
                                    <p:animEffect transition="out" filter="blinds(horizontal)">
                                      <p:cBhvr>
                                        <p:cTn id="350" dur="2500"/>
                                        <p:tgtEl>
                                          <p:spTgt spid="54"/>
                                        </p:tgtEl>
                                      </p:cBhvr>
                                    </p:animEffect>
                                    <p:set>
                                      <p:cBhvr>
                                        <p:cTn id="351" dur="1" fill="hold">
                                          <p:stCondLst>
                                            <p:cond delay="2499"/>
                                          </p:stCondLst>
                                        </p:cTn>
                                        <p:tgtEl>
                                          <p:spTgt spid="54"/>
                                        </p:tgtEl>
                                        <p:attrNameLst>
                                          <p:attrName>style.visibility</p:attrName>
                                        </p:attrNameLst>
                                      </p:cBhvr>
                                      <p:to>
                                        <p:strVal val="hidden"/>
                                      </p:to>
                                    </p:set>
                                  </p:childTnLst>
                                </p:cTn>
                              </p:par>
                              <p:par>
                                <p:cTn id="352" presetID="3" presetClass="exit" presetSubtype="10" fill="hold" grpId="2" nodeType="withEffect">
                                  <p:stCondLst>
                                    <p:cond delay="0"/>
                                  </p:stCondLst>
                                  <p:childTnLst>
                                    <p:animEffect transition="out" filter="blinds(horizontal)">
                                      <p:cBhvr>
                                        <p:cTn id="353" dur="2500"/>
                                        <p:tgtEl>
                                          <p:spTgt spid="55"/>
                                        </p:tgtEl>
                                      </p:cBhvr>
                                    </p:animEffect>
                                    <p:set>
                                      <p:cBhvr>
                                        <p:cTn id="354" dur="1" fill="hold">
                                          <p:stCondLst>
                                            <p:cond delay="2499"/>
                                          </p:stCondLst>
                                        </p:cTn>
                                        <p:tgtEl>
                                          <p:spTgt spid="55"/>
                                        </p:tgtEl>
                                        <p:attrNameLst>
                                          <p:attrName>style.visibility</p:attrName>
                                        </p:attrNameLst>
                                      </p:cBhvr>
                                      <p:to>
                                        <p:strVal val="hidden"/>
                                      </p:to>
                                    </p:set>
                                  </p:childTnLst>
                                </p:cTn>
                              </p:par>
                              <p:par>
                                <p:cTn id="355" presetID="3" presetClass="exit" presetSubtype="10" fill="hold" grpId="2" nodeType="withEffect">
                                  <p:stCondLst>
                                    <p:cond delay="0"/>
                                  </p:stCondLst>
                                  <p:childTnLst>
                                    <p:animEffect transition="out" filter="blinds(horizontal)">
                                      <p:cBhvr>
                                        <p:cTn id="356" dur="2500"/>
                                        <p:tgtEl>
                                          <p:spTgt spid="56"/>
                                        </p:tgtEl>
                                      </p:cBhvr>
                                    </p:animEffect>
                                    <p:set>
                                      <p:cBhvr>
                                        <p:cTn id="357" dur="1" fill="hold">
                                          <p:stCondLst>
                                            <p:cond delay="2499"/>
                                          </p:stCondLst>
                                        </p:cTn>
                                        <p:tgtEl>
                                          <p:spTgt spid="56"/>
                                        </p:tgtEl>
                                        <p:attrNameLst>
                                          <p:attrName>style.visibility</p:attrName>
                                        </p:attrNameLst>
                                      </p:cBhvr>
                                      <p:to>
                                        <p:strVal val="hidden"/>
                                      </p:to>
                                    </p:set>
                                  </p:childTnLst>
                                </p:cTn>
                              </p:par>
                              <p:par>
                                <p:cTn id="358" presetID="3" presetClass="exit" presetSubtype="10" fill="hold" grpId="2" nodeType="withEffect">
                                  <p:stCondLst>
                                    <p:cond delay="0"/>
                                  </p:stCondLst>
                                  <p:childTnLst>
                                    <p:animEffect transition="out" filter="blinds(horizontal)">
                                      <p:cBhvr>
                                        <p:cTn id="359" dur="2500"/>
                                        <p:tgtEl>
                                          <p:spTgt spid="57"/>
                                        </p:tgtEl>
                                      </p:cBhvr>
                                    </p:animEffect>
                                    <p:set>
                                      <p:cBhvr>
                                        <p:cTn id="360" dur="1" fill="hold">
                                          <p:stCondLst>
                                            <p:cond delay="2499"/>
                                          </p:stCondLst>
                                        </p:cTn>
                                        <p:tgtEl>
                                          <p:spTgt spid="57"/>
                                        </p:tgtEl>
                                        <p:attrNameLst>
                                          <p:attrName>style.visibility</p:attrName>
                                        </p:attrNameLst>
                                      </p:cBhvr>
                                      <p:to>
                                        <p:strVal val="hidden"/>
                                      </p:to>
                                    </p:set>
                                  </p:childTnLst>
                                </p:cTn>
                              </p:par>
                              <p:par>
                                <p:cTn id="361" presetID="8" presetClass="emph" presetSubtype="0" fill="hold" grpId="3" nodeType="withEffect">
                                  <p:stCondLst>
                                    <p:cond delay="0"/>
                                  </p:stCondLst>
                                  <p:childTnLst>
                                    <p:animRot by="21600000">
                                      <p:cBhvr>
                                        <p:cTn id="362" dur="3500" fill="hold"/>
                                        <p:tgtEl>
                                          <p:spTgt spid="3"/>
                                        </p:tgtEl>
                                        <p:attrNameLst>
                                          <p:attrName>r</p:attrName>
                                        </p:attrNameLst>
                                      </p:cBhvr>
                                    </p:animRot>
                                  </p:childTnLst>
                                </p:cTn>
                              </p:par>
                              <p:par>
                                <p:cTn id="363" presetID="8" presetClass="emph" presetSubtype="0" fill="hold" grpId="3" nodeType="withEffect">
                                  <p:stCondLst>
                                    <p:cond delay="0"/>
                                  </p:stCondLst>
                                  <p:childTnLst>
                                    <p:animRot by="21600000">
                                      <p:cBhvr>
                                        <p:cTn id="364" dur="3500" fill="hold"/>
                                        <p:tgtEl>
                                          <p:spTgt spid="4"/>
                                        </p:tgtEl>
                                        <p:attrNameLst>
                                          <p:attrName>r</p:attrName>
                                        </p:attrNameLst>
                                      </p:cBhvr>
                                    </p:animRot>
                                  </p:childTnLst>
                                </p:cTn>
                              </p:par>
                              <p:par>
                                <p:cTn id="365" presetID="8" presetClass="emph" presetSubtype="0" fill="hold" grpId="3" nodeType="withEffect">
                                  <p:stCondLst>
                                    <p:cond delay="0"/>
                                  </p:stCondLst>
                                  <p:childTnLst>
                                    <p:animRot by="21600000">
                                      <p:cBhvr>
                                        <p:cTn id="366" dur="3500" fill="hold"/>
                                        <p:tgtEl>
                                          <p:spTgt spid="5"/>
                                        </p:tgtEl>
                                        <p:attrNameLst>
                                          <p:attrName>r</p:attrName>
                                        </p:attrNameLst>
                                      </p:cBhvr>
                                    </p:animRot>
                                  </p:childTnLst>
                                </p:cTn>
                              </p:par>
                              <p:par>
                                <p:cTn id="367" presetID="8" presetClass="emph" presetSubtype="0" fill="hold" grpId="3" nodeType="withEffect">
                                  <p:stCondLst>
                                    <p:cond delay="0"/>
                                  </p:stCondLst>
                                  <p:childTnLst>
                                    <p:animRot by="21600000">
                                      <p:cBhvr>
                                        <p:cTn id="368" dur="3500" fill="hold"/>
                                        <p:tgtEl>
                                          <p:spTgt spid="6"/>
                                        </p:tgtEl>
                                        <p:attrNameLst>
                                          <p:attrName>r</p:attrName>
                                        </p:attrNameLst>
                                      </p:cBhvr>
                                    </p:animRot>
                                  </p:childTnLst>
                                </p:cTn>
                              </p:par>
                              <p:par>
                                <p:cTn id="369" presetID="8" presetClass="emph" presetSubtype="0" fill="hold" grpId="3" nodeType="withEffect">
                                  <p:stCondLst>
                                    <p:cond delay="0"/>
                                  </p:stCondLst>
                                  <p:childTnLst>
                                    <p:animRot by="21600000">
                                      <p:cBhvr>
                                        <p:cTn id="370" dur="3500" fill="hold"/>
                                        <p:tgtEl>
                                          <p:spTgt spid="7"/>
                                        </p:tgtEl>
                                        <p:attrNameLst>
                                          <p:attrName>r</p:attrName>
                                        </p:attrNameLst>
                                      </p:cBhvr>
                                    </p:animRot>
                                  </p:childTnLst>
                                </p:cTn>
                              </p:par>
                              <p:par>
                                <p:cTn id="371" presetID="8" presetClass="emph" presetSubtype="0" fill="hold" grpId="3" nodeType="withEffect">
                                  <p:stCondLst>
                                    <p:cond delay="0"/>
                                  </p:stCondLst>
                                  <p:childTnLst>
                                    <p:animRot by="21600000">
                                      <p:cBhvr>
                                        <p:cTn id="372" dur="3500" fill="hold"/>
                                        <p:tgtEl>
                                          <p:spTgt spid="8"/>
                                        </p:tgtEl>
                                        <p:attrNameLst>
                                          <p:attrName>r</p:attrName>
                                        </p:attrNameLst>
                                      </p:cBhvr>
                                    </p:animRot>
                                  </p:childTnLst>
                                </p:cTn>
                              </p:par>
                              <p:par>
                                <p:cTn id="373" presetID="8" presetClass="emph" presetSubtype="0" fill="hold" grpId="3" nodeType="withEffect">
                                  <p:stCondLst>
                                    <p:cond delay="0"/>
                                  </p:stCondLst>
                                  <p:childTnLst>
                                    <p:animRot by="21600000">
                                      <p:cBhvr>
                                        <p:cTn id="374" dur="3500" fill="hold"/>
                                        <p:tgtEl>
                                          <p:spTgt spid="9"/>
                                        </p:tgtEl>
                                        <p:attrNameLst>
                                          <p:attrName>r</p:attrName>
                                        </p:attrNameLst>
                                      </p:cBhvr>
                                    </p:animRot>
                                  </p:childTnLst>
                                </p:cTn>
                              </p:par>
                              <p:par>
                                <p:cTn id="375" presetID="8" presetClass="emph" presetSubtype="0" fill="hold" grpId="3" nodeType="withEffect">
                                  <p:stCondLst>
                                    <p:cond delay="0"/>
                                  </p:stCondLst>
                                  <p:childTnLst>
                                    <p:animRot by="21600000">
                                      <p:cBhvr>
                                        <p:cTn id="376" dur="3500" fill="hold"/>
                                        <p:tgtEl>
                                          <p:spTgt spid="10"/>
                                        </p:tgtEl>
                                        <p:attrNameLst>
                                          <p:attrName>r</p:attrName>
                                        </p:attrNameLst>
                                      </p:cBhvr>
                                    </p:animRot>
                                  </p:childTnLst>
                                </p:cTn>
                              </p:par>
                              <p:par>
                                <p:cTn id="377" presetID="8" presetClass="emph" presetSubtype="0" fill="hold" grpId="3" nodeType="withEffect">
                                  <p:stCondLst>
                                    <p:cond delay="0"/>
                                  </p:stCondLst>
                                  <p:childTnLst>
                                    <p:animRot by="-21600000">
                                      <p:cBhvr>
                                        <p:cTn id="378" dur="3500" fill="hold"/>
                                        <p:tgtEl>
                                          <p:spTgt spid="21"/>
                                        </p:tgtEl>
                                        <p:attrNameLst>
                                          <p:attrName>r</p:attrName>
                                        </p:attrNameLst>
                                      </p:cBhvr>
                                    </p:animRot>
                                  </p:childTnLst>
                                </p:cTn>
                              </p:par>
                              <p:par>
                                <p:cTn id="379" presetID="8" presetClass="emph" presetSubtype="0" fill="hold" grpId="3" nodeType="withEffect">
                                  <p:stCondLst>
                                    <p:cond delay="0"/>
                                  </p:stCondLst>
                                  <p:childTnLst>
                                    <p:animRot by="-21600000">
                                      <p:cBhvr>
                                        <p:cTn id="380" dur="3500" fill="hold"/>
                                        <p:tgtEl>
                                          <p:spTgt spid="22"/>
                                        </p:tgtEl>
                                        <p:attrNameLst>
                                          <p:attrName>r</p:attrName>
                                        </p:attrNameLst>
                                      </p:cBhvr>
                                    </p:animRot>
                                  </p:childTnLst>
                                </p:cTn>
                              </p:par>
                              <p:par>
                                <p:cTn id="381" presetID="8" presetClass="emph" presetSubtype="0" fill="hold" grpId="3" nodeType="withEffect">
                                  <p:stCondLst>
                                    <p:cond delay="0"/>
                                  </p:stCondLst>
                                  <p:childTnLst>
                                    <p:animRot by="-21600000">
                                      <p:cBhvr>
                                        <p:cTn id="382" dur="3500" fill="hold"/>
                                        <p:tgtEl>
                                          <p:spTgt spid="23"/>
                                        </p:tgtEl>
                                        <p:attrNameLst>
                                          <p:attrName>r</p:attrName>
                                        </p:attrNameLst>
                                      </p:cBhvr>
                                    </p:animRot>
                                  </p:childTnLst>
                                </p:cTn>
                              </p:par>
                              <p:par>
                                <p:cTn id="383" presetID="8" presetClass="emph" presetSubtype="0" fill="hold" grpId="3" nodeType="withEffect">
                                  <p:stCondLst>
                                    <p:cond delay="0"/>
                                  </p:stCondLst>
                                  <p:childTnLst>
                                    <p:animRot by="-21600000">
                                      <p:cBhvr>
                                        <p:cTn id="384" dur="3500" fill="hold"/>
                                        <p:tgtEl>
                                          <p:spTgt spid="24"/>
                                        </p:tgtEl>
                                        <p:attrNameLst>
                                          <p:attrName>r</p:attrName>
                                        </p:attrNameLst>
                                      </p:cBhvr>
                                    </p:animRot>
                                  </p:childTnLst>
                                </p:cTn>
                              </p:par>
                              <p:par>
                                <p:cTn id="385" presetID="8" presetClass="emph" presetSubtype="0" fill="hold" grpId="3" nodeType="withEffect">
                                  <p:stCondLst>
                                    <p:cond delay="0"/>
                                  </p:stCondLst>
                                  <p:childTnLst>
                                    <p:animRot by="-21600000">
                                      <p:cBhvr>
                                        <p:cTn id="386" dur="3500" fill="hold"/>
                                        <p:tgtEl>
                                          <p:spTgt spid="25"/>
                                        </p:tgtEl>
                                        <p:attrNameLst>
                                          <p:attrName>r</p:attrName>
                                        </p:attrNameLst>
                                      </p:cBhvr>
                                    </p:animRot>
                                  </p:childTnLst>
                                </p:cTn>
                              </p:par>
                              <p:par>
                                <p:cTn id="387" presetID="8" presetClass="emph" presetSubtype="0" fill="hold" grpId="3" nodeType="withEffect">
                                  <p:stCondLst>
                                    <p:cond delay="0"/>
                                  </p:stCondLst>
                                  <p:childTnLst>
                                    <p:animRot by="-21600000">
                                      <p:cBhvr>
                                        <p:cTn id="388" dur="3500" fill="hold"/>
                                        <p:tgtEl>
                                          <p:spTgt spid="26"/>
                                        </p:tgtEl>
                                        <p:attrNameLst>
                                          <p:attrName>r</p:attrName>
                                        </p:attrNameLst>
                                      </p:cBhvr>
                                    </p:animRot>
                                  </p:childTnLst>
                                </p:cTn>
                              </p:par>
                              <p:par>
                                <p:cTn id="389" presetID="8" presetClass="emph" presetSubtype="0" fill="hold" grpId="3" nodeType="withEffect">
                                  <p:stCondLst>
                                    <p:cond delay="0"/>
                                  </p:stCondLst>
                                  <p:childTnLst>
                                    <p:animRot by="-21600000">
                                      <p:cBhvr>
                                        <p:cTn id="390" dur="3500" fill="hold"/>
                                        <p:tgtEl>
                                          <p:spTgt spid="27"/>
                                        </p:tgtEl>
                                        <p:attrNameLst>
                                          <p:attrName>r</p:attrName>
                                        </p:attrNameLst>
                                      </p:cBhvr>
                                    </p:animRot>
                                  </p:childTnLst>
                                </p:cTn>
                              </p:par>
                              <p:par>
                                <p:cTn id="391" presetID="8" presetClass="emph" presetSubtype="0" fill="hold" grpId="3" nodeType="withEffect">
                                  <p:stCondLst>
                                    <p:cond delay="0"/>
                                  </p:stCondLst>
                                  <p:childTnLst>
                                    <p:animRot by="-21600000">
                                      <p:cBhvr>
                                        <p:cTn id="392" dur="3500" fill="hold"/>
                                        <p:tgtEl>
                                          <p:spTgt spid="28"/>
                                        </p:tgtEl>
                                        <p:attrNameLst>
                                          <p:attrName>r</p:attrName>
                                        </p:attrNameLst>
                                      </p:cBhvr>
                                    </p:animRot>
                                  </p:childTnLst>
                                </p:cTn>
                              </p:par>
                              <p:par>
                                <p:cTn id="393" presetID="8" presetClass="emph" presetSubtype="0" fill="hold" grpId="3" nodeType="withEffect">
                                  <p:stCondLst>
                                    <p:cond delay="0"/>
                                  </p:stCondLst>
                                  <p:childTnLst>
                                    <p:animRot by="-21600000">
                                      <p:cBhvr>
                                        <p:cTn id="394" dur="3500" fill="hold"/>
                                        <p:tgtEl>
                                          <p:spTgt spid="38"/>
                                        </p:tgtEl>
                                        <p:attrNameLst>
                                          <p:attrName>r</p:attrName>
                                        </p:attrNameLst>
                                      </p:cBhvr>
                                    </p:animRot>
                                  </p:childTnLst>
                                </p:cTn>
                              </p:par>
                              <p:par>
                                <p:cTn id="395" presetID="8" presetClass="emph" presetSubtype="0" fill="hold" grpId="3" nodeType="withEffect">
                                  <p:stCondLst>
                                    <p:cond delay="0"/>
                                  </p:stCondLst>
                                  <p:childTnLst>
                                    <p:animRot by="-21600000">
                                      <p:cBhvr>
                                        <p:cTn id="396" dur="3500" fill="hold"/>
                                        <p:tgtEl>
                                          <p:spTgt spid="43"/>
                                        </p:tgtEl>
                                        <p:attrNameLst>
                                          <p:attrName>r</p:attrName>
                                        </p:attrNameLst>
                                      </p:cBhvr>
                                    </p:animRot>
                                  </p:childTnLst>
                                </p:cTn>
                              </p:par>
                              <p:par>
                                <p:cTn id="397" presetID="8" presetClass="emph" presetSubtype="0" fill="hold" grpId="3" nodeType="withEffect">
                                  <p:stCondLst>
                                    <p:cond delay="0"/>
                                  </p:stCondLst>
                                  <p:childTnLst>
                                    <p:animRot by="-21600000">
                                      <p:cBhvr>
                                        <p:cTn id="398" dur="3500" fill="hold"/>
                                        <p:tgtEl>
                                          <p:spTgt spid="44"/>
                                        </p:tgtEl>
                                        <p:attrNameLst>
                                          <p:attrName>r</p:attrName>
                                        </p:attrNameLst>
                                      </p:cBhvr>
                                    </p:animRot>
                                  </p:childTnLst>
                                </p:cTn>
                              </p:par>
                              <p:par>
                                <p:cTn id="399" presetID="8" presetClass="emph" presetSubtype="0" fill="hold" grpId="3" nodeType="withEffect">
                                  <p:stCondLst>
                                    <p:cond delay="0"/>
                                  </p:stCondLst>
                                  <p:childTnLst>
                                    <p:animRot by="-21600000">
                                      <p:cBhvr>
                                        <p:cTn id="400" dur="3500" fill="hold"/>
                                        <p:tgtEl>
                                          <p:spTgt spid="45"/>
                                        </p:tgtEl>
                                        <p:attrNameLst>
                                          <p:attrName>r</p:attrName>
                                        </p:attrNameLst>
                                      </p:cBhvr>
                                    </p:animRot>
                                  </p:childTnLst>
                                </p:cTn>
                              </p:par>
                              <p:par>
                                <p:cTn id="401" presetID="8" presetClass="emph" presetSubtype="0" fill="hold" grpId="3" nodeType="withEffect">
                                  <p:stCondLst>
                                    <p:cond delay="0"/>
                                  </p:stCondLst>
                                  <p:childTnLst>
                                    <p:animRot by="-21600000">
                                      <p:cBhvr>
                                        <p:cTn id="402" dur="3500" fill="hold"/>
                                        <p:tgtEl>
                                          <p:spTgt spid="46"/>
                                        </p:tgtEl>
                                        <p:attrNameLst>
                                          <p:attrName>r</p:attrName>
                                        </p:attrNameLst>
                                      </p:cBhvr>
                                    </p:animRot>
                                  </p:childTnLst>
                                </p:cTn>
                              </p:par>
                              <p:par>
                                <p:cTn id="403" presetID="8" presetClass="emph" presetSubtype="0" fill="hold" grpId="3" nodeType="withEffect">
                                  <p:stCondLst>
                                    <p:cond delay="0"/>
                                  </p:stCondLst>
                                  <p:childTnLst>
                                    <p:animRot by="-21600000">
                                      <p:cBhvr>
                                        <p:cTn id="404" dur="3500" fill="hold"/>
                                        <p:tgtEl>
                                          <p:spTgt spid="47"/>
                                        </p:tgtEl>
                                        <p:attrNameLst>
                                          <p:attrName>r</p:attrName>
                                        </p:attrNameLst>
                                      </p:cBhvr>
                                    </p:animRot>
                                  </p:childTnLst>
                                </p:cTn>
                              </p:par>
                              <p:par>
                                <p:cTn id="405" presetID="8" presetClass="emph" presetSubtype="0" fill="hold" grpId="3" nodeType="withEffect">
                                  <p:stCondLst>
                                    <p:cond delay="0"/>
                                  </p:stCondLst>
                                  <p:childTnLst>
                                    <p:animRot by="-21600000">
                                      <p:cBhvr>
                                        <p:cTn id="406" dur="3500" fill="hold"/>
                                        <p:tgtEl>
                                          <p:spTgt spid="48"/>
                                        </p:tgtEl>
                                        <p:attrNameLst>
                                          <p:attrName>r</p:attrName>
                                        </p:attrNameLst>
                                      </p:cBhvr>
                                    </p:animRot>
                                  </p:childTnLst>
                                </p:cTn>
                              </p:par>
                              <p:par>
                                <p:cTn id="407" presetID="8" presetClass="emph" presetSubtype="0" fill="hold" grpId="3" nodeType="withEffect">
                                  <p:stCondLst>
                                    <p:cond delay="0"/>
                                  </p:stCondLst>
                                  <p:childTnLst>
                                    <p:animRot by="-21600000">
                                      <p:cBhvr>
                                        <p:cTn id="408" dur="3500" fill="hold"/>
                                        <p:tgtEl>
                                          <p:spTgt spid="49"/>
                                        </p:tgtEl>
                                        <p:attrNameLst>
                                          <p:attrName>r</p:attrName>
                                        </p:attrNameLst>
                                      </p:cBhvr>
                                    </p:animRot>
                                  </p:childTnLst>
                                </p:cTn>
                              </p:par>
                              <p:par>
                                <p:cTn id="409" presetID="8" presetClass="emph" presetSubtype="0" fill="hold" grpId="3" nodeType="withEffect">
                                  <p:stCondLst>
                                    <p:cond delay="0"/>
                                  </p:stCondLst>
                                  <p:childTnLst>
                                    <p:animRot by="21600000">
                                      <p:cBhvr>
                                        <p:cTn id="410" dur="3500" fill="hold"/>
                                        <p:tgtEl>
                                          <p:spTgt spid="50"/>
                                        </p:tgtEl>
                                        <p:attrNameLst>
                                          <p:attrName>r</p:attrName>
                                        </p:attrNameLst>
                                      </p:cBhvr>
                                    </p:animRot>
                                  </p:childTnLst>
                                </p:cTn>
                              </p:par>
                              <p:par>
                                <p:cTn id="411" presetID="8" presetClass="emph" presetSubtype="0" fill="hold" grpId="3" nodeType="withEffect">
                                  <p:stCondLst>
                                    <p:cond delay="0"/>
                                  </p:stCondLst>
                                  <p:childTnLst>
                                    <p:animRot by="21600000">
                                      <p:cBhvr>
                                        <p:cTn id="412" dur="3500" fill="hold"/>
                                        <p:tgtEl>
                                          <p:spTgt spid="51"/>
                                        </p:tgtEl>
                                        <p:attrNameLst>
                                          <p:attrName>r</p:attrName>
                                        </p:attrNameLst>
                                      </p:cBhvr>
                                    </p:animRot>
                                  </p:childTnLst>
                                </p:cTn>
                              </p:par>
                              <p:par>
                                <p:cTn id="413" presetID="8" presetClass="emph" presetSubtype="0" fill="hold" grpId="3" nodeType="withEffect">
                                  <p:stCondLst>
                                    <p:cond delay="0"/>
                                  </p:stCondLst>
                                  <p:childTnLst>
                                    <p:animRot by="21600000">
                                      <p:cBhvr>
                                        <p:cTn id="414" dur="3500" fill="hold"/>
                                        <p:tgtEl>
                                          <p:spTgt spid="52"/>
                                        </p:tgtEl>
                                        <p:attrNameLst>
                                          <p:attrName>r</p:attrName>
                                        </p:attrNameLst>
                                      </p:cBhvr>
                                    </p:animRot>
                                  </p:childTnLst>
                                </p:cTn>
                              </p:par>
                              <p:par>
                                <p:cTn id="415" presetID="8" presetClass="emph" presetSubtype="0" fill="hold" grpId="3" nodeType="withEffect">
                                  <p:stCondLst>
                                    <p:cond delay="0"/>
                                  </p:stCondLst>
                                  <p:childTnLst>
                                    <p:animRot by="21600000">
                                      <p:cBhvr>
                                        <p:cTn id="416" dur="3500" fill="hold"/>
                                        <p:tgtEl>
                                          <p:spTgt spid="53"/>
                                        </p:tgtEl>
                                        <p:attrNameLst>
                                          <p:attrName>r</p:attrName>
                                        </p:attrNameLst>
                                      </p:cBhvr>
                                    </p:animRot>
                                  </p:childTnLst>
                                </p:cTn>
                              </p:par>
                              <p:par>
                                <p:cTn id="417" presetID="8" presetClass="emph" presetSubtype="0" fill="hold" grpId="3" nodeType="withEffect">
                                  <p:stCondLst>
                                    <p:cond delay="0"/>
                                  </p:stCondLst>
                                  <p:childTnLst>
                                    <p:animRot by="21600000">
                                      <p:cBhvr>
                                        <p:cTn id="418" dur="3500" fill="hold"/>
                                        <p:tgtEl>
                                          <p:spTgt spid="54"/>
                                        </p:tgtEl>
                                        <p:attrNameLst>
                                          <p:attrName>r</p:attrName>
                                        </p:attrNameLst>
                                      </p:cBhvr>
                                    </p:animRot>
                                  </p:childTnLst>
                                </p:cTn>
                              </p:par>
                              <p:par>
                                <p:cTn id="419" presetID="8" presetClass="emph" presetSubtype="0" fill="hold" grpId="3" nodeType="withEffect">
                                  <p:stCondLst>
                                    <p:cond delay="0"/>
                                  </p:stCondLst>
                                  <p:childTnLst>
                                    <p:animRot by="21600000">
                                      <p:cBhvr>
                                        <p:cTn id="420" dur="3500" fill="hold"/>
                                        <p:tgtEl>
                                          <p:spTgt spid="55"/>
                                        </p:tgtEl>
                                        <p:attrNameLst>
                                          <p:attrName>r</p:attrName>
                                        </p:attrNameLst>
                                      </p:cBhvr>
                                    </p:animRot>
                                  </p:childTnLst>
                                </p:cTn>
                              </p:par>
                              <p:par>
                                <p:cTn id="421" presetID="8" presetClass="emph" presetSubtype="0" fill="hold" grpId="3" nodeType="withEffect">
                                  <p:stCondLst>
                                    <p:cond delay="0"/>
                                  </p:stCondLst>
                                  <p:childTnLst>
                                    <p:animRot by="21600000">
                                      <p:cBhvr>
                                        <p:cTn id="422" dur="3500" fill="hold"/>
                                        <p:tgtEl>
                                          <p:spTgt spid="56"/>
                                        </p:tgtEl>
                                        <p:attrNameLst>
                                          <p:attrName>r</p:attrName>
                                        </p:attrNameLst>
                                      </p:cBhvr>
                                    </p:animRot>
                                  </p:childTnLst>
                                </p:cTn>
                              </p:par>
                              <p:par>
                                <p:cTn id="423" presetID="8" presetClass="emph" presetSubtype="0" fill="hold" grpId="3" nodeType="withEffect">
                                  <p:stCondLst>
                                    <p:cond delay="0"/>
                                  </p:stCondLst>
                                  <p:childTnLst>
                                    <p:animRot by="21600000">
                                      <p:cBhvr>
                                        <p:cTn id="424" dur="3500" fill="hold"/>
                                        <p:tgtEl>
                                          <p:spTgt spid="57"/>
                                        </p:tgtEl>
                                        <p:attrNameLst>
                                          <p:attrName>r</p:attrName>
                                        </p:attrNameLst>
                                      </p:cBhvr>
                                    </p:animRot>
                                  </p:childTnLst>
                                </p:cTn>
                              </p:par>
                              <p:par>
                                <p:cTn id="425" presetID="23" presetClass="entr" presetSubtype="272" fill="hold" nodeType="withEffect">
                                  <p:stCondLst>
                                    <p:cond delay="0"/>
                                  </p:stCondLst>
                                  <p:childTnLst>
                                    <p:set>
                                      <p:cBhvr>
                                        <p:cTn id="426" dur="1" fill="hold">
                                          <p:stCondLst>
                                            <p:cond delay="0"/>
                                          </p:stCondLst>
                                        </p:cTn>
                                        <p:tgtEl>
                                          <p:spTgt spid="37"/>
                                        </p:tgtEl>
                                        <p:attrNameLst>
                                          <p:attrName>style.visibility</p:attrName>
                                        </p:attrNameLst>
                                      </p:cBhvr>
                                      <p:to>
                                        <p:strVal val="visible"/>
                                      </p:to>
                                    </p:set>
                                    <p:anim calcmode="lin" valueType="num">
                                      <p:cBhvr>
                                        <p:cTn id="427" dur="2250" fill="hold"/>
                                        <p:tgtEl>
                                          <p:spTgt spid="37"/>
                                        </p:tgtEl>
                                        <p:attrNameLst>
                                          <p:attrName>ppt_w</p:attrName>
                                        </p:attrNameLst>
                                      </p:cBhvr>
                                      <p:tavLst>
                                        <p:tav tm="0">
                                          <p:val>
                                            <p:strVal val="2/3*#ppt_w"/>
                                          </p:val>
                                        </p:tav>
                                        <p:tav tm="100000">
                                          <p:val>
                                            <p:strVal val="#ppt_w"/>
                                          </p:val>
                                        </p:tav>
                                      </p:tavLst>
                                    </p:anim>
                                    <p:anim calcmode="lin" valueType="num">
                                      <p:cBhvr>
                                        <p:cTn id="428" dur="2250" fill="hold"/>
                                        <p:tgtEl>
                                          <p:spTgt spid="37"/>
                                        </p:tgtEl>
                                        <p:attrNameLst>
                                          <p:attrName>ppt_h</p:attrName>
                                        </p:attrNameLst>
                                      </p:cBhvr>
                                      <p:tavLst>
                                        <p:tav tm="0">
                                          <p:val>
                                            <p:strVal val="2/3*#ppt_h"/>
                                          </p:val>
                                        </p:tav>
                                        <p:tav tm="100000">
                                          <p:val>
                                            <p:strVal val="#ppt_h"/>
                                          </p:val>
                                        </p:tav>
                                      </p:tavLst>
                                    </p:anim>
                                  </p:childTnLst>
                                </p:cTn>
                              </p:par>
                              <p:par>
                                <p:cTn id="429" presetID="16" presetClass="entr" presetSubtype="42" fill="hold" nodeType="withEffect">
                                  <p:stCondLst>
                                    <p:cond delay="0"/>
                                  </p:stCondLst>
                                  <p:childTnLst>
                                    <p:set>
                                      <p:cBhvr>
                                        <p:cTn id="430" dur="1" fill="hold">
                                          <p:stCondLst>
                                            <p:cond delay="0"/>
                                          </p:stCondLst>
                                        </p:cTn>
                                        <p:tgtEl>
                                          <p:spTgt spid="37"/>
                                        </p:tgtEl>
                                        <p:attrNameLst>
                                          <p:attrName>style.visibility</p:attrName>
                                        </p:attrNameLst>
                                      </p:cBhvr>
                                      <p:to>
                                        <p:strVal val="visible"/>
                                      </p:to>
                                    </p:set>
                                    <p:animEffect transition="in" filter="barn(outHorizontal)">
                                      <p:cBhvr>
                                        <p:cTn id="431" dur="22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38" grpId="0" animBg="1"/>
      <p:bldP spid="38" grpId="1" animBg="1"/>
      <p:bldP spid="38" grpId="2" animBg="1"/>
      <p:bldP spid="38"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3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52 Grupo"/>
          <p:cNvGrpSpPr/>
          <p:nvPr/>
        </p:nvGrpSpPr>
        <p:grpSpPr>
          <a:xfrm>
            <a:off x="0" y="-863"/>
            <a:ext cx="9144000" cy="5143500"/>
            <a:chOff x="0" y="0"/>
            <a:chExt cx="9144000" cy="5143500"/>
          </a:xfrm>
        </p:grpSpPr>
        <p:sp>
          <p:nvSpPr>
            <p:cNvPr id="54" name="53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5" name="64 Imagen" descr="Diapositiva24"/>
          <p:cNvPicPr>
            <a:picLocks noGrp="1" noChangeAspect="1"/>
          </p:cNvPicPr>
          <p:nvPr isPhoto="1"/>
        </p:nvPicPr>
        <p:blipFill rotWithShape="1">
          <a:blip r:embed="rId3">
            <a:lum/>
            <a:extLst>
              <a:ext uri="{28A0092B-C50C-407E-A947-70E740481C1C}">
                <a14:useLocalDpi xmlns:a14="http://schemas.microsoft.com/office/drawing/2010/main" val="0"/>
              </a:ext>
            </a:extLst>
          </a:blip>
          <a:srcRect t="390" b="390"/>
          <a:stretch/>
        </p:blipFill>
        <p:spPr>
          <a:xfrm>
            <a:off x="0" y="10904"/>
            <a:ext cx="9144000" cy="5143500"/>
          </a:xfrm>
          <a:prstGeom prst="rect">
            <a:avLst/>
          </a:prstGeom>
          <a:noFill/>
          <a:ln>
            <a:noFill/>
          </a:ln>
        </p:spPr>
      </p:pic>
      <p:sp>
        <p:nvSpPr>
          <p:cNvPr id="5" name="Forma libre 20"/>
          <p:cNvSpPr/>
          <p:nvPr/>
        </p:nvSpPr>
        <p:spPr>
          <a:xfrm rot="2534912">
            <a:off x="1484708" y="-220990"/>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2534912">
            <a:off x="1483261" y="1844743"/>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0"/>
          <p:cNvSpPr/>
          <p:nvPr/>
        </p:nvSpPr>
        <p:spPr>
          <a:xfrm rot="2534912">
            <a:off x="1483259" y="838593"/>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0"/>
          <p:cNvSpPr/>
          <p:nvPr/>
        </p:nvSpPr>
        <p:spPr>
          <a:xfrm rot="2534912">
            <a:off x="1481813" y="2904329"/>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0"/>
          <p:cNvSpPr/>
          <p:nvPr/>
        </p:nvSpPr>
        <p:spPr>
          <a:xfrm rot="2534912">
            <a:off x="1508276" y="4006944"/>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0"/>
          <p:cNvSpPr/>
          <p:nvPr/>
        </p:nvSpPr>
        <p:spPr>
          <a:xfrm rot="2534912">
            <a:off x="3176389" y="-19978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0"/>
          <p:cNvSpPr/>
          <p:nvPr/>
        </p:nvSpPr>
        <p:spPr>
          <a:xfrm rot="2534912">
            <a:off x="3174941" y="1865946"/>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20"/>
          <p:cNvSpPr/>
          <p:nvPr/>
        </p:nvSpPr>
        <p:spPr>
          <a:xfrm rot="2534912">
            <a:off x="3174940" y="85979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20"/>
          <p:cNvSpPr/>
          <p:nvPr/>
        </p:nvSpPr>
        <p:spPr>
          <a:xfrm rot="2534912">
            <a:off x="3173493" y="2925531"/>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20"/>
          <p:cNvSpPr/>
          <p:nvPr/>
        </p:nvSpPr>
        <p:spPr>
          <a:xfrm rot="2534912">
            <a:off x="3199956" y="4028147"/>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6" name="Forma libre 20"/>
          <p:cNvSpPr/>
          <p:nvPr/>
        </p:nvSpPr>
        <p:spPr>
          <a:xfrm rot="2534912">
            <a:off x="-209438" y="-220990"/>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7" name="Forma libre 20"/>
          <p:cNvSpPr/>
          <p:nvPr/>
        </p:nvSpPr>
        <p:spPr>
          <a:xfrm rot="2534912">
            <a:off x="-210887" y="1844744"/>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8" name="Forma libre 20"/>
          <p:cNvSpPr/>
          <p:nvPr/>
        </p:nvSpPr>
        <p:spPr>
          <a:xfrm rot="2534912">
            <a:off x="-210887" y="838594"/>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9" name="Forma libre 20"/>
          <p:cNvSpPr/>
          <p:nvPr/>
        </p:nvSpPr>
        <p:spPr>
          <a:xfrm rot="2534912">
            <a:off x="-212334" y="2904330"/>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0" name="Forma libre 20"/>
          <p:cNvSpPr/>
          <p:nvPr/>
        </p:nvSpPr>
        <p:spPr>
          <a:xfrm rot="2534912">
            <a:off x="-185871" y="4006945"/>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8" name="Forma libre 20"/>
          <p:cNvSpPr/>
          <p:nvPr/>
        </p:nvSpPr>
        <p:spPr>
          <a:xfrm rot="19206138" flipH="1">
            <a:off x="6290815" y="-168469"/>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9" name="Forma libre 20"/>
          <p:cNvSpPr/>
          <p:nvPr/>
        </p:nvSpPr>
        <p:spPr>
          <a:xfrm rot="19206138" flipH="1">
            <a:off x="6292265" y="1897265"/>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0" name="Forma libre 20"/>
          <p:cNvSpPr/>
          <p:nvPr/>
        </p:nvSpPr>
        <p:spPr>
          <a:xfrm rot="19206138" flipH="1">
            <a:off x="6292264" y="891116"/>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1" name="Forma libre 20"/>
          <p:cNvSpPr/>
          <p:nvPr/>
        </p:nvSpPr>
        <p:spPr>
          <a:xfrm rot="19206138" flipH="1">
            <a:off x="6293713" y="2956850"/>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2" name="Forma libre 20"/>
          <p:cNvSpPr/>
          <p:nvPr/>
        </p:nvSpPr>
        <p:spPr>
          <a:xfrm rot="19206138" flipH="1">
            <a:off x="6267250" y="4059465"/>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3" name="Forma libre 20"/>
          <p:cNvSpPr/>
          <p:nvPr/>
        </p:nvSpPr>
        <p:spPr>
          <a:xfrm rot="19206138" flipH="1">
            <a:off x="7877887" y="-168468"/>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4" name="Forma libre 20"/>
          <p:cNvSpPr/>
          <p:nvPr/>
        </p:nvSpPr>
        <p:spPr>
          <a:xfrm rot="19206138" flipH="1">
            <a:off x="7879337" y="1897266"/>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5" name="Forma libre 20"/>
          <p:cNvSpPr/>
          <p:nvPr/>
        </p:nvSpPr>
        <p:spPr>
          <a:xfrm rot="19206138" flipH="1">
            <a:off x="7879336" y="89111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6" name="Forma libre 20"/>
          <p:cNvSpPr/>
          <p:nvPr/>
        </p:nvSpPr>
        <p:spPr>
          <a:xfrm rot="19206138" flipH="1">
            <a:off x="7880785" y="2956851"/>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7" name="Forma libre 20"/>
          <p:cNvSpPr/>
          <p:nvPr/>
        </p:nvSpPr>
        <p:spPr>
          <a:xfrm rot="19206138" flipH="1">
            <a:off x="7854322" y="4059466"/>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3" name="Forma libre 20"/>
          <p:cNvSpPr/>
          <p:nvPr/>
        </p:nvSpPr>
        <p:spPr>
          <a:xfrm rot="2534912">
            <a:off x="-1717261" y="-16606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4" name="Forma libre 20"/>
          <p:cNvSpPr/>
          <p:nvPr/>
        </p:nvSpPr>
        <p:spPr>
          <a:xfrm rot="2534912">
            <a:off x="-1718710" y="1899667"/>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5" name="Forma libre 20"/>
          <p:cNvSpPr/>
          <p:nvPr/>
        </p:nvSpPr>
        <p:spPr>
          <a:xfrm rot="2534912">
            <a:off x="-1718710" y="89351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1" name="Forma libre 20"/>
          <p:cNvSpPr/>
          <p:nvPr/>
        </p:nvSpPr>
        <p:spPr>
          <a:xfrm rot="2534912">
            <a:off x="-1720157" y="2959253"/>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2" name="Forma libre 20"/>
          <p:cNvSpPr/>
          <p:nvPr/>
        </p:nvSpPr>
        <p:spPr>
          <a:xfrm rot="2534912">
            <a:off x="-1693694" y="4061868"/>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8" name="Forma libre 20"/>
          <p:cNvSpPr/>
          <p:nvPr/>
        </p:nvSpPr>
        <p:spPr>
          <a:xfrm rot="19206138" flipH="1">
            <a:off x="9407993" y="-18900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9" name="Forma libre 20"/>
          <p:cNvSpPr/>
          <p:nvPr/>
        </p:nvSpPr>
        <p:spPr>
          <a:xfrm rot="19206138" flipH="1">
            <a:off x="9409443" y="1876727"/>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0" name="Forma libre 20"/>
          <p:cNvSpPr/>
          <p:nvPr/>
        </p:nvSpPr>
        <p:spPr>
          <a:xfrm rot="19206138" flipH="1">
            <a:off x="9409442" y="87057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1" name="Forma libre 20"/>
          <p:cNvSpPr/>
          <p:nvPr/>
        </p:nvSpPr>
        <p:spPr>
          <a:xfrm rot="19206138" flipH="1">
            <a:off x="9410890" y="2936312"/>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2" name="Forma libre 20"/>
          <p:cNvSpPr/>
          <p:nvPr/>
        </p:nvSpPr>
        <p:spPr>
          <a:xfrm rot="19206138" flipH="1">
            <a:off x="9384428" y="4038927"/>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4" name="Forma libre 20"/>
          <p:cNvSpPr/>
          <p:nvPr/>
        </p:nvSpPr>
        <p:spPr>
          <a:xfrm rot="19206138" flipH="1">
            <a:off x="4753631" y="-168471"/>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6" name="Forma libre 20"/>
          <p:cNvSpPr/>
          <p:nvPr/>
        </p:nvSpPr>
        <p:spPr>
          <a:xfrm rot="19206138" flipH="1">
            <a:off x="4755081" y="1897263"/>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7" name="Forma libre 20"/>
          <p:cNvSpPr/>
          <p:nvPr/>
        </p:nvSpPr>
        <p:spPr>
          <a:xfrm rot="19206138" flipH="1">
            <a:off x="4755080" y="891114"/>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8" name="Forma libre 20"/>
          <p:cNvSpPr/>
          <p:nvPr/>
        </p:nvSpPr>
        <p:spPr>
          <a:xfrm rot="19206138" flipH="1">
            <a:off x="4756529" y="2956848"/>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9" name="Forma libre 20"/>
          <p:cNvSpPr/>
          <p:nvPr/>
        </p:nvSpPr>
        <p:spPr>
          <a:xfrm rot="19206138" flipH="1">
            <a:off x="4730066" y="4059463"/>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00B050"/>
              </a:gs>
              <a:gs pos="63000">
                <a:srgbClr val="7030A0">
                  <a:lumMod val="40000"/>
                  <a:alpha val="0"/>
                </a:srgbClr>
              </a:gs>
              <a:gs pos="58000">
                <a:srgbClr val="7D893A">
                  <a:alpha val="0"/>
                </a:srgbClr>
              </a:gs>
              <a:gs pos="46000">
                <a:srgbClr val="9C9331">
                  <a:alpha val="0"/>
                </a:srgbClr>
              </a:gs>
              <a:gs pos="50000">
                <a:srgbClr val="FFFF00"/>
              </a:gs>
              <a:gs pos="87000">
                <a:srgbClr val="CAF656">
                  <a:alpha val="0"/>
                </a:srgbClr>
              </a:gs>
              <a:gs pos="34000">
                <a:srgbClr val="92D050"/>
              </a:gs>
              <a:gs pos="28000">
                <a:srgbClr val="00B050"/>
              </a:gs>
              <a:gs pos="74000">
                <a:srgbClr val="A02A54"/>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3" name="62 Rectángulo"/>
          <p:cNvSpPr/>
          <p:nvPr/>
        </p:nvSpPr>
        <p:spPr>
          <a:xfrm flipH="1">
            <a:off x="-2124744" y="-164554"/>
            <a:ext cx="13321480"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9662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4000" fill="hold"/>
                                        <p:tgtEl>
                                          <p:spTgt spid="5"/>
                                        </p:tgtEl>
                                        <p:attrNameLst>
                                          <p:attrName>ppt_x</p:attrName>
                                        </p:attrNameLst>
                                      </p:cBhvr>
                                      <p:tavLst>
                                        <p:tav tm="0">
                                          <p:val>
                                            <p:strVal val="1+#ppt_w/2"/>
                                          </p:val>
                                        </p:tav>
                                        <p:tav tm="100000">
                                          <p:val>
                                            <p:strVal val="#ppt_x"/>
                                          </p:val>
                                        </p:tav>
                                      </p:tavLst>
                                    </p:anim>
                                    <p:anim calcmode="lin" valueType="num">
                                      <p:cBhvr additive="base">
                                        <p:cTn id="8" dur="4000" fill="hold"/>
                                        <p:tgtEl>
                                          <p:spTgt spid="5"/>
                                        </p:tgtEl>
                                        <p:attrNameLst>
                                          <p:attrName>ppt_y</p:attrName>
                                        </p:attrNameLst>
                                      </p:cBhvr>
                                      <p:tavLst>
                                        <p:tav tm="0">
                                          <p:val>
                                            <p:strVal val="#ppt_y"/>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4000" fill="hold"/>
                                        <p:tgtEl>
                                          <p:spTgt spid="5"/>
                                        </p:tgtEl>
                                        <p:attrNameLst>
                                          <p:attrName>ppt_w</p:attrName>
                                        </p:attrNameLst>
                                      </p:cBhvr>
                                      <p:tavLst>
                                        <p:tav tm="0">
                                          <p:val>
                                            <p:strVal val="#ppt_w"/>
                                          </p:val>
                                        </p:tav>
                                        <p:tav tm="100000">
                                          <p:val>
                                            <p:strVal val="#ppt_w"/>
                                          </p:val>
                                        </p:tav>
                                      </p:tavLst>
                                    </p:anim>
                                    <p:anim calcmode="lin" valueType="num">
                                      <p:cBhvr>
                                        <p:cTn id="12" dur="4000" fill="hold"/>
                                        <p:tgtEl>
                                          <p:spTgt spid="5"/>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4000" fill="hold"/>
                                        <p:tgtEl>
                                          <p:spTgt spid="5"/>
                                        </p:tgtEl>
                                        <p:attrNameLst>
                                          <p:attrName>r</p:attrName>
                                        </p:attrNameLst>
                                      </p:cBhvr>
                                    </p:animRot>
                                  </p:childTnLst>
                                </p:cTn>
                              </p:par>
                              <p:par>
                                <p:cTn id="15" presetID="2" presetClass="exit" presetSubtype="2" fill="hold" grpId="3" nodeType="withEffect">
                                  <p:stCondLst>
                                    <p:cond delay="0"/>
                                  </p:stCondLst>
                                  <p:childTnLst>
                                    <p:anim calcmode="lin" valueType="num">
                                      <p:cBhvr additive="base">
                                        <p:cTn id="16" dur="4000"/>
                                        <p:tgtEl>
                                          <p:spTgt spid="5"/>
                                        </p:tgtEl>
                                        <p:attrNameLst>
                                          <p:attrName>ppt_x</p:attrName>
                                        </p:attrNameLst>
                                      </p:cBhvr>
                                      <p:tavLst>
                                        <p:tav tm="0">
                                          <p:val>
                                            <p:strVal val="ppt_x"/>
                                          </p:val>
                                        </p:tav>
                                        <p:tav tm="100000">
                                          <p:val>
                                            <p:strVal val="1+ppt_w/2"/>
                                          </p:val>
                                        </p:tav>
                                      </p:tavLst>
                                    </p:anim>
                                    <p:anim calcmode="lin" valueType="num">
                                      <p:cBhvr additive="base">
                                        <p:cTn id="17" dur="4000"/>
                                        <p:tgtEl>
                                          <p:spTgt spid="5"/>
                                        </p:tgtEl>
                                        <p:attrNameLst>
                                          <p:attrName>ppt_y</p:attrName>
                                        </p:attrNameLst>
                                      </p:cBhvr>
                                      <p:tavLst>
                                        <p:tav tm="0">
                                          <p:val>
                                            <p:strVal val="ppt_y"/>
                                          </p:val>
                                        </p:tav>
                                        <p:tav tm="100000">
                                          <p:val>
                                            <p:strVal val="ppt_y"/>
                                          </p:val>
                                        </p:tav>
                                      </p:tavLst>
                                    </p:anim>
                                    <p:set>
                                      <p:cBhvr>
                                        <p:cTn id="18" dur="1" fill="hold">
                                          <p:stCondLst>
                                            <p:cond delay="3999"/>
                                          </p:stCondLst>
                                        </p:cTn>
                                        <p:tgtEl>
                                          <p:spTgt spid="5"/>
                                        </p:tgtEl>
                                        <p:attrNameLst>
                                          <p:attrName>style.visibility</p:attrName>
                                        </p:attrNameLst>
                                      </p:cBhvr>
                                      <p:to>
                                        <p:strVal val="hidden"/>
                                      </p:to>
                                    </p:set>
                                  </p:childTnLst>
                                </p:cTn>
                              </p:par>
                              <p:par>
                                <p:cTn id="19" presetID="2" presetClass="entr" presetSubtype="2"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4000" fill="hold"/>
                                        <p:tgtEl>
                                          <p:spTgt spid="7"/>
                                        </p:tgtEl>
                                        <p:attrNameLst>
                                          <p:attrName>ppt_x</p:attrName>
                                        </p:attrNameLst>
                                      </p:cBhvr>
                                      <p:tavLst>
                                        <p:tav tm="0">
                                          <p:val>
                                            <p:strVal val="1+#ppt_w/2"/>
                                          </p:val>
                                        </p:tav>
                                        <p:tav tm="100000">
                                          <p:val>
                                            <p:strVal val="#ppt_x"/>
                                          </p:val>
                                        </p:tav>
                                      </p:tavLst>
                                    </p:anim>
                                    <p:anim calcmode="lin" valueType="num">
                                      <p:cBhvr additive="base">
                                        <p:cTn id="22" dur="4000" fill="hold"/>
                                        <p:tgtEl>
                                          <p:spTgt spid="7"/>
                                        </p:tgtEl>
                                        <p:attrNameLst>
                                          <p:attrName>ppt_y</p:attrName>
                                        </p:attrNameLst>
                                      </p:cBhvr>
                                      <p:tavLst>
                                        <p:tav tm="0">
                                          <p:val>
                                            <p:strVal val="#ppt_y"/>
                                          </p:val>
                                        </p:tav>
                                        <p:tav tm="100000">
                                          <p:val>
                                            <p:strVal val="#ppt_y"/>
                                          </p:val>
                                        </p:tav>
                                      </p:tavLst>
                                    </p:anim>
                                  </p:childTnLst>
                                </p:cTn>
                              </p:par>
                              <p:par>
                                <p:cTn id="23" presetID="19" presetClass="entr" presetSubtype="5" fill="hold" grpId="1"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4000" fill="hold"/>
                                        <p:tgtEl>
                                          <p:spTgt spid="7"/>
                                        </p:tgtEl>
                                        <p:attrNameLst>
                                          <p:attrName>ppt_w</p:attrName>
                                        </p:attrNameLst>
                                      </p:cBhvr>
                                      <p:tavLst>
                                        <p:tav tm="0">
                                          <p:val>
                                            <p:strVal val="#ppt_w"/>
                                          </p:val>
                                        </p:tav>
                                        <p:tav tm="100000">
                                          <p:val>
                                            <p:strVal val="#ppt_w"/>
                                          </p:val>
                                        </p:tav>
                                      </p:tavLst>
                                    </p:anim>
                                    <p:anim calcmode="lin" valueType="num">
                                      <p:cBhvr>
                                        <p:cTn id="26" dur="4000" fill="hold"/>
                                        <p:tgtEl>
                                          <p:spTgt spid="7"/>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grpId="2" nodeType="withEffect">
                                  <p:stCondLst>
                                    <p:cond delay="0"/>
                                  </p:stCondLst>
                                  <p:childTnLst>
                                    <p:animRot by="21600000">
                                      <p:cBhvr>
                                        <p:cTn id="28" dur="4000" fill="hold"/>
                                        <p:tgtEl>
                                          <p:spTgt spid="7"/>
                                        </p:tgtEl>
                                        <p:attrNameLst>
                                          <p:attrName>r</p:attrName>
                                        </p:attrNameLst>
                                      </p:cBhvr>
                                    </p:animRot>
                                  </p:childTnLst>
                                </p:cTn>
                              </p:par>
                              <p:par>
                                <p:cTn id="29" presetID="2" presetClass="exit" presetSubtype="2" fill="hold" grpId="3" nodeType="withEffect">
                                  <p:stCondLst>
                                    <p:cond delay="0"/>
                                  </p:stCondLst>
                                  <p:childTnLst>
                                    <p:anim calcmode="lin" valueType="num">
                                      <p:cBhvr additive="base">
                                        <p:cTn id="30" dur="4000"/>
                                        <p:tgtEl>
                                          <p:spTgt spid="7"/>
                                        </p:tgtEl>
                                        <p:attrNameLst>
                                          <p:attrName>ppt_x</p:attrName>
                                        </p:attrNameLst>
                                      </p:cBhvr>
                                      <p:tavLst>
                                        <p:tav tm="0">
                                          <p:val>
                                            <p:strVal val="ppt_x"/>
                                          </p:val>
                                        </p:tav>
                                        <p:tav tm="100000">
                                          <p:val>
                                            <p:strVal val="1+ppt_w/2"/>
                                          </p:val>
                                        </p:tav>
                                      </p:tavLst>
                                    </p:anim>
                                    <p:anim calcmode="lin" valueType="num">
                                      <p:cBhvr additive="base">
                                        <p:cTn id="31" dur="4000"/>
                                        <p:tgtEl>
                                          <p:spTgt spid="7"/>
                                        </p:tgtEl>
                                        <p:attrNameLst>
                                          <p:attrName>ppt_y</p:attrName>
                                        </p:attrNameLst>
                                      </p:cBhvr>
                                      <p:tavLst>
                                        <p:tav tm="0">
                                          <p:val>
                                            <p:strVal val="ppt_y"/>
                                          </p:val>
                                        </p:tav>
                                        <p:tav tm="100000">
                                          <p:val>
                                            <p:strVal val="ppt_y"/>
                                          </p:val>
                                        </p:tav>
                                      </p:tavLst>
                                    </p:anim>
                                    <p:set>
                                      <p:cBhvr>
                                        <p:cTn id="32" dur="1" fill="hold">
                                          <p:stCondLst>
                                            <p:cond delay="3999"/>
                                          </p:stCondLst>
                                        </p:cTn>
                                        <p:tgtEl>
                                          <p:spTgt spid="7"/>
                                        </p:tgtEl>
                                        <p:attrNameLst>
                                          <p:attrName>style.visibility</p:attrName>
                                        </p:attrNameLst>
                                      </p:cBhvr>
                                      <p:to>
                                        <p:strVal val="hidden"/>
                                      </p:to>
                                    </p:set>
                                  </p:childTnLst>
                                </p:cTn>
                              </p:par>
                              <p:par>
                                <p:cTn id="33" presetID="2" presetClass="entr" presetSubtype="2"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4000" fill="hold"/>
                                        <p:tgtEl>
                                          <p:spTgt spid="11"/>
                                        </p:tgtEl>
                                        <p:attrNameLst>
                                          <p:attrName>ppt_x</p:attrName>
                                        </p:attrNameLst>
                                      </p:cBhvr>
                                      <p:tavLst>
                                        <p:tav tm="0">
                                          <p:val>
                                            <p:strVal val="1+#ppt_w/2"/>
                                          </p:val>
                                        </p:tav>
                                        <p:tav tm="100000">
                                          <p:val>
                                            <p:strVal val="#ppt_x"/>
                                          </p:val>
                                        </p:tav>
                                      </p:tavLst>
                                    </p:anim>
                                    <p:anim calcmode="lin" valueType="num">
                                      <p:cBhvr additive="base">
                                        <p:cTn id="36" dur="4000" fill="hold"/>
                                        <p:tgtEl>
                                          <p:spTgt spid="11"/>
                                        </p:tgtEl>
                                        <p:attrNameLst>
                                          <p:attrName>ppt_y</p:attrName>
                                        </p:attrNameLst>
                                      </p:cBhvr>
                                      <p:tavLst>
                                        <p:tav tm="0">
                                          <p:val>
                                            <p:strVal val="#ppt_y"/>
                                          </p:val>
                                        </p:tav>
                                        <p:tav tm="100000">
                                          <p:val>
                                            <p:strVal val="#ppt_y"/>
                                          </p:val>
                                        </p:tav>
                                      </p:tavLst>
                                    </p:anim>
                                  </p:childTnLst>
                                </p:cTn>
                              </p:par>
                              <p:par>
                                <p:cTn id="37" presetID="19" presetClass="entr" presetSubtype="5" fill="hold" grpId="1"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4000" fill="hold"/>
                                        <p:tgtEl>
                                          <p:spTgt spid="11"/>
                                        </p:tgtEl>
                                        <p:attrNameLst>
                                          <p:attrName>ppt_w</p:attrName>
                                        </p:attrNameLst>
                                      </p:cBhvr>
                                      <p:tavLst>
                                        <p:tav tm="0">
                                          <p:val>
                                            <p:strVal val="#ppt_w"/>
                                          </p:val>
                                        </p:tav>
                                        <p:tav tm="100000">
                                          <p:val>
                                            <p:strVal val="#ppt_w"/>
                                          </p:val>
                                        </p:tav>
                                      </p:tavLst>
                                    </p:anim>
                                    <p:anim calcmode="lin" valueType="num">
                                      <p:cBhvr>
                                        <p:cTn id="40" dur="4000" fill="hold"/>
                                        <p:tgtEl>
                                          <p:spTgt spid="11"/>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grpId="2" nodeType="withEffect">
                                  <p:stCondLst>
                                    <p:cond delay="0"/>
                                  </p:stCondLst>
                                  <p:childTnLst>
                                    <p:animRot by="21600000">
                                      <p:cBhvr>
                                        <p:cTn id="42" dur="4000" fill="hold"/>
                                        <p:tgtEl>
                                          <p:spTgt spid="11"/>
                                        </p:tgtEl>
                                        <p:attrNameLst>
                                          <p:attrName>r</p:attrName>
                                        </p:attrNameLst>
                                      </p:cBhvr>
                                    </p:animRot>
                                  </p:childTnLst>
                                </p:cTn>
                              </p:par>
                              <p:par>
                                <p:cTn id="43" presetID="2" presetClass="exit" presetSubtype="2" fill="hold" grpId="3" nodeType="withEffect">
                                  <p:stCondLst>
                                    <p:cond delay="0"/>
                                  </p:stCondLst>
                                  <p:childTnLst>
                                    <p:anim calcmode="lin" valueType="num">
                                      <p:cBhvr additive="base">
                                        <p:cTn id="44" dur="4000"/>
                                        <p:tgtEl>
                                          <p:spTgt spid="11"/>
                                        </p:tgtEl>
                                        <p:attrNameLst>
                                          <p:attrName>ppt_x</p:attrName>
                                        </p:attrNameLst>
                                      </p:cBhvr>
                                      <p:tavLst>
                                        <p:tav tm="0">
                                          <p:val>
                                            <p:strVal val="ppt_x"/>
                                          </p:val>
                                        </p:tav>
                                        <p:tav tm="100000">
                                          <p:val>
                                            <p:strVal val="1+ppt_w/2"/>
                                          </p:val>
                                        </p:tav>
                                      </p:tavLst>
                                    </p:anim>
                                    <p:anim calcmode="lin" valueType="num">
                                      <p:cBhvr additive="base">
                                        <p:cTn id="45" dur="4000"/>
                                        <p:tgtEl>
                                          <p:spTgt spid="11"/>
                                        </p:tgtEl>
                                        <p:attrNameLst>
                                          <p:attrName>ppt_y</p:attrName>
                                        </p:attrNameLst>
                                      </p:cBhvr>
                                      <p:tavLst>
                                        <p:tav tm="0">
                                          <p:val>
                                            <p:strVal val="ppt_y"/>
                                          </p:val>
                                        </p:tav>
                                        <p:tav tm="100000">
                                          <p:val>
                                            <p:strVal val="ppt_y"/>
                                          </p:val>
                                        </p:tav>
                                      </p:tavLst>
                                    </p:anim>
                                    <p:set>
                                      <p:cBhvr>
                                        <p:cTn id="46" dur="1" fill="hold">
                                          <p:stCondLst>
                                            <p:cond delay="3999"/>
                                          </p:stCondLst>
                                        </p:cTn>
                                        <p:tgtEl>
                                          <p:spTgt spid="11"/>
                                        </p:tgtEl>
                                        <p:attrNameLst>
                                          <p:attrName>style.visibility</p:attrName>
                                        </p:attrNameLst>
                                      </p:cBhvr>
                                      <p:to>
                                        <p:strVal val="hidden"/>
                                      </p:to>
                                    </p:set>
                                  </p:childTnLst>
                                </p:cTn>
                              </p:par>
                              <p:par>
                                <p:cTn id="47" presetID="2" presetClass="entr" presetSubtype="2"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4000" fill="hold"/>
                                        <p:tgtEl>
                                          <p:spTgt spid="13"/>
                                        </p:tgtEl>
                                        <p:attrNameLst>
                                          <p:attrName>ppt_x</p:attrName>
                                        </p:attrNameLst>
                                      </p:cBhvr>
                                      <p:tavLst>
                                        <p:tav tm="0">
                                          <p:val>
                                            <p:strVal val="1+#ppt_w/2"/>
                                          </p:val>
                                        </p:tav>
                                        <p:tav tm="100000">
                                          <p:val>
                                            <p:strVal val="#ppt_x"/>
                                          </p:val>
                                        </p:tav>
                                      </p:tavLst>
                                    </p:anim>
                                    <p:anim calcmode="lin" valueType="num">
                                      <p:cBhvr additive="base">
                                        <p:cTn id="50" dur="4000" fill="hold"/>
                                        <p:tgtEl>
                                          <p:spTgt spid="13"/>
                                        </p:tgtEl>
                                        <p:attrNameLst>
                                          <p:attrName>ppt_y</p:attrName>
                                        </p:attrNameLst>
                                      </p:cBhvr>
                                      <p:tavLst>
                                        <p:tav tm="0">
                                          <p:val>
                                            <p:strVal val="#ppt_y"/>
                                          </p:val>
                                        </p:tav>
                                        <p:tav tm="100000">
                                          <p:val>
                                            <p:strVal val="#ppt_y"/>
                                          </p:val>
                                        </p:tav>
                                      </p:tavLst>
                                    </p:anim>
                                  </p:childTnLst>
                                </p:cTn>
                              </p:par>
                              <p:par>
                                <p:cTn id="51" presetID="19" presetClass="entr" presetSubtype="5"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4000" fill="hold"/>
                                        <p:tgtEl>
                                          <p:spTgt spid="13"/>
                                        </p:tgtEl>
                                        <p:attrNameLst>
                                          <p:attrName>ppt_w</p:attrName>
                                        </p:attrNameLst>
                                      </p:cBhvr>
                                      <p:tavLst>
                                        <p:tav tm="0">
                                          <p:val>
                                            <p:strVal val="#ppt_w"/>
                                          </p:val>
                                        </p:tav>
                                        <p:tav tm="100000">
                                          <p:val>
                                            <p:strVal val="#ppt_w"/>
                                          </p:val>
                                        </p:tav>
                                      </p:tavLst>
                                    </p:anim>
                                    <p:anim calcmode="lin" valueType="num">
                                      <p:cBhvr>
                                        <p:cTn id="54" dur="4000" fill="hold"/>
                                        <p:tgtEl>
                                          <p:spTgt spid="13"/>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grpId="2" nodeType="withEffect">
                                  <p:stCondLst>
                                    <p:cond delay="0"/>
                                  </p:stCondLst>
                                  <p:childTnLst>
                                    <p:animRot by="21600000">
                                      <p:cBhvr>
                                        <p:cTn id="56" dur="4000" fill="hold"/>
                                        <p:tgtEl>
                                          <p:spTgt spid="13"/>
                                        </p:tgtEl>
                                        <p:attrNameLst>
                                          <p:attrName>r</p:attrName>
                                        </p:attrNameLst>
                                      </p:cBhvr>
                                    </p:animRot>
                                  </p:childTnLst>
                                </p:cTn>
                              </p:par>
                              <p:par>
                                <p:cTn id="57" presetID="2" presetClass="exit" presetSubtype="2" fill="hold" grpId="3" nodeType="withEffect">
                                  <p:stCondLst>
                                    <p:cond delay="0"/>
                                  </p:stCondLst>
                                  <p:childTnLst>
                                    <p:anim calcmode="lin" valueType="num">
                                      <p:cBhvr additive="base">
                                        <p:cTn id="58" dur="4000"/>
                                        <p:tgtEl>
                                          <p:spTgt spid="13"/>
                                        </p:tgtEl>
                                        <p:attrNameLst>
                                          <p:attrName>ppt_x</p:attrName>
                                        </p:attrNameLst>
                                      </p:cBhvr>
                                      <p:tavLst>
                                        <p:tav tm="0">
                                          <p:val>
                                            <p:strVal val="ppt_x"/>
                                          </p:val>
                                        </p:tav>
                                        <p:tav tm="100000">
                                          <p:val>
                                            <p:strVal val="1+ppt_w/2"/>
                                          </p:val>
                                        </p:tav>
                                      </p:tavLst>
                                    </p:anim>
                                    <p:anim calcmode="lin" valueType="num">
                                      <p:cBhvr additive="base">
                                        <p:cTn id="59" dur="4000"/>
                                        <p:tgtEl>
                                          <p:spTgt spid="13"/>
                                        </p:tgtEl>
                                        <p:attrNameLst>
                                          <p:attrName>ppt_y</p:attrName>
                                        </p:attrNameLst>
                                      </p:cBhvr>
                                      <p:tavLst>
                                        <p:tav tm="0">
                                          <p:val>
                                            <p:strVal val="ppt_y"/>
                                          </p:val>
                                        </p:tav>
                                        <p:tav tm="100000">
                                          <p:val>
                                            <p:strVal val="ppt_y"/>
                                          </p:val>
                                        </p:tav>
                                      </p:tavLst>
                                    </p:anim>
                                    <p:set>
                                      <p:cBhvr>
                                        <p:cTn id="60" dur="1" fill="hold">
                                          <p:stCondLst>
                                            <p:cond delay="3999"/>
                                          </p:stCondLst>
                                        </p:cTn>
                                        <p:tgtEl>
                                          <p:spTgt spid="13"/>
                                        </p:tgtEl>
                                        <p:attrNameLst>
                                          <p:attrName>style.visibility</p:attrName>
                                        </p:attrNameLst>
                                      </p:cBhvr>
                                      <p:to>
                                        <p:strVal val="hidden"/>
                                      </p:to>
                                    </p:set>
                                  </p:childTnLst>
                                </p:cTn>
                              </p:par>
                              <p:par>
                                <p:cTn id="61" presetID="2" presetClass="entr" presetSubtype="2"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000" fill="hold"/>
                                        <p:tgtEl>
                                          <p:spTgt spid="14"/>
                                        </p:tgtEl>
                                        <p:attrNameLst>
                                          <p:attrName>ppt_x</p:attrName>
                                        </p:attrNameLst>
                                      </p:cBhvr>
                                      <p:tavLst>
                                        <p:tav tm="0">
                                          <p:val>
                                            <p:strVal val="1+#ppt_w/2"/>
                                          </p:val>
                                        </p:tav>
                                        <p:tav tm="100000">
                                          <p:val>
                                            <p:strVal val="#ppt_x"/>
                                          </p:val>
                                        </p:tav>
                                      </p:tavLst>
                                    </p:anim>
                                    <p:anim calcmode="lin" valueType="num">
                                      <p:cBhvr additive="base">
                                        <p:cTn id="64" dur="4000" fill="hold"/>
                                        <p:tgtEl>
                                          <p:spTgt spid="14"/>
                                        </p:tgtEl>
                                        <p:attrNameLst>
                                          <p:attrName>ppt_y</p:attrName>
                                        </p:attrNameLst>
                                      </p:cBhvr>
                                      <p:tavLst>
                                        <p:tav tm="0">
                                          <p:val>
                                            <p:strVal val="#ppt_y"/>
                                          </p:val>
                                        </p:tav>
                                        <p:tav tm="100000">
                                          <p:val>
                                            <p:strVal val="#ppt_y"/>
                                          </p:val>
                                        </p:tav>
                                      </p:tavLst>
                                    </p:anim>
                                  </p:childTnLst>
                                </p:cTn>
                              </p:par>
                              <p:par>
                                <p:cTn id="65" presetID="19" presetClass="entr" presetSubtype="5"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000" fill="hold"/>
                                        <p:tgtEl>
                                          <p:spTgt spid="14"/>
                                        </p:tgtEl>
                                        <p:attrNameLst>
                                          <p:attrName>ppt_w</p:attrName>
                                        </p:attrNameLst>
                                      </p:cBhvr>
                                      <p:tavLst>
                                        <p:tav tm="0">
                                          <p:val>
                                            <p:strVal val="#ppt_w"/>
                                          </p:val>
                                        </p:tav>
                                        <p:tav tm="100000">
                                          <p:val>
                                            <p:strVal val="#ppt_w"/>
                                          </p:val>
                                        </p:tav>
                                      </p:tavLst>
                                    </p:anim>
                                    <p:anim calcmode="lin" valueType="num">
                                      <p:cBhvr>
                                        <p:cTn id="68" dur="400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2" nodeType="withEffect">
                                  <p:stCondLst>
                                    <p:cond delay="0"/>
                                  </p:stCondLst>
                                  <p:childTnLst>
                                    <p:animRot by="21600000">
                                      <p:cBhvr>
                                        <p:cTn id="70" dur="4000" fill="hold"/>
                                        <p:tgtEl>
                                          <p:spTgt spid="14"/>
                                        </p:tgtEl>
                                        <p:attrNameLst>
                                          <p:attrName>r</p:attrName>
                                        </p:attrNameLst>
                                      </p:cBhvr>
                                    </p:animRot>
                                  </p:childTnLst>
                                </p:cTn>
                              </p:par>
                              <p:par>
                                <p:cTn id="71" presetID="2" presetClass="exit" presetSubtype="2" fill="hold" grpId="3" nodeType="withEffect">
                                  <p:stCondLst>
                                    <p:cond delay="0"/>
                                  </p:stCondLst>
                                  <p:childTnLst>
                                    <p:anim calcmode="lin" valueType="num">
                                      <p:cBhvr additive="base">
                                        <p:cTn id="72" dur="4000"/>
                                        <p:tgtEl>
                                          <p:spTgt spid="14"/>
                                        </p:tgtEl>
                                        <p:attrNameLst>
                                          <p:attrName>ppt_x</p:attrName>
                                        </p:attrNameLst>
                                      </p:cBhvr>
                                      <p:tavLst>
                                        <p:tav tm="0">
                                          <p:val>
                                            <p:strVal val="ppt_x"/>
                                          </p:val>
                                        </p:tav>
                                        <p:tav tm="100000">
                                          <p:val>
                                            <p:strVal val="1+ppt_w/2"/>
                                          </p:val>
                                        </p:tav>
                                      </p:tavLst>
                                    </p:anim>
                                    <p:anim calcmode="lin" valueType="num">
                                      <p:cBhvr additive="base">
                                        <p:cTn id="73" dur="4000"/>
                                        <p:tgtEl>
                                          <p:spTgt spid="14"/>
                                        </p:tgtEl>
                                        <p:attrNameLst>
                                          <p:attrName>ppt_y</p:attrName>
                                        </p:attrNameLst>
                                      </p:cBhvr>
                                      <p:tavLst>
                                        <p:tav tm="0">
                                          <p:val>
                                            <p:strVal val="ppt_y"/>
                                          </p:val>
                                        </p:tav>
                                        <p:tav tm="100000">
                                          <p:val>
                                            <p:strVal val="ppt_y"/>
                                          </p:val>
                                        </p:tav>
                                      </p:tavLst>
                                    </p:anim>
                                    <p:set>
                                      <p:cBhvr>
                                        <p:cTn id="74" dur="1" fill="hold">
                                          <p:stCondLst>
                                            <p:cond delay="3999"/>
                                          </p:stCondLst>
                                        </p:cTn>
                                        <p:tgtEl>
                                          <p:spTgt spid="14"/>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4000" fill="hold"/>
                                        <p:tgtEl>
                                          <p:spTgt spid="15"/>
                                        </p:tgtEl>
                                        <p:attrNameLst>
                                          <p:attrName>ppt_x</p:attrName>
                                        </p:attrNameLst>
                                      </p:cBhvr>
                                      <p:tavLst>
                                        <p:tav tm="0">
                                          <p:val>
                                            <p:strVal val="1+#ppt_w/2"/>
                                          </p:val>
                                        </p:tav>
                                        <p:tav tm="100000">
                                          <p:val>
                                            <p:strVal val="#ppt_x"/>
                                          </p:val>
                                        </p:tav>
                                      </p:tavLst>
                                    </p:anim>
                                    <p:anim calcmode="lin" valueType="num">
                                      <p:cBhvr additive="base">
                                        <p:cTn id="78" dur="4000" fill="hold"/>
                                        <p:tgtEl>
                                          <p:spTgt spid="15"/>
                                        </p:tgtEl>
                                        <p:attrNameLst>
                                          <p:attrName>ppt_y</p:attrName>
                                        </p:attrNameLst>
                                      </p:cBhvr>
                                      <p:tavLst>
                                        <p:tav tm="0">
                                          <p:val>
                                            <p:strVal val="#ppt_y"/>
                                          </p:val>
                                        </p:tav>
                                        <p:tav tm="100000">
                                          <p:val>
                                            <p:strVal val="#ppt_y"/>
                                          </p:val>
                                        </p:tav>
                                      </p:tavLst>
                                    </p:anim>
                                  </p:childTnLst>
                                </p:cTn>
                              </p:par>
                              <p:par>
                                <p:cTn id="79" presetID="19" presetClass="entr" presetSubtype="5"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4000" fill="hold"/>
                                        <p:tgtEl>
                                          <p:spTgt spid="15"/>
                                        </p:tgtEl>
                                        <p:attrNameLst>
                                          <p:attrName>ppt_w</p:attrName>
                                        </p:attrNameLst>
                                      </p:cBhvr>
                                      <p:tavLst>
                                        <p:tav tm="0">
                                          <p:val>
                                            <p:strVal val="#ppt_w"/>
                                          </p:val>
                                        </p:tav>
                                        <p:tav tm="100000">
                                          <p:val>
                                            <p:strVal val="#ppt_w"/>
                                          </p:val>
                                        </p:tav>
                                      </p:tavLst>
                                    </p:anim>
                                    <p:anim calcmode="lin" valueType="num">
                                      <p:cBhvr>
                                        <p:cTn id="82" dur="4000" fill="hold"/>
                                        <p:tgtEl>
                                          <p:spTgt spid="15"/>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grpId="2" nodeType="withEffect">
                                  <p:stCondLst>
                                    <p:cond delay="0"/>
                                  </p:stCondLst>
                                  <p:childTnLst>
                                    <p:animRot by="21600000">
                                      <p:cBhvr>
                                        <p:cTn id="84" dur="4000" fill="hold"/>
                                        <p:tgtEl>
                                          <p:spTgt spid="15"/>
                                        </p:tgtEl>
                                        <p:attrNameLst>
                                          <p:attrName>r</p:attrName>
                                        </p:attrNameLst>
                                      </p:cBhvr>
                                    </p:animRot>
                                  </p:childTnLst>
                                </p:cTn>
                              </p:par>
                              <p:par>
                                <p:cTn id="85" presetID="2" presetClass="exit" presetSubtype="2" fill="hold" grpId="3" nodeType="withEffect">
                                  <p:stCondLst>
                                    <p:cond delay="0"/>
                                  </p:stCondLst>
                                  <p:childTnLst>
                                    <p:anim calcmode="lin" valueType="num">
                                      <p:cBhvr additive="base">
                                        <p:cTn id="86" dur="4000"/>
                                        <p:tgtEl>
                                          <p:spTgt spid="15"/>
                                        </p:tgtEl>
                                        <p:attrNameLst>
                                          <p:attrName>ppt_x</p:attrName>
                                        </p:attrNameLst>
                                      </p:cBhvr>
                                      <p:tavLst>
                                        <p:tav tm="0">
                                          <p:val>
                                            <p:strVal val="ppt_x"/>
                                          </p:val>
                                        </p:tav>
                                        <p:tav tm="100000">
                                          <p:val>
                                            <p:strVal val="1+ppt_w/2"/>
                                          </p:val>
                                        </p:tav>
                                      </p:tavLst>
                                    </p:anim>
                                    <p:anim calcmode="lin" valueType="num">
                                      <p:cBhvr additive="base">
                                        <p:cTn id="87" dur="4000"/>
                                        <p:tgtEl>
                                          <p:spTgt spid="15"/>
                                        </p:tgtEl>
                                        <p:attrNameLst>
                                          <p:attrName>ppt_y</p:attrName>
                                        </p:attrNameLst>
                                      </p:cBhvr>
                                      <p:tavLst>
                                        <p:tav tm="0">
                                          <p:val>
                                            <p:strVal val="ppt_y"/>
                                          </p:val>
                                        </p:tav>
                                        <p:tav tm="100000">
                                          <p:val>
                                            <p:strVal val="ppt_y"/>
                                          </p:val>
                                        </p:tav>
                                      </p:tavLst>
                                    </p:anim>
                                    <p:set>
                                      <p:cBhvr>
                                        <p:cTn id="88" dur="1" fill="hold">
                                          <p:stCondLst>
                                            <p:cond delay="3999"/>
                                          </p:stCondLst>
                                        </p:cTn>
                                        <p:tgtEl>
                                          <p:spTgt spid="15"/>
                                        </p:tgtEl>
                                        <p:attrNameLst>
                                          <p:attrName>style.visibility</p:attrName>
                                        </p:attrNameLst>
                                      </p:cBhvr>
                                      <p:to>
                                        <p:strVal val="hidden"/>
                                      </p:to>
                                    </p:se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4000" fill="hold"/>
                                        <p:tgtEl>
                                          <p:spTgt spid="16"/>
                                        </p:tgtEl>
                                        <p:attrNameLst>
                                          <p:attrName>ppt_x</p:attrName>
                                        </p:attrNameLst>
                                      </p:cBhvr>
                                      <p:tavLst>
                                        <p:tav tm="0">
                                          <p:val>
                                            <p:strVal val="1+#ppt_w/2"/>
                                          </p:val>
                                        </p:tav>
                                        <p:tav tm="100000">
                                          <p:val>
                                            <p:strVal val="#ppt_x"/>
                                          </p:val>
                                        </p:tav>
                                      </p:tavLst>
                                    </p:anim>
                                    <p:anim calcmode="lin" valueType="num">
                                      <p:cBhvr additive="base">
                                        <p:cTn id="92" dur="4000" fill="hold"/>
                                        <p:tgtEl>
                                          <p:spTgt spid="16"/>
                                        </p:tgtEl>
                                        <p:attrNameLst>
                                          <p:attrName>ppt_y</p:attrName>
                                        </p:attrNameLst>
                                      </p:cBhvr>
                                      <p:tavLst>
                                        <p:tav tm="0">
                                          <p:val>
                                            <p:strVal val="#ppt_y"/>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p:cTn id="95" dur="4000" fill="hold"/>
                                        <p:tgtEl>
                                          <p:spTgt spid="16"/>
                                        </p:tgtEl>
                                        <p:attrNameLst>
                                          <p:attrName>ppt_w</p:attrName>
                                        </p:attrNameLst>
                                      </p:cBhvr>
                                      <p:tavLst>
                                        <p:tav tm="0">
                                          <p:val>
                                            <p:strVal val="#ppt_w"/>
                                          </p:val>
                                        </p:tav>
                                        <p:tav tm="100000">
                                          <p:val>
                                            <p:strVal val="#ppt_w"/>
                                          </p:val>
                                        </p:tav>
                                      </p:tavLst>
                                    </p:anim>
                                    <p:anim calcmode="lin" valueType="num">
                                      <p:cBhvr>
                                        <p:cTn id="96" dur="4000" fill="hold"/>
                                        <p:tgtEl>
                                          <p:spTgt spid="16"/>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grpId="2" nodeType="withEffect">
                                  <p:stCondLst>
                                    <p:cond delay="0"/>
                                  </p:stCondLst>
                                  <p:childTnLst>
                                    <p:animRot by="21600000">
                                      <p:cBhvr>
                                        <p:cTn id="98" dur="4000" fill="hold"/>
                                        <p:tgtEl>
                                          <p:spTgt spid="16"/>
                                        </p:tgtEl>
                                        <p:attrNameLst>
                                          <p:attrName>r</p:attrName>
                                        </p:attrNameLst>
                                      </p:cBhvr>
                                    </p:animRot>
                                  </p:childTnLst>
                                </p:cTn>
                              </p:par>
                              <p:par>
                                <p:cTn id="99" presetID="2" presetClass="exit" presetSubtype="2" fill="hold" grpId="3" nodeType="withEffect">
                                  <p:stCondLst>
                                    <p:cond delay="0"/>
                                  </p:stCondLst>
                                  <p:childTnLst>
                                    <p:anim calcmode="lin" valueType="num">
                                      <p:cBhvr additive="base">
                                        <p:cTn id="100" dur="4000"/>
                                        <p:tgtEl>
                                          <p:spTgt spid="16"/>
                                        </p:tgtEl>
                                        <p:attrNameLst>
                                          <p:attrName>ppt_x</p:attrName>
                                        </p:attrNameLst>
                                      </p:cBhvr>
                                      <p:tavLst>
                                        <p:tav tm="0">
                                          <p:val>
                                            <p:strVal val="ppt_x"/>
                                          </p:val>
                                        </p:tav>
                                        <p:tav tm="100000">
                                          <p:val>
                                            <p:strVal val="1+ppt_w/2"/>
                                          </p:val>
                                        </p:tav>
                                      </p:tavLst>
                                    </p:anim>
                                    <p:anim calcmode="lin" valueType="num">
                                      <p:cBhvr additive="base">
                                        <p:cTn id="101" dur="4000"/>
                                        <p:tgtEl>
                                          <p:spTgt spid="16"/>
                                        </p:tgtEl>
                                        <p:attrNameLst>
                                          <p:attrName>ppt_y</p:attrName>
                                        </p:attrNameLst>
                                      </p:cBhvr>
                                      <p:tavLst>
                                        <p:tav tm="0">
                                          <p:val>
                                            <p:strVal val="ppt_y"/>
                                          </p:val>
                                        </p:tav>
                                        <p:tav tm="100000">
                                          <p:val>
                                            <p:strVal val="ppt_y"/>
                                          </p:val>
                                        </p:tav>
                                      </p:tavLst>
                                    </p:anim>
                                    <p:set>
                                      <p:cBhvr>
                                        <p:cTn id="102" dur="1" fill="hold">
                                          <p:stCondLst>
                                            <p:cond delay="3999"/>
                                          </p:stCondLst>
                                        </p:cTn>
                                        <p:tgtEl>
                                          <p:spTgt spid="16"/>
                                        </p:tgtEl>
                                        <p:attrNameLst>
                                          <p:attrName>style.visibility</p:attrName>
                                        </p:attrNameLst>
                                      </p:cBhvr>
                                      <p:to>
                                        <p:strVal val="hidden"/>
                                      </p:to>
                                    </p:set>
                                  </p:childTnLst>
                                </p:cTn>
                              </p:par>
                              <p:par>
                                <p:cTn id="103" presetID="2" presetClass="entr" presetSubtype="2" fill="hold" grpId="0" nodeType="withEffect">
                                  <p:stCondLst>
                                    <p:cond delay="0"/>
                                  </p:stCondLst>
                                  <p:childTnLst>
                                    <p:set>
                                      <p:cBhvr>
                                        <p:cTn id="104" dur="1" fill="hold">
                                          <p:stCondLst>
                                            <p:cond delay="0"/>
                                          </p:stCondLst>
                                        </p:cTn>
                                        <p:tgtEl>
                                          <p:spTgt spid="17"/>
                                        </p:tgtEl>
                                        <p:attrNameLst>
                                          <p:attrName>style.visibility</p:attrName>
                                        </p:attrNameLst>
                                      </p:cBhvr>
                                      <p:to>
                                        <p:strVal val="visible"/>
                                      </p:to>
                                    </p:set>
                                    <p:anim calcmode="lin" valueType="num">
                                      <p:cBhvr additive="base">
                                        <p:cTn id="105" dur="4000" fill="hold"/>
                                        <p:tgtEl>
                                          <p:spTgt spid="17"/>
                                        </p:tgtEl>
                                        <p:attrNameLst>
                                          <p:attrName>ppt_x</p:attrName>
                                        </p:attrNameLst>
                                      </p:cBhvr>
                                      <p:tavLst>
                                        <p:tav tm="0">
                                          <p:val>
                                            <p:strVal val="1+#ppt_w/2"/>
                                          </p:val>
                                        </p:tav>
                                        <p:tav tm="100000">
                                          <p:val>
                                            <p:strVal val="#ppt_x"/>
                                          </p:val>
                                        </p:tav>
                                      </p:tavLst>
                                    </p:anim>
                                    <p:anim calcmode="lin" valueType="num">
                                      <p:cBhvr additive="base">
                                        <p:cTn id="106" dur="4000" fill="hold"/>
                                        <p:tgtEl>
                                          <p:spTgt spid="17"/>
                                        </p:tgtEl>
                                        <p:attrNameLst>
                                          <p:attrName>ppt_y</p:attrName>
                                        </p:attrNameLst>
                                      </p:cBhvr>
                                      <p:tavLst>
                                        <p:tav tm="0">
                                          <p:val>
                                            <p:strVal val="#ppt_y"/>
                                          </p:val>
                                        </p:tav>
                                        <p:tav tm="100000">
                                          <p:val>
                                            <p:strVal val="#ppt_y"/>
                                          </p:val>
                                        </p:tav>
                                      </p:tavLst>
                                    </p:anim>
                                  </p:childTnLst>
                                </p:cTn>
                              </p:par>
                              <p:par>
                                <p:cTn id="107" presetID="19" presetClass="entr" presetSubtype="5" fill="hold" grpId="1" nodeType="withEffect">
                                  <p:stCondLst>
                                    <p:cond delay="0"/>
                                  </p:stCondLst>
                                  <p:childTnLst>
                                    <p:set>
                                      <p:cBhvr>
                                        <p:cTn id="108" dur="1" fill="hold">
                                          <p:stCondLst>
                                            <p:cond delay="0"/>
                                          </p:stCondLst>
                                        </p:cTn>
                                        <p:tgtEl>
                                          <p:spTgt spid="17"/>
                                        </p:tgtEl>
                                        <p:attrNameLst>
                                          <p:attrName>style.visibility</p:attrName>
                                        </p:attrNameLst>
                                      </p:cBhvr>
                                      <p:to>
                                        <p:strVal val="visible"/>
                                      </p:to>
                                    </p:set>
                                    <p:anim calcmode="lin" valueType="num">
                                      <p:cBhvr>
                                        <p:cTn id="109" dur="4000" fill="hold"/>
                                        <p:tgtEl>
                                          <p:spTgt spid="17"/>
                                        </p:tgtEl>
                                        <p:attrNameLst>
                                          <p:attrName>ppt_w</p:attrName>
                                        </p:attrNameLst>
                                      </p:cBhvr>
                                      <p:tavLst>
                                        <p:tav tm="0">
                                          <p:val>
                                            <p:strVal val="#ppt_w"/>
                                          </p:val>
                                        </p:tav>
                                        <p:tav tm="100000">
                                          <p:val>
                                            <p:strVal val="#ppt_w"/>
                                          </p:val>
                                        </p:tav>
                                      </p:tavLst>
                                    </p:anim>
                                    <p:anim calcmode="lin" valueType="num">
                                      <p:cBhvr>
                                        <p:cTn id="110" dur="4000" fill="hold"/>
                                        <p:tgtEl>
                                          <p:spTgt spid="17"/>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grpId="2" nodeType="withEffect">
                                  <p:stCondLst>
                                    <p:cond delay="0"/>
                                  </p:stCondLst>
                                  <p:childTnLst>
                                    <p:animRot by="21600000">
                                      <p:cBhvr>
                                        <p:cTn id="112" dur="4000" fill="hold"/>
                                        <p:tgtEl>
                                          <p:spTgt spid="17"/>
                                        </p:tgtEl>
                                        <p:attrNameLst>
                                          <p:attrName>r</p:attrName>
                                        </p:attrNameLst>
                                      </p:cBhvr>
                                    </p:animRot>
                                  </p:childTnLst>
                                </p:cTn>
                              </p:par>
                              <p:par>
                                <p:cTn id="113" presetID="2" presetClass="exit" presetSubtype="2" fill="hold" grpId="3" nodeType="withEffect">
                                  <p:stCondLst>
                                    <p:cond delay="0"/>
                                  </p:stCondLst>
                                  <p:childTnLst>
                                    <p:anim calcmode="lin" valueType="num">
                                      <p:cBhvr additive="base">
                                        <p:cTn id="114" dur="4000"/>
                                        <p:tgtEl>
                                          <p:spTgt spid="17"/>
                                        </p:tgtEl>
                                        <p:attrNameLst>
                                          <p:attrName>ppt_x</p:attrName>
                                        </p:attrNameLst>
                                      </p:cBhvr>
                                      <p:tavLst>
                                        <p:tav tm="0">
                                          <p:val>
                                            <p:strVal val="ppt_x"/>
                                          </p:val>
                                        </p:tav>
                                        <p:tav tm="100000">
                                          <p:val>
                                            <p:strVal val="1+ppt_w/2"/>
                                          </p:val>
                                        </p:tav>
                                      </p:tavLst>
                                    </p:anim>
                                    <p:anim calcmode="lin" valueType="num">
                                      <p:cBhvr additive="base">
                                        <p:cTn id="115" dur="4000"/>
                                        <p:tgtEl>
                                          <p:spTgt spid="17"/>
                                        </p:tgtEl>
                                        <p:attrNameLst>
                                          <p:attrName>ppt_y</p:attrName>
                                        </p:attrNameLst>
                                      </p:cBhvr>
                                      <p:tavLst>
                                        <p:tav tm="0">
                                          <p:val>
                                            <p:strVal val="ppt_y"/>
                                          </p:val>
                                        </p:tav>
                                        <p:tav tm="100000">
                                          <p:val>
                                            <p:strVal val="ppt_y"/>
                                          </p:val>
                                        </p:tav>
                                      </p:tavLst>
                                    </p:anim>
                                    <p:set>
                                      <p:cBhvr>
                                        <p:cTn id="116" dur="1" fill="hold">
                                          <p:stCondLst>
                                            <p:cond delay="3999"/>
                                          </p:stCondLst>
                                        </p:cTn>
                                        <p:tgtEl>
                                          <p:spTgt spid="17"/>
                                        </p:tgtEl>
                                        <p:attrNameLst>
                                          <p:attrName>style.visibility</p:attrName>
                                        </p:attrNameLst>
                                      </p:cBhvr>
                                      <p:to>
                                        <p:strVal val="hidden"/>
                                      </p:to>
                                    </p:set>
                                  </p:childTnLst>
                                </p:cTn>
                              </p:par>
                              <p:par>
                                <p:cTn id="117" presetID="2" presetClass="entr" presetSubtype="2" fill="hold" grpId="0" nodeType="withEffect">
                                  <p:stCondLst>
                                    <p:cond delay="0"/>
                                  </p:stCondLst>
                                  <p:childTnLst>
                                    <p:set>
                                      <p:cBhvr>
                                        <p:cTn id="118" dur="1" fill="hold">
                                          <p:stCondLst>
                                            <p:cond delay="0"/>
                                          </p:stCondLst>
                                        </p:cTn>
                                        <p:tgtEl>
                                          <p:spTgt spid="18"/>
                                        </p:tgtEl>
                                        <p:attrNameLst>
                                          <p:attrName>style.visibility</p:attrName>
                                        </p:attrNameLst>
                                      </p:cBhvr>
                                      <p:to>
                                        <p:strVal val="visible"/>
                                      </p:to>
                                    </p:set>
                                    <p:anim calcmode="lin" valueType="num">
                                      <p:cBhvr additive="base">
                                        <p:cTn id="119" dur="4000" fill="hold"/>
                                        <p:tgtEl>
                                          <p:spTgt spid="18"/>
                                        </p:tgtEl>
                                        <p:attrNameLst>
                                          <p:attrName>ppt_x</p:attrName>
                                        </p:attrNameLst>
                                      </p:cBhvr>
                                      <p:tavLst>
                                        <p:tav tm="0">
                                          <p:val>
                                            <p:strVal val="1+#ppt_w/2"/>
                                          </p:val>
                                        </p:tav>
                                        <p:tav tm="100000">
                                          <p:val>
                                            <p:strVal val="#ppt_x"/>
                                          </p:val>
                                        </p:tav>
                                      </p:tavLst>
                                    </p:anim>
                                    <p:anim calcmode="lin" valueType="num">
                                      <p:cBhvr additive="base">
                                        <p:cTn id="120" dur="4000" fill="hold"/>
                                        <p:tgtEl>
                                          <p:spTgt spid="18"/>
                                        </p:tgtEl>
                                        <p:attrNameLst>
                                          <p:attrName>ppt_y</p:attrName>
                                        </p:attrNameLst>
                                      </p:cBhvr>
                                      <p:tavLst>
                                        <p:tav tm="0">
                                          <p:val>
                                            <p:strVal val="#ppt_y"/>
                                          </p:val>
                                        </p:tav>
                                        <p:tav tm="100000">
                                          <p:val>
                                            <p:strVal val="#ppt_y"/>
                                          </p:val>
                                        </p:tav>
                                      </p:tavLst>
                                    </p:anim>
                                  </p:childTnLst>
                                </p:cTn>
                              </p:par>
                              <p:par>
                                <p:cTn id="121" presetID="19" presetClass="entr" presetSubtype="5" fill="hold" grpId="1" nodeType="withEffect">
                                  <p:stCondLst>
                                    <p:cond delay="0"/>
                                  </p:stCondLst>
                                  <p:childTnLst>
                                    <p:set>
                                      <p:cBhvr>
                                        <p:cTn id="122" dur="1" fill="hold">
                                          <p:stCondLst>
                                            <p:cond delay="0"/>
                                          </p:stCondLst>
                                        </p:cTn>
                                        <p:tgtEl>
                                          <p:spTgt spid="18"/>
                                        </p:tgtEl>
                                        <p:attrNameLst>
                                          <p:attrName>style.visibility</p:attrName>
                                        </p:attrNameLst>
                                      </p:cBhvr>
                                      <p:to>
                                        <p:strVal val="visible"/>
                                      </p:to>
                                    </p:set>
                                    <p:anim calcmode="lin" valueType="num">
                                      <p:cBhvr>
                                        <p:cTn id="123" dur="4000" fill="hold"/>
                                        <p:tgtEl>
                                          <p:spTgt spid="18"/>
                                        </p:tgtEl>
                                        <p:attrNameLst>
                                          <p:attrName>ppt_w</p:attrName>
                                        </p:attrNameLst>
                                      </p:cBhvr>
                                      <p:tavLst>
                                        <p:tav tm="0">
                                          <p:val>
                                            <p:strVal val="#ppt_w"/>
                                          </p:val>
                                        </p:tav>
                                        <p:tav tm="100000">
                                          <p:val>
                                            <p:strVal val="#ppt_w"/>
                                          </p:val>
                                        </p:tav>
                                      </p:tavLst>
                                    </p:anim>
                                    <p:anim calcmode="lin" valueType="num">
                                      <p:cBhvr>
                                        <p:cTn id="124" dur="4000" fill="hold"/>
                                        <p:tgtEl>
                                          <p:spTgt spid="18"/>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grpId="2" nodeType="withEffect">
                                  <p:stCondLst>
                                    <p:cond delay="0"/>
                                  </p:stCondLst>
                                  <p:childTnLst>
                                    <p:animRot by="21600000">
                                      <p:cBhvr>
                                        <p:cTn id="126" dur="4000" fill="hold"/>
                                        <p:tgtEl>
                                          <p:spTgt spid="18"/>
                                        </p:tgtEl>
                                        <p:attrNameLst>
                                          <p:attrName>r</p:attrName>
                                        </p:attrNameLst>
                                      </p:cBhvr>
                                    </p:animRot>
                                  </p:childTnLst>
                                </p:cTn>
                              </p:par>
                              <p:par>
                                <p:cTn id="127" presetID="2" presetClass="exit" presetSubtype="2" fill="hold" grpId="3" nodeType="withEffect">
                                  <p:stCondLst>
                                    <p:cond delay="0"/>
                                  </p:stCondLst>
                                  <p:childTnLst>
                                    <p:anim calcmode="lin" valueType="num">
                                      <p:cBhvr additive="base">
                                        <p:cTn id="128" dur="4000"/>
                                        <p:tgtEl>
                                          <p:spTgt spid="18"/>
                                        </p:tgtEl>
                                        <p:attrNameLst>
                                          <p:attrName>ppt_x</p:attrName>
                                        </p:attrNameLst>
                                      </p:cBhvr>
                                      <p:tavLst>
                                        <p:tav tm="0">
                                          <p:val>
                                            <p:strVal val="ppt_x"/>
                                          </p:val>
                                        </p:tav>
                                        <p:tav tm="100000">
                                          <p:val>
                                            <p:strVal val="1+ppt_w/2"/>
                                          </p:val>
                                        </p:tav>
                                      </p:tavLst>
                                    </p:anim>
                                    <p:anim calcmode="lin" valueType="num">
                                      <p:cBhvr additive="base">
                                        <p:cTn id="129" dur="4000"/>
                                        <p:tgtEl>
                                          <p:spTgt spid="18"/>
                                        </p:tgtEl>
                                        <p:attrNameLst>
                                          <p:attrName>ppt_y</p:attrName>
                                        </p:attrNameLst>
                                      </p:cBhvr>
                                      <p:tavLst>
                                        <p:tav tm="0">
                                          <p:val>
                                            <p:strVal val="ppt_y"/>
                                          </p:val>
                                        </p:tav>
                                        <p:tav tm="100000">
                                          <p:val>
                                            <p:strVal val="ppt_y"/>
                                          </p:val>
                                        </p:tav>
                                      </p:tavLst>
                                    </p:anim>
                                    <p:set>
                                      <p:cBhvr>
                                        <p:cTn id="130" dur="1" fill="hold">
                                          <p:stCondLst>
                                            <p:cond delay="3999"/>
                                          </p:stCondLst>
                                        </p:cTn>
                                        <p:tgtEl>
                                          <p:spTgt spid="18"/>
                                        </p:tgtEl>
                                        <p:attrNameLst>
                                          <p:attrName>style.visibility</p:attrName>
                                        </p:attrNameLst>
                                      </p:cBhvr>
                                      <p:to>
                                        <p:strVal val="hidden"/>
                                      </p:to>
                                    </p:set>
                                  </p:childTnLst>
                                </p:cTn>
                              </p:par>
                              <p:par>
                                <p:cTn id="131" presetID="2" presetClass="entr" presetSubtype="2" fill="hold" grpId="0" nodeType="withEffect">
                                  <p:stCondLst>
                                    <p:cond delay="0"/>
                                  </p:stCondLst>
                                  <p:childTnLst>
                                    <p:set>
                                      <p:cBhvr>
                                        <p:cTn id="132" dur="1" fill="hold">
                                          <p:stCondLst>
                                            <p:cond delay="0"/>
                                          </p:stCondLst>
                                        </p:cTn>
                                        <p:tgtEl>
                                          <p:spTgt spid="19"/>
                                        </p:tgtEl>
                                        <p:attrNameLst>
                                          <p:attrName>style.visibility</p:attrName>
                                        </p:attrNameLst>
                                      </p:cBhvr>
                                      <p:to>
                                        <p:strVal val="visible"/>
                                      </p:to>
                                    </p:set>
                                    <p:anim calcmode="lin" valueType="num">
                                      <p:cBhvr additive="base">
                                        <p:cTn id="133" dur="4000" fill="hold"/>
                                        <p:tgtEl>
                                          <p:spTgt spid="19"/>
                                        </p:tgtEl>
                                        <p:attrNameLst>
                                          <p:attrName>ppt_x</p:attrName>
                                        </p:attrNameLst>
                                      </p:cBhvr>
                                      <p:tavLst>
                                        <p:tav tm="0">
                                          <p:val>
                                            <p:strVal val="1+#ppt_w/2"/>
                                          </p:val>
                                        </p:tav>
                                        <p:tav tm="100000">
                                          <p:val>
                                            <p:strVal val="#ppt_x"/>
                                          </p:val>
                                        </p:tav>
                                      </p:tavLst>
                                    </p:anim>
                                    <p:anim calcmode="lin" valueType="num">
                                      <p:cBhvr additive="base">
                                        <p:cTn id="134" dur="4000" fill="hold"/>
                                        <p:tgtEl>
                                          <p:spTgt spid="19"/>
                                        </p:tgtEl>
                                        <p:attrNameLst>
                                          <p:attrName>ppt_y</p:attrName>
                                        </p:attrNameLst>
                                      </p:cBhvr>
                                      <p:tavLst>
                                        <p:tav tm="0">
                                          <p:val>
                                            <p:strVal val="#ppt_y"/>
                                          </p:val>
                                        </p:tav>
                                        <p:tav tm="100000">
                                          <p:val>
                                            <p:strVal val="#ppt_y"/>
                                          </p:val>
                                        </p:tav>
                                      </p:tavLst>
                                    </p:anim>
                                  </p:childTnLst>
                                </p:cTn>
                              </p:par>
                              <p:par>
                                <p:cTn id="135" presetID="19" presetClass="entr" presetSubtype="5" fill="hold" grpId="1" nodeType="withEffect">
                                  <p:stCondLst>
                                    <p:cond delay="0"/>
                                  </p:stCondLst>
                                  <p:childTnLst>
                                    <p:set>
                                      <p:cBhvr>
                                        <p:cTn id="136" dur="1" fill="hold">
                                          <p:stCondLst>
                                            <p:cond delay="0"/>
                                          </p:stCondLst>
                                        </p:cTn>
                                        <p:tgtEl>
                                          <p:spTgt spid="19"/>
                                        </p:tgtEl>
                                        <p:attrNameLst>
                                          <p:attrName>style.visibility</p:attrName>
                                        </p:attrNameLst>
                                      </p:cBhvr>
                                      <p:to>
                                        <p:strVal val="visible"/>
                                      </p:to>
                                    </p:set>
                                    <p:anim calcmode="lin" valueType="num">
                                      <p:cBhvr>
                                        <p:cTn id="137" dur="4000" fill="hold"/>
                                        <p:tgtEl>
                                          <p:spTgt spid="19"/>
                                        </p:tgtEl>
                                        <p:attrNameLst>
                                          <p:attrName>ppt_w</p:attrName>
                                        </p:attrNameLst>
                                      </p:cBhvr>
                                      <p:tavLst>
                                        <p:tav tm="0">
                                          <p:val>
                                            <p:strVal val="#ppt_w"/>
                                          </p:val>
                                        </p:tav>
                                        <p:tav tm="100000">
                                          <p:val>
                                            <p:strVal val="#ppt_w"/>
                                          </p:val>
                                        </p:tav>
                                      </p:tavLst>
                                    </p:anim>
                                    <p:anim calcmode="lin" valueType="num">
                                      <p:cBhvr>
                                        <p:cTn id="138" dur="4000" fill="hold"/>
                                        <p:tgtEl>
                                          <p:spTgt spid="1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2" nodeType="withEffect">
                                  <p:stCondLst>
                                    <p:cond delay="0"/>
                                  </p:stCondLst>
                                  <p:childTnLst>
                                    <p:animRot by="21600000">
                                      <p:cBhvr>
                                        <p:cTn id="140" dur="4000" fill="hold"/>
                                        <p:tgtEl>
                                          <p:spTgt spid="19"/>
                                        </p:tgtEl>
                                        <p:attrNameLst>
                                          <p:attrName>r</p:attrName>
                                        </p:attrNameLst>
                                      </p:cBhvr>
                                    </p:animRot>
                                  </p:childTnLst>
                                </p:cTn>
                              </p:par>
                              <p:par>
                                <p:cTn id="141" presetID="2" presetClass="exit" presetSubtype="2" fill="hold" grpId="3" nodeType="withEffect">
                                  <p:stCondLst>
                                    <p:cond delay="0"/>
                                  </p:stCondLst>
                                  <p:childTnLst>
                                    <p:anim calcmode="lin" valueType="num">
                                      <p:cBhvr additive="base">
                                        <p:cTn id="142" dur="4000"/>
                                        <p:tgtEl>
                                          <p:spTgt spid="19"/>
                                        </p:tgtEl>
                                        <p:attrNameLst>
                                          <p:attrName>ppt_x</p:attrName>
                                        </p:attrNameLst>
                                      </p:cBhvr>
                                      <p:tavLst>
                                        <p:tav tm="0">
                                          <p:val>
                                            <p:strVal val="ppt_x"/>
                                          </p:val>
                                        </p:tav>
                                        <p:tav tm="100000">
                                          <p:val>
                                            <p:strVal val="1+ppt_w/2"/>
                                          </p:val>
                                        </p:tav>
                                      </p:tavLst>
                                    </p:anim>
                                    <p:anim calcmode="lin" valueType="num">
                                      <p:cBhvr additive="base">
                                        <p:cTn id="143" dur="4000"/>
                                        <p:tgtEl>
                                          <p:spTgt spid="19"/>
                                        </p:tgtEl>
                                        <p:attrNameLst>
                                          <p:attrName>ppt_y</p:attrName>
                                        </p:attrNameLst>
                                      </p:cBhvr>
                                      <p:tavLst>
                                        <p:tav tm="0">
                                          <p:val>
                                            <p:strVal val="ppt_y"/>
                                          </p:val>
                                        </p:tav>
                                        <p:tav tm="100000">
                                          <p:val>
                                            <p:strVal val="ppt_y"/>
                                          </p:val>
                                        </p:tav>
                                      </p:tavLst>
                                    </p:anim>
                                    <p:set>
                                      <p:cBhvr>
                                        <p:cTn id="144" dur="1" fill="hold">
                                          <p:stCondLst>
                                            <p:cond delay="3999"/>
                                          </p:stCondLst>
                                        </p:cTn>
                                        <p:tgtEl>
                                          <p:spTgt spid="19"/>
                                        </p:tgtEl>
                                        <p:attrNameLst>
                                          <p:attrName>style.visibility</p:attrName>
                                        </p:attrNameLst>
                                      </p:cBhvr>
                                      <p:to>
                                        <p:strVal val="hidden"/>
                                      </p:to>
                                    </p:set>
                                  </p:childTnLst>
                                </p:cTn>
                              </p:par>
                              <p:par>
                                <p:cTn id="145" presetID="2" presetClass="entr" presetSubtype="2" fill="hold" grpId="0" nodeType="withEffect">
                                  <p:stCondLst>
                                    <p:cond delay="0"/>
                                  </p:stCondLst>
                                  <p:childTnLst>
                                    <p:set>
                                      <p:cBhvr>
                                        <p:cTn id="146" dur="1" fill="hold">
                                          <p:stCondLst>
                                            <p:cond delay="0"/>
                                          </p:stCondLst>
                                        </p:cTn>
                                        <p:tgtEl>
                                          <p:spTgt spid="46"/>
                                        </p:tgtEl>
                                        <p:attrNameLst>
                                          <p:attrName>style.visibility</p:attrName>
                                        </p:attrNameLst>
                                      </p:cBhvr>
                                      <p:to>
                                        <p:strVal val="visible"/>
                                      </p:to>
                                    </p:set>
                                    <p:anim calcmode="lin" valueType="num">
                                      <p:cBhvr additive="base">
                                        <p:cTn id="147" dur="4000" fill="hold"/>
                                        <p:tgtEl>
                                          <p:spTgt spid="46"/>
                                        </p:tgtEl>
                                        <p:attrNameLst>
                                          <p:attrName>ppt_x</p:attrName>
                                        </p:attrNameLst>
                                      </p:cBhvr>
                                      <p:tavLst>
                                        <p:tav tm="0">
                                          <p:val>
                                            <p:strVal val="1+#ppt_w/2"/>
                                          </p:val>
                                        </p:tav>
                                        <p:tav tm="100000">
                                          <p:val>
                                            <p:strVal val="#ppt_x"/>
                                          </p:val>
                                        </p:tav>
                                      </p:tavLst>
                                    </p:anim>
                                    <p:anim calcmode="lin" valueType="num">
                                      <p:cBhvr additive="base">
                                        <p:cTn id="148" dur="4000" fill="hold"/>
                                        <p:tgtEl>
                                          <p:spTgt spid="46"/>
                                        </p:tgtEl>
                                        <p:attrNameLst>
                                          <p:attrName>ppt_y</p:attrName>
                                        </p:attrNameLst>
                                      </p:cBhvr>
                                      <p:tavLst>
                                        <p:tav tm="0">
                                          <p:val>
                                            <p:strVal val="#ppt_y"/>
                                          </p:val>
                                        </p:tav>
                                        <p:tav tm="100000">
                                          <p:val>
                                            <p:strVal val="#ppt_y"/>
                                          </p:val>
                                        </p:tav>
                                      </p:tavLst>
                                    </p:anim>
                                  </p:childTnLst>
                                </p:cTn>
                              </p:par>
                              <p:par>
                                <p:cTn id="149" presetID="19" presetClass="entr" presetSubtype="5" fill="hold" grpId="1" nodeType="withEffect">
                                  <p:stCondLst>
                                    <p:cond delay="0"/>
                                  </p:stCondLst>
                                  <p:childTnLst>
                                    <p:set>
                                      <p:cBhvr>
                                        <p:cTn id="150" dur="1" fill="hold">
                                          <p:stCondLst>
                                            <p:cond delay="0"/>
                                          </p:stCondLst>
                                        </p:cTn>
                                        <p:tgtEl>
                                          <p:spTgt spid="46"/>
                                        </p:tgtEl>
                                        <p:attrNameLst>
                                          <p:attrName>style.visibility</p:attrName>
                                        </p:attrNameLst>
                                      </p:cBhvr>
                                      <p:to>
                                        <p:strVal val="visible"/>
                                      </p:to>
                                    </p:set>
                                    <p:anim calcmode="lin" valueType="num">
                                      <p:cBhvr>
                                        <p:cTn id="151" dur="4000" fill="hold"/>
                                        <p:tgtEl>
                                          <p:spTgt spid="46"/>
                                        </p:tgtEl>
                                        <p:attrNameLst>
                                          <p:attrName>ppt_w</p:attrName>
                                        </p:attrNameLst>
                                      </p:cBhvr>
                                      <p:tavLst>
                                        <p:tav tm="0">
                                          <p:val>
                                            <p:strVal val="#ppt_w"/>
                                          </p:val>
                                        </p:tav>
                                        <p:tav tm="100000">
                                          <p:val>
                                            <p:strVal val="#ppt_w"/>
                                          </p:val>
                                        </p:tav>
                                      </p:tavLst>
                                    </p:anim>
                                    <p:anim calcmode="lin" valueType="num">
                                      <p:cBhvr>
                                        <p:cTn id="152" dur="4000" fill="hold"/>
                                        <p:tgtEl>
                                          <p:spTgt spid="46"/>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grpId="2" nodeType="withEffect">
                                  <p:stCondLst>
                                    <p:cond delay="0"/>
                                  </p:stCondLst>
                                  <p:childTnLst>
                                    <p:animRot by="21600000">
                                      <p:cBhvr>
                                        <p:cTn id="154" dur="4000" fill="hold"/>
                                        <p:tgtEl>
                                          <p:spTgt spid="46"/>
                                        </p:tgtEl>
                                        <p:attrNameLst>
                                          <p:attrName>r</p:attrName>
                                        </p:attrNameLst>
                                      </p:cBhvr>
                                    </p:animRot>
                                  </p:childTnLst>
                                </p:cTn>
                              </p:par>
                              <p:par>
                                <p:cTn id="155" presetID="2" presetClass="exit" presetSubtype="2" fill="hold" grpId="3" nodeType="withEffect">
                                  <p:stCondLst>
                                    <p:cond delay="0"/>
                                  </p:stCondLst>
                                  <p:childTnLst>
                                    <p:anim calcmode="lin" valueType="num">
                                      <p:cBhvr additive="base">
                                        <p:cTn id="156" dur="4000"/>
                                        <p:tgtEl>
                                          <p:spTgt spid="46"/>
                                        </p:tgtEl>
                                        <p:attrNameLst>
                                          <p:attrName>ppt_x</p:attrName>
                                        </p:attrNameLst>
                                      </p:cBhvr>
                                      <p:tavLst>
                                        <p:tav tm="0">
                                          <p:val>
                                            <p:strVal val="ppt_x"/>
                                          </p:val>
                                        </p:tav>
                                        <p:tav tm="100000">
                                          <p:val>
                                            <p:strVal val="1+ppt_w/2"/>
                                          </p:val>
                                        </p:tav>
                                      </p:tavLst>
                                    </p:anim>
                                    <p:anim calcmode="lin" valueType="num">
                                      <p:cBhvr additive="base">
                                        <p:cTn id="157" dur="4000"/>
                                        <p:tgtEl>
                                          <p:spTgt spid="46"/>
                                        </p:tgtEl>
                                        <p:attrNameLst>
                                          <p:attrName>ppt_y</p:attrName>
                                        </p:attrNameLst>
                                      </p:cBhvr>
                                      <p:tavLst>
                                        <p:tav tm="0">
                                          <p:val>
                                            <p:strVal val="ppt_y"/>
                                          </p:val>
                                        </p:tav>
                                        <p:tav tm="100000">
                                          <p:val>
                                            <p:strVal val="ppt_y"/>
                                          </p:val>
                                        </p:tav>
                                      </p:tavLst>
                                    </p:anim>
                                    <p:set>
                                      <p:cBhvr>
                                        <p:cTn id="158" dur="1" fill="hold">
                                          <p:stCondLst>
                                            <p:cond delay="3999"/>
                                          </p:stCondLst>
                                        </p:cTn>
                                        <p:tgtEl>
                                          <p:spTgt spid="46"/>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47"/>
                                        </p:tgtEl>
                                        <p:attrNameLst>
                                          <p:attrName>style.visibility</p:attrName>
                                        </p:attrNameLst>
                                      </p:cBhvr>
                                      <p:to>
                                        <p:strVal val="visible"/>
                                      </p:to>
                                    </p:set>
                                    <p:anim calcmode="lin" valueType="num">
                                      <p:cBhvr additive="base">
                                        <p:cTn id="161" dur="4000" fill="hold"/>
                                        <p:tgtEl>
                                          <p:spTgt spid="47"/>
                                        </p:tgtEl>
                                        <p:attrNameLst>
                                          <p:attrName>ppt_x</p:attrName>
                                        </p:attrNameLst>
                                      </p:cBhvr>
                                      <p:tavLst>
                                        <p:tav tm="0">
                                          <p:val>
                                            <p:strVal val="1+#ppt_w/2"/>
                                          </p:val>
                                        </p:tav>
                                        <p:tav tm="100000">
                                          <p:val>
                                            <p:strVal val="#ppt_x"/>
                                          </p:val>
                                        </p:tav>
                                      </p:tavLst>
                                    </p:anim>
                                    <p:anim calcmode="lin" valueType="num">
                                      <p:cBhvr additive="base">
                                        <p:cTn id="162" dur="4000" fill="hold"/>
                                        <p:tgtEl>
                                          <p:spTgt spid="47"/>
                                        </p:tgtEl>
                                        <p:attrNameLst>
                                          <p:attrName>ppt_y</p:attrName>
                                        </p:attrNameLst>
                                      </p:cBhvr>
                                      <p:tavLst>
                                        <p:tav tm="0">
                                          <p:val>
                                            <p:strVal val="#ppt_y"/>
                                          </p:val>
                                        </p:tav>
                                        <p:tav tm="100000">
                                          <p:val>
                                            <p:strVal val="#ppt_y"/>
                                          </p:val>
                                        </p:tav>
                                      </p:tavLst>
                                    </p:anim>
                                  </p:childTnLst>
                                </p:cTn>
                              </p:par>
                              <p:par>
                                <p:cTn id="163" presetID="19" presetClass="entr" presetSubtype="5" fill="hold" grpId="1" nodeType="withEffect">
                                  <p:stCondLst>
                                    <p:cond delay="0"/>
                                  </p:stCondLst>
                                  <p:childTnLst>
                                    <p:set>
                                      <p:cBhvr>
                                        <p:cTn id="164" dur="1" fill="hold">
                                          <p:stCondLst>
                                            <p:cond delay="0"/>
                                          </p:stCondLst>
                                        </p:cTn>
                                        <p:tgtEl>
                                          <p:spTgt spid="47"/>
                                        </p:tgtEl>
                                        <p:attrNameLst>
                                          <p:attrName>style.visibility</p:attrName>
                                        </p:attrNameLst>
                                      </p:cBhvr>
                                      <p:to>
                                        <p:strVal val="visible"/>
                                      </p:to>
                                    </p:set>
                                    <p:anim calcmode="lin" valueType="num">
                                      <p:cBhvr>
                                        <p:cTn id="165" dur="4000" fill="hold"/>
                                        <p:tgtEl>
                                          <p:spTgt spid="47"/>
                                        </p:tgtEl>
                                        <p:attrNameLst>
                                          <p:attrName>ppt_w</p:attrName>
                                        </p:attrNameLst>
                                      </p:cBhvr>
                                      <p:tavLst>
                                        <p:tav tm="0">
                                          <p:val>
                                            <p:strVal val="#ppt_w"/>
                                          </p:val>
                                        </p:tav>
                                        <p:tav tm="100000">
                                          <p:val>
                                            <p:strVal val="#ppt_w"/>
                                          </p:val>
                                        </p:tav>
                                      </p:tavLst>
                                    </p:anim>
                                    <p:anim calcmode="lin" valueType="num">
                                      <p:cBhvr>
                                        <p:cTn id="166" dur="4000" fill="hold"/>
                                        <p:tgtEl>
                                          <p:spTgt spid="47"/>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grpId="2" nodeType="withEffect">
                                  <p:stCondLst>
                                    <p:cond delay="0"/>
                                  </p:stCondLst>
                                  <p:childTnLst>
                                    <p:animRot by="21600000">
                                      <p:cBhvr>
                                        <p:cTn id="168" dur="4000" fill="hold"/>
                                        <p:tgtEl>
                                          <p:spTgt spid="47"/>
                                        </p:tgtEl>
                                        <p:attrNameLst>
                                          <p:attrName>r</p:attrName>
                                        </p:attrNameLst>
                                      </p:cBhvr>
                                    </p:animRot>
                                  </p:childTnLst>
                                </p:cTn>
                              </p:par>
                              <p:par>
                                <p:cTn id="169" presetID="2" presetClass="exit" presetSubtype="2" fill="hold" grpId="3" nodeType="withEffect">
                                  <p:stCondLst>
                                    <p:cond delay="0"/>
                                  </p:stCondLst>
                                  <p:childTnLst>
                                    <p:anim calcmode="lin" valueType="num">
                                      <p:cBhvr additive="base">
                                        <p:cTn id="170" dur="4000"/>
                                        <p:tgtEl>
                                          <p:spTgt spid="47"/>
                                        </p:tgtEl>
                                        <p:attrNameLst>
                                          <p:attrName>ppt_x</p:attrName>
                                        </p:attrNameLst>
                                      </p:cBhvr>
                                      <p:tavLst>
                                        <p:tav tm="0">
                                          <p:val>
                                            <p:strVal val="ppt_x"/>
                                          </p:val>
                                        </p:tav>
                                        <p:tav tm="100000">
                                          <p:val>
                                            <p:strVal val="1+ppt_w/2"/>
                                          </p:val>
                                        </p:tav>
                                      </p:tavLst>
                                    </p:anim>
                                    <p:anim calcmode="lin" valueType="num">
                                      <p:cBhvr additive="base">
                                        <p:cTn id="171" dur="4000"/>
                                        <p:tgtEl>
                                          <p:spTgt spid="47"/>
                                        </p:tgtEl>
                                        <p:attrNameLst>
                                          <p:attrName>ppt_y</p:attrName>
                                        </p:attrNameLst>
                                      </p:cBhvr>
                                      <p:tavLst>
                                        <p:tav tm="0">
                                          <p:val>
                                            <p:strVal val="ppt_y"/>
                                          </p:val>
                                        </p:tav>
                                        <p:tav tm="100000">
                                          <p:val>
                                            <p:strVal val="ppt_y"/>
                                          </p:val>
                                        </p:tav>
                                      </p:tavLst>
                                    </p:anim>
                                    <p:set>
                                      <p:cBhvr>
                                        <p:cTn id="172" dur="1" fill="hold">
                                          <p:stCondLst>
                                            <p:cond delay="3999"/>
                                          </p:stCondLst>
                                        </p:cTn>
                                        <p:tgtEl>
                                          <p:spTgt spid="47"/>
                                        </p:tgtEl>
                                        <p:attrNameLst>
                                          <p:attrName>style.visibility</p:attrName>
                                        </p:attrNameLst>
                                      </p:cBhvr>
                                      <p:to>
                                        <p:strVal val="hidden"/>
                                      </p:to>
                                    </p:set>
                                  </p:childTnLst>
                                </p:cTn>
                              </p:par>
                              <p:par>
                                <p:cTn id="173" presetID="2" presetClass="entr" presetSubtype="2" fill="hold" grpId="0" nodeType="withEffect">
                                  <p:stCondLst>
                                    <p:cond delay="0"/>
                                  </p:stCondLst>
                                  <p:childTnLst>
                                    <p:set>
                                      <p:cBhvr>
                                        <p:cTn id="174" dur="1" fill="hold">
                                          <p:stCondLst>
                                            <p:cond delay="0"/>
                                          </p:stCondLst>
                                        </p:cTn>
                                        <p:tgtEl>
                                          <p:spTgt spid="48"/>
                                        </p:tgtEl>
                                        <p:attrNameLst>
                                          <p:attrName>style.visibility</p:attrName>
                                        </p:attrNameLst>
                                      </p:cBhvr>
                                      <p:to>
                                        <p:strVal val="visible"/>
                                      </p:to>
                                    </p:set>
                                    <p:anim calcmode="lin" valueType="num">
                                      <p:cBhvr additive="base">
                                        <p:cTn id="175" dur="4000" fill="hold"/>
                                        <p:tgtEl>
                                          <p:spTgt spid="48"/>
                                        </p:tgtEl>
                                        <p:attrNameLst>
                                          <p:attrName>ppt_x</p:attrName>
                                        </p:attrNameLst>
                                      </p:cBhvr>
                                      <p:tavLst>
                                        <p:tav tm="0">
                                          <p:val>
                                            <p:strVal val="1+#ppt_w/2"/>
                                          </p:val>
                                        </p:tav>
                                        <p:tav tm="100000">
                                          <p:val>
                                            <p:strVal val="#ppt_x"/>
                                          </p:val>
                                        </p:tav>
                                      </p:tavLst>
                                    </p:anim>
                                    <p:anim calcmode="lin" valueType="num">
                                      <p:cBhvr additive="base">
                                        <p:cTn id="176" dur="4000" fill="hold"/>
                                        <p:tgtEl>
                                          <p:spTgt spid="48"/>
                                        </p:tgtEl>
                                        <p:attrNameLst>
                                          <p:attrName>ppt_y</p:attrName>
                                        </p:attrNameLst>
                                      </p:cBhvr>
                                      <p:tavLst>
                                        <p:tav tm="0">
                                          <p:val>
                                            <p:strVal val="#ppt_y"/>
                                          </p:val>
                                        </p:tav>
                                        <p:tav tm="100000">
                                          <p:val>
                                            <p:strVal val="#ppt_y"/>
                                          </p:val>
                                        </p:tav>
                                      </p:tavLst>
                                    </p:anim>
                                  </p:childTnLst>
                                </p:cTn>
                              </p:par>
                              <p:par>
                                <p:cTn id="177" presetID="19" presetClass="entr" presetSubtype="5" fill="hold" grpId="1" nodeType="withEffect">
                                  <p:stCondLst>
                                    <p:cond delay="0"/>
                                  </p:stCondLst>
                                  <p:childTnLst>
                                    <p:set>
                                      <p:cBhvr>
                                        <p:cTn id="178" dur="1" fill="hold">
                                          <p:stCondLst>
                                            <p:cond delay="0"/>
                                          </p:stCondLst>
                                        </p:cTn>
                                        <p:tgtEl>
                                          <p:spTgt spid="48"/>
                                        </p:tgtEl>
                                        <p:attrNameLst>
                                          <p:attrName>style.visibility</p:attrName>
                                        </p:attrNameLst>
                                      </p:cBhvr>
                                      <p:to>
                                        <p:strVal val="visible"/>
                                      </p:to>
                                    </p:set>
                                    <p:anim calcmode="lin" valueType="num">
                                      <p:cBhvr>
                                        <p:cTn id="179" dur="4000" fill="hold"/>
                                        <p:tgtEl>
                                          <p:spTgt spid="48"/>
                                        </p:tgtEl>
                                        <p:attrNameLst>
                                          <p:attrName>ppt_w</p:attrName>
                                        </p:attrNameLst>
                                      </p:cBhvr>
                                      <p:tavLst>
                                        <p:tav tm="0">
                                          <p:val>
                                            <p:strVal val="#ppt_w"/>
                                          </p:val>
                                        </p:tav>
                                        <p:tav tm="100000">
                                          <p:val>
                                            <p:strVal val="#ppt_w"/>
                                          </p:val>
                                        </p:tav>
                                      </p:tavLst>
                                    </p:anim>
                                    <p:anim calcmode="lin" valueType="num">
                                      <p:cBhvr>
                                        <p:cTn id="180" dur="4000" fill="hold"/>
                                        <p:tgtEl>
                                          <p:spTgt spid="48"/>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grpId="2" nodeType="withEffect">
                                  <p:stCondLst>
                                    <p:cond delay="0"/>
                                  </p:stCondLst>
                                  <p:childTnLst>
                                    <p:animRot by="21600000">
                                      <p:cBhvr>
                                        <p:cTn id="182" dur="4000" fill="hold"/>
                                        <p:tgtEl>
                                          <p:spTgt spid="48"/>
                                        </p:tgtEl>
                                        <p:attrNameLst>
                                          <p:attrName>r</p:attrName>
                                        </p:attrNameLst>
                                      </p:cBhvr>
                                    </p:animRot>
                                  </p:childTnLst>
                                </p:cTn>
                              </p:par>
                              <p:par>
                                <p:cTn id="183" presetID="2" presetClass="exit" presetSubtype="2" fill="hold" grpId="3" nodeType="withEffect">
                                  <p:stCondLst>
                                    <p:cond delay="0"/>
                                  </p:stCondLst>
                                  <p:childTnLst>
                                    <p:anim calcmode="lin" valueType="num">
                                      <p:cBhvr additive="base">
                                        <p:cTn id="184" dur="4000"/>
                                        <p:tgtEl>
                                          <p:spTgt spid="48"/>
                                        </p:tgtEl>
                                        <p:attrNameLst>
                                          <p:attrName>ppt_x</p:attrName>
                                        </p:attrNameLst>
                                      </p:cBhvr>
                                      <p:tavLst>
                                        <p:tav tm="0">
                                          <p:val>
                                            <p:strVal val="ppt_x"/>
                                          </p:val>
                                        </p:tav>
                                        <p:tav tm="100000">
                                          <p:val>
                                            <p:strVal val="1+ppt_w/2"/>
                                          </p:val>
                                        </p:tav>
                                      </p:tavLst>
                                    </p:anim>
                                    <p:anim calcmode="lin" valueType="num">
                                      <p:cBhvr additive="base">
                                        <p:cTn id="185" dur="4000"/>
                                        <p:tgtEl>
                                          <p:spTgt spid="48"/>
                                        </p:tgtEl>
                                        <p:attrNameLst>
                                          <p:attrName>ppt_y</p:attrName>
                                        </p:attrNameLst>
                                      </p:cBhvr>
                                      <p:tavLst>
                                        <p:tav tm="0">
                                          <p:val>
                                            <p:strVal val="ppt_y"/>
                                          </p:val>
                                        </p:tav>
                                        <p:tav tm="100000">
                                          <p:val>
                                            <p:strVal val="ppt_y"/>
                                          </p:val>
                                        </p:tav>
                                      </p:tavLst>
                                    </p:anim>
                                    <p:set>
                                      <p:cBhvr>
                                        <p:cTn id="186" dur="1" fill="hold">
                                          <p:stCondLst>
                                            <p:cond delay="3999"/>
                                          </p:stCondLst>
                                        </p:cTn>
                                        <p:tgtEl>
                                          <p:spTgt spid="48"/>
                                        </p:tgtEl>
                                        <p:attrNameLst>
                                          <p:attrName>style.visibility</p:attrName>
                                        </p:attrNameLst>
                                      </p:cBhvr>
                                      <p:to>
                                        <p:strVal val="hidden"/>
                                      </p:to>
                                    </p:set>
                                  </p:childTnLst>
                                </p:cTn>
                              </p:par>
                              <p:par>
                                <p:cTn id="187" presetID="2" presetClass="entr" presetSubtype="2" fill="hold" grpId="0" nodeType="withEffect">
                                  <p:stCondLst>
                                    <p:cond delay="0"/>
                                  </p:stCondLst>
                                  <p:childTnLst>
                                    <p:set>
                                      <p:cBhvr>
                                        <p:cTn id="188" dur="1" fill="hold">
                                          <p:stCondLst>
                                            <p:cond delay="0"/>
                                          </p:stCondLst>
                                        </p:cTn>
                                        <p:tgtEl>
                                          <p:spTgt spid="49"/>
                                        </p:tgtEl>
                                        <p:attrNameLst>
                                          <p:attrName>style.visibility</p:attrName>
                                        </p:attrNameLst>
                                      </p:cBhvr>
                                      <p:to>
                                        <p:strVal val="visible"/>
                                      </p:to>
                                    </p:set>
                                    <p:anim calcmode="lin" valueType="num">
                                      <p:cBhvr additive="base">
                                        <p:cTn id="189" dur="4000" fill="hold"/>
                                        <p:tgtEl>
                                          <p:spTgt spid="49"/>
                                        </p:tgtEl>
                                        <p:attrNameLst>
                                          <p:attrName>ppt_x</p:attrName>
                                        </p:attrNameLst>
                                      </p:cBhvr>
                                      <p:tavLst>
                                        <p:tav tm="0">
                                          <p:val>
                                            <p:strVal val="1+#ppt_w/2"/>
                                          </p:val>
                                        </p:tav>
                                        <p:tav tm="100000">
                                          <p:val>
                                            <p:strVal val="#ppt_x"/>
                                          </p:val>
                                        </p:tav>
                                      </p:tavLst>
                                    </p:anim>
                                    <p:anim calcmode="lin" valueType="num">
                                      <p:cBhvr additive="base">
                                        <p:cTn id="190" dur="4000" fill="hold"/>
                                        <p:tgtEl>
                                          <p:spTgt spid="49"/>
                                        </p:tgtEl>
                                        <p:attrNameLst>
                                          <p:attrName>ppt_y</p:attrName>
                                        </p:attrNameLst>
                                      </p:cBhvr>
                                      <p:tavLst>
                                        <p:tav tm="0">
                                          <p:val>
                                            <p:strVal val="#ppt_y"/>
                                          </p:val>
                                        </p:tav>
                                        <p:tav tm="100000">
                                          <p:val>
                                            <p:strVal val="#ppt_y"/>
                                          </p:val>
                                        </p:tav>
                                      </p:tavLst>
                                    </p:anim>
                                  </p:childTnLst>
                                </p:cTn>
                              </p:par>
                              <p:par>
                                <p:cTn id="191" presetID="19" presetClass="entr" presetSubtype="5" fill="hold" grpId="1" nodeType="withEffect">
                                  <p:stCondLst>
                                    <p:cond delay="0"/>
                                  </p:stCondLst>
                                  <p:childTnLst>
                                    <p:set>
                                      <p:cBhvr>
                                        <p:cTn id="192" dur="1" fill="hold">
                                          <p:stCondLst>
                                            <p:cond delay="0"/>
                                          </p:stCondLst>
                                        </p:cTn>
                                        <p:tgtEl>
                                          <p:spTgt spid="49"/>
                                        </p:tgtEl>
                                        <p:attrNameLst>
                                          <p:attrName>style.visibility</p:attrName>
                                        </p:attrNameLst>
                                      </p:cBhvr>
                                      <p:to>
                                        <p:strVal val="visible"/>
                                      </p:to>
                                    </p:set>
                                    <p:anim calcmode="lin" valueType="num">
                                      <p:cBhvr>
                                        <p:cTn id="193" dur="4000" fill="hold"/>
                                        <p:tgtEl>
                                          <p:spTgt spid="49"/>
                                        </p:tgtEl>
                                        <p:attrNameLst>
                                          <p:attrName>ppt_w</p:attrName>
                                        </p:attrNameLst>
                                      </p:cBhvr>
                                      <p:tavLst>
                                        <p:tav tm="0">
                                          <p:val>
                                            <p:strVal val="#ppt_w"/>
                                          </p:val>
                                        </p:tav>
                                        <p:tav tm="100000">
                                          <p:val>
                                            <p:strVal val="#ppt_w"/>
                                          </p:val>
                                        </p:tav>
                                      </p:tavLst>
                                    </p:anim>
                                    <p:anim calcmode="lin" valueType="num">
                                      <p:cBhvr>
                                        <p:cTn id="194" dur="4000" fill="hold"/>
                                        <p:tgtEl>
                                          <p:spTgt spid="49"/>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grpId="2" nodeType="withEffect">
                                  <p:stCondLst>
                                    <p:cond delay="0"/>
                                  </p:stCondLst>
                                  <p:childTnLst>
                                    <p:animRot by="21600000">
                                      <p:cBhvr>
                                        <p:cTn id="196" dur="4000" fill="hold"/>
                                        <p:tgtEl>
                                          <p:spTgt spid="49"/>
                                        </p:tgtEl>
                                        <p:attrNameLst>
                                          <p:attrName>r</p:attrName>
                                        </p:attrNameLst>
                                      </p:cBhvr>
                                    </p:animRot>
                                  </p:childTnLst>
                                </p:cTn>
                              </p:par>
                              <p:par>
                                <p:cTn id="197" presetID="2" presetClass="exit" presetSubtype="2" fill="hold" grpId="3" nodeType="withEffect">
                                  <p:stCondLst>
                                    <p:cond delay="0"/>
                                  </p:stCondLst>
                                  <p:childTnLst>
                                    <p:anim calcmode="lin" valueType="num">
                                      <p:cBhvr additive="base">
                                        <p:cTn id="198" dur="4000"/>
                                        <p:tgtEl>
                                          <p:spTgt spid="49"/>
                                        </p:tgtEl>
                                        <p:attrNameLst>
                                          <p:attrName>ppt_x</p:attrName>
                                        </p:attrNameLst>
                                      </p:cBhvr>
                                      <p:tavLst>
                                        <p:tav tm="0">
                                          <p:val>
                                            <p:strVal val="ppt_x"/>
                                          </p:val>
                                        </p:tav>
                                        <p:tav tm="100000">
                                          <p:val>
                                            <p:strVal val="1+ppt_w/2"/>
                                          </p:val>
                                        </p:tav>
                                      </p:tavLst>
                                    </p:anim>
                                    <p:anim calcmode="lin" valueType="num">
                                      <p:cBhvr additive="base">
                                        <p:cTn id="199" dur="4000"/>
                                        <p:tgtEl>
                                          <p:spTgt spid="49"/>
                                        </p:tgtEl>
                                        <p:attrNameLst>
                                          <p:attrName>ppt_y</p:attrName>
                                        </p:attrNameLst>
                                      </p:cBhvr>
                                      <p:tavLst>
                                        <p:tav tm="0">
                                          <p:val>
                                            <p:strVal val="ppt_y"/>
                                          </p:val>
                                        </p:tav>
                                        <p:tav tm="100000">
                                          <p:val>
                                            <p:strVal val="ppt_y"/>
                                          </p:val>
                                        </p:tav>
                                      </p:tavLst>
                                    </p:anim>
                                    <p:set>
                                      <p:cBhvr>
                                        <p:cTn id="200" dur="1" fill="hold">
                                          <p:stCondLst>
                                            <p:cond delay="3999"/>
                                          </p:stCondLst>
                                        </p:cTn>
                                        <p:tgtEl>
                                          <p:spTgt spid="49"/>
                                        </p:tgtEl>
                                        <p:attrNameLst>
                                          <p:attrName>style.visibility</p:attrName>
                                        </p:attrNameLst>
                                      </p:cBhvr>
                                      <p:to>
                                        <p:strVal val="hidden"/>
                                      </p:to>
                                    </p:set>
                                  </p:childTnLst>
                                </p:cTn>
                              </p:par>
                              <p:par>
                                <p:cTn id="201" presetID="2" presetClass="entr" presetSubtype="2" fill="hold" grpId="0" nodeType="withEffect">
                                  <p:stCondLst>
                                    <p:cond delay="0"/>
                                  </p:stCondLst>
                                  <p:childTnLst>
                                    <p:set>
                                      <p:cBhvr>
                                        <p:cTn id="202" dur="1" fill="hold">
                                          <p:stCondLst>
                                            <p:cond delay="0"/>
                                          </p:stCondLst>
                                        </p:cTn>
                                        <p:tgtEl>
                                          <p:spTgt spid="50"/>
                                        </p:tgtEl>
                                        <p:attrNameLst>
                                          <p:attrName>style.visibility</p:attrName>
                                        </p:attrNameLst>
                                      </p:cBhvr>
                                      <p:to>
                                        <p:strVal val="visible"/>
                                      </p:to>
                                    </p:set>
                                    <p:anim calcmode="lin" valueType="num">
                                      <p:cBhvr additive="base">
                                        <p:cTn id="203" dur="4000" fill="hold"/>
                                        <p:tgtEl>
                                          <p:spTgt spid="50"/>
                                        </p:tgtEl>
                                        <p:attrNameLst>
                                          <p:attrName>ppt_x</p:attrName>
                                        </p:attrNameLst>
                                      </p:cBhvr>
                                      <p:tavLst>
                                        <p:tav tm="0">
                                          <p:val>
                                            <p:strVal val="1+#ppt_w/2"/>
                                          </p:val>
                                        </p:tav>
                                        <p:tav tm="100000">
                                          <p:val>
                                            <p:strVal val="#ppt_x"/>
                                          </p:val>
                                        </p:tav>
                                      </p:tavLst>
                                    </p:anim>
                                    <p:anim calcmode="lin" valueType="num">
                                      <p:cBhvr additive="base">
                                        <p:cTn id="204" dur="4000" fill="hold"/>
                                        <p:tgtEl>
                                          <p:spTgt spid="50"/>
                                        </p:tgtEl>
                                        <p:attrNameLst>
                                          <p:attrName>ppt_y</p:attrName>
                                        </p:attrNameLst>
                                      </p:cBhvr>
                                      <p:tavLst>
                                        <p:tav tm="0">
                                          <p:val>
                                            <p:strVal val="#ppt_y"/>
                                          </p:val>
                                        </p:tav>
                                        <p:tav tm="100000">
                                          <p:val>
                                            <p:strVal val="#ppt_y"/>
                                          </p:val>
                                        </p:tav>
                                      </p:tavLst>
                                    </p:anim>
                                  </p:childTnLst>
                                </p:cTn>
                              </p:par>
                              <p:par>
                                <p:cTn id="205" presetID="19" presetClass="entr" presetSubtype="5" fill="hold" grpId="1" nodeType="withEffect">
                                  <p:stCondLst>
                                    <p:cond delay="0"/>
                                  </p:stCondLst>
                                  <p:childTnLst>
                                    <p:set>
                                      <p:cBhvr>
                                        <p:cTn id="206" dur="1" fill="hold">
                                          <p:stCondLst>
                                            <p:cond delay="0"/>
                                          </p:stCondLst>
                                        </p:cTn>
                                        <p:tgtEl>
                                          <p:spTgt spid="50"/>
                                        </p:tgtEl>
                                        <p:attrNameLst>
                                          <p:attrName>style.visibility</p:attrName>
                                        </p:attrNameLst>
                                      </p:cBhvr>
                                      <p:to>
                                        <p:strVal val="visible"/>
                                      </p:to>
                                    </p:set>
                                    <p:anim calcmode="lin" valueType="num">
                                      <p:cBhvr>
                                        <p:cTn id="207" dur="4000" fill="hold"/>
                                        <p:tgtEl>
                                          <p:spTgt spid="50"/>
                                        </p:tgtEl>
                                        <p:attrNameLst>
                                          <p:attrName>ppt_w</p:attrName>
                                        </p:attrNameLst>
                                      </p:cBhvr>
                                      <p:tavLst>
                                        <p:tav tm="0">
                                          <p:val>
                                            <p:strVal val="#ppt_w"/>
                                          </p:val>
                                        </p:tav>
                                        <p:tav tm="100000">
                                          <p:val>
                                            <p:strVal val="#ppt_w"/>
                                          </p:val>
                                        </p:tav>
                                      </p:tavLst>
                                    </p:anim>
                                    <p:anim calcmode="lin" valueType="num">
                                      <p:cBhvr>
                                        <p:cTn id="208" dur="4000" fill="hold"/>
                                        <p:tgtEl>
                                          <p:spTgt spid="50"/>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2" nodeType="withEffect">
                                  <p:stCondLst>
                                    <p:cond delay="0"/>
                                  </p:stCondLst>
                                  <p:childTnLst>
                                    <p:animRot by="21600000">
                                      <p:cBhvr>
                                        <p:cTn id="210" dur="4000" fill="hold"/>
                                        <p:tgtEl>
                                          <p:spTgt spid="50"/>
                                        </p:tgtEl>
                                        <p:attrNameLst>
                                          <p:attrName>r</p:attrName>
                                        </p:attrNameLst>
                                      </p:cBhvr>
                                    </p:animRot>
                                  </p:childTnLst>
                                </p:cTn>
                              </p:par>
                              <p:par>
                                <p:cTn id="211" presetID="2" presetClass="exit" presetSubtype="2" fill="hold" grpId="3" nodeType="withEffect">
                                  <p:stCondLst>
                                    <p:cond delay="0"/>
                                  </p:stCondLst>
                                  <p:childTnLst>
                                    <p:anim calcmode="lin" valueType="num">
                                      <p:cBhvr additive="base">
                                        <p:cTn id="212" dur="4000"/>
                                        <p:tgtEl>
                                          <p:spTgt spid="50"/>
                                        </p:tgtEl>
                                        <p:attrNameLst>
                                          <p:attrName>ppt_x</p:attrName>
                                        </p:attrNameLst>
                                      </p:cBhvr>
                                      <p:tavLst>
                                        <p:tav tm="0">
                                          <p:val>
                                            <p:strVal val="ppt_x"/>
                                          </p:val>
                                        </p:tav>
                                        <p:tav tm="100000">
                                          <p:val>
                                            <p:strVal val="1+ppt_w/2"/>
                                          </p:val>
                                        </p:tav>
                                      </p:tavLst>
                                    </p:anim>
                                    <p:anim calcmode="lin" valueType="num">
                                      <p:cBhvr additive="base">
                                        <p:cTn id="213" dur="4000"/>
                                        <p:tgtEl>
                                          <p:spTgt spid="50"/>
                                        </p:tgtEl>
                                        <p:attrNameLst>
                                          <p:attrName>ppt_y</p:attrName>
                                        </p:attrNameLst>
                                      </p:cBhvr>
                                      <p:tavLst>
                                        <p:tav tm="0">
                                          <p:val>
                                            <p:strVal val="ppt_y"/>
                                          </p:val>
                                        </p:tav>
                                        <p:tav tm="100000">
                                          <p:val>
                                            <p:strVal val="ppt_y"/>
                                          </p:val>
                                        </p:tav>
                                      </p:tavLst>
                                    </p:anim>
                                    <p:set>
                                      <p:cBhvr>
                                        <p:cTn id="214" dur="1" fill="hold">
                                          <p:stCondLst>
                                            <p:cond delay="3999"/>
                                          </p:stCondLst>
                                        </p:cTn>
                                        <p:tgtEl>
                                          <p:spTgt spid="50"/>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68"/>
                                        </p:tgtEl>
                                        <p:attrNameLst>
                                          <p:attrName>style.visibility</p:attrName>
                                        </p:attrNameLst>
                                      </p:cBhvr>
                                      <p:to>
                                        <p:strVal val="visible"/>
                                      </p:to>
                                    </p:set>
                                    <p:anim calcmode="lin" valueType="num">
                                      <p:cBhvr additive="base">
                                        <p:cTn id="217" dur="4000" fill="hold"/>
                                        <p:tgtEl>
                                          <p:spTgt spid="68"/>
                                        </p:tgtEl>
                                        <p:attrNameLst>
                                          <p:attrName>ppt_x</p:attrName>
                                        </p:attrNameLst>
                                      </p:cBhvr>
                                      <p:tavLst>
                                        <p:tav tm="0">
                                          <p:val>
                                            <p:strVal val="0-#ppt_w/2"/>
                                          </p:val>
                                        </p:tav>
                                        <p:tav tm="100000">
                                          <p:val>
                                            <p:strVal val="#ppt_x"/>
                                          </p:val>
                                        </p:tav>
                                      </p:tavLst>
                                    </p:anim>
                                    <p:anim calcmode="lin" valueType="num">
                                      <p:cBhvr additive="base">
                                        <p:cTn id="218" dur="4000" fill="hold"/>
                                        <p:tgtEl>
                                          <p:spTgt spid="68"/>
                                        </p:tgtEl>
                                        <p:attrNameLst>
                                          <p:attrName>ppt_y</p:attrName>
                                        </p:attrNameLst>
                                      </p:cBhvr>
                                      <p:tavLst>
                                        <p:tav tm="0">
                                          <p:val>
                                            <p:strVal val="#ppt_y"/>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68"/>
                                        </p:tgtEl>
                                        <p:attrNameLst>
                                          <p:attrName>style.visibility</p:attrName>
                                        </p:attrNameLst>
                                      </p:cBhvr>
                                      <p:to>
                                        <p:strVal val="visible"/>
                                      </p:to>
                                    </p:set>
                                    <p:anim calcmode="lin" valueType="num">
                                      <p:cBhvr>
                                        <p:cTn id="221" dur="4000" fill="hold"/>
                                        <p:tgtEl>
                                          <p:spTgt spid="68"/>
                                        </p:tgtEl>
                                        <p:attrNameLst>
                                          <p:attrName>ppt_w</p:attrName>
                                        </p:attrNameLst>
                                      </p:cBhvr>
                                      <p:tavLst>
                                        <p:tav tm="0">
                                          <p:val>
                                            <p:strVal val="#ppt_w"/>
                                          </p:val>
                                        </p:tav>
                                        <p:tav tm="100000">
                                          <p:val>
                                            <p:strVal val="#ppt_w"/>
                                          </p:val>
                                        </p:tav>
                                      </p:tavLst>
                                    </p:anim>
                                    <p:anim calcmode="lin" valueType="num">
                                      <p:cBhvr>
                                        <p:cTn id="222" dur="4000" fill="hold"/>
                                        <p:tgtEl>
                                          <p:spTgt spid="68"/>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grpId="2" nodeType="withEffect">
                                  <p:stCondLst>
                                    <p:cond delay="0"/>
                                  </p:stCondLst>
                                  <p:childTnLst>
                                    <p:animRot by="-21600000">
                                      <p:cBhvr>
                                        <p:cTn id="224" dur="4000" fill="hold"/>
                                        <p:tgtEl>
                                          <p:spTgt spid="68"/>
                                        </p:tgtEl>
                                        <p:attrNameLst>
                                          <p:attrName>r</p:attrName>
                                        </p:attrNameLst>
                                      </p:cBhvr>
                                    </p:animRot>
                                  </p:childTnLst>
                                </p:cTn>
                              </p:par>
                              <p:par>
                                <p:cTn id="225" presetID="2" presetClass="exit" presetSubtype="8" fill="hold" grpId="3" nodeType="withEffect">
                                  <p:stCondLst>
                                    <p:cond delay="0"/>
                                  </p:stCondLst>
                                  <p:childTnLst>
                                    <p:anim calcmode="lin" valueType="num">
                                      <p:cBhvr additive="base">
                                        <p:cTn id="226" dur="4000"/>
                                        <p:tgtEl>
                                          <p:spTgt spid="68"/>
                                        </p:tgtEl>
                                        <p:attrNameLst>
                                          <p:attrName>ppt_x</p:attrName>
                                        </p:attrNameLst>
                                      </p:cBhvr>
                                      <p:tavLst>
                                        <p:tav tm="0">
                                          <p:val>
                                            <p:strVal val="ppt_x"/>
                                          </p:val>
                                        </p:tav>
                                        <p:tav tm="100000">
                                          <p:val>
                                            <p:strVal val="0-ppt_w/2"/>
                                          </p:val>
                                        </p:tav>
                                      </p:tavLst>
                                    </p:anim>
                                    <p:anim calcmode="lin" valueType="num">
                                      <p:cBhvr additive="base">
                                        <p:cTn id="227" dur="4000"/>
                                        <p:tgtEl>
                                          <p:spTgt spid="68"/>
                                        </p:tgtEl>
                                        <p:attrNameLst>
                                          <p:attrName>ppt_y</p:attrName>
                                        </p:attrNameLst>
                                      </p:cBhvr>
                                      <p:tavLst>
                                        <p:tav tm="0">
                                          <p:val>
                                            <p:strVal val="ppt_y"/>
                                          </p:val>
                                        </p:tav>
                                        <p:tav tm="100000">
                                          <p:val>
                                            <p:strVal val="ppt_y"/>
                                          </p:val>
                                        </p:tav>
                                      </p:tavLst>
                                    </p:anim>
                                    <p:set>
                                      <p:cBhvr>
                                        <p:cTn id="228" dur="1" fill="hold">
                                          <p:stCondLst>
                                            <p:cond delay="3999"/>
                                          </p:stCondLst>
                                        </p:cTn>
                                        <p:tgtEl>
                                          <p:spTgt spid="68"/>
                                        </p:tgtEl>
                                        <p:attrNameLst>
                                          <p:attrName>style.visibility</p:attrName>
                                        </p:attrNameLst>
                                      </p:cBhvr>
                                      <p:to>
                                        <p:strVal val="hidden"/>
                                      </p:to>
                                    </p:set>
                                  </p:childTnLst>
                                </p:cTn>
                              </p:par>
                              <p:par>
                                <p:cTn id="229" presetID="2" presetClass="entr" presetSubtype="8" fill="hold" grpId="0" nodeType="withEffect">
                                  <p:stCondLst>
                                    <p:cond delay="0"/>
                                  </p:stCondLst>
                                  <p:childTnLst>
                                    <p:set>
                                      <p:cBhvr>
                                        <p:cTn id="230" dur="1" fill="hold">
                                          <p:stCondLst>
                                            <p:cond delay="0"/>
                                          </p:stCondLst>
                                        </p:cTn>
                                        <p:tgtEl>
                                          <p:spTgt spid="70"/>
                                        </p:tgtEl>
                                        <p:attrNameLst>
                                          <p:attrName>style.visibility</p:attrName>
                                        </p:attrNameLst>
                                      </p:cBhvr>
                                      <p:to>
                                        <p:strVal val="visible"/>
                                      </p:to>
                                    </p:set>
                                    <p:anim calcmode="lin" valueType="num">
                                      <p:cBhvr additive="base">
                                        <p:cTn id="231" dur="4000" fill="hold"/>
                                        <p:tgtEl>
                                          <p:spTgt spid="70"/>
                                        </p:tgtEl>
                                        <p:attrNameLst>
                                          <p:attrName>ppt_x</p:attrName>
                                        </p:attrNameLst>
                                      </p:cBhvr>
                                      <p:tavLst>
                                        <p:tav tm="0">
                                          <p:val>
                                            <p:strVal val="0-#ppt_w/2"/>
                                          </p:val>
                                        </p:tav>
                                        <p:tav tm="100000">
                                          <p:val>
                                            <p:strVal val="#ppt_x"/>
                                          </p:val>
                                        </p:tav>
                                      </p:tavLst>
                                    </p:anim>
                                    <p:anim calcmode="lin" valueType="num">
                                      <p:cBhvr additive="base">
                                        <p:cTn id="232" dur="4000" fill="hold"/>
                                        <p:tgtEl>
                                          <p:spTgt spid="70"/>
                                        </p:tgtEl>
                                        <p:attrNameLst>
                                          <p:attrName>ppt_y</p:attrName>
                                        </p:attrNameLst>
                                      </p:cBhvr>
                                      <p:tavLst>
                                        <p:tav tm="0">
                                          <p:val>
                                            <p:strVal val="#ppt_y"/>
                                          </p:val>
                                        </p:tav>
                                        <p:tav tm="100000">
                                          <p:val>
                                            <p:strVal val="#ppt_y"/>
                                          </p:val>
                                        </p:tav>
                                      </p:tavLst>
                                    </p:anim>
                                  </p:childTnLst>
                                </p:cTn>
                              </p:par>
                              <p:par>
                                <p:cTn id="233" presetID="19" presetClass="entr" presetSubtype="5" fill="hold" grpId="1" nodeType="withEffect">
                                  <p:stCondLst>
                                    <p:cond delay="0"/>
                                  </p:stCondLst>
                                  <p:childTnLst>
                                    <p:set>
                                      <p:cBhvr>
                                        <p:cTn id="234" dur="1" fill="hold">
                                          <p:stCondLst>
                                            <p:cond delay="0"/>
                                          </p:stCondLst>
                                        </p:cTn>
                                        <p:tgtEl>
                                          <p:spTgt spid="70"/>
                                        </p:tgtEl>
                                        <p:attrNameLst>
                                          <p:attrName>style.visibility</p:attrName>
                                        </p:attrNameLst>
                                      </p:cBhvr>
                                      <p:to>
                                        <p:strVal val="visible"/>
                                      </p:to>
                                    </p:set>
                                    <p:anim calcmode="lin" valueType="num">
                                      <p:cBhvr>
                                        <p:cTn id="235" dur="4000" fill="hold"/>
                                        <p:tgtEl>
                                          <p:spTgt spid="70"/>
                                        </p:tgtEl>
                                        <p:attrNameLst>
                                          <p:attrName>ppt_w</p:attrName>
                                        </p:attrNameLst>
                                      </p:cBhvr>
                                      <p:tavLst>
                                        <p:tav tm="0">
                                          <p:val>
                                            <p:strVal val="#ppt_w"/>
                                          </p:val>
                                        </p:tav>
                                        <p:tav tm="100000">
                                          <p:val>
                                            <p:strVal val="#ppt_w"/>
                                          </p:val>
                                        </p:tav>
                                      </p:tavLst>
                                    </p:anim>
                                    <p:anim calcmode="lin" valueType="num">
                                      <p:cBhvr>
                                        <p:cTn id="236" dur="4000" fill="hold"/>
                                        <p:tgtEl>
                                          <p:spTgt spid="70"/>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grpId="2" nodeType="withEffect">
                                  <p:stCondLst>
                                    <p:cond delay="0"/>
                                  </p:stCondLst>
                                  <p:childTnLst>
                                    <p:animRot by="-21600000">
                                      <p:cBhvr>
                                        <p:cTn id="238" dur="4000" fill="hold"/>
                                        <p:tgtEl>
                                          <p:spTgt spid="70"/>
                                        </p:tgtEl>
                                        <p:attrNameLst>
                                          <p:attrName>r</p:attrName>
                                        </p:attrNameLst>
                                      </p:cBhvr>
                                    </p:animRot>
                                  </p:childTnLst>
                                </p:cTn>
                              </p:par>
                              <p:par>
                                <p:cTn id="239" presetID="2" presetClass="exit" presetSubtype="8" fill="hold" grpId="3" nodeType="withEffect">
                                  <p:stCondLst>
                                    <p:cond delay="0"/>
                                  </p:stCondLst>
                                  <p:childTnLst>
                                    <p:anim calcmode="lin" valueType="num">
                                      <p:cBhvr additive="base">
                                        <p:cTn id="240" dur="4000"/>
                                        <p:tgtEl>
                                          <p:spTgt spid="70"/>
                                        </p:tgtEl>
                                        <p:attrNameLst>
                                          <p:attrName>ppt_x</p:attrName>
                                        </p:attrNameLst>
                                      </p:cBhvr>
                                      <p:tavLst>
                                        <p:tav tm="0">
                                          <p:val>
                                            <p:strVal val="ppt_x"/>
                                          </p:val>
                                        </p:tav>
                                        <p:tav tm="100000">
                                          <p:val>
                                            <p:strVal val="0-ppt_w/2"/>
                                          </p:val>
                                        </p:tav>
                                      </p:tavLst>
                                    </p:anim>
                                    <p:anim calcmode="lin" valueType="num">
                                      <p:cBhvr additive="base">
                                        <p:cTn id="241" dur="4000"/>
                                        <p:tgtEl>
                                          <p:spTgt spid="70"/>
                                        </p:tgtEl>
                                        <p:attrNameLst>
                                          <p:attrName>ppt_y</p:attrName>
                                        </p:attrNameLst>
                                      </p:cBhvr>
                                      <p:tavLst>
                                        <p:tav tm="0">
                                          <p:val>
                                            <p:strVal val="ppt_y"/>
                                          </p:val>
                                        </p:tav>
                                        <p:tav tm="100000">
                                          <p:val>
                                            <p:strVal val="ppt_y"/>
                                          </p:val>
                                        </p:tav>
                                      </p:tavLst>
                                    </p:anim>
                                    <p:set>
                                      <p:cBhvr>
                                        <p:cTn id="242" dur="1" fill="hold">
                                          <p:stCondLst>
                                            <p:cond delay="3999"/>
                                          </p:stCondLst>
                                        </p:cTn>
                                        <p:tgtEl>
                                          <p:spTgt spid="70"/>
                                        </p:tgtEl>
                                        <p:attrNameLst>
                                          <p:attrName>style.visibility</p:attrName>
                                        </p:attrNameLst>
                                      </p:cBhvr>
                                      <p:to>
                                        <p:strVal val="hidden"/>
                                      </p:to>
                                    </p:set>
                                  </p:childTnLst>
                                </p:cTn>
                              </p:par>
                              <p:par>
                                <p:cTn id="243" presetID="2" presetClass="entr" presetSubtype="8" fill="hold" grpId="0" nodeType="withEffect">
                                  <p:stCondLst>
                                    <p:cond delay="0"/>
                                  </p:stCondLst>
                                  <p:childTnLst>
                                    <p:set>
                                      <p:cBhvr>
                                        <p:cTn id="244" dur="1" fill="hold">
                                          <p:stCondLst>
                                            <p:cond delay="0"/>
                                          </p:stCondLst>
                                        </p:cTn>
                                        <p:tgtEl>
                                          <p:spTgt spid="69"/>
                                        </p:tgtEl>
                                        <p:attrNameLst>
                                          <p:attrName>style.visibility</p:attrName>
                                        </p:attrNameLst>
                                      </p:cBhvr>
                                      <p:to>
                                        <p:strVal val="visible"/>
                                      </p:to>
                                    </p:set>
                                    <p:anim calcmode="lin" valueType="num">
                                      <p:cBhvr additive="base">
                                        <p:cTn id="245" dur="4000" fill="hold"/>
                                        <p:tgtEl>
                                          <p:spTgt spid="69"/>
                                        </p:tgtEl>
                                        <p:attrNameLst>
                                          <p:attrName>ppt_x</p:attrName>
                                        </p:attrNameLst>
                                      </p:cBhvr>
                                      <p:tavLst>
                                        <p:tav tm="0">
                                          <p:val>
                                            <p:strVal val="0-#ppt_w/2"/>
                                          </p:val>
                                        </p:tav>
                                        <p:tav tm="100000">
                                          <p:val>
                                            <p:strVal val="#ppt_x"/>
                                          </p:val>
                                        </p:tav>
                                      </p:tavLst>
                                    </p:anim>
                                    <p:anim calcmode="lin" valueType="num">
                                      <p:cBhvr additive="base">
                                        <p:cTn id="246" dur="4000" fill="hold"/>
                                        <p:tgtEl>
                                          <p:spTgt spid="69"/>
                                        </p:tgtEl>
                                        <p:attrNameLst>
                                          <p:attrName>ppt_y</p:attrName>
                                        </p:attrNameLst>
                                      </p:cBhvr>
                                      <p:tavLst>
                                        <p:tav tm="0">
                                          <p:val>
                                            <p:strVal val="#ppt_y"/>
                                          </p:val>
                                        </p:tav>
                                        <p:tav tm="100000">
                                          <p:val>
                                            <p:strVal val="#ppt_y"/>
                                          </p:val>
                                        </p:tav>
                                      </p:tavLst>
                                    </p:anim>
                                  </p:childTnLst>
                                </p:cTn>
                              </p:par>
                              <p:par>
                                <p:cTn id="247" presetID="19" presetClass="entr" presetSubtype="5" fill="hold" grpId="1" nodeType="withEffect">
                                  <p:stCondLst>
                                    <p:cond delay="0"/>
                                  </p:stCondLst>
                                  <p:childTnLst>
                                    <p:set>
                                      <p:cBhvr>
                                        <p:cTn id="248" dur="1" fill="hold">
                                          <p:stCondLst>
                                            <p:cond delay="0"/>
                                          </p:stCondLst>
                                        </p:cTn>
                                        <p:tgtEl>
                                          <p:spTgt spid="69"/>
                                        </p:tgtEl>
                                        <p:attrNameLst>
                                          <p:attrName>style.visibility</p:attrName>
                                        </p:attrNameLst>
                                      </p:cBhvr>
                                      <p:to>
                                        <p:strVal val="visible"/>
                                      </p:to>
                                    </p:set>
                                    <p:anim calcmode="lin" valueType="num">
                                      <p:cBhvr>
                                        <p:cTn id="249" dur="4000" fill="hold"/>
                                        <p:tgtEl>
                                          <p:spTgt spid="69"/>
                                        </p:tgtEl>
                                        <p:attrNameLst>
                                          <p:attrName>ppt_w</p:attrName>
                                        </p:attrNameLst>
                                      </p:cBhvr>
                                      <p:tavLst>
                                        <p:tav tm="0">
                                          <p:val>
                                            <p:strVal val="#ppt_w"/>
                                          </p:val>
                                        </p:tav>
                                        <p:tav tm="100000">
                                          <p:val>
                                            <p:strVal val="#ppt_w"/>
                                          </p:val>
                                        </p:tav>
                                      </p:tavLst>
                                    </p:anim>
                                    <p:anim calcmode="lin" valueType="num">
                                      <p:cBhvr>
                                        <p:cTn id="250" dur="4000" fill="hold"/>
                                        <p:tgtEl>
                                          <p:spTgt spid="69"/>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grpId="2" nodeType="withEffect">
                                  <p:stCondLst>
                                    <p:cond delay="0"/>
                                  </p:stCondLst>
                                  <p:childTnLst>
                                    <p:animRot by="-21600000">
                                      <p:cBhvr>
                                        <p:cTn id="252" dur="4000" fill="hold"/>
                                        <p:tgtEl>
                                          <p:spTgt spid="69"/>
                                        </p:tgtEl>
                                        <p:attrNameLst>
                                          <p:attrName>r</p:attrName>
                                        </p:attrNameLst>
                                      </p:cBhvr>
                                    </p:animRot>
                                  </p:childTnLst>
                                </p:cTn>
                              </p:par>
                              <p:par>
                                <p:cTn id="253" presetID="2" presetClass="exit" presetSubtype="8" fill="hold" grpId="3" nodeType="withEffect">
                                  <p:stCondLst>
                                    <p:cond delay="0"/>
                                  </p:stCondLst>
                                  <p:childTnLst>
                                    <p:anim calcmode="lin" valueType="num">
                                      <p:cBhvr additive="base">
                                        <p:cTn id="254" dur="4000"/>
                                        <p:tgtEl>
                                          <p:spTgt spid="69"/>
                                        </p:tgtEl>
                                        <p:attrNameLst>
                                          <p:attrName>ppt_x</p:attrName>
                                        </p:attrNameLst>
                                      </p:cBhvr>
                                      <p:tavLst>
                                        <p:tav tm="0">
                                          <p:val>
                                            <p:strVal val="ppt_x"/>
                                          </p:val>
                                        </p:tav>
                                        <p:tav tm="100000">
                                          <p:val>
                                            <p:strVal val="0-ppt_w/2"/>
                                          </p:val>
                                        </p:tav>
                                      </p:tavLst>
                                    </p:anim>
                                    <p:anim calcmode="lin" valueType="num">
                                      <p:cBhvr additive="base">
                                        <p:cTn id="255" dur="4000"/>
                                        <p:tgtEl>
                                          <p:spTgt spid="69"/>
                                        </p:tgtEl>
                                        <p:attrNameLst>
                                          <p:attrName>ppt_y</p:attrName>
                                        </p:attrNameLst>
                                      </p:cBhvr>
                                      <p:tavLst>
                                        <p:tav tm="0">
                                          <p:val>
                                            <p:strVal val="ppt_y"/>
                                          </p:val>
                                        </p:tav>
                                        <p:tav tm="100000">
                                          <p:val>
                                            <p:strVal val="ppt_y"/>
                                          </p:val>
                                        </p:tav>
                                      </p:tavLst>
                                    </p:anim>
                                    <p:set>
                                      <p:cBhvr>
                                        <p:cTn id="256" dur="1" fill="hold">
                                          <p:stCondLst>
                                            <p:cond delay="3999"/>
                                          </p:stCondLst>
                                        </p:cTn>
                                        <p:tgtEl>
                                          <p:spTgt spid="69"/>
                                        </p:tgtEl>
                                        <p:attrNameLst>
                                          <p:attrName>style.visibility</p:attrName>
                                        </p:attrNameLst>
                                      </p:cBhvr>
                                      <p:to>
                                        <p:strVal val="hidden"/>
                                      </p:to>
                                    </p:set>
                                  </p:childTnLst>
                                </p:cTn>
                              </p:par>
                              <p:par>
                                <p:cTn id="257" presetID="2" presetClass="entr" presetSubtype="8" fill="hold" grpId="0" nodeType="withEffect">
                                  <p:stCondLst>
                                    <p:cond delay="0"/>
                                  </p:stCondLst>
                                  <p:childTnLst>
                                    <p:set>
                                      <p:cBhvr>
                                        <p:cTn id="258" dur="1" fill="hold">
                                          <p:stCondLst>
                                            <p:cond delay="0"/>
                                          </p:stCondLst>
                                        </p:cTn>
                                        <p:tgtEl>
                                          <p:spTgt spid="71"/>
                                        </p:tgtEl>
                                        <p:attrNameLst>
                                          <p:attrName>style.visibility</p:attrName>
                                        </p:attrNameLst>
                                      </p:cBhvr>
                                      <p:to>
                                        <p:strVal val="visible"/>
                                      </p:to>
                                    </p:set>
                                    <p:anim calcmode="lin" valueType="num">
                                      <p:cBhvr additive="base">
                                        <p:cTn id="259" dur="4000" fill="hold"/>
                                        <p:tgtEl>
                                          <p:spTgt spid="71"/>
                                        </p:tgtEl>
                                        <p:attrNameLst>
                                          <p:attrName>ppt_x</p:attrName>
                                        </p:attrNameLst>
                                      </p:cBhvr>
                                      <p:tavLst>
                                        <p:tav tm="0">
                                          <p:val>
                                            <p:strVal val="0-#ppt_w/2"/>
                                          </p:val>
                                        </p:tav>
                                        <p:tav tm="100000">
                                          <p:val>
                                            <p:strVal val="#ppt_x"/>
                                          </p:val>
                                        </p:tav>
                                      </p:tavLst>
                                    </p:anim>
                                    <p:anim calcmode="lin" valueType="num">
                                      <p:cBhvr additive="base">
                                        <p:cTn id="260" dur="4000" fill="hold"/>
                                        <p:tgtEl>
                                          <p:spTgt spid="71"/>
                                        </p:tgtEl>
                                        <p:attrNameLst>
                                          <p:attrName>ppt_y</p:attrName>
                                        </p:attrNameLst>
                                      </p:cBhvr>
                                      <p:tavLst>
                                        <p:tav tm="0">
                                          <p:val>
                                            <p:strVal val="#ppt_y"/>
                                          </p:val>
                                        </p:tav>
                                        <p:tav tm="100000">
                                          <p:val>
                                            <p:strVal val="#ppt_y"/>
                                          </p:val>
                                        </p:tav>
                                      </p:tavLst>
                                    </p:anim>
                                  </p:childTnLst>
                                </p:cTn>
                              </p:par>
                              <p:par>
                                <p:cTn id="261" presetID="19" presetClass="entr" presetSubtype="5" fill="hold" grpId="1" nodeType="withEffect">
                                  <p:stCondLst>
                                    <p:cond delay="0"/>
                                  </p:stCondLst>
                                  <p:childTnLst>
                                    <p:set>
                                      <p:cBhvr>
                                        <p:cTn id="262" dur="1" fill="hold">
                                          <p:stCondLst>
                                            <p:cond delay="0"/>
                                          </p:stCondLst>
                                        </p:cTn>
                                        <p:tgtEl>
                                          <p:spTgt spid="71"/>
                                        </p:tgtEl>
                                        <p:attrNameLst>
                                          <p:attrName>style.visibility</p:attrName>
                                        </p:attrNameLst>
                                      </p:cBhvr>
                                      <p:to>
                                        <p:strVal val="visible"/>
                                      </p:to>
                                    </p:set>
                                    <p:anim calcmode="lin" valueType="num">
                                      <p:cBhvr>
                                        <p:cTn id="263" dur="4000" fill="hold"/>
                                        <p:tgtEl>
                                          <p:spTgt spid="71"/>
                                        </p:tgtEl>
                                        <p:attrNameLst>
                                          <p:attrName>ppt_w</p:attrName>
                                        </p:attrNameLst>
                                      </p:cBhvr>
                                      <p:tavLst>
                                        <p:tav tm="0">
                                          <p:val>
                                            <p:strVal val="#ppt_w"/>
                                          </p:val>
                                        </p:tav>
                                        <p:tav tm="100000">
                                          <p:val>
                                            <p:strVal val="#ppt_w"/>
                                          </p:val>
                                        </p:tav>
                                      </p:tavLst>
                                    </p:anim>
                                    <p:anim calcmode="lin" valueType="num">
                                      <p:cBhvr>
                                        <p:cTn id="264" dur="4000" fill="hold"/>
                                        <p:tgtEl>
                                          <p:spTgt spid="71"/>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grpId="2" nodeType="withEffect">
                                  <p:stCondLst>
                                    <p:cond delay="0"/>
                                  </p:stCondLst>
                                  <p:childTnLst>
                                    <p:animRot by="-21600000">
                                      <p:cBhvr>
                                        <p:cTn id="266" dur="4000" fill="hold"/>
                                        <p:tgtEl>
                                          <p:spTgt spid="71"/>
                                        </p:tgtEl>
                                        <p:attrNameLst>
                                          <p:attrName>r</p:attrName>
                                        </p:attrNameLst>
                                      </p:cBhvr>
                                    </p:animRot>
                                  </p:childTnLst>
                                </p:cTn>
                              </p:par>
                              <p:par>
                                <p:cTn id="267" presetID="2" presetClass="exit" presetSubtype="8" fill="hold" grpId="3" nodeType="withEffect">
                                  <p:stCondLst>
                                    <p:cond delay="0"/>
                                  </p:stCondLst>
                                  <p:childTnLst>
                                    <p:anim calcmode="lin" valueType="num">
                                      <p:cBhvr additive="base">
                                        <p:cTn id="268" dur="4000"/>
                                        <p:tgtEl>
                                          <p:spTgt spid="71"/>
                                        </p:tgtEl>
                                        <p:attrNameLst>
                                          <p:attrName>ppt_x</p:attrName>
                                        </p:attrNameLst>
                                      </p:cBhvr>
                                      <p:tavLst>
                                        <p:tav tm="0">
                                          <p:val>
                                            <p:strVal val="ppt_x"/>
                                          </p:val>
                                        </p:tav>
                                        <p:tav tm="100000">
                                          <p:val>
                                            <p:strVal val="0-ppt_w/2"/>
                                          </p:val>
                                        </p:tav>
                                      </p:tavLst>
                                    </p:anim>
                                    <p:anim calcmode="lin" valueType="num">
                                      <p:cBhvr additive="base">
                                        <p:cTn id="269" dur="4000"/>
                                        <p:tgtEl>
                                          <p:spTgt spid="71"/>
                                        </p:tgtEl>
                                        <p:attrNameLst>
                                          <p:attrName>ppt_y</p:attrName>
                                        </p:attrNameLst>
                                      </p:cBhvr>
                                      <p:tavLst>
                                        <p:tav tm="0">
                                          <p:val>
                                            <p:strVal val="ppt_y"/>
                                          </p:val>
                                        </p:tav>
                                        <p:tav tm="100000">
                                          <p:val>
                                            <p:strVal val="ppt_y"/>
                                          </p:val>
                                        </p:tav>
                                      </p:tavLst>
                                    </p:anim>
                                    <p:set>
                                      <p:cBhvr>
                                        <p:cTn id="270" dur="1" fill="hold">
                                          <p:stCondLst>
                                            <p:cond delay="3999"/>
                                          </p:stCondLst>
                                        </p:cTn>
                                        <p:tgtEl>
                                          <p:spTgt spid="71"/>
                                        </p:tgtEl>
                                        <p:attrNameLst>
                                          <p:attrName>style.visibility</p:attrName>
                                        </p:attrNameLst>
                                      </p:cBhvr>
                                      <p:to>
                                        <p:strVal val="hidden"/>
                                      </p:to>
                                    </p:set>
                                  </p:childTnLst>
                                </p:cTn>
                              </p:par>
                              <p:par>
                                <p:cTn id="271" presetID="2" presetClass="entr" presetSubtype="8" fill="hold" grpId="0" nodeType="withEffect">
                                  <p:stCondLst>
                                    <p:cond delay="0"/>
                                  </p:stCondLst>
                                  <p:childTnLst>
                                    <p:set>
                                      <p:cBhvr>
                                        <p:cTn id="272" dur="1" fill="hold">
                                          <p:stCondLst>
                                            <p:cond delay="0"/>
                                          </p:stCondLst>
                                        </p:cTn>
                                        <p:tgtEl>
                                          <p:spTgt spid="72"/>
                                        </p:tgtEl>
                                        <p:attrNameLst>
                                          <p:attrName>style.visibility</p:attrName>
                                        </p:attrNameLst>
                                      </p:cBhvr>
                                      <p:to>
                                        <p:strVal val="visible"/>
                                      </p:to>
                                    </p:set>
                                    <p:anim calcmode="lin" valueType="num">
                                      <p:cBhvr additive="base">
                                        <p:cTn id="273" dur="4000" fill="hold"/>
                                        <p:tgtEl>
                                          <p:spTgt spid="72"/>
                                        </p:tgtEl>
                                        <p:attrNameLst>
                                          <p:attrName>ppt_x</p:attrName>
                                        </p:attrNameLst>
                                      </p:cBhvr>
                                      <p:tavLst>
                                        <p:tav tm="0">
                                          <p:val>
                                            <p:strVal val="0-#ppt_w/2"/>
                                          </p:val>
                                        </p:tav>
                                        <p:tav tm="100000">
                                          <p:val>
                                            <p:strVal val="#ppt_x"/>
                                          </p:val>
                                        </p:tav>
                                      </p:tavLst>
                                    </p:anim>
                                    <p:anim calcmode="lin" valueType="num">
                                      <p:cBhvr additive="base">
                                        <p:cTn id="274" dur="4000" fill="hold"/>
                                        <p:tgtEl>
                                          <p:spTgt spid="72"/>
                                        </p:tgtEl>
                                        <p:attrNameLst>
                                          <p:attrName>ppt_y</p:attrName>
                                        </p:attrNameLst>
                                      </p:cBhvr>
                                      <p:tavLst>
                                        <p:tav tm="0">
                                          <p:val>
                                            <p:strVal val="#ppt_y"/>
                                          </p:val>
                                        </p:tav>
                                        <p:tav tm="100000">
                                          <p:val>
                                            <p:strVal val="#ppt_y"/>
                                          </p:val>
                                        </p:tav>
                                      </p:tavLst>
                                    </p:anim>
                                  </p:childTnLst>
                                </p:cTn>
                              </p:par>
                              <p:par>
                                <p:cTn id="275" presetID="19" presetClass="entr" presetSubtype="5" fill="hold" grpId="1" nodeType="withEffect">
                                  <p:stCondLst>
                                    <p:cond delay="0"/>
                                  </p:stCondLst>
                                  <p:childTnLst>
                                    <p:set>
                                      <p:cBhvr>
                                        <p:cTn id="276" dur="1" fill="hold">
                                          <p:stCondLst>
                                            <p:cond delay="0"/>
                                          </p:stCondLst>
                                        </p:cTn>
                                        <p:tgtEl>
                                          <p:spTgt spid="72"/>
                                        </p:tgtEl>
                                        <p:attrNameLst>
                                          <p:attrName>style.visibility</p:attrName>
                                        </p:attrNameLst>
                                      </p:cBhvr>
                                      <p:to>
                                        <p:strVal val="visible"/>
                                      </p:to>
                                    </p:set>
                                    <p:anim calcmode="lin" valueType="num">
                                      <p:cBhvr>
                                        <p:cTn id="277" dur="4000" fill="hold"/>
                                        <p:tgtEl>
                                          <p:spTgt spid="72"/>
                                        </p:tgtEl>
                                        <p:attrNameLst>
                                          <p:attrName>ppt_w</p:attrName>
                                        </p:attrNameLst>
                                      </p:cBhvr>
                                      <p:tavLst>
                                        <p:tav tm="0">
                                          <p:val>
                                            <p:strVal val="#ppt_w"/>
                                          </p:val>
                                        </p:tav>
                                        <p:tav tm="100000">
                                          <p:val>
                                            <p:strVal val="#ppt_w"/>
                                          </p:val>
                                        </p:tav>
                                      </p:tavLst>
                                    </p:anim>
                                    <p:anim calcmode="lin" valueType="num">
                                      <p:cBhvr>
                                        <p:cTn id="278" dur="4000" fill="hold"/>
                                        <p:tgtEl>
                                          <p:spTgt spid="72"/>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2" nodeType="withEffect">
                                  <p:stCondLst>
                                    <p:cond delay="0"/>
                                  </p:stCondLst>
                                  <p:childTnLst>
                                    <p:animRot by="-21600000">
                                      <p:cBhvr>
                                        <p:cTn id="280" dur="4000" fill="hold"/>
                                        <p:tgtEl>
                                          <p:spTgt spid="72"/>
                                        </p:tgtEl>
                                        <p:attrNameLst>
                                          <p:attrName>r</p:attrName>
                                        </p:attrNameLst>
                                      </p:cBhvr>
                                    </p:animRot>
                                  </p:childTnLst>
                                </p:cTn>
                              </p:par>
                              <p:par>
                                <p:cTn id="281" presetID="2" presetClass="exit" presetSubtype="8" fill="hold" grpId="3" nodeType="withEffect">
                                  <p:stCondLst>
                                    <p:cond delay="0"/>
                                  </p:stCondLst>
                                  <p:childTnLst>
                                    <p:anim calcmode="lin" valueType="num">
                                      <p:cBhvr additive="base">
                                        <p:cTn id="282" dur="4000"/>
                                        <p:tgtEl>
                                          <p:spTgt spid="72"/>
                                        </p:tgtEl>
                                        <p:attrNameLst>
                                          <p:attrName>ppt_x</p:attrName>
                                        </p:attrNameLst>
                                      </p:cBhvr>
                                      <p:tavLst>
                                        <p:tav tm="0">
                                          <p:val>
                                            <p:strVal val="ppt_x"/>
                                          </p:val>
                                        </p:tav>
                                        <p:tav tm="100000">
                                          <p:val>
                                            <p:strVal val="0-ppt_w/2"/>
                                          </p:val>
                                        </p:tav>
                                      </p:tavLst>
                                    </p:anim>
                                    <p:anim calcmode="lin" valueType="num">
                                      <p:cBhvr additive="base">
                                        <p:cTn id="283" dur="4000"/>
                                        <p:tgtEl>
                                          <p:spTgt spid="72"/>
                                        </p:tgtEl>
                                        <p:attrNameLst>
                                          <p:attrName>ppt_y</p:attrName>
                                        </p:attrNameLst>
                                      </p:cBhvr>
                                      <p:tavLst>
                                        <p:tav tm="0">
                                          <p:val>
                                            <p:strVal val="ppt_y"/>
                                          </p:val>
                                        </p:tav>
                                        <p:tav tm="100000">
                                          <p:val>
                                            <p:strVal val="ppt_y"/>
                                          </p:val>
                                        </p:tav>
                                      </p:tavLst>
                                    </p:anim>
                                    <p:set>
                                      <p:cBhvr>
                                        <p:cTn id="284" dur="1" fill="hold">
                                          <p:stCondLst>
                                            <p:cond delay="3999"/>
                                          </p:stCondLst>
                                        </p:cTn>
                                        <p:tgtEl>
                                          <p:spTgt spid="72"/>
                                        </p:tgtEl>
                                        <p:attrNameLst>
                                          <p:attrName>style.visibility</p:attrName>
                                        </p:attrNameLst>
                                      </p:cBhvr>
                                      <p:to>
                                        <p:strVal val="hidden"/>
                                      </p:to>
                                    </p:set>
                                  </p:childTnLst>
                                </p:cTn>
                              </p:par>
                              <p:par>
                                <p:cTn id="285" presetID="2" presetClass="entr" presetSubtype="8" fill="hold" grpId="0" nodeType="withEffect">
                                  <p:stCondLst>
                                    <p:cond delay="0"/>
                                  </p:stCondLst>
                                  <p:childTnLst>
                                    <p:set>
                                      <p:cBhvr>
                                        <p:cTn id="286" dur="1" fill="hold">
                                          <p:stCondLst>
                                            <p:cond delay="0"/>
                                          </p:stCondLst>
                                        </p:cTn>
                                        <p:tgtEl>
                                          <p:spTgt spid="83"/>
                                        </p:tgtEl>
                                        <p:attrNameLst>
                                          <p:attrName>style.visibility</p:attrName>
                                        </p:attrNameLst>
                                      </p:cBhvr>
                                      <p:to>
                                        <p:strVal val="visible"/>
                                      </p:to>
                                    </p:set>
                                    <p:anim calcmode="lin" valueType="num">
                                      <p:cBhvr additive="base">
                                        <p:cTn id="287" dur="4000" fill="hold"/>
                                        <p:tgtEl>
                                          <p:spTgt spid="83"/>
                                        </p:tgtEl>
                                        <p:attrNameLst>
                                          <p:attrName>ppt_x</p:attrName>
                                        </p:attrNameLst>
                                      </p:cBhvr>
                                      <p:tavLst>
                                        <p:tav tm="0">
                                          <p:val>
                                            <p:strVal val="0-#ppt_w/2"/>
                                          </p:val>
                                        </p:tav>
                                        <p:tav tm="100000">
                                          <p:val>
                                            <p:strVal val="#ppt_x"/>
                                          </p:val>
                                        </p:tav>
                                      </p:tavLst>
                                    </p:anim>
                                    <p:anim calcmode="lin" valueType="num">
                                      <p:cBhvr additive="base">
                                        <p:cTn id="288" dur="4000" fill="hold"/>
                                        <p:tgtEl>
                                          <p:spTgt spid="83"/>
                                        </p:tgtEl>
                                        <p:attrNameLst>
                                          <p:attrName>ppt_y</p:attrName>
                                        </p:attrNameLst>
                                      </p:cBhvr>
                                      <p:tavLst>
                                        <p:tav tm="0">
                                          <p:val>
                                            <p:strVal val="#ppt_y"/>
                                          </p:val>
                                        </p:tav>
                                        <p:tav tm="100000">
                                          <p:val>
                                            <p:strVal val="#ppt_y"/>
                                          </p:val>
                                        </p:tav>
                                      </p:tavLst>
                                    </p:anim>
                                  </p:childTnLst>
                                </p:cTn>
                              </p:par>
                              <p:par>
                                <p:cTn id="289" presetID="19" presetClass="entr" presetSubtype="5" fill="hold" grpId="1" nodeType="withEffect">
                                  <p:stCondLst>
                                    <p:cond delay="0"/>
                                  </p:stCondLst>
                                  <p:childTnLst>
                                    <p:set>
                                      <p:cBhvr>
                                        <p:cTn id="290" dur="1" fill="hold">
                                          <p:stCondLst>
                                            <p:cond delay="0"/>
                                          </p:stCondLst>
                                        </p:cTn>
                                        <p:tgtEl>
                                          <p:spTgt spid="83"/>
                                        </p:tgtEl>
                                        <p:attrNameLst>
                                          <p:attrName>style.visibility</p:attrName>
                                        </p:attrNameLst>
                                      </p:cBhvr>
                                      <p:to>
                                        <p:strVal val="visible"/>
                                      </p:to>
                                    </p:set>
                                    <p:anim calcmode="lin" valueType="num">
                                      <p:cBhvr>
                                        <p:cTn id="291" dur="4000" fill="hold"/>
                                        <p:tgtEl>
                                          <p:spTgt spid="83"/>
                                        </p:tgtEl>
                                        <p:attrNameLst>
                                          <p:attrName>ppt_w</p:attrName>
                                        </p:attrNameLst>
                                      </p:cBhvr>
                                      <p:tavLst>
                                        <p:tav tm="0">
                                          <p:val>
                                            <p:strVal val="#ppt_w"/>
                                          </p:val>
                                        </p:tav>
                                        <p:tav tm="100000">
                                          <p:val>
                                            <p:strVal val="#ppt_w"/>
                                          </p:val>
                                        </p:tav>
                                      </p:tavLst>
                                    </p:anim>
                                    <p:anim calcmode="lin" valueType="num">
                                      <p:cBhvr>
                                        <p:cTn id="292" dur="4000" fill="hold"/>
                                        <p:tgtEl>
                                          <p:spTgt spid="83"/>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grpId="2" nodeType="withEffect">
                                  <p:stCondLst>
                                    <p:cond delay="0"/>
                                  </p:stCondLst>
                                  <p:childTnLst>
                                    <p:animRot by="-21600000">
                                      <p:cBhvr>
                                        <p:cTn id="294" dur="4000" fill="hold"/>
                                        <p:tgtEl>
                                          <p:spTgt spid="83"/>
                                        </p:tgtEl>
                                        <p:attrNameLst>
                                          <p:attrName>r</p:attrName>
                                        </p:attrNameLst>
                                      </p:cBhvr>
                                    </p:animRot>
                                  </p:childTnLst>
                                </p:cTn>
                              </p:par>
                              <p:par>
                                <p:cTn id="295" presetID="2" presetClass="exit" presetSubtype="8" fill="hold" grpId="3" nodeType="withEffect">
                                  <p:stCondLst>
                                    <p:cond delay="0"/>
                                  </p:stCondLst>
                                  <p:childTnLst>
                                    <p:anim calcmode="lin" valueType="num">
                                      <p:cBhvr additive="base">
                                        <p:cTn id="296" dur="4000"/>
                                        <p:tgtEl>
                                          <p:spTgt spid="83"/>
                                        </p:tgtEl>
                                        <p:attrNameLst>
                                          <p:attrName>ppt_x</p:attrName>
                                        </p:attrNameLst>
                                      </p:cBhvr>
                                      <p:tavLst>
                                        <p:tav tm="0">
                                          <p:val>
                                            <p:strVal val="ppt_x"/>
                                          </p:val>
                                        </p:tav>
                                        <p:tav tm="100000">
                                          <p:val>
                                            <p:strVal val="0-ppt_w/2"/>
                                          </p:val>
                                        </p:tav>
                                      </p:tavLst>
                                    </p:anim>
                                    <p:anim calcmode="lin" valueType="num">
                                      <p:cBhvr additive="base">
                                        <p:cTn id="297" dur="4000"/>
                                        <p:tgtEl>
                                          <p:spTgt spid="83"/>
                                        </p:tgtEl>
                                        <p:attrNameLst>
                                          <p:attrName>ppt_y</p:attrName>
                                        </p:attrNameLst>
                                      </p:cBhvr>
                                      <p:tavLst>
                                        <p:tav tm="0">
                                          <p:val>
                                            <p:strVal val="ppt_y"/>
                                          </p:val>
                                        </p:tav>
                                        <p:tav tm="100000">
                                          <p:val>
                                            <p:strVal val="ppt_y"/>
                                          </p:val>
                                        </p:tav>
                                      </p:tavLst>
                                    </p:anim>
                                    <p:set>
                                      <p:cBhvr>
                                        <p:cTn id="298" dur="1" fill="hold">
                                          <p:stCondLst>
                                            <p:cond delay="3999"/>
                                          </p:stCondLst>
                                        </p:cTn>
                                        <p:tgtEl>
                                          <p:spTgt spid="83"/>
                                        </p:tgtEl>
                                        <p:attrNameLst>
                                          <p:attrName>style.visibility</p:attrName>
                                        </p:attrNameLst>
                                      </p:cBhvr>
                                      <p:to>
                                        <p:strVal val="hidden"/>
                                      </p:to>
                                    </p:set>
                                  </p:childTnLst>
                                </p:cTn>
                              </p:par>
                              <p:par>
                                <p:cTn id="299" presetID="2" presetClass="entr" presetSubtype="8" fill="hold" grpId="0" nodeType="withEffect">
                                  <p:stCondLst>
                                    <p:cond delay="0"/>
                                  </p:stCondLst>
                                  <p:childTnLst>
                                    <p:set>
                                      <p:cBhvr>
                                        <p:cTn id="300" dur="1" fill="hold">
                                          <p:stCondLst>
                                            <p:cond delay="0"/>
                                          </p:stCondLst>
                                        </p:cTn>
                                        <p:tgtEl>
                                          <p:spTgt spid="85"/>
                                        </p:tgtEl>
                                        <p:attrNameLst>
                                          <p:attrName>style.visibility</p:attrName>
                                        </p:attrNameLst>
                                      </p:cBhvr>
                                      <p:to>
                                        <p:strVal val="visible"/>
                                      </p:to>
                                    </p:set>
                                    <p:anim calcmode="lin" valueType="num">
                                      <p:cBhvr additive="base">
                                        <p:cTn id="301" dur="4000" fill="hold"/>
                                        <p:tgtEl>
                                          <p:spTgt spid="85"/>
                                        </p:tgtEl>
                                        <p:attrNameLst>
                                          <p:attrName>ppt_x</p:attrName>
                                        </p:attrNameLst>
                                      </p:cBhvr>
                                      <p:tavLst>
                                        <p:tav tm="0">
                                          <p:val>
                                            <p:strVal val="0-#ppt_w/2"/>
                                          </p:val>
                                        </p:tav>
                                        <p:tav tm="100000">
                                          <p:val>
                                            <p:strVal val="#ppt_x"/>
                                          </p:val>
                                        </p:tav>
                                      </p:tavLst>
                                    </p:anim>
                                    <p:anim calcmode="lin" valueType="num">
                                      <p:cBhvr additive="base">
                                        <p:cTn id="302" dur="4000" fill="hold"/>
                                        <p:tgtEl>
                                          <p:spTgt spid="85"/>
                                        </p:tgtEl>
                                        <p:attrNameLst>
                                          <p:attrName>ppt_y</p:attrName>
                                        </p:attrNameLst>
                                      </p:cBhvr>
                                      <p:tavLst>
                                        <p:tav tm="0">
                                          <p:val>
                                            <p:strVal val="#ppt_y"/>
                                          </p:val>
                                        </p:tav>
                                        <p:tav tm="100000">
                                          <p:val>
                                            <p:strVal val="#ppt_y"/>
                                          </p:val>
                                        </p:tav>
                                      </p:tavLst>
                                    </p:anim>
                                  </p:childTnLst>
                                </p:cTn>
                              </p:par>
                              <p:par>
                                <p:cTn id="303" presetID="19" presetClass="entr" presetSubtype="5" fill="hold" grpId="1" nodeType="withEffect">
                                  <p:stCondLst>
                                    <p:cond delay="0"/>
                                  </p:stCondLst>
                                  <p:childTnLst>
                                    <p:set>
                                      <p:cBhvr>
                                        <p:cTn id="304" dur="1" fill="hold">
                                          <p:stCondLst>
                                            <p:cond delay="0"/>
                                          </p:stCondLst>
                                        </p:cTn>
                                        <p:tgtEl>
                                          <p:spTgt spid="85"/>
                                        </p:tgtEl>
                                        <p:attrNameLst>
                                          <p:attrName>style.visibility</p:attrName>
                                        </p:attrNameLst>
                                      </p:cBhvr>
                                      <p:to>
                                        <p:strVal val="visible"/>
                                      </p:to>
                                    </p:set>
                                    <p:anim calcmode="lin" valueType="num">
                                      <p:cBhvr>
                                        <p:cTn id="305" dur="4000" fill="hold"/>
                                        <p:tgtEl>
                                          <p:spTgt spid="85"/>
                                        </p:tgtEl>
                                        <p:attrNameLst>
                                          <p:attrName>ppt_w</p:attrName>
                                        </p:attrNameLst>
                                      </p:cBhvr>
                                      <p:tavLst>
                                        <p:tav tm="0">
                                          <p:val>
                                            <p:strVal val="#ppt_w"/>
                                          </p:val>
                                        </p:tav>
                                        <p:tav tm="100000">
                                          <p:val>
                                            <p:strVal val="#ppt_w"/>
                                          </p:val>
                                        </p:tav>
                                      </p:tavLst>
                                    </p:anim>
                                    <p:anim calcmode="lin" valueType="num">
                                      <p:cBhvr>
                                        <p:cTn id="306" dur="4000" fill="hold"/>
                                        <p:tgtEl>
                                          <p:spTgt spid="85"/>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grpId="2" nodeType="withEffect">
                                  <p:stCondLst>
                                    <p:cond delay="0"/>
                                  </p:stCondLst>
                                  <p:childTnLst>
                                    <p:animRot by="-21600000">
                                      <p:cBhvr>
                                        <p:cTn id="308" dur="4000" fill="hold"/>
                                        <p:tgtEl>
                                          <p:spTgt spid="85"/>
                                        </p:tgtEl>
                                        <p:attrNameLst>
                                          <p:attrName>r</p:attrName>
                                        </p:attrNameLst>
                                      </p:cBhvr>
                                    </p:animRot>
                                  </p:childTnLst>
                                </p:cTn>
                              </p:par>
                              <p:par>
                                <p:cTn id="309" presetID="2" presetClass="exit" presetSubtype="8" fill="hold" grpId="3" nodeType="withEffect">
                                  <p:stCondLst>
                                    <p:cond delay="0"/>
                                  </p:stCondLst>
                                  <p:childTnLst>
                                    <p:anim calcmode="lin" valueType="num">
                                      <p:cBhvr additive="base">
                                        <p:cTn id="310" dur="4000"/>
                                        <p:tgtEl>
                                          <p:spTgt spid="85"/>
                                        </p:tgtEl>
                                        <p:attrNameLst>
                                          <p:attrName>ppt_x</p:attrName>
                                        </p:attrNameLst>
                                      </p:cBhvr>
                                      <p:tavLst>
                                        <p:tav tm="0">
                                          <p:val>
                                            <p:strVal val="ppt_x"/>
                                          </p:val>
                                        </p:tav>
                                        <p:tav tm="100000">
                                          <p:val>
                                            <p:strVal val="0-ppt_w/2"/>
                                          </p:val>
                                        </p:tav>
                                      </p:tavLst>
                                    </p:anim>
                                    <p:anim calcmode="lin" valueType="num">
                                      <p:cBhvr additive="base">
                                        <p:cTn id="311" dur="4000"/>
                                        <p:tgtEl>
                                          <p:spTgt spid="85"/>
                                        </p:tgtEl>
                                        <p:attrNameLst>
                                          <p:attrName>ppt_y</p:attrName>
                                        </p:attrNameLst>
                                      </p:cBhvr>
                                      <p:tavLst>
                                        <p:tav tm="0">
                                          <p:val>
                                            <p:strVal val="ppt_y"/>
                                          </p:val>
                                        </p:tav>
                                        <p:tav tm="100000">
                                          <p:val>
                                            <p:strVal val="ppt_y"/>
                                          </p:val>
                                        </p:tav>
                                      </p:tavLst>
                                    </p:anim>
                                    <p:set>
                                      <p:cBhvr>
                                        <p:cTn id="312" dur="1" fill="hold">
                                          <p:stCondLst>
                                            <p:cond delay="3999"/>
                                          </p:stCondLst>
                                        </p:cTn>
                                        <p:tgtEl>
                                          <p:spTgt spid="85"/>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84"/>
                                        </p:tgtEl>
                                        <p:attrNameLst>
                                          <p:attrName>style.visibility</p:attrName>
                                        </p:attrNameLst>
                                      </p:cBhvr>
                                      <p:to>
                                        <p:strVal val="visible"/>
                                      </p:to>
                                    </p:set>
                                    <p:anim calcmode="lin" valueType="num">
                                      <p:cBhvr additive="base">
                                        <p:cTn id="315" dur="4000" fill="hold"/>
                                        <p:tgtEl>
                                          <p:spTgt spid="84"/>
                                        </p:tgtEl>
                                        <p:attrNameLst>
                                          <p:attrName>ppt_x</p:attrName>
                                        </p:attrNameLst>
                                      </p:cBhvr>
                                      <p:tavLst>
                                        <p:tav tm="0">
                                          <p:val>
                                            <p:strVal val="0-#ppt_w/2"/>
                                          </p:val>
                                        </p:tav>
                                        <p:tav tm="100000">
                                          <p:val>
                                            <p:strVal val="#ppt_x"/>
                                          </p:val>
                                        </p:tav>
                                      </p:tavLst>
                                    </p:anim>
                                    <p:anim calcmode="lin" valueType="num">
                                      <p:cBhvr additive="base">
                                        <p:cTn id="316" dur="4000" fill="hold"/>
                                        <p:tgtEl>
                                          <p:spTgt spid="84"/>
                                        </p:tgtEl>
                                        <p:attrNameLst>
                                          <p:attrName>ppt_y</p:attrName>
                                        </p:attrNameLst>
                                      </p:cBhvr>
                                      <p:tavLst>
                                        <p:tav tm="0">
                                          <p:val>
                                            <p:strVal val="#ppt_y"/>
                                          </p:val>
                                        </p:tav>
                                        <p:tav tm="100000">
                                          <p:val>
                                            <p:strVal val="#ppt_y"/>
                                          </p:val>
                                        </p:tav>
                                      </p:tavLst>
                                    </p:anim>
                                  </p:childTnLst>
                                </p:cTn>
                              </p:par>
                              <p:par>
                                <p:cTn id="317" presetID="19" presetClass="entr" presetSubtype="5" fill="hold" grpId="1" nodeType="withEffect">
                                  <p:stCondLst>
                                    <p:cond delay="0"/>
                                  </p:stCondLst>
                                  <p:childTnLst>
                                    <p:set>
                                      <p:cBhvr>
                                        <p:cTn id="318" dur="1" fill="hold">
                                          <p:stCondLst>
                                            <p:cond delay="0"/>
                                          </p:stCondLst>
                                        </p:cTn>
                                        <p:tgtEl>
                                          <p:spTgt spid="84"/>
                                        </p:tgtEl>
                                        <p:attrNameLst>
                                          <p:attrName>style.visibility</p:attrName>
                                        </p:attrNameLst>
                                      </p:cBhvr>
                                      <p:to>
                                        <p:strVal val="visible"/>
                                      </p:to>
                                    </p:set>
                                    <p:anim calcmode="lin" valueType="num">
                                      <p:cBhvr>
                                        <p:cTn id="319" dur="4000" fill="hold"/>
                                        <p:tgtEl>
                                          <p:spTgt spid="84"/>
                                        </p:tgtEl>
                                        <p:attrNameLst>
                                          <p:attrName>ppt_w</p:attrName>
                                        </p:attrNameLst>
                                      </p:cBhvr>
                                      <p:tavLst>
                                        <p:tav tm="0">
                                          <p:val>
                                            <p:strVal val="#ppt_w"/>
                                          </p:val>
                                        </p:tav>
                                        <p:tav tm="100000">
                                          <p:val>
                                            <p:strVal val="#ppt_w"/>
                                          </p:val>
                                        </p:tav>
                                      </p:tavLst>
                                    </p:anim>
                                    <p:anim calcmode="lin" valueType="num">
                                      <p:cBhvr>
                                        <p:cTn id="320" dur="4000" fill="hold"/>
                                        <p:tgtEl>
                                          <p:spTgt spid="84"/>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grpId="2" nodeType="withEffect">
                                  <p:stCondLst>
                                    <p:cond delay="0"/>
                                  </p:stCondLst>
                                  <p:childTnLst>
                                    <p:animRot by="-21600000">
                                      <p:cBhvr>
                                        <p:cTn id="322" dur="4000" fill="hold"/>
                                        <p:tgtEl>
                                          <p:spTgt spid="84"/>
                                        </p:tgtEl>
                                        <p:attrNameLst>
                                          <p:attrName>r</p:attrName>
                                        </p:attrNameLst>
                                      </p:cBhvr>
                                    </p:animRot>
                                  </p:childTnLst>
                                </p:cTn>
                              </p:par>
                              <p:par>
                                <p:cTn id="323" presetID="2" presetClass="exit" presetSubtype="8" fill="hold" grpId="3" nodeType="withEffect">
                                  <p:stCondLst>
                                    <p:cond delay="0"/>
                                  </p:stCondLst>
                                  <p:childTnLst>
                                    <p:anim calcmode="lin" valueType="num">
                                      <p:cBhvr additive="base">
                                        <p:cTn id="324" dur="4000"/>
                                        <p:tgtEl>
                                          <p:spTgt spid="84"/>
                                        </p:tgtEl>
                                        <p:attrNameLst>
                                          <p:attrName>ppt_x</p:attrName>
                                        </p:attrNameLst>
                                      </p:cBhvr>
                                      <p:tavLst>
                                        <p:tav tm="0">
                                          <p:val>
                                            <p:strVal val="ppt_x"/>
                                          </p:val>
                                        </p:tav>
                                        <p:tav tm="100000">
                                          <p:val>
                                            <p:strVal val="0-ppt_w/2"/>
                                          </p:val>
                                        </p:tav>
                                      </p:tavLst>
                                    </p:anim>
                                    <p:anim calcmode="lin" valueType="num">
                                      <p:cBhvr additive="base">
                                        <p:cTn id="325" dur="4000"/>
                                        <p:tgtEl>
                                          <p:spTgt spid="84"/>
                                        </p:tgtEl>
                                        <p:attrNameLst>
                                          <p:attrName>ppt_y</p:attrName>
                                        </p:attrNameLst>
                                      </p:cBhvr>
                                      <p:tavLst>
                                        <p:tav tm="0">
                                          <p:val>
                                            <p:strVal val="ppt_y"/>
                                          </p:val>
                                        </p:tav>
                                        <p:tav tm="100000">
                                          <p:val>
                                            <p:strVal val="ppt_y"/>
                                          </p:val>
                                        </p:tav>
                                      </p:tavLst>
                                    </p:anim>
                                    <p:set>
                                      <p:cBhvr>
                                        <p:cTn id="326" dur="1" fill="hold">
                                          <p:stCondLst>
                                            <p:cond delay="3999"/>
                                          </p:stCondLst>
                                        </p:cTn>
                                        <p:tgtEl>
                                          <p:spTgt spid="84"/>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86"/>
                                        </p:tgtEl>
                                        <p:attrNameLst>
                                          <p:attrName>style.visibility</p:attrName>
                                        </p:attrNameLst>
                                      </p:cBhvr>
                                      <p:to>
                                        <p:strVal val="visible"/>
                                      </p:to>
                                    </p:set>
                                    <p:anim calcmode="lin" valueType="num">
                                      <p:cBhvr additive="base">
                                        <p:cTn id="329" dur="4000" fill="hold"/>
                                        <p:tgtEl>
                                          <p:spTgt spid="86"/>
                                        </p:tgtEl>
                                        <p:attrNameLst>
                                          <p:attrName>ppt_x</p:attrName>
                                        </p:attrNameLst>
                                      </p:cBhvr>
                                      <p:tavLst>
                                        <p:tav tm="0">
                                          <p:val>
                                            <p:strVal val="0-#ppt_w/2"/>
                                          </p:val>
                                        </p:tav>
                                        <p:tav tm="100000">
                                          <p:val>
                                            <p:strVal val="#ppt_x"/>
                                          </p:val>
                                        </p:tav>
                                      </p:tavLst>
                                    </p:anim>
                                    <p:anim calcmode="lin" valueType="num">
                                      <p:cBhvr additive="base">
                                        <p:cTn id="330" dur="4000" fill="hold"/>
                                        <p:tgtEl>
                                          <p:spTgt spid="86"/>
                                        </p:tgtEl>
                                        <p:attrNameLst>
                                          <p:attrName>ppt_y</p:attrName>
                                        </p:attrNameLst>
                                      </p:cBhvr>
                                      <p:tavLst>
                                        <p:tav tm="0">
                                          <p:val>
                                            <p:strVal val="#ppt_y"/>
                                          </p:val>
                                        </p:tav>
                                        <p:tav tm="100000">
                                          <p:val>
                                            <p:strVal val="#ppt_y"/>
                                          </p:val>
                                        </p:tav>
                                      </p:tavLst>
                                    </p:anim>
                                  </p:childTnLst>
                                </p:cTn>
                              </p:par>
                              <p:par>
                                <p:cTn id="331" presetID="19" presetClass="entr" presetSubtype="5" fill="hold" grpId="1" nodeType="withEffect">
                                  <p:stCondLst>
                                    <p:cond delay="0"/>
                                  </p:stCondLst>
                                  <p:childTnLst>
                                    <p:set>
                                      <p:cBhvr>
                                        <p:cTn id="332" dur="1" fill="hold">
                                          <p:stCondLst>
                                            <p:cond delay="0"/>
                                          </p:stCondLst>
                                        </p:cTn>
                                        <p:tgtEl>
                                          <p:spTgt spid="86"/>
                                        </p:tgtEl>
                                        <p:attrNameLst>
                                          <p:attrName>style.visibility</p:attrName>
                                        </p:attrNameLst>
                                      </p:cBhvr>
                                      <p:to>
                                        <p:strVal val="visible"/>
                                      </p:to>
                                    </p:set>
                                    <p:anim calcmode="lin" valueType="num">
                                      <p:cBhvr>
                                        <p:cTn id="333" dur="4000" fill="hold"/>
                                        <p:tgtEl>
                                          <p:spTgt spid="86"/>
                                        </p:tgtEl>
                                        <p:attrNameLst>
                                          <p:attrName>ppt_w</p:attrName>
                                        </p:attrNameLst>
                                      </p:cBhvr>
                                      <p:tavLst>
                                        <p:tav tm="0">
                                          <p:val>
                                            <p:strVal val="#ppt_w"/>
                                          </p:val>
                                        </p:tav>
                                        <p:tav tm="100000">
                                          <p:val>
                                            <p:strVal val="#ppt_w"/>
                                          </p:val>
                                        </p:tav>
                                      </p:tavLst>
                                    </p:anim>
                                    <p:anim calcmode="lin" valueType="num">
                                      <p:cBhvr>
                                        <p:cTn id="334" dur="4000" fill="hold"/>
                                        <p:tgtEl>
                                          <p:spTgt spid="86"/>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grpId="2" nodeType="withEffect">
                                  <p:stCondLst>
                                    <p:cond delay="0"/>
                                  </p:stCondLst>
                                  <p:childTnLst>
                                    <p:animRot by="-21600000">
                                      <p:cBhvr>
                                        <p:cTn id="336" dur="4000" fill="hold"/>
                                        <p:tgtEl>
                                          <p:spTgt spid="86"/>
                                        </p:tgtEl>
                                        <p:attrNameLst>
                                          <p:attrName>r</p:attrName>
                                        </p:attrNameLst>
                                      </p:cBhvr>
                                    </p:animRot>
                                  </p:childTnLst>
                                </p:cTn>
                              </p:par>
                              <p:par>
                                <p:cTn id="337" presetID="2" presetClass="exit" presetSubtype="8" fill="hold" grpId="3" nodeType="withEffect">
                                  <p:stCondLst>
                                    <p:cond delay="0"/>
                                  </p:stCondLst>
                                  <p:childTnLst>
                                    <p:anim calcmode="lin" valueType="num">
                                      <p:cBhvr additive="base">
                                        <p:cTn id="338" dur="4000"/>
                                        <p:tgtEl>
                                          <p:spTgt spid="86"/>
                                        </p:tgtEl>
                                        <p:attrNameLst>
                                          <p:attrName>ppt_x</p:attrName>
                                        </p:attrNameLst>
                                      </p:cBhvr>
                                      <p:tavLst>
                                        <p:tav tm="0">
                                          <p:val>
                                            <p:strVal val="ppt_x"/>
                                          </p:val>
                                        </p:tav>
                                        <p:tav tm="100000">
                                          <p:val>
                                            <p:strVal val="0-ppt_w/2"/>
                                          </p:val>
                                        </p:tav>
                                      </p:tavLst>
                                    </p:anim>
                                    <p:anim calcmode="lin" valueType="num">
                                      <p:cBhvr additive="base">
                                        <p:cTn id="339" dur="4000"/>
                                        <p:tgtEl>
                                          <p:spTgt spid="86"/>
                                        </p:tgtEl>
                                        <p:attrNameLst>
                                          <p:attrName>ppt_y</p:attrName>
                                        </p:attrNameLst>
                                      </p:cBhvr>
                                      <p:tavLst>
                                        <p:tav tm="0">
                                          <p:val>
                                            <p:strVal val="ppt_y"/>
                                          </p:val>
                                        </p:tav>
                                        <p:tav tm="100000">
                                          <p:val>
                                            <p:strVal val="ppt_y"/>
                                          </p:val>
                                        </p:tav>
                                      </p:tavLst>
                                    </p:anim>
                                    <p:set>
                                      <p:cBhvr>
                                        <p:cTn id="340" dur="1" fill="hold">
                                          <p:stCondLst>
                                            <p:cond delay="3999"/>
                                          </p:stCondLst>
                                        </p:cTn>
                                        <p:tgtEl>
                                          <p:spTgt spid="86"/>
                                        </p:tgtEl>
                                        <p:attrNameLst>
                                          <p:attrName>style.visibility</p:attrName>
                                        </p:attrNameLst>
                                      </p:cBhvr>
                                      <p:to>
                                        <p:strVal val="hidden"/>
                                      </p:to>
                                    </p:set>
                                  </p:childTnLst>
                                </p:cTn>
                              </p:par>
                              <p:par>
                                <p:cTn id="341" presetID="2" presetClass="entr" presetSubtype="8" fill="hold" grpId="0" nodeType="withEffect">
                                  <p:stCondLst>
                                    <p:cond delay="0"/>
                                  </p:stCondLst>
                                  <p:childTnLst>
                                    <p:set>
                                      <p:cBhvr>
                                        <p:cTn id="342" dur="1" fill="hold">
                                          <p:stCondLst>
                                            <p:cond delay="0"/>
                                          </p:stCondLst>
                                        </p:cTn>
                                        <p:tgtEl>
                                          <p:spTgt spid="87"/>
                                        </p:tgtEl>
                                        <p:attrNameLst>
                                          <p:attrName>style.visibility</p:attrName>
                                        </p:attrNameLst>
                                      </p:cBhvr>
                                      <p:to>
                                        <p:strVal val="visible"/>
                                      </p:to>
                                    </p:set>
                                    <p:anim calcmode="lin" valueType="num">
                                      <p:cBhvr additive="base">
                                        <p:cTn id="343" dur="4000" fill="hold"/>
                                        <p:tgtEl>
                                          <p:spTgt spid="87"/>
                                        </p:tgtEl>
                                        <p:attrNameLst>
                                          <p:attrName>ppt_x</p:attrName>
                                        </p:attrNameLst>
                                      </p:cBhvr>
                                      <p:tavLst>
                                        <p:tav tm="0">
                                          <p:val>
                                            <p:strVal val="0-#ppt_w/2"/>
                                          </p:val>
                                        </p:tav>
                                        <p:tav tm="100000">
                                          <p:val>
                                            <p:strVal val="#ppt_x"/>
                                          </p:val>
                                        </p:tav>
                                      </p:tavLst>
                                    </p:anim>
                                    <p:anim calcmode="lin" valueType="num">
                                      <p:cBhvr additive="base">
                                        <p:cTn id="344" dur="4000" fill="hold"/>
                                        <p:tgtEl>
                                          <p:spTgt spid="87"/>
                                        </p:tgtEl>
                                        <p:attrNameLst>
                                          <p:attrName>ppt_y</p:attrName>
                                        </p:attrNameLst>
                                      </p:cBhvr>
                                      <p:tavLst>
                                        <p:tav tm="0">
                                          <p:val>
                                            <p:strVal val="#ppt_y"/>
                                          </p:val>
                                        </p:tav>
                                        <p:tav tm="100000">
                                          <p:val>
                                            <p:strVal val="#ppt_y"/>
                                          </p:val>
                                        </p:tav>
                                      </p:tavLst>
                                    </p:anim>
                                  </p:childTnLst>
                                </p:cTn>
                              </p:par>
                              <p:par>
                                <p:cTn id="345" presetID="19" presetClass="entr" presetSubtype="5" fill="hold" grpId="1" nodeType="withEffect">
                                  <p:stCondLst>
                                    <p:cond delay="0"/>
                                  </p:stCondLst>
                                  <p:childTnLst>
                                    <p:set>
                                      <p:cBhvr>
                                        <p:cTn id="346" dur="1" fill="hold">
                                          <p:stCondLst>
                                            <p:cond delay="0"/>
                                          </p:stCondLst>
                                        </p:cTn>
                                        <p:tgtEl>
                                          <p:spTgt spid="87"/>
                                        </p:tgtEl>
                                        <p:attrNameLst>
                                          <p:attrName>style.visibility</p:attrName>
                                        </p:attrNameLst>
                                      </p:cBhvr>
                                      <p:to>
                                        <p:strVal val="visible"/>
                                      </p:to>
                                    </p:set>
                                    <p:anim calcmode="lin" valueType="num">
                                      <p:cBhvr>
                                        <p:cTn id="347" dur="4000" fill="hold"/>
                                        <p:tgtEl>
                                          <p:spTgt spid="87"/>
                                        </p:tgtEl>
                                        <p:attrNameLst>
                                          <p:attrName>ppt_w</p:attrName>
                                        </p:attrNameLst>
                                      </p:cBhvr>
                                      <p:tavLst>
                                        <p:tav tm="0">
                                          <p:val>
                                            <p:strVal val="#ppt_w"/>
                                          </p:val>
                                        </p:tav>
                                        <p:tav tm="100000">
                                          <p:val>
                                            <p:strVal val="#ppt_w"/>
                                          </p:val>
                                        </p:tav>
                                      </p:tavLst>
                                    </p:anim>
                                    <p:anim calcmode="lin" valueType="num">
                                      <p:cBhvr>
                                        <p:cTn id="348" dur="4000" fill="hold"/>
                                        <p:tgtEl>
                                          <p:spTgt spid="87"/>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2" nodeType="withEffect">
                                  <p:stCondLst>
                                    <p:cond delay="0"/>
                                  </p:stCondLst>
                                  <p:childTnLst>
                                    <p:animRot by="-21600000">
                                      <p:cBhvr>
                                        <p:cTn id="350" dur="4000" fill="hold"/>
                                        <p:tgtEl>
                                          <p:spTgt spid="87"/>
                                        </p:tgtEl>
                                        <p:attrNameLst>
                                          <p:attrName>r</p:attrName>
                                        </p:attrNameLst>
                                      </p:cBhvr>
                                    </p:animRot>
                                  </p:childTnLst>
                                </p:cTn>
                              </p:par>
                              <p:par>
                                <p:cTn id="351" presetID="2" presetClass="exit" presetSubtype="8" fill="hold" grpId="3" nodeType="withEffect">
                                  <p:stCondLst>
                                    <p:cond delay="0"/>
                                  </p:stCondLst>
                                  <p:childTnLst>
                                    <p:anim calcmode="lin" valueType="num">
                                      <p:cBhvr additive="base">
                                        <p:cTn id="352" dur="4000"/>
                                        <p:tgtEl>
                                          <p:spTgt spid="87"/>
                                        </p:tgtEl>
                                        <p:attrNameLst>
                                          <p:attrName>ppt_x</p:attrName>
                                        </p:attrNameLst>
                                      </p:cBhvr>
                                      <p:tavLst>
                                        <p:tav tm="0">
                                          <p:val>
                                            <p:strVal val="ppt_x"/>
                                          </p:val>
                                        </p:tav>
                                        <p:tav tm="100000">
                                          <p:val>
                                            <p:strVal val="0-ppt_w/2"/>
                                          </p:val>
                                        </p:tav>
                                      </p:tavLst>
                                    </p:anim>
                                    <p:anim calcmode="lin" valueType="num">
                                      <p:cBhvr additive="base">
                                        <p:cTn id="353" dur="4000"/>
                                        <p:tgtEl>
                                          <p:spTgt spid="87"/>
                                        </p:tgtEl>
                                        <p:attrNameLst>
                                          <p:attrName>ppt_y</p:attrName>
                                        </p:attrNameLst>
                                      </p:cBhvr>
                                      <p:tavLst>
                                        <p:tav tm="0">
                                          <p:val>
                                            <p:strVal val="ppt_y"/>
                                          </p:val>
                                        </p:tav>
                                        <p:tav tm="100000">
                                          <p:val>
                                            <p:strVal val="ppt_y"/>
                                          </p:val>
                                        </p:tav>
                                      </p:tavLst>
                                    </p:anim>
                                    <p:set>
                                      <p:cBhvr>
                                        <p:cTn id="354" dur="1" fill="hold">
                                          <p:stCondLst>
                                            <p:cond delay="3999"/>
                                          </p:stCondLst>
                                        </p:cTn>
                                        <p:tgtEl>
                                          <p:spTgt spid="87"/>
                                        </p:tgtEl>
                                        <p:attrNameLst>
                                          <p:attrName>style.visibility</p:attrName>
                                        </p:attrNameLst>
                                      </p:cBhvr>
                                      <p:to>
                                        <p:strVal val="hidden"/>
                                      </p:to>
                                    </p:set>
                                  </p:childTnLst>
                                </p:cTn>
                              </p:par>
                              <p:par>
                                <p:cTn id="355" presetID="2" presetClass="entr" presetSubtype="2" fill="hold" grpId="0" nodeType="withEffect">
                                  <p:stCondLst>
                                    <p:cond delay="0"/>
                                  </p:stCondLst>
                                  <p:childTnLst>
                                    <p:set>
                                      <p:cBhvr>
                                        <p:cTn id="356" dur="1" fill="hold">
                                          <p:stCondLst>
                                            <p:cond delay="0"/>
                                          </p:stCondLst>
                                        </p:cTn>
                                        <p:tgtEl>
                                          <p:spTgt spid="43"/>
                                        </p:tgtEl>
                                        <p:attrNameLst>
                                          <p:attrName>style.visibility</p:attrName>
                                        </p:attrNameLst>
                                      </p:cBhvr>
                                      <p:to>
                                        <p:strVal val="visible"/>
                                      </p:to>
                                    </p:set>
                                    <p:anim calcmode="lin" valueType="num">
                                      <p:cBhvr additive="base">
                                        <p:cTn id="357" dur="4000" fill="hold"/>
                                        <p:tgtEl>
                                          <p:spTgt spid="43"/>
                                        </p:tgtEl>
                                        <p:attrNameLst>
                                          <p:attrName>ppt_x</p:attrName>
                                        </p:attrNameLst>
                                      </p:cBhvr>
                                      <p:tavLst>
                                        <p:tav tm="0">
                                          <p:val>
                                            <p:strVal val="1+#ppt_w/2"/>
                                          </p:val>
                                        </p:tav>
                                        <p:tav tm="100000">
                                          <p:val>
                                            <p:strVal val="#ppt_x"/>
                                          </p:val>
                                        </p:tav>
                                      </p:tavLst>
                                    </p:anim>
                                    <p:anim calcmode="lin" valueType="num">
                                      <p:cBhvr additive="base">
                                        <p:cTn id="358" dur="4000" fill="hold"/>
                                        <p:tgtEl>
                                          <p:spTgt spid="43"/>
                                        </p:tgtEl>
                                        <p:attrNameLst>
                                          <p:attrName>ppt_y</p:attrName>
                                        </p:attrNameLst>
                                      </p:cBhvr>
                                      <p:tavLst>
                                        <p:tav tm="0">
                                          <p:val>
                                            <p:strVal val="#ppt_y"/>
                                          </p:val>
                                        </p:tav>
                                        <p:tav tm="100000">
                                          <p:val>
                                            <p:strVal val="#ppt_y"/>
                                          </p:val>
                                        </p:tav>
                                      </p:tavLst>
                                    </p:anim>
                                  </p:childTnLst>
                                </p:cTn>
                              </p:par>
                              <p:par>
                                <p:cTn id="359" presetID="19" presetClass="entr" presetSubtype="5" fill="hold" grpId="1" nodeType="withEffect">
                                  <p:stCondLst>
                                    <p:cond delay="0"/>
                                  </p:stCondLst>
                                  <p:childTnLst>
                                    <p:set>
                                      <p:cBhvr>
                                        <p:cTn id="360" dur="1" fill="hold">
                                          <p:stCondLst>
                                            <p:cond delay="0"/>
                                          </p:stCondLst>
                                        </p:cTn>
                                        <p:tgtEl>
                                          <p:spTgt spid="43"/>
                                        </p:tgtEl>
                                        <p:attrNameLst>
                                          <p:attrName>style.visibility</p:attrName>
                                        </p:attrNameLst>
                                      </p:cBhvr>
                                      <p:to>
                                        <p:strVal val="visible"/>
                                      </p:to>
                                    </p:set>
                                    <p:anim calcmode="lin" valueType="num">
                                      <p:cBhvr>
                                        <p:cTn id="361" dur="4000" fill="hold"/>
                                        <p:tgtEl>
                                          <p:spTgt spid="43"/>
                                        </p:tgtEl>
                                        <p:attrNameLst>
                                          <p:attrName>ppt_w</p:attrName>
                                        </p:attrNameLst>
                                      </p:cBhvr>
                                      <p:tavLst>
                                        <p:tav tm="0">
                                          <p:val>
                                            <p:strVal val="#ppt_w"/>
                                          </p:val>
                                        </p:tav>
                                        <p:tav tm="100000">
                                          <p:val>
                                            <p:strVal val="#ppt_w"/>
                                          </p:val>
                                        </p:tav>
                                      </p:tavLst>
                                    </p:anim>
                                    <p:anim calcmode="lin" valueType="num">
                                      <p:cBhvr>
                                        <p:cTn id="362" dur="4000" fill="hold"/>
                                        <p:tgtEl>
                                          <p:spTgt spid="43"/>
                                        </p:tgtEl>
                                        <p:attrNameLst>
                                          <p:attrName>ppt_h</p:attrName>
                                        </p:attrNameLst>
                                      </p:cBhvr>
                                      <p:tavLst>
                                        <p:tav tm="0" fmla="#ppt_h*sin(2.5*pi*$)">
                                          <p:val>
                                            <p:fltVal val="0"/>
                                          </p:val>
                                        </p:tav>
                                        <p:tav tm="100000">
                                          <p:val>
                                            <p:fltVal val="1"/>
                                          </p:val>
                                        </p:tav>
                                      </p:tavLst>
                                    </p:anim>
                                  </p:childTnLst>
                                </p:cTn>
                              </p:par>
                              <p:par>
                                <p:cTn id="363" presetID="8" presetClass="emph" presetSubtype="0" repeatCount="indefinite" fill="hold" grpId="2" nodeType="withEffect">
                                  <p:stCondLst>
                                    <p:cond delay="0"/>
                                  </p:stCondLst>
                                  <p:childTnLst>
                                    <p:animRot by="21600000">
                                      <p:cBhvr>
                                        <p:cTn id="364" dur="4000" fill="hold"/>
                                        <p:tgtEl>
                                          <p:spTgt spid="43"/>
                                        </p:tgtEl>
                                        <p:attrNameLst>
                                          <p:attrName>r</p:attrName>
                                        </p:attrNameLst>
                                      </p:cBhvr>
                                    </p:animRot>
                                  </p:childTnLst>
                                </p:cTn>
                              </p:par>
                              <p:par>
                                <p:cTn id="365" presetID="2" presetClass="exit" presetSubtype="2" fill="hold" grpId="3" nodeType="withEffect">
                                  <p:stCondLst>
                                    <p:cond delay="0"/>
                                  </p:stCondLst>
                                  <p:childTnLst>
                                    <p:anim calcmode="lin" valueType="num">
                                      <p:cBhvr additive="base">
                                        <p:cTn id="366" dur="4000"/>
                                        <p:tgtEl>
                                          <p:spTgt spid="43"/>
                                        </p:tgtEl>
                                        <p:attrNameLst>
                                          <p:attrName>ppt_x</p:attrName>
                                        </p:attrNameLst>
                                      </p:cBhvr>
                                      <p:tavLst>
                                        <p:tav tm="0">
                                          <p:val>
                                            <p:strVal val="ppt_x"/>
                                          </p:val>
                                        </p:tav>
                                        <p:tav tm="100000">
                                          <p:val>
                                            <p:strVal val="1+ppt_w/2"/>
                                          </p:val>
                                        </p:tav>
                                      </p:tavLst>
                                    </p:anim>
                                    <p:anim calcmode="lin" valueType="num">
                                      <p:cBhvr additive="base">
                                        <p:cTn id="367" dur="4000"/>
                                        <p:tgtEl>
                                          <p:spTgt spid="43"/>
                                        </p:tgtEl>
                                        <p:attrNameLst>
                                          <p:attrName>ppt_y</p:attrName>
                                        </p:attrNameLst>
                                      </p:cBhvr>
                                      <p:tavLst>
                                        <p:tav tm="0">
                                          <p:val>
                                            <p:strVal val="ppt_y"/>
                                          </p:val>
                                        </p:tav>
                                        <p:tav tm="100000">
                                          <p:val>
                                            <p:strVal val="ppt_y"/>
                                          </p:val>
                                        </p:tav>
                                      </p:tavLst>
                                    </p:anim>
                                    <p:set>
                                      <p:cBhvr>
                                        <p:cTn id="368" dur="1" fill="hold">
                                          <p:stCondLst>
                                            <p:cond delay="3999"/>
                                          </p:stCondLst>
                                        </p:cTn>
                                        <p:tgtEl>
                                          <p:spTgt spid="43"/>
                                        </p:tgtEl>
                                        <p:attrNameLst>
                                          <p:attrName>style.visibility</p:attrName>
                                        </p:attrNameLst>
                                      </p:cBhvr>
                                      <p:to>
                                        <p:strVal val="hidden"/>
                                      </p:to>
                                    </p:set>
                                  </p:childTnLst>
                                </p:cTn>
                              </p:par>
                              <p:par>
                                <p:cTn id="369" presetID="2" presetClass="entr" presetSubtype="2" fill="hold" grpId="0" nodeType="withEffect">
                                  <p:stCondLst>
                                    <p:cond delay="0"/>
                                  </p:stCondLst>
                                  <p:childTnLst>
                                    <p:set>
                                      <p:cBhvr>
                                        <p:cTn id="370" dur="1" fill="hold">
                                          <p:stCondLst>
                                            <p:cond delay="0"/>
                                          </p:stCondLst>
                                        </p:cTn>
                                        <p:tgtEl>
                                          <p:spTgt spid="44"/>
                                        </p:tgtEl>
                                        <p:attrNameLst>
                                          <p:attrName>style.visibility</p:attrName>
                                        </p:attrNameLst>
                                      </p:cBhvr>
                                      <p:to>
                                        <p:strVal val="visible"/>
                                      </p:to>
                                    </p:set>
                                    <p:anim calcmode="lin" valueType="num">
                                      <p:cBhvr additive="base">
                                        <p:cTn id="371" dur="4000" fill="hold"/>
                                        <p:tgtEl>
                                          <p:spTgt spid="44"/>
                                        </p:tgtEl>
                                        <p:attrNameLst>
                                          <p:attrName>ppt_x</p:attrName>
                                        </p:attrNameLst>
                                      </p:cBhvr>
                                      <p:tavLst>
                                        <p:tav tm="0">
                                          <p:val>
                                            <p:strVal val="1+#ppt_w/2"/>
                                          </p:val>
                                        </p:tav>
                                        <p:tav tm="100000">
                                          <p:val>
                                            <p:strVal val="#ppt_x"/>
                                          </p:val>
                                        </p:tav>
                                      </p:tavLst>
                                    </p:anim>
                                    <p:anim calcmode="lin" valueType="num">
                                      <p:cBhvr additive="base">
                                        <p:cTn id="372" dur="4000" fill="hold"/>
                                        <p:tgtEl>
                                          <p:spTgt spid="44"/>
                                        </p:tgtEl>
                                        <p:attrNameLst>
                                          <p:attrName>ppt_y</p:attrName>
                                        </p:attrNameLst>
                                      </p:cBhvr>
                                      <p:tavLst>
                                        <p:tav tm="0">
                                          <p:val>
                                            <p:strVal val="#ppt_y"/>
                                          </p:val>
                                        </p:tav>
                                        <p:tav tm="100000">
                                          <p:val>
                                            <p:strVal val="#ppt_y"/>
                                          </p:val>
                                        </p:tav>
                                      </p:tavLst>
                                    </p:anim>
                                  </p:childTnLst>
                                </p:cTn>
                              </p:par>
                              <p:par>
                                <p:cTn id="373" presetID="19" presetClass="entr" presetSubtype="5" fill="hold" grpId="1" nodeType="withEffect">
                                  <p:stCondLst>
                                    <p:cond delay="0"/>
                                  </p:stCondLst>
                                  <p:childTnLst>
                                    <p:set>
                                      <p:cBhvr>
                                        <p:cTn id="374" dur="1" fill="hold">
                                          <p:stCondLst>
                                            <p:cond delay="0"/>
                                          </p:stCondLst>
                                        </p:cTn>
                                        <p:tgtEl>
                                          <p:spTgt spid="44"/>
                                        </p:tgtEl>
                                        <p:attrNameLst>
                                          <p:attrName>style.visibility</p:attrName>
                                        </p:attrNameLst>
                                      </p:cBhvr>
                                      <p:to>
                                        <p:strVal val="visible"/>
                                      </p:to>
                                    </p:set>
                                    <p:anim calcmode="lin" valueType="num">
                                      <p:cBhvr>
                                        <p:cTn id="375" dur="4000" fill="hold"/>
                                        <p:tgtEl>
                                          <p:spTgt spid="44"/>
                                        </p:tgtEl>
                                        <p:attrNameLst>
                                          <p:attrName>ppt_w</p:attrName>
                                        </p:attrNameLst>
                                      </p:cBhvr>
                                      <p:tavLst>
                                        <p:tav tm="0">
                                          <p:val>
                                            <p:strVal val="#ppt_w"/>
                                          </p:val>
                                        </p:tav>
                                        <p:tav tm="100000">
                                          <p:val>
                                            <p:strVal val="#ppt_w"/>
                                          </p:val>
                                        </p:tav>
                                      </p:tavLst>
                                    </p:anim>
                                    <p:anim calcmode="lin" valueType="num">
                                      <p:cBhvr>
                                        <p:cTn id="376" dur="4000" fill="hold"/>
                                        <p:tgtEl>
                                          <p:spTgt spid="44"/>
                                        </p:tgtEl>
                                        <p:attrNameLst>
                                          <p:attrName>ppt_h</p:attrName>
                                        </p:attrNameLst>
                                      </p:cBhvr>
                                      <p:tavLst>
                                        <p:tav tm="0" fmla="#ppt_h*sin(2.5*pi*$)">
                                          <p:val>
                                            <p:fltVal val="0"/>
                                          </p:val>
                                        </p:tav>
                                        <p:tav tm="100000">
                                          <p:val>
                                            <p:fltVal val="1"/>
                                          </p:val>
                                        </p:tav>
                                      </p:tavLst>
                                    </p:anim>
                                  </p:childTnLst>
                                </p:cTn>
                              </p:par>
                              <p:par>
                                <p:cTn id="377" presetID="8" presetClass="emph" presetSubtype="0" repeatCount="indefinite" fill="hold" grpId="2" nodeType="withEffect">
                                  <p:stCondLst>
                                    <p:cond delay="0"/>
                                  </p:stCondLst>
                                  <p:childTnLst>
                                    <p:animRot by="21600000">
                                      <p:cBhvr>
                                        <p:cTn id="378" dur="4000" fill="hold"/>
                                        <p:tgtEl>
                                          <p:spTgt spid="44"/>
                                        </p:tgtEl>
                                        <p:attrNameLst>
                                          <p:attrName>r</p:attrName>
                                        </p:attrNameLst>
                                      </p:cBhvr>
                                    </p:animRot>
                                  </p:childTnLst>
                                </p:cTn>
                              </p:par>
                              <p:par>
                                <p:cTn id="379" presetID="2" presetClass="exit" presetSubtype="2" fill="hold" grpId="3" nodeType="withEffect">
                                  <p:stCondLst>
                                    <p:cond delay="0"/>
                                  </p:stCondLst>
                                  <p:childTnLst>
                                    <p:anim calcmode="lin" valueType="num">
                                      <p:cBhvr additive="base">
                                        <p:cTn id="380" dur="4000"/>
                                        <p:tgtEl>
                                          <p:spTgt spid="44"/>
                                        </p:tgtEl>
                                        <p:attrNameLst>
                                          <p:attrName>ppt_x</p:attrName>
                                        </p:attrNameLst>
                                      </p:cBhvr>
                                      <p:tavLst>
                                        <p:tav tm="0">
                                          <p:val>
                                            <p:strVal val="ppt_x"/>
                                          </p:val>
                                        </p:tav>
                                        <p:tav tm="100000">
                                          <p:val>
                                            <p:strVal val="1+ppt_w/2"/>
                                          </p:val>
                                        </p:tav>
                                      </p:tavLst>
                                    </p:anim>
                                    <p:anim calcmode="lin" valueType="num">
                                      <p:cBhvr additive="base">
                                        <p:cTn id="381" dur="4000"/>
                                        <p:tgtEl>
                                          <p:spTgt spid="44"/>
                                        </p:tgtEl>
                                        <p:attrNameLst>
                                          <p:attrName>ppt_y</p:attrName>
                                        </p:attrNameLst>
                                      </p:cBhvr>
                                      <p:tavLst>
                                        <p:tav tm="0">
                                          <p:val>
                                            <p:strVal val="ppt_y"/>
                                          </p:val>
                                        </p:tav>
                                        <p:tav tm="100000">
                                          <p:val>
                                            <p:strVal val="ppt_y"/>
                                          </p:val>
                                        </p:tav>
                                      </p:tavLst>
                                    </p:anim>
                                    <p:set>
                                      <p:cBhvr>
                                        <p:cTn id="382" dur="1" fill="hold">
                                          <p:stCondLst>
                                            <p:cond delay="3999"/>
                                          </p:stCondLst>
                                        </p:cTn>
                                        <p:tgtEl>
                                          <p:spTgt spid="44"/>
                                        </p:tgtEl>
                                        <p:attrNameLst>
                                          <p:attrName>style.visibility</p:attrName>
                                        </p:attrNameLst>
                                      </p:cBhvr>
                                      <p:to>
                                        <p:strVal val="hidden"/>
                                      </p:to>
                                    </p:set>
                                  </p:childTnLst>
                                </p:cTn>
                              </p:par>
                              <p:par>
                                <p:cTn id="383" presetID="2" presetClass="entr" presetSubtype="2" fill="hold" grpId="0" nodeType="withEffect">
                                  <p:stCondLst>
                                    <p:cond delay="0"/>
                                  </p:stCondLst>
                                  <p:childTnLst>
                                    <p:set>
                                      <p:cBhvr>
                                        <p:cTn id="384" dur="1" fill="hold">
                                          <p:stCondLst>
                                            <p:cond delay="0"/>
                                          </p:stCondLst>
                                        </p:cTn>
                                        <p:tgtEl>
                                          <p:spTgt spid="45"/>
                                        </p:tgtEl>
                                        <p:attrNameLst>
                                          <p:attrName>style.visibility</p:attrName>
                                        </p:attrNameLst>
                                      </p:cBhvr>
                                      <p:to>
                                        <p:strVal val="visible"/>
                                      </p:to>
                                    </p:set>
                                    <p:anim calcmode="lin" valueType="num">
                                      <p:cBhvr additive="base">
                                        <p:cTn id="385" dur="4000" fill="hold"/>
                                        <p:tgtEl>
                                          <p:spTgt spid="45"/>
                                        </p:tgtEl>
                                        <p:attrNameLst>
                                          <p:attrName>ppt_x</p:attrName>
                                        </p:attrNameLst>
                                      </p:cBhvr>
                                      <p:tavLst>
                                        <p:tav tm="0">
                                          <p:val>
                                            <p:strVal val="1+#ppt_w/2"/>
                                          </p:val>
                                        </p:tav>
                                        <p:tav tm="100000">
                                          <p:val>
                                            <p:strVal val="#ppt_x"/>
                                          </p:val>
                                        </p:tav>
                                      </p:tavLst>
                                    </p:anim>
                                    <p:anim calcmode="lin" valueType="num">
                                      <p:cBhvr additive="base">
                                        <p:cTn id="386" dur="4000" fill="hold"/>
                                        <p:tgtEl>
                                          <p:spTgt spid="45"/>
                                        </p:tgtEl>
                                        <p:attrNameLst>
                                          <p:attrName>ppt_y</p:attrName>
                                        </p:attrNameLst>
                                      </p:cBhvr>
                                      <p:tavLst>
                                        <p:tav tm="0">
                                          <p:val>
                                            <p:strVal val="#ppt_y"/>
                                          </p:val>
                                        </p:tav>
                                        <p:tav tm="100000">
                                          <p:val>
                                            <p:strVal val="#ppt_y"/>
                                          </p:val>
                                        </p:tav>
                                      </p:tavLst>
                                    </p:anim>
                                  </p:childTnLst>
                                </p:cTn>
                              </p:par>
                              <p:par>
                                <p:cTn id="387" presetID="19" presetClass="entr" presetSubtype="5" fill="hold" grpId="1" nodeType="withEffect">
                                  <p:stCondLst>
                                    <p:cond delay="0"/>
                                  </p:stCondLst>
                                  <p:childTnLst>
                                    <p:set>
                                      <p:cBhvr>
                                        <p:cTn id="388" dur="1" fill="hold">
                                          <p:stCondLst>
                                            <p:cond delay="0"/>
                                          </p:stCondLst>
                                        </p:cTn>
                                        <p:tgtEl>
                                          <p:spTgt spid="45"/>
                                        </p:tgtEl>
                                        <p:attrNameLst>
                                          <p:attrName>style.visibility</p:attrName>
                                        </p:attrNameLst>
                                      </p:cBhvr>
                                      <p:to>
                                        <p:strVal val="visible"/>
                                      </p:to>
                                    </p:set>
                                    <p:anim calcmode="lin" valueType="num">
                                      <p:cBhvr>
                                        <p:cTn id="389" dur="4000" fill="hold"/>
                                        <p:tgtEl>
                                          <p:spTgt spid="45"/>
                                        </p:tgtEl>
                                        <p:attrNameLst>
                                          <p:attrName>ppt_w</p:attrName>
                                        </p:attrNameLst>
                                      </p:cBhvr>
                                      <p:tavLst>
                                        <p:tav tm="0">
                                          <p:val>
                                            <p:strVal val="#ppt_w"/>
                                          </p:val>
                                        </p:tav>
                                        <p:tav tm="100000">
                                          <p:val>
                                            <p:strVal val="#ppt_w"/>
                                          </p:val>
                                        </p:tav>
                                      </p:tavLst>
                                    </p:anim>
                                    <p:anim calcmode="lin" valueType="num">
                                      <p:cBhvr>
                                        <p:cTn id="390" dur="4000" fill="hold"/>
                                        <p:tgtEl>
                                          <p:spTgt spid="45"/>
                                        </p:tgtEl>
                                        <p:attrNameLst>
                                          <p:attrName>ppt_h</p:attrName>
                                        </p:attrNameLst>
                                      </p:cBhvr>
                                      <p:tavLst>
                                        <p:tav tm="0" fmla="#ppt_h*sin(2.5*pi*$)">
                                          <p:val>
                                            <p:fltVal val="0"/>
                                          </p:val>
                                        </p:tav>
                                        <p:tav tm="100000">
                                          <p:val>
                                            <p:fltVal val="1"/>
                                          </p:val>
                                        </p:tav>
                                      </p:tavLst>
                                    </p:anim>
                                  </p:childTnLst>
                                </p:cTn>
                              </p:par>
                              <p:par>
                                <p:cTn id="391" presetID="8" presetClass="emph" presetSubtype="0" repeatCount="indefinite" fill="hold" grpId="2" nodeType="withEffect">
                                  <p:stCondLst>
                                    <p:cond delay="0"/>
                                  </p:stCondLst>
                                  <p:childTnLst>
                                    <p:animRot by="21600000">
                                      <p:cBhvr>
                                        <p:cTn id="392" dur="4000" fill="hold"/>
                                        <p:tgtEl>
                                          <p:spTgt spid="45"/>
                                        </p:tgtEl>
                                        <p:attrNameLst>
                                          <p:attrName>r</p:attrName>
                                        </p:attrNameLst>
                                      </p:cBhvr>
                                    </p:animRot>
                                  </p:childTnLst>
                                </p:cTn>
                              </p:par>
                              <p:par>
                                <p:cTn id="393" presetID="2" presetClass="exit" presetSubtype="2" fill="hold" grpId="3" nodeType="withEffect">
                                  <p:stCondLst>
                                    <p:cond delay="0"/>
                                  </p:stCondLst>
                                  <p:childTnLst>
                                    <p:anim calcmode="lin" valueType="num">
                                      <p:cBhvr additive="base">
                                        <p:cTn id="394" dur="4000"/>
                                        <p:tgtEl>
                                          <p:spTgt spid="45"/>
                                        </p:tgtEl>
                                        <p:attrNameLst>
                                          <p:attrName>ppt_x</p:attrName>
                                        </p:attrNameLst>
                                      </p:cBhvr>
                                      <p:tavLst>
                                        <p:tav tm="0">
                                          <p:val>
                                            <p:strVal val="ppt_x"/>
                                          </p:val>
                                        </p:tav>
                                        <p:tav tm="100000">
                                          <p:val>
                                            <p:strVal val="1+ppt_w/2"/>
                                          </p:val>
                                        </p:tav>
                                      </p:tavLst>
                                    </p:anim>
                                    <p:anim calcmode="lin" valueType="num">
                                      <p:cBhvr additive="base">
                                        <p:cTn id="395" dur="4000"/>
                                        <p:tgtEl>
                                          <p:spTgt spid="45"/>
                                        </p:tgtEl>
                                        <p:attrNameLst>
                                          <p:attrName>ppt_y</p:attrName>
                                        </p:attrNameLst>
                                      </p:cBhvr>
                                      <p:tavLst>
                                        <p:tav tm="0">
                                          <p:val>
                                            <p:strVal val="ppt_y"/>
                                          </p:val>
                                        </p:tav>
                                        <p:tav tm="100000">
                                          <p:val>
                                            <p:strVal val="ppt_y"/>
                                          </p:val>
                                        </p:tav>
                                      </p:tavLst>
                                    </p:anim>
                                    <p:set>
                                      <p:cBhvr>
                                        <p:cTn id="396" dur="1" fill="hold">
                                          <p:stCondLst>
                                            <p:cond delay="3999"/>
                                          </p:stCondLst>
                                        </p:cTn>
                                        <p:tgtEl>
                                          <p:spTgt spid="45"/>
                                        </p:tgtEl>
                                        <p:attrNameLst>
                                          <p:attrName>style.visibility</p:attrName>
                                        </p:attrNameLst>
                                      </p:cBhvr>
                                      <p:to>
                                        <p:strVal val="hidden"/>
                                      </p:to>
                                    </p:set>
                                  </p:childTnLst>
                                </p:cTn>
                              </p:par>
                              <p:par>
                                <p:cTn id="397" presetID="2" presetClass="entr" presetSubtype="2" fill="hold" grpId="0" nodeType="withEffect">
                                  <p:stCondLst>
                                    <p:cond delay="0"/>
                                  </p:stCondLst>
                                  <p:childTnLst>
                                    <p:set>
                                      <p:cBhvr>
                                        <p:cTn id="398" dur="1" fill="hold">
                                          <p:stCondLst>
                                            <p:cond delay="0"/>
                                          </p:stCondLst>
                                        </p:cTn>
                                        <p:tgtEl>
                                          <p:spTgt spid="51"/>
                                        </p:tgtEl>
                                        <p:attrNameLst>
                                          <p:attrName>style.visibility</p:attrName>
                                        </p:attrNameLst>
                                      </p:cBhvr>
                                      <p:to>
                                        <p:strVal val="visible"/>
                                      </p:to>
                                    </p:set>
                                    <p:anim calcmode="lin" valueType="num">
                                      <p:cBhvr additive="base">
                                        <p:cTn id="399" dur="4000" fill="hold"/>
                                        <p:tgtEl>
                                          <p:spTgt spid="51"/>
                                        </p:tgtEl>
                                        <p:attrNameLst>
                                          <p:attrName>ppt_x</p:attrName>
                                        </p:attrNameLst>
                                      </p:cBhvr>
                                      <p:tavLst>
                                        <p:tav tm="0">
                                          <p:val>
                                            <p:strVal val="1+#ppt_w/2"/>
                                          </p:val>
                                        </p:tav>
                                        <p:tav tm="100000">
                                          <p:val>
                                            <p:strVal val="#ppt_x"/>
                                          </p:val>
                                        </p:tav>
                                      </p:tavLst>
                                    </p:anim>
                                    <p:anim calcmode="lin" valueType="num">
                                      <p:cBhvr additive="base">
                                        <p:cTn id="400" dur="4000" fill="hold"/>
                                        <p:tgtEl>
                                          <p:spTgt spid="51"/>
                                        </p:tgtEl>
                                        <p:attrNameLst>
                                          <p:attrName>ppt_y</p:attrName>
                                        </p:attrNameLst>
                                      </p:cBhvr>
                                      <p:tavLst>
                                        <p:tav tm="0">
                                          <p:val>
                                            <p:strVal val="#ppt_y"/>
                                          </p:val>
                                        </p:tav>
                                        <p:tav tm="100000">
                                          <p:val>
                                            <p:strVal val="#ppt_y"/>
                                          </p:val>
                                        </p:tav>
                                      </p:tavLst>
                                    </p:anim>
                                  </p:childTnLst>
                                </p:cTn>
                              </p:par>
                              <p:par>
                                <p:cTn id="401" presetID="19" presetClass="entr" presetSubtype="5" fill="hold" grpId="1" nodeType="withEffect">
                                  <p:stCondLst>
                                    <p:cond delay="0"/>
                                  </p:stCondLst>
                                  <p:childTnLst>
                                    <p:set>
                                      <p:cBhvr>
                                        <p:cTn id="402" dur="1" fill="hold">
                                          <p:stCondLst>
                                            <p:cond delay="0"/>
                                          </p:stCondLst>
                                        </p:cTn>
                                        <p:tgtEl>
                                          <p:spTgt spid="51"/>
                                        </p:tgtEl>
                                        <p:attrNameLst>
                                          <p:attrName>style.visibility</p:attrName>
                                        </p:attrNameLst>
                                      </p:cBhvr>
                                      <p:to>
                                        <p:strVal val="visible"/>
                                      </p:to>
                                    </p:set>
                                    <p:anim calcmode="lin" valueType="num">
                                      <p:cBhvr>
                                        <p:cTn id="403" dur="4000" fill="hold"/>
                                        <p:tgtEl>
                                          <p:spTgt spid="51"/>
                                        </p:tgtEl>
                                        <p:attrNameLst>
                                          <p:attrName>ppt_w</p:attrName>
                                        </p:attrNameLst>
                                      </p:cBhvr>
                                      <p:tavLst>
                                        <p:tav tm="0">
                                          <p:val>
                                            <p:strVal val="#ppt_w"/>
                                          </p:val>
                                        </p:tav>
                                        <p:tav tm="100000">
                                          <p:val>
                                            <p:strVal val="#ppt_w"/>
                                          </p:val>
                                        </p:tav>
                                      </p:tavLst>
                                    </p:anim>
                                    <p:anim calcmode="lin" valueType="num">
                                      <p:cBhvr>
                                        <p:cTn id="404" dur="4000" fill="hold"/>
                                        <p:tgtEl>
                                          <p:spTgt spid="51"/>
                                        </p:tgtEl>
                                        <p:attrNameLst>
                                          <p:attrName>ppt_h</p:attrName>
                                        </p:attrNameLst>
                                      </p:cBhvr>
                                      <p:tavLst>
                                        <p:tav tm="0" fmla="#ppt_h*sin(2.5*pi*$)">
                                          <p:val>
                                            <p:fltVal val="0"/>
                                          </p:val>
                                        </p:tav>
                                        <p:tav tm="100000">
                                          <p:val>
                                            <p:fltVal val="1"/>
                                          </p:val>
                                        </p:tav>
                                      </p:tavLst>
                                    </p:anim>
                                  </p:childTnLst>
                                </p:cTn>
                              </p:par>
                              <p:par>
                                <p:cTn id="405" presetID="8" presetClass="emph" presetSubtype="0" repeatCount="indefinite" fill="hold" grpId="2" nodeType="withEffect">
                                  <p:stCondLst>
                                    <p:cond delay="0"/>
                                  </p:stCondLst>
                                  <p:childTnLst>
                                    <p:animRot by="21600000">
                                      <p:cBhvr>
                                        <p:cTn id="406" dur="4000" fill="hold"/>
                                        <p:tgtEl>
                                          <p:spTgt spid="51"/>
                                        </p:tgtEl>
                                        <p:attrNameLst>
                                          <p:attrName>r</p:attrName>
                                        </p:attrNameLst>
                                      </p:cBhvr>
                                    </p:animRot>
                                  </p:childTnLst>
                                </p:cTn>
                              </p:par>
                              <p:par>
                                <p:cTn id="407" presetID="2" presetClass="exit" presetSubtype="2" fill="hold" grpId="3" nodeType="withEffect">
                                  <p:stCondLst>
                                    <p:cond delay="0"/>
                                  </p:stCondLst>
                                  <p:childTnLst>
                                    <p:anim calcmode="lin" valueType="num">
                                      <p:cBhvr additive="base">
                                        <p:cTn id="408" dur="4000"/>
                                        <p:tgtEl>
                                          <p:spTgt spid="51"/>
                                        </p:tgtEl>
                                        <p:attrNameLst>
                                          <p:attrName>ppt_x</p:attrName>
                                        </p:attrNameLst>
                                      </p:cBhvr>
                                      <p:tavLst>
                                        <p:tav tm="0">
                                          <p:val>
                                            <p:strVal val="ppt_x"/>
                                          </p:val>
                                        </p:tav>
                                        <p:tav tm="100000">
                                          <p:val>
                                            <p:strVal val="1+ppt_w/2"/>
                                          </p:val>
                                        </p:tav>
                                      </p:tavLst>
                                    </p:anim>
                                    <p:anim calcmode="lin" valueType="num">
                                      <p:cBhvr additive="base">
                                        <p:cTn id="409" dur="4000"/>
                                        <p:tgtEl>
                                          <p:spTgt spid="51"/>
                                        </p:tgtEl>
                                        <p:attrNameLst>
                                          <p:attrName>ppt_y</p:attrName>
                                        </p:attrNameLst>
                                      </p:cBhvr>
                                      <p:tavLst>
                                        <p:tav tm="0">
                                          <p:val>
                                            <p:strVal val="ppt_y"/>
                                          </p:val>
                                        </p:tav>
                                        <p:tav tm="100000">
                                          <p:val>
                                            <p:strVal val="ppt_y"/>
                                          </p:val>
                                        </p:tav>
                                      </p:tavLst>
                                    </p:anim>
                                    <p:set>
                                      <p:cBhvr>
                                        <p:cTn id="410" dur="1" fill="hold">
                                          <p:stCondLst>
                                            <p:cond delay="3999"/>
                                          </p:stCondLst>
                                        </p:cTn>
                                        <p:tgtEl>
                                          <p:spTgt spid="51"/>
                                        </p:tgtEl>
                                        <p:attrNameLst>
                                          <p:attrName>style.visibility</p:attrName>
                                        </p:attrNameLst>
                                      </p:cBhvr>
                                      <p:to>
                                        <p:strVal val="hidden"/>
                                      </p:to>
                                    </p:set>
                                  </p:childTnLst>
                                </p:cTn>
                              </p:par>
                              <p:par>
                                <p:cTn id="411" presetID="2" presetClass="entr" presetSubtype="2" fill="hold" grpId="0" nodeType="withEffect">
                                  <p:stCondLst>
                                    <p:cond delay="0"/>
                                  </p:stCondLst>
                                  <p:childTnLst>
                                    <p:set>
                                      <p:cBhvr>
                                        <p:cTn id="412" dur="1" fill="hold">
                                          <p:stCondLst>
                                            <p:cond delay="0"/>
                                          </p:stCondLst>
                                        </p:cTn>
                                        <p:tgtEl>
                                          <p:spTgt spid="52"/>
                                        </p:tgtEl>
                                        <p:attrNameLst>
                                          <p:attrName>style.visibility</p:attrName>
                                        </p:attrNameLst>
                                      </p:cBhvr>
                                      <p:to>
                                        <p:strVal val="visible"/>
                                      </p:to>
                                    </p:set>
                                    <p:anim calcmode="lin" valueType="num">
                                      <p:cBhvr additive="base">
                                        <p:cTn id="413" dur="4000" fill="hold"/>
                                        <p:tgtEl>
                                          <p:spTgt spid="52"/>
                                        </p:tgtEl>
                                        <p:attrNameLst>
                                          <p:attrName>ppt_x</p:attrName>
                                        </p:attrNameLst>
                                      </p:cBhvr>
                                      <p:tavLst>
                                        <p:tav tm="0">
                                          <p:val>
                                            <p:strVal val="1+#ppt_w/2"/>
                                          </p:val>
                                        </p:tav>
                                        <p:tav tm="100000">
                                          <p:val>
                                            <p:strVal val="#ppt_x"/>
                                          </p:val>
                                        </p:tav>
                                      </p:tavLst>
                                    </p:anim>
                                    <p:anim calcmode="lin" valueType="num">
                                      <p:cBhvr additive="base">
                                        <p:cTn id="414" dur="4000" fill="hold"/>
                                        <p:tgtEl>
                                          <p:spTgt spid="52"/>
                                        </p:tgtEl>
                                        <p:attrNameLst>
                                          <p:attrName>ppt_y</p:attrName>
                                        </p:attrNameLst>
                                      </p:cBhvr>
                                      <p:tavLst>
                                        <p:tav tm="0">
                                          <p:val>
                                            <p:strVal val="#ppt_y"/>
                                          </p:val>
                                        </p:tav>
                                        <p:tav tm="100000">
                                          <p:val>
                                            <p:strVal val="#ppt_y"/>
                                          </p:val>
                                        </p:tav>
                                      </p:tavLst>
                                    </p:anim>
                                  </p:childTnLst>
                                </p:cTn>
                              </p:par>
                              <p:par>
                                <p:cTn id="415" presetID="19" presetClass="entr" presetSubtype="5" fill="hold" grpId="1" nodeType="withEffect">
                                  <p:stCondLst>
                                    <p:cond delay="0"/>
                                  </p:stCondLst>
                                  <p:childTnLst>
                                    <p:set>
                                      <p:cBhvr>
                                        <p:cTn id="416" dur="1" fill="hold">
                                          <p:stCondLst>
                                            <p:cond delay="0"/>
                                          </p:stCondLst>
                                        </p:cTn>
                                        <p:tgtEl>
                                          <p:spTgt spid="52"/>
                                        </p:tgtEl>
                                        <p:attrNameLst>
                                          <p:attrName>style.visibility</p:attrName>
                                        </p:attrNameLst>
                                      </p:cBhvr>
                                      <p:to>
                                        <p:strVal val="visible"/>
                                      </p:to>
                                    </p:set>
                                    <p:anim calcmode="lin" valueType="num">
                                      <p:cBhvr>
                                        <p:cTn id="417" dur="4000" fill="hold"/>
                                        <p:tgtEl>
                                          <p:spTgt spid="52"/>
                                        </p:tgtEl>
                                        <p:attrNameLst>
                                          <p:attrName>ppt_w</p:attrName>
                                        </p:attrNameLst>
                                      </p:cBhvr>
                                      <p:tavLst>
                                        <p:tav tm="0">
                                          <p:val>
                                            <p:strVal val="#ppt_w"/>
                                          </p:val>
                                        </p:tav>
                                        <p:tav tm="100000">
                                          <p:val>
                                            <p:strVal val="#ppt_w"/>
                                          </p:val>
                                        </p:tav>
                                      </p:tavLst>
                                    </p:anim>
                                    <p:anim calcmode="lin" valueType="num">
                                      <p:cBhvr>
                                        <p:cTn id="418" dur="4000" fill="hold"/>
                                        <p:tgtEl>
                                          <p:spTgt spid="5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2" nodeType="withEffect">
                                  <p:stCondLst>
                                    <p:cond delay="0"/>
                                  </p:stCondLst>
                                  <p:childTnLst>
                                    <p:animRot by="21600000">
                                      <p:cBhvr>
                                        <p:cTn id="420" dur="4000" fill="hold"/>
                                        <p:tgtEl>
                                          <p:spTgt spid="52"/>
                                        </p:tgtEl>
                                        <p:attrNameLst>
                                          <p:attrName>r</p:attrName>
                                        </p:attrNameLst>
                                      </p:cBhvr>
                                    </p:animRot>
                                  </p:childTnLst>
                                </p:cTn>
                              </p:par>
                              <p:par>
                                <p:cTn id="421" presetID="2" presetClass="exit" presetSubtype="2" fill="hold" grpId="3" nodeType="withEffect">
                                  <p:stCondLst>
                                    <p:cond delay="0"/>
                                  </p:stCondLst>
                                  <p:childTnLst>
                                    <p:anim calcmode="lin" valueType="num">
                                      <p:cBhvr additive="base">
                                        <p:cTn id="422" dur="4000"/>
                                        <p:tgtEl>
                                          <p:spTgt spid="52"/>
                                        </p:tgtEl>
                                        <p:attrNameLst>
                                          <p:attrName>ppt_x</p:attrName>
                                        </p:attrNameLst>
                                      </p:cBhvr>
                                      <p:tavLst>
                                        <p:tav tm="0">
                                          <p:val>
                                            <p:strVal val="ppt_x"/>
                                          </p:val>
                                        </p:tav>
                                        <p:tav tm="100000">
                                          <p:val>
                                            <p:strVal val="1+ppt_w/2"/>
                                          </p:val>
                                        </p:tav>
                                      </p:tavLst>
                                    </p:anim>
                                    <p:anim calcmode="lin" valueType="num">
                                      <p:cBhvr additive="base">
                                        <p:cTn id="423" dur="4000"/>
                                        <p:tgtEl>
                                          <p:spTgt spid="52"/>
                                        </p:tgtEl>
                                        <p:attrNameLst>
                                          <p:attrName>ppt_y</p:attrName>
                                        </p:attrNameLst>
                                      </p:cBhvr>
                                      <p:tavLst>
                                        <p:tav tm="0">
                                          <p:val>
                                            <p:strVal val="ppt_y"/>
                                          </p:val>
                                        </p:tav>
                                        <p:tav tm="100000">
                                          <p:val>
                                            <p:strVal val="ppt_y"/>
                                          </p:val>
                                        </p:tav>
                                      </p:tavLst>
                                    </p:anim>
                                    <p:set>
                                      <p:cBhvr>
                                        <p:cTn id="424" dur="1" fill="hold">
                                          <p:stCondLst>
                                            <p:cond delay="3999"/>
                                          </p:stCondLst>
                                        </p:cTn>
                                        <p:tgtEl>
                                          <p:spTgt spid="52"/>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58"/>
                                        </p:tgtEl>
                                        <p:attrNameLst>
                                          <p:attrName>style.visibility</p:attrName>
                                        </p:attrNameLst>
                                      </p:cBhvr>
                                      <p:to>
                                        <p:strVal val="visible"/>
                                      </p:to>
                                    </p:set>
                                    <p:anim calcmode="lin" valueType="num">
                                      <p:cBhvr additive="base">
                                        <p:cTn id="427" dur="4000" fill="hold"/>
                                        <p:tgtEl>
                                          <p:spTgt spid="58"/>
                                        </p:tgtEl>
                                        <p:attrNameLst>
                                          <p:attrName>ppt_x</p:attrName>
                                        </p:attrNameLst>
                                      </p:cBhvr>
                                      <p:tavLst>
                                        <p:tav tm="0">
                                          <p:val>
                                            <p:strVal val="0-#ppt_w/2"/>
                                          </p:val>
                                        </p:tav>
                                        <p:tav tm="100000">
                                          <p:val>
                                            <p:strVal val="#ppt_x"/>
                                          </p:val>
                                        </p:tav>
                                      </p:tavLst>
                                    </p:anim>
                                    <p:anim calcmode="lin" valueType="num">
                                      <p:cBhvr additive="base">
                                        <p:cTn id="428" dur="4000" fill="hold"/>
                                        <p:tgtEl>
                                          <p:spTgt spid="58"/>
                                        </p:tgtEl>
                                        <p:attrNameLst>
                                          <p:attrName>ppt_y</p:attrName>
                                        </p:attrNameLst>
                                      </p:cBhvr>
                                      <p:tavLst>
                                        <p:tav tm="0">
                                          <p:val>
                                            <p:strVal val="#ppt_y"/>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58"/>
                                        </p:tgtEl>
                                        <p:attrNameLst>
                                          <p:attrName>style.visibility</p:attrName>
                                        </p:attrNameLst>
                                      </p:cBhvr>
                                      <p:to>
                                        <p:strVal val="visible"/>
                                      </p:to>
                                    </p:set>
                                    <p:anim calcmode="lin" valueType="num">
                                      <p:cBhvr>
                                        <p:cTn id="431" dur="4000" fill="hold"/>
                                        <p:tgtEl>
                                          <p:spTgt spid="58"/>
                                        </p:tgtEl>
                                        <p:attrNameLst>
                                          <p:attrName>ppt_w</p:attrName>
                                        </p:attrNameLst>
                                      </p:cBhvr>
                                      <p:tavLst>
                                        <p:tav tm="0">
                                          <p:val>
                                            <p:strVal val="#ppt_w"/>
                                          </p:val>
                                        </p:tav>
                                        <p:tav tm="100000">
                                          <p:val>
                                            <p:strVal val="#ppt_w"/>
                                          </p:val>
                                        </p:tav>
                                      </p:tavLst>
                                    </p:anim>
                                    <p:anim calcmode="lin" valueType="num">
                                      <p:cBhvr>
                                        <p:cTn id="432" dur="4000" fill="hold"/>
                                        <p:tgtEl>
                                          <p:spTgt spid="58"/>
                                        </p:tgtEl>
                                        <p:attrNameLst>
                                          <p:attrName>ppt_h</p:attrName>
                                        </p:attrNameLst>
                                      </p:cBhvr>
                                      <p:tavLst>
                                        <p:tav tm="0" fmla="#ppt_h*sin(2.5*pi*$)">
                                          <p:val>
                                            <p:fltVal val="0"/>
                                          </p:val>
                                        </p:tav>
                                        <p:tav tm="100000">
                                          <p:val>
                                            <p:fltVal val="1"/>
                                          </p:val>
                                        </p:tav>
                                      </p:tavLst>
                                    </p:anim>
                                  </p:childTnLst>
                                </p:cTn>
                              </p:par>
                              <p:par>
                                <p:cTn id="433" presetID="8" presetClass="emph" presetSubtype="0" repeatCount="indefinite" fill="hold" grpId="2" nodeType="withEffect">
                                  <p:stCondLst>
                                    <p:cond delay="0"/>
                                  </p:stCondLst>
                                  <p:childTnLst>
                                    <p:animRot by="-21600000">
                                      <p:cBhvr>
                                        <p:cTn id="434" dur="4000" fill="hold"/>
                                        <p:tgtEl>
                                          <p:spTgt spid="58"/>
                                        </p:tgtEl>
                                        <p:attrNameLst>
                                          <p:attrName>r</p:attrName>
                                        </p:attrNameLst>
                                      </p:cBhvr>
                                    </p:animRot>
                                  </p:childTnLst>
                                </p:cTn>
                              </p:par>
                              <p:par>
                                <p:cTn id="435" presetID="2" presetClass="exit" presetSubtype="8" fill="hold" grpId="3" nodeType="withEffect">
                                  <p:stCondLst>
                                    <p:cond delay="0"/>
                                  </p:stCondLst>
                                  <p:childTnLst>
                                    <p:anim calcmode="lin" valueType="num">
                                      <p:cBhvr additive="base">
                                        <p:cTn id="436" dur="4000"/>
                                        <p:tgtEl>
                                          <p:spTgt spid="58"/>
                                        </p:tgtEl>
                                        <p:attrNameLst>
                                          <p:attrName>ppt_x</p:attrName>
                                        </p:attrNameLst>
                                      </p:cBhvr>
                                      <p:tavLst>
                                        <p:tav tm="0">
                                          <p:val>
                                            <p:strVal val="ppt_x"/>
                                          </p:val>
                                        </p:tav>
                                        <p:tav tm="100000">
                                          <p:val>
                                            <p:strVal val="0-ppt_w/2"/>
                                          </p:val>
                                        </p:tav>
                                      </p:tavLst>
                                    </p:anim>
                                    <p:anim calcmode="lin" valueType="num">
                                      <p:cBhvr additive="base">
                                        <p:cTn id="437" dur="4000"/>
                                        <p:tgtEl>
                                          <p:spTgt spid="58"/>
                                        </p:tgtEl>
                                        <p:attrNameLst>
                                          <p:attrName>ppt_y</p:attrName>
                                        </p:attrNameLst>
                                      </p:cBhvr>
                                      <p:tavLst>
                                        <p:tav tm="0">
                                          <p:val>
                                            <p:strVal val="ppt_y"/>
                                          </p:val>
                                        </p:tav>
                                        <p:tav tm="100000">
                                          <p:val>
                                            <p:strVal val="ppt_y"/>
                                          </p:val>
                                        </p:tav>
                                      </p:tavLst>
                                    </p:anim>
                                    <p:set>
                                      <p:cBhvr>
                                        <p:cTn id="438" dur="1" fill="hold">
                                          <p:stCondLst>
                                            <p:cond delay="3999"/>
                                          </p:stCondLst>
                                        </p:cTn>
                                        <p:tgtEl>
                                          <p:spTgt spid="58"/>
                                        </p:tgtEl>
                                        <p:attrNameLst>
                                          <p:attrName>style.visibility</p:attrName>
                                        </p:attrNameLst>
                                      </p:cBhvr>
                                      <p:to>
                                        <p:strVal val="hidden"/>
                                      </p:to>
                                    </p:set>
                                  </p:childTnLst>
                                </p:cTn>
                              </p:par>
                              <p:par>
                                <p:cTn id="439" presetID="2" presetClass="entr" presetSubtype="8" fill="hold" grpId="0" nodeType="withEffect">
                                  <p:stCondLst>
                                    <p:cond delay="0"/>
                                  </p:stCondLst>
                                  <p:childTnLst>
                                    <p:set>
                                      <p:cBhvr>
                                        <p:cTn id="440" dur="1" fill="hold">
                                          <p:stCondLst>
                                            <p:cond delay="0"/>
                                          </p:stCondLst>
                                        </p:cTn>
                                        <p:tgtEl>
                                          <p:spTgt spid="60"/>
                                        </p:tgtEl>
                                        <p:attrNameLst>
                                          <p:attrName>style.visibility</p:attrName>
                                        </p:attrNameLst>
                                      </p:cBhvr>
                                      <p:to>
                                        <p:strVal val="visible"/>
                                      </p:to>
                                    </p:set>
                                    <p:anim calcmode="lin" valueType="num">
                                      <p:cBhvr additive="base">
                                        <p:cTn id="441" dur="4000" fill="hold"/>
                                        <p:tgtEl>
                                          <p:spTgt spid="60"/>
                                        </p:tgtEl>
                                        <p:attrNameLst>
                                          <p:attrName>ppt_x</p:attrName>
                                        </p:attrNameLst>
                                      </p:cBhvr>
                                      <p:tavLst>
                                        <p:tav tm="0">
                                          <p:val>
                                            <p:strVal val="0-#ppt_w/2"/>
                                          </p:val>
                                        </p:tav>
                                        <p:tav tm="100000">
                                          <p:val>
                                            <p:strVal val="#ppt_x"/>
                                          </p:val>
                                        </p:tav>
                                      </p:tavLst>
                                    </p:anim>
                                    <p:anim calcmode="lin" valueType="num">
                                      <p:cBhvr additive="base">
                                        <p:cTn id="442" dur="4000" fill="hold"/>
                                        <p:tgtEl>
                                          <p:spTgt spid="60"/>
                                        </p:tgtEl>
                                        <p:attrNameLst>
                                          <p:attrName>ppt_y</p:attrName>
                                        </p:attrNameLst>
                                      </p:cBhvr>
                                      <p:tavLst>
                                        <p:tav tm="0">
                                          <p:val>
                                            <p:strVal val="#ppt_y"/>
                                          </p:val>
                                        </p:tav>
                                        <p:tav tm="100000">
                                          <p:val>
                                            <p:strVal val="#ppt_y"/>
                                          </p:val>
                                        </p:tav>
                                      </p:tavLst>
                                    </p:anim>
                                  </p:childTnLst>
                                </p:cTn>
                              </p:par>
                              <p:par>
                                <p:cTn id="443" presetID="19" presetClass="entr" presetSubtype="5" fill="hold" grpId="1" nodeType="withEffect">
                                  <p:stCondLst>
                                    <p:cond delay="0"/>
                                  </p:stCondLst>
                                  <p:childTnLst>
                                    <p:set>
                                      <p:cBhvr>
                                        <p:cTn id="444" dur="1" fill="hold">
                                          <p:stCondLst>
                                            <p:cond delay="0"/>
                                          </p:stCondLst>
                                        </p:cTn>
                                        <p:tgtEl>
                                          <p:spTgt spid="60"/>
                                        </p:tgtEl>
                                        <p:attrNameLst>
                                          <p:attrName>style.visibility</p:attrName>
                                        </p:attrNameLst>
                                      </p:cBhvr>
                                      <p:to>
                                        <p:strVal val="visible"/>
                                      </p:to>
                                    </p:set>
                                    <p:anim calcmode="lin" valueType="num">
                                      <p:cBhvr>
                                        <p:cTn id="445" dur="4000" fill="hold"/>
                                        <p:tgtEl>
                                          <p:spTgt spid="60"/>
                                        </p:tgtEl>
                                        <p:attrNameLst>
                                          <p:attrName>ppt_w</p:attrName>
                                        </p:attrNameLst>
                                      </p:cBhvr>
                                      <p:tavLst>
                                        <p:tav tm="0">
                                          <p:val>
                                            <p:strVal val="#ppt_w"/>
                                          </p:val>
                                        </p:tav>
                                        <p:tav tm="100000">
                                          <p:val>
                                            <p:strVal val="#ppt_w"/>
                                          </p:val>
                                        </p:tav>
                                      </p:tavLst>
                                    </p:anim>
                                    <p:anim calcmode="lin" valueType="num">
                                      <p:cBhvr>
                                        <p:cTn id="446" dur="4000" fill="hold"/>
                                        <p:tgtEl>
                                          <p:spTgt spid="60"/>
                                        </p:tgtEl>
                                        <p:attrNameLst>
                                          <p:attrName>ppt_h</p:attrName>
                                        </p:attrNameLst>
                                      </p:cBhvr>
                                      <p:tavLst>
                                        <p:tav tm="0" fmla="#ppt_h*sin(2.5*pi*$)">
                                          <p:val>
                                            <p:fltVal val="0"/>
                                          </p:val>
                                        </p:tav>
                                        <p:tav tm="100000">
                                          <p:val>
                                            <p:fltVal val="1"/>
                                          </p:val>
                                        </p:tav>
                                      </p:tavLst>
                                    </p:anim>
                                  </p:childTnLst>
                                </p:cTn>
                              </p:par>
                              <p:par>
                                <p:cTn id="447" presetID="8" presetClass="emph" presetSubtype="0" repeatCount="indefinite" fill="hold" grpId="2" nodeType="withEffect">
                                  <p:stCondLst>
                                    <p:cond delay="0"/>
                                  </p:stCondLst>
                                  <p:childTnLst>
                                    <p:animRot by="-21600000">
                                      <p:cBhvr>
                                        <p:cTn id="448" dur="4000" fill="hold"/>
                                        <p:tgtEl>
                                          <p:spTgt spid="60"/>
                                        </p:tgtEl>
                                        <p:attrNameLst>
                                          <p:attrName>r</p:attrName>
                                        </p:attrNameLst>
                                      </p:cBhvr>
                                    </p:animRot>
                                  </p:childTnLst>
                                </p:cTn>
                              </p:par>
                              <p:par>
                                <p:cTn id="449" presetID="2" presetClass="exit" presetSubtype="8" fill="hold" grpId="3" nodeType="withEffect">
                                  <p:stCondLst>
                                    <p:cond delay="0"/>
                                  </p:stCondLst>
                                  <p:childTnLst>
                                    <p:anim calcmode="lin" valueType="num">
                                      <p:cBhvr additive="base">
                                        <p:cTn id="450" dur="4000"/>
                                        <p:tgtEl>
                                          <p:spTgt spid="60"/>
                                        </p:tgtEl>
                                        <p:attrNameLst>
                                          <p:attrName>ppt_x</p:attrName>
                                        </p:attrNameLst>
                                      </p:cBhvr>
                                      <p:tavLst>
                                        <p:tav tm="0">
                                          <p:val>
                                            <p:strVal val="ppt_x"/>
                                          </p:val>
                                        </p:tav>
                                        <p:tav tm="100000">
                                          <p:val>
                                            <p:strVal val="0-ppt_w/2"/>
                                          </p:val>
                                        </p:tav>
                                      </p:tavLst>
                                    </p:anim>
                                    <p:anim calcmode="lin" valueType="num">
                                      <p:cBhvr additive="base">
                                        <p:cTn id="451" dur="4000"/>
                                        <p:tgtEl>
                                          <p:spTgt spid="60"/>
                                        </p:tgtEl>
                                        <p:attrNameLst>
                                          <p:attrName>ppt_y</p:attrName>
                                        </p:attrNameLst>
                                      </p:cBhvr>
                                      <p:tavLst>
                                        <p:tav tm="0">
                                          <p:val>
                                            <p:strVal val="ppt_y"/>
                                          </p:val>
                                        </p:tav>
                                        <p:tav tm="100000">
                                          <p:val>
                                            <p:strVal val="ppt_y"/>
                                          </p:val>
                                        </p:tav>
                                      </p:tavLst>
                                    </p:anim>
                                    <p:set>
                                      <p:cBhvr>
                                        <p:cTn id="452" dur="1" fill="hold">
                                          <p:stCondLst>
                                            <p:cond delay="3999"/>
                                          </p:stCondLst>
                                        </p:cTn>
                                        <p:tgtEl>
                                          <p:spTgt spid="60"/>
                                        </p:tgtEl>
                                        <p:attrNameLst>
                                          <p:attrName>style.visibility</p:attrName>
                                        </p:attrNameLst>
                                      </p:cBhvr>
                                      <p:to>
                                        <p:strVal val="hidden"/>
                                      </p:to>
                                    </p:set>
                                  </p:childTnLst>
                                </p:cTn>
                              </p:par>
                              <p:par>
                                <p:cTn id="453" presetID="2" presetClass="entr" presetSubtype="8" fill="hold" grpId="0" nodeType="withEffect">
                                  <p:stCondLst>
                                    <p:cond delay="0"/>
                                  </p:stCondLst>
                                  <p:childTnLst>
                                    <p:set>
                                      <p:cBhvr>
                                        <p:cTn id="454" dur="1" fill="hold">
                                          <p:stCondLst>
                                            <p:cond delay="0"/>
                                          </p:stCondLst>
                                        </p:cTn>
                                        <p:tgtEl>
                                          <p:spTgt spid="59"/>
                                        </p:tgtEl>
                                        <p:attrNameLst>
                                          <p:attrName>style.visibility</p:attrName>
                                        </p:attrNameLst>
                                      </p:cBhvr>
                                      <p:to>
                                        <p:strVal val="visible"/>
                                      </p:to>
                                    </p:set>
                                    <p:anim calcmode="lin" valueType="num">
                                      <p:cBhvr additive="base">
                                        <p:cTn id="455" dur="4000" fill="hold"/>
                                        <p:tgtEl>
                                          <p:spTgt spid="59"/>
                                        </p:tgtEl>
                                        <p:attrNameLst>
                                          <p:attrName>ppt_x</p:attrName>
                                        </p:attrNameLst>
                                      </p:cBhvr>
                                      <p:tavLst>
                                        <p:tav tm="0">
                                          <p:val>
                                            <p:strVal val="0-#ppt_w/2"/>
                                          </p:val>
                                        </p:tav>
                                        <p:tav tm="100000">
                                          <p:val>
                                            <p:strVal val="#ppt_x"/>
                                          </p:val>
                                        </p:tav>
                                      </p:tavLst>
                                    </p:anim>
                                    <p:anim calcmode="lin" valueType="num">
                                      <p:cBhvr additive="base">
                                        <p:cTn id="456" dur="4000" fill="hold"/>
                                        <p:tgtEl>
                                          <p:spTgt spid="59"/>
                                        </p:tgtEl>
                                        <p:attrNameLst>
                                          <p:attrName>ppt_y</p:attrName>
                                        </p:attrNameLst>
                                      </p:cBhvr>
                                      <p:tavLst>
                                        <p:tav tm="0">
                                          <p:val>
                                            <p:strVal val="#ppt_y"/>
                                          </p:val>
                                        </p:tav>
                                        <p:tav tm="100000">
                                          <p:val>
                                            <p:strVal val="#ppt_y"/>
                                          </p:val>
                                        </p:tav>
                                      </p:tavLst>
                                    </p:anim>
                                  </p:childTnLst>
                                </p:cTn>
                              </p:par>
                              <p:par>
                                <p:cTn id="457" presetID="19" presetClass="entr" presetSubtype="5" fill="hold" grpId="1" nodeType="withEffect">
                                  <p:stCondLst>
                                    <p:cond delay="0"/>
                                  </p:stCondLst>
                                  <p:childTnLst>
                                    <p:set>
                                      <p:cBhvr>
                                        <p:cTn id="458" dur="1" fill="hold">
                                          <p:stCondLst>
                                            <p:cond delay="0"/>
                                          </p:stCondLst>
                                        </p:cTn>
                                        <p:tgtEl>
                                          <p:spTgt spid="59"/>
                                        </p:tgtEl>
                                        <p:attrNameLst>
                                          <p:attrName>style.visibility</p:attrName>
                                        </p:attrNameLst>
                                      </p:cBhvr>
                                      <p:to>
                                        <p:strVal val="visible"/>
                                      </p:to>
                                    </p:set>
                                    <p:anim calcmode="lin" valueType="num">
                                      <p:cBhvr>
                                        <p:cTn id="459" dur="4000" fill="hold"/>
                                        <p:tgtEl>
                                          <p:spTgt spid="59"/>
                                        </p:tgtEl>
                                        <p:attrNameLst>
                                          <p:attrName>ppt_w</p:attrName>
                                        </p:attrNameLst>
                                      </p:cBhvr>
                                      <p:tavLst>
                                        <p:tav tm="0">
                                          <p:val>
                                            <p:strVal val="#ppt_w"/>
                                          </p:val>
                                        </p:tav>
                                        <p:tav tm="100000">
                                          <p:val>
                                            <p:strVal val="#ppt_w"/>
                                          </p:val>
                                        </p:tav>
                                      </p:tavLst>
                                    </p:anim>
                                    <p:anim calcmode="lin" valueType="num">
                                      <p:cBhvr>
                                        <p:cTn id="460" dur="4000" fill="hold"/>
                                        <p:tgtEl>
                                          <p:spTgt spid="59"/>
                                        </p:tgtEl>
                                        <p:attrNameLst>
                                          <p:attrName>ppt_h</p:attrName>
                                        </p:attrNameLst>
                                      </p:cBhvr>
                                      <p:tavLst>
                                        <p:tav tm="0" fmla="#ppt_h*sin(2.5*pi*$)">
                                          <p:val>
                                            <p:fltVal val="0"/>
                                          </p:val>
                                        </p:tav>
                                        <p:tav tm="100000">
                                          <p:val>
                                            <p:fltVal val="1"/>
                                          </p:val>
                                        </p:tav>
                                      </p:tavLst>
                                    </p:anim>
                                  </p:childTnLst>
                                </p:cTn>
                              </p:par>
                              <p:par>
                                <p:cTn id="461" presetID="8" presetClass="emph" presetSubtype="0" repeatCount="indefinite" fill="hold" grpId="2" nodeType="withEffect">
                                  <p:stCondLst>
                                    <p:cond delay="0"/>
                                  </p:stCondLst>
                                  <p:childTnLst>
                                    <p:animRot by="-21600000">
                                      <p:cBhvr>
                                        <p:cTn id="462" dur="4000" fill="hold"/>
                                        <p:tgtEl>
                                          <p:spTgt spid="59"/>
                                        </p:tgtEl>
                                        <p:attrNameLst>
                                          <p:attrName>r</p:attrName>
                                        </p:attrNameLst>
                                      </p:cBhvr>
                                    </p:animRot>
                                  </p:childTnLst>
                                </p:cTn>
                              </p:par>
                              <p:par>
                                <p:cTn id="463" presetID="2" presetClass="exit" presetSubtype="8" fill="hold" grpId="3" nodeType="withEffect">
                                  <p:stCondLst>
                                    <p:cond delay="0"/>
                                  </p:stCondLst>
                                  <p:childTnLst>
                                    <p:anim calcmode="lin" valueType="num">
                                      <p:cBhvr additive="base">
                                        <p:cTn id="464" dur="4000"/>
                                        <p:tgtEl>
                                          <p:spTgt spid="59"/>
                                        </p:tgtEl>
                                        <p:attrNameLst>
                                          <p:attrName>ppt_x</p:attrName>
                                        </p:attrNameLst>
                                      </p:cBhvr>
                                      <p:tavLst>
                                        <p:tav tm="0">
                                          <p:val>
                                            <p:strVal val="ppt_x"/>
                                          </p:val>
                                        </p:tav>
                                        <p:tav tm="100000">
                                          <p:val>
                                            <p:strVal val="0-ppt_w/2"/>
                                          </p:val>
                                        </p:tav>
                                      </p:tavLst>
                                    </p:anim>
                                    <p:anim calcmode="lin" valueType="num">
                                      <p:cBhvr additive="base">
                                        <p:cTn id="465" dur="4000"/>
                                        <p:tgtEl>
                                          <p:spTgt spid="59"/>
                                        </p:tgtEl>
                                        <p:attrNameLst>
                                          <p:attrName>ppt_y</p:attrName>
                                        </p:attrNameLst>
                                      </p:cBhvr>
                                      <p:tavLst>
                                        <p:tav tm="0">
                                          <p:val>
                                            <p:strVal val="ppt_y"/>
                                          </p:val>
                                        </p:tav>
                                        <p:tav tm="100000">
                                          <p:val>
                                            <p:strVal val="ppt_y"/>
                                          </p:val>
                                        </p:tav>
                                      </p:tavLst>
                                    </p:anim>
                                    <p:set>
                                      <p:cBhvr>
                                        <p:cTn id="466" dur="1" fill="hold">
                                          <p:stCondLst>
                                            <p:cond delay="3999"/>
                                          </p:stCondLst>
                                        </p:cTn>
                                        <p:tgtEl>
                                          <p:spTgt spid="59"/>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61"/>
                                        </p:tgtEl>
                                        <p:attrNameLst>
                                          <p:attrName>style.visibility</p:attrName>
                                        </p:attrNameLst>
                                      </p:cBhvr>
                                      <p:to>
                                        <p:strVal val="visible"/>
                                      </p:to>
                                    </p:set>
                                    <p:anim calcmode="lin" valueType="num">
                                      <p:cBhvr additive="base">
                                        <p:cTn id="469" dur="4000" fill="hold"/>
                                        <p:tgtEl>
                                          <p:spTgt spid="61"/>
                                        </p:tgtEl>
                                        <p:attrNameLst>
                                          <p:attrName>ppt_x</p:attrName>
                                        </p:attrNameLst>
                                      </p:cBhvr>
                                      <p:tavLst>
                                        <p:tav tm="0">
                                          <p:val>
                                            <p:strVal val="0-#ppt_w/2"/>
                                          </p:val>
                                        </p:tav>
                                        <p:tav tm="100000">
                                          <p:val>
                                            <p:strVal val="#ppt_x"/>
                                          </p:val>
                                        </p:tav>
                                      </p:tavLst>
                                    </p:anim>
                                    <p:anim calcmode="lin" valueType="num">
                                      <p:cBhvr additive="base">
                                        <p:cTn id="470" dur="4000" fill="hold"/>
                                        <p:tgtEl>
                                          <p:spTgt spid="61"/>
                                        </p:tgtEl>
                                        <p:attrNameLst>
                                          <p:attrName>ppt_y</p:attrName>
                                        </p:attrNameLst>
                                      </p:cBhvr>
                                      <p:tavLst>
                                        <p:tav tm="0">
                                          <p:val>
                                            <p:strVal val="#ppt_y"/>
                                          </p:val>
                                        </p:tav>
                                        <p:tav tm="100000">
                                          <p:val>
                                            <p:strVal val="#ppt_y"/>
                                          </p:val>
                                        </p:tav>
                                      </p:tavLst>
                                    </p:anim>
                                  </p:childTnLst>
                                </p:cTn>
                              </p:par>
                              <p:par>
                                <p:cTn id="471" presetID="19" presetClass="entr" presetSubtype="5" fill="hold" grpId="1" nodeType="withEffect">
                                  <p:stCondLst>
                                    <p:cond delay="0"/>
                                  </p:stCondLst>
                                  <p:childTnLst>
                                    <p:set>
                                      <p:cBhvr>
                                        <p:cTn id="472" dur="1" fill="hold">
                                          <p:stCondLst>
                                            <p:cond delay="0"/>
                                          </p:stCondLst>
                                        </p:cTn>
                                        <p:tgtEl>
                                          <p:spTgt spid="61"/>
                                        </p:tgtEl>
                                        <p:attrNameLst>
                                          <p:attrName>style.visibility</p:attrName>
                                        </p:attrNameLst>
                                      </p:cBhvr>
                                      <p:to>
                                        <p:strVal val="visible"/>
                                      </p:to>
                                    </p:set>
                                    <p:anim calcmode="lin" valueType="num">
                                      <p:cBhvr>
                                        <p:cTn id="473" dur="4000" fill="hold"/>
                                        <p:tgtEl>
                                          <p:spTgt spid="61"/>
                                        </p:tgtEl>
                                        <p:attrNameLst>
                                          <p:attrName>ppt_w</p:attrName>
                                        </p:attrNameLst>
                                      </p:cBhvr>
                                      <p:tavLst>
                                        <p:tav tm="0">
                                          <p:val>
                                            <p:strVal val="#ppt_w"/>
                                          </p:val>
                                        </p:tav>
                                        <p:tav tm="100000">
                                          <p:val>
                                            <p:strVal val="#ppt_w"/>
                                          </p:val>
                                        </p:tav>
                                      </p:tavLst>
                                    </p:anim>
                                    <p:anim calcmode="lin" valueType="num">
                                      <p:cBhvr>
                                        <p:cTn id="474" dur="4000" fill="hold"/>
                                        <p:tgtEl>
                                          <p:spTgt spid="61"/>
                                        </p:tgtEl>
                                        <p:attrNameLst>
                                          <p:attrName>ppt_h</p:attrName>
                                        </p:attrNameLst>
                                      </p:cBhvr>
                                      <p:tavLst>
                                        <p:tav tm="0" fmla="#ppt_h*sin(2.5*pi*$)">
                                          <p:val>
                                            <p:fltVal val="0"/>
                                          </p:val>
                                        </p:tav>
                                        <p:tav tm="100000">
                                          <p:val>
                                            <p:fltVal val="1"/>
                                          </p:val>
                                        </p:tav>
                                      </p:tavLst>
                                    </p:anim>
                                  </p:childTnLst>
                                </p:cTn>
                              </p:par>
                              <p:par>
                                <p:cTn id="475" presetID="8" presetClass="emph" presetSubtype="0" repeatCount="indefinite" fill="hold" grpId="2" nodeType="withEffect">
                                  <p:stCondLst>
                                    <p:cond delay="0"/>
                                  </p:stCondLst>
                                  <p:childTnLst>
                                    <p:animRot by="-21600000">
                                      <p:cBhvr>
                                        <p:cTn id="476" dur="4000" fill="hold"/>
                                        <p:tgtEl>
                                          <p:spTgt spid="61"/>
                                        </p:tgtEl>
                                        <p:attrNameLst>
                                          <p:attrName>r</p:attrName>
                                        </p:attrNameLst>
                                      </p:cBhvr>
                                    </p:animRot>
                                  </p:childTnLst>
                                </p:cTn>
                              </p:par>
                              <p:par>
                                <p:cTn id="477" presetID="2" presetClass="exit" presetSubtype="8" fill="hold" grpId="3" nodeType="withEffect">
                                  <p:stCondLst>
                                    <p:cond delay="0"/>
                                  </p:stCondLst>
                                  <p:childTnLst>
                                    <p:anim calcmode="lin" valueType="num">
                                      <p:cBhvr additive="base">
                                        <p:cTn id="478" dur="4000"/>
                                        <p:tgtEl>
                                          <p:spTgt spid="61"/>
                                        </p:tgtEl>
                                        <p:attrNameLst>
                                          <p:attrName>ppt_x</p:attrName>
                                        </p:attrNameLst>
                                      </p:cBhvr>
                                      <p:tavLst>
                                        <p:tav tm="0">
                                          <p:val>
                                            <p:strVal val="ppt_x"/>
                                          </p:val>
                                        </p:tav>
                                        <p:tav tm="100000">
                                          <p:val>
                                            <p:strVal val="0-ppt_w/2"/>
                                          </p:val>
                                        </p:tav>
                                      </p:tavLst>
                                    </p:anim>
                                    <p:anim calcmode="lin" valueType="num">
                                      <p:cBhvr additive="base">
                                        <p:cTn id="479" dur="4000"/>
                                        <p:tgtEl>
                                          <p:spTgt spid="61"/>
                                        </p:tgtEl>
                                        <p:attrNameLst>
                                          <p:attrName>ppt_y</p:attrName>
                                        </p:attrNameLst>
                                      </p:cBhvr>
                                      <p:tavLst>
                                        <p:tav tm="0">
                                          <p:val>
                                            <p:strVal val="ppt_y"/>
                                          </p:val>
                                        </p:tav>
                                        <p:tav tm="100000">
                                          <p:val>
                                            <p:strVal val="ppt_y"/>
                                          </p:val>
                                        </p:tav>
                                      </p:tavLst>
                                    </p:anim>
                                    <p:set>
                                      <p:cBhvr>
                                        <p:cTn id="480" dur="1" fill="hold">
                                          <p:stCondLst>
                                            <p:cond delay="3999"/>
                                          </p:stCondLst>
                                        </p:cTn>
                                        <p:tgtEl>
                                          <p:spTgt spid="61"/>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62"/>
                                        </p:tgtEl>
                                        <p:attrNameLst>
                                          <p:attrName>style.visibility</p:attrName>
                                        </p:attrNameLst>
                                      </p:cBhvr>
                                      <p:to>
                                        <p:strVal val="visible"/>
                                      </p:to>
                                    </p:set>
                                    <p:anim calcmode="lin" valueType="num">
                                      <p:cBhvr additive="base">
                                        <p:cTn id="483" dur="4000" fill="hold"/>
                                        <p:tgtEl>
                                          <p:spTgt spid="62"/>
                                        </p:tgtEl>
                                        <p:attrNameLst>
                                          <p:attrName>ppt_x</p:attrName>
                                        </p:attrNameLst>
                                      </p:cBhvr>
                                      <p:tavLst>
                                        <p:tav tm="0">
                                          <p:val>
                                            <p:strVal val="0-#ppt_w/2"/>
                                          </p:val>
                                        </p:tav>
                                        <p:tav tm="100000">
                                          <p:val>
                                            <p:strVal val="#ppt_x"/>
                                          </p:val>
                                        </p:tav>
                                      </p:tavLst>
                                    </p:anim>
                                    <p:anim calcmode="lin" valueType="num">
                                      <p:cBhvr additive="base">
                                        <p:cTn id="484" dur="4000" fill="hold"/>
                                        <p:tgtEl>
                                          <p:spTgt spid="62"/>
                                        </p:tgtEl>
                                        <p:attrNameLst>
                                          <p:attrName>ppt_y</p:attrName>
                                        </p:attrNameLst>
                                      </p:cBhvr>
                                      <p:tavLst>
                                        <p:tav tm="0">
                                          <p:val>
                                            <p:strVal val="#ppt_y"/>
                                          </p:val>
                                        </p:tav>
                                        <p:tav tm="100000">
                                          <p:val>
                                            <p:strVal val="#ppt_y"/>
                                          </p:val>
                                        </p:tav>
                                      </p:tavLst>
                                    </p:anim>
                                  </p:childTnLst>
                                </p:cTn>
                              </p:par>
                              <p:par>
                                <p:cTn id="485" presetID="19" presetClass="entr" presetSubtype="5" fill="hold" grpId="1" nodeType="withEffect">
                                  <p:stCondLst>
                                    <p:cond delay="0"/>
                                  </p:stCondLst>
                                  <p:childTnLst>
                                    <p:set>
                                      <p:cBhvr>
                                        <p:cTn id="486" dur="1" fill="hold">
                                          <p:stCondLst>
                                            <p:cond delay="0"/>
                                          </p:stCondLst>
                                        </p:cTn>
                                        <p:tgtEl>
                                          <p:spTgt spid="62"/>
                                        </p:tgtEl>
                                        <p:attrNameLst>
                                          <p:attrName>style.visibility</p:attrName>
                                        </p:attrNameLst>
                                      </p:cBhvr>
                                      <p:to>
                                        <p:strVal val="visible"/>
                                      </p:to>
                                    </p:set>
                                    <p:anim calcmode="lin" valueType="num">
                                      <p:cBhvr>
                                        <p:cTn id="487" dur="4000" fill="hold"/>
                                        <p:tgtEl>
                                          <p:spTgt spid="62"/>
                                        </p:tgtEl>
                                        <p:attrNameLst>
                                          <p:attrName>ppt_w</p:attrName>
                                        </p:attrNameLst>
                                      </p:cBhvr>
                                      <p:tavLst>
                                        <p:tav tm="0">
                                          <p:val>
                                            <p:strVal val="#ppt_w"/>
                                          </p:val>
                                        </p:tav>
                                        <p:tav tm="100000">
                                          <p:val>
                                            <p:strVal val="#ppt_w"/>
                                          </p:val>
                                        </p:tav>
                                      </p:tavLst>
                                    </p:anim>
                                    <p:anim calcmode="lin" valueType="num">
                                      <p:cBhvr>
                                        <p:cTn id="488" dur="4000" fill="hold"/>
                                        <p:tgtEl>
                                          <p:spTgt spid="62"/>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2" nodeType="withEffect">
                                  <p:stCondLst>
                                    <p:cond delay="0"/>
                                  </p:stCondLst>
                                  <p:childTnLst>
                                    <p:animRot by="-21600000">
                                      <p:cBhvr>
                                        <p:cTn id="490" dur="4000" fill="hold"/>
                                        <p:tgtEl>
                                          <p:spTgt spid="62"/>
                                        </p:tgtEl>
                                        <p:attrNameLst>
                                          <p:attrName>r</p:attrName>
                                        </p:attrNameLst>
                                      </p:cBhvr>
                                    </p:animRot>
                                  </p:childTnLst>
                                </p:cTn>
                              </p:par>
                              <p:par>
                                <p:cTn id="491" presetID="2" presetClass="exit" presetSubtype="8" fill="hold" grpId="3" nodeType="withEffect">
                                  <p:stCondLst>
                                    <p:cond delay="0"/>
                                  </p:stCondLst>
                                  <p:childTnLst>
                                    <p:anim calcmode="lin" valueType="num">
                                      <p:cBhvr additive="base">
                                        <p:cTn id="492" dur="4000"/>
                                        <p:tgtEl>
                                          <p:spTgt spid="62"/>
                                        </p:tgtEl>
                                        <p:attrNameLst>
                                          <p:attrName>ppt_x</p:attrName>
                                        </p:attrNameLst>
                                      </p:cBhvr>
                                      <p:tavLst>
                                        <p:tav tm="0">
                                          <p:val>
                                            <p:strVal val="ppt_x"/>
                                          </p:val>
                                        </p:tav>
                                        <p:tav tm="100000">
                                          <p:val>
                                            <p:strVal val="0-ppt_w/2"/>
                                          </p:val>
                                        </p:tav>
                                      </p:tavLst>
                                    </p:anim>
                                    <p:anim calcmode="lin" valueType="num">
                                      <p:cBhvr additive="base">
                                        <p:cTn id="493" dur="4000"/>
                                        <p:tgtEl>
                                          <p:spTgt spid="62"/>
                                        </p:tgtEl>
                                        <p:attrNameLst>
                                          <p:attrName>ppt_y</p:attrName>
                                        </p:attrNameLst>
                                      </p:cBhvr>
                                      <p:tavLst>
                                        <p:tav tm="0">
                                          <p:val>
                                            <p:strVal val="ppt_y"/>
                                          </p:val>
                                        </p:tav>
                                        <p:tav tm="100000">
                                          <p:val>
                                            <p:strVal val="ppt_y"/>
                                          </p:val>
                                        </p:tav>
                                      </p:tavLst>
                                    </p:anim>
                                    <p:set>
                                      <p:cBhvr>
                                        <p:cTn id="494" dur="1" fill="hold">
                                          <p:stCondLst>
                                            <p:cond delay="3999"/>
                                          </p:stCondLst>
                                        </p:cTn>
                                        <p:tgtEl>
                                          <p:spTgt spid="62"/>
                                        </p:tgtEl>
                                        <p:attrNameLst>
                                          <p:attrName>style.visibility</p:attrName>
                                        </p:attrNameLst>
                                      </p:cBhvr>
                                      <p:to>
                                        <p:strVal val="hidden"/>
                                      </p:to>
                                    </p:set>
                                  </p:childTnLst>
                                </p:cTn>
                              </p:par>
                              <p:par>
                                <p:cTn id="495" presetID="2" presetClass="entr" presetSubtype="8" fill="hold" grpId="0" nodeType="withEffect">
                                  <p:stCondLst>
                                    <p:cond delay="0"/>
                                  </p:stCondLst>
                                  <p:childTnLst>
                                    <p:set>
                                      <p:cBhvr>
                                        <p:cTn id="496" dur="1" fill="hold">
                                          <p:stCondLst>
                                            <p:cond delay="0"/>
                                          </p:stCondLst>
                                        </p:cTn>
                                        <p:tgtEl>
                                          <p:spTgt spid="64"/>
                                        </p:tgtEl>
                                        <p:attrNameLst>
                                          <p:attrName>style.visibility</p:attrName>
                                        </p:attrNameLst>
                                      </p:cBhvr>
                                      <p:to>
                                        <p:strVal val="visible"/>
                                      </p:to>
                                    </p:set>
                                    <p:anim calcmode="lin" valueType="num">
                                      <p:cBhvr additive="base">
                                        <p:cTn id="497" dur="4000" fill="hold"/>
                                        <p:tgtEl>
                                          <p:spTgt spid="64"/>
                                        </p:tgtEl>
                                        <p:attrNameLst>
                                          <p:attrName>ppt_x</p:attrName>
                                        </p:attrNameLst>
                                      </p:cBhvr>
                                      <p:tavLst>
                                        <p:tav tm="0">
                                          <p:val>
                                            <p:strVal val="0-#ppt_w/2"/>
                                          </p:val>
                                        </p:tav>
                                        <p:tav tm="100000">
                                          <p:val>
                                            <p:strVal val="#ppt_x"/>
                                          </p:val>
                                        </p:tav>
                                      </p:tavLst>
                                    </p:anim>
                                    <p:anim calcmode="lin" valueType="num">
                                      <p:cBhvr additive="base">
                                        <p:cTn id="498" dur="4000" fill="hold"/>
                                        <p:tgtEl>
                                          <p:spTgt spid="64"/>
                                        </p:tgtEl>
                                        <p:attrNameLst>
                                          <p:attrName>ppt_y</p:attrName>
                                        </p:attrNameLst>
                                      </p:cBhvr>
                                      <p:tavLst>
                                        <p:tav tm="0">
                                          <p:val>
                                            <p:strVal val="#ppt_y"/>
                                          </p:val>
                                        </p:tav>
                                        <p:tav tm="100000">
                                          <p:val>
                                            <p:strVal val="#ppt_y"/>
                                          </p:val>
                                        </p:tav>
                                      </p:tavLst>
                                    </p:anim>
                                  </p:childTnLst>
                                </p:cTn>
                              </p:par>
                              <p:par>
                                <p:cTn id="499" presetID="19" presetClass="entr" presetSubtype="5" fill="hold" grpId="1" nodeType="withEffect">
                                  <p:stCondLst>
                                    <p:cond delay="0"/>
                                  </p:stCondLst>
                                  <p:childTnLst>
                                    <p:set>
                                      <p:cBhvr>
                                        <p:cTn id="500" dur="1" fill="hold">
                                          <p:stCondLst>
                                            <p:cond delay="0"/>
                                          </p:stCondLst>
                                        </p:cTn>
                                        <p:tgtEl>
                                          <p:spTgt spid="64"/>
                                        </p:tgtEl>
                                        <p:attrNameLst>
                                          <p:attrName>style.visibility</p:attrName>
                                        </p:attrNameLst>
                                      </p:cBhvr>
                                      <p:to>
                                        <p:strVal val="visible"/>
                                      </p:to>
                                    </p:set>
                                    <p:anim calcmode="lin" valueType="num">
                                      <p:cBhvr>
                                        <p:cTn id="501" dur="4000" fill="hold"/>
                                        <p:tgtEl>
                                          <p:spTgt spid="64"/>
                                        </p:tgtEl>
                                        <p:attrNameLst>
                                          <p:attrName>ppt_w</p:attrName>
                                        </p:attrNameLst>
                                      </p:cBhvr>
                                      <p:tavLst>
                                        <p:tav tm="0">
                                          <p:val>
                                            <p:strVal val="#ppt_w"/>
                                          </p:val>
                                        </p:tav>
                                        <p:tav tm="100000">
                                          <p:val>
                                            <p:strVal val="#ppt_w"/>
                                          </p:val>
                                        </p:tav>
                                      </p:tavLst>
                                    </p:anim>
                                    <p:anim calcmode="lin" valueType="num">
                                      <p:cBhvr>
                                        <p:cTn id="502" dur="4000" fill="hold"/>
                                        <p:tgtEl>
                                          <p:spTgt spid="64"/>
                                        </p:tgtEl>
                                        <p:attrNameLst>
                                          <p:attrName>ppt_h</p:attrName>
                                        </p:attrNameLst>
                                      </p:cBhvr>
                                      <p:tavLst>
                                        <p:tav tm="0" fmla="#ppt_h*sin(2.5*pi*$)">
                                          <p:val>
                                            <p:fltVal val="0"/>
                                          </p:val>
                                        </p:tav>
                                        <p:tav tm="100000">
                                          <p:val>
                                            <p:fltVal val="1"/>
                                          </p:val>
                                        </p:tav>
                                      </p:tavLst>
                                    </p:anim>
                                  </p:childTnLst>
                                </p:cTn>
                              </p:par>
                              <p:par>
                                <p:cTn id="503" presetID="8" presetClass="emph" presetSubtype="0" repeatCount="indefinite" fill="hold" grpId="2" nodeType="withEffect">
                                  <p:stCondLst>
                                    <p:cond delay="0"/>
                                  </p:stCondLst>
                                  <p:childTnLst>
                                    <p:animRot by="-21600000">
                                      <p:cBhvr>
                                        <p:cTn id="504" dur="4000" fill="hold"/>
                                        <p:tgtEl>
                                          <p:spTgt spid="64"/>
                                        </p:tgtEl>
                                        <p:attrNameLst>
                                          <p:attrName>r</p:attrName>
                                        </p:attrNameLst>
                                      </p:cBhvr>
                                    </p:animRot>
                                  </p:childTnLst>
                                </p:cTn>
                              </p:par>
                              <p:par>
                                <p:cTn id="505" presetID="2" presetClass="exit" presetSubtype="8" fill="hold" grpId="3" nodeType="withEffect">
                                  <p:stCondLst>
                                    <p:cond delay="0"/>
                                  </p:stCondLst>
                                  <p:childTnLst>
                                    <p:anim calcmode="lin" valueType="num">
                                      <p:cBhvr additive="base">
                                        <p:cTn id="506" dur="4000"/>
                                        <p:tgtEl>
                                          <p:spTgt spid="64"/>
                                        </p:tgtEl>
                                        <p:attrNameLst>
                                          <p:attrName>ppt_x</p:attrName>
                                        </p:attrNameLst>
                                      </p:cBhvr>
                                      <p:tavLst>
                                        <p:tav tm="0">
                                          <p:val>
                                            <p:strVal val="ppt_x"/>
                                          </p:val>
                                        </p:tav>
                                        <p:tav tm="100000">
                                          <p:val>
                                            <p:strVal val="0-ppt_w/2"/>
                                          </p:val>
                                        </p:tav>
                                      </p:tavLst>
                                    </p:anim>
                                    <p:anim calcmode="lin" valueType="num">
                                      <p:cBhvr additive="base">
                                        <p:cTn id="507" dur="4000"/>
                                        <p:tgtEl>
                                          <p:spTgt spid="64"/>
                                        </p:tgtEl>
                                        <p:attrNameLst>
                                          <p:attrName>ppt_y</p:attrName>
                                        </p:attrNameLst>
                                      </p:cBhvr>
                                      <p:tavLst>
                                        <p:tav tm="0">
                                          <p:val>
                                            <p:strVal val="ppt_y"/>
                                          </p:val>
                                        </p:tav>
                                        <p:tav tm="100000">
                                          <p:val>
                                            <p:strVal val="ppt_y"/>
                                          </p:val>
                                        </p:tav>
                                      </p:tavLst>
                                    </p:anim>
                                    <p:set>
                                      <p:cBhvr>
                                        <p:cTn id="508" dur="1" fill="hold">
                                          <p:stCondLst>
                                            <p:cond delay="3999"/>
                                          </p:stCondLst>
                                        </p:cTn>
                                        <p:tgtEl>
                                          <p:spTgt spid="64"/>
                                        </p:tgtEl>
                                        <p:attrNameLst>
                                          <p:attrName>style.visibility</p:attrName>
                                        </p:attrNameLst>
                                      </p:cBhvr>
                                      <p:to>
                                        <p:strVal val="hidden"/>
                                      </p:to>
                                    </p:set>
                                  </p:childTnLst>
                                </p:cTn>
                              </p:par>
                              <p:par>
                                <p:cTn id="509" presetID="2" presetClass="entr" presetSubtype="8" fill="hold" grpId="0" nodeType="withEffect">
                                  <p:stCondLst>
                                    <p:cond delay="0"/>
                                  </p:stCondLst>
                                  <p:childTnLst>
                                    <p:set>
                                      <p:cBhvr>
                                        <p:cTn id="510" dur="1" fill="hold">
                                          <p:stCondLst>
                                            <p:cond delay="0"/>
                                          </p:stCondLst>
                                        </p:cTn>
                                        <p:tgtEl>
                                          <p:spTgt spid="67"/>
                                        </p:tgtEl>
                                        <p:attrNameLst>
                                          <p:attrName>style.visibility</p:attrName>
                                        </p:attrNameLst>
                                      </p:cBhvr>
                                      <p:to>
                                        <p:strVal val="visible"/>
                                      </p:to>
                                    </p:set>
                                    <p:anim calcmode="lin" valueType="num">
                                      <p:cBhvr additive="base">
                                        <p:cTn id="511" dur="4000" fill="hold"/>
                                        <p:tgtEl>
                                          <p:spTgt spid="67"/>
                                        </p:tgtEl>
                                        <p:attrNameLst>
                                          <p:attrName>ppt_x</p:attrName>
                                        </p:attrNameLst>
                                      </p:cBhvr>
                                      <p:tavLst>
                                        <p:tav tm="0">
                                          <p:val>
                                            <p:strVal val="0-#ppt_w/2"/>
                                          </p:val>
                                        </p:tav>
                                        <p:tav tm="100000">
                                          <p:val>
                                            <p:strVal val="#ppt_x"/>
                                          </p:val>
                                        </p:tav>
                                      </p:tavLst>
                                    </p:anim>
                                    <p:anim calcmode="lin" valueType="num">
                                      <p:cBhvr additive="base">
                                        <p:cTn id="512" dur="4000" fill="hold"/>
                                        <p:tgtEl>
                                          <p:spTgt spid="67"/>
                                        </p:tgtEl>
                                        <p:attrNameLst>
                                          <p:attrName>ppt_y</p:attrName>
                                        </p:attrNameLst>
                                      </p:cBhvr>
                                      <p:tavLst>
                                        <p:tav tm="0">
                                          <p:val>
                                            <p:strVal val="#ppt_y"/>
                                          </p:val>
                                        </p:tav>
                                        <p:tav tm="100000">
                                          <p:val>
                                            <p:strVal val="#ppt_y"/>
                                          </p:val>
                                        </p:tav>
                                      </p:tavLst>
                                    </p:anim>
                                  </p:childTnLst>
                                </p:cTn>
                              </p:par>
                              <p:par>
                                <p:cTn id="513" presetID="19" presetClass="entr" presetSubtype="5" fill="hold" grpId="1" nodeType="withEffect">
                                  <p:stCondLst>
                                    <p:cond delay="0"/>
                                  </p:stCondLst>
                                  <p:childTnLst>
                                    <p:set>
                                      <p:cBhvr>
                                        <p:cTn id="514" dur="1" fill="hold">
                                          <p:stCondLst>
                                            <p:cond delay="0"/>
                                          </p:stCondLst>
                                        </p:cTn>
                                        <p:tgtEl>
                                          <p:spTgt spid="67"/>
                                        </p:tgtEl>
                                        <p:attrNameLst>
                                          <p:attrName>style.visibility</p:attrName>
                                        </p:attrNameLst>
                                      </p:cBhvr>
                                      <p:to>
                                        <p:strVal val="visible"/>
                                      </p:to>
                                    </p:set>
                                    <p:anim calcmode="lin" valueType="num">
                                      <p:cBhvr>
                                        <p:cTn id="515" dur="4000" fill="hold"/>
                                        <p:tgtEl>
                                          <p:spTgt spid="67"/>
                                        </p:tgtEl>
                                        <p:attrNameLst>
                                          <p:attrName>ppt_w</p:attrName>
                                        </p:attrNameLst>
                                      </p:cBhvr>
                                      <p:tavLst>
                                        <p:tav tm="0">
                                          <p:val>
                                            <p:strVal val="#ppt_w"/>
                                          </p:val>
                                        </p:tav>
                                        <p:tav tm="100000">
                                          <p:val>
                                            <p:strVal val="#ppt_w"/>
                                          </p:val>
                                        </p:tav>
                                      </p:tavLst>
                                    </p:anim>
                                    <p:anim calcmode="lin" valueType="num">
                                      <p:cBhvr>
                                        <p:cTn id="516" dur="4000" fill="hold"/>
                                        <p:tgtEl>
                                          <p:spTgt spid="67"/>
                                        </p:tgtEl>
                                        <p:attrNameLst>
                                          <p:attrName>ppt_h</p:attrName>
                                        </p:attrNameLst>
                                      </p:cBhvr>
                                      <p:tavLst>
                                        <p:tav tm="0" fmla="#ppt_h*sin(2.5*pi*$)">
                                          <p:val>
                                            <p:fltVal val="0"/>
                                          </p:val>
                                        </p:tav>
                                        <p:tav tm="100000">
                                          <p:val>
                                            <p:fltVal val="1"/>
                                          </p:val>
                                        </p:tav>
                                      </p:tavLst>
                                    </p:anim>
                                  </p:childTnLst>
                                </p:cTn>
                              </p:par>
                              <p:par>
                                <p:cTn id="517" presetID="8" presetClass="emph" presetSubtype="0" repeatCount="indefinite" fill="hold" grpId="2" nodeType="withEffect">
                                  <p:stCondLst>
                                    <p:cond delay="0"/>
                                  </p:stCondLst>
                                  <p:childTnLst>
                                    <p:animRot by="-21600000">
                                      <p:cBhvr>
                                        <p:cTn id="518" dur="4000" fill="hold"/>
                                        <p:tgtEl>
                                          <p:spTgt spid="67"/>
                                        </p:tgtEl>
                                        <p:attrNameLst>
                                          <p:attrName>r</p:attrName>
                                        </p:attrNameLst>
                                      </p:cBhvr>
                                    </p:animRot>
                                  </p:childTnLst>
                                </p:cTn>
                              </p:par>
                              <p:par>
                                <p:cTn id="519" presetID="2" presetClass="exit" presetSubtype="8" fill="hold" grpId="3" nodeType="withEffect">
                                  <p:stCondLst>
                                    <p:cond delay="0"/>
                                  </p:stCondLst>
                                  <p:childTnLst>
                                    <p:anim calcmode="lin" valueType="num">
                                      <p:cBhvr additive="base">
                                        <p:cTn id="520" dur="4000"/>
                                        <p:tgtEl>
                                          <p:spTgt spid="67"/>
                                        </p:tgtEl>
                                        <p:attrNameLst>
                                          <p:attrName>ppt_x</p:attrName>
                                        </p:attrNameLst>
                                      </p:cBhvr>
                                      <p:tavLst>
                                        <p:tav tm="0">
                                          <p:val>
                                            <p:strVal val="ppt_x"/>
                                          </p:val>
                                        </p:tav>
                                        <p:tav tm="100000">
                                          <p:val>
                                            <p:strVal val="0-ppt_w/2"/>
                                          </p:val>
                                        </p:tav>
                                      </p:tavLst>
                                    </p:anim>
                                    <p:anim calcmode="lin" valueType="num">
                                      <p:cBhvr additive="base">
                                        <p:cTn id="521" dur="4000"/>
                                        <p:tgtEl>
                                          <p:spTgt spid="67"/>
                                        </p:tgtEl>
                                        <p:attrNameLst>
                                          <p:attrName>ppt_y</p:attrName>
                                        </p:attrNameLst>
                                      </p:cBhvr>
                                      <p:tavLst>
                                        <p:tav tm="0">
                                          <p:val>
                                            <p:strVal val="ppt_y"/>
                                          </p:val>
                                        </p:tav>
                                        <p:tav tm="100000">
                                          <p:val>
                                            <p:strVal val="ppt_y"/>
                                          </p:val>
                                        </p:tav>
                                      </p:tavLst>
                                    </p:anim>
                                    <p:set>
                                      <p:cBhvr>
                                        <p:cTn id="522" dur="1" fill="hold">
                                          <p:stCondLst>
                                            <p:cond delay="3999"/>
                                          </p:stCondLst>
                                        </p:cTn>
                                        <p:tgtEl>
                                          <p:spTgt spid="67"/>
                                        </p:tgtEl>
                                        <p:attrNameLst>
                                          <p:attrName>style.visibility</p:attrName>
                                        </p:attrNameLst>
                                      </p:cBhvr>
                                      <p:to>
                                        <p:strVal val="hidden"/>
                                      </p:to>
                                    </p:set>
                                  </p:childTnLst>
                                </p:cTn>
                              </p:par>
                              <p:par>
                                <p:cTn id="523" presetID="2" presetClass="entr" presetSubtype="8" fill="hold" grpId="0" nodeType="withEffect">
                                  <p:stCondLst>
                                    <p:cond delay="0"/>
                                  </p:stCondLst>
                                  <p:childTnLst>
                                    <p:set>
                                      <p:cBhvr>
                                        <p:cTn id="524" dur="1" fill="hold">
                                          <p:stCondLst>
                                            <p:cond delay="0"/>
                                          </p:stCondLst>
                                        </p:cTn>
                                        <p:tgtEl>
                                          <p:spTgt spid="66"/>
                                        </p:tgtEl>
                                        <p:attrNameLst>
                                          <p:attrName>style.visibility</p:attrName>
                                        </p:attrNameLst>
                                      </p:cBhvr>
                                      <p:to>
                                        <p:strVal val="visible"/>
                                      </p:to>
                                    </p:set>
                                    <p:anim calcmode="lin" valueType="num">
                                      <p:cBhvr additive="base">
                                        <p:cTn id="525" dur="4000" fill="hold"/>
                                        <p:tgtEl>
                                          <p:spTgt spid="66"/>
                                        </p:tgtEl>
                                        <p:attrNameLst>
                                          <p:attrName>ppt_x</p:attrName>
                                        </p:attrNameLst>
                                      </p:cBhvr>
                                      <p:tavLst>
                                        <p:tav tm="0">
                                          <p:val>
                                            <p:strVal val="0-#ppt_w/2"/>
                                          </p:val>
                                        </p:tav>
                                        <p:tav tm="100000">
                                          <p:val>
                                            <p:strVal val="#ppt_x"/>
                                          </p:val>
                                        </p:tav>
                                      </p:tavLst>
                                    </p:anim>
                                    <p:anim calcmode="lin" valueType="num">
                                      <p:cBhvr additive="base">
                                        <p:cTn id="526" dur="4000" fill="hold"/>
                                        <p:tgtEl>
                                          <p:spTgt spid="66"/>
                                        </p:tgtEl>
                                        <p:attrNameLst>
                                          <p:attrName>ppt_y</p:attrName>
                                        </p:attrNameLst>
                                      </p:cBhvr>
                                      <p:tavLst>
                                        <p:tav tm="0">
                                          <p:val>
                                            <p:strVal val="#ppt_y"/>
                                          </p:val>
                                        </p:tav>
                                        <p:tav tm="100000">
                                          <p:val>
                                            <p:strVal val="#ppt_y"/>
                                          </p:val>
                                        </p:tav>
                                      </p:tavLst>
                                    </p:anim>
                                  </p:childTnLst>
                                </p:cTn>
                              </p:par>
                              <p:par>
                                <p:cTn id="527" presetID="19" presetClass="entr" presetSubtype="5" fill="hold" grpId="1" nodeType="withEffect">
                                  <p:stCondLst>
                                    <p:cond delay="0"/>
                                  </p:stCondLst>
                                  <p:childTnLst>
                                    <p:set>
                                      <p:cBhvr>
                                        <p:cTn id="528" dur="1" fill="hold">
                                          <p:stCondLst>
                                            <p:cond delay="0"/>
                                          </p:stCondLst>
                                        </p:cTn>
                                        <p:tgtEl>
                                          <p:spTgt spid="66"/>
                                        </p:tgtEl>
                                        <p:attrNameLst>
                                          <p:attrName>style.visibility</p:attrName>
                                        </p:attrNameLst>
                                      </p:cBhvr>
                                      <p:to>
                                        <p:strVal val="visible"/>
                                      </p:to>
                                    </p:set>
                                    <p:anim calcmode="lin" valueType="num">
                                      <p:cBhvr>
                                        <p:cTn id="529" dur="4000" fill="hold"/>
                                        <p:tgtEl>
                                          <p:spTgt spid="66"/>
                                        </p:tgtEl>
                                        <p:attrNameLst>
                                          <p:attrName>ppt_w</p:attrName>
                                        </p:attrNameLst>
                                      </p:cBhvr>
                                      <p:tavLst>
                                        <p:tav tm="0">
                                          <p:val>
                                            <p:strVal val="#ppt_w"/>
                                          </p:val>
                                        </p:tav>
                                        <p:tav tm="100000">
                                          <p:val>
                                            <p:strVal val="#ppt_w"/>
                                          </p:val>
                                        </p:tav>
                                      </p:tavLst>
                                    </p:anim>
                                    <p:anim calcmode="lin" valueType="num">
                                      <p:cBhvr>
                                        <p:cTn id="530" dur="4000" fill="hold"/>
                                        <p:tgtEl>
                                          <p:spTgt spid="66"/>
                                        </p:tgtEl>
                                        <p:attrNameLst>
                                          <p:attrName>ppt_h</p:attrName>
                                        </p:attrNameLst>
                                      </p:cBhvr>
                                      <p:tavLst>
                                        <p:tav tm="0" fmla="#ppt_h*sin(2.5*pi*$)">
                                          <p:val>
                                            <p:fltVal val="0"/>
                                          </p:val>
                                        </p:tav>
                                        <p:tav tm="100000">
                                          <p:val>
                                            <p:fltVal val="1"/>
                                          </p:val>
                                        </p:tav>
                                      </p:tavLst>
                                    </p:anim>
                                  </p:childTnLst>
                                </p:cTn>
                              </p:par>
                              <p:par>
                                <p:cTn id="531" presetID="8" presetClass="emph" presetSubtype="0" repeatCount="indefinite" fill="hold" grpId="2" nodeType="withEffect">
                                  <p:stCondLst>
                                    <p:cond delay="0"/>
                                  </p:stCondLst>
                                  <p:childTnLst>
                                    <p:animRot by="-21600000">
                                      <p:cBhvr>
                                        <p:cTn id="532" dur="4000" fill="hold"/>
                                        <p:tgtEl>
                                          <p:spTgt spid="66"/>
                                        </p:tgtEl>
                                        <p:attrNameLst>
                                          <p:attrName>r</p:attrName>
                                        </p:attrNameLst>
                                      </p:cBhvr>
                                    </p:animRot>
                                  </p:childTnLst>
                                </p:cTn>
                              </p:par>
                              <p:par>
                                <p:cTn id="533" presetID="2" presetClass="exit" presetSubtype="8" fill="hold" grpId="3" nodeType="withEffect">
                                  <p:stCondLst>
                                    <p:cond delay="0"/>
                                  </p:stCondLst>
                                  <p:childTnLst>
                                    <p:anim calcmode="lin" valueType="num">
                                      <p:cBhvr additive="base">
                                        <p:cTn id="534" dur="4000"/>
                                        <p:tgtEl>
                                          <p:spTgt spid="66"/>
                                        </p:tgtEl>
                                        <p:attrNameLst>
                                          <p:attrName>ppt_x</p:attrName>
                                        </p:attrNameLst>
                                      </p:cBhvr>
                                      <p:tavLst>
                                        <p:tav tm="0">
                                          <p:val>
                                            <p:strVal val="ppt_x"/>
                                          </p:val>
                                        </p:tav>
                                        <p:tav tm="100000">
                                          <p:val>
                                            <p:strVal val="0-ppt_w/2"/>
                                          </p:val>
                                        </p:tav>
                                      </p:tavLst>
                                    </p:anim>
                                    <p:anim calcmode="lin" valueType="num">
                                      <p:cBhvr additive="base">
                                        <p:cTn id="535" dur="4000"/>
                                        <p:tgtEl>
                                          <p:spTgt spid="66"/>
                                        </p:tgtEl>
                                        <p:attrNameLst>
                                          <p:attrName>ppt_y</p:attrName>
                                        </p:attrNameLst>
                                      </p:cBhvr>
                                      <p:tavLst>
                                        <p:tav tm="0">
                                          <p:val>
                                            <p:strVal val="ppt_y"/>
                                          </p:val>
                                        </p:tav>
                                        <p:tav tm="100000">
                                          <p:val>
                                            <p:strVal val="ppt_y"/>
                                          </p:val>
                                        </p:tav>
                                      </p:tavLst>
                                    </p:anim>
                                    <p:set>
                                      <p:cBhvr>
                                        <p:cTn id="536" dur="1" fill="hold">
                                          <p:stCondLst>
                                            <p:cond delay="3999"/>
                                          </p:stCondLst>
                                        </p:cTn>
                                        <p:tgtEl>
                                          <p:spTgt spid="66"/>
                                        </p:tgtEl>
                                        <p:attrNameLst>
                                          <p:attrName>style.visibility</p:attrName>
                                        </p:attrNameLst>
                                      </p:cBhvr>
                                      <p:to>
                                        <p:strVal val="hidden"/>
                                      </p:to>
                                    </p:set>
                                  </p:childTnLst>
                                </p:cTn>
                              </p:par>
                              <p:par>
                                <p:cTn id="537" presetID="2" presetClass="entr" presetSubtype="8" fill="hold" grpId="0" nodeType="withEffect">
                                  <p:stCondLst>
                                    <p:cond delay="0"/>
                                  </p:stCondLst>
                                  <p:childTnLst>
                                    <p:set>
                                      <p:cBhvr>
                                        <p:cTn id="538" dur="1" fill="hold">
                                          <p:stCondLst>
                                            <p:cond delay="0"/>
                                          </p:stCondLst>
                                        </p:cTn>
                                        <p:tgtEl>
                                          <p:spTgt spid="88"/>
                                        </p:tgtEl>
                                        <p:attrNameLst>
                                          <p:attrName>style.visibility</p:attrName>
                                        </p:attrNameLst>
                                      </p:cBhvr>
                                      <p:to>
                                        <p:strVal val="visible"/>
                                      </p:to>
                                    </p:set>
                                    <p:anim calcmode="lin" valueType="num">
                                      <p:cBhvr additive="base">
                                        <p:cTn id="539" dur="4000" fill="hold"/>
                                        <p:tgtEl>
                                          <p:spTgt spid="88"/>
                                        </p:tgtEl>
                                        <p:attrNameLst>
                                          <p:attrName>ppt_x</p:attrName>
                                        </p:attrNameLst>
                                      </p:cBhvr>
                                      <p:tavLst>
                                        <p:tav tm="0">
                                          <p:val>
                                            <p:strVal val="0-#ppt_w/2"/>
                                          </p:val>
                                        </p:tav>
                                        <p:tav tm="100000">
                                          <p:val>
                                            <p:strVal val="#ppt_x"/>
                                          </p:val>
                                        </p:tav>
                                      </p:tavLst>
                                    </p:anim>
                                    <p:anim calcmode="lin" valueType="num">
                                      <p:cBhvr additive="base">
                                        <p:cTn id="540" dur="4000" fill="hold"/>
                                        <p:tgtEl>
                                          <p:spTgt spid="88"/>
                                        </p:tgtEl>
                                        <p:attrNameLst>
                                          <p:attrName>ppt_y</p:attrName>
                                        </p:attrNameLst>
                                      </p:cBhvr>
                                      <p:tavLst>
                                        <p:tav tm="0">
                                          <p:val>
                                            <p:strVal val="#ppt_y"/>
                                          </p:val>
                                        </p:tav>
                                        <p:tav tm="100000">
                                          <p:val>
                                            <p:strVal val="#ppt_y"/>
                                          </p:val>
                                        </p:tav>
                                      </p:tavLst>
                                    </p:anim>
                                  </p:childTnLst>
                                </p:cTn>
                              </p:par>
                              <p:par>
                                <p:cTn id="541" presetID="19" presetClass="entr" presetSubtype="5" fill="hold" grpId="1" nodeType="withEffect">
                                  <p:stCondLst>
                                    <p:cond delay="0"/>
                                  </p:stCondLst>
                                  <p:childTnLst>
                                    <p:set>
                                      <p:cBhvr>
                                        <p:cTn id="542" dur="1" fill="hold">
                                          <p:stCondLst>
                                            <p:cond delay="0"/>
                                          </p:stCondLst>
                                        </p:cTn>
                                        <p:tgtEl>
                                          <p:spTgt spid="88"/>
                                        </p:tgtEl>
                                        <p:attrNameLst>
                                          <p:attrName>style.visibility</p:attrName>
                                        </p:attrNameLst>
                                      </p:cBhvr>
                                      <p:to>
                                        <p:strVal val="visible"/>
                                      </p:to>
                                    </p:set>
                                    <p:anim calcmode="lin" valueType="num">
                                      <p:cBhvr>
                                        <p:cTn id="543" dur="4000" fill="hold"/>
                                        <p:tgtEl>
                                          <p:spTgt spid="88"/>
                                        </p:tgtEl>
                                        <p:attrNameLst>
                                          <p:attrName>ppt_w</p:attrName>
                                        </p:attrNameLst>
                                      </p:cBhvr>
                                      <p:tavLst>
                                        <p:tav tm="0">
                                          <p:val>
                                            <p:strVal val="#ppt_w"/>
                                          </p:val>
                                        </p:tav>
                                        <p:tav tm="100000">
                                          <p:val>
                                            <p:strVal val="#ppt_w"/>
                                          </p:val>
                                        </p:tav>
                                      </p:tavLst>
                                    </p:anim>
                                    <p:anim calcmode="lin" valueType="num">
                                      <p:cBhvr>
                                        <p:cTn id="544" dur="4000" fill="hold"/>
                                        <p:tgtEl>
                                          <p:spTgt spid="88"/>
                                        </p:tgtEl>
                                        <p:attrNameLst>
                                          <p:attrName>ppt_h</p:attrName>
                                        </p:attrNameLst>
                                      </p:cBhvr>
                                      <p:tavLst>
                                        <p:tav tm="0" fmla="#ppt_h*sin(2.5*pi*$)">
                                          <p:val>
                                            <p:fltVal val="0"/>
                                          </p:val>
                                        </p:tav>
                                        <p:tav tm="100000">
                                          <p:val>
                                            <p:fltVal val="1"/>
                                          </p:val>
                                        </p:tav>
                                      </p:tavLst>
                                    </p:anim>
                                  </p:childTnLst>
                                </p:cTn>
                              </p:par>
                              <p:par>
                                <p:cTn id="545" presetID="8" presetClass="emph" presetSubtype="0" repeatCount="indefinite" fill="hold" grpId="2" nodeType="withEffect">
                                  <p:stCondLst>
                                    <p:cond delay="0"/>
                                  </p:stCondLst>
                                  <p:childTnLst>
                                    <p:animRot by="-21600000">
                                      <p:cBhvr>
                                        <p:cTn id="546" dur="4000" fill="hold"/>
                                        <p:tgtEl>
                                          <p:spTgt spid="88"/>
                                        </p:tgtEl>
                                        <p:attrNameLst>
                                          <p:attrName>r</p:attrName>
                                        </p:attrNameLst>
                                      </p:cBhvr>
                                    </p:animRot>
                                  </p:childTnLst>
                                </p:cTn>
                              </p:par>
                              <p:par>
                                <p:cTn id="547" presetID="2" presetClass="exit" presetSubtype="8" fill="hold" grpId="3" nodeType="withEffect">
                                  <p:stCondLst>
                                    <p:cond delay="0"/>
                                  </p:stCondLst>
                                  <p:childTnLst>
                                    <p:anim calcmode="lin" valueType="num">
                                      <p:cBhvr additive="base">
                                        <p:cTn id="548" dur="4000"/>
                                        <p:tgtEl>
                                          <p:spTgt spid="88"/>
                                        </p:tgtEl>
                                        <p:attrNameLst>
                                          <p:attrName>ppt_x</p:attrName>
                                        </p:attrNameLst>
                                      </p:cBhvr>
                                      <p:tavLst>
                                        <p:tav tm="0">
                                          <p:val>
                                            <p:strVal val="ppt_x"/>
                                          </p:val>
                                        </p:tav>
                                        <p:tav tm="100000">
                                          <p:val>
                                            <p:strVal val="0-ppt_w/2"/>
                                          </p:val>
                                        </p:tav>
                                      </p:tavLst>
                                    </p:anim>
                                    <p:anim calcmode="lin" valueType="num">
                                      <p:cBhvr additive="base">
                                        <p:cTn id="549" dur="4000"/>
                                        <p:tgtEl>
                                          <p:spTgt spid="88"/>
                                        </p:tgtEl>
                                        <p:attrNameLst>
                                          <p:attrName>ppt_y</p:attrName>
                                        </p:attrNameLst>
                                      </p:cBhvr>
                                      <p:tavLst>
                                        <p:tav tm="0">
                                          <p:val>
                                            <p:strVal val="ppt_y"/>
                                          </p:val>
                                        </p:tav>
                                        <p:tav tm="100000">
                                          <p:val>
                                            <p:strVal val="ppt_y"/>
                                          </p:val>
                                        </p:tav>
                                      </p:tavLst>
                                    </p:anim>
                                    <p:set>
                                      <p:cBhvr>
                                        <p:cTn id="550" dur="1" fill="hold">
                                          <p:stCondLst>
                                            <p:cond delay="3999"/>
                                          </p:stCondLst>
                                        </p:cTn>
                                        <p:tgtEl>
                                          <p:spTgt spid="88"/>
                                        </p:tgtEl>
                                        <p:attrNameLst>
                                          <p:attrName>style.visibility</p:attrName>
                                        </p:attrNameLst>
                                      </p:cBhvr>
                                      <p:to>
                                        <p:strVal val="hidden"/>
                                      </p:to>
                                    </p:set>
                                  </p:childTnLst>
                                </p:cTn>
                              </p:par>
                              <p:par>
                                <p:cTn id="551" presetID="2" presetClass="entr" presetSubtype="8" fill="hold" grpId="0" nodeType="withEffect">
                                  <p:stCondLst>
                                    <p:cond delay="0"/>
                                  </p:stCondLst>
                                  <p:childTnLst>
                                    <p:set>
                                      <p:cBhvr>
                                        <p:cTn id="552" dur="1" fill="hold">
                                          <p:stCondLst>
                                            <p:cond delay="0"/>
                                          </p:stCondLst>
                                        </p:cTn>
                                        <p:tgtEl>
                                          <p:spTgt spid="89"/>
                                        </p:tgtEl>
                                        <p:attrNameLst>
                                          <p:attrName>style.visibility</p:attrName>
                                        </p:attrNameLst>
                                      </p:cBhvr>
                                      <p:to>
                                        <p:strVal val="visible"/>
                                      </p:to>
                                    </p:set>
                                    <p:anim calcmode="lin" valueType="num">
                                      <p:cBhvr additive="base">
                                        <p:cTn id="553" dur="4000" fill="hold"/>
                                        <p:tgtEl>
                                          <p:spTgt spid="89"/>
                                        </p:tgtEl>
                                        <p:attrNameLst>
                                          <p:attrName>ppt_x</p:attrName>
                                        </p:attrNameLst>
                                      </p:cBhvr>
                                      <p:tavLst>
                                        <p:tav tm="0">
                                          <p:val>
                                            <p:strVal val="0-#ppt_w/2"/>
                                          </p:val>
                                        </p:tav>
                                        <p:tav tm="100000">
                                          <p:val>
                                            <p:strVal val="#ppt_x"/>
                                          </p:val>
                                        </p:tav>
                                      </p:tavLst>
                                    </p:anim>
                                    <p:anim calcmode="lin" valueType="num">
                                      <p:cBhvr additive="base">
                                        <p:cTn id="554" dur="4000" fill="hold"/>
                                        <p:tgtEl>
                                          <p:spTgt spid="89"/>
                                        </p:tgtEl>
                                        <p:attrNameLst>
                                          <p:attrName>ppt_y</p:attrName>
                                        </p:attrNameLst>
                                      </p:cBhvr>
                                      <p:tavLst>
                                        <p:tav tm="0">
                                          <p:val>
                                            <p:strVal val="#ppt_y"/>
                                          </p:val>
                                        </p:tav>
                                        <p:tav tm="100000">
                                          <p:val>
                                            <p:strVal val="#ppt_y"/>
                                          </p:val>
                                        </p:tav>
                                      </p:tavLst>
                                    </p:anim>
                                  </p:childTnLst>
                                </p:cTn>
                              </p:par>
                              <p:par>
                                <p:cTn id="555" presetID="19" presetClass="entr" presetSubtype="5" fill="hold" grpId="1" nodeType="withEffect">
                                  <p:stCondLst>
                                    <p:cond delay="0"/>
                                  </p:stCondLst>
                                  <p:childTnLst>
                                    <p:set>
                                      <p:cBhvr>
                                        <p:cTn id="556" dur="1" fill="hold">
                                          <p:stCondLst>
                                            <p:cond delay="0"/>
                                          </p:stCondLst>
                                        </p:cTn>
                                        <p:tgtEl>
                                          <p:spTgt spid="89"/>
                                        </p:tgtEl>
                                        <p:attrNameLst>
                                          <p:attrName>style.visibility</p:attrName>
                                        </p:attrNameLst>
                                      </p:cBhvr>
                                      <p:to>
                                        <p:strVal val="visible"/>
                                      </p:to>
                                    </p:set>
                                    <p:anim calcmode="lin" valueType="num">
                                      <p:cBhvr>
                                        <p:cTn id="557" dur="4000" fill="hold"/>
                                        <p:tgtEl>
                                          <p:spTgt spid="89"/>
                                        </p:tgtEl>
                                        <p:attrNameLst>
                                          <p:attrName>ppt_w</p:attrName>
                                        </p:attrNameLst>
                                      </p:cBhvr>
                                      <p:tavLst>
                                        <p:tav tm="0">
                                          <p:val>
                                            <p:strVal val="#ppt_w"/>
                                          </p:val>
                                        </p:tav>
                                        <p:tav tm="100000">
                                          <p:val>
                                            <p:strVal val="#ppt_w"/>
                                          </p:val>
                                        </p:tav>
                                      </p:tavLst>
                                    </p:anim>
                                    <p:anim calcmode="lin" valueType="num">
                                      <p:cBhvr>
                                        <p:cTn id="558" dur="4000" fill="hold"/>
                                        <p:tgtEl>
                                          <p:spTgt spid="89"/>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2" nodeType="withEffect">
                                  <p:stCondLst>
                                    <p:cond delay="0"/>
                                  </p:stCondLst>
                                  <p:childTnLst>
                                    <p:animRot by="-21600000">
                                      <p:cBhvr>
                                        <p:cTn id="560" dur="4000" fill="hold"/>
                                        <p:tgtEl>
                                          <p:spTgt spid="89"/>
                                        </p:tgtEl>
                                        <p:attrNameLst>
                                          <p:attrName>r</p:attrName>
                                        </p:attrNameLst>
                                      </p:cBhvr>
                                    </p:animRot>
                                  </p:childTnLst>
                                </p:cTn>
                              </p:par>
                              <p:par>
                                <p:cTn id="561" presetID="2" presetClass="exit" presetSubtype="8" fill="hold" grpId="3" nodeType="withEffect">
                                  <p:stCondLst>
                                    <p:cond delay="0"/>
                                  </p:stCondLst>
                                  <p:childTnLst>
                                    <p:anim calcmode="lin" valueType="num">
                                      <p:cBhvr additive="base">
                                        <p:cTn id="562" dur="4000"/>
                                        <p:tgtEl>
                                          <p:spTgt spid="89"/>
                                        </p:tgtEl>
                                        <p:attrNameLst>
                                          <p:attrName>ppt_x</p:attrName>
                                        </p:attrNameLst>
                                      </p:cBhvr>
                                      <p:tavLst>
                                        <p:tav tm="0">
                                          <p:val>
                                            <p:strVal val="ppt_x"/>
                                          </p:val>
                                        </p:tav>
                                        <p:tav tm="100000">
                                          <p:val>
                                            <p:strVal val="0-ppt_w/2"/>
                                          </p:val>
                                        </p:tav>
                                      </p:tavLst>
                                    </p:anim>
                                    <p:anim calcmode="lin" valueType="num">
                                      <p:cBhvr additive="base">
                                        <p:cTn id="563" dur="4000"/>
                                        <p:tgtEl>
                                          <p:spTgt spid="89"/>
                                        </p:tgtEl>
                                        <p:attrNameLst>
                                          <p:attrName>ppt_y</p:attrName>
                                        </p:attrNameLst>
                                      </p:cBhvr>
                                      <p:tavLst>
                                        <p:tav tm="0">
                                          <p:val>
                                            <p:strVal val="ppt_y"/>
                                          </p:val>
                                        </p:tav>
                                        <p:tav tm="100000">
                                          <p:val>
                                            <p:strVal val="ppt_y"/>
                                          </p:val>
                                        </p:tav>
                                      </p:tavLst>
                                    </p:anim>
                                    <p:set>
                                      <p:cBhvr>
                                        <p:cTn id="564" dur="1" fill="hold">
                                          <p:stCondLst>
                                            <p:cond delay="3999"/>
                                          </p:stCondLst>
                                        </p:cTn>
                                        <p:tgtEl>
                                          <p:spTgt spid="89"/>
                                        </p:tgtEl>
                                        <p:attrNameLst>
                                          <p:attrName>style.visibility</p:attrName>
                                        </p:attrNameLst>
                                      </p:cBhvr>
                                      <p:to>
                                        <p:strVal val="hidden"/>
                                      </p:to>
                                    </p:set>
                                  </p:childTnLst>
                                </p:cTn>
                              </p:par>
                              <p:par>
                                <p:cTn id="565" presetID="17" presetClass="entr" presetSubtype="10" fill="hold" nodeType="withEffect">
                                  <p:stCondLst>
                                    <p:cond delay="1000"/>
                                  </p:stCondLst>
                                  <p:childTnLst>
                                    <p:set>
                                      <p:cBhvr>
                                        <p:cTn id="566" dur="1" fill="hold">
                                          <p:stCondLst>
                                            <p:cond delay="0"/>
                                          </p:stCondLst>
                                        </p:cTn>
                                        <p:tgtEl>
                                          <p:spTgt spid="65"/>
                                        </p:tgtEl>
                                        <p:attrNameLst>
                                          <p:attrName>style.visibility</p:attrName>
                                        </p:attrNameLst>
                                      </p:cBhvr>
                                      <p:to>
                                        <p:strVal val="visible"/>
                                      </p:to>
                                    </p:set>
                                    <p:anim calcmode="lin" valueType="num">
                                      <p:cBhvr>
                                        <p:cTn id="567" dur="2750" fill="hold"/>
                                        <p:tgtEl>
                                          <p:spTgt spid="65"/>
                                        </p:tgtEl>
                                        <p:attrNameLst>
                                          <p:attrName>ppt_w</p:attrName>
                                        </p:attrNameLst>
                                      </p:cBhvr>
                                      <p:tavLst>
                                        <p:tav tm="0">
                                          <p:val>
                                            <p:fltVal val="0"/>
                                          </p:val>
                                        </p:tav>
                                        <p:tav tm="100000">
                                          <p:val>
                                            <p:strVal val="#ppt_w"/>
                                          </p:val>
                                        </p:tav>
                                      </p:tavLst>
                                    </p:anim>
                                    <p:anim calcmode="lin" valueType="num">
                                      <p:cBhvr>
                                        <p:cTn id="568" dur="2750" fill="hold"/>
                                        <p:tgtEl>
                                          <p:spTgt spid="65"/>
                                        </p:tgtEl>
                                        <p:attrNameLst>
                                          <p:attrName>ppt_h</p:attrName>
                                        </p:attrNameLst>
                                      </p:cBhvr>
                                      <p:tavLst>
                                        <p:tav tm="0">
                                          <p:val>
                                            <p:strVal val="#ppt_h"/>
                                          </p:val>
                                        </p:tav>
                                        <p:tav tm="100000">
                                          <p:val>
                                            <p:strVal val="#ppt_h"/>
                                          </p:val>
                                        </p:tav>
                                      </p:tavLst>
                                    </p:anim>
                                  </p:childTnLst>
                                </p:cTn>
                              </p:par>
                              <p:par>
                                <p:cTn id="569" presetID="8" presetClass="entr" presetSubtype="32" fill="hold" nodeType="withEffect">
                                  <p:stCondLst>
                                    <p:cond delay="1000"/>
                                  </p:stCondLst>
                                  <p:childTnLst>
                                    <p:set>
                                      <p:cBhvr>
                                        <p:cTn id="570" dur="1" fill="hold">
                                          <p:stCondLst>
                                            <p:cond delay="0"/>
                                          </p:stCondLst>
                                        </p:cTn>
                                        <p:tgtEl>
                                          <p:spTgt spid="65"/>
                                        </p:tgtEl>
                                        <p:attrNameLst>
                                          <p:attrName>style.visibility</p:attrName>
                                        </p:attrNameLst>
                                      </p:cBhvr>
                                      <p:to>
                                        <p:strVal val="visible"/>
                                      </p:to>
                                    </p:set>
                                    <p:animEffect transition="in" filter="diamond(out)">
                                      <p:cBhvr>
                                        <p:cTn id="571" dur="2750"/>
                                        <p:tgtEl>
                                          <p:spTgt spid="65"/>
                                        </p:tgtEl>
                                      </p:cBhvr>
                                    </p:animEffect>
                                  </p:childTnLst>
                                </p:cTn>
                              </p:par>
                              <p:par>
                                <p:cTn id="572" presetID="9" presetClass="emph" presetSubtype="0" grpId="0" nodeType="withEffect">
                                  <p:stCondLst>
                                    <p:cond delay="0"/>
                                  </p:stCondLst>
                                  <p:childTnLst>
                                    <p:set>
                                      <p:cBhvr rctx="PPT">
                                        <p:cTn id="573" dur="indefinite"/>
                                        <p:tgtEl>
                                          <p:spTgt spid="63"/>
                                        </p:tgtEl>
                                        <p:attrNameLst>
                                          <p:attrName>style.opacity</p:attrName>
                                        </p:attrNameLst>
                                      </p:cBhvr>
                                      <p:to>
                                        <p:strVal val="0"/>
                                      </p:to>
                                    </p:set>
                                    <p:animEffect filter="image" prLst="opacity: 0">
                                      <p:cBhvr rctx="IE">
                                        <p:cTn id="574" dur="indefinite"/>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7" grpId="0" animBg="1"/>
      <p:bldP spid="7" grpId="1" animBg="1"/>
      <p:bldP spid="7" grpId="2" animBg="1"/>
      <p:bldP spid="7" grpId="3" animBg="1"/>
      <p:bldP spid="11" grpId="0" animBg="1"/>
      <p:bldP spid="11" grpId="1" animBg="1"/>
      <p:bldP spid="11" grpId="2" animBg="1"/>
      <p:bldP spid="11"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51" grpId="0" animBg="1"/>
      <p:bldP spid="51" grpId="1" animBg="1"/>
      <p:bldP spid="51" grpId="2" animBg="1"/>
      <p:bldP spid="51" grpId="3" animBg="1"/>
      <p:bldP spid="52" grpId="0" animBg="1"/>
      <p:bldP spid="52" grpId="1" animBg="1"/>
      <p:bldP spid="52" grpId="2" animBg="1"/>
      <p:bldP spid="52"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4" grpId="0" animBg="1"/>
      <p:bldP spid="64" grpId="1" animBg="1"/>
      <p:bldP spid="64" grpId="2" animBg="1"/>
      <p:bldP spid="64" grpId="3" animBg="1"/>
      <p:bldP spid="66" grpId="0" animBg="1"/>
      <p:bldP spid="66" grpId="1" animBg="1"/>
      <p:bldP spid="66" grpId="2" animBg="1"/>
      <p:bldP spid="66" grpId="3" animBg="1"/>
      <p:bldP spid="67" grpId="0" animBg="1"/>
      <p:bldP spid="67" grpId="1" animBg="1"/>
      <p:bldP spid="67" grpId="2" animBg="1"/>
      <p:bldP spid="67" grpId="3" animBg="1"/>
      <p:bldP spid="88" grpId="0" animBg="1"/>
      <p:bldP spid="88" grpId="1" animBg="1"/>
      <p:bldP spid="88" grpId="2" animBg="1"/>
      <p:bldP spid="88" grpId="3" animBg="1"/>
      <p:bldP spid="89" grpId="0" animBg="1"/>
      <p:bldP spid="89" grpId="1" animBg="1"/>
      <p:bldP spid="89" grpId="2" animBg="1"/>
      <p:bldP spid="89" grpId="3" animBg="1"/>
      <p:bldP spid="63"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7" name="796 Grupo"/>
          <p:cNvGrpSpPr/>
          <p:nvPr/>
        </p:nvGrpSpPr>
        <p:grpSpPr>
          <a:xfrm rot="16200000">
            <a:off x="2024340" y="-2025822"/>
            <a:ext cx="5143501" cy="9144002"/>
            <a:chOff x="0" y="0"/>
            <a:chExt cx="9144001" cy="5143500"/>
          </a:xfrm>
        </p:grpSpPr>
        <p:sp>
          <p:nvSpPr>
            <p:cNvPr id="798" name="797 Rectángulo"/>
            <p:cNvSpPr/>
            <p:nvPr/>
          </p:nvSpPr>
          <p:spPr>
            <a:xfrm rot="10800000" flipH="1">
              <a:off x="4572001" y="257175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9" name="798 Rectángulo"/>
            <p:cNvSpPr/>
            <p:nvPr/>
          </p:nvSpPr>
          <p:spPr>
            <a:xfrm>
              <a:off x="4571999" y="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0" name="799 Rectángulo"/>
            <p:cNvSpPr/>
            <p:nvPr/>
          </p:nvSpPr>
          <p:spPr>
            <a:xfrm rot="10800000">
              <a:off x="0" y="257175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1" name="800 Rectángulo"/>
            <p:cNvSpPr/>
            <p:nvPr/>
          </p:nvSpPr>
          <p:spPr>
            <a:xfrm flipH="1">
              <a:off x="0" y="0"/>
              <a:ext cx="4572000" cy="2571750"/>
            </a:xfrm>
            <a:prstGeom prst="rect">
              <a:avLst/>
            </a:prstGeom>
            <a:gradFill flip="none" rotWithShape="1">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 name="1 Rectángulo"/>
          <p:cNvSpPr/>
          <p:nvPr/>
        </p:nvSpPr>
        <p:spPr>
          <a:xfrm>
            <a:off x="16789" y="-35784"/>
            <a:ext cx="9144000" cy="5143500"/>
          </a:xfrm>
          <a:prstGeom prst="rect">
            <a:avLst/>
          </a:prstGeom>
          <a:solidFill>
            <a:srgbClr val="FBFB37"/>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95" name="794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513" y="0"/>
            <a:ext cx="9235513" cy="5206257"/>
          </a:xfrm>
          <a:prstGeom prst="rect">
            <a:avLst/>
          </a:prstGeom>
        </p:spPr>
      </p:pic>
      <p:grpSp>
        <p:nvGrpSpPr>
          <p:cNvPr id="445" name="444 Grupo"/>
          <p:cNvGrpSpPr/>
          <p:nvPr/>
        </p:nvGrpSpPr>
        <p:grpSpPr>
          <a:xfrm flipH="1">
            <a:off x="2056684" y="-524594"/>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56" name="555 Grupo"/>
            <p:cNvGrpSpPr/>
            <p:nvPr/>
          </p:nvGrpSpPr>
          <p:grpSpPr>
            <a:xfrm>
              <a:off x="0" y="34950"/>
              <a:ext cx="2160536" cy="1765138"/>
              <a:chOff x="0" y="34950"/>
              <a:chExt cx="2160536" cy="1765138"/>
            </a:xfrm>
            <a:grpFill/>
          </p:grpSpPr>
          <p:grpSp>
            <p:nvGrpSpPr>
              <p:cNvPr id="571" name="570 Grupo"/>
              <p:cNvGrpSpPr/>
              <p:nvPr/>
            </p:nvGrpSpPr>
            <p:grpSpPr>
              <a:xfrm>
                <a:off x="0" y="34950"/>
                <a:ext cx="1116536" cy="956530"/>
                <a:chOff x="323528" y="627534"/>
                <a:chExt cx="1116536" cy="956530"/>
              </a:xfrm>
              <a:grpFill/>
            </p:grpSpPr>
            <p:sp>
              <p:nvSpPr>
                <p:cNvPr id="575" name="57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6" name="57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2" name="571 Grupo"/>
              <p:cNvGrpSpPr/>
              <p:nvPr/>
            </p:nvGrpSpPr>
            <p:grpSpPr>
              <a:xfrm>
                <a:off x="1044000" y="843558"/>
                <a:ext cx="1116536" cy="956530"/>
                <a:chOff x="323528" y="627534"/>
                <a:chExt cx="1116536" cy="956530"/>
              </a:xfrm>
              <a:grpFill/>
            </p:grpSpPr>
            <p:sp>
              <p:nvSpPr>
                <p:cNvPr id="573" name="57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4" name="57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7" name="556 Grupo"/>
            <p:cNvGrpSpPr/>
            <p:nvPr/>
          </p:nvGrpSpPr>
          <p:grpSpPr>
            <a:xfrm>
              <a:off x="2123728" y="1635646"/>
              <a:ext cx="2160536" cy="1765138"/>
              <a:chOff x="0" y="34950"/>
              <a:chExt cx="2160536" cy="1765138"/>
            </a:xfrm>
            <a:grpFill/>
          </p:grpSpPr>
          <p:grpSp>
            <p:nvGrpSpPr>
              <p:cNvPr id="565" name="564 Grupo"/>
              <p:cNvGrpSpPr/>
              <p:nvPr/>
            </p:nvGrpSpPr>
            <p:grpSpPr>
              <a:xfrm>
                <a:off x="0" y="34950"/>
                <a:ext cx="1116536" cy="956530"/>
                <a:chOff x="323528" y="627534"/>
                <a:chExt cx="1116536" cy="956530"/>
              </a:xfrm>
              <a:grpFill/>
            </p:grpSpPr>
            <p:sp>
              <p:nvSpPr>
                <p:cNvPr id="569" name="56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0" name="56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6" name="565 Grupo"/>
              <p:cNvGrpSpPr/>
              <p:nvPr/>
            </p:nvGrpSpPr>
            <p:grpSpPr>
              <a:xfrm>
                <a:off x="1044000" y="843558"/>
                <a:ext cx="1116536" cy="956530"/>
                <a:chOff x="323528" y="627534"/>
                <a:chExt cx="1116536" cy="956530"/>
              </a:xfrm>
              <a:grpFill/>
            </p:grpSpPr>
            <p:sp>
              <p:nvSpPr>
                <p:cNvPr id="567" name="56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8" name="56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8" name="557 Grupo"/>
            <p:cNvGrpSpPr/>
            <p:nvPr/>
          </p:nvGrpSpPr>
          <p:grpSpPr>
            <a:xfrm>
              <a:off x="4248000" y="3204000"/>
              <a:ext cx="2160536" cy="1765138"/>
              <a:chOff x="0" y="34950"/>
              <a:chExt cx="2160536" cy="1765138"/>
            </a:xfrm>
            <a:grpFill/>
          </p:grpSpPr>
          <p:grpSp>
            <p:nvGrpSpPr>
              <p:cNvPr id="559" name="558 Grupo"/>
              <p:cNvGrpSpPr/>
              <p:nvPr/>
            </p:nvGrpSpPr>
            <p:grpSpPr>
              <a:xfrm>
                <a:off x="0" y="34950"/>
                <a:ext cx="1116536" cy="956530"/>
                <a:chOff x="323528" y="627534"/>
                <a:chExt cx="1116536" cy="956530"/>
              </a:xfrm>
              <a:grpFill/>
            </p:grpSpPr>
            <p:sp>
              <p:nvSpPr>
                <p:cNvPr id="563" name="56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4" name="56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0" name="559 Grupo"/>
              <p:cNvGrpSpPr/>
              <p:nvPr/>
            </p:nvGrpSpPr>
            <p:grpSpPr>
              <a:xfrm>
                <a:off x="1044000" y="843558"/>
                <a:ext cx="1116536" cy="956530"/>
                <a:chOff x="323528" y="627534"/>
                <a:chExt cx="1116536" cy="956530"/>
              </a:xfrm>
              <a:grpFill/>
            </p:grpSpPr>
            <p:sp>
              <p:nvSpPr>
                <p:cNvPr id="561" name="56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2" name="56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6" name="445 Grupo"/>
          <p:cNvGrpSpPr/>
          <p:nvPr/>
        </p:nvGrpSpPr>
        <p:grpSpPr>
          <a:xfrm flipH="1">
            <a:off x="2082021" y="220939"/>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35" name="534 Grupo"/>
            <p:cNvGrpSpPr/>
            <p:nvPr/>
          </p:nvGrpSpPr>
          <p:grpSpPr>
            <a:xfrm>
              <a:off x="0" y="34950"/>
              <a:ext cx="2160536" cy="1765138"/>
              <a:chOff x="0" y="34950"/>
              <a:chExt cx="2160536" cy="1765138"/>
            </a:xfrm>
            <a:grpFill/>
          </p:grpSpPr>
          <p:grpSp>
            <p:nvGrpSpPr>
              <p:cNvPr id="550" name="549 Grupo"/>
              <p:cNvGrpSpPr/>
              <p:nvPr/>
            </p:nvGrpSpPr>
            <p:grpSpPr>
              <a:xfrm>
                <a:off x="0" y="34950"/>
                <a:ext cx="1116536" cy="956530"/>
                <a:chOff x="323528" y="627534"/>
                <a:chExt cx="1116536" cy="956530"/>
              </a:xfrm>
              <a:grpFill/>
            </p:grpSpPr>
            <p:sp>
              <p:nvSpPr>
                <p:cNvPr id="554" name="55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5" name="55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1" name="550 Grupo"/>
              <p:cNvGrpSpPr/>
              <p:nvPr/>
            </p:nvGrpSpPr>
            <p:grpSpPr>
              <a:xfrm>
                <a:off x="1044000" y="843558"/>
                <a:ext cx="1116536" cy="956530"/>
                <a:chOff x="323528" y="627534"/>
                <a:chExt cx="1116536" cy="956530"/>
              </a:xfrm>
              <a:grpFill/>
            </p:grpSpPr>
            <p:sp>
              <p:nvSpPr>
                <p:cNvPr id="552" name="55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3" name="55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6" name="535 Grupo"/>
            <p:cNvGrpSpPr/>
            <p:nvPr/>
          </p:nvGrpSpPr>
          <p:grpSpPr>
            <a:xfrm>
              <a:off x="2123728" y="1635646"/>
              <a:ext cx="2160536" cy="1765138"/>
              <a:chOff x="0" y="34950"/>
              <a:chExt cx="2160536" cy="1765138"/>
            </a:xfrm>
            <a:grpFill/>
          </p:grpSpPr>
          <p:grpSp>
            <p:nvGrpSpPr>
              <p:cNvPr id="544" name="543 Grupo"/>
              <p:cNvGrpSpPr/>
              <p:nvPr/>
            </p:nvGrpSpPr>
            <p:grpSpPr>
              <a:xfrm>
                <a:off x="0" y="34950"/>
                <a:ext cx="1116536" cy="956530"/>
                <a:chOff x="323528" y="627534"/>
                <a:chExt cx="1116536" cy="956530"/>
              </a:xfrm>
              <a:grpFill/>
            </p:grpSpPr>
            <p:sp>
              <p:nvSpPr>
                <p:cNvPr id="548" name="54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9" name="54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5" name="544 Grupo"/>
              <p:cNvGrpSpPr/>
              <p:nvPr/>
            </p:nvGrpSpPr>
            <p:grpSpPr>
              <a:xfrm>
                <a:off x="1044000" y="843558"/>
                <a:ext cx="1116536" cy="956530"/>
                <a:chOff x="323528" y="627534"/>
                <a:chExt cx="1116536" cy="956530"/>
              </a:xfrm>
              <a:grpFill/>
            </p:grpSpPr>
            <p:sp>
              <p:nvSpPr>
                <p:cNvPr id="546" name="54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7" name="54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7" name="536 Grupo"/>
            <p:cNvGrpSpPr/>
            <p:nvPr/>
          </p:nvGrpSpPr>
          <p:grpSpPr>
            <a:xfrm>
              <a:off x="4248000" y="3204000"/>
              <a:ext cx="2160536" cy="1765138"/>
              <a:chOff x="0" y="34950"/>
              <a:chExt cx="2160536" cy="1765138"/>
            </a:xfrm>
            <a:grpFill/>
          </p:grpSpPr>
          <p:grpSp>
            <p:nvGrpSpPr>
              <p:cNvPr id="538" name="537 Grupo"/>
              <p:cNvGrpSpPr/>
              <p:nvPr/>
            </p:nvGrpSpPr>
            <p:grpSpPr>
              <a:xfrm>
                <a:off x="0" y="34950"/>
                <a:ext cx="1116536" cy="956530"/>
                <a:chOff x="323528" y="627534"/>
                <a:chExt cx="1116536" cy="956530"/>
              </a:xfrm>
              <a:grpFill/>
            </p:grpSpPr>
            <p:sp>
              <p:nvSpPr>
                <p:cNvPr id="542" name="54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3" name="54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9" name="538 Grupo"/>
              <p:cNvGrpSpPr/>
              <p:nvPr/>
            </p:nvGrpSpPr>
            <p:grpSpPr>
              <a:xfrm>
                <a:off x="1044000" y="843558"/>
                <a:ext cx="1116536" cy="956530"/>
                <a:chOff x="323528" y="627534"/>
                <a:chExt cx="1116536" cy="956530"/>
              </a:xfrm>
              <a:grpFill/>
            </p:grpSpPr>
            <p:sp>
              <p:nvSpPr>
                <p:cNvPr id="540" name="5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1" name="5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7" name="446 Grupo"/>
          <p:cNvGrpSpPr/>
          <p:nvPr/>
        </p:nvGrpSpPr>
        <p:grpSpPr>
          <a:xfrm flipH="1">
            <a:off x="2082021" y="1000260"/>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14" name="513 Grupo"/>
            <p:cNvGrpSpPr/>
            <p:nvPr/>
          </p:nvGrpSpPr>
          <p:grpSpPr>
            <a:xfrm>
              <a:off x="0" y="34950"/>
              <a:ext cx="2160536" cy="1765138"/>
              <a:chOff x="0" y="34950"/>
              <a:chExt cx="2160536" cy="1765138"/>
            </a:xfrm>
            <a:grpFill/>
          </p:grpSpPr>
          <p:grpSp>
            <p:nvGrpSpPr>
              <p:cNvPr id="529" name="528 Grupo"/>
              <p:cNvGrpSpPr/>
              <p:nvPr/>
            </p:nvGrpSpPr>
            <p:grpSpPr>
              <a:xfrm>
                <a:off x="0" y="34950"/>
                <a:ext cx="1116536" cy="956530"/>
                <a:chOff x="323528" y="627534"/>
                <a:chExt cx="1116536" cy="956530"/>
              </a:xfrm>
              <a:grpFill/>
            </p:grpSpPr>
            <p:sp>
              <p:nvSpPr>
                <p:cNvPr id="533" name="53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4" name="53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0" name="529 Grupo"/>
              <p:cNvGrpSpPr/>
              <p:nvPr/>
            </p:nvGrpSpPr>
            <p:grpSpPr>
              <a:xfrm>
                <a:off x="1044000" y="843558"/>
                <a:ext cx="1116536" cy="956530"/>
                <a:chOff x="323528" y="627534"/>
                <a:chExt cx="1116536" cy="956530"/>
              </a:xfrm>
              <a:grpFill/>
            </p:grpSpPr>
            <p:sp>
              <p:nvSpPr>
                <p:cNvPr id="531" name="53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2" name="53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5" name="514 Grupo"/>
            <p:cNvGrpSpPr/>
            <p:nvPr/>
          </p:nvGrpSpPr>
          <p:grpSpPr>
            <a:xfrm>
              <a:off x="2123728" y="1635646"/>
              <a:ext cx="2160536" cy="1765138"/>
              <a:chOff x="0" y="34950"/>
              <a:chExt cx="2160536" cy="1765138"/>
            </a:xfrm>
            <a:grpFill/>
          </p:grpSpPr>
          <p:grpSp>
            <p:nvGrpSpPr>
              <p:cNvPr id="523" name="522 Grupo"/>
              <p:cNvGrpSpPr/>
              <p:nvPr/>
            </p:nvGrpSpPr>
            <p:grpSpPr>
              <a:xfrm>
                <a:off x="0" y="34950"/>
                <a:ext cx="1116536" cy="956530"/>
                <a:chOff x="323528" y="627534"/>
                <a:chExt cx="1116536" cy="956530"/>
              </a:xfrm>
              <a:grpFill/>
            </p:grpSpPr>
            <p:sp>
              <p:nvSpPr>
                <p:cNvPr id="527" name="52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8" name="52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4" name="523 Grupo"/>
              <p:cNvGrpSpPr/>
              <p:nvPr/>
            </p:nvGrpSpPr>
            <p:grpSpPr>
              <a:xfrm>
                <a:off x="1044000" y="843558"/>
                <a:ext cx="1116536" cy="956530"/>
                <a:chOff x="323528" y="627534"/>
                <a:chExt cx="1116536" cy="956530"/>
              </a:xfrm>
              <a:grpFill/>
            </p:grpSpPr>
            <p:sp>
              <p:nvSpPr>
                <p:cNvPr id="525" name="52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6" name="52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6" name="515 Grupo"/>
            <p:cNvGrpSpPr/>
            <p:nvPr/>
          </p:nvGrpSpPr>
          <p:grpSpPr>
            <a:xfrm>
              <a:off x="4248000" y="3204000"/>
              <a:ext cx="2160536" cy="1765138"/>
              <a:chOff x="0" y="34950"/>
              <a:chExt cx="2160536" cy="1765138"/>
            </a:xfrm>
            <a:grpFill/>
          </p:grpSpPr>
          <p:grpSp>
            <p:nvGrpSpPr>
              <p:cNvPr id="517" name="516 Grupo"/>
              <p:cNvGrpSpPr/>
              <p:nvPr/>
            </p:nvGrpSpPr>
            <p:grpSpPr>
              <a:xfrm>
                <a:off x="0" y="34950"/>
                <a:ext cx="1116536" cy="956530"/>
                <a:chOff x="323528" y="627534"/>
                <a:chExt cx="1116536" cy="956530"/>
              </a:xfrm>
              <a:grpFill/>
            </p:grpSpPr>
            <p:sp>
              <p:nvSpPr>
                <p:cNvPr id="521" name="52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2" name="52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8" name="517 Grupo"/>
              <p:cNvGrpSpPr/>
              <p:nvPr/>
            </p:nvGrpSpPr>
            <p:grpSpPr>
              <a:xfrm>
                <a:off x="1044000" y="843558"/>
                <a:ext cx="1116536" cy="956530"/>
                <a:chOff x="323528" y="627534"/>
                <a:chExt cx="1116536" cy="956530"/>
              </a:xfrm>
              <a:grpFill/>
            </p:grpSpPr>
            <p:sp>
              <p:nvSpPr>
                <p:cNvPr id="519" name="51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0" name="51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8" name="447 Grupo"/>
          <p:cNvGrpSpPr/>
          <p:nvPr/>
        </p:nvGrpSpPr>
        <p:grpSpPr>
          <a:xfrm>
            <a:off x="-3239" y="-638357"/>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93" name="492 Grupo"/>
            <p:cNvGrpSpPr/>
            <p:nvPr/>
          </p:nvGrpSpPr>
          <p:grpSpPr>
            <a:xfrm>
              <a:off x="0" y="34950"/>
              <a:ext cx="2160536" cy="1765138"/>
              <a:chOff x="0" y="34950"/>
              <a:chExt cx="2160536" cy="1765138"/>
            </a:xfrm>
            <a:grpFill/>
          </p:grpSpPr>
          <p:grpSp>
            <p:nvGrpSpPr>
              <p:cNvPr id="508" name="507 Grupo"/>
              <p:cNvGrpSpPr/>
              <p:nvPr/>
            </p:nvGrpSpPr>
            <p:grpSpPr>
              <a:xfrm>
                <a:off x="0" y="34950"/>
                <a:ext cx="1116536" cy="956530"/>
                <a:chOff x="323528" y="627534"/>
                <a:chExt cx="1116536" cy="956530"/>
              </a:xfrm>
              <a:grpFill/>
            </p:grpSpPr>
            <p:sp>
              <p:nvSpPr>
                <p:cNvPr id="512" name="5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3" name="5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9" name="508 Grupo"/>
              <p:cNvGrpSpPr/>
              <p:nvPr/>
            </p:nvGrpSpPr>
            <p:grpSpPr>
              <a:xfrm>
                <a:off x="1044000" y="843558"/>
                <a:ext cx="1116536" cy="956530"/>
                <a:chOff x="323528" y="627534"/>
                <a:chExt cx="1116536" cy="956530"/>
              </a:xfrm>
              <a:grpFill/>
            </p:grpSpPr>
            <p:sp>
              <p:nvSpPr>
                <p:cNvPr id="510" name="50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1" name="51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4" name="493 Grupo"/>
            <p:cNvGrpSpPr/>
            <p:nvPr/>
          </p:nvGrpSpPr>
          <p:grpSpPr>
            <a:xfrm>
              <a:off x="2123728" y="1635646"/>
              <a:ext cx="2160536" cy="1765138"/>
              <a:chOff x="0" y="34950"/>
              <a:chExt cx="2160536" cy="1765138"/>
            </a:xfrm>
            <a:grpFill/>
          </p:grpSpPr>
          <p:grpSp>
            <p:nvGrpSpPr>
              <p:cNvPr id="502" name="501 Grupo"/>
              <p:cNvGrpSpPr/>
              <p:nvPr/>
            </p:nvGrpSpPr>
            <p:grpSpPr>
              <a:xfrm>
                <a:off x="0" y="34950"/>
                <a:ext cx="1116536" cy="956530"/>
                <a:chOff x="323528" y="627534"/>
                <a:chExt cx="1116536" cy="956530"/>
              </a:xfrm>
              <a:grpFill/>
            </p:grpSpPr>
            <p:sp>
              <p:nvSpPr>
                <p:cNvPr id="506" name="5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7" name="5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3" name="502 Grupo"/>
              <p:cNvGrpSpPr/>
              <p:nvPr/>
            </p:nvGrpSpPr>
            <p:grpSpPr>
              <a:xfrm>
                <a:off x="1044000" y="843558"/>
                <a:ext cx="1116536" cy="956530"/>
                <a:chOff x="323528" y="627534"/>
                <a:chExt cx="1116536" cy="956530"/>
              </a:xfrm>
              <a:grpFill/>
            </p:grpSpPr>
            <p:sp>
              <p:nvSpPr>
                <p:cNvPr id="504" name="50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5" name="50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5" name="494 Grupo"/>
            <p:cNvGrpSpPr/>
            <p:nvPr/>
          </p:nvGrpSpPr>
          <p:grpSpPr>
            <a:xfrm>
              <a:off x="4248000" y="3204000"/>
              <a:ext cx="2160536" cy="1765138"/>
              <a:chOff x="0" y="34950"/>
              <a:chExt cx="2160536" cy="1765138"/>
            </a:xfrm>
            <a:grpFill/>
          </p:grpSpPr>
          <p:grpSp>
            <p:nvGrpSpPr>
              <p:cNvPr id="496" name="495 Grupo"/>
              <p:cNvGrpSpPr/>
              <p:nvPr/>
            </p:nvGrpSpPr>
            <p:grpSpPr>
              <a:xfrm>
                <a:off x="0" y="34950"/>
                <a:ext cx="1116536" cy="956530"/>
                <a:chOff x="323528" y="627534"/>
                <a:chExt cx="1116536" cy="956530"/>
              </a:xfrm>
              <a:grpFill/>
            </p:grpSpPr>
            <p:sp>
              <p:nvSpPr>
                <p:cNvPr id="500" name="49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1" name="50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7" name="496 Grupo"/>
              <p:cNvGrpSpPr/>
              <p:nvPr/>
            </p:nvGrpSpPr>
            <p:grpSpPr>
              <a:xfrm>
                <a:off x="1044000" y="843558"/>
                <a:ext cx="1116536" cy="956530"/>
                <a:chOff x="323528" y="627534"/>
                <a:chExt cx="1116536" cy="956530"/>
              </a:xfrm>
              <a:grpFill/>
            </p:grpSpPr>
            <p:sp>
              <p:nvSpPr>
                <p:cNvPr id="498" name="49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9" name="49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9" name="448 Grupo"/>
          <p:cNvGrpSpPr/>
          <p:nvPr/>
        </p:nvGrpSpPr>
        <p:grpSpPr>
          <a:xfrm>
            <a:off x="-28575" y="107176"/>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72" name="471 Grupo"/>
            <p:cNvGrpSpPr/>
            <p:nvPr/>
          </p:nvGrpSpPr>
          <p:grpSpPr>
            <a:xfrm>
              <a:off x="0" y="34950"/>
              <a:ext cx="2160536" cy="1765138"/>
              <a:chOff x="0" y="34950"/>
              <a:chExt cx="2160536" cy="1765138"/>
            </a:xfrm>
            <a:grpFill/>
          </p:grpSpPr>
          <p:grpSp>
            <p:nvGrpSpPr>
              <p:cNvPr id="487" name="486 Grupo"/>
              <p:cNvGrpSpPr/>
              <p:nvPr/>
            </p:nvGrpSpPr>
            <p:grpSpPr>
              <a:xfrm>
                <a:off x="0" y="34950"/>
                <a:ext cx="1116536" cy="956530"/>
                <a:chOff x="323528" y="627534"/>
                <a:chExt cx="1116536" cy="956530"/>
              </a:xfrm>
              <a:grpFill/>
            </p:grpSpPr>
            <p:sp>
              <p:nvSpPr>
                <p:cNvPr id="491" name="49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2" name="49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8" name="487 Grupo"/>
              <p:cNvGrpSpPr/>
              <p:nvPr/>
            </p:nvGrpSpPr>
            <p:grpSpPr>
              <a:xfrm>
                <a:off x="1044000" y="843558"/>
                <a:ext cx="1116536" cy="956530"/>
                <a:chOff x="323528" y="627534"/>
                <a:chExt cx="1116536" cy="956530"/>
              </a:xfrm>
              <a:grpFill/>
            </p:grpSpPr>
            <p:sp>
              <p:nvSpPr>
                <p:cNvPr id="489" name="48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0" name="48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73" name="472 Grupo"/>
            <p:cNvGrpSpPr/>
            <p:nvPr/>
          </p:nvGrpSpPr>
          <p:grpSpPr>
            <a:xfrm>
              <a:off x="2123728" y="1635646"/>
              <a:ext cx="2160536" cy="1765138"/>
              <a:chOff x="0" y="34950"/>
              <a:chExt cx="2160536" cy="1765138"/>
            </a:xfrm>
            <a:grpFill/>
          </p:grpSpPr>
          <p:grpSp>
            <p:nvGrpSpPr>
              <p:cNvPr id="481" name="480 Grupo"/>
              <p:cNvGrpSpPr/>
              <p:nvPr/>
            </p:nvGrpSpPr>
            <p:grpSpPr>
              <a:xfrm>
                <a:off x="0" y="34950"/>
                <a:ext cx="1116536" cy="956530"/>
                <a:chOff x="323528" y="627534"/>
                <a:chExt cx="1116536" cy="956530"/>
              </a:xfrm>
              <a:grpFill/>
            </p:grpSpPr>
            <p:sp>
              <p:nvSpPr>
                <p:cNvPr id="485" name="48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6" name="48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2" name="481 Grupo"/>
              <p:cNvGrpSpPr/>
              <p:nvPr/>
            </p:nvGrpSpPr>
            <p:grpSpPr>
              <a:xfrm>
                <a:off x="1044000" y="843558"/>
                <a:ext cx="1116536" cy="956530"/>
                <a:chOff x="323528" y="627534"/>
                <a:chExt cx="1116536" cy="956530"/>
              </a:xfrm>
              <a:grpFill/>
            </p:grpSpPr>
            <p:sp>
              <p:nvSpPr>
                <p:cNvPr id="483" name="48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4" name="48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74" name="473 Grupo"/>
            <p:cNvGrpSpPr/>
            <p:nvPr/>
          </p:nvGrpSpPr>
          <p:grpSpPr>
            <a:xfrm>
              <a:off x="4248000" y="3204000"/>
              <a:ext cx="2160536" cy="1765138"/>
              <a:chOff x="0" y="34950"/>
              <a:chExt cx="2160536" cy="1765138"/>
            </a:xfrm>
            <a:grpFill/>
          </p:grpSpPr>
          <p:grpSp>
            <p:nvGrpSpPr>
              <p:cNvPr id="475" name="474 Grupo"/>
              <p:cNvGrpSpPr/>
              <p:nvPr/>
            </p:nvGrpSpPr>
            <p:grpSpPr>
              <a:xfrm>
                <a:off x="0" y="34950"/>
                <a:ext cx="1116536" cy="956530"/>
                <a:chOff x="323528" y="627534"/>
                <a:chExt cx="1116536" cy="956530"/>
              </a:xfrm>
              <a:grpFill/>
            </p:grpSpPr>
            <p:sp>
              <p:nvSpPr>
                <p:cNvPr id="479" name="47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0" name="47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6" name="475 Grupo"/>
              <p:cNvGrpSpPr/>
              <p:nvPr/>
            </p:nvGrpSpPr>
            <p:grpSpPr>
              <a:xfrm>
                <a:off x="1044000" y="843558"/>
                <a:ext cx="1116536" cy="956530"/>
                <a:chOff x="323528" y="627534"/>
                <a:chExt cx="1116536" cy="956530"/>
              </a:xfrm>
              <a:grpFill/>
            </p:grpSpPr>
            <p:sp>
              <p:nvSpPr>
                <p:cNvPr id="477" name="47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8" name="47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50" name="449 Grupo"/>
          <p:cNvGrpSpPr/>
          <p:nvPr/>
        </p:nvGrpSpPr>
        <p:grpSpPr>
          <a:xfrm>
            <a:off x="-28575" y="886498"/>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51" name="450 Grupo"/>
            <p:cNvGrpSpPr/>
            <p:nvPr/>
          </p:nvGrpSpPr>
          <p:grpSpPr>
            <a:xfrm>
              <a:off x="0" y="34950"/>
              <a:ext cx="2160536" cy="1765138"/>
              <a:chOff x="0" y="34950"/>
              <a:chExt cx="2160536" cy="1765138"/>
            </a:xfrm>
            <a:grpFill/>
          </p:grpSpPr>
          <p:grpSp>
            <p:nvGrpSpPr>
              <p:cNvPr id="466" name="465 Grupo"/>
              <p:cNvGrpSpPr/>
              <p:nvPr/>
            </p:nvGrpSpPr>
            <p:grpSpPr>
              <a:xfrm>
                <a:off x="0" y="34950"/>
                <a:ext cx="1116536" cy="956530"/>
                <a:chOff x="323528" y="627534"/>
                <a:chExt cx="1116536" cy="956530"/>
              </a:xfrm>
              <a:grpFill/>
            </p:grpSpPr>
            <p:sp>
              <p:nvSpPr>
                <p:cNvPr id="470" name="46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1" name="47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7" name="466 Grupo"/>
              <p:cNvGrpSpPr/>
              <p:nvPr/>
            </p:nvGrpSpPr>
            <p:grpSpPr>
              <a:xfrm>
                <a:off x="1044000" y="843558"/>
                <a:ext cx="1116536" cy="956530"/>
                <a:chOff x="323528" y="627534"/>
                <a:chExt cx="1116536" cy="956530"/>
              </a:xfrm>
              <a:grpFill/>
            </p:grpSpPr>
            <p:sp>
              <p:nvSpPr>
                <p:cNvPr id="468" name="46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9" name="46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52" name="451 Grupo"/>
            <p:cNvGrpSpPr/>
            <p:nvPr/>
          </p:nvGrpSpPr>
          <p:grpSpPr>
            <a:xfrm>
              <a:off x="2123728" y="1635646"/>
              <a:ext cx="2160536" cy="1765138"/>
              <a:chOff x="0" y="34950"/>
              <a:chExt cx="2160536" cy="1765138"/>
            </a:xfrm>
            <a:grpFill/>
          </p:grpSpPr>
          <p:grpSp>
            <p:nvGrpSpPr>
              <p:cNvPr id="460" name="459 Grupo"/>
              <p:cNvGrpSpPr/>
              <p:nvPr/>
            </p:nvGrpSpPr>
            <p:grpSpPr>
              <a:xfrm>
                <a:off x="0" y="34950"/>
                <a:ext cx="1116536" cy="956530"/>
                <a:chOff x="323528" y="627534"/>
                <a:chExt cx="1116536" cy="956530"/>
              </a:xfrm>
              <a:grpFill/>
            </p:grpSpPr>
            <p:sp>
              <p:nvSpPr>
                <p:cNvPr id="464" name="46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5" name="46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1" name="460 Grupo"/>
              <p:cNvGrpSpPr/>
              <p:nvPr/>
            </p:nvGrpSpPr>
            <p:grpSpPr>
              <a:xfrm>
                <a:off x="1044000" y="843558"/>
                <a:ext cx="1116536" cy="956530"/>
                <a:chOff x="323528" y="627534"/>
                <a:chExt cx="1116536" cy="956530"/>
              </a:xfrm>
              <a:grpFill/>
            </p:grpSpPr>
            <p:sp>
              <p:nvSpPr>
                <p:cNvPr id="462" name="46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3" name="46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53" name="452 Grupo"/>
            <p:cNvGrpSpPr/>
            <p:nvPr/>
          </p:nvGrpSpPr>
          <p:grpSpPr>
            <a:xfrm>
              <a:off x="4248000" y="3204000"/>
              <a:ext cx="2160536" cy="1765138"/>
              <a:chOff x="0" y="34950"/>
              <a:chExt cx="2160536" cy="1765138"/>
            </a:xfrm>
            <a:grpFill/>
          </p:grpSpPr>
          <p:grpSp>
            <p:nvGrpSpPr>
              <p:cNvPr id="454" name="453 Grupo"/>
              <p:cNvGrpSpPr/>
              <p:nvPr/>
            </p:nvGrpSpPr>
            <p:grpSpPr>
              <a:xfrm>
                <a:off x="0" y="34950"/>
                <a:ext cx="1116536" cy="956530"/>
                <a:chOff x="323528" y="627534"/>
                <a:chExt cx="1116536" cy="956530"/>
              </a:xfrm>
              <a:grpFill/>
            </p:grpSpPr>
            <p:sp>
              <p:nvSpPr>
                <p:cNvPr id="458" name="45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9" name="45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5" name="454 Grupo"/>
              <p:cNvGrpSpPr/>
              <p:nvPr/>
            </p:nvGrpSpPr>
            <p:grpSpPr>
              <a:xfrm>
                <a:off x="1044000" y="843558"/>
                <a:ext cx="1116536" cy="956530"/>
                <a:chOff x="323528" y="627534"/>
                <a:chExt cx="1116536" cy="956530"/>
              </a:xfrm>
              <a:grpFill/>
            </p:grpSpPr>
            <p:sp>
              <p:nvSpPr>
                <p:cNvPr id="456" name="45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7" name="45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8" name="577 Grupo"/>
          <p:cNvGrpSpPr/>
          <p:nvPr/>
        </p:nvGrpSpPr>
        <p:grpSpPr>
          <a:xfrm rot="10800000" flipH="1">
            <a:off x="40897" y="4042078"/>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89" name="688 Grupo"/>
            <p:cNvGrpSpPr/>
            <p:nvPr/>
          </p:nvGrpSpPr>
          <p:grpSpPr>
            <a:xfrm>
              <a:off x="0" y="34950"/>
              <a:ext cx="2160536" cy="1765138"/>
              <a:chOff x="0" y="34950"/>
              <a:chExt cx="2160536" cy="1765138"/>
            </a:xfrm>
            <a:grpFill/>
          </p:grpSpPr>
          <p:grpSp>
            <p:nvGrpSpPr>
              <p:cNvPr id="704" name="703 Grupo"/>
              <p:cNvGrpSpPr/>
              <p:nvPr/>
            </p:nvGrpSpPr>
            <p:grpSpPr>
              <a:xfrm>
                <a:off x="0" y="34950"/>
                <a:ext cx="1116536" cy="956530"/>
                <a:chOff x="323528" y="627534"/>
                <a:chExt cx="1116536" cy="956530"/>
              </a:xfrm>
              <a:grpFill/>
            </p:grpSpPr>
            <p:sp>
              <p:nvSpPr>
                <p:cNvPr id="708" name="70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9" name="70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5" name="704 Grupo"/>
              <p:cNvGrpSpPr/>
              <p:nvPr/>
            </p:nvGrpSpPr>
            <p:grpSpPr>
              <a:xfrm>
                <a:off x="1044000" y="843558"/>
                <a:ext cx="1116536" cy="956530"/>
                <a:chOff x="323528" y="627534"/>
                <a:chExt cx="1116536" cy="956530"/>
              </a:xfrm>
              <a:grpFill/>
            </p:grpSpPr>
            <p:sp>
              <p:nvSpPr>
                <p:cNvPr id="706" name="7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7" name="7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90" name="689 Grupo"/>
            <p:cNvGrpSpPr/>
            <p:nvPr/>
          </p:nvGrpSpPr>
          <p:grpSpPr>
            <a:xfrm>
              <a:off x="2123728" y="1635646"/>
              <a:ext cx="2160536" cy="1765138"/>
              <a:chOff x="0" y="34950"/>
              <a:chExt cx="2160536" cy="1765138"/>
            </a:xfrm>
            <a:grpFill/>
          </p:grpSpPr>
          <p:grpSp>
            <p:nvGrpSpPr>
              <p:cNvPr id="698" name="697 Grupo"/>
              <p:cNvGrpSpPr/>
              <p:nvPr/>
            </p:nvGrpSpPr>
            <p:grpSpPr>
              <a:xfrm>
                <a:off x="0" y="34950"/>
                <a:ext cx="1116536" cy="956530"/>
                <a:chOff x="323528" y="627534"/>
                <a:chExt cx="1116536" cy="956530"/>
              </a:xfrm>
              <a:grpFill/>
            </p:grpSpPr>
            <p:sp>
              <p:nvSpPr>
                <p:cNvPr id="702" name="70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3" name="70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9" name="698 Grupo"/>
              <p:cNvGrpSpPr/>
              <p:nvPr/>
            </p:nvGrpSpPr>
            <p:grpSpPr>
              <a:xfrm>
                <a:off x="1044000" y="843558"/>
                <a:ext cx="1116536" cy="956530"/>
                <a:chOff x="323528" y="627534"/>
                <a:chExt cx="1116536" cy="956530"/>
              </a:xfrm>
              <a:grpFill/>
            </p:grpSpPr>
            <p:sp>
              <p:nvSpPr>
                <p:cNvPr id="700" name="69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1" name="70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91" name="690 Grupo"/>
            <p:cNvGrpSpPr/>
            <p:nvPr/>
          </p:nvGrpSpPr>
          <p:grpSpPr>
            <a:xfrm>
              <a:off x="4248000" y="3204000"/>
              <a:ext cx="2160536" cy="1765138"/>
              <a:chOff x="0" y="34950"/>
              <a:chExt cx="2160536" cy="1765138"/>
            </a:xfrm>
            <a:grpFill/>
          </p:grpSpPr>
          <p:grpSp>
            <p:nvGrpSpPr>
              <p:cNvPr id="692" name="691 Grupo"/>
              <p:cNvGrpSpPr/>
              <p:nvPr/>
            </p:nvGrpSpPr>
            <p:grpSpPr>
              <a:xfrm>
                <a:off x="0" y="34950"/>
                <a:ext cx="1116536" cy="956530"/>
                <a:chOff x="323528" y="627534"/>
                <a:chExt cx="1116536" cy="956530"/>
              </a:xfrm>
              <a:grpFill/>
            </p:grpSpPr>
            <p:sp>
              <p:nvSpPr>
                <p:cNvPr id="696" name="69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7" name="69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3" name="692 Grupo"/>
              <p:cNvGrpSpPr/>
              <p:nvPr/>
            </p:nvGrpSpPr>
            <p:grpSpPr>
              <a:xfrm>
                <a:off x="1044000" y="843558"/>
                <a:ext cx="1116536" cy="956530"/>
                <a:chOff x="323528" y="627534"/>
                <a:chExt cx="1116536" cy="956530"/>
              </a:xfrm>
              <a:grpFill/>
            </p:grpSpPr>
            <p:sp>
              <p:nvSpPr>
                <p:cNvPr id="694" name="69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5" name="69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9" name="578 Grupo"/>
          <p:cNvGrpSpPr/>
          <p:nvPr/>
        </p:nvGrpSpPr>
        <p:grpSpPr>
          <a:xfrm rot="10800000" flipH="1">
            <a:off x="15560" y="3296544"/>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68" name="667 Grupo"/>
            <p:cNvGrpSpPr/>
            <p:nvPr/>
          </p:nvGrpSpPr>
          <p:grpSpPr>
            <a:xfrm>
              <a:off x="0" y="34950"/>
              <a:ext cx="2160536" cy="1765138"/>
              <a:chOff x="0" y="34950"/>
              <a:chExt cx="2160536" cy="1765138"/>
            </a:xfrm>
            <a:grpFill/>
          </p:grpSpPr>
          <p:grpSp>
            <p:nvGrpSpPr>
              <p:cNvPr id="683" name="682 Grupo"/>
              <p:cNvGrpSpPr/>
              <p:nvPr/>
            </p:nvGrpSpPr>
            <p:grpSpPr>
              <a:xfrm>
                <a:off x="0" y="34950"/>
                <a:ext cx="1116536" cy="956530"/>
                <a:chOff x="323528" y="627534"/>
                <a:chExt cx="1116536" cy="956530"/>
              </a:xfrm>
              <a:grpFill/>
            </p:grpSpPr>
            <p:sp>
              <p:nvSpPr>
                <p:cNvPr id="687" name="68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8" name="68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4" name="683 Grupo"/>
              <p:cNvGrpSpPr/>
              <p:nvPr/>
            </p:nvGrpSpPr>
            <p:grpSpPr>
              <a:xfrm>
                <a:off x="1044000" y="843558"/>
                <a:ext cx="1116536" cy="956530"/>
                <a:chOff x="323528" y="627534"/>
                <a:chExt cx="1116536" cy="956530"/>
              </a:xfrm>
              <a:grpFill/>
            </p:grpSpPr>
            <p:sp>
              <p:nvSpPr>
                <p:cNvPr id="685" name="68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6" name="68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69" name="668 Grupo"/>
            <p:cNvGrpSpPr/>
            <p:nvPr/>
          </p:nvGrpSpPr>
          <p:grpSpPr>
            <a:xfrm>
              <a:off x="2123728" y="1635646"/>
              <a:ext cx="2160536" cy="1765138"/>
              <a:chOff x="0" y="34950"/>
              <a:chExt cx="2160536" cy="1765138"/>
            </a:xfrm>
            <a:grpFill/>
          </p:grpSpPr>
          <p:grpSp>
            <p:nvGrpSpPr>
              <p:cNvPr id="677" name="676 Grupo"/>
              <p:cNvGrpSpPr/>
              <p:nvPr/>
            </p:nvGrpSpPr>
            <p:grpSpPr>
              <a:xfrm>
                <a:off x="0" y="34950"/>
                <a:ext cx="1116536" cy="956530"/>
                <a:chOff x="323528" y="627534"/>
                <a:chExt cx="1116536" cy="956530"/>
              </a:xfrm>
              <a:grpFill/>
            </p:grpSpPr>
            <p:sp>
              <p:nvSpPr>
                <p:cNvPr id="681" name="68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2" name="68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8" name="677 Grupo"/>
              <p:cNvGrpSpPr/>
              <p:nvPr/>
            </p:nvGrpSpPr>
            <p:grpSpPr>
              <a:xfrm>
                <a:off x="1044000" y="843558"/>
                <a:ext cx="1116536" cy="956530"/>
                <a:chOff x="323528" y="627534"/>
                <a:chExt cx="1116536" cy="956530"/>
              </a:xfrm>
              <a:grpFill/>
            </p:grpSpPr>
            <p:sp>
              <p:nvSpPr>
                <p:cNvPr id="679" name="67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0" name="67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70" name="669 Grupo"/>
            <p:cNvGrpSpPr/>
            <p:nvPr/>
          </p:nvGrpSpPr>
          <p:grpSpPr>
            <a:xfrm>
              <a:off x="4248000" y="3204000"/>
              <a:ext cx="2160536" cy="1765138"/>
              <a:chOff x="0" y="34950"/>
              <a:chExt cx="2160536" cy="1765138"/>
            </a:xfrm>
            <a:grpFill/>
          </p:grpSpPr>
          <p:grpSp>
            <p:nvGrpSpPr>
              <p:cNvPr id="671" name="670 Grupo"/>
              <p:cNvGrpSpPr/>
              <p:nvPr/>
            </p:nvGrpSpPr>
            <p:grpSpPr>
              <a:xfrm>
                <a:off x="0" y="34950"/>
                <a:ext cx="1116536" cy="956530"/>
                <a:chOff x="323528" y="627534"/>
                <a:chExt cx="1116536" cy="956530"/>
              </a:xfrm>
              <a:grpFill/>
            </p:grpSpPr>
            <p:sp>
              <p:nvSpPr>
                <p:cNvPr id="675" name="67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6" name="67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2" name="671 Grupo"/>
              <p:cNvGrpSpPr/>
              <p:nvPr/>
            </p:nvGrpSpPr>
            <p:grpSpPr>
              <a:xfrm>
                <a:off x="1044000" y="843558"/>
                <a:ext cx="1116536" cy="956530"/>
                <a:chOff x="323528" y="627534"/>
                <a:chExt cx="1116536" cy="956530"/>
              </a:xfrm>
              <a:grpFill/>
            </p:grpSpPr>
            <p:sp>
              <p:nvSpPr>
                <p:cNvPr id="673" name="67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4" name="67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0" name="579 Grupo"/>
          <p:cNvGrpSpPr/>
          <p:nvPr/>
        </p:nvGrpSpPr>
        <p:grpSpPr>
          <a:xfrm rot="10800000" flipH="1">
            <a:off x="15560" y="2517224"/>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47" name="646 Grupo"/>
            <p:cNvGrpSpPr/>
            <p:nvPr/>
          </p:nvGrpSpPr>
          <p:grpSpPr>
            <a:xfrm>
              <a:off x="0" y="34950"/>
              <a:ext cx="2160536" cy="1765138"/>
              <a:chOff x="0" y="34950"/>
              <a:chExt cx="2160536" cy="1765138"/>
            </a:xfrm>
            <a:grpFill/>
          </p:grpSpPr>
          <p:grpSp>
            <p:nvGrpSpPr>
              <p:cNvPr id="662" name="661 Grupo"/>
              <p:cNvGrpSpPr/>
              <p:nvPr/>
            </p:nvGrpSpPr>
            <p:grpSpPr>
              <a:xfrm>
                <a:off x="0" y="34950"/>
                <a:ext cx="1116536" cy="956530"/>
                <a:chOff x="323528" y="627534"/>
                <a:chExt cx="1116536" cy="956530"/>
              </a:xfrm>
              <a:grpFill/>
            </p:grpSpPr>
            <p:sp>
              <p:nvSpPr>
                <p:cNvPr id="666" name="66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7" name="66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63" name="662 Grupo"/>
              <p:cNvGrpSpPr/>
              <p:nvPr/>
            </p:nvGrpSpPr>
            <p:grpSpPr>
              <a:xfrm>
                <a:off x="1044000" y="843558"/>
                <a:ext cx="1116536" cy="956530"/>
                <a:chOff x="323528" y="627534"/>
                <a:chExt cx="1116536" cy="956530"/>
              </a:xfrm>
              <a:grpFill/>
            </p:grpSpPr>
            <p:sp>
              <p:nvSpPr>
                <p:cNvPr id="664" name="66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5" name="66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48" name="647 Grupo"/>
            <p:cNvGrpSpPr/>
            <p:nvPr/>
          </p:nvGrpSpPr>
          <p:grpSpPr>
            <a:xfrm>
              <a:off x="2123728" y="1635646"/>
              <a:ext cx="2160536" cy="1765138"/>
              <a:chOff x="0" y="34950"/>
              <a:chExt cx="2160536" cy="1765138"/>
            </a:xfrm>
            <a:grpFill/>
          </p:grpSpPr>
          <p:grpSp>
            <p:nvGrpSpPr>
              <p:cNvPr id="656" name="655 Grupo"/>
              <p:cNvGrpSpPr/>
              <p:nvPr/>
            </p:nvGrpSpPr>
            <p:grpSpPr>
              <a:xfrm>
                <a:off x="0" y="34950"/>
                <a:ext cx="1116536" cy="956530"/>
                <a:chOff x="323528" y="627534"/>
                <a:chExt cx="1116536" cy="956530"/>
              </a:xfrm>
              <a:grpFill/>
            </p:grpSpPr>
            <p:sp>
              <p:nvSpPr>
                <p:cNvPr id="660" name="65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1" name="66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7" name="656 Grupo"/>
              <p:cNvGrpSpPr/>
              <p:nvPr/>
            </p:nvGrpSpPr>
            <p:grpSpPr>
              <a:xfrm>
                <a:off x="1044000" y="843558"/>
                <a:ext cx="1116536" cy="956530"/>
                <a:chOff x="323528" y="627534"/>
                <a:chExt cx="1116536" cy="956530"/>
              </a:xfrm>
              <a:grpFill/>
            </p:grpSpPr>
            <p:sp>
              <p:nvSpPr>
                <p:cNvPr id="658" name="65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9" name="65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49" name="648 Grupo"/>
            <p:cNvGrpSpPr/>
            <p:nvPr/>
          </p:nvGrpSpPr>
          <p:grpSpPr>
            <a:xfrm>
              <a:off x="4248000" y="3204000"/>
              <a:ext cx="2160536" cy="1765138"/>
              <a:chOff x="0" y="34950"/>
              <a:chExt cx="2160536" cy="1765138"/>
            </a:xfrm>
            <a:grpFill/>
          </p:grpSpPr>
          <p:grpSp>
            <p:nvGrpSpPr>
              <p:cNvPr id="650" name="649 Grupo"/>
              <p:cNvGrpSpPr/>
              <p:nvPr/>
            </p:nvGrpSpPr>
            <p:grpSpPr>
              <a:xfrm>
                <a:off x="0" y="34950"/>
                <a:ext cx="1116536" cy="956530"/>
                <a:chOff x="323528" y="627534"/>
                <a:chExt cx="1116536" cy="956530"/>
              </a:xfrm>
              <a:grpFill/>
            </p:grpSpPr>
            <p:sp>
              <p:nvSpPr>
                <p:cNvPr id="654" name="65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5" name="65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1" name="650 Grupo"/>
              <p:cNvGrpSpPr/>
              <p:nvPr/>
            </p:nvGrpSpPr>
            <p:grpSpPr>
              <a:xfrm>
                <a:off x="1044000" y="843558"/>
                <a:ext cx="1116536" cy="956530"/>
                <a:chOff x="323528" y="627534"/>
                <a:chExt cx="1116536" cy="956530"/>
              </a:xfrm>
              <a:grpFill/>
            </p:grpSpPr>
            <p:sp>
              <p:nvSpPr>
                <p:cNvPr id="652" name="65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3" name="65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1" name="580 Grupo"/>
          <p:cNvGrpSpPr/>
          <p:nvPr/>
        </p:nvGrpSpPr>
        <p:grpSpPr>
          <a:xfrm rot="10800000">
            <a:off x="2034818" y="4037361"/>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26" name="625 Grupo"/>
            <p:cNvGrpSpPr/>
            <p:nvPr/>
          </p:nvGrpSpPr>
          <p:grpSpPr>
            <a:xfrm>
              <a:off x="0" y="34950"/>
              <a:ext cx="2160536" cy="1765138"/>
              <a:chOff x="0" y="34950"/>
              <a:chExt cx="2160536" cy="1765138"/>
            </a:xfrm>
            <a:grpFill/>
          </p:grpSpPr>
          <p:grpSp>
            <p:nvGrpSpPr>
              <p:cNvPr id="641" name="640 Grupo"/>
              <p:cNvGrpSpPr/>
              <p:nvPr/>
            </p:nvGrpSpPr>
            <p:grpSpPr>
              <a:xfrm>
                <a:off x="0" y="34950"/>
                <a:ext cx="1116536" cy="956530"/>
                <a:chOff x="323528" y="627534"/>
                <a:chExt cx="1116536" cy="956530"/>
              </a:xfrm>
              <a:grpFill/>
            </p:grpSpPr>
            <p:sp>
              <p:nvSpPr>
                <p:cNvPr id="645" name="64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6" name="64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2" name="641 Grupo"/>
              <p:cNvGrpSpPr/>
              <p:nvPr/>
            </p:nvGrpSpPr>
            <p:grpSpPr>
              <a:xfrm>
                <a:off x="1044000" y="843558"/>
                <a:ext cx="1116536" cy="956530"/>
                <a:chOff x="323528" y="627534"/>
                <a:chExt cx="1116536" cy="956530"/>
              </a:xfrm>
              <a:grpFill/>
            </p:grpSpPr>
            <p:sp>
              <p:nvSpPr>
                <p:cNvPr id="643" name="64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4" name="64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27" name="626 Grupo"/>
            <p:cNvGrpSpPr/>
            <p:nvPr/>
          </p:nvGrpSpPr>
          <p:grpSpPr>
            <a:xfrm>
              <a:off x="2123728" y="1635646"/>
              <a:ext cx="2160536" cy="1765138"/>
              <a:chOff x="0" y="34950"/>
              <a:chExt cx="2160536" cy="1765138"/>
            </a:xfrm>
            <a:grpFill/>
          </p:grpSpPr>
          <p:grpSp>
            <p:nvGrpSpPr>
              <p:cNvPr id="635" name="634 Grupo"/>
              <p:cNvGrpSpPr/>
              <p:nvPr/>
            </p:nvGrpSpPr>
            <p:grpSpPr>
              <a:xfrm>
                <a:off x="0" y="34950"/>
                <a:ext cx="1116536" cy="956530"/>
                <a:chOff x="323528" y="627534"/>
                <a:chExt cx="1116536" cy="956530"/>
              </a:xfrm>
              <a:grpFill/>
            </p:grpSpPr>
            <p:sp>
              <p:nvSpPr>
                <p:cNvPr id="639" name="63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0" name="63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6" name="635 Grupo"/>
              <p:cNvGrpSpPr/>
              <p:nvPr/>
            </p:nvGrpSpPr>
            <p:grpSpPr>
              <a:xfrm>
                <a:off x="1044000" y="843558"/>
                <a:ext cx="1116536" cy="956530"/>
                <a:chOff x="323528" y="627534"/>
                <a:chExt cx="1116536" cy="956530"/>
              </a:xfrm>
              <a:grpFill/>
            </p:grpSpPr>
            <p:sp>
              <p:nvSpPr>
                <p:cNvPr id="637" name="63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8" name="63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28" name="627 Grupo"/>
            <p:cNvGrpSpPr/>
            <p:nvPr/>
          </p:nvGrpSpPr>
          <p:grpSpPr>
            <a:xfrm>
              <a:off x="4248000" y="3204000"/>
              <a:ext cx="2160536" cy="1765138"/>
              <a:chOff x="0" y="34950"/>
              <a:chExt cx="2160536" cy="1765138"/>
            </a:xfrm>
            <a:grpFill/>
          </p:grpSpPr>
          <p:grpSp>
            <p:nvGrpSpPr>
              <p:cNvPr id="629" name="628 Grupo"/>
              <p:cNvGrpSpPr/>
              <p:nvPr/>
            </p:nvGrpSpPr>
            <p:grpSpPr>
              <a:xfrm>
                <a:off x="0" y="34950"/>
                <a:ext cx="1116536" cy="956530"/>
                <a:chOff x="323528" y="627534"/>
                <a:chExt cx="1116536" cy="956530"/>
              </a:xfrm>
              <a:grpFill/>
            </p:grpSpPr>
            <p:sp>
              <p:nvSpPr>
                <p:cNvPr id="633" name="63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4" name="63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0" name="629 Grupo"/>
              <p:cNvGrpSpPr/>
              <p:nvPr/>
            </p:nvGrpSpPr>
            <p:grpSpPr>
              <a:xfrm>
                <a:off x="1044000" y="843558"/>
                <a:ext cx="1116536" cy="956530"/>
                <a:chOff x="323528" y="627534"/>
                <a:chExt cx="1116536" cy="956530"/>
              </a:xfrm>
              <a:grpFill/>
            </p:grpSpPr>
            <p:sp>
              <p:nvSpPr>
                <p:cNvPr id="631" name="63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2" name="63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2" name="581 Grupo"/>
          <p:cNvGrpSpPr/>
          <p:nvPr/>
        </p:nvGrpSpPr>
        <p:grpSpPr>
          <a:xfrm rot="10800000">
            <a:off x="2060154" y="3291828"/>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05" name="604 Grupo"/>
            <p:cNvGrpSpPr/>
            <p:nvPr/>
          </p:nvGrpSpPr>
          <p:grpSpPr>
            <a:xfrm>
              <a:off x="0" y="34950"/>
              <a:ext cx="2160536" cy="1765138"/>
              <a:chOff x="0" y="34950"/>
              <a:chExt cx="2160536" cy="1765138"/>
            </a:xfrm>
            <a:grpFill/>
          </p:grpSpPr>
          <p:grpSp>
            <p:nvGrpSpPr>
              <p:cNvPr id="620" name="619 Grupo"/>
              <p:cNvGrpSpPr/>
              <p:nvPr/>
            </p:nvGrpSpPr>
            <p:grpSpPr>
              <a:xfrm>
                <a:off x="0" y="34950"/>
                <a:ext cx="1116536" cy="956530"/>
                <a:chOff x="323528" y="627534"/>
                <a:chExt cx="1116536" cy="956530"/>
              </a:xfrm>
              <a:grpFill/>
            </p:grpSpPr>
            <p:sp>
              <p:nvSpPr>
                <p:cNvPr id="624" name="62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5" name="62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1" name="620 Grupo"/>
              <p:cNvGrpSpPr/>
              <p:nvPr/>
            </p:nvGrpSpPr>
            <p:grpSpPr>
              <a:xfrm>
                <a:off x="1044000" y="843558"/>
                <a:ext cx="1116536" cy="956530"/>
                <a:chOff x="323528" y="627534"/>
                <a:chExt cx="1116536" cy="956530"/>
              </a:xfrm>
              <a:grpFill/>
            </p:grpSpPr>
            <p:sp>
              <p:nvSpPr>
                <p:cNvPr id="622" name="62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3" name="62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6" name="605 Grupo"/>
            <p:cNvGrpSpPr/>
            <p:nvPr/>
          </p:nvGrpSpPr>
          <p:grpSpPr>
            <a:xfrm>
              <a:off x="2123728" y="1635646"/>
              <a:ext cx="2160536" cy="1765138"/>
              <a:chOff x="0" y="34950"/>
              <a:chExt cx="2160536" cy="1765138"/>
            </a:xfrm>
            <a:grpFill/>
          </p:grpSpPr>
          <p:grpSp>
            <p:nvGrpSpPr>
              <p:cNvPr id="614" name="613 Grupo"/>
              <p:cNvGrpSpPr/>
              <p:nvPr/>
            </p:nvGrpSpPr>
            <p:grpSpPr>
              <a:xfrm>
                <a:off x="0" y="34950"/>
                <a:ext cx="1116536" cy="956530"/>
                <a:chOff x="323528" y="627534"/>
                <a:chExt cx="1116536" cy="956530"/>
              </a:xfrm>
              <a:grpFill/>
            </p:grpSpPr>
            <p:sp>
              <p:nvSpPr>
                <p:cNvPr id="618" name="6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9" name="6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5" name="614 Grupo"/>
              <p:cNvGrpSpPr/>
              <p:nvPr/>
            </p:nvGrpSpPr>
            <p:grpSpPr>
              <a:xfrm>
                <a:off x="1044000" y="843558"/>
                <a:ext cx="1116536" cy="956530"/>
                <a:chOff x="323528" y="627534"/>
                <a:chExt cx="1116536" cy="956530"/>
              </a:xfrm>
              <a:grpFill/>
            </p:grpSpPr>
            <p:sp>
              <p:nvSpPr>
                <p:cNvPr id="616" name="61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7" name="61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7" name="606 Grupo"/>
            <p:cNvGrpSpPr/>
            <p:nvPr/>
          </p:nvGrpSpPr>
          <p:grpSpPr>
            <a:xfrm>
              <a:off x="4248000" y="3204000"/>
              <a:ext cx="2160536" cy="1765138"/>
              <a:chOff x="0" y="34950"/>
              <a:chExt cx="2160536" cy="1765138"/>
            </a:xfrm>
            <a:grpFill/>
          </p:grpSpPr>
          <p:grpSp>
            <p:nvGrpSpPr>
              <p:cNvPr id="608" name="607 Grupo"/>
              <p:cNvGrpSpPr/>
              <p:nvPr/>
            </p:nvGrpSpPr>
            <p:grpSpPr>
              <a:xfrm>
                <a:off x="0" y="34950"/>
                <a:ext cx="1116536" cy="956530"/>
                <a:chOff x="323528" y="627534"/>
                <a:chExt cx="1116536" cy="956530"/>
              </a:xfrm>
              <a:grpFill/>
            </p:grpSpPr>
            <p:sp>
              <p:nvSpPr>
                <p:cNvPr id="612" name="6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3" name="6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9" name="608 Grupo"/>
              <p:cNvGrpSpPr/>
              <p:nvPr/>
            </p:nvGrpSpPr>
            <p:grpSpPr>
              <a:xfrm>
                <a:off x="1044000" y="843558"/>
                <a:ext cx="1116536" cy="956530"/>
                <a:chOff x="323528" y="627534"/>
                <a:chExt cx="1116536" cy="956530"/>
              </a:xfrm>
              <a:grpFill/>
            </p:grpSpPr>
            <p:sp>
              <p:nvSpPr>
                <p:cNvPr id="610" name="60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1" name="61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3" name="582 Grupo"/>
          <p:cNvGrpSpPr/>
          <p:nvPr/>
        </p:nvGrpSpPr>
        <p:grpSpPr>
          <a:xfrm rot="10800000">
            <a:off x="2060154" y="2512508"/>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84" name="583 Grupo"/>
            <p:cNvGrpSpPr/>
            <p:nvPr/>
          </p:nvGrpSpPr>
          <p:grpSpPr>
            <a:xfrm>
              <a:off x="0" y="34950"/>
              <a:ext cx="2160536" cy="1765138"/>
              <a:chOff x="0" y="34950"/>
              <a:chExt cx="2160536" cy="1765138"/>
            </a:xfrm>
            <a:grpFill/>
          </p:grpSpPr>
          <p:grpSp>
            <p:nvGrpSpPr>
              <p:cNvPr id="599" name="598 Grupo"/>
              <p:cNvGrpSpPr/>
              <p:nvPr/>
            </p:nvGrpSpPr>
            <p:grpSpPr>
              <a:xfrm>
                <a:off x="0" y="34950"/>
                <a:ext cx="1116536" cy="956530"/>
                <a:chOff x="323528" y="627534"/>
                <a:chExt cx="1116536" cy="956530"/>
              </a:xfrm>
              <a:grpFill/>
            </p:grpSpPr>
            <p:sp>
              <p:nvSpPr>
                <p:cNvPr id="603" name="60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4" name="60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0" name="599 Grupo"/>
              <p:cNvGrpSpPr/>
              <p:nvPr/>
            </p:nvGrpSpPr>
            <p:grpSpPr>
              <a:xfrm>
                <a:off x="1044000" y="843558"/>
                <a:ext cx="1116536" cy="956530"/>
                <a:chOff x="323528" y="627534"/>
                <a:chExt cx="1116536" cy="956530"/>
              </a:xfrm>
              <a:grpFill/>
            </p:grpSpPr>
            <p:sp>
              <p:nvSpPr>
                <p:cNvPr id="601" name="60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2" name="60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85" name="584 Grupo"/>
            <p:cNvGrpSpPr/>
            <p:nvPr/>
          </p:nvGrpSpPr>
          <p:grpSpPr>
            <a:xfrm>
              <a:off x="2123728" y="1635646"/>
              <a:ext cx="2160536" cy="1765138"/>
              <a:chOff x="0" y="34950"/>
              <a:chExt cx="2160536" cy="1765138"/>
            </a:xfrm>
            <a:grpFill/>
          </p:grpSpPr>
          <p:grpSp>
            <p:nvGrpSpPr>
              <p:cNvPr id="593" name="592 Grupo"/>
              <p:cNvGrpSpPr/>
              <p:nvPr/>
            </p:nvGrpSpPr>
            <p:grpSpPr>
              <a:xfrm>
                <a:off x="0" y="34950"/>
                <a:ext cx="1116536" cy="956530"/>
                <a:chOff x="323528" y="627534"/>
                <a:chExt cx="1116536" cy="956530"/>
              </a:xfrm>
              <a:grpFill/>
            </p:grpSpPr>
            <p:sp>
              <p:nvSpPr>
                <p:cNvPr id="597" name="59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8" name="59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4" name="593 Grupo"/>
              <p:cNvGrpSpPr/>
              <p:nvPr/>
            </p:nvGrpSpPr>
            <p:grpSpPr>
              <a:xfrm>
                <a:off x="1044000" y="843558"/>
                <a:ext cx="1116536" cy="956530"/>
                <a:chOff x="323528" y="627534"/>
                <a:chExt cx="1116536" cy="956530"/>
              </a:xfrm>
              <a:grpFill/>
            </p:grpSpPr>
            <p:sp>
              <p:nvSpPr>
                <p:cNvPr id="595" name="59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6" name="59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86" name="585 Grupo"/>
            <p:cNvGrpSpPr/>
            <p:nvPr/>
          </p:nvGrpSpPr>
          <p:grpSpPr>
            <a:xfrm>
              <a:off x="4248000" y="3204000"/>
              <a:ext cx="2160536" cy="1765138"/>
              <a:chOff x="0" y="34950"/>
              <a:chExt cx="2160536" cy="1765138"/>
            </a:xfrm>
            <a:grpFill/>
          </p:grpSpPr>
          <p:grpSp>
            <p:nvGrpSpPr>
              <p:cNvPr id="587" name="586 Grupo"/>
              <p:cNvGrpSpPr/>
              <p:nvPr/>
            </p:nvGrpSpPr>
            <p:grpSpPr>
              <a:xfrm>
                <a:off x="0" y="34950"/>
                <a:ext cx="1116536" cy="956530"/>
                <a:chOff x="323528" y="627534"/>
                <a:chExt cx="1116536" cy="956530"/>
              </a:xfrm>
              <a:grpFill/>
            </p:grpSpPr>
            <p:sp>
              <p:nvSpPr>
                <p:cNvPr id="591" name="59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2" name="59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8" name="587 Grupo"/>
              <p:cNvGrpSpPr/>
              <p:nvPr/>
            </p:nvGrpSpPr>
            <p:grpSpPr>
              <a:xfrm>
                <a:off x="1044000" y="843558"/>
                <a:ext cx="1116536" cy="956530"/>
                <a:chOff x="323528" y="627534"/>
                <a:chExt cx="1116536" cy="956530"/>
              </a:xfrm>
              <a:grpFill/>
            </p:grpSpPr>
            <p:sp>
              <p:nvSpPr>
                <p:cNvPr id="589" name="58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0" name="58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6" name="265 Grupo"/>
          <p:cNvGrpSpPr/>
          <p:nvPr/>
        </p:nvGrpSpPr>
        <p:grpSpPr>
          <a:xfrm flipH="1">
            <a:off x="6449172" y="-452586"/>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267" name="266 Grupo"/>
            <p:cNvGrpSpPr/>
            <p:nvPr/>
          </p:nvGrpSpPr>
          <p:grpSpPr>
            <a:xfrm>
              <a:off x="0" y="34950"/>
              <a:ext cx="2160536" cy="1765138"/>
              <a:chOff x="0" y="34950"/>
              <a:chExt cx="2160536" cy="1765138"/>
            </a:xfrm>
            <a:grpFill/>
          </p:grpSpPr>
          <p:grpSp>
            <p:nvGrpSpPr>
              <p:cNvPr id="282" name="281 Grupo"/>
              <p:cNvGrpSpPr/>
              <p:nvPr/>
            </p:nvGrpSpPr>
            <p:grpSpPr>
              <a:xfrm>
                <a:off x="0" y="34950"/>
                <a:ext cx="1116536" cy="956530"/>
                <a:chOff x="323528" y="627534"/>
                <a:chExt cx="1116536" cy="956530"/>
              </a:xfrm>
              <a:grpFill/>
            </p:grpSpPr>
            <p:sp>
              <p:nvSpPr>
                <p:cNvPr id="286" name="28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1044000" y="843558"/>
                <a:ext cx="1116536" cy="956530"/>
                <a:chOff x="323528" y="627534"/>
                <a:chExt cx="1116536" cy="956530"/>
              </a:xfrm>
              <a:grpFill/>
            </p:grpSpPr>
            <p:sp>
              <p:nvSpPr>
                <p:cNvPr id="284" name="28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8" name="267 Grupo"/>
            <p:cNvGrpSpPr/>
            <p:nvPr/>
          </p:nvGrpSpPr>
          <p:grpSpPr>
            <a:xfrm>
              <a:off x="2123728" y="1635646"/>
              <a:ext cx="2160536" cy="1765138"/>
              <a:chOff x="0" y="34950"/>
              <a:chExt cx="2160536" cy="1765138"/>
            </a:xfrm>
            <a:grpFill/>
          </p:grpSpPr>
          <p:grpSp>
            <p:nvGrpSpPr>
              <p:cNvPr id="276" name="275 Grupo"/>
              <p:cNvGrpSpPr/>
              <p:nvPr/>
            </p:nvGrpSpPr>
            <p:grpSpPr>
              <a:xfrm>
                <a:off x="0" y="34950"/>
                <a:ext cx="1116536" cy="956530"/>
                <a:chOff x="323528" y="627534"/>
                <a:chExt cx="1116536" cy="956530"/>
              </a:xfrm>
              <a:grpFill/>
            </p:grpSpPr>
            <p:sp>
              <p:nvSpPr>
                <p:cNvPr id="280" name="27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a:off x="1044000" y="843558"/>
                <a:ext cx="1116536" cy="956530"/>
                <a:chOff x="323528" y="627534"/>
                <a:chExt cx="1116536" cy="956530"/>
              </a:xfrm>
              <a:grpFill/>
            </p:grpSpPr>
            <p:sp>
              <p:nvSpPr>
                <p:cNvPr id="278" name="27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9" name="268 Grupo"/>
            <p:cNvGrpSpPr/>
            <p:nvPr/>
          </p:nvGrpSpPr>
          <p:grpSpPr>
            <a:xfrm>
              <a:off x="4248000" y="3204000"/>
              <a:ext cx="2160536" cy="1765138"/>
              <a:chOff x="0" y="34950"/>
              <a:chExt cx="2160536" cy="1765138"/>
            </a:xfrm>
            <a:grpFill/>
          </p:grpSpPr>
          <p:grpSp>
            <p:nvGrpSpPr>
              <p:cNvPr id="270" name="269 Grupo"/>
              <p:cNvGrpSpPr/>
              <p:nvPr/>
            </p:nvGrpSpPr>
            <p:grpSpPr>
              <a:xfrm>
                <a:off x="0" y="34950"/>
                <a:ext cx="1116536" cy="956530"/>
                <a:chOff x="323528" y="627534"/>
                <a:chExt cx="1116536" cy="956530"/>
              </a:xfrm>
              <a:grpFill/>
            </p:grpSpPr>
            <p:sp>
              <p:nvSpPr>
                <p:cNvPr id="274" name="27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1" name="270 Grupo"/>
              <p:cNvGrpSpPr/>
              <p:nvPr/>
            </p:nvGrpSpPr>
            <p:grpSpPr>
              <a:xfrm>
                <a:off x="1044000" y="843558"/>
                <a:ext cx="1116536" cy="956530"/>
                <a:chOff x="323528" y="627534"/>
                <a:chExt cx="1116536" cy="956530"/>
              </a:xfrm>
              <a:grpFill/>
            </p:grpSpPr>
            <p:sp>
              <p:nvSpPr>
                <p:cNvPr id="272" name="27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88" name="287 Grupo"/>
          <p:cNvGrpSpPr/>
          <p:nvPr/>
        </p:nvGrpSpPr>
        <p:grpSpPr>
          <a:xfrm flipH="1">
            <a:off x="6474509" y="292948"/>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289" name="288 Grupo"/>
            <p:cNvGrpSpPr/>
            <p:nvPr/>
          </p:nvGrpSpPr>
          <p:grpSpPr>
            <a:xfrm>
              <a:off x="0" y="34950"/>
              <a:ext cx="2160536" cy="1765138"/>
              <a:chOff x="0" y="34950"/>
              <a:chExt cx="2160536" cy="1765138"/>
            </a:xfrm>
            <a:grpFill/>
          </p:grpSpPr>
          <p:grpSp>
            <p:nvGrpSpPr>
              <p:cNvPr id="304" name="303 Grupo"/>
              <p:cNvGrpSpPr/>
              <p:nvPr/>
            </p:nvGrpSpPr>
            <p:grpSpPr>
              <a:xfrm>
                <a:off x="0" y="34950"/>
                <a:ext cx="1116536" cy="956530"/>
                <a:chOff x="323528" y="627534"/>
                <a:chExt cx="1116536" cy="956530"/>
              </a:xfrm>
              <a:grpFill/>
            </p:grpSpPr>
            <p:sp>
              <p:nvSpPr>
                <p:cNvPr id="308" name="30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1044000" y="843558"/>
                <a:ext cx="1116536" cy="956530"/>
                <a:chOff x="323528" y="627534"/>
                <a:chExt cx="1116536" cy="956530"/>
              </a:xfrm>
              <a:grpFill/>
            </p:grpSpPr>
            <p:sp>
              <p:nvSpPr>
                <p:cNvPr id="306" name="3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0" name="289 Grupo"/>
            <p:cNvGrpSpPr/>
            <p:nvPr/>
          </p:nvGrpSpPr>
          <p:grpSpPr>
            <a:xfrm>
              <a:off x="2123728" y="1635646"/>
              <a:ext cx="2160536" cy="1765138"/>
              <a:chOff x="0" y="34950"/>
              <a:chExt cx="2160536" cy="1765138"/>
            </a:xfrm>
            <a:grpFill/>
          </p:grpSpPr>
          <p:grpSp>
            <p:nvGrpSpPr>
              <p:cNvPr id="298" name="297 Grupo"/>
              <p:cNvGrpSpPr/>
              <p:nvPr/>
            </p:nvGrpSpPr>
            <p:grpSpPr>
              <a:xfrm>
                <a:off x="0" y="34950"/>
                <a:ext cx="1116536" cy="956530"/>
                <a:chOff x="323528" y="627534"/>
                <a:chExt cx="1116536" cy="956530"/>
              </a:xfrm>
              <a:grpFill/>
            </p:grpSpPr>
            <p:sp>
              <p:nvSpPr>
                <p:cNvPr id="302" name="30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1044000" y="843558"/>
                <a:ext cx="1116536" cy="956530"/>
                <a:chOff x="323528" y="627534"/>
                <a:chExt cx="1116536" cy="956530"/>
              </a:xfrm>
              <a:grpFill/>
            </p:grpSpPr>
            <p:sp>
              <p:nvSpPr>
                <p:cNvPr id="300" name="29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1" name="290 Grupo"/>
            <p:cNvGrpSpPr/>
            <p:nvPr/>
          </p:nvGrpSpPr>
          <p:grpSpPr>
            <a:xfrm>
              <a:off x="4248000" y="3204000"/>
              <a:ext cx="2160536" cy="1765138"/>
              <a:chOff x="0" y="34950"/>
              <a:chExt cx="2160536" cy="1765138"/>
            </a:xfrm>
            <a:grpFill/>
          </p:grpSpPr>
          <p:grpSp>
            <p:nvGrpSpPr>
              <p:cNvPr id="292" name="291 Grupo"/>
              <p:cNvGrpSpPr/>
              <p:nvPr/>
            </p:nvGrpSpPr>
            <p:grpSpPr>
              <a:xfrm>
                <a:off x="0" y="34950"/>
                <a:ext cx="1116536" cy="956530"/>
                <a:chOff x="323528" y="627534"/>
                <a:chExt cx="1116536" cy="956530"/>
              </a:xfrm>
              <a:grpFill/>
            </p:grpSpPr>
            <p:sp>
              <p:nvSpPr>
                <p:cNvPr id="296" name="29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1044000" y="843558"/>
                <a:ext cx="1116536" cy="956530"/>
                <a:chOff x="323528" y="627534"/>
                <a:chExt cx="1116536" cy="956530"/>
              </a:xfrm>
              <a:grpFill/>
            </p:grpSpPr>
            <p:sp>
              <p:nvSpPr>
                <p:cNvPr id="294" name="29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0" name="309 Grupo"/>
          <p:cNvGrpSpPr/>
          <p:nvPr/>
        </p:nvGrpSpPr>
        <p:grpSpPr>
          <a:xfrm flipH="1">
            <a:off x="6474509" y="1072268"/>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11" name="310 Grupo"/>
            <p:cNvGrpSpPr/>
            <p:nvPr/>
          </p:nvGrpSpPr>
          <p:grpSpPr>
            <a:xfrm>
              <a:off x="0" y="34950"/>
              <a:ext cx="2160536" cy="1765138"/>
              <a:chOff x="0" y="34950"/>
              <a:chExt cx="2160536" cy="1765138"/>
            </a:xfrm>
            <a:grpFill/>
          </p:grpSpPr>
          <p:grpSp>
            <p:nvGrpSpPr>
              <p:cNvPr id="326" name="325 Grupo"/>
              <p:cNvGrpSpPr/>
              <p:nvPr/>
            </p:nvGrpSpPr>
            <p:grpSpPr>
              <a:xfrm>
                <a:off x="0" y="34950"/>
                <a:ext cx="1116536" cy="956530"/>
                <a:chOff x="323528" y="627534"/>
                <a:chExt cx="1116536" cy="956530"/>
              </a:xfrm>
              <a:grpFill/>
            </p:grpSpPr>
            <p:sp>
              <p:nvSpPr>
                <p:cNvPr id="330" name="32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1" name="33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a:off x="1044000" y="843558"/>
                <a:ext cx="1116536" cy="956530"/>
                <a:chOff x="323528" y="627534"/>
                <a:chExt cx="1116536" cy="956530"/>
              </a:xfrm>
              <a:grpFill/>
            </p:grpSpPr>
            <p:sp>
              <p:nvSpPr>
                <p:cNvPr id="328" name="32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2" name="311 Grupo"/>
            <p:cNvGrpSpPr/>
            <p:nvPr/>
          </p:nvGrpSpPr>
          <p:grpSpPr>
            <a:xfrm>
              <a:off x="2123728" y="1635646"/>
              <a:ext cx="2160536" cy="1765138"/>
              <a:chOff x="0" y="34950"/>
              <a:chExt cx="2160536" cy="1765138"/>
            </a:xfrm>
            <a:grpFill/>
          </p:grpSpPr>
          <p:grpSp>
            <p:nvGrpSpPr>
              <p:cNvPr id="320" name="319 Grupo"/>
              <p:cNvGrpSpPr/>
              <p:nvPr/>
            </p:nvGrpSpPr>
            <p:grpSpPr>
              <a:xfrm>
                <a:off x="0" y="34950"/>
                <a:ext cx="1116536" cy="956530"/>
                <a:chOff x="323528" y="627534"/>
                <a:chExt cx="1116536" cy="956530"/>
              </a:xfrm>
              <a:grpFill/>
            </p:grpSpPr>
            <p:sp>
              <p:nvSpPr>
                <p:cNvPr id="324" name="32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a:off x="1044000" y="843558"/>
                <a:ext cx="1116536" cy="956530"/>
                <a:chOff x="323528" y="627534"/>
                <a:chExt cx="1116536" cy="956530"/>
              </a:xfrm>
              <a:grpFill/>
            </p:grpSpPr>
            <p:sp>
              <p:nvSpPr>
                <p:cNvPr id="322" name="32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a:off x="4248000" y="3204000"/>
              <a:ext cx="2160536" cy="1765138"/>
              <a:chOff x="0" y="34950"/>
              <a:chExt cx="2160536" cy="1765138"/>
            </a:xfrm>
            <a:grpFill/>
          </p:grpSpPr>
          <p:grpSp>
            <p:nvGrpSpPr>
              <p:cNvPr id="314" name="313 Grupo"/>
              <p:cNvGrpSpPr/>
              <p:nvPr/>
            </p:nvGrpSpPr>
            <p:grpSpPr>
              <a:xfrm>
                <a:off x="0" y="34950"/>
                <a:ext cx="1116536" cy="956530"/>
                <a:chOff x="323528" y="627534"/>
                <a:chExt cx="1116536" cy="956530"/>
              </a:xfrm>
              <a:grpFill/>
            </p:grpSpPr>
            <p:sp>
              <p:nvSpPr>
                <p:cNvPr id="318" name="3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a:off x="1044000" y="843558"/>
                <a:ext cx="1116536" cy="956530"/>
                <a:chOff x="323528" y="627534"/>
                <a:chExt cx="1116536" cy="956530"/>
              </a:xfrm>
              <a:grpFill/>
            </p:grpSpPr>
            <p:sp>
              <p:nvSpPr>
                <p:cNvPr id="316" name="31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32" name="331 Grupo"/>
          <p:cNvGrpSpPr/>
          <p:nvPr/>
        </p:nvGrpSpPr>
        <p:grpSpPr>
          <a:xfrm>
            <a:off x="4389249" y="-566349"/>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33" name="332 Grupo"/>
            <p:cNvGrpSpPr/>
            <p:nvPr/>
          </p:nvGrpSpPr>
          <p:grpSpPr>
            <a:xfrm>
              <a:off x="0" y="34950"/>
              <a:ext cx="2160536" cy="1765138"/>
              <a:chOff x="0" y="34950"/>
              <a:chExt cx="2160536" cy="1765138"/>
            </a:xfrm>
            <a:grpFill/>
          </p:grpSpPr>
          <p:grpSp>
            <p:nvGrpSpPr>
              <p:cNvPr id="348" name="347 Grupo"/>
              <p:cNvGrpSpPr/>
              <p:nvPr/>
            </p:nvGrpSpPr>
            <p:grpSpPr>
              <a:xfrm>
                <a:off x="0" y="34950"/>
                <a:ext cx="1116536" cy="956530"/>
                <a:chOff x="323528" y="627534"/>
                <a:chExt cx="1116536" cy="956530"/>
              </a:xfrm>
              <a:grpFill/>
            </p:grpSpPr>
            <p:sp>
              <p:nvSpPr>
                <p:cNvPr id="352" name="35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9" name="348 Grupo"/>
              <p:cNvGrpSpPr/>
              <p:nvPr/>
            </p:nvGrpSpPr>
            <p:grpSpPr>
              <a:xfrm>
                <a:off x="1044000" y="843558"/>
                <a:ext cx="1116536" cy="956530"/>
                <a:chOff x="323528" y="627534"/>
                <a:chExt cx="1116536" cy="956530"/>
              </a:xfrm>
              <a:grpFill/>
            </p:grpSpPr>
            <p:sp>
              <p:nvSpPr>
                <p:cNvPr id="350" name="34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4" name="333 Grupo"/>
            <p:cNvGrpSpPr/>
            <p:nvPr/>
          </p:nvGrpSpPr>
          <p:grpSpPr>
            <a:xfrm>
              <a:off x="2123728" y="1635646"/>
              <a:ext cx="2160536" cy="1765138"/>
              <a:chOff x="0" y="34950"/>
              <a:chExt cx="2160536" cy="1765138"/>
            </a:xfrm>
            <a:grpFill/>
          </p:grpSpPr>
          <p:grpSp>
            <p:nvGrpSpPr>
              <p:cNvPr id="342" name="341 Grupo"/>
              <p:cNvGrpSpPr/>
              <p:nvPr/>
            </p:nvGrpSpPr>
            <p:grpSpPr>
              <a:xfrm>
                <a:off x="0" y="34950"/>
                <a:ext cx="1116536" cy="956530"/>
                <a:chOff x="323528" y="627534"/>
                <a:chExt cx="1116536" cy="956530"/>
              </a:xfrm>
              <a:grpFill/>
            </p:grpSpPr>
            <p:sp>
              <p:nvSpPr>
                <p:cNvPr id="346" name="34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3" name="342 Grupo"/>
              <p:cNvGrpSpPr/>
              <p:nvPr/>
            </p:nvGrpSpPr>
            <p:grpSpPr>
              <a:xfrm>
                <a:off x="1044000" y="843558"/>
                <a:ext cx="1116536" cy="956530"/>
                <a:chOff x="323528" y="627534"/>
                <a:chExt cx="1116536" cy="956530"/>
              </a:xfrm>
              <a:grpFill/>
            </p:grpSpPr>
            <p:sp>
              <p:nvSpPr>
                <p:cNvPr id="344" name="34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a:off x="4248000" y="3204000"/>
              <a:ext cx="2160536" cy="1765138"/>
              <a:chOff x="0" y="34950"/>
              <a:chExt cx="2160536" cy="1765138"/>
            </a:xfrm>
            <a:grpFill/>
          </p:grpSpPr>
          <p:grpSp>
            <p:nvGrpSpPr>
              <p:cNvPr id="336" name="335 Grupo"/>
              <p:cNvGrpSpPr/>
              <p:nvPr/>
            </p:nvGrpSpPr>
            <p:grpSpPr>
              <a:xfrm>
                <a:off x="0" y="34950"/>
                <a:ext cx="1116536" cy="956530"/>
                <a:chOff x="323528" y="627534"/>
                <a:chExt cx="1116536" cy="956530"/>
              </a:xfrm>
              <a:grpFill/>
            </p:grpSpPr>
            <p:sp>
              <p:nvSpPr>
                <p:cNvPr id="340" name="3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7" name="336 Grupo"/>
              <p:cNvGrpSpPr/>
              <p:nvPr/>
            </p:nvGrpSpPr>
            <p:grpSpPr>
              <a:xfrm>
                <a:off x="1044000" y="843558"/>
                <a:ext cx="1116536" cy="956530"/>
                <a:chOff x="323528" y="627534"/>
                <a:chExt cx="1116536" cy="956530"/>
              </a:xfrm>
              <a:grpFill/>
            </p:grpSpPr>
            <p:sp>
              <p:nvSpPr>
                <p:cNvPr id="338" name="33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54" name="353 Grupo"/>
          <p:cNvGrpSpPr/>
          <p:nvPr/>
        </p:nvGrpSpPr>
        <p:grpSpPr>
          <a:xfrm>
            <a:off x="4363913" y="179184"/>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55" name="354 Grupo"/>
            <p:cNvGrpSpPr/>
            <p:nvPr/>
          </p:nvGrpSpPr>
          <p:grpSpPr>
            <a:xfrm>
              <a:off x="0" y="34950"/>
              <a:ext cx="2160536" cy="1765138"/>
              <a:chOff x="0" y="34950"/>
              <a:chExt cx="2160536" cy="1765138"/>
            </a:xfrm>
            <a:grpFill/>
          </p:grpSpPr>
          <p:grpSp>
            <p:nvGrpSpPr>
              <p:cNvPr id="370" name="369 Grupo"/>
              <p:cNvGrpSpPr/>
              <p:nvPr/>
            </p:nvGrpSpPr>
            <p:grpSpPr>
              <a:xfrm>
                <a:off x="0" y="34950"/>
                <a:ext cx="1116536" cy="956530"/>
                <a:chOff x="323528" y="627534"/>
                <a:chExt cx="1116536" cy="956530"/>
              </a:xfrm>
              <a:grpFill/>
            </p:grpSpPr>
            <p:sp>
              <p:nvSpPr>
                <p:cNvPr id="374" name="37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1" name="370 Grupo"/>
              <p:cNvGrpSpPr/>
              <p:nvPr/>
            </p:nvGrpSpPr>
            <p:grpSpPr>
              <a:xfrm>
                <a:off x="1044000" y="843558"/>
                <a:ext cx="1116536" cy="956530"/>
                <a:chOff x="323528" y="627534"/>
                <a:chExt cx="1116536" cy="956530"/>
              </a:xfrm>
              <a:grpFill/>
            </p:grpSpPr>
            <p:sp>
              <p:nvSpPr>
                <p:cNvPr id="372" name="37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6" name="355 Grupo"/>
            <p:cNvGrpSpPr/>
            <p:nvPr/>
          </p:nvGrpSpPr>
          <p:grpSpPr>
            <a:xfrm>
              <a:off x="2123728" y="1635646"/>
              <a:ext cx="2160536" cy="1765138"/>
              <a:chOff x="0" y="34950"/>
              <a:chExt cx="2160536" cy="1765138"/>
            </a:xfrm>
            <a:grpFill/>
          </p:grpSpPr>
          <p:grpSp>
            <p:nvGrpSpPr>
              <p:cNvPr id="364" name="363 Grupo"/>
              <p:cNvGrpSpPr/>
              <p:nvPr/>
            </p:nvGrpSpPr>
            <p:grpSpPr>
              <a:xfrm>
                <a:off x="0" y="34950"/>
                <a:ext cx="1116536" cy="956530"/>
                <a:chOff x="323528" y="627534"/>
                <a:chExt cx="1116536" cy="956530"/>
              </a:xfrm>
              <a:grpFill/>
            </p:grpSpPr>
            <p:sp>
              <p:nvSpPr>
                <p:cNvPr id="368" name="36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5" name="364 Grupo"/>
              <p:cNvGrpSpPr/>
              <p:nvPr/>
            </p:nvGrpSpPr>
            <p:grpSpPr>
              <a:xfrm>
                <a:off x="1044000" y="843558"/>
                <a:ext cx="1116536" cy="956530"/>
                <a:chOff x="323528" y="627534"/>
                <a:chExt cx="1116536" cy="956530"/>
              </a:xfrm>
              <a:grpFill/>
            </p:grpSpPr>
            <p:sp>
              <p:nvSpPr>
                <p:cNvPr id="366" name="36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7" name="356 Grupo"/>
            <p:cNvGrpSpPr/>
            <p:nvPr/>
          </p:nvGrpSpPr>
          <p:grpSpPr>
            <a:xfrm>
              <a:off x="4248000" y="3204000"/>
              <a:ext cx="2160536" cy="1765138"/>
              <a:chOff x="0" y="34950"/>
              <a:chExt cx="2160536" cy="1765138"/>
            </a:xfrm>
            <a:grpFill/>
          </p:grpSpPr>
          <p:grpSp>
            <p:nvGrpSpPr>
              <p:cNvPr id="358" name="357 Grupo"/>
              <p:cNvGrpSpPr/>
              <p:nvPr/>
            </p:nvGrpSpPr>
            <p:grpSpPr>
              <a:xfrm>
                <a:off x="0" y="34950"/>
                <a:ext cx="1116536" cy="956530"/>
                <a:chOff x="323528" y="627534"/>
                <a:chExt cx="1116536" cy="956530"/>
              </a:xfrm>
              <a:grpFill/>
            </p:grpSpPr>
            <p:sp>
              <p:nvSpPr>
                <p:cNvPr id="362" name="36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9" name="358 Grupo"/>
              <p:cNvGrpSpPr/>
              <p:nvPr/>
            </p:nvGrpSpPr>
            <p:grpSpPr>
              <a:xfrm>
                <a:off x="1044000" y="843558"/>
                <a:ext cx="1116536" cy="956530"/>
                <a:chOff x="323528" y="627534"/>
                <a:chExt cx="1116536" cy="956530"/>
              </a:xfrm>
              <a:grpFill/>
            </p:grpSpPr>
            <p:sp>
              <p:nvSpPr>
                <p:cNvPr id="360" name="35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76" name="375 Grupo"/>
          <p:cNvGrpSpPr/>
          <p:nvPr/>
        </p:nvGrpSpPr>
        <p:grpSpPr>
          <a:xfrm>
            <a:off x="4363913" y="958506"/>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77" name="376 Grupo"/>
            <p:cNvGrpSpPr/>
            <p:nvPr/>
          </p:nvGrpSpPr>
          <p:grpSpPr>
            <a:xfrm>
              <a:off x="0" y="34950"/>
              <a:ext cx="2160536" cy="1765138"/>
              <a:chOff x="0" y="34950"/>
              <a:chExt cx="2160536" cy="1765138"/>
            </a:xfrm>
            <a:grpFill/>
          </p:grpSpPr>
          <p:grpSp>
            <p:nvGrpSpPr>
              <p:cNvPr id="392" name="391 Grupo"/>
              <p:cNvGrpSpPr/>
              <p:nvPr/>
            </p:nvGrpSpPr>
            <p:grpSpPr>
              <a:xfrm>
                <a:off x="0" y="34950"/>
                <a:ext cx="1116536" cy="956530"/>
                <a:chOff x="323528" y="627534"/>
                <a:chExt cx="1116536" cy="956530"/>
              </a:xfrm>
              <a:grpFill/>
            </p:grpSpPr>
            <p:sp>
              <p:nvSpPr>
                <p:cNvPr id="396" name="39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7" name="39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3" name="392 Grupo"/>
              <p:cNvGrpSpPr/>
              <p:nvPr/>
            </p:nvGrpSpPr>
            <p:grpSpPr>
              <a:xfrm>
                <a:off x="1044000" y="843558"/>
                <a:ext cx="1116536" cy="956530"/>
                <a:chOff x="323528" y="627534"/>
                <a:chExt cx="1116536" cy="956530"/>
              </a:xfrm>
              <a:grpFill/>
            </p:grpSpPr>
            <p:sp>
              <p:nvSpPr>
                <p:cNvPr id="394" name="39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8" name="377 Grupo"/>
            <p:cNvGrpSpPr/>
            <p:nvPr/>
          </p:nvGrpSpPr>
          <p:grpSpPr>
            <a:xfrm>
              <a:off x="2123728" y="1635646"/>
              <a:ext cx="2160536" cy="1765138"/>
              <a:chOff x="0" y="34950"/>
              <a:chExt cx="2160536" cy="1765138"/>
            </a:xfrm>
            <a:grpFill/>
          </p:grpSpPr>
          <p:grpSp>
            <p:nvGrpSpPr>
              <p:cNvPr id="386" name="385 Grupo"/>
              <p:cNvGrpSpPr/>
              <p:nvPr/>
            </p:nvGrpSpPr>
            <p:grpSpPr>
              <a:xfrm>
                <a:off x="0" y="34950"/>
                <a:ext cx="1116536" cy="956530"/>
                <a:chOff x="323528" y="627534"/>
                <a:chExt cx="1116536" cy="956530"/>
              </a:xfrm>
              <a:grpFill/>
            </p:grpSpPr>
            <p:sp>
              <p:nvSpPr>
                <p:cNvPr id="390" name="38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a:off x="1044000" y="843558"/>
                <a:ext cx="1116536" cy="956530"/>
                <a:chOff x="323528" y="627534"/>
                <a:chExt cx="1116536" cy="956530"/>
              </a:xfrm>
              <a:grpFill/>
            </p:grpSpPr>
            <p:sp>
              <p:nvSpPr>
                <p:cNvPr id="388" name="38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9" name="378 Grupo"/>
            <p:cNvGrpSpPr/>
            <p:nvPr/>
          </p:nvGrpSpPr>
          <p:grpSpPr>
            <a:xfrm>
              <a:off x="4248000" y="3204000"/>
              <a:ext cx="2160536" cy="1765138"/>
              <a:chOff x="0" y="34950"/>
              <a:chExt cx="2160536" cy="1765138"/>
            </a:xfrm>
            <a:grpFill/>
          </p:grpSpPr>
          <p:grpSp>
            <p:nvGrpSpPr>
              <p:cNvPr id="380" name="379 Grupo"/>
              <p:cNvGrpSpPr/>
              <p:nvPr/>
            </p:nvGrpSpPr>
            <p:grpSpPr>
              <a:xfrm>
                <a:off x="0" y="34950"/>
                <a:ext cx="1116536" cy="956530"/>
                <a:chOff x="323528" y="627534"/>
                <a:chExt cx="1116536" cy="956530"/>
              </a:xfrm>
              <a:grpFill/>
            </p:grpSpPr>
            <p:sp>
              <p:nvSpPr>
                <p:cNvPr id="384" name="38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a:off x="1044000" y="843558"/>
                <a:ext cx="1116536" cy="956530"/>
                <a:chOff x="323528" y="627534"/>
                <a:chExt cx="1116536" cy="956530"/>
              </a:xfrm>
              <a:grpFill/>
            </p:grpSpPr>
            <p:sp>
              <p:nvSpPr>
                <p:cNvPr id="382" name="38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98" name="397 Grupo"/>
          <p:cNvGrpSpPr/>
          <p:nvPr/>
        </p:nvGrpSpPr>
        <p:grpSpPr>
          <a:xfrm rot="10800000" flipH="1">
            <a:off x="4433385" y="4114086"/>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99" name="398 Grupo"/>
            <p:cNvGrpSpPr/>
            <p:nvPr/>
          </p:nvGrpSpPr>
          <p:grpSpPr>
            <a:xfrm>
              <a:off x="0" y="34950"/>
              <a:ext cx="2160536" cy="1765138"/>
              <a:chOff x="0" y="34950"/>
              <a:chExt cx="2160536" cy="1765138"/>
            </a:xfrm>
            <a:grpFill/>
          </p:grpSpPr>
          <p:grpSp>
            <p:nvGrpSpPr>
              <p:cNvPr id="414" name="413 Grupo"/>
              <p:cNvGrpSpPr/>
              <p:nvPr/>
            </p:nvGrpSpPr>
            <p:grpSpPr>
              <a:xfrm>
                <a:off x="0" y="34950"/>
                <a:ext cx="1116536" cy="956530"/>
                <a:chOff x="323528" y="627534"/>
                <a:chExt cx="1116536" cy="956530"/>
              </a:xfrm>
              <a:grpFill/>
            </p:grpSpPr>
            <p:sp>
              <p:nvSpPr>
                <p:cNvPr id="418" name="4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9" name="4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5" name="414 Grupo"/>
              <p:cNvGrpSpPr/>
              <p:nvPr/>
            </p:nvGrpSpPr>
            <p:grpSpPr>
              <a:xfrm>
                <a:off x="1044000" y="843558"/>
                <a:ext cx="1116536" cy="956530"/>
                <a:chOff x="323528" y="627534"/>
                <a:chExt cx="1116536" cy="956530"/>
              </a:xfrm>
              <a:grpFill/>
            </p:grpSpPr>
            <p:sp>
              <p:nvSpPr>
                <p:cNvPr id="416" name="41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7" name="41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0" name="399 Grupo"/>
            <p:cNvGrpSpPr/>
            <p:nvPr/>
          </p:nvGrpSpPr>
          <p:grpSpPr>
            <a:xfrm>
              <a:off x="2123728" y="1635646"/>
              <a:ext cx="2160536" cy="1765138"/>
              <a:chOff x="0" y="34950"/>
              <a:chExt cx="2160536" cy="1765138"/>
            </a:xfrm>
            <a:grpFill/>
          </p:grpSpPr>
          <p:grpSp>
            <p:nvGrpSpPr>
              <p:cNvPr id="408" name="407 Grupo"/>
              <p:cNvGrpSpPr/>
              <p:nvPr/>
            </p:nvGrpSpPr>
            <p:grpSpPr>
              <a:xfrm>
                <a:off x="0" y="34950"/>
                <a:ext cx="1116536" cy="956530"/>
                <a:chOff x="323528" y="627534"/>
                <a:chExt cx="1116536" cy="956530"/>
              </a:xfrm>
              <a:grpFill/>
            </p:grpSpPr>
            <p:sp>
              <p:nvSpPr>
                <p:cNvPr id="412" name="4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3" name="4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9" name="408 Grupo"/>
              <p:cNvGrpSpPr/>
              <p:nvPr/>
            </p:nvGrpSpPr>
            <p:grpSpPr>
              <a:xfrm>
                <a:off x="1044000" y="843558"/>
                <a:ext cx="1116536" cy="956530"/>
                <a:chOff x="323528" y="627534"/>
                <a:chExt cx="1116536" cy="956530"/>
              </a:xfrm>
              <a:grpFill/>
            </p:grpSpPr>
            <p:sp>
              <p:nvSpPr>
                <p:cNvPr id="410" name="40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1" name="41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1" name="400 Grupo"/>
            <p:cNvGrpSpPr/>
            <p:nvPr/>
          </p:nvGrpSpPr>
          <p:grpSpPr>
            <a:xfrm>
              <a:off x="4248000" y="3204000"/>
              <a:ext cx="2160536" cy="1765138"/>
              <a:chOff x="0" y="34950"/>
              <a:chExt cx="2160536" cy="1765138"/>
            </a:xfrm>
            <a:grpFill/>
          </p:grpSpPr>
          <p:grpSp>
            <p:nvGrpSpPr>
              <p:cNvPr id="402" name="401 Grupo"/>
              <p:cNvGrpSpPr/>
              <p:nvPr/>
            </p:nvGrpSpPr>
            <p:grpSpPr>
              <a:xfrm>
                <a:off x="0" y="34950"/>
                <a:ext cx="1116536" cy="956530"/>
                <a:chOff x="323528" y="627534"/>
                <a:chExt cx="1116536" cy="956530"/>
              </a:xfrm>
              <a:grpFill/>
            </p:grpSpPr>
            <p:sp>
              <p:nvSpPr>
                <p:cNvPr id="406" name="4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7" name="4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3" name="402 Grupo"/>
              <p:cNvGrpSpPr/>
              <p:nvPr/>
            </p:nvGrpSpPr>
            <p:grpSpPr>
              <a:xfrm>
                <a:off x="1044000" y="843558"/>
                <a:ext cx="1116536" cy="956530"/>
                <a:chOff x="323528" y="627534"/>
                <a:chExt cx="1116536" cy="956530"/>
              </a:xfrm>
              <a:grpFill/>
            </p:grpSpPr>
            <p:sp>
              <p:nvSpPr>
                <p:cNvPr id="404" name="40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5" name="40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20" name="419 Grupo"/>
          <p:cNvGrpSpPr/>
          <p:nvPr/>
        </p:nvGrpSpPr>
        <p:grpSpPr>
          <a:xfrm rot="10800000" flipH="1">
            <a:off x="4408048" y="3368552"/>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21" name="420 Grupo"/>
            <p:cNvGrpSpPr/>
            <p:nvPr/>
          </p:nvGrpSpPr>
          <p:grpSpPr>
            <a:xfrm>
              <a:off x="0" y="34950"/>
              <a:ext cx="2160536" cy="1765138"/>
              <a:chOff x="0" y="34950"/>
              <a:chExt cx="2160536" cy="1765138"/>
            </a:xfrm>
            <a:grpFill/>
          </p:grpSpPr>
          <p:grpSp>
            <p:nvGrpSpPr>
              <p:cNvPr id="436" name="435 Grupo"/>
              <p:cNvGrpSpPr/>
              <p:nvPr/>
            </p:nvGrpSpPr>
            <p:grpSpPr>
              <a:xfrm>
                <a:off x="0" y="34950"/>
                <a:ext cx="1116536" cy="956530"/>
                <a:chOff x="323528" y="627534"/>
                <a:chExt cx="1116536" cy="956530"/>
              </a:xfrm>
              <a:grpFill/>
            </p:grpSpPr>
            <p:sp>
              <p:nvSpPr>
                <p:cNvPr id="440" name="4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1" name="4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7" name="436 Grupo"/>
              <p:cNvGrpSpPr/>
              <p:nvPr/>
            </p:nvGrpSpPr>
            <p:grpSpPr>
              <a:xfrm>
                <a:off x="1044000" y="843558"/>
                <a:ext cx="1116536" cy="956530"/>
                <a:chOff x="323528" y="627534"/>
                <a:chExt cx="1116536" cy="956530"/>
              </a:xfrm>
              <a:grpFill/>
            </p:grpSpPr>
            <p:sp>
              <p:nvSpPr>
                <p:cNvPr id="438" name="43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9" name="43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2" name="421 Grupo"/>
            <p:cNvGrpSpPr/>
            <p:nvPr/>
          </p:nvGrpSpPr>
          <p:grpSpPr>
            <a:xfrm>
              <a:off x="2123728" y="1635646"/>
              <a:ext cx="2160536" cy="1765138"/>
              <a:chOff x="0" y="34950"/>
              <a:chExt cx="2160536" cy="1765138"/>
            </a:xfrm>
            <a:grpFill/>
          </p:grpSpPr>
          <p:grpSp>
            <p:nvGrpSpPr>
              <p:cNvPr id="430" name="429 Grupo"/>
              <p:cNvGrpSpPr/>
              <p:nvPr/>
            </p:nvGrpSpPr>
            <p:grpSpPr>
              <a:xfrm>
                <a:off x="0" y="34950"/>
                <a:ext cx="1116536" cy="956530"/>
                <a:chOff x="323528" y="627534"/>
                <a:chExt cx="1116536" cy="956530"/>
              </a:xfrm>
              <a:grpFill/>
            </p:grpSpPr>
            <p:sp>
              <p:nvSpPr>
                <p:cNvPr id="434" name="43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5" name="43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1" name="430 Grupo"/>
              <p:cNvGrpSpPr/>
              <p:nvPr/>
            </p:nvGrpSpPr>
            <p:grpSpPr>
              <a:xfrm>
                <a:off x="1044000" y="843558"/>
                <a:ext cx="1116536" cy="956530"/>
                <a:chOff x="323528" y="627534"/>
                <a:chExt cx="1116536" cy="956530"/>
              </a:xfrm>
              <a:grpFill/>
            </p:grpSpPr>
            <p:sp>
              <p:nvSpPr>
                <p:cNvPr id="432" name="43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3" name="43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3" name="422 Grupo"/>
            <p:cNvGrpSpPr/>
            <p:nvPr/>
          </p:nvGrpSpPr>
          <p:grpSpPr>
            <a:xfrm>
              <a:off x="4248000" y="3204000"/>
              <a:ext cx="2160536" cy="1765138"/>
              <a:chOff x="0" y="34950"/>
              <a:chExt cx="2160536" cy="1765138"/>
            </a:xfrm>
            <a:grpFill/>
          </p:grpSpPr>
          <p:grpSp>
            <p:nvGrpSpPr>
              <p:cNvPr id="424" name="423 Grupo"/>
              <p:cNvGrpSpPr/>
              <p:nvPr/>
            </p:nvGrpSpPr>
            <p:grpSpPr>
              <a:xfrm>
                <a:off x="0" y="34950"/>
                <a:ext cx="1116536" cy="956530"/>
                <a:chOff x="323528" y="627534"/>
                <a:chExt cx="1116536" cy="956530"/>
              </a:xfrm>
              <a:grpFill/>
            </p:grpSpPr>
            <p:sp>
              <p:nvSpPr>
                <p:cNvPr id="428" name="42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9" name="42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5" name="424 Grupo"/>
              <p:cNvGrpSpPr/>
              <p:nvPr/>
            </p:nvGrpSpPr>
            <p:grpSpPr>
              <a:xfrm>
                <a:off x="1044000" y="843558"/>
                <a:ext cx="1116536" cy="956530"/>
                <a:chOff x="323528" y="627534"/>
                <a:chExt cx="1116536" cy="956530"/>
              </a:xfrm>
              <a:grpFill/>
            </p:grpSpPr>
            <p:sp>
              <p:nvSpPr>
                <p:cNvPr id="426" name="42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7" name="42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2" name="441 Grupo"/>
          <p:cNvGrpSpPr/>
          <p:nvPr/>
        </p:nvGrpSpPr>
        <p:grpSpPr>
          <a:xfrm rot="10800000" flipH="1">
            <a:off x="4408048" y="2589232"/>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43" name="442 Grupo"/>
            <p:cNvGrpSpPr/>
            <p:nvPr/>
          </p:nvGrpSpPr>
          <p:grpSpPr>
            <a:xfrm>
              <a:off x="0" y="34950"/>
              <a:ext cx="2160536" cy="1765138"/>
              <a:chOff x="0" y="34950"/>
              <a:chExt cx="2160536" cy="1765138"/>
            </a:xfrm>
            <a:grpFill/>
          </p:grpSpPr>
          <p:grpSp>
            <p:nvGrpSpPr>
              <p:cNvPr id="722" name="721 Grupo"/>
              <p:cNvGrpSpPr/>
              <p:nvPr/>
            </p:nvGrpSpPr>
            <p:grpSpPr>
              <a:xfrm>
                <a:off x="0" y="34950"/>
                <a:ext cx="1116536" cy="956530"/>
                <a:chOff x="323528" y="627534"/>
                <a:chExt cx="1116536" cy="956530"/>
              </a:xfrm>
              <a:grpFill/>
            </p:grpSpPr>
            <p:sp>
              <p:nvSpPr>
                <p:cNvPr id="726" name="72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7" name="72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3" name="722 Grupo"/>
              <p:cNvGrpSpPr/>
              <p:nvPr/>
            </p:nvGrpSpPr>
            <p:grpSpPr>
              <a:xfrm>
                <a:off x="1044000" y="843558"/>
                <a:ext cx="1116536" cy="956530"/>
                <a:chOff x="323528" y="627534"/>
                <a:chExt cx="1116536" cy="956530"/>
              </a:xfrm>
              <a:grpFill/>
            </p:grpSpPr>
            <p:sp>
              <p:nvSpPr>
                <p:cNvPr id="724" name="72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5" name="72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4" name="443 Grupo"/>
            <p:cNvGrpSpPr/>
            <p:nvPr/>
          </p:nvGrpSpPr>
          <p:grpSpPr>
            <a:xfrm>
              <a:off x="2123728" y="1635646"/>
              <a:ext cx="2160536" cy="1765138"/>
              <a:chOff x="0" y="34950"/>
              <a:chExt cx="2160536" cy="1765138"/>
            </a:xfrm>
            <a:grpFill/>
          </p:grpSpPr>
          <p:grpSp>
            <p:nvGrpSpPr>
              <p:cNvPr id="716" name="715 Grupo"/>
              <p:cNvGrpSpPr/>
              <p:nvPr/>
            </p:nvGrpSpPr>
            <p:grpSpPr>
              <a:xfrm>
                <a:off x="0" y="34950"/>
                <a:ext cx="1116536" cy="956530"/>
                <a:chOff x="323528" y="627534"/>
                <a:chExt cx="1116536" cy="956530"/>
              </a:xfrm>
              <a:grpFill/>
            </p:grpSpPr>
            <p:sp>
              <p:nvSpPr>
                <p:cNvPr id="720" name="71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1" name="72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7" name="716 Grupo"/>
              <p:cNvGrpSpPr/>
              <p:nvPr/>
            </p:nvGrpSpPr>
            <p:grpSpPr>
              <a:xfrm>
                <a:off x="1044000" y="843558"/>
                <a:ext cx="1116536" cy="956530"/>
                <a:chOff x="323528" y="627534"/>
                <a:chExt cx="1116536" cy="956530"/>
              </a:xfrm>
              <a:grpFill/>
            </p:grpSpPr>
            <p:sp>
              <p:nvSpPr>
                <p:cNvPr id="718" name="7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9" name="7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7" name="576 Grupo"/>
            <p:cNvGrpSpPr/>
            <p:nvPr/>
          </p:nvGrpSpPr>
          <p:grpSpPr>
            <a:xfrm>
              <a:off x="4248000" y="3204000"/>
              <a:ext cx="2160536" cy="1765138"/>
              <a:chOff x="0" y="34950"/>
              <a:chExt cx="2160536" cy="1765138"/>
            </a:xfrm>
            <a:grpFill/>
          </p:grpSpPr>
          <p:grpSp>
            <p:nvGrpSpPr>
              <p:cNvPr id="710" name="709 Grupo"/>
              <p:cNvGrpSpPr/>
              <p:nvPr/>
            </p:nvGrpSpPr>
            <p:grpSpPr>
              <a:xfrm>
                <a:off x="0" y="34950"/>
                <a:ext cx="1116536" cy="956530"/>
                <a:chOff x="323528" y="627534"/>
                <a:chExt cx="1116536" cy="956530"/>
              </a:xfrm>
              <a:grpFill/>
            </p:grpSpPr>
            <p:sp>
              <p:nvSpPr>
                <p:cNvPr id="714" name="71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5" name="71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1" name="710 Grupo"/>
              <p:cNvGrpSpPr/>
              <p:nvPr/>
            </p:nvGrpSpPr>
            <p:grpSpPr>
              <a:xfrm>
                <a:off x="1044000" y="843558"/>
                <a:ext cx="1116536" cy="956530"/>
                <a:chOff x="323528" y="627534"/>
                <a:chExt cx="1116536" cy="956530"/>
              </a:xfrm>
              <a:grpFill/>
            </p:grpSpPr>
            <p:sp>
              <p:nvSpPr>
                <p:cNvPr id="712" name="7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3" name="7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728" name="727 Grupo"/>
          <p:cNvGrpSpPr/>
          <p:nvPr/>
        </p:nvGrpSpPr>
        <p:grpSpPr>
          <a:xfrm rot="10800000">
            <a:off x="6427306" y="4109370"/>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729" name="728 Grupo"/>
            <p:cNvGrpSpPr/>
            <p:nvPr/>
          </p:nvGrpSpPr>
          <p:grpSpPr>
            <a:xfrm>
              <a:off x="0" y="34950"/>
              <a:ext cx="2160536" cy="1765138"/>
              <a:chOff x="0" y="34950"/>
              <a:chExt cx="2160536" cy="1765138"/>
            </a:xfrm>
            <a:grpFill/>
          </p:grpSpPr>
          <p:grpSp>
            <p:nvGrpSpPr>
              <p:cNvPr id="744" name="743 Grupo"/>
              <p:cNvGrpSpPr/>
              <p:nvPr/>
            </p:nvGrpSpPr>
            <p:grpSpPr>
              <a:xfrm>
                <a:off x="0" y="34950"/>
                <a:ext cx="1116536" cy="956530"/>
                <a:chOff x="323528" y="627534"/>
                <a:chExt cx="1116536" cy="956530"/>
              </a:xfrm>
              <a:grpFill/>
            </p:grpSpPr>
            <p:sp>
              <p:nvSpPr>
                <p:cNvPr id="748" name="74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9" name="74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5" name="744 Grupo"/>
              <p:cNvGrpSpPr/>
              <p:nvPr/>
            </p:nvGrpSpPr>
            <p:grpSpPr>
              <a:xfrm>
                <a:off x="1044000" y="843558"/>
                <a:ext cx="1116536" cy="956530"/>
                <a:chOff x="323528" y="627534"/>
                <a:chExt cx="1116536" cy="956530"/>
              </a:xfrm>
              <a:grpFill/>
            </p:grpSpPr>
            <p:sp>
              <p:nvSpPr>
                <p:cNvPr id="746" name="74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7" name="74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30" name="729 Grupo"/>
            <p:cNvGrpSpPr/>
            <p:nvPr/>
          </p:nvGrpSpPr>
          <p:grpSpPr>
            <a:xfrm>
              <a:off x="2123728" y="1635646"/>
              <a:ext cx="2160536" cy="1765138"/>
              <a:chOff x="0" y="34950"/>
              <a:chExt cx="2160536" cy="1765138"/>
            </a:xfrm>
            <a:grpFill/>
          </p:grpSpPr>
          <p:grpSp>
            <p:nvGrpSpPr>
              <p:cNvPr id="738" name="737 Grupo"/>
              <p:cNvGrpSpPr/>
              <p:nvPr/>
            </p:nvGrpSpPr>
            <p:grpSpPr>
              <a:xfrm>
                <a:off x="0" y="34950"/>
                <a:ext cx="1116536" cy="956530"/>
                <a:chOff x="323528" y="627534"/>
                <a:chExt cx="1116536" cy="956530"/>
              </a:xfrm>
              <a:grpFill/>
            </p:grpSpPr>
            <p:sp>
              <p:nvSpPr>
                <p:cNvPr id="742" name="74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3" name="74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9" name="738 Grupo"/>
              <p:cNvGrpSpPr/>
              <p:nvPr/>
            </p:nvGrpSpPr>
            <p:grpSpPr>
              <a:xfrm>
                <a:off x="1044000" y="843558"/>
                <a:ext cx="1116536" cy="956530"/>
                <a:chOff x="323528" y="627534"/>
                <a:chExt cx="1116536" cy="956530"/>
              </a:xfrm>
              <a:grpFill/>
            </p:grpSpPr>
            <p:sp>
              <p:nvSpPr>
                <p:cNvPr id="740" name="7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1" name="7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31" name="730 Grupo"/>
            <p:cNvGrpSpPr/>
            <p:nvPr/>
          </p:nvGrpSpPr>
          <p:grpSpPr>
            <a:xfrm>
              <a:off x="4248000" y="3204000"/>
              <a:ext cx="2160536" cy="1765138"/>
              <a:chOff x="0" y="34950"/>
              <a:chExt cx="2160536" cy="1765138"/>
            </a:xfrm>
            <a:grpFill/>
          </p:grpSpPr>
          <p:grpSp>
            <p:nvGrpSpPr>
              <p:cNvPr id="732" name="731 Grupo"/>
              <p:cNvGrpSpPr/>
              <p:nvPr/>
            </p:nvGrpSpPr>
            <p:grpSpPr>
              <a:xfrm>
                <a:off x="0" y="34950"/>
                <a:ext cx="1116536" cy="956530"/>
                <a:chOff x="323528" y="627534"/>
                <a:chExt cx="1116536" cy="956530"/>
              </a:xfrm>
              <a:grpFill/>
            </p:grpSpPr>
            <p:sp>
              <p:nvSpPr>
                <p:cNvPr id="736" name="73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7" name="73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3" name="732 Grupo"/>
              <p:cNvGrpSpPr/>
              <p:nvPr/>
            </p:nvGrpSpPr>
            <p:grpSpPr>
              <a:xfrm>
                <a:off x="1044000" y="843558"/>
                <a:ext cx="1116536" cy="956530"/>
                <a:chOff x="323528" y="627534"/>
                <a:chExt cx="1116536" cy="956530"/>
              </a:xfrm>
              <a:grpFill/>
            </p:grpSpPr>
            <p:sp>
              <p:nvSpPr>
                <p:cNvPr id="734" name="73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5" name="73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750" name="749 Grupo"/>
          <p:cNvGrpSpPr/>
          <p:nvPr/>
        </p:nvGrpSpPr>
        <p:grpSpPr>
          <a:xfrm rot="10800000">
            <a:off x="6452642" y="3363837"/>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751" name="750 Grupo"/>
            <p:cNvGrpSpPr/>
            <p:nvPr/>
          </p:nvGrpSpPr>
          <p:grpSpPr>
            <a:xfrm>
              <a:off x="0" y="34950"/>
              <a:ext cx="2160536" cy="1765138"/>
              <a:chOff x="0" y="34950"/>
              <a:chExt cx="2160536" cy="1765138"/>
            </a:xfrm>
            <a:grpFill/>
          </p:grpSpPr>
          <p:grpSp>
            <p:nvGrpSpPr>
              <p:cNvPr id="766" name="765 Grupo"/>
              <p:cNvGrpSpPr/>
              <p:nvPr/>
            </p:nvGrpSpPr>
            <p:grpSpPr>
              <a:xfrm>
                <a:off x="0" y="34950"/>
                <a:ext cx="1116536" cy="956530"/>
                <a:chOff x="323528" y="627534"/>
                <a:chExt cx="1116536" cy="956530"/>
              </a:xfrm>
              <a:grpFill/>
            </p:grpSpPr>
            <p:sp>
              <p:nvSpPr>
                <p:cNvPr id="770" name="76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1" name="77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7" name="766 Grupo"/>
              <p:cNvGrpSpPr/>
              <p:nvPr/>
            </p:nvGrpSpPr>
            <p:grpSpPr>
              <a:xfrm>
                <a:off x="1044000" y="843558"/>
                <a:ext cx="1116536" cy="956530"/>
                <a:chOff x="323528" y="627534"/>
                <a:chExt cx="1116536" cy="956530"/>
              </a:xfrm>
              <a:grpFill/>
            </p:grpSpPr>
            <p:sp>
              <p:nvSpPr>
                <p:cNvPr id="768" name="76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9" name="76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52" name="751 Grupo"/>
            <p:cNvGrpSpPr/>
            <p:nvPr/>
          </p:nvGrpSpPr>
          <p:grpSpPr>
            <a:xfrm>
              <a:off x="2123728" y="1635646"/>
              <a:ext cx="2160536" cy="1765138"/>
              <a:chOff x="0" y="34950"/>
              <a:chExt cx="2160536" cy="1765138"/>
            </a:xfrm>
            <a:grpFill/>
          </p:grpSpPr>
          <p:grpSp>
            <p:nvGrpSpPr>
              <p:cNvPr id="760" name="759 Grupo"/>
              <p:cNvGrpSpPr/>
              <p:nvPr/>
            </p:nvGrpSpPr>
            <p:grpSpPr>
              <a:xfrm>
                <a:off x="0" y="34950"/>
                <a:ext cx="1116536" cy="956530"/>
                <a:chOff x="323528" y="627534"/>
                <a:chExt cx="1116536" cy="956530"/>
              </a:xfrm>
              <a:grpFill/>
            </p:grpSpPr>
            <p:sp>
              <p:nvSpPr>
                <p:cNvPr id="764" name="76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5" name="76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1" name="760 Grupo"/>
              <p:cNvGrpSpPr/>
              <p:nvPr/>
            </p:nvGrpSpPr>
            <p:grpSpPr>
              <a:xfrm>
                <a:off x="1044000" y="843558"/>
                <a:ext cx="1116536" cy="956530"/>
                <a:chOff x="323528" y="627534"/>
                <a:chExt cx="1116536" cy="956530"/>
              </a:xfrm>
              <a:grpFill/>
            </p:grpSpPr>
            <p:sp>
              <p:nvSpPr>
                <p:cNvPr id="762" name="76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3" name="76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53" name="752 Grupo"/>
            <p:cNvGrpSpPr/>
            <p:nvPr/>
          </p:nvGrpSpPr>
          <p:grpSpPr>
            <a:xfrm>
              <a:off x="4248000" y="3204000"/>
              <a:ext cx="2160536" cy="1765138"/>
              <a:chOff x="0" y="34950"/>
              <a:chExt cx="2160536" cy="1765138"/>
            </a:xfrm>
            <a:grpFill/>
          </p:grpSpPr>
          <p:grpSp>
            <p:nvGrpSpPr>
              <p:cNvPr id="754" name="753 Grupo"/>
              <p:cNvGrpSpPr/>
              <p:nvPr/>
            </p:nvGrpSpPr>
            <p:grpSpPr>
              <a:xfrm>
                <a:off x="0" y="34950"/>
                <a:ext cx="1116536" cy="956530"/>
                <a:chOff x="323528" y="627534"/>
                <a:chExt cx="1116536" cy="956530"/>
              </a:xfrm>
              <a:grpFill/>
            </p:grpSpPr>
            <p:sp>
              <p:nvSpPr>
                <p:cNvPr id="758" name="75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9" name="75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5" name="754 Grupo"/>
              <p:cNvGrpSpPr/>
              <p:nvPr/>
            </p:nvGrpSpPr>
            <p:grpSpPr>
              <a:xfrm>
                <a:off x="1044000" y="843558"/>
                <a:ext cx="1116536" cy="956530"/>
                <a:chOff x="323528" y="627534"/>
                <a:chExt cx="1116536" cy="956530"/>
              </a:xfrm>
              <a:grpFill/>
            </p:grpSpPr>
            <p:sp>
              <p:nvSpPr>
                <p:cNvPr id="756" name="75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7" name="75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772" name="771 Grupo"/>
          <p:cNvGrpSpPr/>
          <p:nvPr/>
        </p:nvGrpSpPr>
        <p:grpSpPr>
          <a:xfrm rot="10800000">
            <a:off x="6452642" y="2584515"/>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773" name="772 Grupo"/>
            <p:cNvGrpSpPr/>
            <p:nvPr/>
          </p:nvGrpSpPr>
          <p:grpSpPr>
            <a:xfrm>
              <a:off x="0" y="34950"/>
              <a:ext cx="2160536" cy="1765138"/>
              <a:chOff x="0" y="34950"/>
              <a:chExt cx="2160536" cy="1765138"/>
            </a:xfrm>
            <a:grpFill/>
          </p:grpSpPr>
          <p:grpSp>
            <p:nvGrpSpPr>
              <p:cNvPr id="788" name="787 Grupo"/>
              <p:cNvGrpSpPr/>
              <p:nvPr/>
            </p:nvGrpSpPr>
            <p:grpSpPr>
              <a:xfrm>
                <a:off x="0" y="34950"/>
                <a:ext cx="1116536" cy="956530"/>
                <a:chOff x="323528" y="627534"/>
                <a:chExt cx="1116536" cy="956530"/>
              </a:xfrm>
              <a:grpFill/>
            </p:grpSpPr>
            <p:sp>
              <p:nvSpPr>
                <p:cNvPr id="792" name="79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3" name="79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9" name="788 Grupo"/>
              <p:cNvGrpSpPr/>
              <p:nvPr/>
            </p:nvGrpSpPr>
            <p:grpSpPr>
              <a:xfrm>
                <a:off x="1044000" y="843558"/>
                <a:ext cx="1116536" cy="956530"/>
                <a:chOff x="323528" y="627534"/>
                <a:chExt cx="1116536" cy="956530"/>
              </a:xfrm>
              <a:grpFill/>
            </p:grpSpPr>
            <p:sp>
              <p:nvSpPr>
                <p:cNvPr id="790" name="78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1" name="79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74" name="773 Grupo"/>
            <p:cNvGrpSpPr/>
            <p:nvPr/>
          </p:nvGrpSpPr>
          <p:grpSpPr>
            <a:xfrm>
              <a:off x="2123728" y="1635646"/>
              <a:ext cx="2160536" cy="1765138"/>
              <a:chOff x="0" y="34950"/>
              <a:chExt cx="2160536" cy="1765138"/>
            </a:xfrm>
            <a:grpFill/>
          </p:grpSpPr>
          <p:grpSp>
            <p:nvGrpSpPr>
              <p:cNvPr id="782" name="781 Grupo"/>
              <p:cNvGrpSpPr/>
              <p:nvPr/>
            </p:nvGrpSpPr>
            <p:grpSpPr>
              <a:xfrm>
                <a:off x="0" y="34950"/>
                <a:ext cx="1116536" cy="956530"/>
                <a:chOff x="323528" y="627534"/>
                <a:chExt cx="1116536" cy="956530"/>
              </a:xfrm>
              <a:grpFill/>
            </p:grpSpPr>
            <p:sp>
              <p:nvSpPr>
                <p:cNvPr id="786" name="78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7" name="78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3" name="782 Grupo"/>
              <p:cNvGrpSpPr/>
              <p:nvPr/>
            </p:nvGrpSpPr>
            <p:grpSpPr>
              <a:xfrm>
                <a:off x="1044000" y="843558"/>
                <a:ext cx="1116536" cy="956530"/>
                <a:chOff x="323528" y="627534"/>
                <a:chExt cx="1116536" cy="956530"/>
              </a:xfrm>
              <a:grpFill/>
            </p:grpSpPr>
            <p:sp>
              <p:nvSpPr>
                <p:cNvPr id="784" name="78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5" name="78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75" name="774 Grupo"/>
            <p:cNvGrpSpPr/>
            <p:nvPr/>
          </p:nvGrpSpPr>
          <p:grpSpPr>
            <a:xfrm>
              <a:off x="4248000" y="3204000"/>
              <a:ext cx="2160536" cy="1765138"/>
              <a:chOff x="0" y="34950"/>
              <a:chExt cx="2160536" cy="1765138"/>
            </a:xfrm>
            <a:grpFill/>
          </p:grpSpPr>
          <p:grpSp>
            <p:nvGrpSpPr>
              <p:cNvPr id="776" name="775 Grupo"/>
              <p:cNvGrpSpPr/>
              <p:nvPr/>
            </p:nvGrpSpPr>
            <p:grpSpPr>
              <a:xfrm>
                <a:off x="0" y="34950"/>
                <a:ext cx="1116536" cy="956530"/>
                <a:chOff x="323528" y="627534"/>
                <a:chExt cx="1116536" cy="956530"/>
              </a:xfrm>
              <a:grpFill/>
            </p:grpSpPr>
            <p:sp>
              <p:nvSpPr>
                <p:cNvPr id="780" name="77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1" name="78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7" name="776 Grupo"/>
              <p:cNvGrpSpPr/>
              <p:nvPr/>
            </p:nvGrpSpPr>
            <p:grpSpPr>
              <a:xfrm>
                <a:off x="1044000" y="843558"/>
                <a:ext cx="1116536" cy="956530"/>
                <a:chOff x="323528" y="627534"/>
                <a:chExt cx="1116536" cy="956530"/>
              </a:xfrm>
              <a:grpFill/>
            </p:grpSpPr>
            <p:sp>
              <p:nvSpPr>
                <p:cNvPr id="778" name="77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9" name="77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794" name="793 Rectángulo"/>
          <p:cNvSpPr/>
          <p:nvPr/>
        </p:nvSpPr>
        <p:spPr>
          <a:xfrm flipH="1">
            <a:off x="-252536" y="-740618"/>
            <a:ext cx="9577064" cy="684076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9888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448"/>
                                        </p:tgtEl>
                                        <p:attrNameLst>
                                          <p:attrName>style.visibility</p:attrName>
                                        </p:attrNameLst>
                                      </p:cBhvr>
                                      <p:to>
                                        <p:strVal val="visible"/>
                                      </p:to>
                                    </p:set>
                                    <p:anim calcmode="lin" valueType="num">
                                      <p:cBhvr additive="base">
                                        <p:cTn id="7" dur="2500" fill="hold"/>
                                        <p:tgtEl>
                                          <p:spTgt spid="448"/>
                                        </p:tgtEl>
                                        <p:attrNameLst>
                                          <p:attrName>ppt_x</p:attrName>
                                        </p:attrNameLst>
                                      </p:cBhvr>
                                      <p:tavLst>
                                        <p:tav tm="0">
                                          <p:val>
                                            <p:strVal val="#ppt_x"/>
                                          </p:val>
                                        </p:tav>
                                        <p:tav tm="100000">
                                          <p:val>
                                            <p:strVal val="#ppt_x"/>
                                          </p:val>
                                        </p:tav>
                                      </p:tavLst>
                                    </p:anim>
                                    <p:anim calcmode="lin" valueType="num">
                                      <p:cBhvr additive="base">
                                        <p:cTn id="8" dur="2500" fill="hold"/>
                                        <p:tgtEl>
                                          <p:spTgt spid="448"/>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4000"/>
                                        <p:tgtEl>
                                          <p:spTgt spid="448"/>
                                        </p:tgtEl>
                                        <p:attrNameLst>
                                          <p:attrName>ppt_x</p:attrName>
                                        </p:attrNameLst>
                                      </p:cBhvr>
                                      <p:tavLst>
                                        <p:tav tm="0">
                                          <p:val>
                                            <p:strVal val="ppt_x"/>
                                          </p:val>
                                        </p:tav>
                                        <p:tav tm="100000">
                                          <p:val>
                                            <p:strVal val="1+ppt_w/2"/>
                                          </p:val>
                                        </p:tav>
                                      </p:tavLst>
                                    </p:anim>
                                    <p:anim calcmode="lin" valueType="num">
                                      <p:cBhvr additive="base">
                                        <p:cTn id="11" dur="4000"/>
                                        <p:tgtEl>
                                          <p:spTgt spid="448"/>
                                        </p:tgtEl>
                                        <p:attrNameLst>
                                          <p:attrName>ppt_y</p:attrName>
                                        </p:attrNameLst>
                                      </p:cBhvr>
                                      <p:tavLst>
                                        <p:tav tm="0">
                                          <p:val>
                                            <p:strVal val="ppt_y"/>
                                          </p:val>
                                        </p:tav>
                                        <p:tav tm="100000">
                                          <p:val>
                                            <p:strVal val="1+ppt_h/2"/>
                                          </p:val>
                                        </p:tav>
                                      </p:tavLst>
                                    </p:anim>
                                    <p:set>
                                      <p:cBhvr>
                                        <p:cTn id="12" dur="1" fill="hold">
                                          <p:stCondLst>
                                            <p:cond delay="3999"/>
                                          </p:stCondLst>
                                        </p:cTn>
                                        <p:tgtEl>
                                          <p:spTgt spid="448"/>
                                        </p:tgtEl>
                                        <p:attrNameLst>
                                          <p:attrName>style.visibility</p:attrName>
                                        </p:attrNameLst>
                                      </p:cBhvr>
                                      <p:to>
                                        <p:strVal val="hidden"/>
                                      </p:to>
                                    </p:set>
                                  </p:childTnLst>
                                </p:cTn>
                              </p:par>
                              <p:par>
                                <p:cTn id="13" presetID="2" presetClass="entr" presetSubtype="1" fill="hold" nodeType="withEffect">
                                  <p:stCondLst>
                                    <p:cond delay="0"/>
                                  </p:stCondLst>
                                  <p:childTnLst>
                                    <p:set>
                                      <p:cBhvr>
                                        <p:cTn id="14" dur="1" fill="hold">
                                          <p:stCondLst>
                                            <p:cond delay="0"/>
                                          </p:stCondLst>
                                        </p:cTn>
                                        <p:tgtEl>
                                          <p:spTgt spid="445"/>
                                        </p:tgtEl>
                                        <p:attrNameLst>
                                          <p:attrName>style.visibility</p:attrName>
                                        </p:attrNameLst>
                                      </p:cBhvr>
                                      <p:to>
                                        <p:strVal val="visible"/>
                                      </p:to>
                                    </p:set>
                                    <p:anim calcmode="lin" valueType="num">
                                      <p:cBhvr additive="base">
                                        <p:cTn id="15" dur="2500" fill="hold"/>
                                        <p:tgtEl>
                                          <p:spTgt spid="445"/>
                                        </p:tgtEl>
                                        <p:attrNameLst>
                                          <p:attrName>ppt_x</p:attrName>
                                        </p:attrNameLst>
                                      </p:cBhvr>
                                      <p:tavLst>
                                        <p:tav tm="0">
                                          <p:val>
                                            <p:strVal val="#ppt_x"/>
                                          </p:val>
                                        </p:tav>
                                        <p:tav tm="100000">
                                          <p:val>
                                            <p:strVal val="#ppt_x"/>
                                          </p:val>
                                        </p:tav>
                                      </p:tavLst>
                                    </p:anim>
                                    <p:anim calcmode="lin" valueType="num">
                                      <p:cBhvr additive="base">
                                        <p:cTn id="16" dur="2500" fill="hold"/>
                                        <p:tgtEl>
                                          <p:spTgt spid="445"/>
                                        </p:tgtEl>
                                        <p:attrNameLst>
                                          <p:attrName>ppt_y</p:attrName>
                                        </p:attrNameLst>
                                      </p:cBhvr>
                                      <p:tavLst>
                                        <p:tav tm="0">
                                          <p:val>
                                            <p:strVal val="0-#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4000"/>
                                        <p:tgtEl>
                                          <p:spTgt spid="445"/>
                                        </p:tgtEl>
                                        <p:attrNameLst>
                                          <p:attrName>ppt_x</p:attrName>
                                        </p:attrNameLst>
                                      </p:cBhvr>
                                      <p:tavLst>
                                        <p:tav tm="0">
                                          <p:val>
                                            <p:strVal val="ppt_x"/>
                                          </p:val>
                                        </p:tav>
                                        <p:tav tm="100000">
                                          <p:val>
                                            <p:strVal val="0-ppt_w/2"/>
                                          </p:val>
                                        </p:tav>
                                      </p:tavLst>
                                    </p:anim>
                                    <p:anim calcmode="lin" valueType="num">
                                      <p:cBhvr additive="base">
                                        <p:cTn id="19" dur="4000"/>
                                        <p:tgtEl>
                                          <p:spTgt spid="445"/>
                                        </p:tgtEl>
                                        <p:attrNameLst>
                                          <p:attrName>ppt_y</p:attrName>
                                        </p:attrNameLst>
                                      </p:cBhvr>
                                      <p:tavLst>
                                        <p:tav tm="0">
                                          <p:val>
                                            <p:strVal val="ppt_y"/>
                                          </p:val>
                                        </p:tav>
                                        <p:tav tm="100000">
                                          <p:val>
                                            <p:strVal val="1+ppt_h/2"/>
                                          </p:val>
                                        </p:tav>
                                      </p:tavLst>
                                    </p:anim>
                                    <p:set>
                                      <p:cBhvr>
                                        <p:cTn id="20" dur="1" fill="hold">
                                          <p:stCondLst>
                                            <p:cond delay="3999"/>
                                          </p:stCondLst>
                                        </p:cTn>
                                        <p:tgtEl>
                                          <p:spTgt spid="445"/>
                                        </p:tgtEl>
                                        <p:attrNameLst>
                                          <p:attrName>style.visibility</p:attrName>
                                        </p:attrNameLst>
                                      </p:cBhvr>
                                      <p:to>
                                        <p:strVal val="hidden"/>
                                      </p:to>
                                    </p:set>
                                  </p:childTnLst>
                                </p:cTn>
                              </p:par>
                              <p:par>
                                <p:cTn id="21" presetID="2" presetClass="entr" presetSubtype="1" fill="hold" nodeType="withEffect">
                                  <p:stCondLst>
                                    <p:cond delay="0"/>
                                  </p:stCondLst>
                                  <p:childTnLst>
                                    <p:set>
                                      <p:cBhvr>
                                        <p:cTn id="22" dur="1" fill="hold">
                                          <p:stCondLst>
                                            <p:cond delay="0"/>
                                          </p:stCondLst>
                                        </p:cTn>
                                        <p:tgtEl>
                                          <p:spTgt spid="446"/>
                                        </p:tgtEl>
                                        <p:attrNameLst>
                                          <p:attrName>style.visibility</p:attrName>
                                        </p:attrNameLst>
                                      </p:cBhvr>
                                      <p:to>
                                        <p:strVal val="visible"/>
                                      </p:to>
                                    </p:set>
                                    <p:anim calcmode="lin" valueType="num">
                                      <p:cBhvr additive="base">
                                        <p:cTn id="23" dur="2500" fill="hold"/>
                                        <p:tgtEl>
                                          <p:spTgt spid="446"/>
                                        </p:tgtEl>
                                        <p:attrNameLst>
                                          <p:attrName>ppt_x</p:attrName>
                                        </p:attrNameLst>
                                      </p:cBhvr>
                                      <p:tavLst>
                                        <p:tav tm="0">
                                          <p:val>
                                            <p:strVal val="#ppt_x"/>
                                          </p:val>
                                        </p:tav>
                                        <p:tav tm="100000">
                                          <p:val>
                                            <p:strVal val="#ppt_x"/>
                                          </p:val>
                                        </p:tav>
                                      </p:tavLst>
                                    </p:anim>
                                    <p:anim calcmode="lin" valueType="num">
                                      <p:cBhvr additive="base">
                                        <p:cTn id="24" dur="2500" fill="hold"/>
                                        <p:tgtEl>
                                          <p:spTgt spid="446"/>
                                        </p:tgtEl>
                                        <p:attrNameLst>
                                          <p:attrName>ppt_y</p:attrName>
                                        </p:attrNameLst>
                                      </p:cBhvr>
                                      <p:tavLst>
                                        <p:tav tm="0">
                                          <p:val>
                                            <p:strVal val="0-#ppt_h/2"/>
                                          </p:val>
                                        </p:tav>
                                        <p:tav tm="100000">
                                          <p:val>
                                            <p:strVal val="#ppt_y"/>
                                          </p:val>
                                        </p:tav>
                                      </p:tavLst>
                                    </p:anim>
                                  </p:childTnLst>
                                </p:cTn>
                              </p:par>
                              <p:par>
                                <p:cTn id="25" presetID="2" presetClass="exit" presetSubtype="12" fill="hold" nodeType="withEffect">
                                  <p:stCondLst>
                                    <p:cond delay="0"/>
                                  </p:stCondLst>
                                  <p:childTnLst>
                                    <p:anim calcmode="lin" valueType="num">
                                      <p:cBhvr additive="base">
                                        <p:cTn id="26" dur="4000"/>
                                        <p:tgtEl>
                                          <p:spTgt spid="446"/>
                                        </p:tgtEl>
                                        <p:attrNameLst>
                                          <p:attrName>ppt_x</p:attrName>
                                        </p:attrNameLst>
                                      </p:cBhvr>
                                      <p:tavLst>
                                        <p:tav tm="0">
                                          <p:val>
                                            <p:strVal val="ppt_x"/>
                                          </p:val>
                                        </p:tav>
                                        <p:tav tm="100000">
                                          <p:val>
                                            <p:strVal val="0-ppt_w/2"/>
                                          </p:val>
                                        </p:tav>
                                      </p:tavLst>
                                    </p:anim>
                                    <p:anim calcmode="lin" valueType="num">
                                      <p:cBhvr additive="base">
                                        <p:cTn id="27" dur="4000"/>
                                        <p:tgtEl>
                                          <p:spTgt spid="446"/>
                                        </p:tgtEl>
                                        <p:attrNameLst>
                                          <p:attrName>ppt_y</p:attrName>
                                        </p:attrNameLst>
                                      </p:cBhvr>
                                      <p:tavLst>
                                        <p:tav tm="0">
                                          <p:val>
                                            <p:strVal val="ppt_y"/>
                                          </p:val>
                                        </p:tav>
                                        <p:tav tm="100000">
                                          <p:val>
                                            <p:strVal val="1+ppt_h/2"/>
                                          </p:val>
                                        </p:tav>
                                      </p:tavLst>
                                    </p:anim>
                                    <p:set>
                                      <p:cBhvr>
                                        <p:cTn id="28" dur="1" fill="hold">
                                          <p:stCondLst>
                                            <p:cond delay="3999"/>
                                          </p:stCondLst>
                                        </p:cTn>
                                        <p:tgtEl>
                                          <p:spTgt spid="446"/>
                                        </p:tgtEl>
                                        <p:attrNameLst>
                                          <p:attrName>style.visibility</p:attrName>
                                        </p:attrNameLst>
                                      </p:cBhvr>
                                      <p:to>
                                        <p:strVal val="hidden"/>
                                      </p:to>
                                    </p:set>
                                  </p:childTnLst>
                                </p:cTn>
                              </p:par>
                              <p:par>
                                <p:cTn id="29" presetID="2" presetClass="entr" presetSubtype="1" fill="hold" nodeType="withEffect">
                                  <p:stCondLst>
                                    <p:cond delay="0"/>
                                  </p:stCondLst>
                                  <p:childTnLst>
                                    <p:set>
                                      <p:cBhvr>
                                        <p:cTn id="30" dur="1" fill="hold">
                                          <p:stCondLst>
                                            <p:cond delay="0"/>
                                          </p:stCondLst>
                                        </p:cTn>
                                        <p:tgtEl>
                                          <p:spTgt spid="449"/>
                                        </p:tgtEl>
                                        <p:attrNameLst>
                                          <p:attrName>style.visibility</p:attrName>
                                        </p:attrNameLst>
                                      </p:cBhvr>
                                      <p:to>
                                        <p:strVal val="visible"/>
                                      </p:to>
                                    </p:set>
                                    <p:anim calcmode="lin" valueType="num">
                                      <p:cBhvr additive="base">
                                        <p:cTn id="31" dur="2500" fill="hold"/>
                                        <p:tgtEl>
                                          <p:spTgt spid="449"/>
                                        </p:tgtEl>
                                        <p:attrNameLst>
                                          <p:attrName>ppt_x</p:attrName>
                                        </p:attrNameLst>
                                      </p:cBhvr>
                                      <p:tavLst>
                                        <p:tav tm="0">
                                          <p:val>
                                            <p:strVal val="#ppt_x"/>
                                          </p:val>
                                        </p:tav>
                                        <p:tav tm="100000">
                                          <p:val>
                                            <p:strVal val="#ppt_x"/>
                                          </p:val>
                                        </p:tav>
                                      </p:tavLst>
                                    </p:anim>
                                    <p:anim calcmode="lin" valueType="num">
                                      <p:cBhvr additive="base">
                                        <p:cTn id="32" dur="2500" fill="hold"/>
                                        <p:tgtEl>
                                          <p:spTgt spid="449"/>
                                        </p:tgtEl>
                                        <p:attrNameLst>
                                          <p:attrName>ppt_y</p:attrName>
                                        </p:attrNameLst>
                                      </p:cBhvr>
                                      <p:tavLst>
                                        <p:tav tm="0">
                                          <p:val>
                                            <p:strVal val="0-#ppt_h/2"/>
                                          </p:val>
                                        </p:tav>
                                        <p:tav tm="100000">
                                          <p:val>
                                            <p:strVal val="#ppt_y"/>
                                          </p:val>
                                        </p:tav>
                                      </p:tavLst>
                                    </p:anim>
                                  </p:childTnLst>
                                </p:cTn>
                              </p:par>
                              <p:par>
                                <p:cTn id="33" presetID="2" presetClass="exit" presetSubtype="6" fill="hold" nodeType="withEffect">
                                  <p:stCondLst>
                                    <p:cond delay="0"/>
                                  </p:stCondLst>
                                  <p:childTnLst>
                                    <p:anim calcmode="lin" valueType="num">
                                      <p:cBhvr additive="base">
                                        <p:cTn id="34" dur="4000"/>
                                        <p:tgtEl>
                                          <p:spTgt spid="449"/>
                                        </p:tgtEl>
                                        <p:attrNameLst>
                                          <p:attrName>ppt_x</p:attrName>
                                        </p:attrNameLst>
                                      </p:cBhvr>
                                      <p:tavLst>
                                        <p:tav tm="0">
                                          <p:val>
                                            <p:strVal val="ppt_x"/>
                                          </p:val>
                                        </p:tav>
                                        <p:tav tm="100000">
                                          <p:val>
                                            <p:strVal val="1+ppt_w/2"/>
                                          </p:val>
                                        </p:tav>
                                      </p:tavLst>
                                    </p:anim>
                                    <p:anim calcmode="lin" valueType="num">
                                      <p:cBhvr additive="base">
                                        <p:cTn id="35" dur="4000"/>
                                        <p:tgtEl>
                                          <p:spTgt spid="449"/>
                                        </p:tgtEl>
                                        <p:attrNameLst>
                                          <p:attrName>ppt_y</p:attrName>
                                        </p:attrNameLst>
                                      </p:cBhvr>
                                      <p:tavLst>
                                        <p:tav tm="0">
                                          <p:val>
                                            <p:strVal val="ppt_y"/>
                                          </p:val>
                                        </p:tav>
                                        <p:tav tm="100000">
                                          <p:val>
                                            <p:strVal val="1+ppt_h/2"/>
                                          </p:val>
                                        </p:tav>
                                      </p:tavLst>
                                    </p:anim>
                                    <p:set>
                                      <p:cBhvr>
                                        <p:cTn id="36" dur="1" fill="hold">
                                          <p:stCondLst>
                                            <p:cond delay="3999"/>
                                          </p:stCondLst>
                                        </p:cTn>
                                        <p:tgtEl>
                                          <p:spTgt spid="449"/>
                                        </p:tgtEl>
                                        <p:attrNameLst>
                                          <p:attrName>style.visibility</p:attrName>
                                        </p:attrNameLst>
                                      </p:cBhvr>
                                      <p:to>
                                        <p:strVal val="hidden"/>
                                      </p:to>
                                    </p:set>
                                  </p:childTnLst>
                                </p:cTn>
                              </p:par>
                              <p:par>
                                <p:cTn id="37" presetID="2" presetClass="entr" presetSubtype="1" fill="hold" nodeType="withEffect">
                                  <p:stCondLst>
                                    <p:cond delay="0"/>
                                  </p:stCondLst>
                                  <p:childTnLst>
                                    <p:set>
                                      <p:cBhvr>
                                        <p:cTn id="38" dur="1" fill="hold">
                                          <p:stCondLst>
                                            <p:cond delay="0"/>
                                          </p:stCondLst>
                                        </p:cTn>
                                        <p:tgtEl>
                                          <p:spTgt spid="450"/>
                                        </p:tgtEl>
                                        <p:attrNameLst>
                                          <p:attrName>style.visibility</p:attrName>
                                        </p:attrNameLst>
                                      </p:cBhvr>
                                      <p:to>
                                        <p:strVal val="visible"/>
                                      </p:to>
                                    </p:set>
                                    <p:anim calcmode="lin" valueType="num">
                                      <p:cBhvr additive="base">
                                        <p:cTn id="39" dur="2500" fill="hold"/>
                                        <p:tgtEl>
                                          <p:spTgt spid="450"/>
                                        </p:tgtEl>
                                        <p:attrNameLst>
                                          <p:attrName>ppt_x</p:attrName>
                                        </p:attrNameLst>
                                      </p:cBhvr>
                                      <p:tavLst>
                                        <p:tav tm="0">
                                          <p:val>
                                            <p:strVal val="#ppt_x"/>
                                          </p:val>
                                        </p:tav>
                                        <p:tav tm="100000">
                                          <p:val>
                                            <p:strVal val="#ppt_x"/>
                                          </p:val>
                                        </p:tav>
                                      </p:tavLst>
                                    </p:anim>
                                    <p:anim calcmode="lin" valueType="num">
                                      <p:cBhvr additive="base">
                                        <p:cTn id="40" dur="2500" fill="hold"/>
                                        <p:tgtEl>
                                          <p:spTgt spid="450"/>
                                        </p:tgtEl>
                                        <p:attrNameLst>
                                          <p:attrName>ppt_y</p:attrName>
                                        </p:attrNameLst>
                                      </p:cBhvr>
                                      <p:tavLst>
                                        <p:tav tm="0">
                                          <p:val>
                                            <p:strVal val="0-#ppt_h/2"/>
                                          </p:val>
                                        </p:tav>
                                        <p:tav tm="100000">
                                          <p:val>
                                            <p:strVal val="#ppt_y"/>
                                          </p:val>
                                        </p:tav>
                                      </p:tavLst>
                                    </p:anim>
                                  </p:childTnLst>
                                </p:cTn>
                              </p:par>
                              <p:par>
                                <p:cTn id="41" presetID="2" presetClass="exit" presetSubtype="6" fill="hold" nodeType="withEffect">
                                  <p:stCondLst>
                                    <p:cond delay="0"/>
                                  </p:stCondLst>
                                  <p:childTnLst>
                                    <p:anim calcmode="lin" valueType="num">
                                      <p:cBhvr additive="base">
                                        <p:cTn id="42" dur="4000"/>
                                        <p:tgtEl>
                                          <p:spTgt spid="450"/>
                                        </p:tgtEl>
                                        <p:attrNameLst>
                                          <p:attrName>ppt_x</p:attrName>
                                        </p:attrNameLst>
                                      </p:cBhvr>
                                      <p:tavLst>
                                        <p:tav tm="0">
                                          <p:val>
                                            <p:strVal val="ppt_x"/>
                                          </p:val>
                                        </p:tav>
                                        <p:tav tm="100000">
                                          <p:val>
                                            <p:strVal val="1+ppt_w/2"/>
                                          </p:val>
                                        </p:tav>
                                      </p:tavLst>
                                    </p:anim>
                                    <p:anim calcmode="lin" valueType="num">
                                      <p:cBhvr additive="base">
                                        <p:cTn id="43" dur="4000"/>
                                        <p:tgtEl>
                                          <p:spTgt spid="450"/>
                                        </p:tgtEl>
                                        <p:attrNameLst>
                                          <p:attrName>ppt_y</p:attrName>
                                        </p:attrNameLst>
                                      </p:cBhvr>
                                      <p:tavLst>
                                        <p:tav tm="0">
                                          <p:val>
                                            <p:strVal val="ppt_y"/>
                                          </p:val>
                                        </p:tav>
                                        <p:tav tm="100000">
                                          <p:val>
                                            <p:strVal val="1+ppt_h/2"/>
                                          </p:val>
                                        </p:tav>
                                      </p:tavLst>
                                    </p:anim>
                                    <p:set>
                                      <p:cBhvr>
                                        <p:cTn id="44" dur="1" fill="hold">
                                          <p:stCondLst>
                                            <p:cond delay="3999"/>
                                          </p:stCondLst>
                                        </p:cTn>
                                        <p:tgtEl>
                                          <p:spTgt spid="450"/>
                                        </p:tgtEl>
                                        <p:attrNameLst>
                                          <p:attrName>style.visibility</p:attrName>
                                        </p:attrNameLst>
                                      </p:cBhvr>
                                      <p:to>
                                        <p:strVal val="hidden"/>
                                      </p:to>
                                    </p:set>
                                  </p:childTnLst>
                                </p:cTn>
                              </p:par>
                              <p:par>
                                <p:cTn id="45" presetID="2" presetClass="entr" presetSubtype="1" fill="hold" nodeType="withEffect">
                                  <p:stCondLst>
                                    <p:cond delay="0"/>
                                  </p:stCondLst>
                                  <p:childTnLst>
                                    <p:set>
                                      <p:cBhvr>
                                        <p:cTn id="46" dur="1" fill="hold">
                                          <p:stCondLst>
                                            <p:cond delay="0"/>
                                          </p:stCondLst>
                                        </p:cTn>
                                        <p:tgtEl>
                                          <p:spTgt spid="447"/>
                                        </p:tgtEl>
                                        <p:attrNameLst>
                                          <p:attrName>style.visibility</p:attrName>
                                        </p:attrNameLst>
                                      </p:cBhvr>
                                      <p:to>
                                        <p:strVal val="visible"/>
                                      </p:to>
                                    </p:set>
                                    <p:anim calcmode="lin" valueType="num">
                                      <p:cBhvr additive="base">
                                        <p:cTn id="47" dur="2500" fill="hold"/>
                                        <p:tgtEl>
                                          <p:spTgt spid="447"/>
                                        </p:tgtEl>
                                        <p:attrNameLst>
                                          <p:attrName>ppt_x</p:attrName>
                                        </p:attrNameLst>
                                      </p:cBhvr>
                                      <p:tavLst>
                                        <p:tav tm="0">
                                          <p:val>
                                            <p:strVal val="#ppt_x"/>
                                          </p:val>
                                        </p:tav>
                                        <p:tav tm="100000">
                                          <p:val>
                                            <p:strVal val="#ppt_x"/>
                                          </p:val>
                                        </p:tav>
                                      </p:tavLst>
                                    </p:anim>
                                    <p:anim calcmode="lin" valueType="num">
                                      <p:cBhvr additive="base">
                                        <p:cTn id="48" dur="2500" fill="hold"/>
                                        <p:tgtEl>
                                          <p:spTgt spid="447"/>
                                        </p:tgtEl>
                                        <p:attrNameLst>
                                          <p:attrName>ppt_y</p:attrName>
                                        </p:attrNameLst>
                                      </p:cBhvr>
                                      <p:tavLst>
                                        <p:tav tm="0">
                                          <p:val>
                                            <p:strVal val="0-#ppt_h/2"/>
                                          </p:val>
                                        </p:tav>
                                        <p:tav tm="100000">
                                          <p:val>
                                            <p:strVal val="#ppt_y"/>
                                          </p:val>
                                        </p:tav>
                                      </p:tavLst>
                                    </p:anim>
                                  </p:childTnLst>
                                </p:cTn>
                              </p:par>
                              <p:par>
                                <p:cTn id="49" presetID="2" presetClass="exit" presetSubtype="12" fill="hold" nodeType="withEffect">
                                  <p:stCondLst>
                                    <p:cond delay="0"/>
                                  </p:stCondLst>
                                  <p:childTnLst>
                                    <p:anim calcmode="lin" valueType="num">
                                      <p:cBhvr additive="base">
                                        <p:cTn id="50" dur="4000"/>
                                        <p:tgtEl>
                                          <p:spTgt spid="447"/>
                                        </p:tgtEl>
                                        <p:attrNameLst>
                                          <p:attrName>ppt_x</p:attrName>
                                        </p:attrNameLst>
                                      </p:cBhvr>
                                      <p:tavLst>
                                        <p:tav tm="0">
                                          <p:val>
                                            <p:strVal val="ppt_x"/>
                                          </p:val>
                                        </p:tav>
                                        <p:tav tm="100000">
                                          <p:val>
                                            <p:strVal val="0-ppt_w/2"/>
                                          </p:val>
                                        </p:tav>
                                      </p:tavLst>
                                    </p:anim>
                                    <p:anim calcmode="lin" valueType="num">
                                      <p:cBhvr additive="base">
                                        <p:cTn id="51" dur="4000"/>
                                        <p:tgtEl>
                                          <p:spTgt spid="447"/>
                                        </p:tgtEl>
                                        <p:attrNameLst>
                                          <p:attrName>ppt_y</p:attrName>
                                        </p:attrNameLst>
                                      </p:cBhvr>
                                      <p:tavLst>
                                        <p:tav tm="0">
                                          <p:val>
                                            <p:strVal val="ppt_y"/>
                                          </p:val>
                                        </p:tav>
                                        <p:tav tm="100000">
                                          <p:val>
                                            <p:strVal val="1+ppt_h/2"/>
                                          </p:val>
                                        </p:tav>
                                      </p:tavLst>
                                    </p:anim>
                                    <p:set>
                                      <p:cBhvr>
                                        <p:cTn id="52" dur="1" fill="hold">
                                          <p:stCondLst>
                                            <p:cond delay="3999"/>
                                          </p:stCondLst>
                                        </p:cTn>
                                        <p:tgtEl>
                                          <p:spTgt spid="447"/>
                                        </p:tgtEl>
                                        <p:attrNameLst>
                                          <p:attrName>style.visibility</p:attrName>
                                        </p:attrNameLst>
                                      </p:cBhvr>
                                      <p:to>
                                        <p:strVal val="hidden"/>
                                      </p:to>
                                    </p:set>
                                  </p:childTnLst>
                                </p:cTn>
                              </p:par>
                              <p:par>
                                <p:cTn id="53" presetID="2" presetClass="entr" presetSubtype="4" fill="hold" nodeType="withEffect">
                                  <p:stCondLst>
                                    <p:cond delay="0"/>
                                  </p:stCondLst>
                                  <p:childTnLst>
                                    <p:set>
                                      <p:cBhvr>
                                        <p:cTn id="54" dur="1" fill="hold">
                                          <p:stCondLst>
                                            <p:cond delay="0"/>
                                          </p:stCondLst>
                                        </p:cTn>
                                        <p:tgtEl>
                                          <p:spTgt spid="580"/>
                                        </p:tgtEl>
                                        <p:attrNameLst>
                                          <p:attrName>style.visibility</p:attrName>
                                        </p:attrNameLst>
                                      </p:cBhvr>
                                      <p:to>
                                        <p:strVal val="visible"/>
                                      </p:to>
                                    </p:set>
                                    <p:anim calcmode="lin" valueType="num">
                                      <p:cBhvr additive="base">
                                        <p:cTn id="55" dur="2500" fill="hold"/>
                                        <p:tgtEl>
                                          <p:spTgt spid="580"/>
                                        </p:tgtEl>
                                        <p:attrNameLst>
                                          <p:attrName>ppt_x</p:attrName>
                                        </p:attrNameLst>
                                      </p:cBhvr>
                                      <p:tavLst>
                                        <p:tav tm="0">
                                          <p:val>
                                            <p:strVal val="#ppt_x"/>
                                          </p:val>
                                        </p:tav>
                                        <p:tav tm="100000">
                                          <p:val>
                                            <p:strVal val="#ppt_x"/>
                                          </p:val>
                                        </p:tav>
                                      </p:tavLst>
                                    </p:anim>
                                    <p:anim calcmode="lin" valueType="num">
                                      <p:cBhvr additive="base">
                                        <p:cTn id="56" dur="2500" fill="hold"/>
                                        <p:tgtEl>
                                          <p:spTgt spid="580"/>
                                        </p:tgtEl>
                                        <p:attrNameLst>
                                          <p:attrName>ppt_y</p:attrName>
                                        </p:attrNameLst>
                                      </p:cBhvr>
                                      <p:tavLst>
                                        <p:tav tm="0">
                                          <p:val>
                                            <p:strVal val="1+#ppt_h/2"/>
                                          </p:val>
                                        </p:tav>
                                        <p:tav tm="100000">
                                          <p:val>
                                            <p:strVal val="#ppt_y"/>
                                          </p:val>
                                        </p:tav>
                                      </p:tavLst>
                                    </p:anim>
                                  </p:childTnLst>
                                </p:cTn>
                              </p:par>
                              <p:par>
                                <p:cTn id="57" presetID="2" presetClass="exit" presetSubtype="3" fill="hold" nodeType="withEffect">
                                  <p:stCondLst>
                                    <p:cond delay="0"/>
                                  </p:stCondLst>
                                  <p:childTnLst>
                                    <p:anim calcmode="lin" valueType="num">
                                      <p:cBhvr additive="base">
                                        <p:cTn id="58" dur="4000"/>
                                        <p:tgtEl>
                                          <p:spTgt spid="580"/>
                                        </p:tgtEl>
                                        <p:attrNameLst>
                                          <p:attrName>ppt_x</p:attrName>
                                        </p:attrNameLst>
                                      </p:cBhvr>
                                      <p:tavLst>
                                        <p:tav tm="0">
                                          <p:val>
                                            <p:strVal val="ppt_x"/>
                                          </p:val>
                                        </p:tav>
                                        <p:tav tm="100000">
                                          <p:val>
                                            <p:strVal val="1+ppt_w/2"/>
                                          </p:val>
                                        </p:tav>
                                      </p:tavLst>
                                    </p:anim>
                                    <p:anim calcmode="lin" valueType="num">
                                      <p:cBhvr additive="base">
                                        <p:cTn id="59" dur="4000"/>
                                        <p:tgtEl>
                                          <p:spTgt spid="580"/>
                                        </p:tgtEl>
                                        <p:attrNameLst>
                                          <p:attrName>ppt_y</p:attrName>
                                        </p:attrNameLst>
                                      </p:cBhvr>
                                      <p:tavLst>
                                        <p:tav tm="0">
                                          <p:val>
                                            <p:strVal val="ppt_y"/>
                                          </p:val>
                                        </p:tav>
                                        <p:tav tm="100000">
                                          <p:val>
                                            <p:strVal val="0-ppt_h/2"/>
                                          </p:val>
                                        </p:tav>
                                      </p:tavLst>
                                    </p:anim>
                                    <p:set>
                                      <p:cBhvr>
                                        <p:cTn id="60" dur="1" fill="hold">
                                          <p:stCondLst>
                                            <p:cond delay="3999"/>
                                          </p:stCondLst>
                                        </p:cTn>
                                        <p:tgtEl>
                                          <p:spTgt spid="580"/>
                                        </p:tgtEl>
                                        <p:attrNameLst>
                                          <p:attrName>style.visibility</p:attrName>
                                        </p:attrNameLst>
                                      </p:cBhvr>
                                      <p:to>
                                        <p:strVal val="hidden"/>
                                      </p:to>
                                    </p:set>
                                  </p:childTnLst>
                                </p:cTn>
                              </p:par>
                              <p:par>
                                <p:cTn id="61" presetID="2" presetClass="entr" presetSubtype="4" fill="hold" nodeType="withEffect">
                                  <p:stCondLst>
                                    <p:cond delay="0"/>
                                  </p:stCondLst>
                                  <p:childTnLst>
                                    <p:set>
                                      <p:cBhvr>
                                        <p:cTn id="62" dur="1" fill="hold">
                                          <p:stCondLst>
                                            <p:cond delay="0"/>
                                          </p:stCondLst>
                                        </p:cTn>
                                        <p:tgtEl>
                                          <p:spTgt spid="583"/>
                                        </p:tgtEl>
                                        <p:attrNameLst>
                                          <p:attrName>style.visibility</p:attrName>
                                        </p:attrNameLst>
                                      </p:cBhvr>
                                      <p:to>
                                        <p:strVal val="visible"/>
                                      </p:to>
                                    </p:set>
                                    <p:anim calcmode="lin" valueType="num">
                                      <p:cBhvr additive="base">
                                        <p:cTn id="63" dur="2500" fill="hold"/>
                                        <p:tgtEl>
                                          <p:spTgt spid="583"/>
                                        </p:tgtEl>
                                        <p:attrNameLst>
                                          <p:attrName>ppt_x</p:attrName>
                                        </p:attrNameLst>
                                      </p:cBhvr>
                                      <p:tavLst>
                                        <p:tav tm="0">
                                          <p:val>
                                            <p:strVal val="#ppt_x"/>
                                          </p:val>
                                        </p:tav>
                                        <p:tav tm="100000">
                                          <p:val>
                                            <p:strVal val="#ppt_x"/>
                                          </p:val>
                                        </p:tav>
                                      </p:tavLst>
                                    </p:anim>
                                    <p:anim calcmode="lin" valueType="num">
                                      <p:cBhvr additive="base">
                                        <p:cTn id="64" dur="2500" fill="hold"/>
                                        <p:tgtEl>
                                          <p:spTgt spid="583"/>
                                        </p:tgtEl>
                                        <p:attrNameLst>
                                          <p:attrName>ppt_y</p:attrName>
                                        </p:attrNameLst>
                                      </p:cBhvr>
                                      <p:tavLst>
                                        <p:tav tm="0">
                                          <p:val>
                                            <p:strVal val="1+#ppt_h/2"/>
                                          </p:val>
                                        </p:tav>
                                        <p:tav tm="100000">
                                          <p:val>
                                            <p:strVal val="#ppt_y"/>
                                          </p:val>
                                        </p:tav>
                                      </p:tavLst>
                                    </p:anim>
                                  </p:childTnLst>
                                </p:cTn>
                              </p:par>
                              <p:par>
                                <p:cTn id="65" presetID="2" presetClass="exit" presetSubtype="9" fill="hold" nodeType="withEffect">
                                  <p:stCondLst>
                                    <p:cond delay="0"/>
                                  </p:stCondLst>
                                  <p:childTnLst>
                                    <p:anim calcmode="lin" valueType="num">
                                      <p:cBhvr additive="base">
                                        <p:cTn id="66" dur="4000"/>
                                        <p:tgtEl>
                                          <p:spTgt spid="583"/>
                                        </p:tgtEl>
                                        <p:attrNameLst>
                                          <p:attrName>ppt_x</p:attrName>
                                        </p:attrNameLst>
                                      </p:cBhvr>
                                      <p:tavLst>
                                        <p:tav tm="0">
                                          <p:val>
                                            <p:strVal val="ppt_x"/>
                                          </p:val>
                                        </p:tav>
                                        <p:tav tm="100000">
                                          <p:val>
                                            <p:strVal val="0-ppt_w/2"/>
                                          </p:val>
                                        </p:tav>
                                      </p:tavLst>
                                    </p:anim>
                                    <p:anim calcmode="lin" valueType="num">
                                      <p:cBhvr additive="base">
                                        <p:cTn id="67" dur="4000"/>
                                        <p:tgtEl>
                                          <p:spTgt spid="583"/>
                                        </p:tgtEl>
                                        <p:attrNameLst>
                                          <p:attrName>ppt_y</p:attrName>
                                        </p:attrNameLst>
                                      </p:cBhvr>
                                      <p:tavLst>
                                        <p:tav tm="0">
                                          <p:val>
                                            <p:strVal val="ppt_y"/>
                                          </p:val>
                                        </p:tav>
                                        <p:tav tm="100000">
                                          <p:val>
                                            <p:strVal val="0-ppt_h/2"/>
                                          </p:val>
                                        </p:tav>
                                      </p:tavLst>
                                    </p:anim>
                                    <p:set>
                                      <p:cBhvr>
                                        <p:cTn id="68" dur="1" fill="hold">
                                          <p:stCondLst>
                                            <p:cond delay="3999"/>
                                          </p:stCondLst>
                                        </p:cTn>
                                        <p:tgtEl>
                                          <p:spTgt spid="583"/>
                                        </p:tgtEl>
                                        <p:attrNameLst>
                                          <p:attrName>style.visibility</p:attrName>
                                        </p:attrNameLst>
                                      </p:cBhvr>
                                      <p:to>
                                        <p:strVal val="hidden"/>
                                      </p:to>
                                    </p:set>
                                  </p:childTnLst>
                                </p:cTn>
                              </p:par>
                              <p:par>
                                <p:cTn id="69" presetID="2" presetClass="entr" presetSubtype="4" fill="hold" nodeType="withEffect">
                                  <p:stCondLst>
                                    <p:cond delay="0"/>
                                  </p:stCondLst>
                                  <p:childTnLst>
                                    <p:set>
                                      <p:cBhvr>
                                        <p:cTn id="70" dur="1" fill="hold">
                                          <p:stCondLst>
                                            <p:cond delay="0"/>
                                          </p:stCondLst>
                                        </p:cTn>
                                        <p:tgtEl>
                                          <p:spTgt spid="579"/>
                                        </p:tgtEl>
                                        <p:attrNameLst>
                                          <p:attrName>style.visibility</p:attrName>
                                        </p:attrNameLst>
                                      </p:cBhvr>
                                      <p:to>
                                        <p:strVal val="visible"/>
                                      </p:to>
                                    </p:set>
                                    <p:anim calcmode="lin" valueType="num">
                                      <p:cBhvr additive="base">
                                        <p:cTn id="71" dur="2500" fill="hold"/>
                                        <p:tgtEl>
                                          <p:spTgt spid="579"/>
                                        </p:tgtEl>
                                        <p:attrNameLst>
                                          <p:attrName>ppt_x</p:attrName>
                                        </p:attrNameLst>
                                      </p:cBhvr>
                                      <p:tavLst>
                                        <p:tav tm="0">
                                          <p:val>
                                            <p:strVal val="#ppt_x"/>
                                          </p:val>
                                        </p:tav>
                                        <p:tav tm="100000">
                                          <p:val>
                                            <p:strVal val="#ppt_x"/>
                                          </p:val>
                                        </p:tav>
                                      </p:tavLst>
                                    </p:anim>
                                    <p:anim calcmode="lin" valueType="num">
                                      <p:cBhvr additive="base">
                                        <p:cTn id="72" dur="2500" fill="hold"/>
                                        <p:tgtEl>
                                          <p:spTgt spid="579"/>
                                        </p:tgtEl>
                                        <p:attrNameLst>
                                          <p:attrName>ppt_y</p:attrName>
                                        </p:attrNameLst>
                                      </p:cBhvr>
                                      <p:tavLst>
                                        <p:tav tm="0">
                                          <p:val>
                                            <p:strVal val="1+#ppt_h/2"/>
                                          </p:val>
                                        </p:tav>
                                        <p:tav tm="100000">
                                          <p:val>
                                            <p:strVal val="#ppt_y"/>
                                          </p:val>
                                        </p:tav>
                                      </p:tavLst>
                                    </p:anim>
                                  </p:childTnLst>
                                </p:cTn>
                              </p:par>
                              <p:par>
                                <p:cTn id="73" presetID="2" presetClass="exit" presetSubtype="3" fill="hold" nodeType="withEffect">
                                  <p:stCondLst>
                                    <p:cond delay="0"/>
                                  </p:stCondLst>
                                  <p:childTnLst>
                                    <p:anim calcmode="lin" valueType="num">
                                      <p:cBhvr additive="base">
                                        <p:cTn id="74" dur="4000"/>
                                        <p:tgtEl>
                                          <p:spTgt spid="579"/>
                                        </p:tgtEl>
                                        <p:attrNameLst>
                                          <p:attrName>ppt_x</p:attrName>
                                        </p:attrNameLst>
                                      </p:cBhvr>
                                      <p:tavLst>
                                        <p:tav tm="0">
                                          <p:val>
                                            <p:strVal val="ppt_x"/>
                                          </p:val>
                                        </p:tav>
                                        <p:tav tm="100000">
                                          <p:val>
                                            <p:strVal val="1+ppt_w/2"/>
                                          </p:val>
                                        </p:tav>
                                      </p:tavLst>
                                    </p:anim>
                                    <p:anim calcmode="lin" valueType="num">
                                      <p:cBhvr additive="base">
                                        <p:cTn id="75" dur="4000"/>
                                        <p:tgtEl>
                                          <p:spTgt spid="579"/>
                                        </p:tgtEl>
                                        <p:attrNameLst>
                                          <p:attrName>ppt_y</p:attrName>
                                        </p:attrNameLst>
                                      </p:cBhvr>
                                      <p:tavLst>
                                        <p:tav tm="0">
                                          <p:val>
                                            <p:strVal val="ppt_y"/>
                                          </p:val>
                                        </p:tav>
                                        <p:tav tm="100000">
                                          <p:val>
                                            <p:strVal val="0-ppt_h/2"/>
                                          </p:val>
                                        </p:tav>
                                      </p:tavLst>
                                    </p:anim>
                                    <p:set>
                                      <p:cBhvr>
                                        <p:cTn id="76" dur="1" fill="hold">
                                          <p:stCondLst>
                                            <p:cond delay="3999"/>
                                          </p:stCondLst>
                                        </p:cTn>
                                        <p:tgtEl>
                                          <p:spTgt spid="579"/>
                                        </p:tgtEl>
                                        <p:attrNameLst>
                                          <p:attrName>style.visibility</p:attrName>
                                        </p:attrNameLst>
                                      </p:cBhvr>
                                      <p:to>
                                        <p:strVal val="hidden"/>
                                      </p:to>
                                    </p:set>
                                  </p:childTnLst>
                                </p:cTn>
                              </p:par>
                              <p:par>
                                <p:cTn id="77" presetID="2" presetClass="entr" presetSubtype="4" fill="hold" nodeType="withEffect">
                                  <p:stCondLst>
                                    <p:cond delay="0"/>
                                  </p:stCondLst>
                                  <p:childTnLst>
                                    <p:set>
                                      <p:cBhvr>
                                        <p:cTn id="78" dur="1" fill="hold">
                                          <p:stCondLst>
                                            <p:cond delay="0"/>
                                          </p:stCondLst>
                                        </p:cTn>
                                        <p:tgtEl>
                                          <p:spTgt spid="582"/>
                                        </p:tgtEl>
                                        <p:attrNameLst>
                                          <p:attrName>style.visibility</p:attrName>
                                        </p:attrNameLst>
                                      </p:cBhvr>
                                      <p:to>
                                        <p:strVal val="visible"/>
                                      </p:to>
                                    </p:set>
                                    <p:anim calcmode="lin" valueType="num">
                                      <p:cBhvr additive="base">
                                        <p:cTn id="79" dur="2500" fill="hold"/>
                                        <p:tgtEl>
                                          <p:spTgt spid="582"/>
                                        </p:tgtEl>
                                        <p:attrNameLst>
                                          <p:attrName>ppt_x</p:attrName>
                                        </p:attrNameLst>
                                      </p:cBhvr>
                                      <p:tavLst>
                                        <p:tav tm="0">
                                          <p:val>
                                            <p:strVal val="#ppt_x"/>
                                          </p:val>
                                        </p:tav>
                                        <p:tav tm="100000">
                                          <p:val>
                                            <p:strVal val="#ppt_x"/>
                                          </p:val>
                                        </p:tav>
                                      </p:tavLst>
                                    </p:anim>
                                    <p:anim calcmode="lin" valueType="num">
                                      <p:cBhvr additive="base">
                                        <p:cTn id="80" dur="2500" fill="hold"/>
                                        <p:tgtEl>
                                          <p:spTgt spid="582"/>
                                        </p:tgtEl>
                                        <p:attrNameLst>
                                          <p:attrName>ppt_y</p:attrName>
                                        </p:attrNameLst>
                                      </p:cBhvr>
                                      <p:tavLst>
                                        <p:tav tm="0">
                                          <p:val>
                                            <p:strVal val="1+#ppt_h/2"/>
                                          </p:val>
                                        </p:tav>
                                        <p:tav tm="100000">
                                          <p:val>
                                            <p:strVal val="#ppt_y"/>
                                          </p:val>
                                        </p:tav>
                                      </p:tavLst>
                                    </p:anim>
                                  </p:childTnLst>
                                </p:cTn>
                              </p:par>
                              <p:par>
                                <p:cTn id="81" presetID="2" presetClass="exit" presetSubtype="9" fill="hold" nodeType="withEffect">
                                  <p:stCondLst>
                                    <p:cond delay="0"/>
                                  </p:stCondLst>
                                  <p:childTnLst>
                                    <p:anim calcmode="lin" valueType="num">
                                      <p:cBhvr additive="base">
                                        <p:cTn id="82" dur="4000"/>
                                        <p:tgtEl>
                                          <p:spTgt spid="582"/>
                                        </p:tgtEl>
                                        <p:attrNameLst>
                                          <p:attrName>ppt_x</p:attrName>
                                        </p:attrNameLst>
                                      </p:cBhvr>
                                      <p:tavLst>
                                        <p:tav tm="0">
                                          <p:val>
                                            <p:strVal val="ppt_x"/>
                                          </p:val>
                                        </p:tav>
                                        <p:tav tm="100000">
                                          <p:val>
                                            <p:strVal val="0-ppt_w/2"/>
                                          </p:val>
                                        </p:tav>
                                      </p:tavLst>
                                    </p:anim>
                                    <p:anim calcmode="lin" valueType="num">
                                      <p:cBhvr additive="base">
                                        <p:cTn id="83" dur="4000"/>
                                        <p:tgtEl>
                                          <p:spTgt spid="582"/>
                                        </p:tgtEl>
                                        <p:attrNameLst>
                                          <p:attrName>ppt_y</p:attrName>
                                        </p:attrNameLst>
                                      </p:cBhvr>
                                      <p:tavLst>
                                        <p:tav tm="0">
                                          <p:val>
                                            <p:strVal val="ppt_y"/>
                                          </p:val>
                                        </p:tav>
                                        <p:tav tm="100000">
                                          <p:val>
                                            <p:strVal val="0-ppt_h/2"/>
                                          </p:val>
                                        </p:tav>
                                      </p:tavLst>
                                    </p:anim>
                                    <p:set>
                                      <p:cBhvr>
                                        <p:cTn id="84" dur="1" fill="hold">
                                          <p:stCondLst>
                                            <p:cond delay="3999"/>
                                          </p:stCondLst>
                                        </p:cTn>
                                        <p:tgtEl>
                                          <p:spTgt spid="582"/>
                                        </p:tgtEl>
                                        <p:attrNameLst>
                                          <p:attrName>style.visibility</p:attrName>
                                        </p:attrNameLst>
                                      </p:cBhvr>
                                      <p:to>
                                        <p:strVal val="hidden"/>
                                      </p:to>
                                    </p:set>
                                  </p:childTnLst>
                                </p:cTn>
                              </p:par>
                              <p:par>
                                <p:cTn id="85" presetID="2" presetClass="entr" presetSubtype="4" fill="hold" nodeType="withEffect">
                                  <p:stCondLst>
                                    <p:cond delay="0"/>
                                  </p:stCondLst>
                                  <p:childTnLst>
                                    <p:set>
                                      <p:cBhvr>
                                        <p:cTn id="86" dur="1" fill="hold">
                                          <p:stCondLst>
                                            <p:cond delay="0"/>
                                          </p:stCondLst>
                                        </p:cTn>
                                        <p:tgtEl>
                                          <p:spTgt spid="578"/>
                                        </p:tgtEl>
                                        <p:attrNameLst>
                                          <p:attrName>style.visibility</p:attrName>
                                        </p:attrNameLst>
                                      </p:cBhvr>
                                      <p:to>
                                        <p:strVal val="visible"/>
                                      </p:to>
                                    </p:set>
                                    <p:anim calcmode="lin" valueType="num">
                                      <p:cBhvr additive="base">
                                        <p:cTn id="87" dur="2500" fill="hold"/>
                                        <p:tgtEl>
                                          <p:spTgt spid="578"/>
                                        </p:tgtEl>
                                        <p:attrNameLst>
                                          <p:attrName>ppt_x</p:attrName>
                                        </p:attrNameLst>
                                      </p:cBhvr>
                                      <p:tavLst>
                                        <p:tav tm="0">
                                          <p:val>
                                            <p:strVal val="#ppt_x"/>
                                          </p:val>
                                        </p:tav>
                                        <p:tav tm="100000">
                                          <p:val>
                                            <p:strVal val="#ppt_x"/>
                                          </p:val>
                                        </p:tav>
                                      </p:tavLst>
                                    </p:anim>
                                    <p:anim calcmode="lin" valueType="num">
                                      <p:cBhvr additive="base">
                                        <p:cTn id="88" dur="2500" fill="hold"/>
                                        <p:tgtEl>
                                          <p:spTgt spid="578"/>
                                        </p:tgtEl>
                                        <p:attrNameLst>
                                          <p:attrName>ppt_y</p:attrName>
                                        </p:attrNameLst>
                                      </p:cBhvr>
                                      <p:tavLst>
                                        <p:tav tm="0">
                                          <p:val>
                                            <p:strVal val="1+#ppt_h/2"/>
                                          </p:val>
                                        </p:tav>
                                        <p:tav tm="100000">
                                          <p:val>
                                            <p:strVal val="#ppt_y"/>
                                          </p:val>
                                        </p:tav>
                                      </p:tavLst>
                                    </p:anim>
                                  </p:childTnLst>
                                </p:cTn>
                              </p:par>
                              <p:par>
                                <p:cTn id="89" presetID="2" presetClass="exit" presetSubtype="3" fill="hold" nodeType="withEffect">
                                  <p:stCondLst>
                                    <p:cond delay="0"/>
                                  </p:stCondLst>
                                  <p:childTnLst>
                                    <p:anim calcmode="lin" valueType="num">
                                      <p:cBhvr additive="base">
                                        <p:cTn id="90" dur="4000"/>
                                        <p:tgtEl>
                                          <p:spTgt spid="578"/>
                                        </p:tgtEl>
                                        <p:attrNameLst>
                                          <p:attrName>ppt_x</p:attrName>
                                        </p:attrNameLst>
                                      </p:cBhvr>
                                      <p:tavLst>
                                        <p:tav tm="0">
                                          <p:val>
                                            <p:strVal val="ppt_x"/>
                                          </p:val>
                                        </p:tav>
                                        <p:tav tm="100000">
                                          <p:val>
                                            <p:strVal val="1+ppt_w/2"/>
                                          </p:val>
                                        </p:tav>
                                      </p:tavLst>
                                    </p:anim>
                                    <p:anim calcmode="lin" valueType="num">
                                      <p:cBhvr additive="base">
                                        <p:cTn id="91" dur="4000"/>
                                        <p:tgtEl>
                                          <p:spTgt spid="578"/>
                                        </p:tgtEl>
                                        <p:attrNameLst>
                                          <p:attrName>ppt_y</p:attrName>
                                        </p:attrNameLst>
                                      </p:cBhvr>
                                      <p:tavLst>
                                        <p:tav tm="0">
                                          <p:val>
                                            <p:strVal val="ppt_y"/>
                                          </p:val>
                                        </p:tav>
                                        <p:tav tm="100000">
                                          <p:val>
                                            <p:strVal val="0-ppt_h/2"/>
                                          </p:val>
                                        </p:tav>
                                      </p:tavLst>
                                    </p:anim>
                                    <p:set>
                                      <p:cBhvr>
                                        <p:cTn id="92" dur="1" fill="hold">
                                          <p:stCondLst>
                                            <p:cond delay="3999"/>
                                          </p:stCondLst>
                                        </p:cTn>
                                        <p:tgtEl>
                                          <p:spTgt spid="578"/>
                                        </p:tgtEl>
                                        <p:attrNameLst>
                                          <p:attrName>style.visibility</p:attrName>
                                        </p:attrNameLst>
                                      </p:cBhvr>
                                      <p:to>
                                        <p:strVal val="hidden"/>
                                      </p:to>
                                    </p:set>
                                  </p:childTnLst>
                                </p:cTn>
                              </p:par>
                              <p:par>
                                <p:cTn id="93" presetID="2" presetClass="entr" presetSubtype="4" fill="hold" nodeType="withEffect">
                                  <p:stCondLst>
                                    <p:cond delay="0"/>
                                  </p:stCondLst>
                                  <p:childTnLst>
                                    <p:set>
                                      <p:cBhvr>
                                        <p:cTn id="94" dur="1" fill="hold">
                                          <p:stCondLst>
                                            <p:cond delay="0"/>
                                          </p:stCondLst>
                                        </p:cTn>
                                        <p:tgtEl>
                                          <p:spTgt spid="581"/>
                                        </p:tgtEl>
                                        <p:attrNameLst>
                                          <p:attrName>style.visibility</p:attrName>
                                        </p:attrNameLst>
                                      </p:cBhvr>
                                      <p:to>
                                        <p:strVal val="visible"/>
                                      </p:to>
                                    </p:set>
                                    <p:anim calcmode="lin" valueType="num">
                                      <p:cBhvr additive="base">
                                        <p:cTn id="95" dur="2500" fill="hold"/>
                                        <p:tgtEl>
                                          <p:spTgt spid="581"/>
                                        </p:tgtEl>
                                        <p:attrNameLst>
                                          <p:attrName>ppt_x</p:attrName>
                                        </p:attrNameLst>
                                      </p:cBhvr>
                                      <p:tavLst>
                                        <p:tav tm="0">
                                          <p:val>
                                            <p:strVal val="#ppt_x"/>
                                          </p:val>
                                        </p:tav>
                                        <p:tav tm="100000">
                                          <p:val>
                                            <p:strVal val="#ppt_x"/>
                                          </p:val>
                                        </p:tav>
                                      </p:tavLst>
                                    </p:anim>
                                    <p:anim calcmode="lin" valueType="num">
                                      <p:cBhvr additive="base">
                                        <p:cTn id="96" dur="2500" fill="hold"/>
                                        <p:tgtEl>
                                          <p:spTgt spid="581"/>
                                        </p:tgtEl>
                                        <p:attrNameLst>
                                          <p:attrName>ppt_y</p:attrName>
                                        </p:attrNameLst>
                                      </p:cBhvr>
                                      <p:tavLst>
                                        <p:tav tm="0">
                                          <p:val>
                                            <p:strVal val="1+#ppt_h/2"/>
                                          </p:val>
                                        </p:tav>
                                        <p:tav tm="100000">
                                          <p:val>
                                            <p:strVal val="#ppt_y"/>
                                          </p:val>
                                        </p:tav>
                                      </p:tavLst>
                                    </p:anim>
                                  </p:childTnLst>
                                </p:cTn>
                              </p:par>
                              <p:par>
                                <p:cTn id="97" presetID="2" presetClass="exit" presetSubtype="9" fill="hold" nodeType="withEffect">
                                  <p:stCondLst>
                                    <p:cond delay="0"/>
                                  </p:stCondLst>
                                  <p:childTnLst>
                                    <p:anim calcmode="lin" valueType="num">
                                      <p:cBhvr additive="base">
                                        <p:cTn id="98" dur="4000"/>
                                        <p:tgtEl>
                                          <p:spTgt spid="581"/>
                                        </p:tgtEl>
                                        <p:attrNameLst>
                                          <p:attrName>ppt_x</p:attrName>
                                        </p:attrNameLst>
                                      </p:cBhvr>
                                      <p:tavLst>
                                        <p:tav tm="0">
                                          <p:val>
                                            <p:strVal val="ppt_x"/>
                                          </p:val>
                                        </p:tav>
                                        <p:tav tm="100000">
                                          <p:val>
                                            <p:strVal val="0-ppt_w/2"/>
                                          </p:val>
                                        </p:tav>
                                      </p:tavLst>
                                    </p:anim>
                                    <p:anim calcmode="lin" valueType="num">
                                      <p:cBhvr additive="base">
                                        <p:cTn id="99" dur="4000"/>
                                        <p:tgtEl>
                                          <p:spTgt spid="581"/>
                                        </p:tgtEl>
                                        <p:attrNameLst>
                                          <p:attrName>ppt_y</p:attrName>
                                        </p:attrNameLst>
                                      </p:cBhvr>
                                      <p:tavLst>
                                        <p:tav tm="0">
                                          <p:val>
                                            <p:strVal val="ppt_y"/>
                                          </p:val>
                                        </p:tav>
                                        <p:tav tm="100000">
                                          <p:val>
                                            <p:strVal val="0-ppt_h/2"/>
                                          </p:val>
                                        </p:tav>
                                      </p:tavLst>
                                    </p:anim>
                                    <p:set>
                                      <p:cBhvr>
                                        <p:cTn id="100" dur="1" fill="hold">
                                          <p:stCondLst>
                                            <p:cond delay="3999"/>
                                          </p:stCondLst>
                                        </p:cTn>
                                        <p:tgtEl>
                                          <p:spTgt spid="581"/>
                                        </p:tgtEl>
                                        <p:attrNameLst>
                                          <p:attrName>style.visibility</p:attrName>
                                        </p:attrNameLst>
                                      </p:cBhvr>
                                      <p:to>
                                        <p:strVal val="hidden"/>
                                      </p:to>
                                    </p:set>
                                  </p:childTnLst>
                                </p:cTn>
                              </p:par>
                              <p:par>
                                <p:cTn id="101" presetID="2" presetClass="entr" presetSubtype="1" fill="hold" nodeType="withEffect">
                                  <p:stCondLst>
                                    <p:cond delay="0"/>
                                  </p:stCondLst>
                                  <p:childTnLst>
                                    <p:set>
                                      <p:cBhvr>
                                        <p:cTn id="102" dur="1" fill="hold">
                                          <p:stCondLst>
                                            <p:cond delay="0"/>
                                          </p:stCondLst>
                                        </p:cTn>
                                        <p:tgtEl>
                                          <p:spTgt spid="332"/>
                                        </p:tgtEl>
                                        <p:attrNameLst>
                                          <p:attrName>style.visibility</p:attrName>
                                        </p:attrNameLst>
                                      </p:cBhvr>
                                      <p:to>
                                        <p:strVal val="visible"/>
                                      </p:to>
                                    </p:set>
                                    <p:anim calcmode="lin" valueType="num">
                                      <p:cBhvr additive="base">
                                        <p:cTn id="103" dur="2500" fill="hold"/>
                                        <p:tgtEl>
                                          <p:spTgt spid="332"/>
                                        </p:tgtEl>
                                        <p:attrNameLst>
                                          <p:attrName>ppt_x</p:attrName>
                                        </p:attrNameLst>
                                      </p:cBhvr>
                                      <p:tavLst>
                                        <p:tav tm="0">
                                          <p:val>
                                            <p:strVal val="#ppt_x"/>
                                          </p:val>
                                        </p:tav>
                                        <p:tav tm="100000">
                                          <p:val>
                                            <p:strVal val="#ppt_x"/>
                                          </p:val>
                                        </p:tav>
                                      </p:tavLst>
                                    </p:anim>
                                    <p:anim calcmode="lin" valueType="num">
                                      <p:cBhvr additive="base">
                                        <p:cTn id="104" dur="2500" fill="hold"/>
                                        <p:tgtEl>
                                          <p:spTgt spid="332"/>
                                        </p:tgtEl>
                                        <p:attrNameLst>
                                          <p:attrName>ppt_y</p:attrName>
                                        </p:attrNameLst>
                                      </p:cBhvr>
                                      <p:tavLst>
                                        <p:tav tm="0">
                                          <p:val>
                                            <p:strVal val="0-#ppt_h/2"/>
                                          </p:val>
                                        </p:tav>
                                        <p:tav tm="100000">
                                          <p:val>
                                            <p:strVal val="#ppt_y"/>
                                          </p:val>
                                        </p:tav>
                                      </p:tavLst>
                                    </p:anim>
                                  </p:childTnLst>
                                </p:cTn>
                              </p:par>
                              <p:par>
                                <p:cTn id="105" presetID="2" presetClass="exit" presetSubtype="6" fill="hold" nodeType="withEffect">
                                  <p:stCondLst>
                                    <p:cond delay="0"/>
                                  </p:stCondLst>
                                  <p:childTnLst>
                                    <p:anim calcmode="lin" valueType="num">
                                      <p:cBhvr additive="base">
                                        <p:cTn id="106" dur="4000"/>
                                        <p:tgtEl>
                                          <p:spTgt spid="332"/>
                                        </p:tgtEl>
                                        <p:attrNameLst>
                                          <p:attrName>ppt_x</p:attrName>
                                        </p:attrNameLst>
                                      </p:cBhvr>
                                      <p:tavLst>
                                        <p:tav tm="0">
                                          <p:val>
                                            <p:strVal val="ppt_x"/>
                                          </p:val>
                                        </p:tav>
                                        <p:tav tm="100000">
                                          <p:val>
                                            <p:strVal val="1+ppt_w/2"/>
                                          </p:val>
                                        </p:tav>
                                      </p:tavLst>
                                    </p:anim>
                                    <p:anim calcmode="lin" valueType="num">
                                      <p:cBhvr additive="base">
                                        <p:cTn id="107" dur="4000"/>
                                        <p:tgtEl>
                                          <p:spTgt spid="332"/>
                                        </p:tgtEl>
                                        <p:attrNameLst>
                                          <p:attrName>ppt_y</p:attrName>
                                        </p:attrNameLst>
                                      </p:cBhvr>
                                      <p:tavLst>
                                        <p:tav tm="0">
                                          <p:val>
                                            <p:strVal val="ppt_y"/>
                                          </p:val>
                                        </p:tav>
                                        <p:tav tm="100000">
                                          <p:val>
                                            <p:strVal val="1+ppt_h/2"/>
                                          </p:val>
                                        </p:tav>
                                      </p:tavLst>
                                    </p:anim>
                                    <p:set>
                                      <p:cBhvr>
                                        <p:cTn id="108" dur="1" fill="hold">
                                          <p:stCondLst>
                                            <p:cond delay="3999"/>
                                          </p:stCondLst>
                                        </p:cTn>
                                        <p:tgtEl>
                                          <p:spTgt spid="332"/>
                                        </p:tgtEl>
                                        <p:attrNameLst>
                                          <p:attrName>style.visibility</p:attrName>
                                        </p:attrNameLst>
                                      </p:cBhvr>
                                      <p:to>
                                        <p:strVal val="hidden"/>
                                      </p:to>
                                    </p:set>
                                  </p:childTnLst>
                                </p:cTn>
                              </p:par>
                              <p:par>
                                <p:cTn id="109" presetID="2" presetClass="entr" presetSubtype="1" fill="hold" nodeType="withEffect">
                                  <p:stCondLst>
                                    <p:cond delay="0"/>
                                  </p:stCondLst>
                                  <p:childTnLst>
                                    <p:set>
                                      <p:cBhvr>
                                        <p:cTn id="110" dur="1" fill="hold">
                                          <p:stCondLst>
                                            <p:cond delay="0"/>
                                          </p:stCondLst>
                                        </p:cTn>
                                        <p:tgtEl>
                                          <p:spTgt spid="266"/>
                                        </p:tgtEl>
                                        <p:attrNameLst>
                                          <p:attrName>style.visibility</p:attrName>
                                        </p:attrNameLst>
                                      </p:cBhvr>
                                      <p:to>
                                        <p:strVal val="visible"/>
                                      </p:to>
                                    </p:set>
                                    <p:anim calcmode="lin" valueType="num">
                                      <p:cBhvr additive="base">
                                        <p:cTn id="111" dur="2500" fill="hold"/>
                                        <p:tgtEl>
                                          <p:spTgt spid="266"/>
                                        </p:tgtEl>
                                        <p:attrNameLst>
                                          <p:attrName>ppt_x</p:attrName>
                                        </p:attrNameLst>
                                      </p:cBhvr>
                                      <p:tavLst>
                                        <p:tav tm="0">
                                          <p:val>
                                            <p:strVal val="#ppt_x"/>
                                          </p:val>
                                        </p:tav>
                                        <p:tav tm="100000">
                                          <p:val>
                                            <p:strVal val="#ppt_x"/>
                                          </p:val>
                                        </p:tav>
                                      </p:tavLst>
                                    </p:anim>
                                    <p:anim calcmode="lin" valueType="num">
                                      <p:cBhvr additive="base">
                                        <p:cTn id="112" dur="2500" fill="hold"/>
                                        <p:tgtEl>
                                          <p:spTgt spid="266"/>
                                        </p:tgtEl>
                                        <p:attrNameLst>
                                          <p:attrName>ppt_y</p:attrName>
                                        </p:attrNameLst>
                                      </p:cBhvr>
                                      <p:tavLst>
                                        <p:tav tm="0">
                                          <p:val>
                                            <p:strVal val="0-#ppt_h/2"/>
                                          </p:val>
                                        </p:tav>
                                        <p:tav tm="100000">
                                          <p:val>
                                            <p:strVal val="#ppt_y"/>
                                          </p:val>
                                        </p:tav>
                                      </p:tavLst>
                                    </p:anim>
                                  </p:childTnLst>
                                </p:cTn>
                              </p:par>
                              <p:par>
                                <p:cTn id="113" presetID="2" presetClass="exit" presetSubtype="12" fill="hold" nodeType="withEffect">
                                  <p:stCondLst>
                                    <p:cond delay="0"/>
                                  </p:stCondLst>
                                  <p:childTnLst>
                                    <p:anim calcmode="lin" valueType="num">
                                      <p:cBhvr additive="base">
                                        <p:cTn id="114" dur="4000"/>
                                        <p:tgtEl>
                                          <p:spTgt spid="266"/>
                                        </p:tgtEl>
                                        <p:attrNameLst>
                                          <p:attrName>ppt_x</p:attrName>
                                        </p:attrNameLst>
                                      </p:cBhvr>
                                      <p:tavLst>
                                        <p:tav tm="0">
                                          <p:val>
                                            <p:strVal val="ppt_x"/>
                                          </p:val>
                                        </p:tav>
                                        <p:tav tm="100000">
                                          <p:val>
                                            <p:strVal val="0-ppt_w/2"/>
                                          </p:val>
                                        </p:tav>
                                      </p:tavLst>
                                    </p:anim>
                                    <p:anim calcmode="lin" valueType="num">
                                      <p:cBhvr additive="base">
                                        <p:cTn id="115" dur="4000"/>
                                        <p:tgtEl>
                                          <p:spTgt spid="266"/>
                                        </p:tgtEl>
                                        <p:attrNameLst>
                                          <p:attrName>ppt_y</p:attrName>
                                        </p:attrNameLst>
                                      </p:cBhvr>
                                      <p:tavLst>
                                        <p:tav tm="0">
                                          <p:val>
                                            <p:strVal val="ppt_y"/>
                                          </p:val>
                                        </p:tav>
                                        <p:tav tm="100000">
                                          <p:val>
                                            <p:strVal val="1+ppt_h/2"/>
                                          </p:val>
                                        </p:tav>
                                      </p:tavLst>
                                    </p:anim>
                                    <p:set>
                                      <p:cBhvr>
                                        <p:cTn id="116" dur="1" fill="hold">
                                          <p:stCondLst>
                                            <p:cond delay="3999"/>
                                          </p:stCondLst>
                                        </p:cTn>
                                        <p:tgtEl>
                                          <p:spTgt spid="266"/>
                                        </p:tgtEl>
                                        <p:attrNameLst>
                                          <p:attrName>style.visibility</p:attrName>
                                        </p:attrNameLst>
                                      </p:cBhvr>
                                      <p:to>
                                        <p:strVal val="hidden"/>
                                      </p:to>
                                    </p:set>
                                  </p:childTnLst>
                                </p:cTn>
                              </p:par>
                              <p:par>
                                <p:cTn id="117" presetID="2" presetClass="entr" presetSubtype="1" fill="hold" nodeType="withEffect">
                                  <p:stCondLst>
                                    <p:cond delay="0"/>
                                  </p:stCondLst>
                                  <p:childTnLst>
                                    <p:set>
                                      <p:cBhvr>
                                        <p:cTn id="118" dur="1" fill="hold">
                                          <p:stCondLst>
                                            <p:cond delay="0"/>
                                          </p:stCondLst>
                                        </p:cTn>
                                        <p:tgtEl>
                                          <p:spTgt spid="288"/>
                                        </p:tgtEl>
                                        <p:attrNameLst>
                                          <p:attrName>style.visibility</p:attrName>
                                        </p:attrNameLst>
                                      </p:cBhvr>
                                      <p:to>
                                        <p:strVal val="visible"/>
                                      </p:to>
                                    </p:set>
                                    <p:anim calcmode="lin" valueType="num">
                                      <p:cBhvr additive="base">
                                        <p:cTn id="119" dur="2500" fill="hold"/>
                                        <p:tgtEl>
                                          <p:spTgt spid="288"/>
                                        </p:tgtEl>
                                        <p:attrNameLst>
                                          <p:attrName>ppt_x</p:attrName>
                                        </p:attrNameLst>
                                      </p:cBhvr>
                                      <p:tavLst>
                                        <p:tav tm="0">
                                          <p:val>
                                            <p:strVal val="#ppt_x"/>
                                          </p:val>
                                        </p:tav>
                                        <p:tav tm="100000">
                                          <p:val>
                                            <p:strVal val="#ppt_x"/>
                                          </p:val>
                                        </p:tav>
                                      </p:tavLst>
                                    </p:anim>
                                    <p:anim calcmode="lin" valueType="num">
                                      <p:cBhvr additive="base">
                                        <p:cTn id="120" dur="2500" fill="hold"/>
                                        <p:tgtEl>
                                          <p:spTgt spid="288"/>
                                        </p:tgtEl>
                                        <p:attrNameLst>
                                          <p:attrName>ppt_y</p:attrName>
                                        </p:attrNameLst>
                                      </p:cBhvr>
                                      <p:tavLst>
                                        <p:tav tm="0">
                                          <p:val>
                                            <p:strVal val="0-#ppt_h/2"/>
                                          </p:val>
                                        </p:tav>
                                        <p:tav tm="100000">
                                          <p:val>
                                            <p:strVal val="#ppt_y"/>
                                          </p:val>
                                        </p:tav>
                                      </p:tavLst>
                                    </p:anim>
                                  </p:childTnLst>
                                </p:cTn>
                              </p:par>
                              <p:par>
                                <p:cTn id="121" presetID="2" presetClass="exit" presetSubtype="12" fill="hold" nodeType="withEffect">
                                  <p:stCondLst>
                                    <p:cond delay="0"/>
                                  </p:stCondLst>
                                  <p:childTnLst>
                                    <p:anim calcmode="lin" valueType="num">
                                      <p:cBhvr additive="base">
                                        <p:cTn id="122" dur="4000"/>
                                        <p:tgtEl>
                                          <p:spTgt spid="288"/>
                                        </p:tgtEl>
                                        <p:attrNameLst>
                                          <p:attrName>ppt_x</p:attrName>
                                        </p:attrNameLst>
                                      </p:cBhvr>
                                      <p:tavLst>
                                        <p:tav tm="0">
                                          <p:val>
                                            <p:strVal val="ppt_x"/>
                                          </p:val>
                                        </p:tav>
                                        <p:tav tm="100000">
                                          <p:val>
                                            <p:strVal val="0-ppt_w/2"/>
                                          </p:val>
                                        </p:tav>
                                      </p:tavLst>
                                    </p:anim>
                                    <p:anim calcmode="lin" valueType="num">
                                      <p:cBhvr additive="base">
                                        <p:cTn id="123" dur="4000"/>
                                        <p:tgtEl>
                                          <p:spTgt spid="288"/>
                                        </p:tgtEl>
                                        <p:attrNameLst>
                                          <p:attrName>ppt_y</p:attrName>
                                        </p:attrNameLst>
                                      </p:cBhvr>
                                      <p:tavLst>
                                        <p:tav tm="0">
                                          <p:val>
                                            <p:strVal val="ppt_y"/>
                                          </p:val>
                                        </p:tav>
                                        <p:tav tm="100000">
                                          <p:val>
                                            <p:strVal val="1+ppt_h/2"/>
                                          </p:val>
                                        </p:tav>
                                      </p:tavLst>
                                    </p:anim>
                                    <p:set>
                                      <p:cBhvr>
                                        <p:cTn id="124" dur="1" fill="hold">
                                          <p:stCondLst>
                                            <p:cond delay="3999"/>
                                          </p:stCondLst>
                                        </p:cTn>
                                        <p:tgtEl>
                                          <p:spTgt spid="288"/>
                                        </p:tgtEl>
                                        <p:attrNameLst>
                                          <p:attrName>style.visibility</p:attrName>
                                        </p:attrNameLst>
                                      </p:cBhvr>
                                      <p:to>
                                        <p:strVal val="hidden"/>
                                      </p:to>
                                    </p:set>
                                  </p:childTnLst>
                                </p:cTn>
                              </p:par>
                              <p:par>
                                <p:cTn id="125" presetID="2" presetClass="entr" presetSubtype="1" fill="hold" nodeType="withEffect">
                                  <p:stCondLst>
                                    <p:cond delay="0"/>
                                  </p:stCondLst>
                                  <p:childTnLst>
                                    <p:set>
                                      <p:cBhvr>
                                        <p:cTn id="126" dur="1" fill="hold">
                                          <p:stCondLst>
                                            <p:cond delay="0"/>
                                          </p:stCondLst>
                                        </p:cTn>
                                        <p:tgtEl>
                                          <p:spTgt spid="354"/>
                                        </p:tgtEl>
                                        <p:attrNameLst>
                                          <p:attrName>style.visibility</p:attrName>
                                        </p:attrNameLst>
                                      </p:cBhvr>
                                      <p:to>
                                        <p:strVal val="visible"/>
                                      </p:to>
                                    </p:set>
                                    <p:anim calcmode="lin" valueType="num">
                                      <p:cBhvr additive="base">
                                        <p:cTn id="127" dur="2500" fill="hold"/>
                                        <p:tgtEl>
                                          <p:spTgt spid="354"/>
                                        </p:tgtEl>
                                        <p:attrNameLst>
                                          <p:attrName>ppt_x</p:attrName>
                                        </p:attrNameLst>
                                      </p:cBhvr>
                                      <p:tavLst>
                                        <p:tav tm="0">
                                          <p:val>
                                            <p:strVal val="#ppt_x"/>
                                          </p:val>
                                        </p:tav>
                                        <p:tav tm="100000">
                                          <p:val>
                                            <p:strVal val="#ppt_x"/>
                                          </p:val>
                                        </p:tav>
                                      </p:tavLst>
                                    </p:anim>
                                    <p:anim calcmode="lin" valueType="num">
                                      <p:cBhvr additive="base">
                                        <p:cTn id="128" dur="2500" fill="hold"/>
                                        <p:tgtEl>
                                          <p:spTgt spid="354"/>
                                        </p:tgtEl>
                                        <p:attrNameLst>
                                          <p:attrName>ppt_y</p:attrName>
                                        </p:attrNameLst>
                                      </p:cBhvr>
                                      <p:tavLst>
                                        <p:tav tm="0">
                                          <p:val>
                                            <p:strVal val="0-#ppt_h/2"/>
                                          </p:val>
                                        </p:tav>
                                        <p:tav tm="100000">
                                          <p:val>
                                            <p:strVal val="#ppt_y"/>
                                          </p:val>
                                        </p:tav>
                                      </p:tavLst>
                                    </p:anim>
                                  </p:childTnLst>
                                </p:cTn>
                              </p:par>
                              <p:par>
                                <p:cTn id="129" presetID="2" presetClass="exit" presetSubtype="6" fill="hold" nodeType="withEffect">
                                  <p:stCondLst>
                                    <p:cond delay="0"/>
                                  </p:stCondLst>
                                  <p:childTnLst>
                                    <p:anim calcmode="lin" valueType="num">
                                      <p:cBhvr additive="base">
                                        <p:cTn id="130" dur="4000"/>
                                        <p:tgtEl>
                                          <p:spTgt spid="354"/>
                                        </p:tgtEl>
                                        <p:attrNameLst>
                                          <p:attrName>ppt_x</p:attrName>
                                        </p:attrNameLst>
                                      </p:cBhvr>
                                      <p:tavLst>
                                        <p:tav tm="0">
                                          <p:val>
                                            <p:strVal val="ppt_x"/>
                                          </p:val>
                                        </p:tav>
                                        <p:tav tm="100000">
                                          <p:val>
                                            <p:strVal val="1+ppt_w/2"/>
                                          </p:val>
                                        </p:tav>
                                      </p:tavLst>
                                    </p:anim>
                                    <p:anim calcmode="lin" valueType="num">
                                      <p:cBhvr additive="base">
                                        <p:cTn id="131" dur="4000"/>
                                        <p:tgtEl>
                                          <p:spTgt spid="354"/>
                                        </p:tgtEl>
                                        <p:attrNameLst>
                                          <p:attrName>ppt_y</p:attrName>
                                        </p:attrNameLst>
                                      </p:cBhvr>
                                      <p:tavLst>
                                        <p:tav tm="0">
                                          <p:val>
                                            <p:strVal val="ppt_y"/>
                                          </p:val>
                                        </p:tav>
                                        <p:tav tm="100000">
                                          <p:val>
                                            <p:strVal val="1+ppt_h/2"/>
                                          </p:val>
                                        </p:tav>
                                      </p:tavLst>
                                    </p:anim>
                                    <p:set>
                                      <p:cBhvr>
                                        <p:cTn id="132" dur="1" fill="hold">
                                          <p:stCondLst>
                                            <p:cond delay="3999"/>
                                          </p:stCondLst>
                                        </p:cTn>
                                        <p:tgtEl>
                                          <p:spTgt spid="354"/>
                                        </p:tgtEl>
                                        <p:attrNameLst>
                                          <p:attrName>style.visibility</p:attrName>
                                        </p:attrNameLst>
                                      </p:cBhvr>
                                      <p:to>
                                        <p:strVal val="hidden"/>
                                      </p:to>
                                    </p:set>
                                  </p:childTnLst>
                                </p:cTn>
                              </p:par>
                              <p:par>
                                <p:cTn id="133" presetID="2" presetClass="entr" presetSubtype="1" fill="hold" nodeType="withEffect">
                                  <p:stCondLst>
                                    <p:cond delay="0"/>
                                  </p:stCondLst>
                                  <p:childTnLst>
                                    <p:set>
                                      <p:cBhvr>
                                        <p:cTn id="134" dur="1" fill="hold">
                                          <p:stCondLst>
                                            <p:cond delay="0"/>
                                          </p:stCondLst>
                                        </p:cTn>
                                        <p:tgtEl>
                                          <p:spTgt spid="376"/>
                                        </p:tgtEl>
                                        <p:attrNameLst>
                                          <p:attrName>style.visibility</p:attrName>
                                        </p:attrNameLst>
                                      </p:cBhvr>
                                      <p:to>
                                        <p:strVal val="visible"/>
                                      </p:to>
                                    </p:set>
                                    <p:anim calcmode="lin" valueType="num">
                                      <p:cBhvr additive="base">
                                        <p:cTn id="135" dur="2500" fill="hold"/>
                                        <p:tgtEl>
                                          <p:spTgt spid="376"/>
                                        </p:tgtEl>
                                        <p:attrNameLst>
                                          <p:attrName>ppt_x</p:attrName>
                                        </p:attrNameLst>
                                      </p:cBhvr>
                                      <p:tavLst>
                                        <p:tav tm="0">
                                          <p:val>
                                            <p:strVal val="#ppt_x"/>
                                          </p:val>
                                        </p:tav>
                                        <p:tav tm="100000">
                                          <p:val>
                                            <p:strVal val="#ppt_x"/>
                                          </p:val>
                                        </p:tav>
                                      </p:tavLst>
                                    </p:anim>
                                    <p:anim calcmode="lin" valueType="num">
                                      <p:cBhvr additive="base">
                                        <p:cTn id="136" dur="2500" fill="hold"/>
                                        <p:tgtEl>
                                          <p:spTgt spid="376"/>
                                        </p:tgtEl>
                                        <p:attrNameLst>
                                          <p:attrName>ppt_y</p:attrName>
                                        </p:attrNameLst>
                                      </p:cBhvr>
                                      <p:tavLst>
                                        <p:tav tm="0">
                                          <p:val>
                                            <p:strVal val="0-#ppt_h/2"/>
                                          </p:val>
                                        </p:tav>
                                        <p:tav tm="100000">
                                          <p:val>
                                            <p:strVal val="#ppt_y"/>
                                          </p:val>
                                        </p:tav>
                                      </p:tavLst>
                                    </p:anim>
                                  </p:childTnLst>
                                </p:cTn>
                              </p:par>
                              <p:par>
                                <p:cTn id="137" presetID="2" presetClass="exit" presetSubtype="6" fill="hold" nodeType="withEffect">
                                  <p:stCondLst>
                                    <p:cond delay="0"/>
                                  </p:stCondLst>
                                  <p:childTnLst>
                                    <p:anim calcmode="lin" valueType="num">
                                      <p:cBhvr additive="base">
                                        <p:cTn id="138" dur="4000"/>
                                        <p:tgtEl>
                                          <p:spTgt spid="376"/>
                                        </p:tgtEl>
                                        <p:attrNameLst>
                                          <p:attrName>ppt_x</p:attrName>
                                        </p:attrNameLst>
                                      </p:cBhvr>
                                      <p:tavLst>
                                        <p:tav tm="0">
                                          <p:val>
                                            <p:strVal val="ppt_x"/>
                                          </p:val>
                                        </p:tav>
                                        <p:tav tm="100000">
                                          <p:val>
                                            <p:strVal val="1+ppt_w/2"/>
                                          </p:val>
                                        </p:tav>
                                      </p:tavLst>
                                    </p:anim>
                                    <p:anim calcmode="lin" valueType="num">
                                      <p:cBhvr additive="base">
                                        <p:cTn id="139" dur="4000"/>
                                        <p:tgtEl>
                                          <p:spTgt spid="376"/>
                                        </p:tgtEl>
                                        <p:attrNameLst>
                                          <p:attrName>ppt_y</p:attrName>
                                        </p:attrNameLst>
                                      </p:cBhvr>
                                      <p:tavLst>
                                        <p:tav tm="0">
                                          <p:val>
                                            <p:strVal val="ppt_y"/>
                                          </p:val>
                                        </p:tav>
                                        <p:tav tm="100000">
                                          <p:val>
                                            <p:strVal val="1+ppt_h/2"/>
                                          </p:val>
                                        </p:tav>
                                      </p:tavLst>
                                    </p:anim>
                                    <p:set>
                                      <p:cBhvr>
                                        <p:cTn id="140" dur="1" fill="hold">
                                          <p:stCondLst>
                                            <p:cond delay="3999"/>
                                          </p:stCondLst>
                                        </p:cTn>
                                        <p:tgtEl>
                                          <p:spTgt spid="376"/>
                                        </p:tgtEl>
                                        <p:attrNameLst>
                                          <p:attrName>style.visibility</p:attrName>
                                        </p:attrNameLst>
                                      </p:cBhvr>
                                      <p:to>
                                        <p:strVal val="hidden"/>
                                      </p:to>
                                    </p:set>
                                  </p:childTnLst>
                                </p:cTn>
                              </p:par>
                              <p:par>
                                <p:cTn id="141" presetID="2" presetClass="entr" presetSubtype="1" fill="hold" nodeType="withEffect">
                                  <p:stCondLst>
                                    <p:cond delay="0"/>
                                  </p:stCondLst>
                                  <p:childTnLst>
                                    <p:set>
                                      <p:cBhvr>
                                        <p:cTn id="142" dur="1" fill="hold">
                                          <p:stCondLst>
                                            <p:cond delay="0"/>
                                          </p:stCondLst>
                                        </p:cTn>
                                        <p:tgtEl>
                                          <p:spTgt spid="310"/>
                                        </p:tgtEl>
                                        <p:attrNameLst>
                                          <p:attrName>style.visibility</p:attrName>
                                        </p:attrNameLst>
                                      </p:cBhvr>
                                      <p:to>
                                        <p:strVal val="visible"/>
                                      </p:to>
                                    </p:set>
                                    <p:anim calcmode="lin" valueType="num">
                                      <p:cBhvr additive="base">
                                        <p:cTn id="143" dur="2500" fill="hold"/>
                                        <p:tgtEl>
                                          <p:spTgt spid="310"/>
                                        </p:tgtEl>
                                        <p:attrNameLst>
                                          <p:attrName>ppt_x</p:attrName>
                                        </p:attrNameLst>
                                      </p:cBhvr>
                                      <p:tavLst>
                                        <p:tav tm="0">
                                          <p:val>
                                            <p:strVal val="#ppt_x"/>
                                          </p:val>
                                        </p:tav>
                                        <p:tav tm="100000">
                                          <p:val>
                                            <p:strVal val="#ppt_x"/>
                                          </p:val>
                                        </p:tav>
                                      </p:tavLst>
                                    </p:anim>
                                    <p:anim calcmode="lin" valueType="num">
                                      <p:cBhvr additive="base">
                                        <p:cTn id="144" dur="2500" fill="hold"/>
                                        <p:tgtEl>
                                          <p:spTgt spid="310"/>
                                        </p:tgtEl>
                                        <p:attrNameLst>
                                          <p:attrName>ppt_y</p:attrName>
                                        </p:attrNameLst>
                                      </p:cBhvr>
                                      <p:tavLst>
                                        <p:tav tm="0">
                                          <p:val>
                                            <p:strVal val="0-#ppt_h/2"/>
                                          </p:val>
                                        </p:tav>
                                        <p:tav tm="100000">
                                          <p:val>
                                            <p:strVal val="#ppt_y"/>
                                          </p:val>
                                        </p:tav>
                                      </p:tavLst>
                                    </p:anim>
                                  </p:childTnLst>
                                </p:cTn>
                              </p:par>
                              <p:par>
                                <p:cTn id="145" presetID="2" presetClass="exit" presetSubtype="12" fill="hold" nodeType="withEffect">
                                  <p:stCondLst>
                                    <p:cond delay="0"/>
                                  </p:stCondLst>
                                  <p:childTnLst>
                                    <p:anim calcmode="lin" valueType="num">
                                      <p:cBhvr additive="base">
                                        <p:cTn id="146" dur="4000"/>
                                        <p:tgtEl>
                                          <p:spTgt spid="310"/>
                                        </p:tgtEl>
                                        <p:attrNameLst>
                                          <p:attrName>ppt_x</p:attrName>
                                        </p:attrNameLst>
                                      </p:cBhvr>
                                      <p:tavLst>
                                        <p:tav tm="0">
                                          <p:val>
                                            <p:strVal val="ppt_x"/>
                                          </p:val>
                                        </p:tav>
                                        <p:tav tm="100000">
                                          <p:val>
                                            <p:strVal val="0-ppt_w/2"/>
                                          </p:val>
                                        </p:tav>
                                      </p:tavLst>
                                    </p:anim>
                                    <p:anim calcmode="lin" valueType="num">
                                      <p:cBhvr additive="base">
                                        <p:cTn id="147" dur="4000"/>
                                        <p:tgtEl>
                                          <p:spTgt spid="310"/>
                                        </p:tgtEl>
                                        <p:attrNameLst>
                                          <p:attrName>ppt_y</p:attrName>
                                        </p:attrNameLst>
                                      </p:cBhvr>
                                      <p:tavLst>
                                        <p:tav tm="0">
                                          <p:val>
                                            <p:strVal val="ppt_y"/>
                                          </p:val>
                                        </p:tav>
                                        <p:tav tm="100000">
                                          <p:val>
                                            <p:strVal val="1+ppt_h/2"/>
                                          </p:val>
                                        </p:tav>
                                      </p:tavLst>
                                    </p:anim>
                                    <p:set>
                                      <p:cBhvr>
                                        <p:cTn id="148" dur="1" fill="hold">
                                          <p:stCondLst>
                                            <p:cond delay="3999"/>
                                          </p:stCondLst>
                                        </p:cTn>
                                        <p:tgtEl>
                                          <p:spTgt spid="310"/>
                                        </p:tgtEl>
                                        <p:attrNameLst>
                                          <p:attrName>style.visibility</p:attrName>
                                        </p:attrNameLst>
                                      </p:cBhvr>
                                      <p:to>
                                        <p:strVal val="hidden"/>
                                      </p:to>
                                    </p:set>
                                  </p:childTnLst>
                                </p:cTn>
                              </p:par>
                              <p:par>
                                <p:cTn id="149" presetID="2" presetClass="entr" presetSubtype="4" fill="hold" nodeType="withEffect">
                                  <p:stCondLst>
                                    <p:cond delay="0"/>
                                  </p:stCondLst>
                                  <p:childTnLst>
                                    <p:set>
                                      <p:cBhvr>
                                        <p:cTn id="150" dur="1" fill="hold">
                                          <p:stCondLst>
                                            <p:cond delay="0"/>
                                          </p:stCondLst>
                                        </p:cTn>
                                        <p:tgtEl>
                                          <p:spTgt spid="442"/>
                                        </p:tgtEl>
                                        <p:attrNameLst>
                                          <p:attrName>style.visibility</p:attrName>
                                        </p:attrNameLst>
                                      </p:cBhvr>
                                      <p:to>
                                        <p:strVal val="visible"/>
                                      </p:to>
                                    </p:set>
                                    <p:anim calcmode="lin" valueType="num">
                                      <p:cBhvr additive="base">
                                        <p:cTn id="151" dur="2500" fill="hold"/>
                                        <p:tgtEl>
                                          <p:spTgt spid="442"/>
                                        </p:tgtEl>
                                        <p:attrNameLst>
                                          <p:attrName>ppt_x</p:attrName>
                                        </p:attrNameLst>
                                      </p:cBhvr>
                                      <p:tavLst>
                                        <p:tav tm="0">
                                          <p:val>
                                            <p:strVal val="#ppt_x"/>
                                          </p:val>
                                        </p:tav>
                                        <p:tav tm="100000">
                                          <p:val>
                                            <p:strVal val="#ppt_x"/>
                                          </p:val>
                                        </p:tav>
                                      </p:tavLst>
                                    </p:anim>
                                    <p:anim calcmode="lin" valueType="num">
                                      <p:cBhvr additive="base">
                                        <p:cTn id="152" dur="2500" fill="hold"/>
                                        <p:tgtEl>
                                          <p:spTgt spid="442"/>
                                        </p:tgtEl>
                                        <p:attrNameLst>
                                          <p:attrName>ppt_y</p:attrName>
                                        </p:attrNameLst>
                                      </p:cBhvr>
                                      <p:tavLst>
                                        <p:tav tm="0">
                                          <p:val>
                                            <p:strVal val="1+#ppt_h/2"/>
                                          </p:val>
                                        </p:tav>
                                        <p:tav tm="100000">
                                          <p:val>
                                            <p:strVal val="#ppt_y"/>
                                          </p:val>
                                        </p:tav>
                                      </p:tavLst>
                                    </p:anim>
                                  </p:childTnLst>
                                </p:cTn>
                              </p:par>
                              <p:par>
                                <p:cTn id="153" presetID="2" presetClass="exit" presetSubtype="3" fill="hold" nodeType="withEffect">
                                  <p:stCondLst>
                                    <p:cond delay="0"/>
                                  </p:stCondLst>
                                  <p:childTnLst>
                                    <p:anim calcmode="lin" valueType="num">
                                      <p:cBhvr additive="base">
                                        <p:cTn id="154" dur="4000"/>
                                        <p:tgtEl>
                                          <p:spTgt spid="442"/>
                                        </p:tgtEl>
                                        <p:attrNameLst>
                                          <p:attrName>ppt_x</p:attrName>
                                        </p:attrNameLst>
                                      </p:cBhvr>
                                      <p:tavLst>
                                        <p:tav tm="0">
                                          <p:val>
                                            <p:strVal val="ppt_x"/>
                                          </p:val>
                                        </p:tav>
                                        <p:tav tm="100000">
                                          <p:val>
                                            <p:strVal val="1+ppt_w/2"/>
                                          </p:val>
                                        </p:tav>
                                      </p:tavLst>
                                    </p:anim>
                                    <p:anim calcmode="lin" valueType="num">
                                      <p:cBhvr additive="base">
                                        <p:cTn id="155" dur="4000"/>
                                        <p:tgtEl>
                                          <p:spTgt spid="442"/>
                                        </p:tgtEl>
                                        <p:attrNameLst>
                                          <p:attrName>ppt_y</p:attrName>
                                        </p:attrNameLst>
                                      </p:cBhvr>
                                      <p:tavLst>
                                        <p:tav tm="0">
                                          <p:val>
                                            <p:strVal val="ppt_y"/>
                                          </p:val>
                                        </p:tav>
                                        <p:tav tm="100000">
                                          <p:val>
                                            <p:strVal val="0-ppt_h/2"/>
                                          </p:val>
                                        </p:tav>
                                      </p:tavLst>
                                    </p:anim>
                                    <p:set>
                                      <p:cBhvr>
                                        <p:cTn id="156" dur="1" fill="hold">
                                          <p:stCondLst>
                                            <p:cond delay="3999"/>
                                          </p:stCondLst>
                                        </p:cTn>
                                        <p:tgtEl>
                                          <p:spTgt spid="442"/>
                                        </p:tgtEl>
                                        <p:attrNameLst>
                                          <p:attrName>style.visibility</p:attrName>
                                        </p:attrNameLst>
                                      </p:cBhvr>
                                      <p:to>
                                        <p:strVal val="hidden"/>
                                      </p:to>
                                    </p:set>
                                  </p:childTnLst>
                                </p:cTn>
                              </p:par>
                              <p:par>
                                <p:cTn id="157" presetID="2" presetClass="entr" presetSubtype="4" fill="hold" nodeType="withEffect">
                                  <p:stCondLst>
                                    <p:cond delay="0"/>
                                  </p:stCondLst>
                                  <p:childTnLst>
                                    <p:set>
                                      <p:cBhvr>
                                        <p:cTn id="158" dur="1" fill="hold">
                                          <p:stCondLst>
                                            <p:cond delay="0"/>
                                          </p:stCondLst>
                                        </p:cTn>
                                        <p:tgtEl>
                                          <p:spTgt spid="772"/>
                                        </p:tgtEl>
                                        <p:attrNameLst>
                                          <p:attrName>style.visibility</p:attrName>
                                        </p:attrNameLst>
                                      </p:cBhvr>
                                      <p:to>
                                        <p:strVal val="visible"/>
                                      </p:to>
                                    </p:set>
                                    <p:anim calcmode="lin" valueType="num">
                                      <p:cBhvr additive="base">
                                        <p:cTn id="159" dur="2500" fill="hold"/>
                                        <p:tgtEl>
                                          <p:spTgt spid="772"/>
                                        </p:tgtEl>
                                        <p:attrNameLst>
                                          <p:attrName>ppt_x</p:attrName>
                                        </p:attrNameLst>
                                      </p:cBhvr>
                                      <p:tavLst>
                                        <p:tav tm="0">
                                          <p:val>
                                            <p:strVal val="#ppt_x"/>
                                          </p:val>
                                        </p:tav>
                                        <p:tav tm="100000">
                                          <p:val>
                                            <p:strVal val="#ppt_x"/>
                                          </p:val>
                                        </p:tav>
                                      </p:tavLst>
                                    </p:anim>
                                    <p:anim calcmode="lin" valueType="num">
                                      <p:cBhvr additive="base">
                                        <p:cTn id="160" dur="2500" fill="hold"/>
                                        <p:tgtEl>
                                          <p:spTgt spid="772"/>
                                        </p:tgtEl>
                                        <p:attrNameLst>
                                          <p:attrName>ppt_y</p:attrName>
                                        </p:attrNameLst>
                                      </p:cBhvr>
                                      <p:tavLst>
                                        <p:tav tm="0">
                                          <p:val>
                                            <p:strVal val="1+#ppt_h/2"/>
                                          </p:val>
                                        </p:tav>
                                        <p:tav tm="100000">
                                          <p:val>
                                            <p:strVal val="#ppt_y"/>
                                          </p:val>
                                        </p:tav>
                                      </p:tavLst>
                                    </p:anim>
                                  </p:childTnLst>
                                </p:cTn>
                              </p:par>
                              <p:par>
                                <p:cTn id="161" presetID="2" presetClass="exit" presetSubtype="9" fill="hold" nodeType="withEffect">
                                  <p:stCondLst>
                                    <p:cond delay="0"/>
                                  </p:stCondLst>
                                  <p:childTnLst>
                                    <p:anim calcmode="lin" valueType="num">
                                      <p:cBhvr additive="base">
                                        <p:cTn id="162" dur="4000"/>
                                        <p:tgtEl>
                                          <p:spTgt spid="772"/>
                                        </p:tgtEl>
                                        <p:attrNameLst>
                                          <p:attrName>ppt_x</p:attrName>
                                        </p:attrNameLst>
                                      </p:cBhvr>
                                      <p:tavLst>
                                        <p:tav tm="0">
                                          <p:val>
                                            <p:strVal val="ppt_x"/>
                                          </p:val>
                                        </p:tav>
                                        <p:tav tm="100000">
                                          <p:val>
                                            <p:strVal val="0-ppt_w/2"/>
                                          </p:val>
                                        </p:tav>
                                      </p:tavLst>
                                    </p:anim>
                                    <p:anim calcmode="lin" valueType="num">
                                      <p:cBhvr additive="base">
                                        <p:cTn id="163" dur="4000"/>
                                        <p:tgtEl>
                                          <p:spTgt spid="772"/>
                                        </p:tgtEl>
                                        <p:attrNameLst>
                                          <p:attrName>ppt_y</p:attrName>
                                        </p:attrNameLst>
                                      </p:cBhvr>
                                      <p:tavLst>
                                        <p:tav tm="0">
                                          <p:val>
                                            <p:strVal val="ppt_y"/>
                                          </p:val>
                                        </p:tav>
                                        <p:tav tm="100000">
                                          <p:val>
                                            <p:strVal val="0-ppt_h/2"/>
                                          </p:val>
                                        </p:tav>
                                      </p:tavLst>
                                    </p:anim>
                                    <p:set>
                                      <p:cBhvr>
                                        <p:cTn id="164" dur="1" fill="hold">
                                          <p:stCondLst>
                                            <p:cond delay="3999"/>
                                          </p:stCondLst>
                                        </p:cTn>
                                        <p:tgtEl>
                                          <p:spTgt spid="772"/>
                                        </p:tgtEl>
                                        <p:attrNameLst>
                                          <p:attrName>style.visibility</p:attrName>
                                        </p:attrNameLst>
                                      </p:cBhvr>
                                      <p:to>
                                        <p:strVal val="hidden"/>
                                      </p:to>
                                    </p:set>
                                  </p:childTnLst>
                                </p:cTn>
                              </p:par>
                              <p:par>
                                <p:cTn id="165" presetID="2" presetClass="entr" presetSubtype="4" fill="hold" nodeType="withEffect">
                                  <p:stCondLst>
                                    <p:cond delay="0"/>
                                  </p:stCondLst>
                                  <p:childTnLst>
                                    <p:set>
                                      <p:cBhvr>
                                        <p:cTn id="166" dur="1" fill="hold">
                                          <p:stCondLst>
                                            <p:cond delay="0"/>
                                          </p:stCondLst>
                                        </p:cTn>
                                        <p:tgtEl>
                                          <p:spTgt spid="420"/>
                                        </p:tgtEl>
                                        <p:attrNameLst>
                                          <p:attrName>style.visibility</p:attrName>
                                        </p:attrNameLst>
                                      </p:cBhvr>
                                      <p:to>
                                        <p:strVal val="visible"/>
                                      </p:to>
                                    </p:set>
                                    <p:anim calcmode="lin" valueType="num">
                                      <p:cBhvr additive="base">
                                        <p:cTn id="167" dur="2500" fill="hold"/>
                                        <p:tgtEl>
                                          <p:spTgt spid="420"/>
                                        </p:tgtEl>
                                        <p:attrNameLst>
                                          <p:attrName>ppt_x</p:attrName>
                                        </p:attrNameLst>
                                      </p:cBhvr>
                                      <p:tavLst>
                                        <p:tav tm="0">
                                          <p:val>
                                            <p:strVal val="#ppt_x"/>
                                          </p:val>
                                        </p:tav>
                                        <p:tav tm="100000">
                                          <p:val>
                                            <p:strVal val="#ppt_x"/>
                                          </p:val>
                                        </p:tav>
                                      </p:tavLst>
                                    </p:anim>
                                    <p:anim calcmode="lin" valueType="num">
                                      <p:cBhvr additive="base">
                                        <p:cTn id="168" dur="2500" fill="hold"/>
                                        <p:tgtEl>
                                          <p:spTgt spid="420"/>
                                        </p:tgtEl>
                                        <p:attrNameLst>
                                          <p:attrName>ppt_y</p:attrName>
                                        </p:attrNameLst>
                                      </p:cBhvr>
                                      <p:tavLst>
                                        <p:tav tm="0">
                                          <p:val>
                                            <p:strVal val="1+#ppt_h/2"/>
                                          </p:val>
                                        </p:tav>
                                        <p:tav tm="100000">
                                          <p:val>
                                            <p:strVal val="#ppt_y"/>
                                          </p:val>
                                        </p:tav>
                                      </p:tavLst>
                                    </p:anim>
                                  </p:childTnLst>
                                </p:cTn>
                              </p:par>
                              <p:par>
                                <p:cTn id="169" presetID="2" presetClass="exit" presetSubtype="3" fill="hold" nodeType="withEffect">
                                  <p:stCondLst>
                                    <p:cond delay="0"/>
                                  </p:stCondLst>
                                  <p:childTnLst>
                                    <p:anim calcmode="lin" valueType="num">
                                      <p:cBhvr additive="base">
                                        <p:cTn id="170" dur="4000"/>
                                        <p:tgtEl>
                                          <p:spTgt spid="420"/>
                                        </p:tgtEl>
                                        <p:attrNameLst>
                                          <p:attrName>ppt_x</p:attrName>
                                        </p:attrNameLst>
                                      </p:cBhvr>
                                      <p:tavLst>
                                        <p:tav tm="0">
                                          <p:val>
                                            <p:strVal val="ppt_x"/>
                                          </p:val>
                                        </p:tav>
                                        <p:tav tm="100000">
                                          <p:val>
                                            <p:strVal val="1+ppt_w/2"/>
                                          </p:val>
                                        </p:tav>
                                      </p:tavLst>
                                    </p:anim>
                                    <p:anim calcmode="lin" valueType="num">
                                      <p:cBhvr additive="base">
                                        <p:cTn id="171" dur="4000"/>
                                        <p:tgtEl>
                                          <p:spTgt spid="420"/>
                                        </p:tgtEl>
                                        <p:attrNameLst>
                                          <p:attrName>ppt_y</p:attrName>
                                        </p:attrNameLst>
                                      </p:cBhvr>
                                      <p:tavLst>
                                        <p:tav tm="0">
                                          <p:val>
                                            <p:strVal val="ppt_y"/>
                                          </p:val>
                                        </p:tav>
                                        <p:tav tm="100000">
                                          <p:val>
                                            <p:strVal val="0-ppt_h/2"/>
                                          </p:val>
                                        </p:tav>
                                      </p:tavLst>
                                    </p:anim>
                                    <p:set>
                                      <p:cBhvr>
                                        <p:cTn id="172" dur="1" fill="hold">
                                          <p:stCondLst>
                                            <p:cond delay="3999"/>
                                          </p:stCondLst>
                                        </p:cTn>
                                        <p:tgtEl>
                                          <p:spTgt spid="420"/>
                                        </p:tgtEl>
                                        <p:attrNameLst>
                                          <p:attrName>style.visibility</p:attrName>
                                        </p:attrNameLst>
                                      </p:cBhvr>
                                      <p:to>
                                        <p:strVal val="hidden"/>
                                      </p:to>
                                    </p:set>
                                  </p:childTnLst>
                                </p:cTn>
                              </p:par>
                              <p:par>
                                <p:cTn id="173" presetID="2" presetClass="entr" presetSubtype="4" fill="hold" nodeType="withEffect">
                                  <p:stCondLst>
                                    <p:cond delay="0"/>
                                  </p:stCondLst>
                                  <p:childTnLst>
                                    <p:set>
                                      <p:cBhvr>
                                        <p:cTn id="174" dur="1" fill="hold">
                                          <p:stCondLst>
                                            <p:cond delay="0"/>
                                          </p:stCondLst>
                                        </p:cTn>
                                        <p:tgtEl>
                                          <p:spTgt spid="750"/>
                                        </p:tgtEl>
                                        <p:attrNameLst>
                                          <p:attrName>style.visibility</p:attrName>
                                        </p:attrNameLst>
                                      </p:cBhvr>
                                      <p:to>
                                        <p:strVal val="visible"/>
                                      </p:to>
                                    </p:set>
                                    <p:anim calcmode="lin" valueType="num">
                                      <p:cBhvr additive="base">
                                        <p:cTn id="175" dur="2500" fill="hold"/>
                                        <p:tgtEl>
                                          <p:spTgt spid="750"/>
                                        </p:tgtEl>
                                        <p:attrNameLst>
                                          <p:attrName>ppt_x</p:attrName>
                                        </p:attrNameLst>
                                      </p:cBhvr>
                                      <p:tavLst>
                                        <p:tav tm="0">
                                          <p:val>
                                            <p:strVal val="#ppt_x"/>
                                          </p:val>
                                        </p:tav>
                                        <p:tav tm="100000">
                                          <p:val>
                                            <p:strVal val="#ppt_x"/>
                                          </p:val>
                                        </p:tav>
                                      </p:tavLst>
                                    </p:anim>
                                    <p:anim calcmode="lin" valueType="num">
                                      <p:cBhvr additive="base">
                                        <p:cTn id="176" dur="2500" fill="hold"/>
                                        <p:tgtEl>
                                          <p:spTgt spid="750"/>
                                        </p:tgtEl>
                                        <p:attrNameLst>
                                          <p:attrName>ppt_y</p:attrName>
                                        </p:attrNameLst>
                                      </p:cBhvr>
                                      <p:tavLst>
                                        <p:tav tm="0">
                                          <p:val>
                                            <p:strVal val="1+#ppt_h/2"/>
                                          </p:val>
                                        </p:tav>
                                        <p:tav tm="100000">
                                          <p:val>
                                            <p:strVal val="#ppt_y"/>
                                          </p:val>
                                        </p:tav>
                                      </p:tavLst>
                                    </p:anim>
                                  </p:childTnLst>
                                </p:cTn>
                              </p:par>
                              <p:par>
                                <p:cTn id="177" presetID="2" presetClass="exit" presetSubtype="9" fill="hold" nodeType="withEffect">
                                  <p:stCondLst>
                                    <p:cond delay="0"/>
                                  </p:stCondLst>
                                  <p:childTnLst>
                                    <p:anim calcmode="lin" valueType="num">
                                      <p:cBhvr additive="base">
                                        <p:cTn id="178" dur="4000"/>
                                        <p:tgtEl>
                                          <p:spTgt spid="750"/>
                                        </p:tgtEl>
                                        <p:attrNameLst>
                                          <p:attrName>ppt_x</p:attrName>
                                        </p:attrNameLst>
                                      </p:cBhvr>
                                      <p:tavLst>
                                        <p:tav tm="0">
                                          <p:val>
                                            <p:strVal val="ppt_x"/>
                                          </p:val>
                                        </p:tav>
                                        <p:tav tm="100000">
                                          <p:val>
                                            <p:strVal val="0-ppt_w/2"/>
                                          </p:val>
                                        </p:tav>
                                      </p:tavLst>
                                    </p:anim>
                                    <p:anim calcmode="lin" valueType="num">
                                      <p:cBhvr additive="base">
                                        <p:cTn id="179" dur="4000"/>
                                        <p:tgtEl>
                                          <p:spTgt spid="750"/>
                                        </p:tgtEl>
                                        <p:attrNameLst>
                                          <p:attrName>ppt_y</p:attrName>
                                        </p:attrNameLst>
                                      </p:cBhvr>
                                      <p:tavLst>
                                        <p:tav tm="0">
                                          <p:val>
                                            <p:strVal val="ppt_y"/>
                                          </p:val>
                                        </p:tav>
                                        <p:tav tm="100000">
                                          <p:val>
                                            <p:strVal val="0-ppt_h/2"/>
                                          </p:val>
                                        </p:tav>
                                      </p:tavLst>
                                    </p:anim>
                                    <p:set>
                                      <p:cBhvr>
                                        <p:cTn id="180" dur="1" fill="hold">
                                          <p:stCondLst>
                                            <p:cond delay="3999"/>
                                          </p:stCondLst>
                                        </p:cTn>
                                        <p:tgtEl>
                                          <p:spTgt spid="750"/>
                                        </p:tgtEl>
                                        <p:attrNameLst>
                                          <p:attrName>style.visibility</p:attrName>
                                        </p:attrNameLst>
                                      </p:cBhvr>
                                      <p:to>
                                        <p:strVal val="hidden"/>
                                      </p:to>
                                    </p:set>
                                  </p:childTnLst>
                                </p:cTn>
                              </p:par>
                              <p:par>
                                <p:cTn id="181" presetID="2" presetClass="entr" presetSubtype="4" fill="hold" nodeType="withEffect">
                                  <p:stCondLst>
                                    <p:cond delay="0"/>
                                  </p:stCondLst>
                                  <p:childTnLst>
                                    <p:set>
                                      <p:cBhvr>
                                        <p:cTn id="182" dur="1" fill="hold">
                                          <p:stCondLst>
                                            <p:cond delay="0"/>
                                          </p:stCondLst>
                                        </p:cTn>
                                        <p:tgtEl>
                                          <p:spTgt spid="398"/>
                                        </p:tgtEl>
                                        <p:attrNameLst>
                                          <p:attrName>style.visibility</p:attrName>
                                        </p:attrNameLst>
                                      </p:cBhvr>
                                      <p:to>
                                        <p:strVal val="visible"/>
                                      </p:to>
                                    </p:set>
                                    <p:anim calcmode="lin" valueType="num">
                                      <p:cBhvr additive="base">
                                        <p:cTn id="183" dur="2500" fill="hold"/>
                                        <p:tgtEl>
                                          <p:spTgt spid="398"/>
                                        </p:tgtEl>
                                        <p:attrNameLst>
                                          <p:attrName>ppt_x</p:attrName>
                                        </p:attrNameLst>
                                      </p:cBhvr>
                                      <p:tavLst>
                                        <p:tav tm="0">
                                          <p:val>
                                            <p:strVal val="#ppt_x"/>
                                          </p:val>
                                        </p:tav>
                                        <p:tav tm="100000">
                                          <p:val>
                                            <p:strVal val="#ppt_x"/>
                                          </p:val>
                                        </p:tav>
                                      </p:tavLst>
                                    </p:anim>
                                    <p:anim calcmode="lin" valueType="num">
                                      <p:cBhvr additive="base">
                                        <p:cTn id="184" dur="2500" fill="hold"/>
                                        <p:tgtEl>
                                          <p:spTgt spid="398"/>
                                        </p:tgtEl>
                                        <p:attrNameLst>
                                          <p:attrName>ppt_y</p:attrName>
                                        </p:attrNameLst>
                                      </p:cBhvr>
                                      <p:tavLst>
                                        <p:tav tm="0">
                                          <p:val>
                                            <p:strVal val="1+#ppt_h/2"/>
                                          </p:val>
                                        </p:tav>
                                        <p:tav tm="100000">
                                          <p:val>
                                            <p:strVal val="#ppt_y"/>
                                          </p:val>
                                        </p:tav>
                                      </p:tavLst>
                                    </p:anim>
                                  </p:childTnLst>
                                </p:cTn>
                              </p:par>
                              <p:par>
                                <p:cTn id="185" presetID="2" presetClass="exit" presetSubtype="3" fill="hold" nodeType="withEffect">
                                  <p:stCondLst>
                                    <p:cond delay="0"/>
                                  </p:stCondLst>
                                  <p:childTnLst>
                                    <p:anim calcmode="lin" valueType="num">
                                      <p:cBhvr additive="base">
                                        <p:cTn id="186" dur="4000"/>
                                        <p:tgtEl>
                                          <p:spTgt spid="398"/>
                                        </p:tgtEl>
                                        <p:attrNameLst>
                                          <p:attrName>ppt_x</p:attrName>
                                        </p:attrNameLst>
                                      </p:cBhvr>
                                      <p:tavLst>
                                        <p:tav tm="0">
                                          <p:val>
                                            <p:strVal val="ppt_x"/>
                                          </p:val>
                                        </p:tav>
                                        <p:tav tm="100000">
                                          <p:val>
                                            <p:strVal val="1+ppt_w/2"/>
                                          </p:val>
                                        </p:tav>
                                      </p:tavLst>
                                    </p:anim>
                                    <p:anim calcmode="lin" valueType="num">
                                      <p:cBhvr additive="base">
                                        <p:cTn id="187" dur="4000"/>
                                        <p:tgtEl>
                                          <p:spTgt spid="398"/>
                                        </p:tgtEl>
                                        <p:attrNameLst>
                                          <p:attrName>ppt_y</p:attrName>
                                        </p:attrNameLst>
                                      </p:cBhvr>
                                      <p:tavLst>
                                        <p:tav tm="0">
                                          <p:val>
                                            <p:strVal val="ppt_y"/>
                                          </p:val>
                                        </p:tav>
                                        <p:tav tm="100000">
                                          <p:val>
                                            <p:strVal val="0-ppt_h/2"/>
                                          </p:val>
                                        </p:tav>
                                      </p:tavLst>
                                    </p:anim>
                                    <p:set>
                                      <p:cBhvr>
                                        <p:cTn id="188" dur="1" fill="hold">
                                          <p:stCondLst>
                                            <p:cond delay="3999"/>
                                          </p:stCondLst>
                                        </p:cTn>
                                        <p:tgtEl>
                                          <p:spTgt spid="398"/>
                                        </p:tgtEl>
                                        <p:attrNameLst>
                                          <p:attrName>style.visibility</p:attrName>
                                        </p:attrNameLst>
                                      </p:cBhvr>
                                      <p:to>
                                        <p:strVal val="hidden"/>
                                      </p:to>
                                    </p:set>
                                  </p:childTnLst>
                                </p:cTn>
                              </p:par>
                              <p:par>
                                <p:cTn id="189" presetID="2" presetClass="entr" presetSubtype="4" fill="hold" nodeType="withEffect">
                                  <p:stCondLst>
                                    <p:cond delay="0"/>
                                  </p:stCondLst>
                                  <p:childTnLst>
                                    <p:set>
                                      <p:cBhvr>
                                        <p:cTn id="190" dur="1" fill="hold">
                                          <p:stCondLst>
                                            <p:cond delay="0"/>
                                          </p:stCondLst>
                                        </p:cTn>
                                        <p:tgtEl>
                                          <p:spTgt spid="728"/>
                                        </p:tgtEl>
                                        <p:attrNameLst>
                                          <p:attrName>style.visibility</p:attrName>
                                        </p:attrNameLst>
                                      </p:cBhvr>
                                      <p:to>
                                        <p:strVal val="visible"/>
                                      </p:to>
                                    </p:set>
                                    <p:anim calcmode="lin" valueType="num">
                                      <p:cBhvr additive="base">
                                        <p:cTn id="191" dur="2500" fill="hold"/>
                                        <p:tgtEl>
                                          <p:spTgt spid="728"/>
                                        </p:tgtEl>
                                        <p:attrNameLst>
                                          <p:attrName>ppt_x</p:attrName>
                                        </p:attrNameLst>
                                      </p:cBhvr>
                                      <p:tavLst>
                                        <p:tav tm="0">
                                          <p:val>
                                            <p:strVal val="#ppt_x"/>
                                          </p:val>
                                        </p:tav>
                                        <p:tav tm="100000">
                                          <p:val>
                                            <p:strVal val="#ppt_x"/>
                                          </p:val>
                                        </p:tav>
                                      </p:tavLst>
                                    </p:anim>
                                    <p:anim calcmode="lin" valueType="num">
                                      <p:cBhvr additive="base">
                                        <p:cTn id="192" dur="2500" fill="hold"/>
                                        <p:tgtEl>
                                          <p:spTgt spid="728"/>
                                        </p:tgtEl>
                                        <p:attrNameLst>
                                          <p:attrName>ppt_y</p:attrName>
                                        </p:attrNameLst>
                                      </p:cBhvr>
                                      <p:tavLst>
                                        <p:tav tm="0">
                                          <p:val>
                                            <p:strVal val="1+#ppt_h/2"/>
                                          </p:val>
                                        </p:tav>
                                        <p:tav tm="100000">
                                          <p:val>
                                            <p:strVal val="#ppt_y"/>
                                          </p:val>
                                        </p:tav>
                                      </p:tavLst>
                                    </p:anim>
                                  </p:childTnLst>
                                </p:cTn>
                              </p:par>
                              <p:par>
                                <p:cTn id="193" presetID="2" presetClass="exit" presetSubtype="9" fill="hold" nodeType="withEffect">
                                  <p:stCondLst>
                                    <p:cond delay="0"/>
                                  </p:stCondLst>
                                  <p:childTnLst>
                                    <p:anim calcmode="lin" valueType="num">
                                      <p:cBhvr additive="base">
                                        <p:cTn id="194" dur="4000"/>
                                        <p:tgtEl>
                                          <p:spTgt spid="728"/>
                                        </p:tgtEl>
                                        <p:attrNameLst>
                                          <p:attrName>ppt_x</p:attrName>
                                        </p:attrNameLst>
                                      </p:cBhvr>
                                      <p:tavLst>
                                        <p:tav tm="0">
                                          <p:val>
                                            <p:strVal val="ppt_x"/>
                                          </p:val>
                                        </p:tav>
                                        <p:tav tm="100000">
                                          <p:val>
                                            <p:strVal val="0-ppt_w/2"/>
                                          </p:val>
                                        </p:tav>
                                      </p:tavLst>
                                    </p:anim>
                                    <p:anim calcmode="lin" valueType="num">
                                      <p:cBhvr additive="base">
                                        <p:cTn id="195" dur="4000"/>
                                        <p:tgtEl>
                                          <p:spTgt spid="728"/>
                                        </p:tgtEl>
                                        <p:attrNameLst>
                                          <p:attrName>ppt_y</p:attrName>
                                        </p:attrNameLst>
                                      </p:cBhvr>
                                      <p:tavLst>
                                        <p:tav tm="0">
                                          <p:val>
                                            <p:strVal val="ppt_y"/>
                                          </p:val>
                                        </p:tav>
                                        <p:tav tm="100000">
                                          <p:val>
                                            <p:strVal val="0-ppt_h/2"/>
                                          </p:val>
                                        </p:tav>
                                      </p:tavLst>
                                    </p:anim>
                                    <p:set>
                                      <p:cBhvr>
                                        <p:cTn id="196" dur="1" fill="hold">
                                          <p:stCondLst>
                                            <p:cond delay="3999"/>
                                          </p:stCondLst>
                                        </p:cTn>
                                        <p:tgtEl>
                                          <p:spTgt spid="728"/>
                                        </p:tgtEl>
                                        <p:attrNameLst>
                                          <p:attrName>style.visibility</p:attrName>
                                        </p:attrNameLst>
                                      </p:cBhvr>
                                      <p:to>
                                        <p:strVal val="hidden"/>
                                      </p:to>
                                    </p:set>
                                  </p:childTnLst>
                                </p:cTn>
                              </p:par>
                              <p:par>
                                <p:cTn id="197" presetID="23" presetClass="entr" presetSubtype="528" fill="hold" grpId="0" nodeType="withEffect">
                                  <p:stCondLst>
                                    <p:cond delay="500"/>
                                  </p:stCondLst>
                                  <p:childTnLst>
                                    <p:set>
                                      <p:cBhvr>
                                        <p:cTn id="198" dur="1" fill="hold">
                                          <p:stCondLst>
                                            <p:cond delay="0"/>
                                          </p:stCondLst>
                                        </p:cTn>
                                        <p:tgtEl>
                                          <p:spTgt spid="2"/>
                                        </p:tgtEl>
                                        <p:attrNameLst>
                                          <p:attrName>style.visibility</p:attrName>
                                        </p:attrNameLst>
                                      </p:cBhvr>
                                      <p:to>
                                        <p:strVal val="visible"/>
                                      </p:to>
                                    </p:set>
                                    <p:anim calcmode="lin" valueType="num">
                                      <p:cBhvr>
                                        <p:cTn id="199" dur="3000" fill="hold"/>
                                        <p:tgtEl>
                                          <p:spTgt spid="2"/>
                                        </p:tgtEl>
                                        <p:attrNameLst>
                                          <p:attrName>ppt_w</p:attrName>
                                        </p:attrNameLst>
                                      </p:cBhvr>
                                      <p:tavLst>
                                        <p:tav tm="0">
                                          <p:val>
                                            <p:fltVal val="0"/>
                                          </p:val>
                                        </p:tav>
                                        <p:tav tm="100000">
                                          <p:val>
                                            <p:strVal val="#ppt_w"/>
                                          </p:val>
                                        </p:tav>
                                      </p:tavLst>
                                    </p:anim>
                                    <p:anim calcmode="lin" valueType="num">
                                      <p:cBhvr>
                                        <p:cTn id="200" dur="3000" fill="hold"/>
                                        <p:tgtEl>
                                          <p:spTgt spid="2"/>
                                        </p:tgtEl>
                                        <p:attrNameLst>
                                          <p:attrName>ppt_h</p:attrName>
                                        </p:attrNameLst>
                                      </p:cBhvr>
                                      <p:tavLst>
                                        <p:tav tm="0">
                                          <p:val>
                                            <p:fltVal val="0"/>
                                          </p:val>
                                        </p:tav>
                                        <p:tav tm="100000">
                                          <p:val>
                                            <p:strVal val="#ppt_h"/>
                                          </p:val>
                                        </p:tav>
                                      </p:tavLst>
                                    </p:anim>
                                    <p:anim calcmode="lin" valueType="num">
                                      <p:cBhvr>
                                        <p:cTn id="201" dur="3000" fill="hold"/>
                                        <p:tgtEl>
                                          <p:spTgt spid="2"/>
                                        </p:tgtEl>
                                        <p:attrNameLst>
                                          <p:attrName>ppt_x</p:attrName>
                                        </p:attrNameLst>
                                      </p:cBhvr>
                                      <p:tavLst>
                                        <p:tav tm="0">
                                          <p:val>
                                            <p:fltVal val="0.5"/>
                                          </p:val>
                                        </p:tav>
                                        <p:tav tm="100000">
                                          <p:val>
                                            <p:strVal val="#ppt_x"/>
                                          </p:val>
                                        </p:tav>
                                      </p:tavLst>
                                    </p:anim>
                                    <p:anim calcmode="lin" valueType="num">
                                      <p:cBhvr>
                                        <p:cTn id="202" dur="3000" fill="hold"/>
                                        <p:tgtEl>
                                          <p:spTgt spid="2"/>
                                        </p:tgtEl>
                                        <p:attrNameLst>
                                          <p:attrName>ppt_y</p:attrName>
                                        </p:attrNameLst>
                                      </p:cBhvr>
                                      <p:tavLst>
                                        <p:tav tm="0">
                                          <p:val>
                                            <p:fltVal val="0.5"/>
                                          </p:val>
                                        </p:tav>
                                        <p:tav tm="100000">
                                          <p:val>
                                            <p:strVal val="#ppt_y"/>
                                          </p:val>
                                        </p:tav>
                                      </p:tavLst>
                                    </p:anim>
                                  </p:childTnLst>
                                </p:cTn>
                              </p:par>
                              <p:par>
                                <p:cTn id="203" presetID="4" presetClass="entr" presetSubtype="32" fill="hold" grpId="1" nodeType="withEffect">
                                  <p:stCondLst>
                                    <p:cond delay="500"/>
                                  </p:stCondLst>
                                  <p:childTnLst>
                                    <p:set>
                                      <p:cBhvr>
                                        <p:cTn id="204" dur="1" fill="hold">
                                          <p:stCondLst>
                                            <p:cond delay="0"/>
                                          </p:stCondLst>
                                        </p:cTn>
                                        <p:tgtEl>
                                          <p:spTgt spid="2"/>
                                        </p:tgtEl>
                                        <p:attrNameLst>
                                          <p:attrName>style.visibility</p:attrName>
                                        </p:attrNameLst>
                                      </p:cBhvr>
                                      <p:to>
                                        <p:strVal val="visible"/>
                                      </p:to>
                                    </p:set>
                                    <p:animEffect transition="in" filter="box(out)">
                                      <p:cBhvr>
                                        <p:cTn id="205" dur="3000"/>
                                        <p:tgtEl>
                                          <p:spTgt spid="2"/>
                                        </p:tgtEl>
                                      </p:cBhvr>
                                    </p:animEffect>
                                  </p:childTnLst>
                                </p:cTn>
                              </p:par>
                              <p:par>
                                <p:cTn id="206" presetID="23" presetClass="entr" presetSubtype="528" fill="hold" nodeType="withEffect">
                                  <p:stCondLst>
                                    <p:cond delay="500"/>
                                  </p:stCondLst>
                                  <p:childTnLst>
                                    <p:set>
                                      <p:cBhvr>
                                        <p:cTn id="207" dur="1" fill="hold">
                                          <p:stCondLst>
                                            <p:cond delay="0"/>
                                          </p:stCondLst>
                                        </p:cTn>
                                        <p:tgtEl>
                                          <p:spTgt spid="795"/>
                                        </p:tgtEl>
                                        <p:attrNameLst>
                                          <p:attrName>style.visibility</p:attrName>
                                        </p:attrNameLst>
                                      </p:cBhvr>
                                      <p:to>
                                        <p:strVal val="visible"/>
                                      </p:to>
                                    </p:set>
                                    <p:anim calcmode="lin" valueType="num">
                                      <p:cBhvr>
                                        <p:cTn id="208" dur="3250" fill="hold"/>
                                        <p:tgtEl>
                                          <p:spTgt spid="795"/>
                                        </p:tgtEl>
                                        <p:attrNameLst>
                                          <p:attrName>ppt_w</p:attrName>
                                        </p:attrNameLst>
                                      </p:cBhvr>
                                      <p:tavLst>
                                        <p:tav tm="0">
                                          <p:val>
                                            <p:fltVal val="0"/>
                                          </p:val>
                                        </p:tav>
                                        <p:tav tm="100000">
                                          <p:val>
                                            <p:strVal val="#ppt_w"/>
                                          </p:val>
                                        </p:tav>
                                      </p:tavLst>
                                    </p:anim>
                                    <p:anim calcmode="lin" valueType="num">
                                      <p:cBhvr>
                                        <p:cTn id="209" dur="3250" fill="hold"/>
                                        <p:tgtEl>
                                          <p:spTgt spid="795"/>
                                        </p:tgtEl>
                                        <p:attrNameLst>
                                          <p:attrName>ppt_h</p:attrName>
                                        </p:attrNameLst>
                                      </p:cBhvr>
                                      <p:tavLst>
                                        <p:tav tm="0">
                                          <p:val>
                                            <p:fltVal val="0"/>
                                          </p:val>
                                        </p:tav>
                                        <p:tav tm="100000">
                                          <p:val>
                                            <p:strVal val="#ppt_h"/>
                                          </p:val>
                                        </p:tav>
                                      </p:tavLst>
                                    </p:anim>
                                    <p:anim calcmode="lin" valueType="num">
                                      <p:cBhvr>
                                        <p:cTn id="210" dur="3250" fill="hold"/>
                                        <p:tgtEl>
                                          <p:spTgt spid="795"/>
                                        </p:tgtEl>
                                        <p:attrNameLst>
                                          <p:attrName>ppt_x</p:attrName>
                                        </p:attrNameLst>
                                      </p:cBhvr>
                                      <p:tavLst>
                                        <p:tav tm="0">
                                          <p:val>
                                            <p:fltVal val="0.5"/>
                                          </p:val>
                                        </p:tav>
                                        <p:tav tm="100000">
                                          <p:val>
                                            <p:strVal val="#ppt_x"/>
                                          </p:val>
                                        </p:tav>
                                      </p:tavLst>
                                    </p:anim>
                                    <p:anim calcmode="lin" valueType="num">
                                      <p:cBhvr>
                                        <p:cTn id="211" dur="3250" fill="hold"/>
                                        <p:tgtEl>
                                          <p:spTgt spid="795"/>
                                        </p:tgtEl>
                                        <p:attrNameLst>
                                          <p:attrName>ppt_y</p:attrName>
                                        </p:attrNameLst>
                                      </p:cBhvr>
                                      <p:tavLst>
                                        <p:tav tm="0">
                                          <p:val>
                                            <p:fltVal val="0.5"/>
                                          </p:val>
                                        </p:tav>
                                        <p:tav tm="100000">
                                          <p:val>
                                            <p:strVal val="#ppt_y"/>
                                          </p:val>
                                        </p:tav>
                                      </p:tavLst>
                                    </p:anim>
                                  </p:childTnLst>
                                </p:cTn>
                              </p:par>
                              <p:par>
                                <p:cTn id="212" presetID="4" presetClass="entr" presetSubtype="32" fill="hold" nodeType="withEffect">
                                  <p:stCondLst>
                                    <p:cond delay="500"/>
                                  </p:stCondLst>
                                  <p:childTnLst>
                                    <p:set>
                                      <p:cBhvr>
                                        <p:cTn id="213" dur="1" fill="hold">
                                          <p:stCondLst>
                                            <p:cond delay="0"/>
                                          </p:stCondLst>
                                        </p:cTn>
                                        <p:tgtEl>
                                          <p:spTgt spid="795"/>
                                        </p:tgtEl>
                                        <p:attrNameLst>
                                          <p:attrName>style.visibility</p:attrName>
                                        </p:attrNameLst>
                                      </p:cBhvr>
                                      <p:to>
                                        <p:strVal val="visible"/>
                                      </p:to>
                                    </p:set>
                                    <p:animEffect transition="in" filter="box(out)">
                                      <p:cBhvr>
                                        <p:cTn id="214" dur="3250"/>
                                        <p:tgtEl>
                                          <p:spTgt spid="795"/>
                                        </p:tgtEl>
                                      </p:cBhvr>
                                    </p:animEffect>
                                  </p:childTnLst>
                                </p:cTn>
                              </p:par>
                              <p:par>
                                <p:cTn id="215" presetID="19" presetClass="exit" presetSubtype="10" fill="hold" nodeType="withEffect">
                                  <p:stCondLst>
                                    <p:cond delay="750"/>
                                  </p:stCondLst>
                                  <p:childTnLst>
                                    <p:anim calcmode="lin" valueType="num">
                                      <p:cBhvr>
                                        <p:cTn id="216" dur="5000"/>
                                        <p:tgtEl>
                                          <p:spTgt spid="448"/>
                                        </p:tgtEl>
                                        <p:attrNameLst>
                                          <p:attrName>ppt_h</p:attrName>
                                        </p:attrNameLst>
                                      </p:cBhvr>
                                      <p:tavLst>
                                        <p:tav tm="0">
                                          <p:val>
                                            <p:strVal val="ppt_h"/>
                                          </p:val>
                                        </p:tav>
                                        <p:tav tm="100000">
                                          <p:val>
                                            <p:strVal val="ppt_h"/>
                                          </p:val>
                                        </p:tav>
                                      </p:tavLst>
                                    </p:anim>
                                    <p:anim calcmode="lin" valueType="num">
                                      <p:cBhvr>
                                        <p:cTn id="217" dur="5000"/>
                                        <p:tgtEl>
                                          <p:spTgt spid="4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8" dur="1" fill="hold">
                                          <p:stCondLst>
                                            <p:cond delay="4999"/>
                                          </p:stCondLst>
                                        </p:cTn>
                                        <p:tgtEl>
                                          <p:spTgt spid="448"/>
                                        </p:tgtEl>
                                        <p:attrNameLst>
                                          <p:attrName>style.visibility</p:attrName>
                                        </p:attrNameLst>
                                      </p:cBhvr>
                                      <p:to>
                                        <p:strVal val="hidden"/>
                                      </p:to>
                                    </p:set>
                                  </p:childTnLst>
                                </p:cTn>
                              </p:par>
                              <p:par>
                                <p:cTn id="219" presetID="19" presetClass="exit" presetSubtype="10" fill="hold" nodeType="withEffect">
                                  <p:stCondLst>
                                    <p:cond delay="750"/>
                                  </p:stCondLst>
                                  <p:childTnLst>
                                    <p:anim calcmode="lin" valueType="num">
                                      <p:cBhvr>
                                        <p:cTn id="220" dur="5000"/>
                                        <p:tgtEl>
                                          <p:spTgt spid="445"/>
                                        </p:tgtEl>
                                        <p:attrNameLst>
                                          <p:attrName>ppt_h</p:attrName>
                                        </p:attrNameLst>
                                      </p:cBhvr>
                                      <p:tavLst>
                                        <p:tav tm="0">
                                          <p:val>
                                            <p:strVal val="ppt_h"/>
                                          </p:val>
                                        </p:tav>
                                        <p:tav tm="100000">
                                          <p:val>
                                            <p:strVal val="ppt_h"/>
                                          </p:val>
                                        </p:tav>
                                      </p:tavLst>
                                    </p:anim>
                                    <p:anim calcmode="lin" valueType="num">
                                      <p:cBhvr>
                                        <p:cTn id="221" dur="5000"/>
                                        <p:tgtEl>
                                          <p:spTgt spid="4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2" dur="1" fill="hold">
                                          <p:stCondLst>
                                            <p:cond delay="4999"/>
                                          </p:stCondLst>
                                        </p:cTn>
                                        <p:tgtEl>
                                          <p:spTgt spid="445"/>
                                        </p:tgtEl>
                                        <p:attrNameLst>
                                          <p:attrName>style.visibility</p:attrName>
                                        </p:attrNameLst>
                                      </p:cBhvr>
                                      <p:to>
                                        <p:strVal val="hidden"/>
                                      </p:to>
                                    </p:set>
                                  </p:childTnLst>
                                </p:cTn>
                              </p:par>
                              <p:par>
                                <p:cTn id="223" presetID="19" presetClass="exit" presetSubtype="10" fill="hold" nodeType="withEffect">
                                  <p:stCondLst>
                                    <p:cond delay="750"/>
                                  </p:stCondLst>
                                  <p:childTnLst>
                                    <p:anim calcmode="lin" valueType="num">
                                      <p:cBhvr>
                                        <p:cTn id="224" dur="5000"/>
                                        <p:tgtEl>
                                          <p:spTgt spid="446"/>
                                        </p:tgtEl>
                                        <p:attrNameLst>
                                          <p:attrName>ppt_h</p:attrName>
                                        </p:attrNameLst>
                                      </p:cBhvr>
                                      <p:tavLst>
                                        <p:tav tm="0">
                                          <p:val>
                                            <p:strVal val="ppt_h"/>
                                          </p:val>
                                        </p:tav>
                                        <p:tav tm="100000">
                                          <p:val>
                                            <p:strVal val="ppt_h"/>
                                          </p:val>
                                        </p:tav>
                                      </p:tavLst>
                                    </p:anim>
                                    <p:anim calcmode="lin" valueType="num">
                                      <p:cBhvr>
                                        <p:cTn id="225" dur="5000"/>
                                        <p:tgtEl>
                                          <p:spTgt spid="4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6" dur="1" fill="hold">
                                          <p:stCondLst>
                                            <p:cond delay="4999"/>
                                          </p:stCondLst>
                                        </p:cTn>
                                        <p:tgtEl>
                                          <p:spTgt spid="446"/>
                                        </p:tgtEl>
                                        <p:attrNameLst>
                                          <p:attrName>style.visibility</p:attrName>
                                        </p:attrNameLst>
                                      </p:cBhvr>
                                      <p:to>
                                        <p:strVal val="hidden"/>
                                      </p:to>
                                    </p:set>
                                  </p:childTnLst>
                                </p:cTn>
                              </p:par>
                              <p:par>
                                <p:cTn id="227" presetID="19" presetClass="exit" presetSubtype="10" fill="hold" nodeType="withEffect">
                                  <p:stCondLst>
                                    <p:cond delay="750"/>
                                  </p:stCondLst>
                                  <p:childTnLst>
                                    <p:anim calcmode="lin" valueType="num">
                                      <p:cBhvr>
                                        <p:cTn id="228" dur="5000"/>
                                        <p:tgtEl>
                                          <p:spTgt spid="449"/>
                                        </p:tgtEl>
                                        <p:attrNameLst>
                                          <p:attrName>ppt_h</p:attrName>
                                        </p:attrNameLst>
                                      </p:cBhvr>
                                      <p:tavLst>
                                        <p:tav tm="0">
                                          <p:val>
                                            <p:strVal val="ppt_h"/>
                                          </p:val>
                                        </p:tav>
                                        <p:tav tm="100000">
                                          <p:val>
                                            <p:strVal val="ppt_h"/>
                                          </p:val>
                                        </p:tav>
                                      </p:tavLst>
                                    </p:anim>
                                    <p:anim calcmode="lin" valueType="num">
                                      <p:cBhvr>
                                        <p:cTn id="229" dur="5000"/>
                                        <p:tgtEl>
                                          <p:spTgt spid="4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0" dur="1" fill="hold">
                                          <p:stCondLst>
                                            <p:cond delay="4999"/>
                                          </p:stCondLst>
                                        </p:cTn>
                                        <p:tgtEl>
                                          <p:spTgt spid="449"/>
                                        </p:tgtEl>
                                        <p:attrNameLst>
                                          <p:attrName>style.visibility</p:attrName>
                                        </p:attrNameLst>
                                      </p:cBhvr>
                                      <p:to>
                                        <p:strVal val="hidden"/>
                                      </p:to>
                                    </p:set>
                                  </p:childTnLst>
                                </p:cTn>
                              </p:par>
                              <p:par>
                                <p:cTn id="231" presetID="19" presetClass="exit" presetSubtype="10" fill="hold" nodeType="withEffect">
                                  <p:stCondLst>
                                    <p:cond delay="750"/>
                                  </p:stCondLst>
                                  <p:childTnLst>
                                    <p:anim calcmode="lin" valueType="num">
                                      <p:cBhvr>
                                        <p:cTn id="232" dur="5000"/>
                                        <p:tgtEl>
                                          <p:spTgt spid="450"/>
                                        </p:tgtEl>
                                        <p:attrNameLst>
                                          <p:attrName>ppt_h</p:attrName>
                                        </p:attrNameLst>
                                      </p:cBhvr>
                                      <p:tavLst>
                                        <p:tav tm="0">
                                          <p:val>
                                            <p:strVal val="ppt_h"/>
                                          </p:val>
                                        </p:tav>
                                        <p:tav tm="100000">
                                          <p:val>
                                            <p:strVal val="ppt_h"/>
                                          </p:val>
                                        </p:tav>
                                      </p:tavLst>
                                    </p:anim>
                                    <p:anim calcmode="lin" valueType="num">
                                      <p:cBhvr>
                                        <p:cTn id="233" dur="5000"/>
                                        <p:tgtEl>
                                          <p:spTgt spid="4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4" dur="1" fill="hold">
                                          <p:stCondLst>
                                            <p:cond delay="4999"/>
                                          </p:stCondLst>
                                        </p:cTn>
                                        <p:tgtEl>
                                          <p:spTgt spid="450"/>
                                        </p:tgtEl>
                                        <p:attrNameLst>
                                          <p:attrName>style.visibility</p:attrName>
                                        </p:attrNameLst>
                                      </p:cBhvr>
                                      <p:to>
                                        <p:strVal val="hidden"/>
                                      </p:to>
                                    </p:set>
                                  </p:childTnLst>
                                </p:cTn>
                              </p:par>
                              <p:par>
                                <p:cTn id="235" presetID="19" presetClass="exit" presetSubtype="10" fill="hold" nodeType="withEffect">
                                  <p:stCondLst>
                                    <p:cond delay="750"/>
                                  </p:stCondLst>
                                  <p:childTnLst>
                                    <p:anim calcmode="lin" valueType="num">
                                      <p:cBhvr>
                                        <p:cTn id="236" dur="5000"/>
                                        <p:tgtEl>
                                          <p:spTgt spid="447"/>
                                        </p:tgtEl>
                                        <p:attrNameLst>
                                          <p:attrName>ppt_h</p:attrName>
                                        </p:attrNameLst>
                                      </p:cBhvr>
                                      <p:tavLst>
                                        <p:tav tm="0">
                                          <p:val>
                                            <p:strVal val="ppt_h"/>
                                          </p:val>
                                        </p:tav>
                                        <p:tav tm="100000">
                                          <p:val>
                                            <p:strVal val="ppt_h"/>
                                          </p:val>
                                        </p:tav>
                                      </p:tavLst>
                                    </p:anim>
                                    <p:anim calcmode="lin" valueType="num">
                                      <p:cBhvr>
                                        <p:cTn id="237" dur="5000"/>
                                        <p:tgtEl>
                                          <p:spTgt spid="4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8" dur="1" fill="hold">
                                          <p:stCondLst>
                                            <p:cond delay="4999"/>
                                          </p:stCondLst>
                                        </p:cTn>
                                        <p:tgtEl>
                                          <p:spTgt spid="447"/>
                                        </p:tgtEl>
                                        <p:attrNameLst>
                                          <p:attrName>style.visibility</p:attrName>
                                        </p:attrNameLst>
                                      </p:cBhvr>
                                      <p:to>
                                        <p:strVal val="hidden"/>
                                      </p:to>
                                    </p:set>
                                  </p:childTnLst>
                                </p:cTn>
                              </p:par>
                              <p:par>
                                <p:cTn id="239" presetID="19" presetClass="exit" presetSubtype="10" fill="hold" nodeType="withEffect">
                                  <p:stCondLst>
                                    <p:cond delay="750"/>
                                  </p:stCondLst>
                                  <p:childTnLst>
                                    <p:anim calcmode="lin" valueType="num">
                                      <p:cBhvr>
                                        <p:cTn id="240" dur="5000"/>
                                        <p:tgtEl>
                                          <p:spTgt spid="580"/>
                                        </p:tgtEl>
                                        <p:attrNameLst>
                                          <p:attrName>ppt_h</p:attrName>
                                        </p:attrNameLst>
                                      </p:cBhvr>
                                      <p:tavLst>
                                        <p:tav tm="0">
                                          <p:val>
                                            <p:strVal val="ppt_h"/>
                                          </p:val>
                                        </p:tav>
                                        <p:tav tm="100000">
                                          <p:val>
                                            <p:strVal val="ppt_h"/>
                                          </p:val>
                                        </p:tav>
                                      </p:tavLst>
                                    </p:anim>
                                    <p:anim calcmode="lin" valueType="num">
                                      <p:cBhvr>
                                        <p:cTn id="241" dur="5000"/>
                                        <p:tgtEl>
                                          <p:spTgt spid="5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2" dur="1" fill="hold">
                                          <p:stCondLst>
                                            <p:cond delay="4999"/>
                                          </p:stCondLst>
                                        </p:cTn>
                                        <p:tgtEl>
                                          <p:spTgt spid="580"/>
                                        </p:tgtEl>
                                        <p:attrNameLst>
                                          <p:attrName>style.visibility</p:attrName>
                                        </p:attrNameLst>
                                      </p:cBhvr>
                                      <p:to>
                                        <p:strVal val="hidden"/>
                                      </p:to>
                                    </p:set>
                                  </p:childTnLst>
                                </p:cTn>
                              </p:par>
                              <p:par>
                                <p:cTn id="243" presetID="19" presetClass="exit" presetSubtype="10" fill="hold" nodeType="withEffect">
                                  <p:stCondLst>
                                    <p:cond delay="750"/>
                                  </p:stCondLst>
                                  <p:childTnLst>
                                    <p:anim calcmode="lin" valueType="num">
                                      <p:cBhvr>
                                        <p:cTn id="244" dur="5000"/>
                                        <p:tgtEl>
                                          <p:spTgt spid="583"/>
                                        </p:tgtEl>
                                        <p:attrNameLst>
                                          <p:attrName>ppt_h</p:attrName>
                                        </p:attrNameLst>
                                      </p:cBhvr>
                                      <p:tavLst>
                                        <p:tav tm="0">
                                          <p:val>
                                            <p:strVal val="ppt_h"/>
                                          </p:val>
                                        </p:tav>
                                        <p:tav tm="100000">
                                          <p:val>
                                            <p:strVal val="ppt_h"/>
                                          </p:val>
                                        </p:tav>
                                      </p:tavLst>
                                    </p:anim>
                                    <p:anim calcmode="lin" valueType="num">
                                      <p:cBhvr>
                                        <p:cTn id="245" dur="5000"/>
                                        <p:tgtEl>
                                          <p:spTgt spid="5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6" dur="1" fill="hold">
                                          <p:stCondLst>
                                            <p:cond delay="4999"/>
                                          </p:stCondLst>
                                        </p:cTn>
                                        <p:tgtEl>
                                          <p:spTgt spid="583"/>
                                        </p:tgtEl>
                                        <p:attrNameLst>
                                          <p:attrName>style.visibility</p:attrName>
                                        </p:attrNameLst>
                                      </p:cBhvr>
                                      <p:to>
                                        <p:strVal val="hidden"/>
                                      </p:to>
                                    </p:set>
                                  </p:childTnLst>
                                </p:cTn>
                              </p:par>
                              <p:par>
                                <p:cTn id="247" presetID="19" presetClass="exit" presetSubtype="10" fill="hold" nodeType="withEffect">
                                  <p:stCondLst>
                                    <p:cond delay="750"/>
                                  </p:stCondLst>
                                  <p:childTnLst>
                                    <p:anim calcmode="lin" valueType="num">
                                      <p:cBhvr>
                                        <p:cTn id="248" dur="5000"/>
                                        <p:tgtEl>
                                          <p:spTgt spid="579"/>
                                        </p:tgtEl>
                                        <p:attrNameLst>
                                          <p:attrName>ppt_h</p:attrName>
                                        </p:attrNameLst>
                                      </p:cBhvr>
                                      <p:tavLst>
                                        <p:tav tm="0">
                                          <p:val>
                                            <p:strVal val="ppt_h"/>
                                          </p:val>
                                        </p:tav>
                                        <p:tav tm="100000">
                                          <p:val>
                                            <p:strVal val="ppt_h"/>
                                          </p:val>
                                        </p:tav>
                                      </p:tavLst>
                                    </p:anim>
                                    <p:anim calcmode="lin" valueType="num">
                                      <p:cBhvr>
                                        <p:cTn id="249" dur="5000"/>
                                        <p:tgtEl>
                                          <p:spTgt spid="5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0" dur="1" fill="hold">
                                          <p:stCondLst>
                                            <p:cond delay="4999"/>
                                          </p:stCondLst>
                                        </p:cTn>
                                        <p:tgtEl>
                                          <p:spTgt spid="579"/>
                                        </p:tgtEl>
                                        <p:attrNameLst>
                                          <p:attrName>style.visibility</p:attrName>
                                        </p:attrNameLst>
                                      </p:cBhvr>
                                      <p:to>
                                        <p:strVal val="hidden"/>
                                      </p:to>
                                    </p:set>
                                  </p:childTnLst>
                                </p:cTn>
                              </p:par>
                              <p:par>
                                <p:cTn id="251" presetID="19" presetClass="exit" presetSubtype="10" fill="hold" nodeType="withEffect">
                                  <p:stCondLst>
                                    <p:cond delay="750"/>
                                  </p:stCondLst>
                                  <p:childTnLst>
                                    <p:anim calcmode="lin" valueType="num">
                                      <p:cBhvr>
                                        <p:cTn id="252" dur="5000"/>
                                        <p:tgtEl>
                                          <p:spTgt spid="582"/>
                                        </p:tgtEl>
                                        <p:attrNameLst>
                                          <p:attrName>ppt_h</p:attrName>
                                        </p:attrNameLst>
                                      </p:cBhvr>
                                      <p:tavLst>
                                        <p:tav tm="0">
                                          <p:val>
                                            <p:strVal val="ppt_h"/>
                                          </p:val>
                                        </p:tav>
                                        <p:tav tm="100000">
                                          <p:val>
                                            <p:strVal val="ppt_h"/>
                                          </p:val>
                                        </p:tav>
                                      </p:tavLst>
                                    </p:anim>
                                    <p:anim calcmode="lin" valueType="num">
                                      <p:cBhvr>
                                        <p:cTn id="253" dur="5000"/>
                                        <p:tgtEl>
                                          <p:spTgt spid="5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4" dur="1" fill="hold">
                                          <p:stCondLst>
                                            <p:cond delay="4999"/>
                                          </p:stCondLst>
                                        </p:cTn>
                                        <p:tgtEl>
                                          <p:spTgt spid="582"/>
                                        </p:tgtEl>
                                        <p:attrNameLst>
                                          <p:attrName>style.visibility</p:attrName>
                                        </p:attrNameLst>
                                      </p:cBhvr>
                                      <p:to>
                                        <p:strVal val="hidden"/>
                                      </p:to>
                                    </p:set>
                                  </p:childTnLst>
                                </p:cTn>
                              </p:par>
                              <p:par>
                                <p:cTn id="255" presetID="19" presetClass="exit" presetSubtype="10" fill="hold" nodeType="withEffect">
                                  <p:stCondLst>
                                    <p:cond delay="750"/>
                                  </p:stCondLst>
                                  <p:childTnLst>
                                    <p:anim calcmode="lin" valueType="num">
                                      <p:cBhvr>
                                        <p:cTn id="256" dur="5000"/>
                                        <p:tgtEl>
                                          <p:spTgt spid="578"/>
                                        </p:tgtEl>
                                        <p:attrNameLst>
                                          <p:attrName>ppt_h</p:attrName>
                                        </p:attrNameLst>
                                      </p:cBhvr>
                                      <p:tavLst>
                                        <p:tav tm="0">
                                          <p:val>
                                            <p:strVal val="ppt_h"/>
                                          </p:val>
                                        </p:tav>
                                        <p:tav tm="100000">
                                          <p:val>
                                            <p:strVal val="ppt_h"/>
                                          </p:val>
                                        </p:tav>
                                      </p:tavLst>
                                    </p:anim>
                                    <p:anim calcmode="lin" valueType="num">
                                      <p:cBhvr>
                                        <p:cTn id="257" dur="5000"/>
                                        <p:tgtEl>
                                          <p:spTgt spid="5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8" dur="1" fill="hold">
                                          <p:stCondLst>
                                            <p:cond delay="4999"/>
                                          </p:stCondLst>
                                        </p:cTn>
                                        <p:tgtEl>
                                          <p:spTgt spid="578"/>
                                        </p:tgtEl>
                                        <p:attrNameLst>
                                          <p:attrName>style.visibility</p:attrName>
                                        </p:attrNameLst>
                                      </p:cBhvr>
                                      <p:to>
                                        <p:strVal val="hidden"/>
                                      </p:to>
                                    </p:set>
                                  </p:childTnLst>
                                </p:cTn>
                              </p:par>
                              <p:par>
                                <p:cTn id="259" presetID="19" presetClass="exit" presetSubtype="10" fill="hold" nodeType="withEffect">
                                  <p:stCondLst>
                                    <p:cond delay="750"/>
                                  </p:stCondLst>
                                  <p:childTnLst>
                                    <p:anim calcmode="lin" valueType="num">
                                      <p:cBhvr>
                                        <p:cTn id="260" dur="5000"/>
                                        <p:tgtEl>
                                          <p:spTgt spid="581"/>
                                        </p:tgtEl>
                                        <p:attrNameLst>
                                          <p:attrName>ppt_h</p:attrName>
                                        </p:attrNameLst>
                                      </p:cBhvr>
                                      <p:tavLst>
                                        <p:tav tm="0">
                                          <p:val>
                                            <p:strVal val="ppt_h"/>
                                          </p:val>
                                        </p:tav>
                                        <p:tav tm="100000">
                                          <p:val>
                                            <p:strVal val="ppt_h"/>
                                          </p:val>
                                        </p:tav>
                                      </p:tavLst>
                                    </p:anim>
                                    <p:anim calcmode="lin" valueType="num">
                                      <p:cBhvr>
                                        <p:cTn id="261" dur="5000"/>
                                        <p:tgtEl>
                                          <p:spTgt spid="5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2" dur="1" fill="hold">
                                          <p:stCondLst>
                                            <p:cond delay="4999"/>
                                          </p:stCondLst>
                                        </p:cTn>
                                        <p:tgtEl>
                                          <p:spTgt spid="581"/>
                                        </p:tgtEl>
                                        <p:attrNameLst>
                                          <p:attrName>style.visibility</p:attrName>
                                        </p:attrNameLst>
                                      </p:cBhvr>
                                      <p:to>
                                        <p:strVal val="hidden"/>
                                      </p:to>
                                    </p:set>
                                  </p:childTnLst>
                                </p:cTn>
                              </p:par>
                              <p:par>
                                <p:cTn id="263" presetID="19" presetClass="exit" presetSubtype="10" fill="hold" nodeType="withEffect">
                                  <p:stCondLst>
                                    <p:cond delay="750"/>
                                  </p:stCondLst>
                                  <p:childTnLst>
                                    <p:anim calcmode="lin" valueType="num">
                                      <p:cBhvr>
                                        <p:cTn id="264" dur="5000"/>
                                        <p:tgtEl>
                                          <p:spTgt spid="332"/>
                                        </p:tgtEl>
                                        <p:attrNameLst>
                                          <p:attrName>ppt_h</p:attrName>
                                        </p:attrNameLst>
                                      </p:cBhvr>
                                      <p:tavLst>
                                        <p:tav tm="0">
                                          <p:val>
                                            <p:strVal val="ppt_h"/>
                                          </p:val>
                                        </p:tav>
                                        <p:tav tm="100000">
                                          <p:val>
                                            <p:strVal val="ppt_h"/>
                                          </p:val>
                                        </p:tav>
                                      </p:tavLst>
                                    </p:anim>
                                    <p:anim calcmode="lin" valueType="num">
                                      <p:cBhvr>
                                        <p:cTn id="265" dur="5000"/>
                                        <p:tgtEl>
                                          <p:spTgt spid="3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6" dur="1" fill="hold">
                                          <p:stCondLst>
                                            <p:cond delay="4999"/>
                                          </p:stCondLst>
                                        </p:cTn>
                                        <p:tgtEl>
                                          <p:spTgt spid="332"/>
                                        </p:tgtEl>
                                        <p:attrNameLst>
                                          <p:attrName>style.visibility</p:attrName>
                                        </p:attrNameLst>
                                      </p:cBhvr>
                                      <p:to>
                                        <p:strVal val="hidden"/>
                                      </p:to>
                                    </p:set>
                                  </p:childTnLst>
                                </p:cTn>
                              </p:par>
                              <p:par>
                                <p:cTn id="267" presetID="19" presetClass="exit" presetSubtype="10" fill="hold" nodeType="withEffect">
                                  <p:stCondLst>
                                    <p:cond delay="750"/>
                                  </p:stCondLst>
                                  <p:childTnLst>
                                    <p:anim calcmode="lin" valueType="num">
                                      <p:cBhvr>
                                        <p:cTn id="268" dur="5000"/>
                                        <p:tgtEl>
                                          <p:spTgt spid="266"/>
                                        </p:tgtEl>
                                        <p:attrNameLst>
                                          <p:attrName>ppt_h</p:attrName>
                                        </p:attrNameLst>
                                      </p:cBhvr>
                                      <p:tavLst>
                                        <p:tav tm="0">
                                          <p:val>
                                            <p:strVal val="ppt_h"/>
                                          </p:val>
                                        </p:tav>
                                        <p:tav tm="100000">
                                          <p:val>
                                            <p:strVal val="ppt_h"/>
                                          </p:val>
                                        </p:tav>
                                      </p:tavLst>
                                    </p:anim>
                                    <p:anim calcmode="lin" valueType="num">
                                      <p:cBhvr>
                                        <p:cTn id="269" dur="5000"/>
                                        <p:tgtEl>
                                          <p:spTgt spid="2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0" dur="1" fill="hold">
                                          <p:stCondLst>
                                            <p:cond delay="4999"/>
                                          </p:stCondLst>
                                        </p:cTn>
                                        <p:tgtEl>
                                          <p:spTgt spid="266"/>
                                        </p:tgtEl>
                                        <p:attrNameLst>
                                          <p:attrName>style.visibility</p:attrName>
                                        </p:attrNameLst>
                                      </p:cBhvr>
                                      <p:to>
                                        <p:strVal val="hidden"/>
                                      </p:to>
                                    </p:set>
                                  </p:childTnLst>
                                </p:cTn>
                              </p:par>
                              <p:par>
                                <p:cTn id="271" presetID="19" presetClass="exit" presetSubtype="10" fill="hold" nodeType="withEffect">
                                  <p:stCondLst>
                                    <p:cond delay="750"/>
                                  </p:stCondLst>
                                  <p:childTnLst>
                                    <p:anim calcmode="lin" valueType="num">
                                      <p:cBhvr>
                                        <p:cTn id="272" dur="5000"/>
                                        <p:tgtEl>
                                          <p:spTgt spid="288"/>
                                        </p:tgtEl>
                                        <p:attrNameLst>
                                          <p:attrName>ppt_h</p:attrName>
                                        </p:attrNameLst>
                                      </p:cBhvr>
                                      <p:tavLst>
                                        <p:tav tm="0">
                                          <p:val>
                                            <p:strVal val="ppt_h"/>
                                          </p:val>
                                        </p:tav>
                                        <p:tav tm="100000">
                                          <p:val>
                                            <p:strVal val="ppt_h"/>
                                          </p:val>
                                        </p:tav>
                                      </p:tavLst>
                                    </p:anim>
                                    <p:anim calcmode="lin" valueType="num">
                                      <p:cBhvr>
                                        <p:cTn id="273" dur="5000"/>
                                        <p:tgtEl>
                                          <p:spTgt spid="2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4" dur="1" fill="hold">
                                          <p:stCondLst>
                                            <p:cond delay="4999"/>
                                          </p:stCondLst>
                                        </p:cTn>
                                        <p:tgtEl>
                                          <p:spTgt spid="288"/>
                                        </p:tgtEl>
                                        <p:attrNameLst>
                                          <p:attrName>style.visibility</p:attrName>
                                        </p:attrNameLst>
                                      </p:cBhvr>
                                      <p:to>
                                        <p:strVal val="hidden"/>
                                      </p:to>
                                    </p:set>
                                  </p:childTnLst>
                                </p:cTn>
                              </p:par>
                              <p:par>
                                <p:cTn id="275" presetID="19" presetClass="exit" presetSubtype="10" fill="hold" nodeType="withEffect">
                                  <p:stCondLst>
                                    <p:cond delay="750"/>
                                  </p:stCondLst>
                                  <p:childTnLst>
                                    <p:anim calcmode="lin" valueType="num">
                                      <p:cBhvr>
                                        <p:cTn id="276" dur="5000"/>
                                        <p:tgtEl>
                                          <p:spTgt spid="354"/>
                                        </p:tgtEl>
                                        <p:attrNameLst>
                                          <p:attrName>ppt_h</p:attrName>
                                        </p:attrNameLst>
                                      </p:cBhvr>
                                      <p:tavLst>
                                        <p:tav tm="0">
                                          <p:val>
                                            <p:strVal val="ppt_h"/>
                                          </p:val>
                                        </p:tav>
                                        <p:tav tm="100000">
                                          <p:val>
                                            <p:strVal val="ppt_h"/>
                                          </p:val>
                                        </p:tav>
                                      </p:tavLst>
                                    </p:anim>
                                    <p:anim calcmode="lin" valueType="num">
                                      <p:cBhvr>
                                        <p:cTn id="277" dur="5000"/>
                                        <p:tgtEl>
                                          <p:spTgt spid="3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8" dur="1" fill="hold">
                                          <p:stCondLst>
                                            <p:cond delay="4999"/>
                                          </p:stCondLst>
                                        </p:cTn>
                                        <p:tgtEl>
                                          <p:spTgt spid="354"/>
                                        </p:tgtEl>
                                        <p:attrNameLst>
                                          <p:attrName>style.visibility</p:attrName>
                                        </p:attrNameLst>
                                      </p:cBhvr>
                                      <p:to>
                                        <p:strVal val="hidden"/>
                                      </p:to>
                                    </p:set>
                                  </p:childTnLst>
                                </p:cTn>
                              </p:par>
                              <p:par>
                                <p:cTn id="279" presetID="19" presetClass="exit" presetSubtype="10" fill="hold" nodeType="withEffect">
                                  <p:stCondLst>
                                    <p:cond delay="750"/>
                                  </p:stCondLst>
                                  <p:childTnLst>
                                    <p:anim calcmode="lin" valueType="num">
                                      <p:cBhvr>
                                        <p:cTn id="280" dur="5000"/>
                                        <p:tgtEl>
                                          <p:spTgt spid="376"/>
                                        </p:tgtEl>
                                        <p:attrNameLst>
                                          <p:attrName>ppt_h</p:attrName>
                                        </p:attrNameLst>
                                      </p:cBhvr>
                                      <p:tavLst>
                                        <p:tav tm="0">
                                          <p:val>
                                            <p:strVal val="ppt_h"/>
                                          </p:val>
                                        </p:tav>
                                        <p:tav tm="100000">
                                          <p:val>
                                            <p:strVal val="ppt_h"/>
                                          </p:val>
                                        </p:tav>
                                      </p:tavLst>
                                    </p:anim>
                                    <p:anim calcmode="lin" valueType="num">
                                      <p:cBhvr>
                                        <p:cTn id="281" dur="5000"/>
                                        <p:tgtEl>
                                          <p:spTgt spid="3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2" dur="1" fill="hold">
                                          <p:stCondLst>
                                            <p:cond delay="4999"/>
                                          </p:stCondLst>
                                        </p:cTn>
                                        <p:tgtEl>
                                          <p:spTgt spid="376"/>
                                        </p:tgtEl>
                                        <p:attrNameLst>
                                          <p:attrName>style.visibility</p:attrName>
                                        </p:attrNameLst>
                                      </p:cBhvr>
                                      <p:to>
                                        <p:strVal val="hidden"/>
                                      </p:to>
                                    </p:set>
                                  </p:childTnLst>
                                </p:cTn>
                              </p:par>
                              <p:par>
                                <p:cTn id="283" presetID="19" presetClass="exit" presetSubtype="10" fill="hold" nodeType="withEffect">
                                  <p:stCondLst>
                                    <p:cond delay="750"/>
                                  </p:stCondLst>
                                  <p:childTnLst>
                                    <p:anim calcmode="lin" valueType="num">
                                      <p:cBhvr>
                                        <p:cTn id="284" dur="5000"/>
                                        <p:tgtEl>
                                          <p:spTgt spid="310"/>
                                        </p:tgtEl>
                                        <p:attrNameLst>
                                          <p:attrName>ppt_h</p:attrName>
                                        </p:attrNameLst>
                                      </p:cBhvr>
                                      <p:tavLst>
                                        <p:tav tm="0">
                                          <p:val>
                                            <p:strVal val="ppt_h"/>
                                          </p:val>
                                        </p:tav>
                                        <p:tav tm="100000">
                                          <p:val>
                                            <p:strVal val="ppt_h"/>
                                          </p:val>
                                        </p:tav>
                                      </p:tavLst>
                                    </p:anim>
                                    <p:anim calcmode="lin" valueType="num">
                                      <p:cBhvr>
                                        <p:cTn id="285" dur="5000"/>
                                        <p:tgtEl>
                                          <p:spTgt spid="3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6" dur="1" fill="hold">
                                          <p:stCondLst>
                                            <p:cond delay="4999"/>
                                          </p:stCondLst>
                                        </p:cTn>
                                        <p:tgtEl>
                                          <p:spTgt spid="310"/>
                                        </p:tgtEl>
                                        <p:attrNameLst>
                                          <p:attrName>style.visibility</p:attrName>
                                        </p:attrNameLst>
                                      </p:cBhvr>
                                      <p:to>
                                        <p:strVal val="hidden"/>
                                      </p:to>
                                    </p:set>
                                  </p:childTnLst>
                                </p:cTn>
                              </p:par>
                              <p:par>
                                <p:cTn id="287" presetID="19" presetClass="exit" presetSubtype="10" fill="hold" nodeType="withEffect">
                                  <p:stCondLst>
                                    <p:cond delay="750"/>
                                  </p:stCondLst>
                                  <p:childTnLst>
                                    <p:anim calcmode="lin" valueType="num">
                                      <p:cBhvr>
                                        <p:cTn id="288" dur="5000"/>
                                        <p:tgtEl>
                                          <p:spTgt spid="442"/>
                                        </p:tgtEl>
                                        <p:attrNameLst>
                                          <p:attrName>ppt_h</p:attrName>
                                        </p:attrNameLst>
                                      </p:cBhvr>
                                      <p:tavLst>
                                        <p:tav tm="0">
                                          <p:val>
                                            <p:strVal val="ppt_h"/>
                                          </p:val>
                                        </p:tav>
                                        <p:tav tm="100000">
                                          <p:val>
                                            <p:strVal val="ppt_h"/>
                                          </p:val>
                                        </p:tav>
                                      </p:tavLst>
                                    </p:anim>
                                    <p:anim calcmode="lin" valueType="num">
                                      <p:cBhvr>
                                        <p:cTn id="289" dur="5000"/>
                                        <p:tgtEl>
                                          <p:spTgt spid="4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0" dur="1" fill="hold">
                                          <p:stCondLst>
                                            <p:cond delay="4999"/>
                                          </p:stCondLst>
                                        </p:cTn>
                                        <p:tgtEl>
                                          <p:spTgt spid="442"/>
                                        </p:tgtEl>
                                        <p:attrNameLst>
                                          <p:attrName>style.visibility</p:attrName>
                                        </p:attrNameLst>
                                      </p:cBhvr>
                                      <p:to>
                                        <p:strVal val="hidden"/>
                                      </p:to>
                                    </p:set>
                                  </p:childTnLst>
                                </p:cTn>
                              </p:par>
                              <p:par>
                                <p:cTn id="291" presetID="19" presetClass="exit" presetSubtype="10" fill="hold" nodeType="withEffect">
                                  <p:stCondLst>
                                    <p:cond delay="750"/>
                                  </p:stCondLst>
                                  <p:childTnLst>
                                    <p:anim calcmode="lin" valueType="num">
                                      <p:cBhvr>
                                        <p:cTn id="292" dur="5000"/>
                                        <p:tgtEl>
                                          <p:spTgt spid="772"/>
                                        </p:tgtEl>
                                        <p:attrNameLst>
                                          <p:attrName>ppt_h</p:attrName>
                                        </p:attrNameLst>
                                      </p:cBhvr>
                                      <p:tavLst>
                                        <p:tav tm="0">
                                          <p:val>
                                            <p:strVal val="ppt_h"/>
                                          </p:val>
                                        </p:tav>
                                        <p:tav tm="100000">
                                          <p:val>
                                            <p:strVal val="ppt_h"/>
                                          </p:val>
                                        </p:tav>
                                      </p:tavLst>
                                    </p:anim>
                                    <p:anim calcmode="lin" valueType="num">
                                      <p:cBhvr>
                                        <p:cTn id="293" dur="5000"/>
                                        <p:tgtEl>
                                          <p:spTgt spid="7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4" dur="1" fill="hold">
                                          <p:stCondLst>
                                            <p:cond delay="4999"/>
                                          </p:stCondLst>
                                        </p:cTn>
                                        <p:tgtEl>
                                          <p:spTgt spid="772"/>
                                        </p:tgtEl>
                                        <p:attrNameLst>
                                          <p:attrName>style.visibility</p:attrName>
                                        </p:attrNameLst>
                                      </p:cBhvr>
                                      <p:to>
                                        <p:strVal val="hidden"/>
                                      </p:to>
                                    </p:set>
                                  </p:childTnLst>
                                </p:cTn>
                              </p:par>
                              <p:par>
                                <p:cTn id="295" presetID="19" presetClass="exit" presetSubtype="10" fill="hold" nodeType="withEffect">
                                  <p:stCondLst>
                                    <p:cond delay="750"/>
                                  </p:stCondLst>
                                  <p:childTnLst>
                                    <p:anim calcmode="lin" valueType="num">
                                      <p:cBhvr>
                                        <p:cTn id="296" dur="5000"/>
                                        <p:tgtEl>
                                          <p:spTgt spid="420"/>
                                        </p:tgtEl>
                                        <p:attrNameLst>
                                          <p:attrName>ppt_h</p:attrName>
                                        </p:attrNameLst>
                                      </p:cBhvr>
                                      <p:tavLst>
                                        <p:tav tm="0">
                                          <p:val>
                                            <p:strVal val="ppt_h"/>
                                          </p:val>
                                        </p:tav>
                                        <p:tav tm="100000">
                                          <p:val>
                                            <p:strVal val="ppt_h"/>
                                          </p:val>
                                        </p:tav>
                                      </p:tavLst>
                                    </p:anim>
                                    <p:anim calcmode="lin" valueType="num">
                                      <p:cBhvr>
                                        <p:cTn id="297" dur="5000"/>
                                        <p:tgtEl>
                                          <p:spTgt spid="4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8" dur="1" fill="hold">
                                          <p:stCondLst>
                                            <p:cond delay="4999"/>
                                          </p:stCondLst>
                                        </p:cTn>
                                        <p:tgtEl>
                                          <p:spTgt spid="420"/>
                                        </p:tgtEl>
                                        <p:attrNameLst>
                                          <p:attrName>style.visibility</p:attrName>
                                        </p:attrNameLst>
                                      </p:cBhvr>
                                      <p:to>
                                        <p:strVal val="hidden"/>
                                      </p:to>
                                    </p:set>
                                  </p:childTnLst>
                                </p:cTn>
                              </p:par>
                              <p:par>
                                <p:cTn id="299" presetID="19" presetClass="exit" presetSubtype="10" fill="hold" nodeType="withEffect">
                                  <p:stCondLst>
                                    <p:cond delay="750"/>
                                  </p:stCondLst>
                                  <p:childTnLst>
                                    <p:anim calcmode="lin" valueType="num">
                                      <p:cBhvr>
                                        <p:cTn id="300" dur="5000"/>
                                        <p:tgtEl>
                                          <p:spTgt spid="750"/>
                                        </p:tgtEl>
                                        <p:attrNameLst>
                                          <p:attrName>ppt_h</p:attrName>
                                        </p:attrNameLst>
                                      </p:cBhvr>
                                      <p:tavLst>
                                        <p:tav tm="0">
                                          <p:val>
                                            <p:strVal val="ppt_h"/>
                                          </p:val>
                                        </p:tav>
                                        <p:tav tm="100000">
                                          <p:val>
                                            <p:strVal val="ppt_h"/>
                                          </p:val>
                                        </p:tav>
                                      </p:tavLst>
                                    </p:anim>
                                    <p:anim calcmode="lin" valueType="num">
                                      <p:cBhvr>
                                        <p:cTn id="301" dur="5000"/>
                                        <p:tgtEl>
                                          <p:spTgt spid="7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2" dur="1" fill="hold">
                                          <p:stCondLst>
                                            <p:cond delay="4999"/>
                                          </p:stCondLst>
                                        </p:cTn>
                                        <p:tgtEl>
                                          <p:spTgt spid="750"/>
                                        </p:tgtEl>
                                        <p:attrNameLst>
                                          <p:attrName>style.visibility</p:attrName>
                                        </p:attrNameLst>
                                      </p:cBhvr>
                                      <p:to>
                                        <p:strVal val="hidden"/>
                                      </p:to>
                                    </p:set>
                                  </p:childTnLst>
                                </p:cTn>
                              </p:par>
                              <p:par>
                                <p:cTn id="303" presetID="19" presetClass="exit" presetSubtype="10" fill="hold" nodeType="withEffect">
                                  <p:stCondLst>
                                    <p:cond delay="750"/>
                                  </p:stCondLst>
                                  <p:childTnLst>
                                    <p:anim calcmode="lin" valueType="num">
                                      <p:cBhvr>
                                        <p:cTn id="304" dur="5000"/>
                                        <p:tgtEl>
                                          <p:spTgt spid="398"/>
                                        </p:tgtEl>
                                        <p:attrNameLst>
                                          <p:attrName>ppt_h</p:attrName>
                                        </p:attrNameLst>
                                      </p:cBhvr>
                                      <p:tavLst>
                                        <p:tav tm="0">
                                          <p:val>
                                            <p:strVal val="ppt_h"/>
                                          </p:val>
                                        </p:tav>
                                        <p:tav tm="100000">
                                          <p:val>
                                            <p:strVal val="ppt_h"/>
                                          </p:val>
                                        </p:tav>
                                      </p:tavLst>
                                    </p:anim>
                                    <p:anim calcmode="lin" valueType="num">
                                      <p:cBhvr>
                                        <p:cTn id="305" dur="5000"/>
                                        <p:tgtEl>
                                          <p:spTgt spid="3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6" dur="1" fill="hold">
                                          <p:stCondLst>
                                            <p:cond delay="4999"/>
                                          </p:stCondLst>
                                        </p:cTn>
                                        <p:tgtEl>
                                          <p:spTgt spid="398"/>
                                        </p:tgtEl>
                                        <p:attrNameLst>
                                          <p:attrName>style.visibility</p:attrName>
                                        </p:attrNameLst>
                                      </p:cBhvr>
                                      <p:to>
                                        <p:strVal val="hidden"/>
                                      </p:to>
                                    </p:set>
                                  </p:childTnLst>
                                </p:cTn>
                              </p:par>
                              <p:par>
                                <p:cTn id="307" presetID="19" presetClass="exit" presetSubtype="10" fill="hold" nodeType="withEffect">
                                  <p:stCondLst>
                                    <p:cond delay="750"/>
                                  </p:stCondLst>
                                  <p:childTnLst>
                                    <p:anim calcmode="lin" valueType="num">
                                      <p:cBhvr>
                                        <p:cTn id="308" dur="5000"/>
                                        <p:tgtEl>
                                          <p:spTgt spid="728"/>
                                        </p:tgtEl>
                                        <p:attrNameLst>
                                          <p:attrName>ppt_h</p:attrName>
                                        </p:attrNameLst>
                                      </p:cBhvr>
                                      <p:tavLst>
                                        <p:tav tm="0">
                                          <p:val>
                                            <p:strVal val="ppt_h"/>
                                          </p:val>
                                        </p:tav>
                                        <p:tav tm="100000">
                                          <p:val>
                                            <p:strVal val="ppt_h"/>
                                          </p:val>
                                        </p:tav>
                                      </p:tavLst>
                                    </p:anim>
                                    <p:anim calcmode="lin" valueType="num">
                                      <p:cBhvr>
                                        <p:cTn id="309" dur="5000"/>
                                        <p:tgtEl>
                                          <p:spTgt spid="7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0" dur="1" fill="hold">
                                          <p:stCondLst>
                                            <p:cond delay="4999"/>
                                          </p:stCondLst>
                                        </p:cTn>
                                        <p:tgtEl>
                                          <p:spTgt spid="728"/>
                                        </p:tgtEl>
                                        <p:attrNameLst>
                                          <p:attrName>style.visibility</p:attrName>
                                        </p:attrNameLst>
                                      </p:cBhvr>
                                      <p:to>
                                        <p:strVal val="hidden"/>
                                      </p:to>
                                    </p:set>
                                  </p:childTnLst>
                                </p:cTn>
                              </p:par>
                              <p:par>
                                <p:cTn id="311" presetID="6" presetClass="emph" presetSubtype="0" fill="hold" nodeType="withEffect">
                                  <p:stCondLst>
                                    <p:cond delay="0"/>
                                  </p:stCondLst>
                                  <p:childTnLst>
                                    <p:animScale>
                                      <p:cBhvr>
                                        <p:cTn id="312" dur="3000" fill="hold"/>
                                        <p:tgtEl>
                                          <p:spTgt spid="797"/>
                                        </p:tgtEl>
                                      </p:cBhvr>
                                      <p:by x="150000" y="150000"/>
                                    </p:animScale>
                                  </p:childTnLst>
                                </p:cTn>
                              </p:par>
                              <p:par>
                                <p:cTn id="313" presetID="9" presetClass="emph" presetSubtype="0" grpId="0" nodeType="withEffect">
                                  <p:stCondLst>
                                    <p:cond delay="0"/>
                                  </p:stCondLst>
                                  <p:childTnLst>
                                    <p:set>
                                      <p:cBhvr rctx="PPT">
                                        <p:cTn id="314" dur="indefinite"/>
                                        <p:tgtEl>
                                          <p:spTgt spid="794"/>
                                        </p:tgtEl>
                                        <p:attrNameLst>
                                          <p:attrName>style.opacity</p:attrName>
                                        </p:attrNameLst>
                                      </p:cBhvr>
                                      <p:to>
                                        <p:strVal val="0"/>
                                      </p:to>
                                    </p:set>
                                    <p:animEffect filter="image" prLst="opacity: 0">
                                      <p:cBhvr rctx="IE">
                                        <p:cTn id="315" dur="indefinite"/>
                                        <p:tgtEl>
                                          <p:spTgt spid="7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79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rot="10800000">
            <a:off x="5138" y="-8774"/>
            <a:ext cx="9090248" cy="5152274"/>
            <a:chOff x="2339752" y="6172150"/>
            <a:chExt cx="9090248" cy="5152274"/>
          </a:xfrm>
        </p:grpSpPr>
        <p:sp>
          <p:nvSpPr>
            <p:cNvPr id="20" name="19 Rectángulo"/>
            <p:cNvSpPr/>
            <p:nvPr/>
          </p:nvSpPr>
          <p:spPr>
            <a:xfrm flipH="1">
              <a:off x="2339752" y="6172150"/>
              <a:ext cx="4608000" cy="5152274"/>
            </a:xfrm>
            <a:prstGeom prst="rect">
              <a:avLst/>
            </a:prstGeom>
            <a:gradFill>
              <a:gsLst>
                <a:gs pos="9000">
                  <a:srgbClr val="F3BFFF"/>
                </a:gs>
                <a:gs pos="30000">
                  <a:srgbClr val="EEA7FF"/>
                </a:gs>
                <a:gs pos="58000">
                  <a:srgbClr val="C1212E">
                    <a:lumMod val="45000"/>
                  </a:srgbClr>
                </a:gs>
                <a:gs pos="57000">
                  <a:srgbClr val="770825">
                    <a:lumMod val="82000"/>
                  </a:srgbClr>
                </a:gs>
                <a:gs pos="54000">
                  <a:srgbClr val="820926">
                    <a:lumMod val="79000"/>
                  </a:srgbClr>
                </a:gs>
                <a:gs pos="100000">
                  <a:srgbClr val="FA4006">
                    <a:lumMod val="0"/>
                    <a:lumOff val="100000"/>
                  </a:srgbClr>
                </a:gs>
                <a:gs pos="82000">
                  <a:srgbClr val="F3BFFF"/>
                </a:gs>
                <a:gs pos="16000">
                  <a:srgbClr val="FF0000">
                    <a:lumMod val="0"/>
                    <a:lumOff val="100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a:off x="6858000" y="6172150"/>
              <a:ext cx="4572000" cy="5152274"/>
            </a:xfrm>
            <a:prstGeom prst="rect">
              <a:avLst/>
            </a:prstGeom>
            <a:gradFill>
              <a:gsLst>
                <a:gs pos="9000">
                  <a:srgbClr val="F3BFFF"/>
                </a:gs>
                <a:gs pos="30000">
                  <a:srgbClr val="EEA7FF"/>
                </a:gs>
                <a:gs pos="58000">
                  <a:srgbClr val="C1212E">
                    <a:lumMod val="45000"/>
                  </a:srgbClr>
                </a:gs>
                <a:gs pos="57000">
                  <a:srgbClr val="770825">
                    <a:lumMod val="82000"/>
                  </a:srgbClr>
                </a:gs>
                <a:gs pos="54000">
                  <a:srgbClr val="820926">
                    <a:lumMod val="79000"/>
                  </a:srgbClr>
                </a:gs>
                <a:gs pos="100000">
                  <a:srgbClr val="FA4006">
                    <a:lumMod val="0"/>
                    <a:lumOff val="100000"/>
                  </a:srgbClr>
                </a:gs>
                <a:gs pos="82000">
                  <a:srgbClr val="F3BFFF"/>
                </a:gs>
                <a:gs pos="16000">
                  <a:srgbClr val="FF0000">
                    <a:lumMod val="0"/>
                    <a:lumOff val="100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23"/>
          <p:cNvPicPr>
            <a:picLocks noGrp="1" noChangeAspect="1"/>
          </p:cNvPicPr>
          <p:nvPr isPhoto="1"/>
        </p:nvPicPr>
        <p:blipFill rotWithShape="1">
          <a:blip r:embed="rId2">
            <a:lum/>
            <a:extLst>
              <a:ext uri="{28A0092B-C50C-407E-A947-70E740481C1C}">
                <a14:useLocalDpi xmlns:a14="http://schemas.microsoft.com/office/drawing/2010/main" val="0"/>
              </a:ext>
            </a:extLst>
          </a:blip>
          <a:srcRect t="-102744" b="-1"/>
          <a:stretch/>
        </p:blipFill>
        <p:spPr>
          <a:xfrm>
            <a:off x="0" y="-5421137"/>
            <a:ext cx="9144000" cy="10564638"/>
          </a:xfrm>
          <a:prstGeom prst="rect">
            <a:avLst/>
          </a:prstGeom>
          <a:noFill/>
          <a:ln>
            <a:noFill/>
          </a:ln>
        </p:spPr>
      </p:pic>
      <p:sp>
        <p:nvSpPr>
          <p:cNvPr id="2" name="1 Paralelogramo"/>
          <p:cNvSpPr/>
          <p:nvPr/>
        </p:nvSpPr>
        <p:spPr>
          <a:xfrm rot="16200000" flipH="1">
            <a:off x="3440067" y="-914894"/>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a:off x="-242604" y="-108312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605354" y="-108312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1484456" y="-1083074"/>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405354" y="-1070556"/>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flipH="1">
            <a:off x="4268507" y="-915199"/>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a:off x="5292033" y="-950798"/>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a:off x="6300145" y="-950798"/>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flipH="1">
            <a:off x="6174189" y="939254"/>
            <a:ext cx="3276344"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flipH="1">
            <a:off x="5276270" y="993318"/>
            <a:ext cx="3240456"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5400000" flipH="1">
            <a:off x="4412283" y="993246"/>
            <a:ext cx="3096392"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flipH="1">
            <a:off x="3506043" y="1101202"/>
            <a:ext cx="3024336"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2420559" y="869940"/>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1556463" y="79793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692367" y="79793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242604" y="825399"/>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1404664" y="-164554"/>
            <a:ext cx="1209734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35120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1750" fill="hold"/>
                                        <p:tgtEl>
                                          <p:spTgt spid="2"/>
                                        </p:tgtEl>
                                        <p:attrNameLst>
                                          <p:attrName>ppt_x</p:attrName>
                                        </p:attrNameLst>
                                      </p:cBhvr>
                                      <p:tavLst>
                                        <p:tav tm="0">
                                          <p:val>
                                            <p:strVal val="#ppt_x"/>
                                          </p:val>
                                        </p:tav>
                                        <p:tav tm="100000">
                                          <p:val>
                                            <p:strVal val="#ppt_x"/>
                                          </p:val>
                                        </p:tav>
                                      </p:tavLst>
                                    </p:anim>
                                    <p:anim calcmode="lin" valueType="num">
                                      <p:cBhvr additive="base">
                                        <p:cTn id="24" dur="1750" fill="hold"/>
                                        <p:tgtEl>
                                          <p:spTgt spid="2"/>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750" fill="hold"/>
                                        <p:tgtEl>
                                          <p:spTgt spid="7"/>
                                        </p:tgtEl>
                                        <p:attrNameLst>
                                          <p:attrName>ppt_x</p:attrName>
                                        </p:attrNameLst>
                                      </p:cBhvr>
                                      <p:tavLst>
                                        <p:tav tm="0">
                                          <p:val>
                                            <p:strVal val="#ppt_x"/>
                                          </p:val>
                                        </p:tav>
                                        <p:tav tm="100000">
                                          <p:val>
                                            <p:strVal val="#ppt_x"/>
                                          </p:val>
                                        </p:tav>
                                      </p:tavLst>
                                    </p:anim>
                                    <p:anim calcmode="lin" valueType="num">
                                      <p:cBhvr additive="base">
                                        <p:cTn id="28" dur="175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750" fill="hold"/>
                                        <p:tgtEl>
                                          <p:spTgt spid="8"/>
                                        </p:tgtEl>
                                        <p:attrNameLst>
                                          <p:attrName>ppt_x</p:attrName>
                                        </p:attrNameLst>
                                      </p:cBhvr>
                                      <p:tavLst>
                                        <p:tav tm="0">
                                          <p:val>
                                            <p:strVal val="#ppt_x"/>
                                          </p:val>
                                        </p:tav>
                                        <p:tav tm="100000">
                                          <p:val>
                                            <p:strVal val="#ppt_x"/>
                                          </p:val>
                                        </p:tav>
                                      </p:tavLst>
                                    </p:anim>
                                    <p:anim calcmode="lin" valueType="num">
                                      <p:cBhvr additive="base">
                                        <p:cTn id="32" dur="1750" fill="hold"/>
                                        <p:tgtEl>
                                          <p:spTgt spid="8"/>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blinds(horizontal)">
                                      <p:cBhvr>
                                        <p:cTn id="47" dur="1750"/>
                                        <p:tgtEl>
                                          <p:spTgt spid="2"/>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linds(horizontal)">
                                      <p:cBhvr>
                                        <p:cTn id="50" dur="1750"/>
                                        <p:tgtEl>
                                          <p:spTgt spid="7"/>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8"/>
                                        </p:tgtEl>
                                        <p:attrNameLst>
                                          <p:attrName>style.visibility</p:attrName>
                                        </p:attrNameLst>
                                      </p:cBhvr>
                                      <p:to>
                                        <p:strVal val="visible"/>
                                      </p:to>
                                    </p:set>
                                    <p:animEffect transition="in" filter="blinds(horizontal)">
                                      <p:cBhvr>
                                        <p:cTn id="53" dur="1750"/>
                                        <p:tgtEl>
                                          <p:spTgt spid="8"/>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9"/>
                                        </p:tgtEl>
                                        <p:attrNameLst>
                                          <p:attrName>style.visibility</p:attrName>
                                        </p:attrNameLst>
                                      </p:cBhvr>
                                      <p:to>
                                        <p:strVal val="visible"/>
                                      </p:to>
                                    </p:set>
                                    <p:anim calcmode="lin" valueType="num">
                                      <p:cBhvr additive="base">
                                        <p:cTn id="56" dur="1750" fill="hold"/>
                                        <p:tgtEl>
                                          <p:spTgt spid="9"/>
                                        </p:tgtEl>
                                        <p:attrNameLst>
                                          <p:attrName>ppt_x</p:attrName>
                                        </p:attrNameLst>
                                      </p:cBhvr>
                                      <p:tavLst>
                                        <p:tav tm="0">
                                          <p:val>
                                            <p:strVal val="#ppt_x"/>
                                          </p:val>
                                        </p:tav>
                                        <p:tav tm="100000">
                                          <p:val>
                                            <p:strVal val="#ppt_x"/>
                                          </p:val>
                                        </p:tav>
                                      </p:tavLst>
                                    </p:anim>
                                    <p:anim calcmode="lin" valueType="num">
                                      <p:cBhvr additive="base">
                                        <p:cTn id="57" dur="1750" fill="hold"/>
                                        <p:tgtEl>
                                          <p:spTgt spid="9"/>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9"/>
                                        </p:tgtEl>
                                        <p:attrNameLst>
                                          <p:attrName>style.visibility</p:attrName>
                                        </p:attrNameLst>
                                      </p:cBhvr>
                                      <p:to>
                                        <p:strVal val="visible"/>
                                      </p:to>
                                    </p:set>
                                    <p:animEffect transition="in" filter="blinds(horizontal)">
                                      <p:cBhvr>
                                        <p:cTn id="60" dur="1750"/>
                                        <p:tgtEl>
                                          <p:spTgt spid="9"/>
                                        </p:tgtEl>
                                      </p:cBhvr>
                                    </p:animEffect>
                                  </p:childTnLst>
                                </p:cTn>
                              </p:par>
                              <p:par>
                                <p:cTn id="61" presetID="2" presetClass="entr" presetSubtype="4"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1750" fill="hold"/>
                                        <p:tgtEl>
                                          <p:spTgt spid="17"/>
                                        </p:tgtEl>
                                        <p:attrNameLst>
                                          <p:attrName>ppt_x</p:attrName>
                                        </p:attrNameLst>
                                      </p:cBhvr>
                                      <p:tavLst>
                                        <p:tav tm="0">
                                          <p:val>
                                            <p:strVal val="#ppt_x"/>
                                          </p:val>
                                        </p:tav>
                                        <p:tav tm="100000">
                                          <p:val>
                                            <p:strVal val="#ppt_x"/>
                                          </p:val>
                                        </p:tav>
                                      </p:tavLst>
                                    </p:anim>
                                    <p:anim calcmode="lin" valueType="num">
                                      <p:cBhvr additive="base">
                                        <p:cTn id="64" dur="1750" fill="hold"/>
                                        <p:tgtEl>
                                          <p:spTgt spid="17"/>
                                        </p:tgtEl>
                                        <p:attrNameLst>
                                          <p:attrName>ppt_y</p:attrName>
                                        </p:attrNameLst>
                                      </p:cBhvr>
                                      <p:tavLst>
                                        <p:tav tm="0">
                                          <p:val>
                                            <p:strVal val="1+#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blinds(horizontal)">
                                      <p:cBhvr>
                                        <p:cTn id="67" dur="1750"/>
                                        <p:tgtEl>
                                          <p:spTgt spid="17"/>
                                        </p:tgtEl>
                                      </p:cBhvr>
                                    </p:animEffect>
                                  </p:childTnLst>
                                </p:cTn>
                              </p:par>
                              <p:par>
                                <p:cTn id="68" presetID="2" presetClass="entr" presetSubtype="1" fill="hold" grpId="0" nodeType="withEffect">
                                  <p:stCondLst>
                                    <p:cond delay="0"/>
                                  </p:stCondLst>
                                  <p:childTnLst>
                                    <p:set>
                                      <p:cBhvr>
                                        <p:cTn id="69" dur="1" fill="hold">
                                          <p:stCondLst>
                                            <p:cond delay="0"/>
                                          </p:stCondLst>
                                        </p:cTn>
                                        <p:tgtEl>
                                          <p:spTgt spid="16"/>
                                        </p:tgtEl>
                                        <p:attrNameLst>
                                          <p:attrName>style.visibility</p:attrName>
                                        </p:attrNameLst>
                                      </p:cBhvr>
                                      <p:to>
                                        <p:strVal val="visible"/>
                                      </p:to>
                                    </p:set>
                                    <p:anim calcmode="lin" valueType="num">
                                      <p:cBhvr additive="base">
                                        <p:cTn id="70" dur="1750" fill="hold"/>
                                        <p:tgtEl>
                                          <p:spTgt spid="16"/>
                                        </p:tgtEl>
                                        <p:attrNameLst>
                                          <p:attrName>ppt_x</p:attrName>
                                        </p:attrNameLst>
                                      </p:cBhvr>
                                      <p:tavLst>
                                        <p:tav tm="0">
                                          <p:val>
                                            <p:strVal val="#ppt_x"/>
                                          </p:val>
                                        </p:tav>
                                        <p:tav tm="100000">
                                          <p:val>
                                            <p:strVal val="#ppt_x"/>
                                          </p:val>
                                        </p:tav>
                                      </p:tavLst>
                                    </p:anim>
                                    <p:anim calcmode="lin" valueType="num">
                                      <p:cBhvr additive="base">
                                        <p:cTn id="71" dur="1750" fill="hold"/>
                                        <p:tgtEl>
                                          <p:spTgt spid="16"/>
                                        </p:tgtEl>
                                        <p:attrNameLst>
                                          <p:attrName>ppt_y</p:attrName>
                                        </p:attrNameLst>
                                      </p:cBhvr>
                                      <p:tavLst>
                                        <p:tav tm="0">
                                          <p:val>
                                            <p:strVal val="0-#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16"/>
                                        </p:tgtEl>
                                        <p:attrNameLst>
                                          <p:attrName>style.visibility</p:attrName>
                                        </p:attrNameLst>
                                      </p:cBhvr>
                                      <p:to>
                                        <p:strVal val="visible"/>
                                      </p:to>
                                    </p:set>
                                    <p:animEffect transition="in" filter="blinds(horizontal)">
                                      <p:cBhvr>
                                        <p:cTn id="74" dur="1750"/>
                                        <p:tgtEl>
                                          <p:spTgt spid="16"/>
                                        </p:tgtEl>
                                      </p:cBhvr>
                                    </p:animEffect>
                                  </p:childTnLst>
                                </p:cTn>
                              </p:par>
                              <p:par>
                                <p:cTn id="75" presetID="2" presetClass="entr" presetSubtype="4"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1750" fill="hold"/>
                                        <p:tgtEl>
                                          <p:spTgt spid="15"/>
                                        </p:tgtEl>
                                        <p:attrNameLst>
                                          <p:attrName>ppt_x</p:attrName>
                                        </p:attrNameLst>
                                      </p:cBhvr>
                                      <p:tavLst>
                                        <p:tav tm="0">
                                          <p:val>
                                            <p:strVal val="#ppt_x"/>
                                          </p:val>
                                        </p:tav>
                                        <p:tav tm="100000">
                                          <p:val>
                                            <p:strVal val="#ppt_x"/>
                                          </p:val>
                                        </p:tav>
                                      </p:tavLst>
                                    </p:anim>
                                    <p:anim calcmode="lin" valueType="num">
                                      <p:cBhvr additive="base">
                                        <p:cTn id="78" dur="1750" fill="hold"/>
                                        <p:tgtEl>
                                          <p:spTgt spid="15"/>
                                        </p:tgtEl>
                                        <p:attrNameLst>
                                          <p:attrName>ppt_y</p:attrName>
                                        </p:attrNameLst>
                                      </p:cBhvr>
                                      <p:tavLst>
                                        <p:tav tm="0">
                                          <p:val>
                                            <p:strVal val="1+#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Effect transition="in" filter="blinds(horizontal)">
                                      <p:cBhvr>
                                        <p:cTn id="81" dur="1750"/>
                                        <p:tgtEl>
                                          <p:spTgt spid="15"/>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14"/>
                                        </p:tgtEl>
                                        <p:attrNameLst>
                                          <p:attrName>style.visibility</p:attrName>
                                        </p:attrNameLst>
                                      </p:cBhvr>
                                      <p:to>
                                        <p:strVal val="visible"/>
                                      </p:to>
                                    </p:set>
                                    <p:anim calcmode="lin" valueType="num">
                                      <p:cBhvr additive="base">
                                        <p:cTn id="84" dur="1750" fill="hold"/>
                                        <p:tgtEl>
                                          <p:spTgt spid="14"/>
                                        </p:tgtEl>
                                        <p:attrNameLst>
                                          <p:attrName>ppt_x</p:attrName>
                                        </p:attrNameLst>
                                      </p:cBhvr>
                                      <p:tavLst>
                                        <p:tav tm="0">
                                          <p:val>
                                            <p:strVal val="#ppt_x"/>
                                          </p:val>
                                        </p:tav>
                                        <p:tav tm="100000">
                                          <p:val>
                                            <p:strVal val="#ppt_x"/>
                                          </p:val>
                                        </p:tav>
                                      </p:tavLst>
                                    </p:anim>
                                    <p:anim calcmode="lin" valueType="num">
                                      <p:cBhvr additive="base">
                                        <p:cTn id="85" dur="1750" fill="hold"/>
                                        <p:tgtEl>
                                          <p:spTgt spid="14"/>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blinds(horizontal)">
                                      <p:cBhvr>
                                        <p:cTn id="88" dur="1750"/>
                                        <p:tgtEl>
                                          <p:spTgt spid="1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1750" fill="hold"/>
                                        <p:tgtEl>
                                          <p:spTgt spid="13"/>
                                        </p:tgtEl>
                                        <p:attrNameLst>
                                          <p:attrName>ppt_x</p:attrName>
                                        </p:attrNameLst>
                                      </p:cBhvr>
                                      <p:tavLst>
                                        <p:tav tm="0">
                                          <p:val>
                                            <p:strVal val="#ppt_x"/>
                                          </p:val>
                                        </p:tav>
                                        <p:tav tm="100000">
                                          <p:val>
                                            <p:strVal val="#ppt_x"/>
                                          </p:val>
                                        </p:tav>
                                      </p:tavLst>
                                    </p:anim>
                                    <p:anim calcmode="lin" valueType="num">
                                      <p:cBhvr additive="base">
                                        <p:cTn id="92" dur="1750" fill="hold"/>
                                        <p:tgtEl>
                                          <p:spTgt spid="1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13"/>
                                        </p:tgtEl>
                                        <p:attrNameLst>
                                          <p:attrName>style.visibility</p:attrName>
                                        </p:attrNameLst>
                                      </p:cBhvr>
                                      <p:to>
                                        <p:strVal val="visible"/>
                                      </p:to>
                                    </p:set>
                                    <p:animEffect transition="in" filter="blinds(horizontal)">
                                      <p:cBhvr>
                                        <p:cTn id="95" dur="1750"/>
                                        <p:tgtEl>
                                          <p:spTgt spid="1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12"/>
                                        </p:tgtEl>
                                        <p:attrNameLst>
                                          <p:attrName>style.visibility</p:attrName>
                                        </p:attrNameLst>
                                      </p:cBhvr>
                                      <p:to>
                                        <p:strVal val="visible"/>
                                      </p:to>
                                    </p:set>
                                    <p:anim calcmode="lin" valueType="num">
                                      <p:cBhvr additive="base">
                                        <p:cTn id="98" dur="1750" fill="hold"/>
                                        <p:tgtEl>
                                          <p:spTgt spid="12"/>
                                        </p:tgtEl>
                                        <p:attrNameLst>
                                          <p:attrName>ppt_x</p:attrName>
                                        </p:attrNameLst>
                                      </p:cBhvr>
                                      <p:tavLst>
                                        <p:tav tm="0">
                                          <p:val>
                                            <p:strVal val="#ppt_x"/>
                                          </p:val>
                                        </p:tav>
                                        <p:tav tm="100000">
                                          <p:val>
                                            <p:strVal val="#ppt_x"/>
                                          </p:val>
                                        </p:tav>
                                      </p:tavLst>
                                    </p:anim>
                                    <p:anim calcmode="lin" valueType="num">
                                      <p:cBhvr additive="base">
                                        <p:cTn id="99" dur="1750" fill="hold"/>
                                        <p:tgtEl>
                                          <p:spTgt spid="1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12"/>
                                        </p:tgtEl>
                                        <p:attrNameLst>
                                          <p:attrName>style.visibility</p:attrName>
                                        </p:attrNameLst>
                                      </p:cBhvr>
                                      <p:to>
                                        <p:strVal val="visible"/>
                                      </p:to>
                                    </p:set>
                                    <p:animEffect transition="in" filter="blinds(horizontal)">
                                      <p:cBhvr>
                                        <p:cTn id="102" dur="1750"/>
                                        <p:tgtEl>
                                          <p:spTgt spid="1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 calcmode="lin" valueType="num">
                                      <p:cBhvr additive="base">
                                        <p:cTn id="105" dur="1750" fill="hold"/>
                                        <p:tgtEl>
                                          <p:spTgt spid="11"/>
                                        </p:tgtEl>
                                        <p:attrNameLst>
                                          <p:attrName>ppt_x</p:attrName>
                                        </p:attrNameLst>
                                      </p:cBhvr>
                                      <p:tavLst>
                                        <p:tav tm="0">
                                          <p:val>
                                            <p:strVal val="#ppt_x"/>
                                          </p:val>
                                        </p:tav>
                                        <p:tav tm="100000">
                                          <p:val>
                                            <p:strVal val="#ppt_x"/>
                                          </p:val>
                                        </p:tav>
                                      </p:tavLst>
                                    </p:anim>
                                    <p:anim calcmode="lin" valueType="num">
                                      <p:cBhvr additive="base">
                                        <p:cTn id="106" dur="1750" fill="hold"/>
                                        <p:tgtEl>
                                          <p:spTgt spid="1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11"/>
                                        </p:tgtEl>
                                        <p:attrNameLst>
                                          <p:attrName>style.visibility</p:attrName>
                                        </p:attrNameLst>
                                      </p:cBhvr>
                                      <p:to>
                                        <p:strVal val="visible"/>
                                      </p:to>
                                    </p:set>
                                    <p:animEffect transition="in" filter="blinds(horizontal)">
                                      <p:cBhvr>
                                        <p:cTn id="109" dur="1750"/>
                                        <p:tgtEl>
                                          <p:spTgt spid="1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10"/>
                                        </p:tgtEl>
                                        <p:attrNameLst>
                                          <p:attrName>style.visibility</p:attrName>
                                        </p:attrNameLst>
                                      </p:cBhvr>
                                      <p:to>
                                        <p:strVal val="visible"/>
                                      </p:to>
                                    </p:set>
                                    <p:anim calcmode="lin" valueType="num">
                                      <p:cBhvr additive="base">
                                        <p:cTn id="112" dur="1750" fill="hold"/>
                                        <p:tgtEl>
                                          <p:spTgt spid="10"/>
                                        </p:tgtEl>
                                        <p:attrNameLst>
                                          <p:attrName>ppt_x</p:attrName>
                                        </p:attrNameLst>
                                      </p:cBhvr>
                                      <p:tavLst>
                                        <p:tav tm="0">
                                          <p:val>
                                            <p:strVal val="#ppt_x"/>
                                          </p:val>
                                        </p:tav>
                                        <p:tav tm="100000">
                                          <p:val>
                                            <p:strVal val="#ppt_x"/>
                                          </p:val>
                                        </p:tav>
                                      </p:tavLst>
                                    </p:anim>
                                    <p:anim calcmode="lin" valueType="num">
                                      <p:cBhvr additive="base">
                                        <p:cTn id="113" dur="1750" fill="hold"/>
                                        <p:tgtEl>
                                          <p:spTgt spid="1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0"/>
                                        </p:tgtEl>
                                        <p:attrNameLst>
                                          <p:attrName>style.visibility</p:attrName>
                                        </p:attrNameLst>
                                      </p:cBhvr>
                                      <p:to>
                                        <p:strVal val="visible"/>
                                      </p:to>
                                    </p:set>
                                    <p:animEffect transition="in" filter="blinds(horizontal)">
                                      <p:cBhvr>
                                        <p:cTn id="116" dur="1750"/>
                                        <p:tgtEl>
                                          <p:spTgt spid="10"/>
                                        </p:tgtEl>
                                      </p:cBhvr>
                                    </p:animEffect>
                                  </p:childTnLst>
                                </p:cTn>
                              </p:par>
                              <p:par>
                                <p:cTn id="117" presetID="9" presetClass="emph" presetSubtype="0" grpId="0" nodeType="withEffect">
                                  <p:stCondLst>
                                    <p:cond delay="0"/>
                                  </p:stCondLst>
                                  <p:childTnLst>
                                    <p:set>
                                      <p:cBhvr rctx="PPT">
                                        <p:cTn id="118" dur="indefinite"/>
                                        <p:tgtEl>
                                          <p:spTgt spid="22"/>
                                        </p:tgtEl>
                                        <p:attrNameLst>
                                          <p:attrName>style.opacity</p:attrName>
                                        </p:attrNameLst>
                                      </p:cBhvr>
                                      <p:to>
                                        <p:strVal val="0"/>
                                      </p:to>
                                    </p:set>
                                    <p:animEffect filter="image" prLst="opacity: 0">
                                      <p:cBhvr rctx="IE">
                                        <p:cTn id="119" dur="indefinite"/>
                                        <p:tgtEl>
                                          <p:spTgt spid="22"/>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3500"/>
                                        <p:tgtEl>
                                          <p:spTgt spid="10"/>
                                        </p:tgtEl>
                                        <p:attrNameLst>
                                          <p:attrName>ppt_x</p:attrName>
                                        </p:attrNameLst>
                                      </p:cBhvr>
                                      <p:tavLst>
                                        <p:tav tm="0">
                                          <p:val>
                                            <p:strVal val="ppt_x"/>
                                          </p:val>
                                        </p:tav>
                                        <p:tav tm="100000">
                                          <p:val>
                                            <p:strVal val="0-ppt_w/2"/>
                                          </p:val>
                                        </p:tav>
                                      </p:tavLst>
                                    </p:anim>
                                    <p:anim calcmode="lin" valueType="num">
                                      <p:cBhvr additive="base">
                                        <p:cTn id="123" dur="3500"/>
                                        <p:tgtEl>
                                          <p:spTgt spid="10"/>
                                        </p:tgtEl>
                                        <p:attrNameLst>
                                          <p:attrName>ppt_y</p:attrName>
                                        </p:attrNameLst>
                                      </p:cBhvr>
                                      <p:tavLst>
                                        <p:tav tm="0">
                                          <p:val>
                                            <p:strVal val="ppt_y"/>
                                          </p:val>
                                        </p:tav>
                                        <p:tav tm="100000">
                                          <p:val>
                                            <p:strVal val="ppt_y"/>
                                          </p:val>
                                        </p:tav>
                                      </p:tavLst>
                                    </p:anim>
                                    <p:set>
                                      <p:cBhvr>
                                        <p:cTn id="124" dur="1" fill="hold">
                                          <p:stCondLst>
                                            <p:cond delay="3499"/>
                                          </p:stCondLst>
                                        </p:cTn>
                                        <p:tgtEl>
                                          <p:spTgt spid="1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3500"/>
                                        <p:tgtEl>
                                          <p:spTgt spid="10"/>
                                        </p:tgtEl>
                                      </p:cBhvr>
                                    </p:animEffect>
                                    <p:set>
                                      <p:cBhvr>
                                        <p:cTn id="127" dur="1" fill="hold">
                                          <p:stCondLst>
                                            <p:cond delay="3499"/>
                                          </p:stCondLst>
                                        </p:cTn>
                                        <p:tgtEl>
                                          <p:spTgt spid="1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3500"/>
                                        <p:tgtEl>
                                          <p:spTgt spid="11"/>
                                        </p:tgtEl>
                                        <p:attrNameLst>
                                          <p:attrName>ppt_x</p:attrName>
                                        </p:attrNameLst>
                                      </p:cBhvr>
                                      <p:tavLst>
                                        <p:tav tm="0">
                                          <p:val>
                                            <p:strVal val="ppt_x"/>
                                          </p:val>
                                        </p:tav>
                                        <p:tav tm="100000">
                                          <p:val>
                                            <p:strVal val="0-ppt_w/2"/>
                                          </p:val>
                                        </p:tav>
                                      </p:tavLst>
                                    </p:anim>
                                    <p:anim calcmode="lin" valueType="num">
                                      <p:cBhvr additive="base">
                                        <p:cTn id="130" dur="3500"/>
                                        <p:tgtEl>
                                          <p:spTgt spid="11"/>
                                        </p:tgtEl>
                                        <p:attrNameLst>
                                          <p:attrName>ppt_y</p:attrName>
                                        </p:attrNameLst>
                                      </p:cBhvr>
                                      <p:tavLst>
                                        <p:tav tm="0">
                                          <p:val>
                                            <p:strVal val="ppt_y"/>
                                          </p:val>
                                        </p:tav>
                                        <p:tav tm="100000">
                                          <p:val>
                                            <p:strVal val="ppt_y"/>
                                          </p:val>
                                        </p:tav>
                                      </p:tavLst>
                                    </p:anim>
                                    <p:set>
                                      <p:cBhvr>
                                        <p:cTn id="131" dur="1" fill="hold">
                                          <p:stCondLst>
                                            <p:cond delay="3499"/>
                                          </p:stCondLst>
                                        </p:cTn>
                                        <p:tgtEl>
                                          <p:spTgt spid="1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3500"/>
                                        <p:tgtEl>
                                          <p:spTgt spid="11"/>
                                        </p:tgtEl>
                                      </p:cBhvr>
                                    </p:animEffect>
                                    <p:set>
                                      <p:cBhvr>
                                        <p:cTn id="134" dur="1" fill="hold">
                                          <p:stCondLst>
                                            <p:cond delay="3499"/>
                                          </p:stCondLst>
                                        </p:cTn>
                                        <p:tgtEl>
                                          <p:spTgt spid="1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3500"/>
                                        <p:tgtEl>
                                          <p:spTgt spid="12"/>
                                        </p:tgtEl>
                                        <p:attrNameLst>
                                          <p:attrName>ppt_x</p:attrName>
                                        </p:attrNameLst>
                                      </p:cBhvr>
                                      <p:tavLst>
                                        <p:tav tm="0">
                                          <p:val>
                                            <p:strVal val="ppt_x"/>
                                          </p:val>
                                        </p:tav>
                                        <p:tav tm="100000">
                                          <p:val>
                                            <p:strVal val="0-ppt_w/2"/>
                                          </p:val>
                                        </p:tav>
                                      </p:tavLst>
                                    </p:anim>
                                    <p:anim calcmode="lin" valueType="num">
                                      <p:cBhvr additive="base">
                                        <p:cTn id="137" dur="3500"/>
                                        <p:tgtEl>
                                          <p:spTgt spid="12"/>
                                        </p:tgtEl>
                                        <p:attrNameLst>
                                          <p:attrName>ppt_y</p:attrName>
                                        </p:attrNameLst>
                                      </p:cBhvr>
                                      <p:tavLst>
                                        <p:tav tm="0">
                                          <p:val>
                                            <p:strVal val="ppt_y"/>
                                          </p:val>
                                        </p:tav>
                                        <p:tav tm="100000">
                                          <p:val>
                                            <p:strVal val="ppt_y"/>
                                          </p:val>
                                        </p:tav>
                                      </p:tavLst>
                                    </p:anim>
                                    <p:set>
                                      <p:cBhvr>
                                        <p:cTn id="138" dur="1" fill="hold">
                                          <p:stCondLst>
                                            <p:cond delay="3499"/>
                                          </p:stCondLst>
                                        </p:cTn>
                                        <p:tgtEl>
                                          <p:spTgt spid="1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3500"/>
                                        <p:tgtEl>
                                          <p:spTgt spid="12"/>
                                        </p:tgtEl>
                                      </p:cBhvr>
                                    </p:animEffect>
                                    <p:set>
                                      <p:cBhvr>
                                        <p:cTn id="141" dur="1" fill="hold">
                                          <p:stCondLst>
                                            <p:cond delay="3499"/>
                                          </p:stCondLst>
                                        </p:cTn>
                                        <p:tgtEl>
                                          <p:spTgt spid="1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3500"/>
                                        <p:tgtEl>
                                          <p:spTgt spid="13"/>
                                        </p:tgtEl>
                                        <p:attrNameLst>
                                          <p:attrName>ppt_x</p:attrName>
                                        </p:attrNameLst>
                                      </p:cBhvr>
                                      <p:tavLst>
                                        <p:tav tm="0">
                                          <p:val>
                                            <p:strVal val="ppt_x"/>
                                          </p:val>
                                        </p:tav>
                                        <p:tav tm="100000">
                                          <p:val>
                                            <p:strVal val="0-ppt_w/2"/>
                                          </p:val>
                                        </p:tav>
                                      </p:tavLst>
                                    </p:anim>
                                    <p:anim calcmode="lin" valueType="num">
                                      <p:cBhvr additive="base">
                                        <p:cTn id="144" dur="3500"/>
                                        <p:tgtEl>
                                          <p:spTgt spid="13"/>
                                        </p:tgtEl>
                                        <p:attrNameLst>
                                          <p:attrName>ppt_y</p:attrName>
                                        </p:attrNameLst>
                                      </p:cBhvr>
                                      <p:tavLst>
                                        <p:tav tm="0">
                                          <p:val>
                                            <p:strVal val="ppt_y"/>
                                          </p:val>
                                        </p:tav>
                                        <p:tav tm="100000">
                                          <p:val>
                                            <p:strVal val="ppt_y"/>
                                          </p:val>
                                        </p:tav>
                                      </p:tavLst>
                                    </p:anim>
                                    <p:set>
                                      <p:cBhvr>
                                        <p:cTn id="145" dur="1" fill="hold">
                                          <p:stCondLst>
                                            <p:cond delay="3499"/>
                                          </p:stCondLst>
                                        </p:cTn>
                                        <p:tgtEl>
                                          <p:spTgt spid="1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3500"/>
                                        <p:tgtEl>
                                          <p:spTgt spid="13"/>
                                        </p:tgtEl>
                                      </p:cBhvr>
                                    </p:animEffect>
                                    <p:set>
                                      <p:cBhvr>
                                        <p:cTn id="148" dur="1" fill="hold">
                                          <p:stCondLst>
                                            <p:cond delay="3499"/>
                                          </p:stCondLst>
                                        </p:cTn>
                                        <p:tgtEl>
                                          <p:spTgt spid="1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3500"/>
                                        <p:tgtEl>
                                          <p:spTgt spid="14"/>
                                        </p:tgtEl>
                                        <p:attrNameLst>
                                          <p:attrName>ppt_x</p:attrName>
                                        </p:attrNameLst>
                                      </p:cBhvr>
                                      <p:tavLst>
                                        <p:tav tm="0">
                                          <p:val>
                                            <p:strVal val="ppt_x"/>
                                          </p:val>
                                        </p:tav>
                                        <p:tav tm="100000">
                                          <p:val>
                                            <p:strVal val="1+ppt_w/2"/>
                                          </p:val>
                                        </p:tav>
                                      </p:tavLst>
                                    </p:anim>
                                    <p:anim calcmode="lin" valueType="num">
                                      <p:cBhvr additive="base">
                                        <p:cTn id="151" dur="3500"/>
                                        <p:tgtEl>
                                          <p:spTgt spid="14"/>
                                        </p:tgtEl>
                                        <p:attrNameLst>
                                          <p:attrName>ppt_y</p:attrName>
                                        </p:attrNameLst>
                                      </p:cBhvr>
                                      <p:tavLst>
                                        <p:tav tm="0">
                                          <p:val>
                                            <p:strVal val="ppt_y"/>
                                          </p:val>
                                        </p:tav>
                                        <p:tav tm="100000">
                                          <p:val>
                                            <p:strVal val="ppt_y"/>
                                          </p:val>
                                        </p:tav>
                                      </p:tavLst>
                                    </p:anim>
                                    <p:set>
                                      <p:cBhvr>
                                        <p:cTn id="152" dur="1" fill="hold">
                                          <p:stCondLst>
                                            <p:cond delay="3499"/>
                                          </p:stCondLst>
                                        </p:cTn>
                                        <p:tgtEl>
                                          <p:spTgt spid="1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3500"/>
                                        <p:tgtEl>
                                          <p:spTgt spid="14"/>
                                        </p:tgtEl>
                                      </p:cBhvr>
                                    </p:animEffect>
                                    <p:set>
                                      <p:cBhvr>
                                        <p:cTn id="155" dur="1" fill="hold">
                                          <p:stCondLst>
                                            <p:cond delay="3499"/>
                                          </p:stCondLst>
                                        </p:cTn>
                                        <p:tgtEl>
                                          <p:spTgt spid="1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3500"/>
                                        <p:tgtEl>
                                          <p:spTgt spid="15"/>
                                        </p:tgtEl>
                                        <p:attrNameLst>
                                          <p:attrName>ppt_x</p:attrName>
                                        </p:attrNameLst>
                                      </p:cBhvr>
                                      <p:tavLst>
                                        <p:tav tm="0">
                                          <p:val>
                                            <p:strVal val="ppt_x"/>
                                          </p:val>
                                        </p:tav>
                                        <p:tav tm="100000">
                                          <p:val>
                                            <p:strVal val="1+ppt_w/2"/>
                                          </p:val>
                                        </p:tav>
                                      </p:tavLst>
                                    </p:anim>
                                    <p:anim calcmode="lin" valueType="num">
                                      <p:cBhvr additive="base">
                                        <p:cTn id="158" dur="3500"/>
                                        <p:tgtEl>
                                          <p:spTgt spid="15"/>
                                        </p:tgtEl>
                                        <p:attrNameLst>
                                          <p:attrName>ppt_y</p:attrName>
                                        </p:attrNameLst>
                                      </p:cBhvr>
                                      <p:tavLst>
                                        <p:tav tm="0">
                                          <p:val>
                                            <p:strVal val="ppt_y"/>
                                          </p:val>
                                        </p:tav>
                                        <p:tav tm="100000">
                                          <p:val>
                                            <p:strVal val="ppt_y"/>
                                          </p:val>
                                        </p:tav>
                                      </p:tavLst>
                                    </p:anim>
                                    <p:set>
                                      <p:cBhvr>
                                        <p:cTn id="159" dur="1" fill="hold">
                                          <p:stCondLst>
                                            <p:cond delay="3499"/>
                                          </p:stCondLst>
                                        </p:cTn>
                                        <p:tgtEl>
                                          <p:spTgt spid="1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3500"/>
                                        <p:tgtEl>
                                          <p:spTgt spid="15"/>
                                        </p:tgtEl>
                                      </p:cBhvr>
                                    </p:animEffect>
                                    <p:set>
                                      <p:cBhvr>
                                        <p:cTn id="162" dur="1" fill="hold">
                                          <p:stCondLst>
                                            <p:cond delay="3499"/>
                                          </p:stCondLst>
                                        </p:cTn>
                                        <p:tgtEl>
                                          <p:spTgt spid="1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3500"/>
                                        <p:tgtEl>
                                          <p:spTgt spid="16"/>
                                        </p:tgtEl>
                                        <p:attrNameLst>
                                          <p:attrName>ppt_x</p:attrName>
                                        </p:attrNameLst>
                                      </p:cBhvr>
                                      <p:tavLst>
                                        <p:tav tm="0">
                                          <p:val>
                                            <p:strVal val="ppt_x"/>
                                          </p:val>
                                        </p:tav>
                                        <p:tav tm="100000">
                                          <p:val>
                                            <p:strVal val="1+ppt_w/2"/>
                                          </p:val>
                                        </p:tav>
                                      </p:tavLst>
                                    </p:anim>
                                    <p:anim calcmode="lin" valueType="num">
                                      <p:cBhvr additive="base">
                                        <p:cTn id="165" dur="3500"/>
                                        <p:tgtEl>
                                          <p:spTgt spid="16"/>
                                        </p:tgtEl>
                                        <p:attrNameLst>
                                          <p:attrName>ppt_y</p:attrName>
                                        </p:attrNameLst>
                                      </p:cBhvr>
                                      <p:tavLst>
                                        <p:tav tm="0">
                                          <p:val>
                                            <p:strVal val="ppt_y"/>
                                          </p:val>
                                        </p:tav>
                                        <p:tav tm="100000">
                                          <p:val>
                                            <p:strVal val="ppt_y"/>
                                          </p:val>
                                        </p:tav>
                                      </p:tavLst>
                                    </p:anim>
                                    <p:set>
                                      <p:cBhvr>
                                        <p:cTn id="166" dur="1" fill="hold">
                                          <p:stCondLst>
                                            <p:cond delay="3499"/>
                                          </p:stCondLst>
                                        </p:cTn>
                                        <p:tgtEl>
                                          <p:spTgt spid="1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3500"/>
                                        <p:tgtEl>
                                          <p:spTgt spid="16"/>
                                        </p:tgtEl>
                                      </p:cBhvr>
                                    </p:animEffect>
                                    <p:set>
                                      <p:cBhvr>
                                        <p:cTn id="169" dur="1" fill="hold">
                                          <p:stCondLst>
                                            <p:cond delay="3499"/>
                                          </p:stCondLst>
                                        </p:cTn>
                                        <p:tgtEl>
                                          <p:spTgt spid="1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3500"/>
                                        <p:tgtEl>
                                          <p:spTgt spid="17"/>
                                        </p:tgtEl>
                                        <p:attrNameLst>
                                          <p:attrName>ppt_x</p:attrName>
                                        </p:attrNameLst>
                                      </p:cBhvr>
                                      <p:tavLst>
                                        <p:tav tm="0">
                                          <p:val>
                                            <p:strVal val="ppt_x"/>
                                          </p:val>
                                        </p:tav>
                                        <p:tav tm="100000">
                                          <p:val>
                                            <p:strVal val="1+ppt_w/2"/>
                                          </p:val>
                                        </p:tav>
                                      </p:tavLst>
                                    </p:anim>
                                    <p:anim calcmode="lin" valueType="num">
                                      <p:cBhvr additive="base">
                                        <p:cTn id="172" dur="3500"/>
                                        <p:tgtEl>
                                          <p:spTgt spid="17"/>
                                        </p:tgtEl>
                                        <p:attrNameLst>
                                          <p:attrName>ppt_y</p:attrName>
                                        </p:attrNameLst>
                                      </p:cBhvr>
                                      <p:tavLst>
                                        <p:tav tm="0">
                                          <p:val>
                                            <p:strVal val="ppt_y"/>
                                          </p:val>
                                        </p:tav>
                                        <p:tav tm="100000">
                                          <p:val>
                                            <p:strVal val="ppt_y"/>
                                          </p:val>
                                        </p:tav>
                                      </p:tavLst>
                                    </p:anim>
                                    <p:set>
                                      <p:cBhvr>
                                        <p:cTn id="173" dur="1" fill="hold">
                                          <p:stCondLst>
                                            <p:cond delay="3499"/>
                                          </p:stCondLst>
                                        </p:cTn>
                                        <p:tgtEl>
                                          <p:spTgt spid="1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3500"/>
                                        <p:tgtEl>
                                          <p:spTgt spid="17"/>
                                        </p:tgtEl>
                                      </p:cBhvr>
                                    </p:animEffect>
                                    <p:set>
                                      <p:cBhvr>
                                        <p:cTn id="176" dur="1" fill="hold">
                                          <p:stCondLst>
                                            <p:cond delay="34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3500"/>
                                        <p:tgtEl>
                                          <p:spTgt spid="9"/>
                                        </p:tgtEl>
                                        <p:attrNameLst>
                                          <p:attrName>ppt_x</p:attrName>
                                        </p:attrNameLst>
                                      </p:cBhvr>
                                      <p:tavLst>
                                        <p:tav tm="0">
                                          <p:val>
                                            <p:strVal val="ppt_x"/>
                                          </p:val>
                                        </p:tav>
                                        <p:tav tm="100000">
                                          <p:val>
                                            <p:strVal val="0-ppt_w/2"/>
                                          </p:val>
                                        </p:tav>
                                      </p:tavLst>
                                    </p:anim>
                                    <p:anim calcmode="lin" valueType="num">
                                      <p:cBhvr additive="base">
                                        <p:cTn id="179" dur="3500"/>
                                        <p:tgtEl>
                                          <p:spTgt spid="9"/>
                                        </p:tgtEl>
                                        <p:attrNameLst>
                                          <p:attrName>ppt_y</p:attrName>
                                        </p:attrNameLst>
                                      </p:cBhvr>
                                      <p:tavLst>
                                        <p:tav tm="0">
                                          <p:val>
                                            <p:strVal val="ppt_y"/>
                                          </p:val>
                                        </p:tav>
                                        <p:tav tm="100000">
                                          <p:val>
                                            <p:strVal val="ppt_y"/>
                                          </p:val>
                                        </p:tav>
                                      </p:tavLst>
                                    </p:anim>
                                    <p:set>
                                      <p:cBhvr>
                                        <p:cTn id="180" dur="1" fill="hold">
                                          <p:stCondLst>
                                            <p:cond delay="3499"/>
                                          </p:stCondLst>
                                        </p:cTn>
                                        <p:tgtEl>
                                          <p:spTgt spid="9"/>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3500"/>
                                        <p:tgtEl>
                                          <p:spTgt spid="9"/>
                                        </p:tgtEl>
                                      </p:cBhvr>
                                    </p:animEffect>
                                    <p:set>
                                      <p:cBhvr>
                                        <p:cTn id="183" dur="1" fill="hold">
                                          <p:stCondLst>
                                            <p:cond delay="3499"/>
                                          </p:stCondLst>
                                        </p:cTn>
                                        <p:tgtEl>
                                          <p:spTgt spid="9"/>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3500"/>
                                        <p:tgtEl>
                                          <p:spTgt spid="3"/>
                                        </p:tgtEl>
                                        <p:attrNameLst>
                                          <p:attrName>ppt_x</p:attrName>
                                        </p:attrNameLst>
                                      </p:cBhvr>
                                      <p:tavLst>
                                        <p:tav tm="0">
                                          <p:val>
                                            <p:strVal val="ppt_x"/>
                                          </p:val>
                                        </p:tav>
                                        <p:tav tm="100000">
                                          <p:val>
                                            <p:strVal val="1+ppt_w/2"/>
                                          </p:val>
                                        </p:tav>
                                      </p:tavLst>
                                    </p:anim>
                                    <p:anim calcmode="lin" valueType="num">
                                      <p:cBhvr additive="base">
                                        <p:cTn id="186" dur="3500"/>
                                        <p:tgtEl>
                                          <p:spTgt spid="3"/>
                                        </p:tgtEl>
                                        <p:attrNameLst>
                                          <p:attrName>ppt_y</p:attrName>
                                        </p:attrNameLst>
                                      </p:cBhvr>
                                      <p:tavLst>
                                        <p:tav tm="0">
                                          <p:val>
                                            <p:strVal val="ppt_y"/>
                                          </p:val>
                                        </p:tav>
                                        <p:tav tm="100000">
                                          <p:val>
                                            <p:strVal val="ppt_y"/>
                                          </p:val>
                                        </p:tav>
                                      </p:tavLst>
                                    </p:anim>
                                    <p:set>
                                      <p:cBhvr>
                                        <p:cTn id="187" dur="1" fill="hold">
                                          <p:stCondLst>
                                            <p:cond delay="349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3500"/>
                                        <p:tgtEl>
                                          <p:spTgt spid="4"/>
                                        </p:tgtEl>
                                        <p:attrNameLst>
                                          <p:attrName>ppt_x</p:attrName>
                                        </p:attrNameLst>
                                      </p:cBhvr>
                                      <p:tavLst>
                                        <p:tav tm="0">
                                          <p:val>
                                            <p:strVal val="ppt_x"/>
                                          </p:val>
                                        </p:tav>
                                        <p:tav tm="100000">
                                          <p:val>
                                            <p:strVal val="1+ppt_w/2"/>
                                          </p:val>
                                        </p:tav>
                                      </p:tavLst>
                                    </p:anim>
                                    <p:anim calcmode="lin" valueType="num">
                                      <p:cBhvr additive="base">
                                        <p:cTn id="190" dur="3500"/>
                                        <p:tgtEl>
                                          <p:spTgt spid="4"/>
                                        </p:tgtEl>
                                        <p:attrNameLst>
                                          <p:attrName>ppt_y</p:attrName>
                                        </p:attrNameLst>
                                      </p:cBhvr>
                                      <p:tavLst>
                                        <p:tav tm="0">
                                          <p:val>
                                            <p:strVal val="ppt_y"/>
                                          </p:val>
                                        </p:tav>
                                        <p:tav tm="100000">
                                          <p:val>
                                            <p:strVal val="ppt_y"/>
                                          </p:val>
                                        </p:tav>
                                      </p:tavLst>
                                    </p:anim>
                                    <p:set>
                                      <p:cBhvr>
                                        <p:cTn id="191" dur="1" fill="hold">
                                          <p:stCondLst>
                                            <p:cond delay="349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3500"/>
                                        <p:tgtEl>
                                          <p:spTgt spid="5"/>
                                        </p:tgtEl>
                                        <p:attrNameLst>
                                          <p:attrName>ppt_x</p:attrName>
                                        </p:attrNameLst>
                                      </p:cBhvr>
                                      <p:tavLst>
                                        <p:tav tm="0">
                                          <p:val>
                                            <p:strVal val="ppt_x"/>
                                          </p:val>
                                        </p:tav>
                                        <p:tav tm="100000">
                                          <p:val>
                                            <p:strVal val="1+ppt_w/2"/>
                                          </p:val>
                                        </p:tav>
                                      </p:tavLst>
                                    </p:anim>
                                    <p:anim calcmode="lin" valueType="num">
                                      <p:cBhvr additive="base">
                                        <p:cTn id="194" dur="3500"/>
                                        <p:tgtEl>
                                          <p:spTgt spid="5"/>
                                        </p:tgtEl>
                                        <p:attrNameLst>
                                          <p:attrName>ppt_y</p:attrName>
                                        </p:attrNameLst>
                                      </p:cBhvr>
                                      <p:tavLst>
                                        <p:tav tm="0">
                                          <p:val>
                                            <p:strVal val="ppt_y"/>
                                          </p:val>
                                        </p:tav>
                                        <p:tav tm="100000">
                                          <p:val>
                                            <p:strVal val="ppt_y"/>
                                          </p:val>
                                        </p:tav>
                                      </p:tavLst>
                                    </p:anim>
                                    <p:set>
                                      <p:cBhvr>
                                        <p:cTn id="195" dur="1" fill="hold">
                                          <p:stCondLst>
                                            <p:cond delay="349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3500"/>
                                        <p:tgtEl>
                                          <p:spTgt spid="6"/>
                                        </p:tgtEl>
                                        <p:attrNameLst>
                                          <p:attrName>ppt_x</p:attrName>
                                        </p:attrNameLst>
                                      </p:cBhvr>
                                      <p:tavLst>
                                        <p:tav tm="0">
                                          <p:val>
                                            <p:strVal val="ppt_x"/>
                                          </p:val>
                                        </p:tav>
                                        <p:tav tm="100000">
                                          <p:val>
                                            <p:strVal val="1+ppt_w/2"/>
                                          </p:val>
                                        </p:tav>
                                      </p:tavLst>
                                    </p:anim>
                                    <p:anim calcmode="lin" valueType="num">
                                      <p:cBhvr additive="base">
                                        <p:cTn id="198" dur="3500"/>
                                        <p:tgtEl>
                                          <p:spTgt spid="6"/>
                                        </p:tgtEl>
                                        <p:attrNameLst>
                                          <p:attrName>ppt_y</p:attrName>
                                        </p:attrNameLst>
                                      </p:cBhvr>
                                      <p:tavLst>
                                        <p:tav tm="0">
                                          <p:val>
                                            <p:strVal val="ppt_y"/>
                                          </p:val>
                                        </p:tav>
                                        <p:tav tm="100000">
                                          <p:val>
                                            <p:strVal val="ppt_y"/>
                                          </p:val>
                                        </p:tav>
                                      </p:tavLst>
                                    </p:anim>
                                    <p:set>
                                      <p:cBhvr>
                                        <p:cTn id="199" dur="1" fill="hold">
                                          <p:stCondLst>
                                            <p:cond delay="349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3500"/>
                                        <p:tgtEl>
                                          <p:spTgt spid="2"/>
                                        </p:tgtEl>
                                        <p:attrNameLst>
                                          <p:attrName>ppt_x</p:attrName>
                                        </p:attrNameLst>
                                      </p:cBhvr>
                                      <p:tavLst>
                                        <p:tav tm="0">
                                          <p:val>
                                            <p:strVal val="ppt_x"/>
                                          </p:val>
                                        </p:tav>
                                        <p:tav tm="100000">
                                          <p:val>
                                            <p:strVal val="0-ppt_w/2"/>
                                          </p:val>
                                        </p:tav>
                                      </p:tavLst>
                                    </p:anim>
                                    <p:anim calcmode="lin" valueType="num">
                                      <p:cBhvr additive="base">
                                        <p:cTn id="202" dur="3500"/>
                                        <p:tgtEl>
                                          <p:spTgt spid="2"/>
                                        </p:tgtEl>
                                        <p:attrNameLst>
                                          <p:attrName>ppt_y</p:attrName>
                                        </p:attrNameLst>
                                      </p:cBhvr>
                                      <p:tavLst>
                                        <p:tav tm="0">
                                          <p:val>
                                            <p:strVal val="ppt_y"/>
                                          </p:val>
                                        </p:tav>
                                        <p:tav tm="100000">
                                          <p:val>
                                            <p:strVal val="ppt_y"/>
                                          </p:val>
                                        </p:tav>
                                      </p:tavLst>
                                    </p:anim>
                                    <p:set>
                                      <p:cBhvr>
                                        <p:cTn id="203" dur="1" fill="hold">
                                          <p:stCondLst>
                                            <p:cond delay="3499"/>
                                          </p:stCondLst>
                                        </p:cTn>
                                        <p:tgtEl>
                                          <p:spTgt spid="2"/>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3500"/>
                                        <p:tgtEl>
                                          <p:spTgt spid="7"/>
                                        </p:tgtEl>
                                        <p:attrNameLst>
                                          <p:attrName>ppt_x</p:attrName>
                                        </p:attrNameLst>
                                      </p:cBhvr>
                                      <p:tavLst>
                                        <p:tav tm="0">
                                          <p:val>
                                            <p:strVal val="ppt_x"/>
                                          </p:val>
                                        </p:tav>
                                        <p:tav tm="100000">
                                          <p:val>
                                            <p:strVal val="0-ppt_w/2"/>
                                          </p:val>
                                        </p:tav>
                                      </p:tavLst>
                                    </p:anim>
                                    <p:anim calcmode="lin" valueType="num">
                                      <p:cBhvr additive="base">
                                        <p:cTn id="206" dur="3500"/>
                                        <p:tgtEl>
                                          <p:spTgt spid="7"/>
                                        </p:tgtEl>
                                        <p:attrNameLst>
                                          <p:attrName>ppt_y</p:attrName>
                                        </p:attrNameLst>
                                      </p:cBhvr>
                                      <p:tavLst>
                                        <p:tav tm="0">
                                          <p:val>
                                            <p:strVal val="ppt_y"/>
                                          </p:val>
                                        </p:tav>
                                        <p:tav tm="100000">
                                          <p:val>
                                            <p:strVal val="ppt_y"/>
                                          </p:val>
                                        </p:tav>
                                      </p:tavLst>
                                    </p:anim>
                                    <p:set>
                                      <p:cBhvr>
                                        <p:cTn id="207" dur="1" fill="hold">
                                          <p:stCondLst>
                                            <p:cond delay="3499"/>
                                          </p:stCondLst>
                                        </p:cTn>
                                        <p:tgtEl>
                                          <p:spTgt spid="7"/>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3500"/>
                                        <p:tgtEl>
                                          <p:spTgt spid="8"/>
                                        </p:tgtEl>
                                        <p:attrNameLst>
                                          <p:attrName>ppt_x</p:attrName>
                                        </p:attrNameLst>
                                      </p:cBhvr>
                                      <p:tavLst>
                                        <p:tav tm="0">
                                          <p:val>
                                            <p:strVal val="ppt_x"/>
                                          </p:val>
                                        </p:tav>
                                        <p:tav tm="100000">
                                          <p:val>
                                            <p:strVal val="0-ppt_w/2"/>
                                          </p:val>
                                        </p:tav>
                                      </p:tavLst>
                                    </p:anim>
                                    <p:anim calcmode="lin" valueType="num">
                                      <p:cBhvr additive="base">
                                        <p:cTn id="210" dur="3500"/>
                                        <p:tgtEl>
                                          <p:spTgt spid="8"/>
                                        </p:tgtEl>
                                        <p:attrNameLst>
                                          <p:attrName>ppt_y</p:attrName>
                                        </p:attrNameLst>
                                      </p:cBhvr>
                                      <p:tavLst>
                                        <p:tav tm="0">
                                          <p:val>
                                            <p:strVal val="ppt_y"/>
                                          </p:val>
                                        </p:tav>
                                        <p:tav tm="100000">
                                          <p:val>
                                            <p:strVal val="ppt_y"/>
                                          </p:val>
                                        </p:tav>
                                      </p:tavLst>
                                    </p:anim>
                                    <p:set>
                                      <p:cBhvr>
                                        <p:cTn id="211" dur="1" fill="hold">
                                          <p:stCondLst>
                                            <p:cond delay="3499"/>
                                          </p:stCondLst>
                                        </p:cTn>
                                        <p:tgtEl>
                                          <p:spTgt spid="8"/>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3500"/>
                                        <p:tgtEl>
                                          <p:spTgt spid="3"/>
                                        </p:tgtEl>
                                      </p:cBhvr>
                                    </p:animEffect>
                                    <p:set>
                                      <p:cBhvr>
                                        <p:cTn id="214" dur="1" fill="hold">
                                          <p:stCondLst>
                                            <p:cond delay="349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3500"/>
                                        <p:tgtEl>
                                          <p:spTgt spid="4"/>
                                        </p:tgtEl>
                                      </p:cBhvr>
                                    </p:animEffect>
                                    <p:set>
                                      <p:cBhvr>
                                        <p:cTn id="217" dur="1" fill="hold">
                                          <p:stCondLst>
                                            <p:cond delay="349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3500"/>
                                        <p:tgtEl>
                                          <p:spTgt spid="5"/>
                                        </p:tgtEl>
                                      </p:cBhvr>
                                    </p:animEffect>
                                    <p:set>
                                      <p:cBhvr>
                                        <p:cTn id="220" dur="1" fill="hold">
                                          <p:stCondLst>
                                            <p:cond delay="349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3500"/>
                                        <p:tgtEl>
                                          <p:spTgt spid="6"/>
                                        </p:tgtEl>
                                      </p:cBhvr>
                                    </p:animEffect>
                                    <p:set>
                                      <p:cBhvr>
                                        <p:cTn id="223" dur="1" fill="hold">
                                          <p:stCondLst>
                                            <p:cond delay="349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3500"/>
                                        <p:tgtEl>
                                          <p:spTgt spid="2"/>
                                        </p:tgtEl>
                                      </p:cBhvr>
                                    </p:animEffect>
                                    <p:set>
                                      <p:cBhvr>
                                        <p:cTn id="226" dur="1" fill="hold">
                                          <p:stCondLst>
                                            <p:cond delay="3499"/>
                                          </p:stCondLst>
                                        </p:cTn>
                                        <p:tgtEl>
                                          <p:spTgt spid="2"/>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3500"/>
                                        <p:tgtEl>
                                          <p:spTgt spid="7"/>
                                        </p:tgtEl>
                                      </p:cBhvr>
                                    </p:animEffect>
                                    <p:set>
                                      <p:cBhvr>
                                        <p:cTn id="229" dur="1" fill="hold">
                                          <p:stCondLst>
                                            <p:cond delay="3499"/>
                                          </p:stCondLst>
                                        </p:cTn>
                                        <p:tgtEl>
                                          <p:spTgt spid="7"/>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3500"/>
                                        <p:tgtEl>
                                          <p:spTgt spid="8"/>
                                        </p:tgtEl>
                                      </p:cBhvr>
                                    </p:animEffect>
                                    <p:set>
                                      <p:cBhvr>
                                        <p:cTn id="232" dur="1" fill="hold">
                                          <p:stCondLst>
                                            <p:cond delay="3499"/>
                                          </p:stCondLst>
                                        </p:cTn>
                                        <p:tgtEl>
                                          <p:spTgt spid="8"/>
                                        </p:tgtEl>
                                        <p:attrNameLst>
                                          <p:attrName>style.visibility</p:attrName>
                                        </p:attrNameLst>
                                      </p:cBhvr>
                                      <p:to>
                                        <p:strVal val="hidden"/>
                                      </p:to>
                                    </p:set>
                                  </p:childTnLst>
                                </p:cTn>
                              </p:par>
                              <p:par>
                                <p:cTn id="233" presetID="19" presetClass="exit" presetSubtype="10" fill="hold" grpId="4" nodeType="withEffect">
                                  <p:stCondLst>
                                    <p:cond delay="0"/>
                                  </p:stCondLst>
                                  <p:childTnLst>
                                    <p:anim calcmode="lin" valueType="num">
                                      <p:cBhvr>
                                        <p:cTn id="234" dur="4500"/>
                                        <p:tgtEl>
                                          <p:spTgt spid="3"/>
                                        </p:tgtEl>
                                        <p:attrNameLst>
                                          <p:attrName>ppt_h</p:attrName>
                                        </p:attrNameLst>
                                      </p:cBhvr>
                                      <p:tavLst>
                                        <p:tav tm="0">
                                          <p:val>
                                            <p:strVal val="ppt_h"/>
                                          </p:val>
                                        </p:tav>
                                        <p:tav tm="100000">
                                          <p:val>
                                            <p:strVal val="ppt_h"/>
                                          </p:val>
                                        </p:tav>
                                      </p:tavLst>
                                    </p:anim>
                                    <p:anim calcmode="lin" valueType="num">
                                      <p:cBhvr>
                                        <p:cTn id="235" dur="4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6" dur="1" fill="hold">
                                          <p:stCondLst>
                                            <p:cond delay="4499"/>
                                          </p:stCondLst>
                                        </p:cTn>
                                        <p:tgtEl>
                                          <p:spTgt spid="3"/>
                                        </p:tgtEl>
                                        <p:attrNameLst>
                                          <p:attrName>style.visibility</p:attrName>
                                        </p:attrNameLst>
                                      </p:cBhvr>
                                      <p:to>
                                        <p:strVal val="hidden"/>
                                      </p:to>
                                    </p:set>
                                  </p:childTnLst>
                                </p:cTn>
                              </p:par>
                              <p:par>
                                <p:cTn id="237" presetID="19" presetClass="exit" presetSubtype="10" fill="hold" grpId="4" nodeType="withEffect">
                                  <p:stCondLst>
                                    <p:cond delay="0"/>
                                  </p:stCondLst>
                                  <p:childTnLst>
                                    <p:anim calcmode="lin" valueType="num">
                                      <p:cBhvr>
                                        <p:cTn id="238" dur="4500"/>
                                        <p:tgtEl>
                                          <p:spTgt spid="4"/>
                                        </p:tgtEl>
                                        <p:attrNameLst>
                                          <p:attrName>ppt_h</p:attrName>
                                        </p:attrNameLst>
                                      </p:cBhvr>
                                      <p:tavLst>
                                        <p:tav tm="0">
                                          <p:val>
                                            <p:strVal val="ppt_h"/>
                                          </p:val>
                                        </p:tav>
                                        <p:tav tm="100000">
                                          <p:val>
                                            <p:strVal val="ppt_h"/>
                                          </p:val>
                                        </p:tav>
                                      </p:tavLst>
                                    </p:anim>
                                    <p:anim calcmode="lin" valueType="num">
                                      <p:cBhvr>
                                        <p:cTn id="239" dur="4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4499"/>
                                          </p:stCondLst>
                                        </p:cTn>
                                        <p:tgtEl>
                                          <p:spTgt spid="4"/>
                                        </p:tgtEl>
                                        <p:attrNameLst>
                                          <p:attrName>style.visibility</p:attrName>
                                        </p:attrNameLst>
                                      </p:cBhvr>
                                      <p:to>
                                        <p:strVal val="hidden"/>
                                      </p:to>
                                    </p:set>
                                  </p:childTnLst>
                                </p:cTn>
                              </p:par>
                              <p:par>
                                <p:cTn id="241" presetID="19" presetClass="exit" presetSubtype="10" fill="hold" grpId="4" nodeType="withEffect">
                                  <p:stCondLst>
                                    <p:cond delay="0"/>
                                  </p:stCondLst>
                                  <p:childTnLst>
                                    <p:anim calcmode="lin" valueType="num">
                                      <p:cBhvr>
                                        <p:cTn id="242" dur="4500"/>
                                        <p:tgtEl>
                                          <p:spTgt spid="5"/>
                                        </p:tgtEl>
                                        <p:attrNameLst>
                                          <p:attrName>ppt_h</p:attrName>
                                        </p:attrNameLst>
                                      </p:cBhvr>
                                      <p:tavLst>
                                        <p:tav tm="0">
                                          <p:val>
                                            <p:strVal val="ppt_h"/>
                                          </p:val>
                                        </p:tav>
                                        <p:tav tm="100000">
                                          <p:val>
                                            <p:strVal val="ppt_h"/>
                                          </p:val>
                                        </p:tav>
                                      </p:tavLst>
                                    </p:anim>
                                    <p:anim calcmode="lin" valueType="num">
                                      <p:cBhvr>
                                        <p:cTn id="243" dur="4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4" dur="1" fill="hold">
                                          <p:stCondLst>
                                            <p:cond delay="4499"/>
                                          </p:stCondLst>
                                        </p:cTn>
                                        <p:tgtEl>
                                          <p:spTgt spid="5"/>
                                        </p:tgtEl>
                                        <p:attrNameLst>
                                          <p:attrName>style.visibility</p:attrName>
                                        </p:attrNameLst>
                                      </p:cBhvr>
                                      <p:to>
                                        <p:strVal val="hidden"/>
                                      </p:to>
                                    </p:set>
                                  </p:childTnLst>
                                </p:cTn>
                              </p:par>
                              <p:par>
                                <p:cTn id="245" presetID="19" presetClass="exit" presetSubtype="10" fill="hold" grpId="4" nodeType="withEffect">
                                  <p:stCondLst>
                                    <p:cond delay="0"/>
                                  </p:stCondLst>
                                  <p:childTnLst>
                                    <p:anim calcmode="lin" valueType="num">
                                      <p:cBhvr>
                                        <p:cTn id="246" dur="4500"/>
                                        <p:tgtEl>
                                          <p:spTgt spid="6"/>
                                        </p:tgtEl>
                                        <p:attrNameLst>
                                          <p:attrName>ppt_h</p:attrName>
                                        </p:attrNameLst>
                                      </p:cBhvr>
                                      <p:tavLst>
                                        <p:tav tm="0">
                                          <p:val>
                                            <p:strVal val="ppt_h"/>
                                          </p:val>
                                        </p:tav>
                                        <p:tav tm="100000">
                                          <p:val>
                                            <p:strVal val="ppt_h"/>
                                          </p:val>
                                        </p:tav>
                                      </p:tavLst>
                                    </p:anim>
                                    <p:anim calcmode="lin" valueType="num">
                                      <p:cBhvr>
                                        <p:cTn id="247" dur="4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4499"/>
                                          </p:stCondLst>
                                        </p:cTn>
                                        <p:tgtEl>
                                          <p:spTgt spid="6"/>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4500"/>
                                        <p:tgtEl>
                                          <p:spTgt spid="2"/>
                                        </p:tgtEl>
                                        <p:attrNameLst>
                                          <p:attrName>ppt_h</p:attrName>
                                        </p:attrNameLst>
                                      </p:cBhvr>
                                      <p:tavLst>
                                        <p:tav tm="0">
                                          <p:val>
                                            <p:strVal val="ppt_h"/>
                                          </p:val>
                                        </p:tav>
                                        <p:tav tm="100000">
                                          <p:val>
                                            <p:strVal val="ppt_h"/>
                                          </p:val>
                                        </p:tav>
                                      </p:tavLst>
                                    </p:anim>
                                    <p:anim calcmode="lin" valueType="num">
                                      <p:cBhvr>
                                        <p:cTn id="251" dur="45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4499"/>
                                          </p:stCondLst>
                                        </p:cTn>
                                        <p:tgtEl>
                                          <p:spTgt spid="2"/>
                                        </p:tgtEl>
                                        <p:attrNameLst>
                                          <p:attrName>style.visibility</p:attrName>
                                        </p:attrNameLst>
                                      </p:cBhvr>
                                      <p:to>
                                        <p:strVal val="hidden"/>
                                      </p:to>
                                    </p:set>
                                  </p:childTnLst>
                                </p:cTn>
                              </p:par>
                              <p:par>
                                <p:cTn id="253" presetID="19" presetClass="exit" presetSubtype="10" fill="hold" grpId="4" nodeType="withEffect">
                                  <p:stCondLst>
                                    <p:cond delay="0"/>
                                  </p:stCondLst>
                                  <p:childTnLst>
                                    <p:anim calcmode="lin" valueType="num">
                                      <p:cBhvr>
                                        <p:cTn id="254" dur="4500"/>
                                        <p:tgtEl>
                                          <p:spTgt spid="7"/>
                                        </p:tgtEl>
                                        <p:attrNameLst>
                                          <p:attrName>ppt_h</p:attrName>
                                        </p:attrNameLst>
                                      </p:cBhvr>
                                      <p:tavLst>
                                        <p:tav tm="0">
                                          <p:val>
                                            <p:strVal val="ppt_h"/>
                                          </p:val>
                                        </p:tav>
                                        <p:tav tm="100000">
                                          <p:val>
                                            <p:strVal val="ppt_h"/>
                                          </p:val>
                                        </p:tav>
                                      </p:tavLst>
                                    </p:anim>
                                    <p:anim calcmode="lin" valueType="num">
                                      <p:cBhvr>
                                        <p:cTn id="255" dur="4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4499"/>
                                          </p:stCondLst>
                                        </p:cTn>
                                        <p:tgtEl>
                                          <p:spTgt spid="7"/>
                                        </p:tgtEl>
                                        <p:attrNameLst>
                                          <p:attrName>style.visibility</p:attrName>
                                        </p:attrNameLst>
                                      </p:cBhvr>
                                      <p:to>
                                        <p:strVal val="hidden"/>
                                      </p:to>
                                    </p:set>
                                  </p:childTnLst>
                                </p:cTn>
                              </p:par>
                              <p:par>
                                <p:cTn id="257" presetID="19" presetClass="exit" presetSubtype="10" fill="hold" grpId="4" nodeType="withEffect">
                                  <p:stCondLst>
                                    <p:cond delay="0"/>
                                  </p:stCondLst>
                                  <p:childTnLst>
                                    <p:anim calcmode="lin" valueType="num">
                                      <p:cBhvr>
                                        <p:cTn id="258" dur="4500"/>
                                        <p:tgtEl>
                                          <p:spTgt spid="8"/>
                                        </p:tgtEl>
                                        <p:attrNameLst>
                                          <p:attrName>ppt_h</p:attrName>
                                        </p:attrNameLst>
                                      </p:cBhvr>
                                      <p:tavLst>
                                        <p:tav tm="0">
                                          <p:val>
                                            <p:strVal val="ppt_h"/>
                                          </p:val>
                                        </p:tav>
                                        <p:tav tm="100000">
                                          <p:val>
                                            <p:strVal val="ppt_h"/>
                                          </p:val>
                                        </p:tav>
                                      </p:tavLst>
                                    </p:anim>
                                    <p:anim calcmode="lin" valueType="num">
                                      <p:cBhvr>
                                        <p:cTn id="259" dur="4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0" dur="1" fill="hold">
                                          <p:stCondLst>
                                            <p:cond delay="4499"/>
                                          </p:stCondLst>
                                        </p:cTn>
                                        <p:tgtEl>
                                          <p:spTgt spid="8"/>
                                        </p:tgtEl>
                                        <p:attrNameLst>
                                          <p:attrName>style.visibility</p:attrName>
                                        </p:attrNameLst>
                                      </p:cBhvr>
                                      <p:to>
                                        <p:strVal val="hidden"/>
                                      </p:to>
                                    </p:set>
                                  </p:childTnLst>
                                </p:cTn>
                              </p:par>
                              <p:par>
                                <p:cTn id="261" presetID="19" presetClass="exit" presetSubtype="10" fill="hold" grpId="4" nodeType="withEffect">
                                  <p:stCondLst>
                                    <p:cond delay="0"/>
                                  </p:stCondLst>
                                  <p:childTnLst>
                                    <p:anim calcmode="lin" valueType="num">
                                      <p:cBhvr>
                                        <p:cTn id="262" dur="4500"/>
                                        <p:tgtEl>
                                          <p:spTgt spid="9"/>
                                        </p:tgtEl>
                                        <p:attrNameLst>
                                          <p:attrName>ppt_h</p:attrName>
                                        </p:attrNameLst>
                                      </p:cBhvr>
                                      <p:tavLst>
                                        <p:tav tm="0">
                                          <p:val>
                                            <p:strVal val="ppt_h"/>
                                          </p:val>
                                        </p:tav>
                                        <p:tav tm="100000">
                                          <p:val>
                                            <p:strVal val="ppt_h"/>
                                          </p:val>
                                        </p:tav>
                                      </p:tavLst>
                                    </p:anim>
                                    <p:anim calcmode="lin" valueType="num">
                                      <p:cBhvr>
                                        <p:cTn id="263" dur="4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4499"/>
                                          </p:stCondLst>
                                        </p:cTn>
                                        <p:tgtEl>
                                          <p:spTgt spid="9"/>
                                        </p:tgtEl>
                                        <p:attrNameLst>
                                          <p:attrName>style.visibility</p:attrName>
                                        </p:attrNameLst>
                                      </p:cBhvr>
                                      <p:to>
                                        <p:strVal val="hidden"/>
                                      </p:to>
                                    </p:set>
                                  </p:childTnLst>
                                </p:cTn>
                              </p:par>
                              <p:par>
                                <p:cTn id="265" presetID="19" presetClass="exit" presetSubtype="10" fill="hold" grpId="4" nodeType="withEffect">
                                  <p:stCondLst>
                                    <p:cond delay="0"/>
                                  </p:stCondLst>
                                  <p:childTnLst>
                                    <p:anim calcmode="lin" valueType="num">
                                      <p:cBhvr>
                                        <p:cTn id="266" dur="4500"/>
                                        <p:tgtEl>
                                          <p:spTgt spid="17"/>
                                        </p:tgtEl>
                                        <p:attrNameLst>
                                          <p:attrName>ppt_h</p:attrName>
                                        </p:attrNameLst>
                                      </p:cBhvr>
                                      <p:tavLst>
                                        <p:tav tm="0">
                                          <p:val>
                                            <p:strVal val="ppt_h"/>
                                          </p:val>
                                        </p:tav>
                                        <p:tav tm="100000">
                                          <p:val>
                                            <p:strVal val="ppt_h"/>
                                          </p:val>
                                        </p:tav>
                                      </p:tavLst>
                                    </p:anim>
                                    <p:anim calcmode="lin" valueType="num">
                                      <p:cBhvr>
                                        <p:cTn id="267" dur="45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4499"/>
                                          </p:stCondLst>
                                        </p:cTn>
                                        <p:tgtEl>
                                          <p:spTgt spid="17"/>
                                        </p:tgtEl>
                                        <p:attrNameLst>
                                          <p:attrName>style.visibility</p:attrName>
                                        </p:attrNameLst>
                                      </p:cBhvr>
                                      <p:to>
                                        <p:strVal val="hidden"/>
                                      </p:to>
                                    </p:set>
                                  </p:childTnLst>
                                </p:cTn>
                              </p:par>
                              <p:par>
                                <p:cTn id="269" presetID="19" presetClass="exit" presetSubtype="10" fill="hold" grpId="4" nodeType="withEffect">
                                  <p:stCondLst>
                                    <p:cond delay="0"/>
                                  </p:stCondLst>
                                  <p:childTnLst>
                                    <p:anim calcmode="lin" valueType="num">
                                      <p:cBhvr>
                                        <p:cTn id="270" dur="4500"/>
                                        <p:tgtEl>
                                          <p:spTgt spid="16"/>
                                        </p:tgtEl>
                                        <p:attrNameLst>
                                          <p:attrName>ppt_h</p:attrName>
                                        </p:attrNameLst>
                                      </p:cBhvr>
                                      <p:tavLst>
                                        <p:tav tm="0">
                                          <p:val>
                                            <p:strVal val="ppt_h"/>
                                          </p:val>
                                        </p:tav>
                                        <p:tav tm="100000">
                                          <p:val>
                                            <p:strVal val="ppt_h"/>
                                          </p:val>
                                        </p:tav>
                                      </p:tavLst>
                                    </p:anim>
                                    <p:anim calcmode="lin" valueType="num">
                                      <p:cBhvr>
                                        <p:cTn id="271" dur="45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4499"/>
                                          </p:stCondLst>
                                        </p:cTn>
                                        <p:tgtEl>
                                          <p:spTgt spid="16"/>
                                        </p:tgtEl>
                                        <p:attrNameLst>
                                          <p:attrName>style.visibility</p:attrName>
                                        </p:attrNameLst>
                                      </p:cBhvr>
                                      <p:to>
                                        <p:strVal val="hidden"/>
                                      </p:to>
                                    </p:set>
                                  </p:childTnLst>
                                </p:cTn>
                              </p:par>
                              <p:par>
                                <p:cTn id="273" presetID="19" presetClass="exit" presetSubtype="10" fill="hold" grpId="4" nodeType="withEffect">
                                  <p:stCondLst>
                                    <p:cond delay="0"/>
                                  </p:stCondLst>
                                  <p:childTnLst>
                                    <p:anim calcmode="lin" valueType="num">
                                      <p:cBhvr>
                                        <p:cTn id="274" dur="4500"/>
                                        <p:tgtEl>
                                          <p:spTgt spid="15"/>
                                        </p:tgtEl>
                                        <p:attrNameLst>
                                          <p:attrName>ppt_h</p:attrName>
                                        </p:attrNameLst>
                                      </p:cBhvr>
                                      <p:tavLst>
                                        <p:tav tm="0">
                                          <p:val>
                                            <p:strVal val="ppt_h"/>
                                          </p:val>
                                        </p:tav>
                                        <p:tav tm="100000">
                                          <p:val>
                                            <p:strVal val="ppt_h"/>
                                          </p:val>
                                        </p:tav>
                                      </p:tavLst>
                                    </p:anim>
                                    <p:anim calcmode="lin" valueType="num">
                                      <p:cBhvr>
                                        <p:cTn id="275" dur="45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4499"/>
                                          </p:stCondLst>
                                        </p:cTn>
                                        <p:tgtEl>
                                          <p:spTgt spid="15"/>
                                        </p:tgtEl>
                                        <p:attrNameLst>
                                          <p:attrName>style.visibility</p:attrName>
                                        </p:attrNameLst>
                                      </p:cBhvr>
                                      <p:to>
                                        <p:strVal val="hidden"/>
                                      </p:to>
                                    </p:set>
                                  </p:childTnLst>
                                </p:cTn>
                              </p:par>
                              <p:par>
                                <p:cTn id="277" presetID="19" presetClass="exit" presetSubtype="10" fill="hold" grpId="4" nodeType="withEffect">
                                  <p:stCondLst>
                                    <p:cond delay="0"/>
                                  </p:stCondLst>
                                  <p:childTnLst>
                                    <p:anim calcmode="lin" valueType="num">
                                      <p:cBhvr>
                                        <p:cTn id="278" dur="4500"/>
                                        <p:tgtEl>
                                          <p:spTgt spid="14"/>
                                        </p:tgtEl>
                                        <p:attrNameLst>
                                          <p:attrName>ppt_h</p:attrName>
                                        </p:attrNameLst>
                                      </p:cBhvr>
                                      <p:tavLst>
                                        <p:tav tm="0">
                                          <p:val>
                                            <p:strVal val="ppt_h"/>
                                          </p:val>
                                        </p:tav>
                                        <p:tav tm="100000">
                                          <p:val>
                                            <p:strVal val="ppt_h"/>
                                          </p:val>
                                        </p:tav>
                                      </p:tavLst>
                                    </p:anim>
                                    <p:anim calcmode="lin" valueType="num">
                                      <p:cBhvr>
                                        <p:cTn id="279" dur="45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4499"/>
                                          </p:stCondLst>
                                        </p:cTn>
                                        <p:tgtEl>
                                          <p:spTgt spid="14"/>
                                        </p:tgtEl>
                                        <p:attrNameLst>
                                          <p:attrName>style.visibility</p:attrName>
                                        </p:attrNameLst>
                                      </p:cBhvr>
                                      <p:to>
                                        <p:strVal val="hidden"/>
                                      </p:to>
                                    </p:set>
                                  </p:childTnLst>
                                </p:cTn>
                              </p:par>
                              <p:par>
                                <p:cTn id="281" presetID="19" presetClass="exit" presetSubtype="10" fill="hold" grpId="4" nodeType="withEffect">
                                  <p:stCondLst>
                                    <p:cond delay="0"/>
                                  </p:stCondLst>
                                  <p:childTnLst>
                                    <p:anim calcmode="lin" valueType="num">
                                      <p:cBhvr>
                                        <p:cTn id="282" dur="4500"/>
                                        <p:tgtEl>
                                          <p:spTgt spid="13"/>
                                        </p:tgtEl>
                                        <p:attrNameLst>
                                          <p:attrName>ppt_h</p:attrName>
                                        </p:attrNameLst>
                                      </p:cBhvr>
                                      <p:tavLst>
                                        <p:tav tm="0">
                                          <p:val>
                                            <p:strVal val="ppt_h"/>
                                          </p:val>
                                        </p:tav>
                                        <p:tav tm="100000">
                                          <p:val>
                                            <p:strVal val="ppt_h"/>
                                          </p:val>
                                        </p:tav>
                                      </p:tavLst>
                                    </p:anim>
                                    <p:anim calcmode="lin" valueType="num">
                                      <p:cBhvr>
                                        <p:cTn id="283" dur="45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4499"/>
                                          </p:stCondLst>
                                        </p:cTn>
                                        <p:tgtEl>
                                          <p:spTgt spid="13"/>
                                        </p:tgtEl>
                                        <p:attrNameLst>
                                          <p:attrName>style.visibility</p:attrName>
                                        </p:attrNameLst>
                                      </p:cBhvr>
                                      <p:to>
                                        <p:strVal val="hidden"/>
                                      </p:to>
                                    </p:set>
                                  </p:childTnLst>
                                </p:cTn>
                              </p:par>
                              <p:par>
                                <p:cTn id="285" presetID="19" presetClass="exit" presetSubtype="10" fill="hold" grpId="4" nodeType="withEffect">
                                  <p:stCondLst>
                                    <p:cond delay="0"/>
                                  </p:stCondLst>
                                  <p:childTnLst>
                                    <p:anim calcmode="lin" valueType="num">
                                      <p:cBhvr>
                                        <p:cTn id="286" dur="4500"/>
                                        <p:tgtEl>
                                          <p:spTgt spid="12"/>
                                        </p:tgtEl>
                                        <p:attrNameLst>
                                          <p:attrName>ppt_h</p:attrName>
                                        </p:attrNameLst>
                                      </p:cBhvr>
                                      <p:tavLst>
                                        <p:tav tm="0">
                                          <p:val>
                                            <p:strVal val="ppt_h"/>
                                          </p:val>
                                        </p:tav>
                                        <p:tav tm="100000">
                                          <p:val>
                                            <p:strVal val="ppt_h"/>
                                          </p:val>
                                        </p:tav>
                                      </p:tavLst>
                                    </p:anim>
                                    <p:anim calcmode="lin" valueType="num">
                                      <p:cBhvr>
                                        <p:cTn id="287" dur="45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4499"/>
                                          </p:stCondLst>
                                        </p:cTn>
                                        <p:tgtEl>
                                          <p:spTgt spid="12"/>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4500"/>
                                        <p:tgtEl>
                                          <p:spTgt spid="11"/>
                                        </p:tgtEl>
                                        <p:attrNameLst>
                                          <p:attrName>ppt_h</p:attrName>
                                        </p:attrNameLst>
                                      </p:cBhvr>
                                      <p:tavLst>
                                        <p:tav tm="0">
                                          <p:val>
                                            <p:strVal val="ppt_h"/>
                                          </p:val>
                                        </p:tav>
                                        <p:tav tm="100000">
                                          <p:val>
                                            <p:strVal val="ppt_h"/>
                                          </p:val>
                                        </p:tav>
                                      </p:tavLst>
                                    </p:anim>
                                    <p:anim calcmode="lin" valueType="num">
                                      <p:cBhvr>
                                        <p:cTn id="291" dur="45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4499"/>
                                          </p:stCondLst>
                                        </p:cTn>
                                        <p:tgtEl>
                                          <p:spTgt spid="1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4500"/>
                                        <p:tgtEl>
                                          <p:spTgt spid="10"/>
                                        </p:tgtEl>
                                        <p:attrNameLst>
                                          <p:attrName>ppt_h</p:attrName>
                                        </p:attrNameLst>
                                      </p:cBhvr>
                                      <p:tavLst>
                                        <p:tav tm="0">
                                          <p:val>
                                            <p:strVal val="ppt_h"/>
                                          </p:val>
                                        </p:tav>
                                        <p:tav tm="100000">
                                          <p:val>
                                            <p:strVal val="ppt_h"/>
                                          </p:val>
                                        </p:tav>
                                      </p:tavLst>
                                    </p:anim>
                                    <p:anim calcmode="lin" valueType="num">
                                      <p:cBhvr>
                                        <p:cTn id="295" dur="45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4499"/>
                                          </p:stCondLst>
                                        </p:cTn>
                                        <p:tgtEl>
                                          <p:spTgt spid="10"/>
                                        </p:tgtEl>
                                        <p:attrNameLst>
                                          <p:attrName>style.visibility</p:attrName>
                                        </p:attrNameLst>
                                      </p:cBhvr>
                                      <p:to>
                                        <p:strVal val="hidden"/>
                                      </p:to>
                                    </p:set>
                                  </p:childTnLst>
                                </p:cTn>
                              </p:par>
                              <p:par>
                                <p:cTn id="297" presetID="23" presetClass="entr" presetSubtype="288" fill="hold" nodeType="withEffect">
                                  <p:stCondLst>
                                    <p:cond delay="0"/>
                                  </p:stCondLst>
                                  <p:childTnLst>
                                    <p:set>
                                      <p:cBhvr>
                                        <p:cTn id="298" dur="1" fill="hold">
                                          <p:stCondLst>
                                            <p:cond delay="0"/>
                                          </p:stCondLst>
                                        </p:cTn>
                                        <p:tgtEl>
                                          <p:spTgt spid="18"/>
                                        </p:tgtEl>
                                        <p:attrNameLst>
                                          <p:attrName>style.visibility</p:attrName>
                                        </p:attrNameLst>
                                      </p:cBhvr>
                                      <p:to>
                                        <p:strVal val="visible"/>
                                      </p:to>
                                    </p:set>
                                    <p:anim calcmode="lin" valueType="num">
                                      <p:cBhvr>
                                        <p:cTn id="299" dur="3500" fill="hold"/>
                                        <p:tgtEl>
                                          <p:spTgt spid="18"/>
                                        </p:tgtEl>
                                        <p:attrNameLst>
                                          <p:attrName>ppt_w</p:attrName>
                                        </p:attrNameLst>
                                      </p:cBhvr>
                                      <p:tavLst>
                                        <p:tav tm="0">
                                          <p:val>
                                            <p:strVal val="4/3*#ppt_w"/>
                                          </p:val>
                                        </p:tav>
                                        <p:tav tm="100000">
                                          <p:val>
                                            <p:strVal val="#ppt_w"/>
                                          </p:val>
                                        </p:tav>
                                      </p:tavLst>
                                    </p:anim>
                                    <p:anim calcmode="lin" valueType="num">
                                      <p:cBhvr>
                                        <p:cTn id="300" dur="3500" fill="hold"/>
                                        <p:tgtEl>
                                          <p:spTgt spid="18"/>
                                        </p:tgtEl>
                                        <p:attrNameLst>
                                          <p:attrName>ppt_h</p:attrName>
                                        </p:attrNameLst>
                                      </p:cBhvr>
                                      <p:tavLst>
                                        <p:tav tm="0">
                                          <p:val>
                                            <p:strVal val="4/3*#ppt_h"/>
                                          </p:val>
                                        </p:tav>
                                        <p:tav tm="100000">
                                          <p:val>
                                            <p:strVal val="#ppt_h"/>
                                          </p:val>
                                        </p:tav>
                                      </p:tavLst>
                                    </p:anim>
                                  </p:childTnLst>
                                </p:cTn>
                              </p:par>
                              <p:par>
                                <p:cTn id="301" presetID="8" presetClass="entr" presetSubtype="32" fill="hold" nodeType="withEffect">
                                  <p:stCondLst>
                                    <p:cond delay="0"/>
                                  </p:stCondLst>
                                  <p:childTnLst>
                                    <p:set>
                                      <p:cBhvr>
                                        <p:cTn id="302" dur="1" fill="hold">
                                          <p:stCondLst>
                                            <p:cond delay="0"/>
                                          </p:stCondLst>
                                        </p:cTn>
                                        <p:tgtEl>
                                          <p:spTgt spid="18"/>
                                        </p:tgtEl>
                                        <p:attrNameLst>
                                          <p:attrName>style.visibility</p:attrName>
                                        </p:attrNameLst>
                                      </p:cBhvr>
                                      <p:to>
                                        <p:strVal val="visible"/>
                                      </p:to>
                                    </p:set>
                                    <p:animEffect transition="in" filter="diamond(out)">
                                      <p:cBhvr>
                                        <p:cTn id="303" dur="3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22"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91680" y="324000"/>
            <a:ext cx="6480720" cy="2831544"/>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b="1" dirty="0" smtClean="0">
                <a:solidFill>
                  <a:srgbClr val="660033"/>
                </a:solidFill>
                <a:latin typeface="Hobo Std" pitchFamily="34" charset="0"/>
              </a:rPr>
              <a:t>Manteniendo </a:t>
            </a:r>
            <a:r>
              <a:rPr lang="es-ES" b="1" dirty="0">
                <a:solidFill>
                  <a:srgbClr val="660033"/>
                </a:solidFill>
                <a:latin typeface="Hobo Std" pitchFamily="34" charset="0"/>
              </a:rPr>
              <a:t>a raya el estreñimiento:</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La gran cantidad de fibra de la remolacha hace que a la hora de vaciar el intestino sea de gran utilidad ante problemas de estreñimiento y en su prevención.</a:t>
            </a:r>
          </a:p>
          <a:p>
            <a:pPr algn="ctr"/>
            <a:r>
              <a:rPr lang="es-ES" sz="1600" dirty="0" smtClean="0">
                <a:solidFill>
                  <a:srgbClr val="660033"/>
                </a:solidFill>
                <a:latin typeface="Hobo Std" pitchFamily="34" charset="0"/>
              </a:rPr>
              <a:t>La </a:t>
            </a:r>
            <a:r>
              <a:rPr lang="es-ES" sz="1600" dirty="0">
                <a:solidFill>
                  <a:srgbClr val="660033"/>
                </a:solidFill>
                <a:latin typeface="Hobo Std" pitchFamily="34" charset="0"/>
              </a:rPr>
              <a:t>remolacha es muy digestiva y además posee efecto prebiótico lo que ayuda a mejorar la flora intestinal, por lo que estamos también ante un alimento muy digestivo recomendado incluso en casos de enfermedad intestinal como colon irritable, colitis ulcerosa o enfermedad de Crohn.</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4517208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 name="167 Grupo"/>
          <p:cNvGrpSpPr/>
          <p:nvPr/>
        </p:nvGrpSpPr>
        <p:grpSpPr>
          <a:xfrm>
            <a:off x="-24608" y="18501"/>
            <a:ext cx="9157792" cy="5140102"/>
            <a:chOff x="-6896" y="3398"/>
            <a:chExt cx="9157792" cy="5140102"/>
          </a:xfrm>
        </p:grpSpPr>
        <p:grpSp>
          <p:nvGrpSpPr>
            <p:cNvPr id="170" name="169 Grupo"/>
            <p:cNvGrpSpPr/>
            <p:nvPr/>
          </p:nvGrpSpPr>
          <p:grpSpPr>
            <a:xfrm>
              <a:off x="0" y="2571750"/>
              <a:ext cx="9150896" cy="2571750"/>
              <a:chOff x="2339752" y="6172150"/>
              <a:chExt cx="9090248" cy="5152274"/>
            </a:xfrm>
          </p:grpSpPr>
          <p:sp>
            <p:nvSpPr>
              <p:cNvPr id="174" name="173 Rectángulo"/>
              <p:cNvSpPr/>
              <p:nvPr/>
            </p:nvSpPr>
            <p:spPr>
              <a:xfrm flipH="1">
                <a:off x="6858000" y="6172150"/>
                <a:ext cx="4572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a:off x="2339752" y="6172150"/>
                <a:ext cx="4608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rot="10800000">
              <a:off x="-6896" y="3398"/>
              <a:ext cx="9150896" cy="2571750"/>
              <a:chOff x="2339752" y="6172150"/>
              <a:chExt cx="9090248" cy="5152274"/>
            </a:xfrm>
          </p:grpSpPr>
          <p:sp>
            <p:nvSpPr>
              <p:cNvPr id="172" name="171 Rectángulo"/>
              <p:cNvSpPr/>
              <p:nvPr/>
            </p:nvSpPr>
            <p:spPr>
              <a:xfrm>
                <a:off x="2339752" y="6172150"/>
                <a:ext cx="4608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flipH="1">
                <a:off x="6858000" y="6172150"/>
                <a:ext cx="4572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76" name="175 Imagen" descr="Diapositiva2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4044"/>
            <a:ext cx="9144000" cy="5135486"/>
          </a:xfrm>
          <a:prstGeom prst="rect">
            <a:avLst/>
          </a:prstGeom>
          <a:noFill/>
          <a:ln>
            <a:noFill/>
          </a:ln>
        </p:spPr>
      </p:pic>
      <p:grpSp>
        <p:nvGrpSpPr>
          <p:cNvPr id="72" name="71 Grupo"/>
          <p:cNvGrpSpPr/>
          <p:nvPr/>
        </p:nvGrpSpPr>
        <p:grpSpPr>
          <a:xfrm>
            <a:off x="2555776" y="540001"/>
            <a:ext cx="3960440" cy="3960440"/>
            <a:chOff x="1891112" y="-133852"/>
            <a:chExt cx="5320153" cy="5356153"/>
          </a:xfrm>
          <a:gradFill>
            <a:gsLst>
              <a:gs pos="69000">
                <a:srgbClr val="00B050"/>
              </a:gs>
              <a:gs pos="46000">
                <a:srgbClr val="E91762"/>
              </a:gs>
              <a:gs pos="20000">
                <a:schemeClr val="tx1"/>
              </a:gs>
            </a:gsLst>
            <a:path path="circle">
              <a:fillToRect l="50000" t="50000" r="50000" b="50000"/>
            </a:path>
          </a:gradFill>
          <a:scene3d>
            <a:camera prst="orthographicFront"/>
            <a:lightRig rig="glow" dir="t"/>
          </a:scene3d>
        </p:grpSpPr>
        <p:grpSp>
          <p:nvGrpSpPr>
            <p:cNvPr id="82" name="81 Grupo"/>
            <p:cNvGrpSpPr/>
            <p:nvPr/>
          </p:nvGrpSpPr>
          <p:grpSpPr>
            <a:xfrm rot="3540827">
              <a:off x="1872000" y="0"/>
              <a:ext cx="5320153" cy="5124450"/>
              <a:chOff x="2043512" y="152400"/>
              <a:chExt cx="5320153" cy="5124450"/>
            </a:xfrm>
            <a:grpFill/>
          </p:grpSpPr>
          <p:sp>
            <p:nvSpPr>
              <p:cNvPr id="78" name="7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rot="7214984">
              <a:off x="1872000" y="-36000"/>
              <a:ext cx="5320153" cy="5124450"/>
              <a:chOff x="2043512" y="152400"/>
              <a:chExt cx="5320153" cy="5124450"/>
            </a:xfrm>
            <a:grpFill/>
          </p:grpSpPr>
          <p:sp>
            <p:nvSpPr>
              <p:cNvPr id="88" name="8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a:off x="1891112" y="0"/>
              <a:ext cx="5320153" cy="5124450"/>
              <a:chOff x="1891112" y="0"/>
              <a:chExt cx="5320153" cy="5124450"/>
            </a:xfrm>
            <a:grpFill/>
          </p:grpSpPr>
          <p:sp>
            <p:nvSpPr>
              <p:cNvPr id="67" name="66 Rectángulo"/>
              <p:cNvSpPr/>
              <p:nvPr/>
            </p:nvSpPr>
            <p:spPr>
              <a:xfrm>
                <a:off x="4283968" y="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a:off x="673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a:off x="187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a:off x="4320000" y="46642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06" name="105 Grupo"/>
              <p:cNvGrpSpPr/>
              <p:nvPr/>
            </p:nvGrpSpPr>
            <p:grpSpPr>
              <a:xfrm>
                <a:off x="2664000" y="627534"/>
                <a:ext cx="3816424" cy="3816424"/>
                <a:chOff x="2043512" y="18548"/>
                <a:chExt cx="5320153" cy="5356153"/>
              </a:xfrm>
              <a:grpFill/>
            </p:grpSpPr>
            <p:sp>
              <p:nvSpPr>
                <p:cNvPr id="92" name="91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6" name="95 Grupo"/>
                <p:cNvGrpSpPr/>
                <p:nvPr/>
              </p:nvGrpSpPr>
              <p:grpSpPr>
                <a:xfrm rot="3540827">
                  <a:off x="2024400" y="152400"/>
                  <a:ext cx="5320153" cy="5124450"/>
                  <a:chOff x="2043512" y="152400"/>
                  <a:chExt cx="5320153" cy="5124450"/>
                </a:xfrm>
                <a:grpFill/>
              </p:grpSpPr>
              <p:sp>
                <p:nvSpPr>
                  <p:cNvPr id="97" name="96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7214984">
                  <a:off x="2024400" y="116400"/>
                  <a:ext cx="5320153" cy="5124450"/>
                  <a:chOff x="2043512" y="152400"/>
                  <a:chExt cx="5320153" cy="5124450"/>
                </a:xfrm>
                <a:grpFill/>
              </p:grpSpPr>
              <p:sp>
                <p:nvSpPr>
                  <p:cNvPr id="102" name="101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7" name="106 Grupo"/>
              <p:cNvGrpSpPr/>
              <p:nvPr/>
            </p:nvGrpSpPr>
            <p:grpSpPr>
              <a:xfrm>
                <a:off x="3275856" y="1275606"/>
                <a:ext cx="2664296" cy="2520280"/>
                <a:chOff x="2043512" y="18548"/>
                <a:chExt cx="5320153" cy="5356153"/>
              </a:xfrm>
              <a:grpFill/>
            </p:grpSpPr>
            <p:sp>
              <p:nvSpPr>
                <p:cNvPr id="108" name="10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2" name="111 Grupo"/>
                <p:cNvGrpSpPr/>
                <p:nvPr/>
              </p:nvGrpSpPr>
              <p:grpSpPr>
                <a:xfrm rot="3540827">
                  <a:off x="2024400" y="152400"/>
                  <a:ext cx="5320153" cy="5124450"/>
                  <a:chOff x="2043512" y="152400"/>
                  <a:chExt cx="5320153" cy="5124450"/>
                </a:xfrm>
                <a:grpFill/>
              </p:grpSpPr>
              <p:sp>
                <p:nvSpPr>
                  <p:cNvPr id="118" name="11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7214984">
                  <a:off x="2024400" y="116400"/>
                  <a:ext cx="5320153" cy="5124450"/>
                  <a:chOff x="2043512" y="152400"/>
                  <a:chExt cx="5320153" cy="5124450"/>
                </a:xfrm>
                <a:grpFill/>
              </p:grpSpPr>
              <p:sp>
                <p:nvSpPr>
                  <p:cNvPr id="114" name="11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grpSp>
        <p:nvGrpSpPr>
          <p:cNvPr id="68" name="67 Grupo"/>
          <p:cNvGrpSpPr/>
          <p:nvPr/>
        </p:nvGrpSpPr>
        <p:grpSpPr>
          <a:xfrm>
            <a:off x="1908002" y="-143999"/>
            <a:ext cx="5320153" cy="5356153"/>
            <a:chOff x="2043512" y="18548"/>
            <a:chExt cx="5320153" cy="5356153"/>
          </a:xfrm>
          <a:gradFill>
            <a:gsLst>
              <a:gs pos="69000">
                <a:srgbClr val="00B050"/>
              </a:gs>
              <a:gs pos="46000">
                <a:srgbClr val="E91762"/>
              </a:gs>
              <a:gs pos="20000">
                <a:schemeClr val="tx1"/>
              </a:gs>
            </a:gsLst>
            <a:path path="circle">
              <a:fillToRect l="50000" t="50000" r="50000" b="50000"/>
            </a:path>
          </a:gradFill>
          <a:scene3d>
            <a:camera prst="orthographicFront"/>
            <a:lightRig rig="glow" dir="t"/>
          </a:scene3d>
        </p:grpSpPr>
        <p:grpSp>
          <p:nvGrpSpPr>
            <p:cNvPr id="123" name="122 Grupo"/>
            <p:cNvGrpSpPr/>
            <p:nvPr/>
          </p:nvGrpSpPr>
          <p:grpSpPr>
            <a:xfrm rot="3540827">
              <a:off x="2024400" y="152400"/>
              <a:ext cx="5320153" cy="5124450"/>
              <a:chOff x="2043512" y="152400"/>
              <a:chExt cx="5320153" cy="5124450"/>
            </a:xfrm>
            <a:grpFill/>
          </p:grpSpPr>
          <p:sp>
            <p:nvSpPr>
              <p:cNvPr id="124" name="12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7214984">
              <a:off x="2024400" y="116400"/>
              <a:ext cx="5320153" cy="5124450"/>
              <a:chOff x="2043512" y="152400"/>
              <a:chExt cx="5320153" cy="5124450"/>
            </a:xfrm>
            <a:grpFill/>
          </p:grpSpPr>
          <p:sp>
            <p:nvSpPr>
              <p:cNvPr id="129" name="128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a:off x="2043512" y="152400"/>
              <a:ext cx="5320153" cy="5124450"/>
              <a:chOff x="1891112" y="0"/>
              <a:chExt cx="5320153" cy="5124450"/>
            </a:xfrm>
            <a:grpFill/>
          </p:grpSpPr>
          <p:sp>
            <p:nvSpPr>
              <p:cNvPr id="134" name="133 Rectángulo"/>
              <p:cNvSpPr/>
              <p:nvPr/>
            </p:nvSpPr>
            <p:spPr>
              <a:xfrm>
                <a:off x="4283968" y="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673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6200000">
                <a:off x="187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4320000" y="46642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8" name="137 Grupo"/>
              <p:cNvGrpSpPr/>
              <p:nvPr/>
            </p:nvGrpSpPr>
            <p:grpSpPr>
              <a:xfrm>
                <a:off x="2664000" y="627534"/>
                <a:ext cx="3816424" cy="3816424"/>
                <a:chOff x="2043512" y="18548"/>
                <a:chExt cx="5320153" cy="5356153"/>
              </a:xfrm>
              <a:grpFill/>
            </p:grpSpPr>
            <p:sp>
              <p:nvSpPr>
                <p:cNvPr id="154" name="15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8" name="157 Grupo"/>
                <p:cNvGrpSpPr/>
                <p:nvPr/>
              </p:nvGrpSpPr>
              <p:grpSpPr>
                <a:xfrm rot="3540827">
                  <a:off x="2024400" y="152400"/>
                  <a:ext cx="5320153" cy="5124450"/>
                  <a:chOff x="2043512" y="152400"/>
                  <a:chExt cx="5320153" cy="5124450"/>
                </a:xfrm>
                <a:grpFill/>
              </p:grpSpPr>
              <p:sp>
                <p:nvSpPr>
                  <p:cNvPr id="164" name="16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rot="7214984">
                  <a:off x="2024400" y="116400"/>
                  <a:ext cx="5320153" cy="5124450"/>
                  <a:chOff x="2043512" y="152400"/>
                  <a:chExt cx="5320153" cy="5124450"/>
                </a:xfrm>
                <a:grpFill/>
              </p:grpSpPr>
              <p:sp>
                <p:nvSpPr>
                  <p:cNvPr id="160" name="15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9" name="138 Grupo"/>
              <p:cNvGrpSpPr/>
              <p:nvPr/>
            </p:nvGrpSpPr>
            <p:grpSpPr>
              <a:xfrm>
                <a:off x="3275856" y="1275606"/>
                <a:ext cx="2664296" cy="2520280"/>
                <a:chOff x="2043512" y="18548"/>
                <a:chExt cx="5320153" cy="5356153"/>
              </a:xfrm>
              <a:grpFill/>
            </p:grpSpPr>
            <p:sp>
              <p:nvSpPr>
                <p:cNvPr id="140" name="13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44" name="143 Grupo"/>
                <p:cNvGrpSpPr/>
                <p:nvPr/>
              </p:nvGrpSpPr>
              <p:grpSpPr>
                <a:xfrm rot="3540827">
                  <a:off x="2024400" y="152400"/>
                  <a:ext cx="5320153" cy="5124450"/>
                  <a:chOff x="2043512" y="152400"/>
                  <a:chExt cx="5320153" cy="5124450"/>
                </a:xfrm>
                <a:grpFill/>
              </p:grpSpPr>
              <p:sp>
                <p:nvSpPr>
                  <p:cNvPr id="150" name="14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7214984">
                  <a:off x="2024400" y="116400"/>
                  <a:ext cx="5320153" cy="5124450"/>
                  <a:chOff x="2043512" y="152400"/>
                  <a:chExt cx="5320153" cy="5124450"/>
                </a:xfrm>
                <a:grpFill/>
              </p:grpSpPr>
              <p:sp>
                <p:nvSpPr>
                  <p:cNvPr id="146" name="145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sp>
        <p:nvSpPr>
          <p:cNvPr id="169" name="168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91448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p:cTn id="7" dur="3000" fill="hold"/>
                                        <p:tgtEl>
                                          <p:spTgt spid="72"/>
                                        </p:tgtEl>
                                        <p:attrNameLst>
                                          <p:attrName>ppt_w</p:attrName>
                                        </p:attrNameLst>
                                      </p:cBhvr>
                                      <p:tavLst>
                                        <p:tav tm="0">
                                          <p:val>
                                            <p:fltVal val="0"/>
                                          </p:val>
                                        </p:tav>
                                        <p:tav tm="100000">
                                          <p:val>
                                            <p:strVal val="#ppt_w"/>
                                          </p:val>
                                        </p:tav>
                                      </p:tavLst>
                                    </p:anim>
                                    <p:anim calcmode="lin" valueType="num">
                                      <p:cBhvr>
                                        <p:cTn id="8" dur="3000" fill="hold"/>
                                        <p:tgtEl>
                                          <p:spTgt spid="72"/>
                                        </p:tgtEl>
                                        <p:attrNameLst>
                                          <p:attrName>ppt_h</p:attrName>
                                        </p:attrNameLst>
                                      </p:cBhvr>
                                      <p:tavLst>
                                        <p:tav tm="0">
                                          <p:val>
                                            <p:fltVal val="0"/>
                                          </p:val>
                                        </p:tav>
                                        <p:tav tm="100000">
                                          <p:val>
                                            <p:strVal val="#ppt_h"/>
                                          </p:val>
                                        </p:tav>
                                      </p:tavLst>
                                    </p:anim>
                                    <p:anim calcmode="lin" valueType="num">
                                      <p:cBhvr>
                                        <p:cTn id="9" dur="3000" fill="hold"/>
                                        <p:tgtEl>
                                          <p:spTgt spid="72"/>
                                        </p:tgtEl>
                                        <p:attrNameLst>
                                          <p:attrName>ppt_x</p:attrName>
                                        </p:attrNameLst>
                                      </p:cBhvr>
                                      <p:tavLst>
                                        <p:tav tm="0">
                                          <p:val>
                                            <p:fltVal val="0.5"/>
                                          </p:val>
                                        </p:tav>
                                        <p:tav tm="100000">
                                          <p:val>
                                            <p:strVal val="#ppt_x"/>
                                          </p:val>
                                        </p:tav>
                                      </p:tavLst>
                                    </p:anim>
                                    <p:anim calcmode="lin" valueType="num">
                                      <p:cBhvr>
                                        <p:cTn id="10" dur="3000" fill="hold"/>
                                        <p:tgtEl>
                                          <p:spTgt spid="72"/>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72"/>
                                        </p:tgtEl>
                                        <p:attrNameLst>
                                          <p:attrName>ppt_w</p:attrName>
                                        </p:attrNameLst>
                                      </p:cBhvr>
                                      <p:tavLst>
                                        <p:tav tm="0">
                                          <p:val>
                                            <p:strVal val="ppt_w"/>
                                          </p:val>
                                        </p:tav>
                                        <p:tav tm="100000">
                                          <p:val>
                                            <p:strVal val="4*ppt_w"/>
                                          </p:val>
                                        </p:tav>
                                      </p:tavLst>
                                    </p:anim>
                                    <p:anim calcmode="lin" valueType="num">
                                      <p:cBhvr>
                                        <p:cTn id="13" dur="3000"/>
                                        <p:tgtEl>
                                          <p:spTgt spid="72"/>
                                        </p:tgtEl>
                                        <p:attrNameLst>
                                          <p:attrName>ppt_h</p:attrName>
                                        </p:attrNameLst>
                                      </p:cBhvr>
                                      <p:tavLst>
                                        <p:tav tm="0">
                                          <p:val>
                                            <p:strVal val="ppt_h"/>
                                          </p:val>
                                        </p:tav>
                                        <p:tav tm="100000">
                                          <p:val>
                                            <p:strVal val="4*ppt_h"/>
                                          </p:val>
                                        </p:tav>
                                      </p:tavLst>
                                    </p:anim>
                                    <p:set>
                                      <p:cBhvr>
                                        <p:cTn id="14" dur="1" fill="hold">
                                          <p:stCondLst>
                                            <p:cond delay="2999"/>
                                          </p:stCondLst>
                                        </p:cTn>
                                        <p:tgtEl>
                                          <p:spTgt spid="72"/>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68"/>
                                        </p:tgtEl>
                                        <p:attrNameLst>
                                          <p:attrName>style.visibility</p:attrName>
                                        </p:attrNameLst>
                                      </p:cBhvr>
                                      <p:to>
                                        <p:strVal val="visible"/>
                                      </p:to>
                                    </p:set>
                                    <p:anim calcmode="lin" valueType="num">
                                      <p:cBhvr>
                                        <p:cTn id="17" dur="3000" fill="hold"/>
                                        <p:tgtEl>
                                          <p:spTgt spid="68"/>
                                        </p:tgtEl>
                                        <p:attrNameLst>
                                          <p:attrName>ppt_w</p:attrName>
                                        </p:attrNameLst>
                                      </p:cBhvr>
                                      <p:tavLst>
                                        <p:tav tm="0">
                                          <p:val>
                                            <p:strVal val="4*#ppt_w"/>
                                          </p:val>
                                        </p:tav>
                                        <p:tav tm="100000">
                                          <p:val>
                                            <p:strVal val="#ppt_w"/>
                                          </p:val>
                                        </p:tav>
                                      </p:tavLst>
                                    </p:anim>
                                    <p:anim calcmode="lin" valueType="num">
                                      <p:cBhvr>
                                        <p:cTn id="18" dur="3000" fill="hold"/>
                                        <p:tgtEl>
                                          <p:spTgt spid="68"/>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68"/>
                                        </p:tgtEl>
                                        <p:attrNameLst>
                                          <p:attrName>ppt_w</p:attrName>
                                        </p:attrNameLst>
                                      </p:cBhvr>
                                      <p:tavLst>
                                        <p:tav tm="0">
                                          <p:val>
                                            <p:strVal val="ppt_w"/>
                                          </p:val>
                                        </p:tav>
                                        <p:tav tm="100000">
                                          <p:val>
                                            <p:fltVal val="0"/>
                                          </p:val>
                                        </p:tav>
                                      </p:tavLst>
                                    </p:anim>
                                    <p:anim calcmode="lin" valueType="num">
                                      <p:cBhvr>
                                        <p:cTn id="21" dur="3000"/>
                                        <p:tgtEl>
                                          <p:spTgt spid="68"/>
                                        </p:tgtEl>
                                        <p:attrNameLst>
                                          <p:attrName>ppt_h</p:attrName>
                                        </p:attrNameLst>
                                      </p:cBhvr>
                                      <p:tavLst>
                                        <p:tav tm="0">
                                          <p:val>
                                            <p:strVal val="ppt_h"/>
                                          </p:val>
                                        </p:tav>
                                        <p:tav tm="100000">
                                          <p:val>
                                            <p:fltVal val="0"/>
                                          </p:val>
                                        </p:tav>
                                      </p:tavLst>
                                    </p:anim>
                                    <p:set>
                                      <p:cBhvr>
                                        <p:cTn id="22" dur="1" fill="hold">
                                          <p:stCondLst>
                                            <p:cond delay="2999"/>
                                          </p:stCondLst>
                                        </p:cTn>
                                        <p:tgtEl>
                                          <p:spTgt spid="68"/>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5000" fill="hold"/>
                                        <p:tgtEl>
                                          <p:spTgt spid="72"/>
                                        </p:tgtEl>
                                        <p:attrNameLst>
                                          <p:attrName>r</p:attrName>
                                        </p:attrNameLst>
                                      </p:cBhvr>
                                    </p:animRot>
                                  </p:childTnLst>
                                </p:cTn>
                              </p:par>
                              <p:par>
                                <p:cTn id="25" presetID="8" presetClass="emph" presetSubtype="0" fill="hold" nodeType="withEffect">
                                  <p:stCondLst>
                                    <p:cond delay="0"/>
                                  </p:stCondLst>
                                  <p:childTnLst>
                                    <p:animRot by="21600000">
                                      <p:cBhvr>
                                        <p:cTn id="26" dur="5000" fill="hold"/>
                                        <p:tgtEl>
                                          <p:spTgt spid="68"/>
                                        </p:tgtEl>
                                        <p:attrNameLst>
                                          <p:attrName>r</p:attrName>
                                        </p:attrNameLst>
                                      </p:cBhvr>
                                    </p:animRot>
                                  </p:childTnLst>
                                </p:cTn>
                              </p:par>
                              <p:par>
                                <p:cTn id="27" presetID="23" presetClass="exit" presetSubtype="272" fill="hold" nodeType="withEffect">
                                  <p:stCondLst>
                                    <p:cond delay="0"/>
                                  </p:stCondLst>
                                  <p:childTnLst>
                                    <p:anim calcmode="lin" valueType="num">
                                      <p:cBhvr>
                                        <p:cTn id="28" dur="3500"/>
                                        <p:tgtEl>
                                          <p:spTgt spid="168"/>
                                        </p:tgtEl>
                                        <p:attrNameLst>
                                          <p:attrName>ppt_w</p:attrName>
                                        </p:attrNameLst>
                                      </p:cBhvr>
                                      <p:tavLst>
                                        <p:tav tm="0">
                                          <p:val>
                                            <p:strVal val="ppt_w"/>
                                          </p:val>
                                        </p:tav>
                                        <p:tav tm="100000">
                                          <p:val>
                                            <p:strVal val="4/3*ppt_w"/>
                                          </p:val>
                                        </p:tav>
                                      </p:tavLst>
                                    </p:anim>
                                    <p:anim calcmode="lin" valueType="num">
                                      <p:cBhvr>
                                        <p:cTn id="29" dur="3500"/>
                                        <p:tgtEl>
                                          <p:spTgt spid="168"/>
                                        </p:tgtEl>
                                        <p:attrNameLst>
                                          <p:attrName>ppt_h</p:attrName>
                                        </p:attrNameLst>
                                      </p:cBhvr>
                                      <p:tavLst>
                                        <p:tav tm="0">
                                          <p:val>
                                            <p:strVal val="ppt_h"/>
                                          </p:val>
                                        </p:tav>
                                        <p:tav tm="100000">
                                          <p:val>
                                            <p:strVal val="4/3*ppt_h"/>
                                          </p:val>
                                        </p:tav>
                                      </p:tavLst>
                                    </p:anim>
                                    <p:set>
                                      <p:cBhvr>
                                        <p:cTn id="30" dur="1" fill="hold">
                                          <p:stCondLst>
                                            <p:cond delay="3499"/>
                                          </p:stCondLst>
                                        </p:cTn>
                                        <p:tgtEl>
                                          <p:spTgt spid="168"/>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176"/>
                                        </p:tgtEl>
                                        <p:attrNameLst>
                                          <p:attrName>style.visibility</p:attrName>
                                        </p:attrNameLst>
                                      </p:cBhvr>
                                      <p:to>
                                        <p:strVal val="visible"/>
                                      </p:to>
                                    </p:set>
                                    <p:anim calcmode="lin" valueType="num">
                                      <p:cBhvr>
                                        <p:cTn id="33" dur="3000" fill="hold"/>
                                        <p:tgtEl>
                                          <p:spTgt spid="176"/>
                                        </p:tgtEl>
                                        <p:attrNameLst>
                                          <p:attrName>ppt_w</p:attrName>
                                        </p:attrNameLst>
                                      </p:cBhvr>
                                      <p:tavLst>
                                        <p:tav tm="0">
                                          <p:val>
                                            <p:strVal val="4/3*#ppt_w"/>
                                          </p:val>
                                        </p:tav>
                                        <p:tav tm="100000">
                                          <p:val>
                                            <p:strVal val="#ppt_w"/>
                                          </p:val>
                                        </p:tav>
                                      </p:tavLst>
                                    </p:anim>
                                    <p:anim calcmode="lin" valueType="num">
                                      <p:cBhvr>
                                        <p:cTn id="34" dur="3000" fill="hold"/>
                                        <p:tgtEl>
                                          <p:spTgt spid="176"/>
                                        </p:tgtEl>
                                        <p:attrNameLst>
                                          <p:attrName>ppt_h</p:attrName>
                                        </p:attrNameLst>
                                      </p:cBhvr>
                                      <p:tavLst>
                                        <p:tav tm="0">
                                          <p:val>
                                            <p:strVal val="4/3*#ppt_h"/>
                                          </p:val>
                                        </p:tav>
                                        <p:tav tm="100000">
                                          <p:val>
                                            <p:strVal val="#ppt_h"/>
                                          </p:val>
                                        </p:tav>
                                      </p:tavLst>
                                    </p:anim>
                                  </p:childTnLst>
                                </p:cTn>
                              </p:par>
                              <p:par>
                                <p:cTn id="35" presetID="21" presetClass="entr" presetSubtype="8" fill="hold" nodeType="withEffect">
                                  <p:stCondLst>
                                    <p:cond delay="0"/>
                                  </p:stCondLst>
                                  <p:childTnLst>
                                    <p:set>
                                      <p:cBhvr>
                                        <p:cTn id="36" dur="1" fill="hold">
                                          <p:stCondLst>
                                            <p:cond delay="0"/>
                                          </p:stCondLst>
                                        </p:cTn>
                                        <p:tgtEl>
                                          <p:spTgt spid="176"/>
                                        </p:tgtEl>
                                        <p:attrNameLst>
                                          <p:attrName>style.visibility</p:attrName>
                                        </p:attrNameLst>
                                      </p:cBhvr>
                                      <p:to>
                                        <p:strVal val="visible"/>
                                      </p:to>
                                    </p:set>
                                    <p:animEffect transition="in" filter="wheel(8)">
                                      <p:cBhvr>
                                        <p:cTn id="37" dur="3000"/>
                                        <p:tgtEl>
                                          <p:spTgt spid="176"/>
                                        </p:tgtEl>
                                      </p:cBhvr>
                                    </p:animEffect>
                                  </p:childTnLst>
                                </p:cTn>
                              </p:par>
                              <p:par>
                                <p:cTn id="38" presetID="9" presetClass="emph" presetSubtype="0" grpId="0" nodeType="withEffect">
                                  <p:stCondLst>
                                    <p:cond delay="0"/>
                                  </p:stCondLst>
                                  <p:childTnLst>
                                    <p:set>
                                      <p:cBhvr rctx="PPT">
                                        <p:cTn id="39" dur="indefinite"/>
                                        <p:tgtEl>
                                          <p:spTgt spid="169"/>
                                        </p:tgtEl>
                                        <p:attrNameLst>
                                          <p:attrName>style.opacity</p:attrName>
                                        </p:attrNameLst>
                                      </p:cBhvr>
                                      <p:to>
                                        <p:strVal val="0"/>
                                      </p:to>
                                    </p:set>
                                    <p:animEffect filter="image" prLst="opacity: 0">
                                      <p:cBhvr rctx="IE">
                                        <p:cTn id="40" dur="indefinite"/>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44 Grupo"/>
          <p:cNvGrpSpPr/>
          <p:nvPr/>
        </p:nvGrpSpPr>
        <p:grpSpPr>
          <a:xfrm>
            <a:off x="-37238" y="-14513"/>
            <a:ext cx="9157792" cy="5140102"/>
            <a:chOff x="-6896" y="3398"/>
            <a:chExt cx="9157792" cy="5140102"/>
          </a:xfrm>
        </p:grpSpPr>
        <p:grpSp>
          <p:nvGrpSpPr>
            <p:cNvPr id="46" name="45 Grupo"/>
            <p:cNvGrpSpPr/>
            <p:nvPr/>
          </p:nvGrpSpPr>
          <p:grpSpPr>
            <a:xfrm>
              <a:off x="0" y="2571750"/>
              <a:ext cx="9150896" cy="2571750"/>
              <a:chOff x="2339752" y="6172150"/>
              <a:chExt cx="9090248" cy="5152274"/>
            </a:xfrm>
          </p:grpSpPr>
          <p:sp>
            <p:nvSpPr>
              <p:cNvPr id="50" name="49 Rectángulo"/>
              <p:cNvSpPr/>
              <p:nvPr/>
            </p:nvSpPr>
            <p:spPr>
              <a:xfrm flipH="1">
                <a:off x="6858000" y="6172150"/>
                <a:ext cx="4572000" cy="5152274"/>
              </a:xfrm>
              <a:prstGeom prst="rect">
                <a:avLst/>
              </a:prstGeom>
              <a:gradFill>
                <a:gsLst>
                  <a:gs pos="71000">
                    <a:srgbClr val="E91762"/>
                  </a:gs>
                  <a:gs pos="65000">
                    <a:schemeClr val="accent1">
                      <a:lumMod val="40000"/>
                      <a:lumOff val="6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2339752" y="6172150"/>
                <a:ext cx="4608000" cy="5152274"/>
              </a:xfrm>
              <a:prstGeom prst="rect">
                <a:avLst/>
              </a:prstGeom>
              <a:gradFill>
                <a:gsLst>
                  <a:gs pos="71000">
                    <a:srgbClr val="E91762"/>
                  </a:gs>
                  <a:gs pos="65000">
                    <a:schemeClr val="accent1">
                      <a:lumMod val="40000"/>
                      <a:lumOff val="6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0800000">
              <a:off x="-6896" y="3398"/>
              <a:ext cx="9150896" cy="2571750"/>
              <a:chOff x="2339752" y="6172150"/>
              <a:chExt cx="9090248" cy="5152274"/>
            </a:xfrm>
          </p:grpSpPr>
          <p:sp>
            <p:nvSpPr>
              <p:cNvPr id="48" name="47 Rectángulo"/>
              <p:cNvSpPr/>
              <p:nvPr/>
            </p:nvSpPr>
            <p:spPr>
              <a:xfrm>
                <a:off x="2339752" y="6172150"/>
                <a:ext cx="4608000" cy="5152274"/>
              </a:xfrm>
              <a:prstGeom prst="rect">
                <a:avLst/>
              </a:prstGeom>
              <a:gradFill>
                <a:gsLst>
                  <a:gs pos="71000">
                    <a:srgbClr val="E91762"/>
                  </a:gs>
                  <a:gs pos="65000">
                    <a:schemeClr val="accent1">
                      <a:lumMod val="40000"/>
                      <a:lumOff val="6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6858000" y="6172150"/>
                <a:ext cx="4572000" cy="5152274"/>
              </a:xfrm>
              <a:prstGeom prst="rect">
                <a:avLst/>
              </a:prstGeom>
              <a:gradFill>
                <a:gsLst>
                  <a:gs pos="71000">
                    <a:srgbClr val="E91762"/>
                  </a:gs>
                  <a:gs pos="65000">
                    <a:schemeClr val="accent1">
                      <a:lumMod val="40000"/>
                      <a:lumOff val="60000"/>
                    </a:schemeClr>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39" name="38 Imagen" descr="Diapositiva3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3374" y="-20574"/>
            <a:ext cx="9144000" cy="5143500"/>
          </a:xfrm>
          <a:prstGeom prst="rect">
            <a:avLst/>
          </a:prstGeom>
          <a:noFill/>
          <a:ln>
            <a:noFill/>
          </a:ln>
        </p:spPr>
      </p:pic>
      <p:sp>
        <p:nvSpPr>
          <p:cNvPr id="2" name="1 Rectángulo"/>
          <p:cNvSpPr/>
          <p:nvPr/>
        </p:nvSpPr>
        <p:spPr>
          <a:xfrm rot="2608420">
            <a:off x="-865251" y="76710"/>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865251" y="1064284"/>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466391" y="71404"/>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466391" y="1058978"/>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762535" y="76710"/>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762535" y="1064284"/>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3214472" y="8459"/>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3214472" y="996033"/>
            <a:ext cx="956813" cy="1288171"/>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992321" y="46938"/>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992321" y="1034511"/>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660679" y="41631"/>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660679" y="1029206"/>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364537" y="46938"/>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364537" y="1034511"/>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912600" y="-21314"/>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912600" y="966260"/>
            <a:ext cx="956813" cy="1421710"/>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894724" y="3660617"/>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894724" y="2673044"/>
            <a:ext cx="956813" cy="1461118"/>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436918" y="3665924"/>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436918" y="2678350"/>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733062" y="3660617"/>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733062" y="2673044"/>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184999" y="3728869"/>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184999" y="2741294"/>
            <a:ext cx="956813" cy="1461117"/>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9070404" y="3721341"/>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9070404" y="273376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738764" y="372664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738764" y="2739074"/>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6442620" y="3721341"/>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6442620" y="273376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990683" y="3789593"/>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990683" y="2802018"/>
            <a:ext cx="956813" cy="1439374"/>
          </a:xfrm>
          <a:prstGeom prst="rect">
            <a:avLst/>
          </a:prstGeom>
          <a:gradFill flip="none" rotWithShape="1">
            <a:gsLst>
              <a:gs pos="58000">
                <a:srgbClr val="CA2DD3">
                  <a:alpha val="0"/>
                  <a:lumMod val="87000"/>
                  <a:lumOff val="13000"/>
                </a:srgbClr>
              </a:gs>
              <a:gs pos="52000">
                <a:srgbClr val="C686E1">
                  <a:alpha val="0"/>
                </a:srgbClr>
              </a:gs>
              <a:gs pos="39000">
                <a:srgbClr val="B359D8">
                  <a:alpha val="0"/>
                </a:srgbClr>
              </a:gs>
              <a:gs pos="45000">
                <a:schemeClr val="accent1">
                  <a:tint val="66000"/>
                  <a:satMod val="160000"/>
                  <a:lumMod val="68000"/>
                  <a:lumOff val="32000"/>
                </a:schemeClr>
              </a:gs>
              <a:gs pos="24000">
                <a:srgbClr val="A02A54"/>
              </a:gs>
              <a:gs pos="10000">
                <a:srgbClr val="E60000"/>
              </a:gs>
              <a:gs pos="90000">
                <a:srgbClr val="E60000"/>
              </a:gs>
              <a:gs pos="70000">
                <a:srgbClr val="A02A54"/>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1260648" y="-164554"/>
            <a:ext cx="11809312"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73311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272" fill="hold" nodeType="withEffect">
                                  <p:stCondLst>
                                    <p:cond delay="0"/>
                                  </p:stCondLst>
                                  <p:childTnLst>
                                    <p:set>
                                      <p:cBhvr>
                                        <p:cTn id="454" dur="1" fill="hold">
                                          <p:stCondLst>
                                            <p:cond delay="0"/>
                                          </p:stCondLst>
                                        </p:cTn>
                                        <p:tgtEl>
                                          <p:spTgt spid="39"/>
                                        </p:tgtEl>
                                        <p:attrNameLst>
                                          <p:attrName>style.visibility</p:attrName>
                                        </p:attrNameLst>
                                      </p:cBhvr>
                                      <p:to>
                                        <p:strVal val="visible"/>
                                      </p:to>
                                    </p:set>
                                    <p:anim calcmode="lin" valueType="num">
                                      <p:cBhvr>
                                        <p:cTn id="455" dur="4000" fill="hold"/>
                                        <p:tgtEl>
                                          <p:spTgt spid="39"/>
                                        </p:tgtEl>
                                        <p:attrNameLst>
                                          <p:attrName>ppt_w</p:attrName>
                                        </p:attrNameLst>
                                      </p:cBhvr>
                                      <p:tavLst>
                                        <p:tav tm="0">
                                          <p:val>
                                            <p:strVal val="2/3*#ppt_w"/>
                                          </p:val>
                                        </p:tav>
                                        <p:tav tm="100000">
                                          <p:val>
                                            <p:strVal val="#ppt_w"/>
                                          </p:val>
                                        </p:tav>
                                      </p:tavLst>
                                    </p:anim>
                                    <p:anim calcmode="lin" valueType="num">
                                      <p:cBhvr>
                                        <p:cTn id="456" dur="4000" fill="hold"/>
                                        <p:tgtEl>
                                          <p:spTgt spid="39"/>
                                        </p:tgtEl>
                                        <p:attrNameLst>
                                          <p:attrName>ppt_h</p:attrName>
                                        </p:attrNameLst>
                                      </p:cBhvr>
                                      <p:tavLst>
                                        <p:tav tm="0">
                                          <p:val>
                                            <p:strVal val="2/3*#ppt_h"/>
                                          </p:val>
                                        </p:tav>
                                        <p:tav tm="100000">
                                          <p:val>
                                            <p:strVal val="#ppt_h"/>
                                          </p:val>
                                        </p:tav>
                                      </p:tavLst>
                                    </p:anim>
                                  </p:childTnLst>
                                </p:cTn>
                              </p:par>
                              <p:par>
                                <p:cTn id="457" presetID="16" presetClass="entr" presetSubtype="42" fill="hold" nodeType="withEffect">
                                  <p:stCondLst>
                                    <p:cond delay="0"/>
                                  </p:stCondLst>
                                  <p:childTnLst>
                                    <p:set>
                                      <p:cBhvr>
                                        <p:cTn id="458" dur="1" fill="hold">
                                          <p:stCondLst>
                                            <p:cond delay="0"/>
                                          </p:stCondLst>
                                        </p:cTn>
                                        <p:tgtEl>
                                          <p:spTgt spid="39"/>
                                        </p:tgtEl>
                                        <p:attrNameLst>
                                          <p:attrName>style.visibility</p:attrName>
                                        </p:attrNameLst>
                                      </p:cBhvr>
                                      <p:to>
                                        <p:strVal val="visible"/>
                                      </p:to>
                                    </p:set>
                                    <p:animEffect transition="in" filter="barn(outHorizontal)">
                                      <p:cBhvr>
                                        <p:cTn id="459" dur="4000"/>
                                        <p:tgtEl>
                                          <p:spTgt spid="39"/>
                                        </p:tgtEl>
                                      </p:cBhvr>
                                    </p:animEffect>
                                  </p:childTnLst>
                                </p:cTn>
                              </p:par>
                              <p:par>
                                <p:cTn id="460" presetID="23" presetClass="exit" presetSubtype="272" fill="hold" nodeType="withEffect">
                                  <p:stCondLst>
                                    <p:cond delay="0"/>
                                  </p:stCondLst>
                                  <p:childTnLst>
                                    <p:anim calcmode="lin" valueType="num">
                                      <p:cBhvr>
                                        <p:cTn id="461" dur="4000"/>
                                        <p:tgtEl>
                                          <p:spTgt spid="45"/>
                                        </p:tgtEl>
                                        <p:attrNameLst>
                                          <p:attrName>ppt_w</p:attrName>
                                        </p:attrNameLst>
                                      </p:cBhvr>
                                      <p:tavLst>
                                        <p:tav tm="0">
                                          <p:val>
                                            <p:strVal val="ppt_w"/>
                                          </p:val>
                                        </p:tav>
                                        <p:tav tm="100000">
                                          <p:val>
                                            <p:strVal val="4/3*ppt_w"/>
                                          </p:val>
                                        </p:tav>
                                      </p:tavLst>
                                    </p:anim>
                                    <p:anim calcmode="lin" valueType="num">
                                      <p:cBhvr>
                                        <p:cTn id="462" dur="4000"/>
                                        <p:tgtEl>
                                          <p:spTgt spid="45"/>
                                        </p:tgtEl>
                                        <p:attrNameLst>
                                          <p:attrName>ppt_h</p:attrName>
                                        </p:attrNameLst>
                                      </p:cBhvr>
                                      <p:tavLst>
                                        <p:tav tm="0">
                                          <p:val>
                                            <p:strVal val="ppt_h"/>
                                          </p:val>
                                        </p:tav>
                                        <p:tav tm="100000">
                                          <p:val>
                                            <p:strVal val="4/3*ppt_h"/>
                                          </p:val>
                                        </p:tav>
                                      </p:tavLst>
                                    </p:anim>
                                    <p:set>
                                      <p:cBhvr>
                                        <p:cTn id="463" dur="1" fill="hold">
                                          <p:stCondLst>
                                            <p:cond delay="3999"/>
                                          </p:stCondLst>
                                        </p:cTn>
                                        <p:tgtEl>
                                          <p:spTgt spid="45"/>
                                        </p:tgtEl>
                                        <p:attrNameLst>
                                          <p:attrName>style.visibility</p:attrName>
                                        </p:attrNameLst>
                                      </p:cBhvr>
                                      <p:to>
                                        <p:strVal val="hidden"/>
                                      </p:to>
                                    </p:set>
                                  </p:childTnLst>
                                </p:cTn>
                              </p:par>
                              <p:par>
                                <p:cTn id="464" presetID="9" presetClass="emph" presetSubtype="0" grpId="0" nodeType="withEffect">
                                  <p:stCondLst>
                                    <p:cond delay="0"/>
                                  </p:stCondLst>
                                  <p:childTnLst>
                                    <p:set>
                                      <p:cBhvr rctx="PPT">
                                        <p:cTn id="465" dur="indefinite"/>
                                        <p:tgtEl>
                                          <p:spTgt spid="42"/>
                                        </p:tgtEl>
                                        <p:attrNameLst>
                                          <p:attrName>style.opacity</p:attrName>
                                        </p:attrNameLst>
                                      </p:cBhvr>
                                      <p:to>
                                        <p:strVal val="0"/>
                                      </p:to>
                                    </p:set>
                                    <p:animEffect filter="image" prLst="opacity: 0">
                                      <p:cBhvr rctx="IE">
                                        <p:cTn id="466"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4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Rectángulo"/>
          <p:cNvSpPr/>
          <p:nvPr/>
        </p:nvSpPr>
        <p:spPr>
          <a:xfrm rot="10800000">
            <a:off x="0" y="2553922"/>
            <a:ext cx="9144000" cy="2589578"/>
          </a:xfrm>
          <a:prstGeom prst="rect">
            <a:avLst/>
          </a:prstGeom>
          <a:gradFill flip="none" rotWithShape="1">
            <a:gsLst>
              <a:gs pos="13000">
                <a:srgbClr val="CC0066"/>
              </a:gs>
              <a:gs pos="24000">
                <a:srgbClr val="103B00">
                  <a:lumMod val="0"/>
                </a:srgbClr>
              </a:gs>
              <a:gs pos="5005">
                <a:srgbClr val="CC0066"/>
              </a:gs>
              <a:gs pos="89000">
                <a:srgbClr val="8CFF58">
                  <a:lumMod val="2000"/>
                </a:srgbClr>
              </a:gs>
              <a:gs pos="9000">
                <a:srgbClr val="66FF9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19946" y="1"/>
            <a:ext cx="9144000" cy="2589578"/>
          </a:xfrm>
          <a:prstGeom prst="rect">
            <a:avLst/>
          </a:prstGeom>
          <a:gradFill flip="none" rotWithShape="1">
            <a:gsLst>
              <a:gs pos="13000">
                <a:srgbClr val="CC0066"/>
              </a:gs>
              <a:gs pos="24000">
                <a:srgbClr val="103B00">
                  <a:lumMod val="0"/>
                </a:srgbClr>
              </a:gs>
              <a:gs pos="5005">
                <a:srgbClr val="CC0066"/>
              </a:gs>
              <a:gs pos="89000">
                <a:srgbClr val="8CFF58">
                  <a:lumMod val="2000"/>
                </a:srgbClr>
              </a:gs>
              <a:gs pos="9000">
                <a:srgbClr val="66FF9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4" name="33 Imagen" descr="Diapositiva1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 y="0"/>
            <a:ext cx="9176919" cy="5149380"/>
          </a:xfrm>
          <a:prstGeom prst="rect">
            <a:avLst/>
          </a:prstGeom>
          <a:noFill/>
          <a:ln>
            <a:noFill/>
          </a:ln>
        </p:spPr>
      </p:pic>
      <p:sp>
        <p:nvSpPr>
          <p:cNvPr id="3" name="2 Paralelogramo"/>
          <p:cNvSpPr/>
          <p:nvPr/>
        </p:nvSpPr>
        <p:spPr>
          <a:xfrm flipH="1">
            <a:off x="-539824" y="1275606"/>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7272632" y="128040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576176" y="12756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692176" y="1275606"/>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2808176" y="12756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6156176" y="1275606"/>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3924176" y="1275606"/>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5040176" y="1275606"/>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flipV="1">
            <a:off x="-557572" y="2571750"/>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flipV="1">
            <a:off x="7254884" y="259215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flipH="1" flipV="1">
            <a:off x="558428"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flipV="1">
            <a:off x="1674428" y="2571750"/>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flipV="1">
            <a:off x="2790428"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flipV="1">
            <a:off x="6138428" y="2571750"/>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flipH="1" flipV="1">
            <a:off x="3906428" y="2571750"/>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flipV="1">
            <a:off x="5022428"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917612" y="1291524"/>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894844" y="129600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a:off x="198388" y="129152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1314388" y="1291524"/>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a:off x="2430388" y="129152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5778388" y="1291524"/>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a:off x="3546388" y="1291524"/>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4662388" y="129152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V="1">
            <a:off x="-935360" y="2587668"/>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flipV="1">
            <a:off x="6877096" y="260807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V="1">
            <a:off x="180640" y="258766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V="1">
            <a:off x="1296640" y="2587668"/>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V="1">
            <a:off x="2412640" y="258766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flipV="1">
            <a:off x="5760640" y="2587668"/>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V="1">
            <a:off x="3528640" y="2587668"/>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66FF99"/>
              </a:gs>
              <a:gs pos="100000">
                <a:schemeClr val="accent1">
                  <a:tint val="23500"/>
                  <a:satMod val="160000"/>
                  <a:alpha val="0"/>
                </a:schemeClr>
              </a:gs>
            </a:gsLst>
            <a:lin ang="13500000" scaled="1"/>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V="1">
            <a:off x="4644640" y="258766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E91762"/>
              </a:gs>
              <a:gs pos="100000">
                <a:schemeClr val="accent1">
                  <a:tint val="23500"/>
                  <a:satMod val="160000"/>
                  <a:alpha val="0"/>
                </a:schemeClr>
              </a:gs>
            </a:gsLst>
            <a:lin ang="13500000" scaled="1"/>
            <a:tileRect/>
          </a:gradFill>
          <a:ln w="12700" cap="sq" cmpd="dbl">
            <a:noFill/>
            <a:prstDash val="dash"/>
          </a:ln>
          <a:effectLst>
            <a:glow rad="12700">
              <a:schemeClr val="tx1">
                <a:alpha val="46000"/>
              </a:scheme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46808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0-#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0-#ppt_w/2"/>
                                          </p:val>
                                        </p:tav>
                                        <p:tav tm="100000">
                                          <p:val>
                                            <p:strVal val="#ppt_x"/>
                                          </p:val>
                                        </p:tav>
                                      </p:tavLst>
                                    </p:anim>
                                    <p:anim calcmode="lin" valueType="num">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500" fill="hold"/>
                                        <p:tgtEl>
                                          <p:spTgt spid="5"/>
                                        </p:tgtEl>
                                        <p:attrNameLst>
                                          <p:attrName>ppt_x</p:attrName>
                                        </p:attrNameLst>
                                      </p:cBhvr>
                                      <p:tavLst>
                                        <p:tav tm="0">
                                          <p:val>
                                            <p:strVal val="0-#ppt_w/2"/>
                                          </p:val>
                                        </p:tav>
                                        <p:tav tm="100000">
                                          <p:val>
                                            <p:strVal val="#ppt_x"/>
                                          </p:val>
                                        </p:tav>
                                      </p:tavLst>
                                    </p:anim>
                                    <p:anim calcmode="lin" valueType="num">
                                      <p:cBhvr additive="base">
                                        <p:cTn id="16" dur="2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500" fill="hold"/>
                                        <p:tgtEl>
                                          <p:spTgt spid="6"/>
                                        </p:tgtEl>
                                        <p:attrNameLst>
                                          <p:attrName>ppt_x</p:attrName>
                                        </p:attrNameLst>
                                      </p:cBhvr>
                                      <p:tavLst>
                                        <p:tav tm="0">
                                          <p:val>
                                            <p:strVal val="0-#ppt_w/2"/>
                                          </p:val>
                                        </p:tav>
                                        <p:tav tm="100000">
                                          <p:val>
                                            <p:strVal val="#ppt_x"/>
                                          </p:val>
                                        </p:tav>
                                      </p:tavLst>
                                    </p:anim>
                                    <p:anim calcmode="lin" valueType="num">
                                      <p:cBhvr additive="base">
                                        <p:cTn id="20" dur="2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500" fill="hold"/>
                                        <p:tgtEl>
                                          <p:spTgt spid="7"/>
                                        </p:tgtEl>
                                        <p:attrNameLst>
                                          <p:attrName>ppt_x</p:attrName>
                                        </p:attrNameLst>
                                      </p:cBhvr>
                                      <p:tavLst>
                                        <p:tav tm="0">
                                          <p:val>
                                            <p:strVal val="0-#ppt_w/2"/>
                                          </p:val>
                                        </p:tav>
                                        <p:tav tm="100000">
                                          <p:val>
                                            <p:strVal val="#ppt_x"/>
                                          </p:val>
                                        </p:tav>
                                      </p:tavLst>
                                    </p:anim>
                                    <p:anim calcmode="lin" valueType="num">
                                      <p:cBhvr additive="base">
                                        <p:cTn id="24" dur="2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500" fill="hold"/>
                                        <p:tgtEl>
                                          <p:spTgt spid="8"/>
                                        </p:tgtEl>
                                        <p:attrNameLst>
                                          <p:attrName>ppt_x</p:attrName>
                                        </p:attrNameLst>
                                      </p:cBhvr>
                                      <p:tavLst>
                                        <p:tav tm="0">
                                          <p:val>
                                            <p:strVal val="0-#ppt_w/2"/>
                                          </p:val>
                                        </p:tav>
                                        <p:tav tm="100000">
                                          <p:val>
                                            <p:strVal val="#ppt_x"/>
                                          </p:val>
                                        </p:tav>
                                      </p:tavLst>
                                    </p:anim>
                                    <p:anim calcmode="lin" valueType="num">
                                      <p:cBhvr additive="base">
                                        <p:cTn id="28" dur="2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500" fill="hold"/>
                                        <p:tgtEl>
                                          <p:spTgt spid="9"/>
                                        </p:tgtEl>
                                        <p:attrNameLst>
                                          <p:attrName>ppt_x</p:attrName>
                                        </p:attrNameLst>
                                      </p:cBhvr>
                                      <p:tavLst>
                                        <p:tav tm="0">
                                          <p:val>
                                            <p:strVal val="0-#ppt_w/2"/>
                                          </p:val>
                                        </p:tav>
                                        <p:tav tm="100000">
                                          <p:val>
                                            <p:strVal val="#ppt_x"/>
                                          </p:val>
                                        </p:tav>
                                      </p:tavLst>
                                    </p:anim>
                                    <p:anim calcmode="lin" valueType="num">
                                      <p:cBhvr additive="base">
                                        <p:cTn id="32" dur="250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500" fill="hold"/>
                                        <p:tgtEl>
                                          <p:spTgt spid="10"/>
                                        </p:tgtEl>
                                        <p:attrNameLst>
                                          <p:attrName>ppt_x</p:attrName>
                                        </p:attrNameLst>
                                      </p:cBhvr>
                                      <p:tavLst>
                                        <p:tav tm="0">
                                          <p:val>
                                            <p:strVal val="0-#ppt_w/2"/>
                                          </p:val>
                                        </p:tav>
                                        <p:tav tm="100000">
                                          <p:val>
                                            <p:strVal val="#ppt_x"/>
                                          </p:val>
                                        </p:tav>
                                      </p:tavLst>
                                    </p:anim>
                                    <p:anim calcmode="lin" valueType="num">
                                      <p:cBhvr additive="base">
                                        <p:cTn id="36" dur="25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2500" fill="hold"/>
                                        <p:tgtEl>
                                          <p:spTgt spid="21"/>
                                        </p:tgtEl>
                                        <p:attrNameLst>
                                          <p:attrName>ppt_x</p:attrName>
                                        </p:attrNameLst>
                                      </p:cBhvr>
                                      <p:tavLst>
                                        <p:tav tm="0">
                                          <p:val>
                                            <p:strVal val="0-#ppt_w/2"/>
                                          </p:val>
                                        </p:tav>
                                        <p:tav tm="100000">
                                          <p:val>
                                            <p:strVal val="#ppt_x"/>
                                          </p:val>
                                        </p:tav>
                                      </p:tavLst>
                                    </p:anim>
                                    <p:anim calcmode="lin" valueType="num">
                                      <p:cBhvr additive="base">
                                        <p:cTn id="40" dur="2500" fill="hold"/>
                                        <p:tgtEl>
                                          <p:spTgt spid="21"/>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 calcmode="lin" valueType="num">
                                      <p:cBhvr additive="base">
                                        <p:cTn id="43" dur="2500" fill="hold"/>
                                        <p:tgtEl>
                                          <p:spTgt spid="22"/>
                                        </p:tgtEl>
                                        <p:attrNameLst>
                                          <p:attrName>ppt_x</p:attrName>
                                        </p:attrNameLst>
                                      </p:cBhvr>
                                      <p:tavLst>
                                        <p:tav tm="0">
                                          <p:val>
                                            <p:strVal val="0-#ppt_w/2"/>
                                          </p:val>
                                        </p:tav>
                                        <p:tav tm="100000">
                                          <p:val>
                                            <p:strVal val="#ppt_x"/>
                                          </p:val>
                                        </p:tav>
                                      </p:tavLst>
                                    </p:anim>
                                    <p:anim calcmode="lin" valueType="num">
                                      <p:cBhvr additive="base">
                                        <p:cTn id="44" dur="2500" fill="hold"/>
                                        <p:tgtEl>
                                          <p:spTgt spid="22"/>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2500" fill="hold"/>
                                        <p:tgtEl>
                                          <p:spTgt spid="23"/>
                                        </p:tgtEl>
                                        <p:attrNameLst>
                                          <p:attrName>ppt_x</p:attrName>
                                        </p:attrNameLst>
                                      </p:cBhvr>
                                      <p:tavLst>
                                        <p:tav tm="0">
                                          <p:val>
                                            <p:strVal val="0-#ppt_w/2"/>
                                          </p:val>
                                        </p:tav>
                                        <p:tav tm="100000">
                                          <p:val>
                                            <p:strVal val="#ppt_x"/>
                                          </p:val>
                                        </p:tav>
                                      </p:tavLst>
                                    </p:anim>
                                    <p:anim calcmode="lin" valueType="num">
                                      <p:cBhvr additive="base">
                                        <p:cTn id="48" dur="2500" fill="hold"/>
                                        <p:tgtEl>
                                          <p:spTgt spid="23"/>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2500" fill="hold"/>
                                        <p:tgtEl>
                                          <p:spTgt spid="24"/>
                                        </p:tgtEl>
                                        <p:attrNameLst>
                                          <p:attrName>ppt_x</p:attrName>
                                        </p:attrNameLst>
                                      </p:cBhvr>
                                      <p:tavLst>
                                        <p:tav tm="0">
                                          <p:val>
                                            <p:strVal val="0-#ppt_w/2"/>
                                          </p:val>
                                        </p:tav>
                                        <p:tav tm="100000">
                                          <p:val>
                                            <p:strVal val="#ppt_x"/>
                                          </p:val>
                                        </p:tav>
                                      </p:tavLst>
                                    </p:anim>
                                    <p:anim calcmode="lin" valueType="num">
                                      <p:cBhvr additive="base">
                                        <p:cTn id="52" dur="2500" fill="hold"/>
                                        <p:tgtEl>
                                          <p:spTgt spid="2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2500" fill="hold"/>
                                        <p:tgtEl>
                                          <p:spTgt spid="25"/>
                                        </p:tgtEl>
                                        <p:attrNameLst>
                                          <p:attrName>ppt_x</p:attrName>
                                        </p:attrNameLst>
                                      </p:cBhvr>
                                      <p:tavLst>
                                        <p:tav tm="0">
                                          <p:val>
                                            <p:strVal val="0-#ppt_w/2"/>
                                          </p:val>
                                        </p:tav>
                                        <p:tav tm="100000">
                                          <p:val>
                                            <p:strVal val="#ppt_x"/>
                                          </p:val>
                                        </p:tav>
                                      </p:tavLst>
                                    </p:anim>
                                    <p:anim calcmode="lin" valueType="num">
                                      <p:cBhvr additive="base">
                                        <p:cTn id="56" dur="25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2500" fill="hold"/>
                                        <p:tgtEl>
                                          <p:spTgt spid="26"/>
                                        </p:tgtEl>
                                        <p:attrNameLst>
                                          <p:attrName>ppt_x</p:attrName>
                                        </p:attrNameLst>
                                      </p:cBhvr>
                                      <p:tavLst>
                                        <p:tav tm="0">
                                          <p:val>
                                            <p:strVal val="0-#ppt_w/2"/>
                                          </p:val>
                                        </p:tav>
                                        <p:tav tm="100000">
                                          <p:val>
                                            <p:strVal val="#ppt_x"/>
                                          </p:val>
                                        </p:tav>
                                      </p:tavLst>
                                    </p:anim>
                                    <p:anim calcmode="lin" valueType="num">
                                      <p:cBhvr additive="base">
                                        <p:cTn id="60" dur="2500" fill="hold"/>
                                        <p:tgtEl>
                                          <p:spTgt spid="26"/>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2500" fill="hold"/>
                                        <p:tgtEl>
                                          <p:spTgt spid="27"/>
                                        </p:tgtEl>
                                        <p:attrNameLst>
                                          <p:attrName>ppt_x</p:attrName>
                                        </p:attrNameLst>
                                      </p:cBhvr>
                                      <p:tavLst>
                                        <p:tav tm="0">
                                          <p:val>
                                            <p:strVal val="0-#ppt_w/2"/>
                                          </p:val>
                                        </p:tav>
                                        <p:tav tm="100000">
                                          <p:val>
                                            <p:strVal val="#ppt_x"/>
                                          </p:val>
                                        </p:tav>
                                      </p:tavLst>
                                    </p:anim>
                                    <p:anim calcmode="lin" valueType="num">
                                      <p:cBhvr additive="base">
                                        <p:cTn id="64" dur="2500" fill="hold"/>
                                        <p:tgtEl>
                                          <p:spTgt spid="27"/>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2500" fill="hold"/>
                                        <p:tgtEl>
                                          <p:spTgt spid="28"/>
                                        </p:tgtEl>
                                        <p:attrNameLst>
                                          <p:attrName>ppt_x</p:attrName>
                                        </p:attrNameLst>
                                      </p:cBhvr>
                                      <p:tavLst>
                                        <p:tav tm="0">
                                          <p:val>
                                            <p:strVal val="0-#ppt_w/2"/>
                                          </p:val>
                                        </p:tav>
                                        <p:tav tm="100000">
                                          <p:val>
                                            <p:strVal val="#ppt_x"/>
                                          </p:val>
                                        </p:tav>
                                      </p:tavLst>
                                    </p:anim>
                                    <p:anim calcmode="lin" valueType="num">
                                      <p:cBhvr additive="base">
                                        <p:cTn id="68" dur="2500" fill="hold"/>
                                        <p:tgtEl>
                                          <p:spTgt spid="28"/>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additive="base">
                                        <p:cTn id="71" dur="2500" fill="hold"/>
                                        <p:tgtEl>
                                          <p:spTgt spid="38"/>
                                        </p:tgtEl>
                                        <p:attrNameLst>
                                          <p:attrName>ppt_x</p:attrName>
                                        </p:attrNameLst>
                                      </p:cBhvr>
                                      <p:tavLst>
                                        <p:tav tm="0">
                                          <p:val>
                                            <p:strVal val="1+#ppt_w/2"/>
                                          </p:val>
                                        </p:tav>
                                        <p:tav tm="100000">
                                          <p:val>
                                            <p:strVal val="#ppt_x"/>
                                          </p:val>
                                        </p:tav>
                                      </p:tavLst>
                                    </p:anim>
                                    <p:anim calcmode="lin" valueType="num">
                                      <p:cBhvr additive="base">
                                        <p:cTn id="72" dur="2500" fill="hold"/>
                                        <p:tgtEl>
                                          <p:spTgt spid="3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43"/>
                                        </p:tgtEl>
                                        <p:attrNameLst>
                                          <p:attrName>style.visibility</p:attrName>
                                        </p:attrNameLst>
                                      </p:cBhvr>
                                      <p:to>
                                        <p:strVal val="visible"/>
                                      </p:to>
                                    </p:set>
                                    <p:anim calcmode="lin" valueType="num">
                                      <p:cBhvr additive="base">
                                        <p:cTn id="75" dur="2500" fill="hold"/>
                                        <p:tgtEl>
                                          <p:spTgt spid="43"/>
                                        </p:tgtEl>
                                        <p:attrNameLst>
                                          <p:attrName>ppt_x</p:attrName>
                                        </p:attrNameLst>
                                      </p:cBhvr>
                                      <p:tavLst>
                                        <p:tav tm="0">
                                          <p:val>
                                            <p:strVal val="1+#ppt_w/2"/>
                                          </p:val>
                                        </p:tav>
                                        <p:tav tm="100000">
                                          <p:val>
                                            <p:strVal val="#ppt_x"/>
                                          </p:val>
                                        </p:tav>
                                      </p:tavLst>
                                    </p:anim>
                                    <p:anim calcmode="lin" valueType="num">
                                      <p:cBhvr additive="base">
                                        <p:cTn id="76" dur="2500" fill="hold"/>
                                        <p:tgtEl>
                                          <p:spTgt spid="43"/>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44"/>
                                        </p:tgtEl>
                                        <p:attrNameLst>
                                          <p:attrName>style.visibility</p:attrName>
                                        </p:attrNameLst>
                                      </p:cBhvr>
                                      <p:to>
                                        <p:strVal val="visible"/>
                                      </p:to>
                                    </p:set>
                                    <p:anim calcmode="lin" valueType="num">
                                      <p:cBhvr additive="base">
                                        <p:cTn id="79" dur="2500" fill="hold"/>
                                        <p:tgtEl>
                                          <p:spTgt spid="44"/>
                                        </p:tgtEl>
                                        <p:attrNameLst>
                                          <p:attrName>ppt_x</p:attrName>
                                        </p:attrNameLst>
                                      </p:cBhvr>
                                      <p:tavLst>
                                        <p:tav tm="0">
                                          <p:val>
                                            <p:strVal val="1+#ppt_w/2"/>
                                          </p:val>
                                        </p:tav>
                                        <p:tav tm="100000">
                                          <p:val>
                                            <p:strVal val="#ppt_x"/>
                                          </p:val>
                                        </p:tav>
                                      </p:tavLst>
                                    </p:anim>
                                    <p:anim calcmode="lin" valueType="num">
                                      <p:cBhvr additive="base">
                                        <p:cTn id="80" dur="2500" fill="hold"/>
                                        <p:tgtEl>
                                          <p:spTgt spid="44"/>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45"/>
                                        </p:tgtEl>
                                        <p:attrNameLst>
                                          <p:attrName>style.visibility</p:attrName>
                                        </p:attrNameLst>
                                      </p:cBhvr>
                                      <p:to>
                                        <p:strVal val="visible"/>
                                      </p:to>
                                    </p:set>
                                    <p:anim calcmode="lin" valueType="num">
                                      <p:cBhvr additive="base">
                                        <p:cTn id="83" dur="2500" fill="hold"/>
                                        <p:tgtEl>
                                          <p:spTgt spid="45"/>
                                        </p:tgtEl>
                                        <p:attrNameLst>
                                          <p:attrName>ppt_x</p:attrName>
                                        </p:attrNameLst>
                                      </p:cBhvr>
                                      <p:tavLst>
                                        <p:tav tm="0">
                                          <p:val>
                                            <p:strVal val="1+#ppt_w/2"/>
                                          </p:val>
                                        </p:tav>
                                        <p:tav tm="100000">
                                          <p:val>
                                            <p:strVal val="#ppt_x"/>
                                          </p:val>
                                        </p:tav>
                                      </p:tavLst>
                                    </p:anim>
                                    <p:anim calcmode="lin" valueType="num">
                                      <p:cBhvr additive="base">
                                        <p:cTn id="84" dur="2500" fill="hold"/>
                                        <p:tgtEl>
                                          <p:spTgt spid="45"/>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6"/>
                                        </p:tgtEl>
                                        <p:attrNameLst>
                                          <p:attrName>style.visibility</p:attrName>
                                        </p:attrNameLst>
                                      </p:cBhvr>
                                      <p:to>
                                        <p:strVal val="visible"/>
                                      </p:to>
                                    </p:set>
                                    <p:anim calcmode="lin" valueType="num">
                                      <p:cBhvr additive="base">
                                        <p:cTn id="87" dur="2500" fill="hold"/>
                                        <p:tgtEl>
                                          <p:spTgt spid="46"/>
                                        </p:tgtEl>
                                        <p:attrNameLst>
                                          <p:attrName>ppt_x</p:attrName>
                                        </p:attrNameLst>
                                      </p:cBhvr>
                                      <p:tavLst>
                                        <p:tav tm="0">
                                          <p:val>
                                            <p:strVal val="1+#ppt_w/2"/>
                                          </p:val>
                                        </p:tav>
                                        <p:tav tm="100000">
                                          <p:val>
                                            <p:strVal val="#ppt_x"/>
                                          </p:val>
                                        </p:tav>
                                      </p:tavLst>
                                    </p:anim>
                                    <p:anim calcmode="lin" valueType="num">
                                      <p:cBhvr additive="base">
                                        <p:cTn id="88" dur="2500" fill="hold"/>
                                        <p:tgtEl>
                                          <p:spTgt spid="46"/>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47"/>
                                        </p:tgtEl>
                                        <p:attrNameLst>
                                          <p:attrName>style.visibility</p:attrName>
                                        </p:attrNameLst>
                                      </p:cBhvr>
                                      <p:to>
                                        <p:strVal val="visible"/>
                                      </p:to>
                                    </p:set>
                                    <p:anim calcmode="lin" valueType="num">
                                      <p:cBhvr additive="base">
                                        <p:cTn id="91" dur="2500" fill="hold"/>
                                        <p:tgtEl>
                                          <p:spTgt spid="47"/>
                                        </p:tgtEl>
                                        <p:attrNameLst>
                                          <p:attrName>ppt_x</p:attrName>
                                        </p:attrNameLst>
                                      </p:cBhvr>
                                      <p:tavLst>
                                        <p:tav tm="0">
                                          <p:val>
                                            <p:strVal val="1+#ppt_w/2"/>
                                          </p:val>
                                        </p:tav>
                                        <p:tav tm="100000">
                                          <p:val>
                                            <p:strVal val="#ppt_x"/>
                                          </p:val>
                                        </p:tav>
                                      </p:tavLst>
                                    </p:anim>
                                    <p:anim calcmode="lin" valueType="num">
                                      <p:cBhvr additive="base">
                                        <p:cTn id="92" dur="2500" fill="hold"/>
                                        <p:tgtEl>
                                          <p:spTgt spid="47"/>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48"/>
                                        </p:tgtEl>
                                        <p:attrNameLst>
                                          <p:attrName>style.visibility</p:attrName>
                                        </p:attrNameLst>
                                      </p:cBhvr>
                                      <p:to>
                                        <p:strVal val="visible"/>
                                      </p:to>
                                    </p:set>
                                    <p:anim calcmode="lin" valueType="num">
                                      <p:cBhvr additive="base">
                                        <p:cTn id="95" dur="2500" fill="hold"/>
                                        <p:tgtEl>
                                          <p:spTgt spid="48"/>
                                        </p:tgtEl>
                                        <p:attrNameLst>
                                          <p:attrName>ppt_x</p:attrName>
                                        </p:attrNameLst>
                                      </p:cBhvr>
                                      <p:tavLst>
                                        <p:tav tm="0">
                                          <p:val>
                                            <p:strVal val="1+#ppt_w/2"/>
                                          </p:val>
                                        </p:tav>
                                        <p:tav tm="100000">
                                          <p:val>
                                            <p:strVal val="#ppt_x"/>
                                          </p:val>
                                        </p:tav>
                                      </p:tavLst>
                                    </p:anim>
                                    <p:anim calcmode="lin" valueType="num">
                                      <p:cBhvr additive="base">
                                        <p:cTn id="96" dur="2500" fill="hold"/>
                                        <p:tgtEl>
                                          <p:spTgt spid="48"/>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49"/>
                                        </p:tgtEl>
                                        <p:attrNameLst>
                                          <p:attrName>style.visibility</p:attrName>
                                        </p:attrNameLst>
                                      </p:cBhvr>
                                      <p:to>
                                        <p:strVal val="visible"/>
                                      </p:to>
                                    </p:set>
                                    <p:anim calcmode="lin" valueType="num">
                                      <p:cBhvr additive="base">
                                        <p:cTn id="99" dur="2500" fill="hold"/>
                                        <p:tgtEl>
                                          <p:spTgt spid="49"/>
                                        </p:tgtEl>
                                        <p:attrNameLst>
                                          <p:attrName>ppt_x</p:attrName>
                                        </p:attrNameLst>
                                      </p:cBhvr>
                                      <p:tavLst>
                                        <p:tav tm="0">
                                          <p:val>
                                            <p:strVal val="1+#ppt_w/2"/>
                                          </p:val>
                                        </p:tav>
                                        <p:tav tm="100000">
                                          <p:val>
                                            <p:strVal val="#ppt_x"/>
                                          </p:val>
                                        </p:tav>
                                      </p:tavLst>
                                    </p:anim>
                                    <p:anim calcmode="lin" valueType="num">
                                      <p:cBhvr additive="base">
                                        <p:cTn id="100" dur="2500" fill="hold"/>
                                        <p:tgtEl>
                                          <p:spTgt spid="49"/>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50"/>
                                        </p:tgtEl>
                                        <p:attrNameLst>
                                          <p:attrName>style.visibility</p:attrName>
                                        </p:attrNameLst>
                                      </p:cBhvr>
                                      <p:to>
                                        <p:strVal val="visible"/>
                                      </p:to>
                                    </p:set>
                                    <p:anim calcmode="lin" valueType="num">
                                      <p:cBhvr additive="base">
                                        <p:cTn id="103" dur="2500" fill="hold"/>
                                        <p:tgtEl>
                                          <p:spTgt spid="50"/>
                                        </p:tgtEl>
                                        <p:attrNameLst>
                                          <p:attrName>ppt_x</p:attrName>
                                        </p:attrNameLst>
                                      </p:cBhvr>
                                      <p:tavLst>
                                        <p:tav tm="0">
                                          <p:val>
                                            <p:strVal val="1+#ppt_w/2"/>
                                          </p:val>
                                        </p:tav>
                                        <p:tav tm="100000">
                                          <p:val>
                                            <p:strVal val="#ppt_x"/>
                                          </p:val>
                                        </p:tav>
                                      </p:tavLst>
                                    </p:anim>
                                    <p:anim calcmode="lin" valueType="num">
                                      <p:cBhvr additive="base">
                                        <p:cTn id="104" dur="2500" fill="hold"/>
                                        <p:tgtEl>
                                          <p:spTgt spid="50"/>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51"/>
                                        </p:tgtEl>
                                        <p:attrNameLst>
                                          <p:attrName>style.visibility</p:attrName>
                                        </p:attrNameLst>
                                      </p:cBhvr>
                                      <p:to>
                                        <p:strVal val="visible"/>
                                      </p:to>
                                    </p:set>
                                    <p:anim calcmode="lin" valueType="num">
                                      <p:cBhvr additive="base">
                                        <p:cTn id="107" dur="2500" fill="hold"/>
                                        <p:tgtEl>
                                          <p:spTgt spid="51"/>
                                        </p:tgtEl>
                                        <p:attrNameLst>
                                          <p:attrName>ppt_x</p:attrName>
                                        </p:attrNameLst>
                                      </p:cBhvr>
                                      <p:tavLst>
                                        <p:tav tm="0">
                                          <p:val>
                                            <p:strVal val="1+#ppt_w/2"/>
                                          </p:val>
                                        </p:tav>
                                        <p:tav tm="100000">
                                          <p:val>
                                            <p:strVal val="#ppt_x"/>
                                          </p:val>
                                        </p:tav>
                                      </p:tavLst>
                                    </p:anim>
                                    <p:anim calcmode="lin" valueType="num">
                                      <p:cBhvr additive="base">
                                        <p:cTn id="108" dur="2500" fill="hold"/>
                                        <p:tgtEl>
                                          <p:spTgt spid="51"/>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52"/>
                                        </p:tgtEl>
                                        <p:attrNameLst>
                                          <p:attrName>style.visibility</p:attrName>
                                        </p:attrNameLst>
                                      </p:cBhvr>
                                      <p:to>
                                        <p:strVal val="visible"/>
                                      </p:to>
                                    </p:set>
                                    <p:anim calcmode="lin" valueType="num">
                                      <p:cBhvr additive="base">
                                        <p:cTn id="111" dur="2500" fill="hold"/>
                                        <p:tgtEl>
                                          <p:spTgt spid="52"/>
                                        </p:tgtEl>
                                        <p:attrNameLst>
                                          <p:attrName>ppt_x</p:attrName>
                                        </p:attrNameLst>
                                      </p:cBhvr>
                                      <p:tavLst>
                                        <p:tav tm="0">
                                          <p:val>
                                            <p:strVal val="1+#ppt_w/2"/>
                                          </p:val>
                                        </p:tav>
                                        <p:tav tm="100000">
                                          <p:val>
                                            <p:strVal val="#ppt_x"/>
                                          </p:val>
                                        </p:tav>
                                      </p:tavLst>
                                    </p:anim>
                                    <p:anim calcmode="lin" valueType="num">
                                      <p:cBhvr additive="base">
                                        <p:cTn id="112" dur="2500" fill="hold"/>
                                        <p:tgtEl>
                                          <p:spTgt spid="52"/>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53"/>
                                        </p:tgtEl>
                                        <p:attrNameLst>
                                          <p:attrName>style.visibility</p:attrName>
                                        </p:attrNameLst>
                                      </p:cBhvr>
                                      <p:to>
                                        <p:strVal val="visible"/>
                                      </p:to>
                                    </p:set>
                                    <p:anim calcmode="lin" valueType="num">
                                      <p:cBhvr additive="base">
                                        <p:cTn id="115" dur="2500" fill="hold"/>
                                        <p:tgtEl>
                                          <p:spTgt spid="53"/>
                                        </p:tgtEl>
                                        <p:attrNameLst>
                                          <p:attrName>ppt_x</p:attrName>
                                        </p:attrNameLst>
                                      </p:cBhvr>
                                      <p:tavLst>
                                        <p:tav tm="0">
                                          <p:val>
                                            <p:strVal val="1+#ppt_w/2"/>
                                          </p:val>
                                        </p:tav>
                                        <p:tav tm="100000">
                                          <p:val>
                                            <p:strVal val="#ppt_x"/>
                                          </p:val>
                                        </p:tav>
                                      </p:tavLst>
                                    </p:anim>
                                    <p:anim calcmode="lin" valueType="num">
                                      <p:cBhvr additive="base">
                                        <p:cTn id="116" dur="2500" fill="hold"/>
                                        <p:tgtEl>
                                          <p:spTgt spid="53"/>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54"/>
                                        </p:tgtEl>
                                        <p:attrNameLst>
                                          <p:attrName>style.visibility</p:attrName>
                                        </p:attrNameLst>
                                      </p:cBhvr>
                                      <p:to>
                                        <p:strVal val="visible"/>
                                      </p:to>
                                    </p:set>
                                    <p:anim calcmode="lin" valueType="num">
                                      <p:cBhvr additive="base">
                                        <p:cTn id="119" dur="2500" fill="hold"/>
                                        <p:tgtEl>
                                          <p:spTgt spid="54"/>
                                        </p:tgtEl>
                                        <p:attrNameLst>
                                          <p:attrName>ppt_x</p:attrName>
                                        </p:attrNameLst>
                                      </p:cBhvr>
                                      <p:tavLst>
                                        <p:tav tm="0">
                                          <p:val>
                                            <p:strVal val="1+#ppt_w/2"/>
                                          </p:val>
                                        </p:tav>
                                        <p:tav tm="100000">
                                          <p:val>
                                            <p:strVal val="#ppt_x"/>
                                          </p:val>
                                        </p:tav>
                                      </p:tavLst>
                                    </p:anim>
                                    <p:anim calcmode="lin" valueType="num">
                                      <p:cBhvr additive="base">
                                        <p:cTn id="120" dur="2500" fill="hold"/>
                                        <p:tgtEl>
                                          <p:spTgt spid="54"/>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55"/>
                                        </p:tgtEl>
                                        <p:attrNameLst>
                                          <p:attrName>style.visibility</p:attrName>
                                        </p:attrNameLst>
                                      </p:cBhvr>
                                      <p:to>
                                        <p:strVal val="visible"/>
                                      </p:to>
                                    </p:set>
                                    <p:anim calcmode="lin" valueType="num">
                                      <p:cBhvr additive="base">
                                        <p:cTn id="123" dur="2500" fill="hold"/>
                                        <p:tgtEl>
                                          <p:spTgt spid="55"/>
                                        </p:tgtEl>
                                        <p:attrNameLst>
                                          <p:attrName>ppt_x</p:attrName>
                                        </p:attrNameLst>
                                      </p:cBhvr>
                                      <p:tavLst>
                                        <p:tav tm="0">
                                          <p:val>
                                            <p:strVal val="1+#ppt_w/2"/>
                                          </p:val>
                                        </p:tav>
                                        <p:tav tm="100000">
                                          <p:val>
                                            <p:strVal val="#ppt_x"/>
                                          </p:val>
                                        </p:tav>
                                      </p:tavLst>
                                    </p:anim>
                                    <p:anim calcmode="lin" valueType="num">
                                      <p:cBhvr additive="base">
                                        <p:cTn id="124" dur="2500" fill="hold"/>
                                        <p:tgtEl>
                                          <p:spTgt spid="55"/>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56"/>
                                        </p:tgtEl>
                                        <p:attrNameLst>
                                          <p:attrName>style.visibility</p:attrName>
                                        </p:attrNameLst>
                                      </p:cBhvr>
                                      <p:to>
                                        <p:strVal val="visible"/>
                                      </p:to>
                                    </p:set>
                                    <p:anim calcmode="lin" valueType="num">
                                      <p:cBhvr additive="base">
                                        <p:cTn id="127" dur="2500" fill="hold"/>
                                        <p:tgtEl>
                                          <p:spTgt spid="56"/>
                                        </p:tgtEl>
                                        <p:attrNameLst>
                                          <p:attrName>ppt_x</p:attrName>
                                        </p:attrNameLst>
                                      </p:cBhvr>
                                      <p:tavLst>
                                        <p:tav tm="0">
                                          <p:val>
                                            <p:strVal val="1+#ppt_w/2"/>
                                          </p:val>
                                        </p:tav>
                                        <p:tav tm="100000">
                                          <p:val>
                                            <p:strVal val="#ppt_x"/>
                                          </p:val>
                                        </p:tav>
                                      </p:tavLst>
                                    </p:anim>
                                    <p:anim calcmode="lin" valueType="num">
                                      <p:cBhvr additive="base">
                                        <p:cTn id="128" dur="2500" fill="hold"/>
                                        <p:tgtEl>
                                          <p:spTgt spid="56"/>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57"/>
                                        </p:tgtEl>
                                        <p:attrNameLst>
                                          <p:attrName>style.visibility</p:attrName>
                                        </p:attrNameLst>
                                      </p:cBhvr>
                                      <p:to>
                                        <p:strVal val="visible"/>
                                      </p:to>
                                    </p:set>
                                    <p:anim calcmode="lin" valueType="num">
                                      <p:cBhvr additive="base">
                                        <p:cTn id="131" dur="2500" fill="hold"/>
                                        <p:tgtEl>
                                          <p:spTgt spid="57"/>
                                        </p:tgtEl>
                                        <p:attrNameLst>
                                          <p:attrName>ppt_x</p:attrName>
                                        </p:attrNameLst>
                                      </p:cBhvr>
                                      <p:tavLst>
                                        <p:tav tm="0">
                                          <p:val>
                                            <p:strVal val="1+#ppt_w/2"/>
                                          </p:val>
                                        </p:tav>
                                        <p:tav tm="100000">
                                          <p:val>
                                            <p:strVal val="#ppt_x"/>
                                          </p:val>
                                        </p:tav>
                                      </p:tavLst>
                                    </p:anim>
                                    <p:anim calcmode="lin" valueType="num">
                                      <p:cBhvr additive="base">
                                        <p:cTn id="132" dur="2500" fill="hold"/>
                                        <p:tgtEl>
                                          <p:spTgt spid="57"/>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7"/>
                                        </p:tgtEl>
                                        <p:attrNameLst>
                                          <p:attrName>style.opacity</p:attrName>
                                        </p:attrNameLst>
                                      </p:cBhvr>
                                      <p:to>
                                        <p:strVal val="0"/>
                                      </p:to>
                                    </p:set>
                                    <p:animEffect filter="image" prLst="opacity: 0">
                                      <p:cBhvr rctx="IE">
                                        <p:cTn id="135" dur="indefinite"/>
                                        <p:tgtEl>
                                          <p:spTgt spid="37"/>
                                        </p:tgtEl>
                                      </p:cBhvr>
                                    </p:animEffect>
                                  </p:childTnLst>
                                </p:cTn>
                              </p:par>
                            </p:childTnLst>
                          </p:cTn>
                        </p:par>
                        <p:par>
                          <p:cTn id="136" fill="hold">
                            <p:stCondLst>
                              <p:cond delay="2500"/>
                            </p:stCondLst>
                            <p:childTnLst>
                              <p:par>
                                <p:cTn id="137" presetID="2" presetClass="exit" presetSubtype="8" fill="hold" grpId="1" nodeType="afterEffect">
                                  <p:stCondLst>
                                    <p:cond delay="0"/>
                                  </p:stCondLst>
                                  <p:childTnLst>
                                    <p:anim calcmode="lin" valueType="num">
                                      <p:cBhvr additive="base">
                                        <p:cTn id="138" dur="2500"/>
                                        <p:tgtEl>
                                          <p:spTgt spid="3"/>
                                        </p:tgtEl>
                                        <p:attrNameLst>
                                          <p:attrName>ppt_x</p:attrName>
                                        </p:attrNameLst>
                                      </p:cBhvr>
                                      <p:tavLst>
                                        <p:tav tm="0">
                                          <p:val>
                                            <p:strVal val="ppt_x"/>
                                          </p:val>
                                        </p:tav>
                                        <p:tav tm="100000">
                                          <p:val>
                                            <p:strVal val="0-ppt_w/2"/>
                                          </p:val>
                                        </p:tav>
                                      </p:tavLst>
                                    </p:anim>
                                    <p:anim calcmode="lin" valueType="num">
                                      <p:cBhvr additive="base">
                                        <p:cTn id="139" dur="2500"/>
                                        <p:tgtEl>
                                          <p:spTgt spid="3"/>
                                        </p:tgtEl>
                                        <p:attrNameLst>
                                          <p:attrName>ppt_y</p:attrName>
                                        </p:attrNameLst>
                                      </p:cBhvr>
                                      <p:tavLst>
                                        <p:tav tm="0">
                                          <p:val>
                                            <p:strVal val="ppt_y"/>
                                          </p:val>
                                        </p:tav>
                                        <p:tav tm="100000">
                                          <p:val>
                                            <p:strVal val="ppt_y"/>
                                          </p:val>
                                        </p:tav>
                                      </p:tavLst>
                                    </p:anim>
                                    <p:set>
                                      <p:cBhvr>
                                        <p:cTn id="140" dur="1" fill="hold">
                                          <p:stCondLst>
                                            <p:cond delay="249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500"/>
                                        <p:tgtEl>
                                          <p:spTgt spid="4"/>
                                        </p:tgtEl>
                                        <p:attrNameLst>
                                          <p:attrName>ppt_x</p:attrName>
                                        </p:attrNameLst>
                                      </p:cBhvr>
                                      <p:tavLst>
                                        <p:tav tm="0">
                                          <p:val>
                                            <p:strVal val="ppt_x"/>
                                          </p:val>
                                        </p:tav>
                                        <p:tav tm="100000">
                                          <p:val>
                                            <p:strVal val="0-ppt_w/2"/>
                                          </p:val>
                                        </p:tav>
                                      </p:tavLst>
                                    </p:anim>
                                    <p:anim calcmode="lin" valueType="num">
                                      <p:cBhvr additive="base">
                                        <p:cTn id="143" dur="2500"/>
                                        <p:tgtEl>
                                          <p:spTgt spid="4"/>
                                        </p:tgtEl>
                                        <p:attrNameLst>
                                          <p:attrName>ppt_y</p:attrName>
                                        </p:attrNameLst>
                                      </p:cBhvr>
                                      <p:tavLst>
                                        <p:tav tm="0">
                                          <p:val>
                                            <p:strVal val="ppt_y"/>
                                          </p:val>
                                        </p:tav>
                                        <p:tav tm="100000">
                                          <p:val>
                                            <p:strVal val="ppt_y"/>
                                          </p:val>
                                        </p:tav>
                                      </p:tavLst>
                                    </p:anim>
                                    <p:set>
                                      <p:cBhvr>
                                        <p:cTn id="144" dur="1" fill="hold">
                                          <p:stCondLst>
                                            <p:cond delay="249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500"/>
                                        <p:tgtEl>
                                          <p:spTgt spid="5"/>
                                        </p:tgtEl>
                                        <p:attrNameLst>
                                          <p:attrName>ppt_x</p:attrName>
                                        </p:attrNameLst>
                                      </p:cBhvr>
                                      <p:tavLst>
                                        <p:tav tm="0">
                                          <p:val>
                                            <p:strVal val="ppt_x"/>
                                          </p:val>
                                        </p:tav>
                                        <p:tav tm="100000">
                                          <p:val>
                                            <p:strVal val="0-ppt_w/2"/>
                                          </p:val>
                                        </p:tav>
                                      </p:tavLst>
                                    </p:anim>
                                    <p:anim calcmode="lin" valueType="num">
                                      <p:cBhvr additive="base">
                                        <p:cTn id="147" dur="2500"/>
                                        <p:tgtEl>
                                          <p:spTgt spid="5"/>
                                        </p:tgtEl>
                                        <p:attrNameLst>
                                          <p:attrName>ppt_y</p:attrName>
                                        </p:attrNameLst>
                                      </p:cBhvr>
                                      <p:tavLst>
                                        <p:tav tm="0">
                                          <p:val>
                                            <p:strVal val="ppt_y"/>
                                          </p:val>
                                        </p:tav>
                                        <p:tav tm="100000">
                                          <p:val>
                                            <p:strVal val="ppt_y"/>
                                          </p:val>
                                        </p:tav>
                                      </p:tavLst>
                                    </p:anim>
                                    <p:set>
                                      <p:cBhvr>
                                        <p:cTn id="148" dur="1" fill="hold">
                                          <p:stCondLst>
                                            <p:cond delay="249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500"/>
                                        <p:tgtEl>
                                          <p:spTgt spid="6"/>
                                        </p:tgtEl>
                                        <p:attrNameLst>
                                          <p:attrName>ppt_x</p:attrName>
                                        </p:attrNameLst>
                                      </p:cBhvr>
                                      <p:tavLst>
                                        <p:tav tm="0">
                                          <p:val>
                                            <p:strVal val="ppt_x"/>
                                          </p:val>
                                        </p:tav>
                                        <p:tav tm="100000">
                                          <p:val>
                                            <p:strVal val="0-ppt_w/2"/>
                                          </p:val>
                                        </p:tav>
                                      </p:tavLst>
                                    </p:anim>
                                    <p:anim calcmode="lin" valueType="num">
                                      <p:cBhvr additive="base">
                                        <p:cTn id="151" dur="2500"/>
                                        <p:tgtEl>
                                          <p:spTgt spid="6"/>
                                        </p:tgtEl>
                                        <p:attrNameLst>
                                          <p:attrName>ppt_y</p:attrName>
                                        </p:attrNameLst>
                                      </p:cBhvr>
                                      <p:tavLst>
                                        <p:tav tm="0">
                                          <p:val>
                                            <p:strVal val="ppt_y"/>
                                          </p:val>
                                        </p:tav>
                                        <p:tav tm="100000">
                                          <p:val>
                                            <p:strVal val="ppt_y"/>
                                          </p:val>
                                        </p:tav>
                                      </p:tavLst>
                                    </p:anim>
                                    <p:set>
                                      <p:cBhvr>
                                        <p:cTn id="152" dur="1" fill="hold">
                                          <p:stCondLst>
                                            <p:cond delay="249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500"/>
                                        <p:tgtEl>
                                          <p:spTgt spid="7"/>
                                        </p:tgtEl>
                                        <p:attrNameLst>
                                          <p:attrName>ppt_x</p:attrName>
                                        </p:attrNameLst>
                                      </p:cBhvr>
                                      <p:tavLst>
                                        <p:tav tm="0">
                                          <p:val>
                                            <p:strVal val="ppt_x"/>
                                          </p:val>
                                        </p:tav>
                                        <p:tav tm="100000">
                                          <p:val>
                                            <p:strVal val="0-ppt_w/2"/>
                                          </p:val>
                                        </p:tav>
                                      </p:tavLst>
                                    </p:anim>
                                    <p:anim calcmode="lin" valueType="num">
                                      <p:cBhvr additive="base">
                                        <p:cTn id="155" dur="2500"/>
                                        <p:tgtEl>
                                          <p:spTgt spid="7"/>
                                        </p:tgtEl>
                                        <p:attrNameLst>
                                          <p:attrName>ppt_y</p:attrName>
                                        </p:attrNameLst>
                                      </p:cBhvr>
                                      <p:tavLst>
                                        <p:tav tm="0">
                                          <p:val>
                                            <p:strVal val="ppt_y"/>
                                          </p:val>
                                        </p:tav>
                                        <p:tav tm="100000">
                                          <p:val>
                                            <p:strVal val="ppt_y"/>
                                          </p:val>
                                        </p:tav>
                                      </p:tavLst>
                                    </p:anim>
                                    <p:set>
                                      <p:cBhvr>
                                        <p:cTn id="156" dur="1" fill="hold">
                                          <p:stCondLst>
                                            <p:cond delay="249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500"/>
                                        <p:tgtEl>
                                          <p:spTgt spid="8"/>
                                        </p:tgtEl>
                                        <p:attrNameLst>
                                          <p:attrName>ppt_x</p:attrName>
                                        </p:attrNameLst>
                                      </p:cBhvr>
                                      <p:tavLst>
                                        <p:tav tm="0">
                                          <p:val>
                                            <p:strVal val="ppt_x"/>
                                          </p:val>
                                        </p:tav>
                                        <p:tav tm="100000">
                                          <p:val>
                                            <p:strVal val="0-ppt_w/2"/>
                                          </p:val>
                                        </p:tav>
                                      </p:tavLst>
                                    </p:anim>
                                    <p:anim calcmode="lin" valueType="num">
                                      <p:cBhvr additive="base">
                                        <p:cTn id="159" dur="2500"/>
                                        <p:tgtEl>
                                          <p:spTgt spid="8"/>
                                        </p:tgtEl>
                                        <p:attrNameLst>
                                          <p:attrName>ppt_y</p:attrName>
                                        </p:attrNameLst>
                                      </p:cBhvr>
                                      <p:tavLst>
                                        <p:tav tm="0">
                                          <p:val>
                                            <p:strVal val="ppt_y"/>
                                          </p:val>
                                        </p:tav>
                                        <p:tav tm="100000">
                                          <p:val>
                                            <p:strVal val="ppt_y"/>
                                          </p:val>
                                        </p:tav>
                                      </p:tavLst>
                                    </p:anim>
                                    <p:set>
                                      <p:cBhvr>
                                        <p:cTn id="160" dur="1" fill="hold">
                                          <p:stCondLst>
                                            <p:cond delay="249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500"/>
                                        <p:tgtEl>
                                          <p:spTgt spid="9"/>
                                        </p:tgtEl>
                                        <p:attrNameLst>
                                          <p:attrName>ppt_x</p:attrName>
                                        </p:attrNameLst>
                                      </p:cBhvr>
                                      <p:tavLst>
                                        <p:tav tm="0">
                                          <p:val>
                                            <p:strVal val="ppt_x"/>
                                          </p:val>
                                        </p:tav>
                                        <p:tav tm="100000">
                                          <p:val>
                                            <p:strVal val="0-ppt_w/2"/>
                                          </p:val>
                                        </p:tav>
                                      </p:tavLst>
                                    </p:anim>
                                    <p:anim calcmode="lin" valueType="num">
                                      <p:cBhvr additive="base">
                                        <p:cTn id="163" dur="2500"/>
                                        <p:tgtEl>
                                          <p:spTgt spid="9"/>
                                        </p:tgtEl>
                                        <p:attrNameLst>
                                          <p:attrName>ppt_y</p:attrName>
                                        </p:attrNameLst>
                                      </p:cBhvr>
                                      <p:tavLst>
                                        <p:tav tm="0">
                                          <p:val>
                                            <p:strVal val="ppt_y"/>
                                          </p:val>
                                        </p:tav>
                                        <p:tav tm="100000">
                                          <p:val>
                                            <p:strVal val="ppt_y"/>
                                          </p:val>
                                        </p:tav>
                                      </p:tavLst>
                                    </p:anim>
                                    <p:set>
                                      <p:cBhvr>
                                        <p:cTn id="164" dur="1" fill="hold">
                                          <p:stCondLst>
                                            <p:cond delay="249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500"/>
                                        <p:tgtEl>
                                          <p:spTgt spid="10"/>
                                        </p:tgtEl>
                                        <p:attrNameLst>
                                          <p:attrName>ppt_x</p:attrName>
                                        </p:attrNameLst>
                                      </p:cBhvr>
                                      <p:tavLst>
                                        <p:tav tm="0">
                                          <p:val>
                                            <p:strVal val="ppt_x"/>
                                          </p:val>
                                        </p:tav>
                                        <p:tav tm="100000">
                                          <p:val>
                                            <p:strVal val="0-ppt_w/2"/>
                                          </p:val>
                                        </p:tav>
                                      </p:tavLst>
                                    </p:anim>
                                    <p:anim calcmode="lin" valueType="num">
                                      <p:cBhvr additive="base">
                                        <p:cTn id="167" dur="2500"/>
                                        <p:tgtEl>
                                          <p:spTgt spid="10"/>
                                        </p:tgtEl>
                                        <p:attrNameLst>
                                          <p:attrName>ppt_y</p:attrName>
                                        </p:attrNameLst>
                                      </p:cBhvr>
                                      <p:tavLst>
                                        <p:tav tm="0">
                                          <p:val>
                                            <p:strVal val="ppt_y"/>
                                          </p:val>
                                        </p:tav>
                                        <p:tav tm="100000">
                                          <p:val>
                                            <p:strVal val="ppt_y"/>
                                          </p:val>
                                        </p:tav>
                                      </p:tavLst>
                                    </p:anim>
                                    <p:set>
                                      <p:cBhvr>
                                        <p:cTn id="168" dur="1" fill="hold">
                                          <p:stCondLst>
                                            <p:cond delay="2499"/>
                                          </p:stCondLst>
                                        </p:cTn>
                                        <p:tgtEl>
                                          <p:spTgt spid="10"/>
                                        </p:tgtEl>
                                        <p:attrNameLst>
                                          <p:attrName>style.visibility</p:attrName>
                                        </p:attrNameLst>
                                      </p:cBhvr>
                                      <p:to>
                                        <p:strVal val="hidden"/>
                                      </p:to>
                                    </p:set>
                                  </p:childTnLst>
                                </p:cTn>
                              </p:par>
                              <p:par>
                                <p:cTn id="169" presetID="3" presetClass="exit" presetSubtype="10" fill="hold" grpId="2" nodeType="withEffect">
                                  <p:stCondLst>
                                    <p:cond delay="0"/>
                                  </p:stCondLst>
                                  <p:childTnLst>
                                    <p:animEffect transition="out" filter="blinds(horizontal)">
                                      <p:cBhvr>
                                        <p:cTn id="170" dur="2500"/>
                                        <p:tgtEl>
                                          <p:spTgt spid="3"/>
                                        </p:tgtEl>
                                      </p:cBhvr>
                                    </p:animEffect>
                                    <p:set>
                                      <p:cBhvr>
                                        <p:cTn id="171" dur="1" fill="hold">
                                          <p:stCondLst>
                                            <p:cond delay="2499"/>
                                          </p:stCondLst>
                                        </p:cTn>
                                        <p:tgtEl>
                                          <p:spTgt spid="3"/>
                                        </p:tgtEl>
                                        <p:attrNameLst>
                                          <p:attrName>style.visibility</p:attrName>
                                        </p:attrNameLst>
                                      </p:cBhvr>
                                      <p:to>
                                        <p:strVal val="hidden"/>
                                      </p:to>
                                    </p:set>
                                  </p:childTnLst>
                                </p:cTn>
                              </p:par>
                              <p:par>
                                <p:cTn id="172" presetID="3" presetClass="exit" presetSubtype="10" fill="hold" grpId="2" nodeType="withEffect">
                                  <p:stCondLst>
                                    <p:cond delay="0"/>
                                  </p:stCondLst>
                                  <p:childTnLst>
                                    <p:animEffect transition="out" filter="blinds(horizontal)">
                                      <p:cBhvr>
                                        <p:cTn id="173" dur="2500"/>
                                        <p:tgtEl>
                                          <p:spTgt spid="4"/>
                                        </p:tgtEl>
                                      </p:cBhvr>
                                    </p:animEffect>
                                    <p:set>
                                      <p:cBhvr>
                                        <p:cTn id="174" dur="1" fill="hold">
                                          <p:stCondLst>
                                            <p:cond delay="2499"/>
                                          </p:stCondLst>
                                        </p:cTn>
                                        <p:tgtEl>
                                          <p:spTgt spid="4"/>
                                        </p:tgtEl>
                                        <p:attrNameLst>
                                          <p:attrName>style.visibility</p:attrName>
                                        </p:attrNameLst>
                                      </p:cBhvr>
                                      <p:to>
                                        <p:strVal val="hidden"/>
                                      </p:to>
                                    </p:set>
                                  </p:childTnLst>
                                </p:cTn>
                              </p:par>
                              <p:par>
                                <p:cTn id="175" presetID="3" presetClass="exit" presetSubtype="10" fill="hold" grpId="2" nodeType="withEffect">
                                  <p:stCondLst>
                                    <p:cond delay="0"/>
                                  </p:stCondLst>
                                  <p:childTnLst>
                                    <p:animEffect transition="out" filter="blinds(horizontal)">
                                      <p:cBhvr>
                                        <p:cTn id="176" dur="2500"/>
                                        <p:tgtEl>
                                          <p:spTgt spid="5"/>
                                        </p:tgtEl>
                                      </p:cBhvr>
                                    </p:animEffect>
                                    <p:set>
                                      <p:cBhvr>
                                        <p:cTn id="177" dur="1" fill="hold">
                                          <p:stCondLst>
                                            <p:cond delay="2499"/>
                                          </p:stCondLst>
                                        </p:cTn>
                                        <p:tgtEl>
                                          <p:spTgt spid="5"/>
                                        </p:tgtEl>
                                        <p:attrNameLst>
                                          <p:attrName>style.visibility</p:attrName>
                                        </p:attrNameLst>
                                      </p:cBhvr>
                                      <p:to>
                                        <p:strVal val="hidden"/>
                                      </p:to>
                                    </p:set>
                                  </p:childTnLst>
                                </p:cTn>
                              </p:par>
                              <p:par>
                                <p:cTn id="178" presetID="3" presetClass="exit" presetSubtype="10" fill="hold" grpId="2" nodeType="withEffect">
                                  <p:stCondLst>
                                    <p:cond delay="0"/>
                                  </p:stCondLst>
                                  <p:childTnLst>
                                    <p:animEffect transition="out" filter="blinds(horizontal)">
                                      <p:cBhvr>
                                        <p:cTn id="179" dur="2500"/>
                                        <p:tgtEl>
                                          <p:spTgt spid="6"/>
                                        </p:tgtEl>
                                      </p:cBhvr>
                                    </p:animEffect>
                                    <p:set>
                                      <p:cBhvr>
                                        <p:cTn id="180" dur="1" fill="hold">
                                          <p:stCondLst>
                                            <p:cond delay="2499"/>
                                          </p:stCondLst>
                                        </p:cTn>
                                        <p:tgtEl>
                                          <p:spTgt spid="6"/>
                                        </p:tgtEl>
                                        <p:attrNameLst>
                                          <p:attrName>style.visibility</p:attrName>
                                        </p:attrNameLst>
                                      </p:cBhvr>
                                      <p:to>
                                        <p:strVal val="hidden"/>
                                      </p:to>
                                    </p:set>
                                  </p:childTnLst>
                                </p:cTn>
                              </p:par>
                              <p:par>
                                <p:cTn id="181" presetID="3" presetClass="exit" presetSubtype="10" fill="hold" grpId="2" nodeType="withEffect">
                                  <p:stCondLst>
                                    <p:cond delay="0"/>
                                  </p:stCondLst>
                                  <p:childTnLst>
                                    <p:animEffect transition="out" filter="blinds(horizontal)">
                                      <p:cBhvr>
                                        <p:cTn id="182" dur="2500"/>
                                        <p:tgtEl>
                                          <p:spTgt spid="7"/>
                                        </p:tgtEl>
                                      </p:cBhvr>
                                    </p:animEffect>
                                    <p:set>
                                      <p:cBhvr>
                                        <p:cTn id="183" dur="1" fill="hold">
                                          <p:stCondLst>
                                            <p:cond delay="2499"/>
                                          </p:stCondLst>
                                        </p:cTn>
                                        <p:tgtEl>
                                          <p:spTgt spid="7"/>
                                        </p:tgtEl>
                                        <p:attrNameLst>
                                          <p:attrName>style.visibility</p:attrName>
                                        </p:attrNameLst>
                                      </p:cBhvr>
                                      <p:to>
                                        <p:strVal val="hidden"/>
                                      </p:to>
                                    </p:set>
                                  </p:childTnLst>
                                </p:cTn>
                              </p:par>
                              <p:par>
                                <p:cTn id="184" presetID="3" presetClass="exit" presetSubtype="10" fill="hold" grpId="2" nodeType="withEffect">
                                  <p:stCondLst>
                                    <p:cond delay="0"/>
                                  </p:stCondLst>
                                  <p:childTnLst>
                                    <p:animEffect transition="out" filter="blinds(horizontal)">
                                      <p:cBhvr>
                                        <p:cTn id="185" dur="2500"/>
                                        <p:tgtEl>
                                          <p:spTgt spid="8"/>
                                        </p:tgtEl>
                                      </p:cBhvr>
                                    </p:animEffect>
                                    <p:set>
                                      <p:cBhvr>
                                        <p:cTn id="186" dur="1" fill="hold">
                                          <p:stCondLst>
                                            <p:cond delay="2499"/>
                                          </p:stCondLst>
                                        </p:cTn>
                                        <p:tgtEl>
                                          <p:spTgt spid="8"/>
                                        </p:tgtEl>
                                        <p:attrNameLst>
                                          <p:attrName>style.visibility</p:attrName>
                                        </p:attrNameLst>
                                      </p:cBhvr>
                                      <p:to>
                                        <p:strVal val="hidden"/>
                                      </p:to>
                                    </p:set>
                                  </p:childTnLst>
                                </p:cTn>
                              </p:par>
                              <p:par>
                                <p:cTn id="187" presetID="3" presetClass="exit" presetSubtype="10" fill="hold" grpId="2" nodeType="withEffect">
                                  <p:stCondLst>
                                    <p:cond delay="0"/>
                                  </p:stCondLst>
                                  <p:childTnLst>
                                    <p:animEffect transition="out" filter="blinds(horizontal)">
                                      <p:cBhvr>
                                        <p:cTn id="188" dur="2500"/>
                                        <p:tgtEl>
                                          <p:spTgt spid="9"/>
                                        </p:tgtEl>
                                      </p:cBhvr>
                                    </p:animEffect>
                                    <p:set>
                                      <p:cBhvr>
                                        <p:cTn id="189" dur="1" fill="hold">
                                          <p:stCondLst>
                                            <p:cond delay="2499"/>
                                          </p:stCondLst>
                                        </p:cTn>
                                        <p:tgtEl>
                                          <p:spTgt spid="9"/>
                                        </p:tgtEl>
                                        <p:attrNameLst>
                                          <p:attrName>style.visibility</p:attrName>
                                        </p:attrNameLst>
                                      </p:cBhvr>
                                      <p:to>
                                        <p:strVal val="hidden"/>
                                      </p:to>
                                    </p:set>
                                  </p:childTnLst>
                                </p:cTn>
                              </p:par>
                              <p:par>
                                <p:cTn id="190" presetID="3" presetClass="exit" presetSubtype="10" fill="hold" grpId="2" nodeType="withEffect">
                                  <p:stCondLst>
                                    <p:cond delay="0"/>
                                  </p:stCondLst>
                                  <p:childTnLst>
                                    <p:animEffect transition="out" filter="blinds(horizontal)">
                                      <p:cBhvr>
                                        <p:cTn id="191" dur="2500"/>
                                        <p:tgtEl>
                                          <p:spTgt spid="10"/>
                                        </p:tgtEl>
                                      </p:cBhvr>
                                    </p:animEffect>
                                    <p:set>
                                      <p:cBhvr>
                                        <p:cTn id="192" dur="1" fill="hold">
                                          <p:stCondLst>
                                            <p:cond delay="2499"/>
                                          </p:stCondLst>
                                        </p:cTn>
                                        <p:tgtEl>
                                          <p:spTgt spid="10"/>
                                        </p:tgtEl>
                                        <p:attrNameLst>
                                          <p:attrName>style.visibility</p:attrName>
                                        </p:attrNameLst>
                                      </p:cBhvr>
                                      <p:to>
                                        <p:strVal val="hidden"/>
                                      </p:to>
                                    </p:set>
                                  </p:childTnLst>
                                </p:cTn>
                              </p:par>
                              <p:par>
                                <p:cTn id="193" presetID="2" presetClass="exit" presetSubtype="8" fill="hold" grpId="1"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ppt_y"/>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2500"/>
                                        <p:tgtEl>
                                          <p:spTgt spid="22"/>
                                        </p:tgtEl>
                                        <p:attrNameLst>
                                          <p:attrName>ppt_x</p:attrName>
                                        </p:attrNameLst>
                                      </p:cBhvr>
                                      <p:tavLst>
                                        <p:tav tm="0">
                                          <p:val>
                                            <p:strVal val="ppt_x"/>
                                          </p:val>
                                        </p:tav>
                                        <p:tav tm="100000">
                                          <p:val>
                                            <p:strVal val="0-ppt_w/2"/>
                                          </p:val>
                                        </p:tav>
                                      </p:tavLst>
                                    </p:anim>
                                    <p:anim calcmode="lin" valueType="num">
                                      <p:cBhvr additive="base">
                                        <p:cTn id="199" dur="2500"/>
                                        <p:tgtEl>
                                          <p:spTgt spid="22"/>
                                        </p:tgtEl>
                                        <p:attrNameLst>
                                          <p:attrName>ppt_y</p:attrName>
                                        </p:attrNameLst>
                                      </p:cBhvr>
                                      <p:tavLst>
                                        <p:tav tm="0">
                                          <p:val>
                                            <p:strVal val="ppt_y"/>
                                          </p:val>
                                        </p:tav>
                                        <p:tav tm="100000">
                                          <p:val>
                                            <p:strVal val="ppt_y"/>
                                          </p:val>
                                        </p:tav>
                                      </p:tavLst>
                                    </p:anim>
                                    <p:set>
                                      <p:cBhvr>
                                        <p:cTn id="200" dur="1" fill="hold">
                                          <p:stCondLst>
                                            <p:cond delay="2499"/>
                                          </p:stCondLst>
                                        </p:cTn>
                                        <p:tgtEl>
                                          <p:spTgt spid="22"/>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500"/>
                                        <p:tgtEl>
                                          <p:spTgt spid="23"/>
                                        </p:tgtEl>
                                        <p:attrNameLst>
                                          <p:attrName>ppt_x</p:attrName>
                                        </p:attrNameLst>
                                      </p:cBhvr>
                                      <p:tavLst>
                                        <p:tav tm="0">
                                          <p:val>
                                            <p:strVal val="ppt_x"/>
                                          </p:val>
                                        </p:tav>
                                        <p:tav tm="100000">
                                          <p:val>
                                            <p:strVal val="0-ppt_w/2"/>
                                          </p:val>
                                        </p:tav>
                                      </p:tavLst>
                                    </p:anim>
                                    <p:anim calcmode="lin" valueType="num">
                                      <p:cBhvr additive="base">
                                        <p:cTn id="203" dur="2500"/>
                                        <p:tgtEl>
                                          <p:spTgt spid="23"/>
                                        </p:tgtEl>
                                        <p:attrNameLst>
                                          <p:attrName>ppt_y</p:attrName>
                                        </p:attrNameLst>
                                      </p:cBhvr>
                                      <p:tavLst>
                                        <p:tav tm="0">
                                          <p:val>
                                            <p:strVal val="ppt_y"/>
                                          </p:val>
                                        </p:tav>
                                        <p:tav tm="100000">
                                          <p:val>
                                            <p:strVal val="ppt_y"/>
                                          </p:val>
                                        </p:tav>
                                      </p:tavLst>
                                    </p:anim>
                                    <p:set>
                                      <p:cBhvr>
                                        <p:cTn id="204" dur="1" fill="hold">
                                          <p:stCondLst>
                                            <p:cond delay="2499"/>
                                          </p:stCondLst>
                                        </p:cTn>
                                        <p:tgtEl>
                                          <p:spTgt spid="23"/>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2500"/>
                                        <p:tgtEl>
                                          <p:spTgt spid="24"/>
                                        </p:tgtEl>
                                        <p:attrNameLst>
                                          <p:attrName>ppt_x</p:attrName>
                                        </p:attrNameLst>
                                      </p:cBhvr>
                                      <p:tavLst>
                                        <p:tav tm="0">
                                          <p:val>
                                            <p:strVal val="ppt_x"/>
                                          </p:val>
                                        </p:tav>
                                        <p:tav tm="100000">
                                          <p:val>
                                            <p:strVal val="0-ppt_w/2"/>
                                          </p:val>
                                        </p:tav>
                                      </p:tavLst>
                                    </p:anim>
                                    <p:anim calcmode="lin" valueType="num">
                                      <p:cBhvr additive="base">
                                        <p:cTn id="207" dur="2500"/>
                                        <p:tgtEl>
                                          <p:spTgt spid="24"/>
                                        </p:tgtEl>
                                        <p:attrNameLst>
                                          <p:attrName>ppt_y</p:attrName>
                                        </p:attrNameLst>
                                      </p:cBhvr>
                                      <p:tavLst>
                                        <p:tav tm="0">
                                          <p:val>
                                            <p:strVal val="ppt_y"/>
                                          </p:val>
                                        </p:tav>
                                        <p:tav tm="100000">
                                          <p:val>
                                            <p:strVal val="ppt_y"/>
                                          </p:val>
                                        </p:tav>
                                      </p:tavLst>
                                    </p:anim>
                                    <p:set>
                                      <p:cBhvr>
                                        <p:cTn id="208" dur="1" fill="hold">
                                          <p:stCondLst>
                                            <p:cond delay="2499"/>
                                          </p:stCondLst>
                                        </p:cTn>
                                        <p:tgtEl>
                                          <p:spTgt spid="24"/>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500"/>
                                        <p:tgtEl>
                                          <p:spTgt spid="25"/>
                                        </p:tgtEl>
                                        <p:attrNameLst>
                                          <p:attrName>ppt_x</p:attrName>
                                        </p:attrNameLst>
                                      </p:cBhvr>
                                      <p:tavLst>
                                        <p:tav tm="0">
                                          <p:val>
                                            <p:strVal val="ppt_x"/>
                                          </p:val>
                                        </p:tav>
                                        <p:tav tm="100000">
                                          <p:val>
                                            <p:strVal val="0-ppt_w/2"/>
                                          </p:val>
                                        </p:tav>
                                      </p:tavLst>
                                    </p:anim>
                                    <p:anim calcmode="lin" valueType="num">
                                      <p:cBhvr additive="base">
                                        <p:cTn id="211" dur="2500"/>
                                        <p:tgtEl>
                                          <p:spTgt spid="25"/>
                                        </p:tgtEl>
                                        <p:attrNameLst>
                                          <p:attrName>ppt_y</p:attrName>
                                        </p:attrNameLst>
                                      </p:cBhvr>
                                      <p:tavLst>
                                        <p:tav tm="0">
                                          <p:val>
                                            <p:strVal val="ppt_y"/>
                                          </p:val>
                                        </p:tav>
                                        <p:tav tm="100000">
                                          <p:val>
                                            <p:strVal val="ppt_y"/>
                                          </p:val>
                                        </p:tav>
                                      </p:tavLst>
                                    </p:anim>
                                    <p:set>
                                      <p:cBhvr>
                                        <p:cTn id="212" dur="1" fill="hold">
                                          <p:stCondLst>
                                            <p:cond delay="2499"/>
                                          </p:stCondLst>
                                        </p:cTn>
                                        <p:tgtEl>
                                          <p:spTgt spid="25"/>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2500"/>
                                        <p:tgtEl>
                                          <p:spTgt spid="26"/>
                                        </p:tgtEl>
                                        <p:attrNameLst>
                                          <p:attrName>ppt_x</p:attrName>
                                        </p:attrNameLst>
                                      </p:cBhvr>
                                      <p:tavLst>
                                        <p:tav tm="0">
                                          <p:val>
                                            <p:strVal val="ppt_x"/>
                                          </p:val>
                                        </p:tav>
                                        <p:tav tm="100000">
                                          <p:val>
                                            <p:strVal val="0-ppt_w/2"/>
                                          </p:val>
                                        </p:tav>
                                      </p:tavLst>
                                    </p:anim>
                                    <p:anim calcmode="lin" valueType="num">
                                      <p:cBhvr additive="base">
                                        <p:cTn id="215" dur="2500"/>
                                        <p:tgtEl>
                                          <p:spTgt spid="26"/>
                                        </p:tgtEl>
                                        <p:attrNameLst>
                                          <p:attrName>ppt_y</p:attrName>
                                        </p:attrNameLst>
                                      </p:cBhvr>
                                      <p:tavLst>
                                        <p:tav tm="0">
                                          <p:val>
                                            <p:strVal val="ppt_y"/>
                                          </p:val>
                                        </p:tav>
                                        <p:tav tm="100000">
                                          <p:val>
                                            <p:strVal val="ppt_y"/>
                                          </p:val>
                                        </p:tav>
                                      </p:tavLst>
                                    </p:anim>
                                    <p:set>
                                      <p:cBhvr>
                                        <p:cTn id="216" dur="1" fill="hold">
                                          <p:stCondLst>
                                            <p:cond delay="2499"/>
                                          </p:stCondLst>
                                        </p:cTn>
                                        <p:tgtEl>
                                          <p:spTgt spid="26"/>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0-ppt_w/2"/>
                                          </p:val>
                                        </p:tav>
                                      </p:tavLst>
                                    </p:anim>
                                    <p:anim calcmode="lin" valueType="num">
                                      <p:cBhvr additive="base">
                                        <p:cTn id="219" dur="2500"/>
                                        <p:tgtEl>
                                          <p:spTgt spid="27"/>
                                        </p:tgtEl>
                                        <p:attrNameLst>
                                          <p:attrName>ppt_y</p:attrName>
                                        </p:attrNameLst>
                                      </p:cBhvr>
                                      <p:tavLst>
                                        <p:tav tm="0">
                                          <p:val>
                                            <p:strVal val="ppt_y"/>
                                          </p:val>
                                        </p:tav>
                                        <p:tav tm="100000">
                                          <p:val>
                                            <p:strVal val="ppt_y"/>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2500"/>
                                        <p:tgtEl>
                                          <p:spTgt spid="28"/>
                                        </p:tgtEl>
                                        <p:attrNameLst>
                                          <p:attrName>ppt_x</p:attrName>
                                        </p:attrNameLst>
                                      </p:cBhvr>
                                      <p:tavLst>
                                        <p:tav tm="0">
                                          <p:val>
                                            <p:strVal val="ppt_x"/>
                                          </p:val>
                                        </p:tav>
                                        <p:tav tm="100000">
                                          <p:val>
                                            <p:strVal val="0-ppt_w/2"/>
                                          </p:val>
                                        </p:tav>
                                      </p:tavLst>
                                    </p:anim>
                                    <p:anim calcmode="lin" valueType="num">
                                      <p:cBhvr additive="base">
                                        <p:cTn id="223" dur="2500"/>
                                        <p:tgtEl>
                                          <p:spTgt spid="28"/>
                                        </p:tgtEl>
                                        <p:attrNameLst>
                                          <p:attrName>ppt_y</p:attrName>
                                        </p:attrNameLst>
                                      </p:cBhvr>
                                      <p:tavLst>
                                        <p:tav tm="0">
                                          <p:val>
                                            <p:strVal val="ppt_y"/>
                                          </p:val>
                                        </p:tav>
                                        <p:tav tm="100000">
                                          <p:val>
                                            <p:strVal val="ppt_y"/>
                                          </p:val>
                                        </p:tav>
                                      </p:tavLst>
                                    </p:anim>
                                    <p:set>
                                      <p:cBhvr>
                                        <p:cTn id="224" dur="1" fill="hold">
                                          <p:stCondLst>
                                            <p:cond delay="2499"/>
                                          </p:stCondLst>
                                        </p:cTn>
                                        <p:tgtEl>
                                          <p:spTgt spid="28"/>
                                        </p:tgtEl>
                                        <p:attrNameLst>
                                          <p:attrName>style.visibility</p:attrName>
                                        </p:attrNameLst>
                                      </p:cBhvr>
                                      <p:to>
                                        <p:strVal val="hidden"/>
                                      </p:to>
                                    </p:set>
                                  </p:childTnLst>
                                </p:cTn>
                              </p:par>
                              <p:par>
                                <p:cTn id="225" presetID="3" presetClass="exit" presetSubtype="10" fill="hold" grpId="2" nodeType="withEffect">
                                  <p:stCondLst>
                                    <p:cond delay="0"/>
                                  </p:stCondLst>
                                  <p:childTnLst>
                                    <p:animEffect transition="out" filter="blinds(horizontal)">
                                      <p:cBhvr>
                                        <p:cTn id="226" dur="2500"/>
                                        <p:tgtEl>
                                          <p:spTgt spid="21"/>
                                        </p:tgtEl>
                                      </p:cBhvr>
                                    </p:animEffect>
                                    <p:set>
                                      <p:cBhvr>
                                        <p:cTn id="227" dur="1" fill="hold">
                                          <p:stCondLst>
                                            <p:cond delay="2499"/>
                                          </p:stCondLst>
                                        </p:cTn>
                                        <p:tgtEl>
                                          <p:spTgt spid="21"/>
                                        </p:tgtEl>
                                        <p:attrNameLst>
                                          <p:attrName>style.visibility</p:attrName>
                                        </p:attrNameLst>
                                      </p:cBhvr>
                                      <p:to>
                                        <p:strVal val="hidden"/>
                                      </p:to>
                                    </p:set>
                                  </p:childTnLst>
                                </p:cTn>
                              </p:par>
                              <p:par>
                                <p:cTn id="228" presetID="3" presetClass="exit" presetSubtype="10" fill="hold" grpId="2" nodeType="withEffect">
                                  <p:stCondLst>
                                    <p:cond delay="0"/>
                                  </p:stCondLst>
                                  <p:childTnLst>
                                    <p:animEffect transition="out" filter="blinds(horizontal)">
                                      <p:cBhvr>
                                        <p:cTn id="229" dur="2500"/>
                                        <p:tgtEl>
                                          <p:spTgt spid="22"/>
                                        </p:tgtEl>
                                      </p:cBhvr>
                                    </p:animEffect>
                                    <p:set>
                                      <p:cBhvr>
                                        <p:cTn id="230" dur="1" fill="hold">
                                          <p:stCondLst>
                                            <p:cond delay="2499"/>
                                          </p:stCondLst>
                                        </p:cTn>
                                        <p:tgtEl>
                                          <p:spTgt spid="22"/>
                                        </p:tgtEl>
                                        <p:attrNameLst>
                                          <p:attrName>style.visibility</p:attrName>
                                        </p:attrNameLst>
                                      </p:cBhvr>
                                      <p:to>
                                        <p:strVal val="hidden"/>
                                      </p:to>
                                    </p:set>
                                  </p:childTnLst>
                                </p:cTn>
                              </p:par>
                              <p:par>
                                <p:cTn id="231" presetID="3" presetClass="exit" presetSubtype="10" fill="hold" grpId="2" nodeType="withEffect">
                                  <p:stCondLst>
                                    <p:cond delay="0"/>
                                  </p:stCondLst>
                                  <p:childTnLst>
                                    <p:animEffect transition="out" filter="blinds(horizontal)">
                                      <p:cBhvr>
                                        <p:cTn id="232" dur="2500"/>
                                        <p:tgtEl>
                                          <p:spTgt spid="23"/>
                                        </p:tgtEl>
                                      </p:cBhvr>
                                    </p:animEffect>
                                    <p:set>
                                      <p:cBhvr>
                                        <p:cTn id="233" dur="1" fill="hold">
                                          <p:stCondLst>
                                            <p:cond delay="2499"/>
                                          </p:stCondLst>
                                        </p:cTn>
                                        <p:tgtEl>
                                          <p:spTgt spid="23"/>
                                        </p:tgtEl>
                                        <p:attrNameLst>
                                          <p:attrName>style.visibility</p:attrName>
                                        </p:attrNameLst>
                                      </p:cBhvr>
                                      <p:to>
                                        <p:strVal val="hidden"/>
                                      </p:to>
                                    </p:set>
                                  </p:childTnLst>
                                </p:cTn>
                              </p:par>
                              <p:par>
                                <p:cTn id="234" presetID="3" presetClass="exit" presetSubtype="10" fill="hold" grpId="2" nodeType="withEffect">
                                  <p:stCondLst>
                                    <p:cond delay="0"/>
                                  </p:stCondLst>
                                  <p:childTnLst>
                                    <p:animEffect transition="out" filter="blinds(horizontal)">
                                      <p:cBhvr>
                                        <p:cTn id="235" dur="2500"/>
                                        <p:tgtEl>
                                          <p:spTgt spid="24"/>
                                        </p:tgtEl>
                                      </p:cBhvr>
                                    </p:animEffect>
                                    <p:set>
                                      <p:cBhvr>
                                        <p:cTn id="236" dur="1" fill="hold">
                                          <p:stCondLst>
                                            <p:cond delay="2499"/>
                                          </p:stCondLst>
                                        </p:cTn>
                                        <p:tgtEl>
                                          <p:spTgt spid="24"/>
                                        </p:tgtEl>
                                        <p:attrNameLst>
                                          <p:attrName>style.visibility</p:attrName>
                                        </p:attrNameLst>
                                      </p:cBhvr>
                                      <p:to>
                                        <p:strVal val="hidden"/>
                                      </p:to>
                                    </p:set>
                                  </p:childTnLst>
                                </p:cTn>
                              </p:par>
                              <p:par>
                                <p:cTn id="237" presetID="3" presetClass="exit" presetSubtype="10" fill="hold" grpId="2" nodeType="withEffect">
                                  <p:stCondLst>
                                    <p:cond delay="0"/>
                                  </p:stCondLst>
                                  <p:childTnLst>
                                    <p:animEffect transition="out" filter="blinds(horizontal)">
                                      <p:cBhvr>
                                        <p:cTn id="238" dur="2500"/>
                                        <p:tgtEl>
                                          <p:spTgt spid="25"/>
                                        </p:tgtEl>
                                      </p:cBhvr>
                                    </p:animEffect>
                                    <p:set>
                                      <p:cBhvr>
                                        <p:cTn id="239" dur="1" fill="hold">
                                          <p:stCondLst>
                                            <p:cond delay="2499"/>
                                          </p:stCondLst>
                                        </p:cTn>
                                        <p:tgtEl>
                                          <p:spTgt spid="25"/>
                                        </p:tgtEl>
                                        <p:attrNameLst>
                                          <p:attrName>style.visibility</p:attrName>
                                        </p:attrNameLst>
                                      </p:cBhvr>
                                      <p:to>
                                        <p:strVal val="hidden"/>
                                      </p:to>
                                    </p:set>
                                  </p:childTnLst>
                                </p:cTn>
                              </p:par>
                              <p:par>
                                <p:cTn id="240" presetID="3" presetClass="exit" presetSubtype="10" fill="hold" grpId="2" nodeType="withEffect">
                                  <p:stCondLst>
                                    <p:cond delay="0"/>
                                  </p:stCondLst>
                                  <p:childTnLst>
                                    <p:animEffect transition="out" filter="blinds(horizontal)">
                                      <p:cBhvr>
                                        <p:cTn id="241" dur="2500"/>
                                        <p:tgtEl>
                                          <p:spTgt spid="26"/>
                                        </p:tgtEl>
                                      </p:cBhvr>
                                    </p:animEffect>
                                    <p:set>
                                      <p:cBhvr>
                                        <p:cTn id="242" dur="1" fill="hold">
                                          <p:stCondLst>
                                            <p:cond delay="2499"/>
                                          </p:stCondLst>
                                        </p:cTn>
                                        <p:tgtEl>
                                          <p:spTgt spid="26"/>
                                        </p:tgtEl>
                                        <p:attrNameLst>
                                          <p:attrName>style.visibility</p:attrName>
                                        </p:attrNameLst>
                                      </p:cBhvr>
                                      <p:to>
                                        <p:strVal val="hidden"/>
                                      </p:to>
                                    </p:set>
                                  </p:childTnLst>
                                </p:cTn>
                              </p:par>
                              <p:par>
                                <p:cTn id="243" presetID="3" presetClass="exit" presetSubtype="10" fill="hold" grpId="2" nodeType="withEffect">
                                  <p:stCondLst>
                                    <p:cond delay="0"/>
                                  </p:stCondLst>
                                  <p:childTnLst>
                                    <p:animEffect transition="out" filter="blinds(horizontal)">
                                      <p:cBhvr>
                                        <p:cTn id="244" dur="2500"/>
                                        <p:tgtEl>
                                          <p:spTgt spid="27"/>
                                        </p:tgtEl>
                                      </p:cBhvr>
                                    </p:animEffect>
                                    <p:set>
                                      <p:cBhvr>
                                        <p:cTn id="245" dur="1" fill="hold">
                                          <p:stCondLst>
                                            <p:cond delay="2499"/>
                                          </p:stCondLst>
                                        </p:cTn>
                                        <p:tgtEl>
                                          <p:spTgt spid="27"/>
                                        </p:tgtEl>
                                        <p:attrNameLst>
                                          <p:attrName>style.visibility</p:attrName>
                                        </p:attrNameLst>
                                      </p:cBhvr>
                                      <p:to>
                                        <p:strVal val="hidden"/>
                                      </p:to>
                                    </p:set>
                                  </p:childTnLst>
                                </p:cTn>
                              </p:par>
                              <p:par>
                                <p:cTn id="246" presetID="3" presetClass="exit" presetSubtype="10" fill="hold" grpId="2" nodeType="withEffect">
                                  <p:stCondLst>
                                    <p:cond delay="0"/>
                                  </p:stCondLst>
                                  <p:childTnLst>
                                    <p:animEffect transition="out" filter="blinds(horizontal)">
                                      <p:cBhvr>
                                        <p:cTn id="247" dur="2500"/>
                                        <p:tgtEl>
                                          <p:spTgt spid="28"/>
                                        </p:tgtEl>
                                      </p:cBhvr>
                                    </p:animEffect>
                                    <p:set>
                                      <p:cBhvr>
                                        <p:cTn id="248" dur="1" fill="hold">
                                          <p:stCondLst>
                                            <p:cond delay="2499"/>
                                          </p:stCondLst>
                                        </p:cTn>
                                        <p:tgtEl>
                                          <p:spTgt spid="28"/>
                                        </p:tgtEl>
                                        <p:attrNameLst>
                                          <p:attrName>style.visibility</p:attrName>
                                        </p:attrNameLst>
                                      </p:cBhvr>
                                      <p:to>
                                        <p:strVal val="hidden"/>
                                      </p:to>
                                    </p:set>
                                  </p:childTnLst>
                                </p:cTn>
                              </p:par>
                              <p:par>
                                <p:cTn id="249" presetID="2" presetClass="exit" presetSubtype="2" fill="hold" grpId="1" nodeType="withEffect">
                                  <p:stCondLst>
                                    <p:cond delay="0"/>
                                  </p:stCondLst>
                                  <p:childTnLst>
                                    <p:anim calcmode="lin" valueType="num">
                                      <p:cBhvr additive="base">
                                        <p:cTn id="250" dur="2500"/>
                                        <p:tgtEl>
                                          <p:spTgt spid="38"/>
                                        </p:tgtEl>
                                        <p:attrNameLst>
                                          <p:attrName>ppt_x</p:attrName>
                                        </p:attrNameLst>
                                      </p:cBhvr>
                                      <p:tavLst>
                                        <p:tav tm="0">
                                          <p:val>
                                            <p:strVal val="ppt_x"/>
                                          </p:val>
                                        </p:tav>
                                        <p:tav tm="100000">
                                          <p:val>
                                            <p:strVal val="1+ppt_w/2"/>
                                          </p:val>
                                        </p:tav>
                                      </p:tavLst>
                                    </p:anim>
                                    <p:anim calcmode="lin" valueType="num">
                                      <p:cBhvr additive="base">
                                        <p:cTn id="251" dur="2500"/>
                                        <p:tgtEl>
                                          <p:spTgt spid="38"/>
                                        </p:tgtEl>
                                        <p:attrNameLst>
                                          <p:attrName>ppt_y</p:attrName>
                                        </p:attrNameLst>
                                      </p:cBhvr>
                                      <p:tavLst>
                                        <p:tav tm="0">
                                          <p:val>
                                            <p:strVal val="ppt_y"/>
                                          </p:val>
                                        </p:tav>
                                        <p:tav tm="100000">
                                          <p:val>
                                            <p:strVal val="ppt_y"/>
                                          </p:val>
                                        </p:tav>
                                      </p:tavLst>
                                    </p:anim>
                                    <p:set>
                                      <p:cBhvr>
                                        <p:cTn id="252" dur="1" fill="hold">
                                          <p:stCondLst>
                                            <p:cond delay="2499"/>
                                          </p:stCondLst>
                                        </p:cTn>
                                        <p:tgtEl>
                                          <p:spTgt spid="38"/>
                                        </p:tgtEl>
                                        <p:attrNameLst>
                                          <p:attrName>style.visibility</p:attrName>
                                        </p:attrNameLst>
                                      </p:cBhvr>
                                      <p:to>
                                        <p:strVal val="hidden"/>
                                      </p:to>
                                    </p:set>
                                  </p:childTnLst>
                                </p:cTn>
                              </p:par>
                              <p:par>
                                <p:cTn id="253" presetID="2" presetClass="exit" presetSubtype="2" fill="hold" grpId="1" nodeType="withEffect">
                                  <p:stCondLst>
                                    <p:cond delay="0"/>
                                  </p:stCondLst>
                                  <p:childTnLst>
                                    <p:anim calcmode="lin" valueType="num">
                                      <p:cBhvr additive="base">
                                        <p:cTn id="254" dur="2500"/>
                                        <p:tgtEl>
                                          <p:spTgt spid="43"/>
                                        </p:tgtEl>
                                        <p:attrNameLst>
                                          <p:attrName>ppt_x</p:attrName>
                                        </p:attrNameLst>
                                      </p:cBhvr>
                                      <p:tavLst>
                                        <p:tav tm="0">
                                          <p:val>
                                            <p:strVal val="ppt_x"/>
                                          </p:val>
                                        </p:tav>
                                        <p:tav tm="100000">
                                          <p:val>
                                            <p:strVal val="1+ppt_w/2"/>
                                          </p:val>
                                        </p:tav>
                                      </p:tavLst>
                                    </p:anim>
                                    <p:anim calcmode="lin" valueType="num">
                                      <p:cBhvr additive="base">
                                        <p:cTn id="255" dur="2500"/>
                                        <p:tgtEl>
                                          <p:spTgt spid="43"/>
                                        </p:tgtEl>
                                        <p:attrNameLst>
                                          <p:attrName>ppt_y</p:attrName>
                                        </p:attrNameLst>
                                      </p:cBhvr>
                                      <p:tavLst>
                                        <p:tav tm="0">
                                          <p:val>
                                            <p:strVal val="ppt_y"/>
                                          </p:val>
                                        </p:tav>
                                        <p:tav tm="100000">
                                          <p:val>
                                            <p:strVal val="ppt_y"/>
                                          </p:val>
                                        </p:tav>
                                      </p:tavLst>
                                    </p:anim>
                                    <p:set>
                                      <p:cBhvr>
                                        <p:cTn id="256" dur="1" fill="hold">
                                          <p:stCondLst>
                                            <p:cond delay="2499"/>
                                          </p:stCondLst>
                                        </p:cTn>
                                        <p:tgtEl>
                                          <p:spTgt spid="43"/>
                                        </p:tgtEl>
                                        <p:attrNameLst>
                                          <p:attrName>style.visibility</p:attrName>
                                        </p:attrNameLst>
                                      </p:cBhvr>
                                      <p:to>
                                        <p:strVal val="hidden"/>
                                      </p:to>
                                    </p:set>
                                  </p:childTnLst>
                                </p:cTn>
                              </p:par>
                              <p:par>
                                <p:cTn id="257" presetID="2" presetClass="exit" presetSubtype="2" fill="hold" grpId="1" nodeType="withEffect">
                                  <p:stCondLst>
                                    <p:cond delay="0"/>
                                  </p:stCondLst>
                                  <p:childTnLst>
                                    <p:anim calcmode="lin" valueType="num">
                                      <p:cBhvr additive="base">
                                        <p:cTn id="258" dur="2500"/>
                                        <p:tgtEl>
                                          <p:spTgt spid="44"/>
                                        </p:tgtEl>
                                        <p:attrNameLst>
                                          <p:attrName>ppt_x</p:attrName>
                                        </p:attrNameLst>
                                      </p:cBhvr>
                                      <p:tavLst>
                                        <p:tav tm="0">
                                          <p:val>
                                            <p:strVal val="ppt_x"/>
                                          </p:val>
                                        </p:tav>
                                        <p:tav tm="100000">
                                          <p:val>
                                            <p:strVal val="1+ppt_w/2"/>
                                          </p:val>
                                        </p:tav>
                                      </p:tavLst>
                                    </p:anim>
                                    <p:anim calcmode="lin" valueType="num">
                                      <p:cBhvr additive="base">
                                        <p:cTn id="259" dur="2500"/>
                                        <p:tgtEl>
                                          <p:spTgt spid="44"/>
                                        </p:tgtEl>
                                        <p:attrNameLst>
                                          <p:attrName>ppt_y</p:attrName>
                                        </p:attrNameLst>
                                      </p:cBhvr>
                                      <p:tavLst>
                                        <p:tav tm="0">
                                          <p:val>
                                            <p:strVal val="ppt_y"/>
                                          </p:val>
                                        </p:tav>
                                        <p:tav tm="100000">
                                          <p:val>
                                            <p:strVal val="ppt_y"/>
                                          </p:val>
                                        </p:tav>
                                      </p:tavLst>
                                    </p:anim>
                                    <p:set>
                                      <p:cBhvr>
                                        <p:cTn id="260" dur="1" fill="hold">
                                          <p:stCondLst>
                                            <p:cond delay="2499"/>
                                          </p:stCondLst>
                                        </p:cTn>
                                        <p:tgtEl>
                                          <p:spTgt spid="44"/>
                                        </p:tgtEl>
                                        <p:attrNameLst>
                                          <p:attrName>style.visibility</p:attrName>
                                        </p:attrNameLst>
                                      </p:cBhvr>
                                      <p:to>
                                        <p:strVal val="hidden"/>
                                      </p:to>
                                    </p:set>
                                  </p:childTnLst>
                                </p:cTn>
                              </p:par>
                              <p:par>
                                <p:cTn id="261" presetID="2" presetClass="exit" presetSubtype="2" fill="hold" grpId="1" nodeType="withEffect">
                                  <p:stCondLst>
                                    <p:cond delay="0"/>
                                  </p:stCondLst>
                                  <p:childTnLst>
                                    <p:anim calcmode="lin" valueType="num">
                                      <p:cBhvr additive="base">
                                        <p:cTn id="262" dur="2500"/>
                                        <p:tgtEl>
                                          <p:spTgt spid="45"/>
                                        </p:tgtEl>
                                        <p:attrNameLst>
                                          <p:attrName>ppt_x</p:attrName>
                                        </p:attrNameLst>
                                      </p:cBhvr>
                                      <p:tavLst>
                                        <p:tav tm="0">
                                          <p:val>
                                            <p:strVal val="ppt_x"/>
                                          </p:val>
                                        </p:tav>
                                        <p:tav tm="100000">
                                          <p:val>
                                            <p:strVal val="1+ppt_w/2"/>
                                          </p:val>
                                        </p:tav>
                                      </p:tavLst>
                                    </p:anim>
                                    <p:anim calcmode="lin" valueType="num">
                                      <p:cBhvr additive="base">
                                        <p:cTn id="263" dur="2500"/>
                                        <p:tgtEl>
                                          <p:spTgt spid="45"/>
                                        </p:tgtEl>
                                        <p:attrNameLst>
                                          <p:attrName>ppt_y</p:attrName>
                                        </p:attrNameLst>
                                      </p:cBhvr>
                                      <p:tavLst>
                                        <p:tav tm="0">
                                          <p:val>
                                            <p:strVal val="ppt_y"/>
                                          </p:val>
                                        </p:tav>
                                        <p:tav tm="100000">
                                          <p:val>
                                            <p:strVal val="ppt_y"/>
                                          </p:val>
                                        </p:tav>
                                      </p:tavLst>
                                    </p:anim>
                                    <p:set>
                                      <p:cBhvr>
                                        <p:cTn id="264" dur="1" fill="hold">
                                          <p:stCondLst>
                                            <p:cond delay="2499"/>
                                          </p:stCondLst>
                                        </p:cTn>
                                        <p:tgtEl>
                                          <p:spTgt spid="45"/>
                                        </p:tgtEl>
                                        <p:attrNameLst>
                                          <p:attrName>style.visibility</p:attrName>
                                        </p:attrNameLst>
                                      </p:cBhvr>
                                      <p:to>
                                        <p:strVal val="hidden"/>
                                      </p:to>
                                    </p:set>
                                  </p:childTnLst>
                                </p:cTn>
                              </p:par>
                              <p:par>
                                <p:cTn id="265" presetID="2" presetClass="exit" presetSubtype="2" fill="hold" grpId="1" nodeType="withEffect">
                                  <p:stCondLst>
                                    <p:cond delay="0"/>
                                  </p:stCondLst>
                                  <p:childTnLst>
                                    <p:anim calcmode="lin" valueType="num">
                                      <p:cBhvr additive="base">
                                        <p:cTn id="266" dur="2500"/>
                                        <p:tgtEl>
                                          <p:spTgt spid="46"/>
                                        </p:tgtEl>
                                        <p:attrNameLst>
                                          <p:attrName>ppt_x</p:attrName>
                                        </p:attrNameLst>
                                      </p:cBhvr>
                                      <p:tavLst>
                                        <p:tav tm="0">
                                          <p:val>
                                            <p:strVal val="ppt_x"/>
                                          </p:val>
                                        </p:tav>
                                        <p:tav tm="100000">
                                          <p:val>
                                            <p:strVal val="1+ppt_w/2"/>
                                          </p:val>
                                        </p:tav>
                                      </p:tavLst>
                                    </p:anim>
                                    <p:anim calcmode="lin" valueType="num">
                                      <p:cBhvr additive="base">
                                        <p:cTn id="267" dur="2500"/>
                                        <p:tgtEl>
                                          <p:spTgt spid="46"/>
                                        </p:tgtEl>
                                        <p:attrNameLst>
                                          <p:attrName>ppt_y</p:attrName>
                                        </p:attrNameLst>
                                      </p:cBhvr>
                                      <p:tavLst>
                                        <p:tav tm="0">
                                          <p:val>
                                            <p:strVal val="ppt_y"/>
                                          </p:val>
                                        </p:tav>
                                        <p:tav tm="100000">
                                          <p:val>
                                            <p:strVal val="ppt_y"/>
                                          </p:val>
                                        </p:tav>
                                      </p:tavLst>
                                    </p:anim>
                                    <p:set>
                                      <p:cBhvr>
                                        <p:cTn id="268" dur="1" fill="hold">
                                          <p:stCondLst>
                                            <p:cond delay="2499"/>
                                          </p:stCondLst>
                                        </p:cTn>
                                        <p:tgtEl>
                                          <p:spTgt spid="46"/>
                                        </p:tgtEl>
                                        <p:attrNameLst>
                                          <p:attrName>style.visibility</p:attrName>
                                        </p:attrNameLst>
                                      </p:cBhvr>
                                      <p:to>
                                        <p:strVal val="hidden"/>
                                      </p:to>
                                    </p:set>
                                  </p:childTnLst>
                                </p:cTn>
                              </p:par>
                              <p:par>
                                <p:cTn id="269" presetID="2" presetClass="exit" presetSubtype="2" fill="hold" grpId="1" nodeType="withEffect">
                                  <p:stCondLst>
                                    <p:cond delay="0"/>
                                  </p:stCondLst>
                                  <p:childTnLst>
                                    <p:anim calcmode="lin" valueType="num">
                                      <p:cBhvr additive="base">
                                        <p:cTn id="270" dur="2500"/>
                                        <p:tgtEl>
                                          <p:spTgt spid="47"/>
                                        </p:tgtEl>
                                        <p:attrNameLst>
                                          <p:attrName>ppt_x</p:attrName>
                                        </p:attrNameLst>
                                      </p:cBhvr>
                                      <p:tavLst>
                                        <p:tav tm="0">
                                          <p:val>
                                            <p:strVal val="ppt_x"/>
                                          </p:val>
                                        </p:tav>
                                        <p:tav tm="100000">
                                          <p:val>
                                            <p:strVal val="1+ppt_w/2"/>
                                          </p:val>
                                        </p:tav>
                                      </p:tavLst>
                                    </p:anim>
                                    <p:anim calcmode="lin" valueType="num">
                                      <p:cBhvr additive="base">
                                        <p:cTn id="271" dur="2500"/>
                                        <p:tgtEl>
                                          <p:spTgt spid="47"/>
                                        </p:tgtEl>
                                        <p:attrNameLst>
                                          <p:attrName>ppt_y</p:attrName>
                                        </p:attrNameLst>
                                      </p:cBhvr>
                                      <p:tavLst>
                                        <p:tav tm="0">
                                          <p:val>
                                            <p:strVal val="ppt_y"/>
                                          </p:val>
                                        </p:tav>
                                        <p:tav tm="100000">
                                          <p:val>
                                            <p:strVal val="ppt_y"/>
                                          </p:val>
                                        </p:tav>
                                      </p:tavLst>
                                    </p:anim>
                                    <p:set>
                                      <p:cBhvr>
                                        <p:cTn id="272" dur="1" fill="hold">
                                          <p:stCondLst>
                                            <p:cond delay="2499"/>
                                          </p:stCondLst>
                                        </p:cTn>
                                        <p:tgtEl>
                                          <p:spTgt spid="47"/>
                                        </p:tgtEl>
                                        <p:attrNameLst>
                                          <p:attrName>style.visibility</p:attrName>
                                        </p:attrNameLst>
                                      </p:cBhvr>
                                      <p:to>
                                        <p:strVal val="hidden"/>
                                      </p:to>
                                    </p:set>
                                  </p:childTnLst>
                                </p:cTn>
                              </p:par>
                              <p:par>
                                <p:cTn id="273" presetID="2" presetClass="exit" presetSubtype="2" fill="hold" grpId="1" nodeType="withEffect">
                                  <p:stCondLst>
                                    <p:cond delay="0"/>
                                  </p:stCondLst>
                                  <p:childTnLst>
                                    <p:anim calcmode="lin" valueType="num">
                                      <p:cBhvr additive="base">
                                        <p:cTn id="274" dur="2500"/>
                                        <p:tgtEl>
                                          <p:spTgt spid="48"/>
                                        </p:tgtEl>
                                        <p:attrNameLst>
                                          <p:attrName>ppt_x</p:attrName>
                                        </p:attrNameLst>
                                      </p:cBhvr>
                                      <p:tavLst>
                                        <p:tav tm="0">
                                          <p:val>
                                            <p:strVal val="ppt_x"/>
                                          </p:val>
                                        </p:tav>
                                        <p:tav tm="100000">
                                          <p:val>
                                            <p:strVal val="1+ppt_w/2"/>
                                          </p:val>
                                        </p:tav>
                                      </p:tavLst>
                                    </p:anim>
                                    <p:anim calcmode="lin" valueType="num">
                                      <p:cBhvr additive="base">
                                        <p:cTn id="275" dur="2500"/>
                                        <p:tgtEl>
                                          <p:spTgt spid="48"/>
                                        </p:tgtEl>
                                        <p:attrNameLst>
                                          <p:attrName>ppt_y</p:attrName>
                                        </p:attrNameLst>
                                      </p:cBhvr>
                                      <p:tavLst>
                                        <p:tav tm="0">
                                          <p:val>
                                            <p:strVal val="ppt_y"/>
                                          </p:val>
                                        </p:tav>
                                        <p:tav tm="100000">
                                          <p:val>
                                            <p:strVal val="ppt_y"/>
                                          </p:val>
                                        </p:tav>
                                      </p:tavLst>
                                    </p:anim>
                                    <p:set>
                                      <p:cBhvr>
                                        <p:cTn id="276" dur="1" fill="hold">
                                          <p:stCondLst>
                                            <p:cond delay="2499"/>
                                          </p:stCondLst>
                                        </p:cTn>
                                        <p:tgtEl>
                                          <p:spTgt spid="48"/>
                                        </p:tgtEl>
                                        <p:attrNameLst>
                                          <p:attrName>style.visibility</p:attrName>
                                        </p:attrNameLst>
                                      </p:cBhvr>
                                      <p:to>
                                        <p:strVal val="hidden"/>
                                      </p:to>
                                    </p:set>
                                  </p:childTnLst>
                                </p:cTn>
                              </p:par>
                              <p:par>
                                <p:cTn id="277" presetID="2" presetClass="exit" presetSubtype="2" fill="hold" grpId="1" nodeType="withEffect">
                                  <p:stCondLst>
                                    <p:cond delay="0"/>
                                  </p:stCondLst>
                                  <p:childTnLst>
                                    <p:anim calcmode="lin" valueType="num">
                                      <p:cBhvr additive="base">
                                        <p:cTn id="278" dur="2500"/>
                                        <p:tgtEl>
                                          <p:spTgt spid="49"/>
                                        </p:tgtEl>
                                        <p:attrNameLst>
                                          <p:attrName>ppt_x</p:attrName>
                                        </p:attrNameLst>
                                      </p:cBhvr>
                                      <p:tavLst>
                                        <p:tav tm="0">
                                          <p:val>
                                            <p:strVal val="ppt_x"/>
                                          </p:val>
                                        </p:tav>
                                        <p:tav tm="100000">
                                          <p:val>
                                            <p:strVal val="1+ppt_w/2"/>
                                          </p:val>
                                        </p:tav>
                                      </p:tavLst>
                                    </p:anim>
                                    <p:anim calcmode="lin" valueType="num">
                                      <p:cBhvr additive="base">
                                        <p:cTn id="279" dur="2500"/>
                                        <p:tgtEl>
                                          <p:spTgt spid="49"/>
                                        </p:tgtEl>
                                        <p:attrNameLst>
                                          <p:attrName>ppt_y</p:attrName>
                                        </p:attrNameLst>
                                      </p:cBhvr>
                                      <p:tavLst>
                                        <p:tav tm="0">
                                          <p:val>
                                            <p:strVal val="ppt_y"/>
                                          </p:val>
                                        </p:tav>
                                        <p:tav tm="100000">
                                          <p:val>
                                            <p:strVal val="ppt_y"/>
                                          </p:val>
                                        </p:tav>
                                      </p:tavLst>
                                    </p:anim>
                                    <p:set>
                                      <p:cBhvr>
                                        <p:cTn id="280" dur="1" fill="hold">
                                          <p:stCondLst>
                                            <p:cond delay="2499"/>
                                          </p:stCondLst>
                                        </p:cTn>
                                        <p:tgtEl>
                                          <p:spTgt spid="49"/>
                                        </p:tgtEl>
                                        <p:attrNameLst>
                                          <p:attrName>style.visibility</p:attrName>
                                        </p:attrNameLst>
                                      </p:cBhvr>
                                      <p:to>
                                        <p:strVal val="hidden"/>
                                      </p:to>
                                    </p:set>
                                  </p:childTnLst>
                                </p:cTn>
                              </p:par>
                              <p:par>
                                <p:cTn id="281" presetID="3" presetClass="exit" presetSubtype="10" fill="hold" grpId="2" nodeType="withEffect">
                                  <p:stCondLst>
                                    <p:cond delay="0"/>
                                  </p:stCondLst>
                                  <p:childTnLst>
                                    <p:animEffect transition="out" filter="blinds(horizontal)">
                                      <p:cBhvr>
                                        <p:cTn id="282" dur="2500"/>
                                        <p:tgtEl>
                                          <p:spTgt spid="38"/>
                                        </p:tgtEl>
                                      </p:cBhvr>
                                    </p:animEffect>
                                    <p:set>
                                      <p:cBhvr>
                                        <p:cTn id="283" dur="1" fill="hold">
                                          <p:stCondLst>
                                            <p:cond delay="2499"/>
                                          </p:stCondLst>
                                        </p:cTn>
                                        <p:tgtEl>
                                          <p:spTgt spid="38"/>
                                        </p:tgtEl>
                                        <p:attrNameLst>
                                          <p:attrName>style.visibility</p:attrName>
                                        </p:attrNameLst>
                                      </p:cBhvr>
                                      <p:to>
                                        <p:strVal val="hidden"/>
                                      </p:to>
                                    </p:set>
                                  </p:childTnLst>
                                </p:cTn>
                              </p:par>
                              <p:par>
                                <p:cTn id="284" presetID="3" presetClass="exit" presetSubtype="10" fill="hold" grpId="2" nodeType="withEffect">
                                  <p:stCondLst>
                                    <p:cond delay="0"/>
                                  </p:stCondLst>
                                  <p:childTnLst>
                                    <p:animEffect transition="out" filter="blinds(horizontal)">
                                      <p:cBhvr>
                                        <p:cTn id="285" dur="2500"/>
                                        <p:tgtEl>
                                          <p:spTgt spid="43"/>
                                        </p:tgtEl>
                                      </p:cBhvr>
                                    </p:animEffect>
                                    <p:set>
                                      <p:cBhvr>
                                        <p:cTn id="286" dur="1" fill="hold">
                                          <p:stCondLst>
                                            <p:cond delay="2499"/>
                                          </p:stCondLst>
                                        </p:cTn>
                                        <p:tgtEl>
                                          <p:spTgt spid="43"/>
                                        </p:tgtEl>
                                        <p:attrNameLst>
                                          <p:attrName>style.visibility</p:attrName>
                                        </p:attrNameLst>
                                      </p:cBhvr>
                                      <p:to>
                                        <p:strVal val="hidden"/>
                                      </p:to>
                                    </p:set>
                                  </p:childTnLst>
                                </p:cTn>
                              </p:par>
                              <p:par>
                                <p:cTn id="287" presetID="3" presetClass="exit" presetSubtype="10" fill="hold" grpId="2" nodeType="withEffect">
                                  <p:stCondLst>
                                    <p:cond delay="0"/>
                                  </p:stCondLst>
                                  <p:childTnLst>
                                    <p:animEffect transition="out" filter="blinds(horizontal)">
                                      <p:cBhvr>
                                        <p:cTn id="288" dur="2500"/>
                                        <p:tgtEl>
                                          <p:spTgt spid="44"/>
                                        </p:tgtEl>
                                      </p:cBhvr>
                                    </p:animEffect>
                                    <p:set>
                                      <p:cBhvr>
                                        <p:cTn id="289" dur="1" fill="hold">
                                          <p:stCondLst>
                                            <p:cond delay="2499"/>
                                          </p:stCondLst>
                                        </p:cTn>
                                        <p:tgtEl>
                                          <p:spTgt spid="44"/>
                                        </p:tgtEl>
                                        <p:attrNameLst>
                                          <p:attrName>style.visibility</p:attrName>
                                        </p:attrNameLst>
                                      </p:cBhvr>
                                      <p:to>
                                        <p:strVal val="hidden"/>
                                      </p:to>
                                    </p:set>
                                  </p:childTnLst>
                                </p:cTn>
                              </p:par>
                              <p:par>
                                <p:cTn id="290" presetID="3" presetClass="exit" presetSubtype="10" fill="hold" grpId="2" nodeType="withEffect">
                                  <p:stCondLst>
                                    <p:cond delay="0"/>
                                  </p:stCondLst>
                                  <p:childTnLst>
                                    <p:animEffect transition="out" filter="blinds(horizontal)">
                                      <p:cBhvr>
                                        <p:cTn id="291" dur="2500"/>
                                        <p:tgtEl>
                                          <p:spTgt spid="45"/>
                                        </p:tgtEl>
                                      </p:cBhvr>
                                    </p:animEffect>
                                    <p:set>
                                      <p:cBhvr>
                                        <p:cTn id="292" dur="1" fill="hold">
                                          <p:stCondLst>
                                            <p:cond delay="2499"/>
                                          </p:stCondLst>
                                        </p:cTn>
                                        <p:tgtEl>
                                          <p:spTgt spid="45"/>
                                        </p:tgtEl>
                                        <p:attrNameLst>
                                          <p:attrName>style.visibility</p:attrName>
                                        </p:attrNameLst>
                                      </p:cBhvr>
                                      <p:to>
                                        <p:strVal val="hidden"/>
                                      </p:to>
                                    </p:set>
                                  </p:childTnLst>
                                </p:cTn>
                              </p:par>
                              <p:par>
                                <p:cTn id="293" presetID="3" presetClass="exit" presetSubtype="10" fill="hold" grpId="2" nodeType="withEffect">
                                  <p:stCondLst>
                                    <p:cond delay="0"/>
                                  </p:stCondLst>
                                  <p:childTnLst>
                                    <p:animEffect transition="out" filter="blinds(horizontal)">
                                      <p:cBhvr>
                                        <p:cTn id="294" dur="2500"/>
                                        <p:tgtEl>
                                          <p:spTgt spid="46"/>
                                        </p:tgtEl>
                                      </p:cBhvr>
                                    </p:animEffect>
                                    <p:set>
                                      <p:cBhvr>
                                        <p:cTn id="295" dur="1" fill="hold">
                                          <p:stCondLst>
                                            <p:cond delay="2499"/>
                                          </p:stCondLst>
                                        </p:cTn>
                                        <p:tgtEl>
                                          <p:spTgt spid="46"/>
                                        </p:tgtEl>
                                        <p:attrNameLst>
                                          <p:attrName>style.visibility</p:attrName>
                                        </p:attrNameLst>
                                      </p:cBhvr>
                                      <p:to>
                                        <p:strVal val="hidden"/>
                                      </p:to>
                                    </p:set>
                                  </p:childTnLst>
                                </p:cTn>
                              </p:par>
                              <p:par>
                                <p:cTn id="296" presetID="3" presetClass="exit" presetSubtype="10" fill="hold" grpId="2" nodeType="withEffect">
                                  <p:stCondLst>
                                    <p:cond delay="0"/>
                                  </p:stCondLst>
                                  <p:childTnLst>
                                    <p:animEffect transition="out" filter="blinds(horizontal)">
                                      <p:cBhvr>
                                        <p:cTn id="297" dur="2500"/>
                                        <p:tgtEl>
                                          <p:spTgt spid="47"/>
                                        </p:tgtEl>
                                      </p:cBhvr>
                                    </p:animEffect>
                                    <p:set>
                                      <p:cBhvr>
                                        <p:cTn id="298" dur="1" fill="hold">
                                          <p:stCondLst>
                                            <p:cond delay="2499"/>
                                          </p:stCondLst>
                                        </p:cTn>
                                        <p:tgtEl>
                                          <p:spTgt spid="47"/>
                                        </p:tgtEl>
                                        <p:attrNameLst>
                                          <p:attrName>style.visibility</p:attrName>
                                        </p:attrNameLst>
                                      </p:cBhvr>
                                      <p:to>
                                        <p:strVal val="hidden"/>
                                      </p:to>
                                    </p:set>
                                  </p:childTnLst>
                                </p:cTn>
                              </p:par>
                              <p:par>
                                <p:cTn id="299" presetID="3" presetClass="exit" presetSubtype="10" fill="hold" grpId="2" nodeType="withEffect">
                                  <p:stCondLst>
                                    <p:cond delay="0"/>
                                  </p:stCondLst>
                                  <p:childTnLst>
                                    <p:animEffect transition="out" filter="blinds(horizontal)">
                                      <p:cBhvr>
                                        <p:cTn id="300" dur="2500"/>
                                        <p:tgtEl>
                                          <p:spTgt spid="48"/>
                                        </p:tgtEl>
                                      </p:cBhvr>
                                    </p:animEffect>
                                    <p:set>
                                      <p:cBhvr>
                                        <p:cTn id="301" dur="1" fill="hold">
                                          <p:stCondLst>
                                            <p:cond delay="2499"/>
                                          </p:stCondLst>
                                        </p:cTn>
                                        <p:tgtEl>
                                          <p:spTgt spid="48"/>
                                        </p:tgtEl>
                                        <p:attrNameLst>
                                          <p:attrName>style.visibility</p:attrName>
                                        </p:attrNameLst>
                                      </p:cBhvr>
                                      <p:to>
                                        <p:strVal val="hidden"/>
                                      </p:to>
                                    </p:set>
                                  </p:childTnLst>
                                </p:cTn>
                              </p:par>
                              <p:par>
                                <p:cTn id="302" presetID="3" presetClass="exit" presetSubtype="10" fill="hold" grpId="2" nodeType="withEffect">
                                  <p:stCondLst>
                                    <p:cond delay="0"/>
                                  </p:stCondLst>
                                  <p:childTnLst>
                                    <p:animEffect transition="out" filter="blinds(horizontal)">
                                      <p:cBhvr>
                                        <p:cTn id="303" dur="2500"/>
                                        <p:tgtEl>
                                          <p:spTgt spid="49"/>
                                        </p:tgtEl>
                                      </p:cBhvr>
                                    </p:animEffect>
                                    <p:set>
                                      <p:cBhvr>
                                        <p:cTn id="304" dur="1" fill="hold">
                                          <p:stCondLst>
                                            <p:cond delay="2499"/>
                                          </p:stCondLst>
                                        </p:cTn>
                                        <p:tgtEl>
                                          <p:spTgt spid="49"/>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500"/>
                                        <p:tgtEl>
                                          <p:spTgt spid="50"/>
                                        </p:tgtEl>
                                        <p:attrNameLst>
                                          <p:attrName>ppt_x</p:attrName>
                                        </p:attrNameLst>
                                      </p:cBhvr>
                                      <p:tavLst>
                                        <p:tav tm="0">
                                          <p:val>
                                            <p:strVal val="ppt_x"/>
                                          </p:val>
                                        </p:tav>
                                        <p:tav tm="100000">
                                          <p:val>
                                            <p:strVal val="1+ppt_w/2"/>
                                          </p:val>
                                        </p:tav>
                                      </p:tavLst>
                                    </p:anim>
                                    <p:anim calcmode="lin" valueType="num">
                                      <p:cBhvr additive="base">
                                        <p:cTn id="307" dur="2500"/>
                                        <p:tgtEl>
                                          <p:spTgt spid="50"/>
                                        </p:tgtEl>
                                        <p:attrNameLst>
                                          <p:attrName>ppt_y</p:attrName>
                                        </p:attrNameLst>
                                      </p:cBhvr>
                                      <p:tavLst>
                                        <p:tav tm="0">
                                          <p:val>
                                            <p:strVal val="ppt_y"/>
                                          </p:val>
                                        </p:tav>
                                        <p:tav tm="100000">
                                          <p:val>
                                            <p:strVal val="ppt_y"/>
                                          </p:val>
                                        </p:tav>
                                      </p:tavLst>
                                    </p:anim>
                                    <p:set>
                                      <p:cBhvr>
                                        <p:cTn id="308" dur="1" fill="hold">
                                          <p:stCondLst>
                                            <p:cond delay="2499"/>
                                          </p:stCondLst>
                                        </p:cTn>
                                        <p:tgtEl>
                                          <p:spTgt spid="50"/>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500"/>
                                        <p:tgtEl>
                                          <p:spTgt spid="51"/>
                                        </p:tgtEl>
                                        <p:attrNameLst>
                                          <p:attrName>ppt_x</p:attrName>
                                        </p:attrNameLst>
                                      </p:cBhvr>
                                      <p:tavLst>
                                        <p:tav tm="0">
                                          <p:val>
                                            <p:strVal val="ppt_x"/>
                                          </p:val>
                                        </p:tav>
                                        <p:tav tm="100000">
                                          <p:val>
                                            <p:strVal val="1+ppt_w/2"/>
                                          </p:val>
                                        </p:tav>
                                      </p:tavLst>
                                    </p:anim>
                                    <p:anim calcmode="lin" valueType="num">
                                      <p:cBhvr additive="base">
                                        <p:cTn id="311" dur="2500"/>
                                        <p:tgtEl>
                                          <p:spTgt spid="51"/>
                                        </p:tgtEl>
                                        <p:attrNameLst>
                                          <p:attrName>ppt_y</p:attrName>
                                        </p:attrNameLst>
                                      </p:cBhvr>
                                      <p:tavLst>
                                        <p:tav tm="0">
                                          <p:val>
                                            <p:strVal val="ppt_y"/>
                                          </p:val>
                                        </p:tav>
                                        <p:tav tm="100000">
                                          <p:val>
                                            <p:strVal val="ppt_y"/>
                                          </p:val>
                                        </p:tav>
                                      </p:tavLst>
                                    </p:anim>
                                    <p:set>
                                      <p:cBhvr>
                                        <p:cTn id="312" dur="1" fill="hold">
                                          <p:stCondLst>
                                            <p:cond delay="2499"/>
                                          </p:stCondLst>
                                        </p:cTn>
                                        <p:tgtEl>
                                          <p:spTgt spid="51"/>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500"/>
                                        <p:tgtEl>
                                          <p:spTgt spid="52"/>
                                        </p:tgtEl>
                                        <p:attrNameLst>
                                          <p:attrName>ppt_x</p:attrName>
                                        </p:attrNameLst>
                                      </p:cBhvr>
                                      <p:tavLst>
                                        <p:tav tm="0">
                                          <p:val>
                                            <p:strVal val="ppt_x"/>
                                          </p:val>
                                        </p:tav>
                                        <p:tav tm="100000">
                                          <p:val>
                                            <p:strVal val="1+ppt_w/2"/>
                                          </p:val>
                                        </p:tav>
                                      </p:tavLst>
                                    </p:anim>
                                    <p:anim calcmode="lin" valueType="num">
                                      <p:cBhvr additive="base">
                                        <p:cTn id="315" dur="2500"/>
                                        <p:tgtEl>
                                          <p:spTgt spid="52"/>
                                        </p:tgtEl>
                                        <p:attrNameLst>
                                          <p:attrName>ppt_y</p:attrName>
                                        </p:attrNameLst>
                                      </p:cBhvr>
                                      <p:tavLst>
                                        <p:tav tm="0">
                                          <p:val>
                                            <p:strVal val="ppt_y"/>
                                          </p:val>
                                        </p:tav>
                                        <p:tav tm="100000">
                                          <p:val>
                                            <p:strVal val="ppt_y"/>
                                          </p:val>
                                        </p:tav>
                                      </p:tavLst>
                                    </p:anim>
                                    <p:set>
                                      <p:cBhvr>
                                        <p:cTn id="316" dur="1" fill="hold">
                                          <p:stCondLst>
                                            <p:cond delay="2499"/>
                                          </p:stCondLst>
                                        </p:cTn>
                                        <p:tgtEl>
                                          <p:spTgt spid="52"/>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500"/>
                                        <p:tgtEl>
                                          <p:spTgt spid="53"/>
                                        </p:tgtEl>
                                        <p:attrNameLst>
                                          <p:attrName>ppt_x</p:attrName>
                                        </p:attrNameLst>
                                      </p:cBhvr>
                                      <p:tavLst>
                                        <p:tav tm="0">
                                          <p:val>
                                            <p:strVal val="ppt_x"/>
                                          </p:val>
                                        </p:tav>
                                        <p:tav tm="100000">
                                          <p:val>
                                            <p:strVal val="1+ppt_w/2"/>
                                          </p:val>
                                        </p:tav>
                                      </p:tavLst>
                                    </p:anim>
                                    <p:anim calcmode="lin" valueType="num">
                                      <p:cBhvr additive="base">
                                        <p:cTn id="319" dur="2500"/>
                                        <p:tgtEl>
                                          <p:spTgt spid="53"/>
                                        </p:tgtEl>
                                        <p:attrNameLst>
                                          <p:attrName>ppt_y</p:attrName>
                                        </p:attrNameLst>
                                      </p:cBhvr>
                                      <p:tavLst>
                                        <p:tav tm="0">
                                          <p:val>
                                            <p:strVal val="ppt_y"/>
                                          </p:val>
                                        </p:tav>
                                        <p:tav tm="100000">
                                          <p:val>
                                            <p:strVal val="ppt_y"/>
                                          </p:val>
                                        </p:tav>
                                      </p:tavLst>
                                    </p:anim>
                                    <p:set>
                                      <p:cBhvr>
                                        <p:cTn id="320" dur="1" fill="hold">
                                          <p:stCondLst>
                                            <p:cond delay="2499"/>
                                          </p:stCondLst>
                                        </p:cTn>
                                        <p:tgtEl>
                                          <p:spTgt spid="53"/>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500"/>
                                        <p:tgtEl>
                                          <p:spTgt spid="54"/>
                                        </p:tgtEl>
                                        <p:attrNameLst>
                                          <p:attrName>ppt_x</p:attrName>
                                        </p:attrNameLst>
                                      </p:cBhvr>
                                      <p:tavLst>
                                        <p:tav tm="0">
                                          <p:val>
                                            <p:strVal val="ppt_x"/>
                                          </p:val>
                                        </p:tav>
                                        <p:tav tm="100000">
                                          <p:val>
                                            <p:strVal val="1+ppt_w/2"/>
                                          </p:val>
                                        </p:tav>
                                      </p:tavLst>
                                    </p:anim>
                                    <p:anim calcmode="lin" valueType="num">
                                      <p:cBhvr additive="base">
                                        <p:cTn id="323" dur="2500"/>
                                        <p:tgtEl>
                                          <p:spTgt spid="54"/>
                                        </p:tgtEl>
                                        <p:attrNameLst>
                                          <p:attrName>ppt_y</p:attrName>
                                        </p:attrNameLst>
                                      </p:cBhvr>
                                      <p:tavLst>
                                        <p:tav tm="0">
                                          <p:val>
                                            <p:strVal val="ppt_y"/>
                                          </p:val>
                                        </p:tav>
                                        <p:tav tm="100000">
                                          <p:val>
                                            <p:strVal val="ppt_y"/>
                                          </p:val>
                                        </p:tav>
                                      </p:tavLst>
                                    </p:anim>
                                    <p:set>
                                      <p:cBhvr>
                                        <p:cTn id="324" dur="1" fill="hold">
                                          <p:stCondLst>
                                            <p:cond delay="2499"/>
                                          </p:stCondLst>
                                        </p:cTn>
                                        <p:tgtEl>
                                          <p:spTgt spid="54"/>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500"/>
                                        <p:tgtEl>
                                          <p:spTgt spid="55"/>
                                        </p:tgtEl>
                                        <p:attrNameLst>
                                          <p:attrName>ppt_x</p:attrName>
                                        </p:attrNameLst>
                                      </p:cBhvr>
                                      <p:tavLst>
                                        <p:tav tm="0">
                                          <p:val>
                                            <p:strVal val="ppt_x"/>
                                          </p:val>
                                        </p:tav>
                                        <p:tav tm="100000">
                                          <p:val>
                                            <p:strVal val="1+ppt_w/2"/>
                                          </p:val>
                                        </p:tav>
                                      </p:tavLst>
                                    </p:anim>
                                    <p:anim calcmode="lin" valueType="num">
                                      <p:cBhvr additive="base">
                                        <p:cTn id="327" dur="2500"/>
                                        <p:tgtEl>
                                          <p:spTgt spid="55"/>
                                        </p:tgtEl>
                                        <p:attrNameLst>
                                          <p:attrName>ppt_y</p:attrName>
                                        </p:attrNameLst>
                                      </p:cBhvr>
                                      <p:tavLst>
                                        <p:tav tm="0">
                                          <p:val>
                                            <p:strVal val="ppt_y"/>
                                          </p:val>
                                        </p:tav>
                                        <p:tav tm="100000">
                                          <p:val>
                                            <p:strVal val="ppt_y"/>
                                          </p:val>
                                        </p:tav>
                                      </p:tavLst>
                                    </p:anim>
                                    <p:set>
                                      <p:cBhvr>
                                        <p:cTn id="328" dur="1" fill="hold">
                                          <p:stCondLst>
                                            <p:cond delay="2499"/>
                                          </p:stCondLst>
                                        </p:cTn>
                                        <p:tgtEl>
                                          <p:spTgt spid="55"/>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500"/>
                                        <p:tgtEl>
                                          <p:spTgt spid="56"/>
                                        </p:tgtEl>
                                        <p:attrNameLst>
                                          <p:attrName>ppt_x</p:attrName>
                                        </p:attrNameLst>
                                      </p:cBhvr>
                                      <p:tavLst>
                                        <p:tav tm="0">
                                          <p:val>
                                            <p:strVal val="ppt_x"/>
                                          </p:val>
                                        </p:tav>
                                        <p:tav tm="100000">
                                          <p:val>
                                            <p:strVal val="1+ppt_w/2"/>
                                          </p:val>
                                        </p:tav>
                                      </p:tavLst>
                                    </p:anim>
                                    <p:anim calcmode="lin" valueType="num">
                                      <p:cBhvr additive="base">
                                        <p:cTn id="331" dur="2500"/>
                                        <p:tgtEl>
                                          <p:spTgt spid="56"/>
                                        </p:tgtEl>
                                        <p:attrNameLst>
                                          <p:attrName>ppt_y</p:attrName>
                                        </p:attrNameLst>
                                      </p:cBhvr>
                                      <p:tavLst>
                                        <p:tav tm="0">
                                          <p:val>
                                            <p:strVal val="ppt_y"/>
                                          </p:val>
                                        </p:tav>
                                        <p:tav tm="100000">
                                          <p:val>
                                            <p:strVal val="ppt_y"/>
                                          </p:val>
                                        </p:tav>
                                      </p:tavLst>
                                    </p:anim>
                                    <p:set>
                                      <p:cBhvr>
                                        <p:cTn id="332" dur="1" fill="hold">
                                          <p:stCondLst>
                                            <p:cond delay="2499"/>
                                          </p:stCondLst>
                                        </p:cTn>
                                        <p:tgtEl>
                                          <p:spTgt spid="56"/>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500"/>
                                        <p:tgtEl>
                                          <p:spTgt spid="57"/>
                                        </p:tgtEl>
                                        <p:attrNameLst>
                                          <p:attrName>ppt_x</p:attrName>
                                        </p:attrNameLst>
                                      </p:cBhvr>
                                      <p:tavLst>
                                        <p:tav tm="0">
                                          <p:val>
                                            <p:strVal val="ppt_x"/>
                                          </p:val>
                                        </p:tav>
                                        <p:tav tm="100000">
                                          <p:val>
                                            <p:strVal val="1+ppt_w/2"/>
                                          </p:val>
                                        </p:tav>
                                      </p:tavLst>
                                    </p:anim>
                                    <p:anim calcmode="lin" valueType="num">
                                      <p:cBhvr additive="base">
                                        <p:cTn id="335" dur="2500"/>
                                        <p:tgtEl>
                                          <p:spTgt spid="57"/>
                                        </p:tgtEl>
                                        <p:attrNameLst>
                                          <p:attrName>ppt_y</p:attrName>
                                        </p:attrNameLst>
                                      </p:cBhvr>
                                      <p:tavLst>
                                        <p:tav tm="0">
                                          <p:val>
                                            <p:strVal val="ppt_y"/>
                                          </p:val>
                                        </p:tav>
                                        <p:tav tm="100000">
                                          <p:val>
                                            <p:strVal val="ppt_y"/>
                                          </p:val>
                                        </p:tav>
                                      </p:tavLst>
                                    </p:anim>
                                    <p:set>
                                      <p:cBhvr>
                                        <p:cTn id="336" dur="1" fill="hold">
                                          <p:stCondLst>
                                            <p:cond delay="2499"/>
                                          </p:stCondLst>
                                        </p:cTn>
                                        <p:tgtEl>
                                          <p:spTgt spid="57"/>
                                        </p:tgtEl>
                                        <p:attrNameLst>
                                          <p:attrName>style.visibility</p:attrName>
                                        </p:attrNameLst>
                                      </p:cBhvr>
                                      <p:to>
                                        <p:strVal val="hidden"/>
                                      </p:to>
                                    </p:set>
                                  </p:childTnLst>
                                </p:cTn>
                              </p:par>
                              <p:par>
                                <p:cTn id="337" presetID="3" presetClass="exit" presetSubtype="10" fill="hold" grpId="2" nodeType="withEffect">
                                  <p:stCondLst>
                                    <p:cond delay="0"/>
                                  </p:stCondLst>
                                  <p:childTnLst>
                                    <p:animEffect transition="out" filter="blinds(horizontal)">
                                      <p:cBhvr>
                                        <p:cTn id="338" dur="2500"/>
                                        <p:tgtEl>
                                          <p:spTgt spid="50"/>
                                        </p:tgtEl>
                                      </p:cBhvr>
                                    </p:animEffect>
                                    <p:set>
                                      <p:cBhvr>
                                        <p:cTn id="339" dur="1" fill="hold">
                                          <p:stCondLst>
                                            <p:cond delay="2499"/>
                                          </p:stCondLst>
                                        </p:cTn>
                                        <p:tgtEl>
                                          <p:spTgt spid="50"/>
                                        </p:tgtEl>
                                        <p:attrNameLst>
                                          <p:attrName>style.visibility</p:attrName>
                                        </p:attrNameLst>
                                      </p:cBhvr>
                                      <p:to>
                                        <p:strVal val="hidden"/>
                                      </p:to>
                                    </p:set>
                                  </p:childTnLst>
                                </p:cTn>
                              </p:par>
                              <p:par>
                                <p:cTn id="340" presetID="3" presetClass="exit" presetSubtype="10" fill="hold" grpId="2" nodeType="withEffect">
                                  <p:stCondLst>
                                    <p:cond delay="0"/>
                                  </p:stCondLst>
                                  <p:childTnLst>
                                    <p:animEffect transition="out" filter="blinds(horizontal)">
                                      <p:cBhvr>
                                        <p:cTn id="341" dur="2500"/>
                                        <p:tgtEl>
                                          <p:spTgt spid="51"/>
                                        </p:tgtEl>
                                      </p:cBhvr>
                                    </p:animEffect>
                                    <p:set>
                                      <p:cBhvr>
                                        <p:cTn id="342" dur="1" fill="hold">
                                          <p:stCondLst>
                                            <p:cond delay="2499"/>
                                          </p:stCondLst>
                                        </p:cTn>
                                        <p:tgtEl>
                                          <p:spTgt spid="51"/>
                                        </p:tgtEl>
                                        <p:attrNameLst>
                                          <p:attrName>style.visibility</p:attrName>
                                        </p:attrNameLst>
                                      </p:cBhvr>
                                      <p:to>
                                        <p:strVal val="hidden"/>
                                      </p:to>
                                    </p:set>
                                  </p:childTnLst>
                                </p:cTn>
                              </p:par>
                              <p:par>
                                <p:cTn id="343" presetID="3" presetClass="exit" presetSubtype="10" fill="hold" grpId="2" nodeType="withEffect">
                                  <p:stCondLst>
                                    <p:cond delay="0"/>
                                  </p:stCondLst>
                                  <p:childTnLst>
                                    <p:animEffect transition="out" filter="blinds(horizontal)">
                                      <p:cBhvr>
                                        <p:cTn id="344" dur="2500"/>
                                        <p:tgtEl>
                                          <p:spTgt spid="52"/>
                                        </p:tgtEl>
                                      </p:cBhvr>
                                    </p:animEffect>
                                    <p:set>
                                      <p:cBhvr>
                                        <p:cTn id="345" dur="1" fill="hold">
                                          <p:stCondLst>
                                            <p:cond delay="2499"/>
                                          </p:stCondLst>
                                        </p:cTn>
                                        <p:tgtEl>
                                          <p:spTgt spid="52"/>
                                        </p:tgtEl>
                                        <p:attrNameLst>
                                          <p:attrName>style.visibility</p:attrName>
                                        </p:attrNameLst>
                                      </p:cBhvr>
                                      <p:to>
                                        <p:strVal val="hidden"/>
                                      </p:to>
                                    </p:set>
                                  </p:childTnLst>
                                </p:cTn>
                              </p:par>
                              <p:par>
                                <p:cTn id="346" presetID="3" presetClass="exit" presetSubtype="10" fill="hold" grpId="2" nodeType="withEffect">
                                  <p:stCondLst>
                                    <p:cond delay="0"/>
                                  </p:stCondLst>
                                  <p:childTnLst>
                                    <p:animEffect transition="out" filter="blinds(horizontal)">
                                      <p:cBhvr>
                                        <p:cTn id="347" dur="2500"/>
                                        <p:tgtEl>
                                          <p:spTgt spid="53"/>
                                        </p:tgtEl>
                                      </p:cBhvr>
                                    </p:animEffect>
                                    <p:set>
                                      <p:cBhvr>
                                        <p:cTn id="348" dur="1" fill="hold">
                                          <p:stCondLst>
                                            <p:cond delay="2499"/>
                                          </p:stCondLst>
                                        </p:cTn>
                                        <p:tgtEl>
                                          <p:spTgt spid="53"/>
                                        </p:tgtEl>
                                        <p:attrNameLst>
                                          <p:attrName>style.visibility</p:attrName>
                                        </p:attrNameLst>
                                      </p:cBhvr>
                                      <p:to>
                                        <p:strVal val="hidden"/>
                                      </p:to>
                                    </p:set>
                                  </p:childTnLst>
                                </p:cTn>
                              </p:par>
                              <p:par>
                                <p:cTn id="349" presetID="3" presetClass="exit" presetSubtype="10" fill="hold" grpId="2" nodeType="withEffect">
                                  <p:stCondLst>
                                    <p:cond delay="0"/>
                                  </p:stCondLst>
                                  <p:childTnLst>
                                    <p:animEffect transition="out" filter="blinds(horizontal)">
                                      <p:cBhvr>
                                        <p:cTn id="350" dur="2500"/>
                                        <p:tgtEl>
                                          <p:spTgt spid="54"/>
                                        </p:tgtEl>
                                      </p:cBhvr>
                                    </p:animEffect>
                                    <p:set>
                                      <p:cBhvr>
                                        <p:cTn id="351" dur="1" fill="hold">
                                          <p:stCondLst>
                                            <p:cond delay="2499"/>
                                          </p:stCondLst>
                                        </p:cTn>
                                        <p:tgtEl>
                                          <p:spTgt spid="54"/>
                                        </p:tgtEl>
                                        <p:attrNameLst>
                                          <p:attrName>style.visibility</p:attrName>
                                        </p:attrNameLst>
                                      </p:cBhvr>
                                      <p:to>
                                        <p:strVal val="hidden"/>
                                      </p:to>
                                    </p:set>
                                  </p:childTnLst>
                                </p:cTn>
                              </p:par>
                              <p:par>
                                <p:cTn id="352" presetID="3" presetClass="exit" presetSubtype="10" fill="hold" grpId="2" nodeType="withEffect">
                                  <p:stCondLst>
                                    <p:cond delay="0"/>
                                  </p:stCondLst>
                                  <p:childTnLst>
                                    <p:animEffect transition="out" filter="blinds(horizontal)">
                                      <p:cBhvr>
                                        <p:cTn id="353" dur="2500"/>
                                        <p:tgtEl>
                                          <p:spTgt spid="55"/>
                                        </p:tgtEl>
                                      </p:cBhvr>
                                    </p:animEffect>
                                    <p:set>
                                      <p:cBhvr>
                                        <p:cTn id="354" dur="1" fill="hold">
                                          <p:stCondLst>
                                            <p:cond delay="2499"/>
                                          </p:stCondLst>
                                        </p:cTn>
                                        <p:tgtEl>
                                          <p:spTgt spid="55"/>
                                        </p:tgtEl>
                                        <p:attrNameLst>
                                          <p:attrName>style.visibility</p:attrName>
                                        </p:attrNameLst>
                                      </p:cBhvr>
                                      <p:to>
                                        <p:strVal val="hidden"/>
                                      </p:to>
                                    </p:set>
                                  </p:childTnLst>
                                </p:cTn>
                              </p:par>
                              <p:par>
                                <p:cTn id="355" presetID="3" presetClass="exit" presetSubtype="10" fill="hold" grpId="2" nodeType="withEffect">
                                  <p:stCondLst>
                                    <p:cond delay="0"/>
                                  </p:stCondLst>
                                  <p:childTnLst>
                                    <p:animEffect transition="out" filter="blinds(horizontal)">
                                      <p:cBhvr>
                                        <p:cTn id="356" dur="2500"/>
                                        <p:tgtEl>
                                          <p:spTgt spid="56"/>
                                        </p:tgtEl>
                                      </p:cBhvr>
                                    </p:animEffect>
                                    <p:set>
                                      <p:cBhvr>
                                        <p:cTn id="357" dur="1" fill="hold">
                                          <p:stCondLst>
                                            <p:cond delay="2499"/>
                                          </p:stCondLst>
                                        </p:cTn>
                                        <p:tgtEl>
                                          <p:spTgt spid="56"/>
                                        </p:tgtEl>
                                        <p:attrNameLst>
                                          <p:attrName>style.visibility</p:attrName>
                                        </p:attrNameLst>
                                      </p:cBhvr>
                                      <p:to>
                                        <p:strVal val="hidden"/>
                                      </p:to>
                                    </p:set>
                                  </p:childTnLst>
                                </p:cTn>
                              </p:par>
                              <p:par>
                                <p:cTn id="358" presetID="3" presetClass="exit" presetSubtype="10" fill="hold" grpId="2" nodeType="withEffect">
                                  <p:stCondLst>
                                    <p:cond delay="0"/>
                                  </p:stCondLst>
                                  <p:childTnLst>
                                    <p:animEffect transition="out" filter="blinds(horizontal)">
                                      <p:cBhvr>
                                        <p:cTn id="359" dur="2500"/>
                                        <p:tgtEl>
                                          <p:spTgt spid="57"/>
                                        </p:tgtEl>
                                      </p:cBhvr>
                                    </p:animEffect>
                                    <p:set>
                                      <p:cBhvr>
                                        <p:cTn id="360" dur="1" fill="hold">
                                          <p:stCondLst>
                                            <p:cond delay="2499"/>
                                          </p:stCondLst>
                                        </p:cTn>
                                        <p:tgtEl>
                                          <p:spTgt spid="57"/>
                                        </p:tgtEl>
                                        <p:attrNameLst>
                                          <p:attrName>style.visibility</p:attrName>
                                        </p:attrNameLst>
                                      </p:cBhvr>
                                      <p:to>
                                        <p:strVal val="hidden"/>
                                      </p:to>
                                    </p:set>
                                  </p:childTnLst>
                                </p:cTn>
                              </p:par>
                              <p:par>
                                <p:cTn id="361" presetID="8" presetClass="emph" presetSubtype="0" fill="hold" grpId="3" nodeType="withEffect">
                                  <p:stCondLst>
                                    <p:cond delay="0"/>
                                  </p:stCondLst>
                                  <p:childTnLst>
                                    <p:animRot by="21600000">
                                      <p:cBhvr>
                                        <p:cTn id="362" dur="3500" fill="hold"/>
                                        <p:tgtEl>
                                          <p:spTgt spid="3"/>
                                        </p:tgtEl>
                                        <p:attrNameLst>
                                          <p:attrName>r</p:attrName>
                                        </p:attrNameLst>
                                      </p:cBhvr>
                                    </p:animRot>
                                  </p:childTnLst>
                                </p:cTn>
                              </p:par>
                              <p:par>
                                <p:cTn id="363" presetID="8" presetClass="emph" presetSubtype="0" fill="hold" grpId="3" nodeType="withEffect">
                                  <p:stCondLst>
                                    <p:cond delay="0"/>
                                  </p:stCondLst>
                                  <p:childTnLst>
                                    <p:animRot by="21600000">
                                      <p:cBhvr>
                                        <p:cTn id="364" dur="3500" fill="hold"/>
                                        <p:tgtEl>
                                          <p:spTgt spid="4"/>
                                        </p:tgtEl>
                                        <p:attrNameLst>
                                          <p:attrName>r</p:attrName>
                                        </p:attrNameLst>
                                      </p:cBhvr>
                                    </p:animRot>
                                  </p:childTnLst>
                                </p:cTn>
                              </p:par>
                              <p:par>
                                <p:cTn id="365" presetID="8" presetClass="emph" presetSubtype="0" fill="hold" grpId="3" nodeType="withEffect">
                                  <p:stCondLst>
                                    <p:cond delay="0"/>
                                  </p:stCondLst>
                                  <p:childTnLst>
                                    <p:animRot by="21600000">
                                      <p:cBhvr>
                                        <p:cTn id="366" dur="3500" fill="hold"/>
                                        <p:tgtEl>
                                          <p:spTgt spid="5"/>
                                        </p:tgtEl>
                                        <p:attrNameLst>
                                          <p:attrName>r</p:attrName>
                                        </p:attrNameLst>
                                      </p:cBhvr>
                                    </p:animRot>
                                  </p:childTnLst>
                                </p:cTn>
                              </p:par>
                              <p:par>
                                <p:cTn id="367" presetID="8" presetClass="emph" presetSubtype="0" fill="hold" grpId="3" nodeType="withEffect">
                                  <p:stCondLst>
                                    <p:cond delay="0"/>
                                  </p:stCondLst>
                                  <p:childTnLst>
                                    <p:animRot by="21600000">
                                      <p:cBhvr>
                                        <p:cTn id="368" dur="3500" fill="hold"/>
                                        <p:tgtEl>
                                          <p:spTgt spid="6"/>
                                        </p:tgtEl>
                                        <p:attrNameLst>
                                          <p:attrName>r</p:attrName>
                                        </p:attrNameLst>
                                      </p:cBhvr>
                                    </p:animRot>
                                  </p:childTnLst>
                                </p:cTn>
                              </p:par>
                              <p:par>
                                <p:cTn id="369" presetID="8" presetClass="emph" presetSubtype="0" fill="hold" grpId="3" nodeType="withEffect">
                                  <p:stCondLst>
                                    <p:cond delay="0"/>
                                  </p:stCondLst>
                                  <p:childTnLst>
                                    <p:animRot by="21600000">
                                      <p:cBhvr>
                                        <p:cTn id="370" dur="3500" fill="hold"/>
                                        <p:tgtEl>
                                          <p:spTgt spid="7"/>
                                        </p:tgtEl>
                                        <p:attrNameLst>
                                          <p:attrName>r</p:attrName>
                                        </p:attrNameLst>
                                      </p:cBhvr>
                                    </p:animRot>
                                  </p:childTnLst>
                                </p:cTn>
                              </p:par>
                              <p:par>
                                <p:cTn id="371" presetID="8" presetClass="emph" presetSubtype="0" fill="hold" grpId="3" nodeType="withEffect">
                                  <p:stCondLst>
                                    <p:cond delay="0"/>
                                  </p:stCondLst>
                                  <p:childTnLst>
                                    <p:animRot by="21600000">
                                      <p:cBhvr>
                                        <p:cTn id="372" dur="3500" fill="hold"/>
                                        <p:tgtEl>
                                          <p:spTgt spid="8"/>
                                        </p:tgtEl>
                                        <p:attrNameLst>
                                          <p:attrName>r</p:attrName>
                                        </p:attrNameLst>
                                      </p:cBhvr>
                                    </p:animRot>
                                  </p:childTnLst>
                                </p:cTn>
                              </p:par>
                              <p:par>
                                <p:cTn id="373" presetID="8" presetClass="emph" presetSubtype="0" fill="hold" grpId="3" nodeType="withEffect">
                                  <p:stCondLst>
                                    <p:cond delay="0"/>
                                  </p:stCondLst>
                                  <p:childTnLst>
                                    <p:animRot by="21600000">
                                      <p:cBhvr>
                                        <p:cTn id="374" dur="3500" fill="hold"/>
                                        <p:tgtEl>
                                          <p:spTgt spid="9"/>
                                        </p:tgtEl>
                                        <p:attrNameLst>
                                          <p:attrName>r</p:attrName>
                                        </p:attrNameLst>
                                      </p:cBhvr>
                                    </p:animRot>
                                  </p:childTnLst>
                                </p:cTn>
                              </p:par>
                              <p:par>
                                <p:cTn id="375" presetID="8" presetClass="emph" presetSubtype="0" fill="hold" grpId="3" nodeType="withEffect">
                                  <p:stCondLst>
                                    <p:cond delay="0"/>
                                  </p:stCondLst>
                                  <p:childTnLst>
                                    <p:animRot by="21600000">
                                      <p:cBhvr>
                                        <p:cTn id="376" dur="3500" fill="hold"/>
                                        <p:tgtEl>
                                          <p:spTgt spid="10"/>
                                        </p:tgtEl>
                                        <p:attrNameLst>
                                          <p:attrName>r</p:attrName>
                                        </p:attrNameLst>
                                      </p:cBhvr>
                                    </p:animRot>
                                  </p:childTnLst>
                                </p:cTn>
                              </p:par>
                              <p:par>
                                <p:cTn id="377" presetID="8" presetClass="emph" presetSubtype="0" fill="hold" grpId="3" nodeType="withEffect">
                                  <p:stCondLst>
                                    <p:cond delay="0"/>
                                  </p:stCondLst>
                                  <p:childTnLst>
                                    <p:animRot by="-21600000">
                                      <p:cBhvr>
                                        <p:cTn id="378" dur="3500" fill="hold"/>
                                        <p:tgtEl>
                                          <p:spTgt spid="21"/>
                                        </p:tgtEl>
                                        <p:attrNameLst>
                                          <p:attrName>r</p:attrName>
                                        </p:attrNameLst>
                                      </p:cBhvr>
                                    </p:animRot>
                                  </p:childTnLst>
                                </p:cTn>
                              </p:par>
                              <p:par>
                                <p:cTn id="379" presetID="8" presetClass="emph" presetSubtype="0" fill="hold" grpId="3" nodeType="withEffect">
                                  <p:stCondLst>
                                    <p:cond delay="0"/>
                                  </p:stCondLst>
                                  <p:childTnLst>
                                    <p:animRot by="-21600000">
                                      <p:cBhvr>
                                        <p:cTn id="380" dur="3500" fill="hold"/>
                                        <p:tgtEl>
                                          <p:spTgt spid="22"/>
                                        </p:tgtEl>
                                        <p:attrNameLst>
                                          <p:attrName>r</p:attrName>
                                        </p:attrNameLst>
                                      </p:cBhvr>
                                    </p:animRot>
                                  </p:childTnLst>
                                </p:cTn>
                              </p:par>
                              <p:par>
                                <p:cTn id="381" presetID="8" presetClass="emph" presetSubtype="0" fill="hold" grpId="3" nodeType="withEffect">
                                  <p:stCondLst>
                                    <p:cond delay="0"/>
                                  </p:stCondLst>
                                  <p:childTnLst>
                                    <p:animRot by="-21600000">
                                      <p:cBhvr>
                                        <p:cTn id="382" dur="3500" fill="hold"/>
                                        <p:tgtEl>
                                          <p:spTgt spid="23"/>
                                        </p:tgtEl>
                                        <p:attrNameLst>
                                          <p:attrName>r</p:attrName>
                                        </p:attrNameLst>
                                      </p:cBhvr>
                                    </p:animRot>
                                  </p:childTnLst>
                                </p:cTn>
                              </p:par>
                              <p:par>
                                <p:cTn id="383" presetID="8" presetClass="emph" presetSubtype="0" fill="hold" grpId="3" nodeType="withEffect">
                                  <p:stCondLst>
                                    <p:cond delay="0"/>
                                  </p:stCondLst>
                                  <p:childTnLst>
                                    <p:animRot by="-21600000">
                                      <p:cBhvr>
                                        <p:cTn id="384" dur="3500" fill="hold"/>
                                        <p:tgtEl>
                                          <p:spTgt spid="24"/>
                                        </p:tgtEl>
                                        <p:attrNameLst>
                                          <p:attrName>r</p:attrName>
                                        </p:attrNameLst>
                                      </p:cBhvr>
                                    </p:animRot>
                                  </p:childTnLst>
                                </p:cTn>
                              </p:par>
                              <p:par>
                                <p:cTn id="385" presetID="8" presetClass="emph" presetSubtype="0" fill="hold" grpId="3" nodeType="withEffect">
                                  <p:stCondLst>
                                    <p:cond delay="0"/>
                                  </p:stCondLst>
                                  <p:childTnLst>
                                    <p:animRot by="-21600000">
                                      <p:cBhvr>
                                        <p:cTn id="386" dur="3500" fill="hold"/>
                                        <p:tgtEl>
                                          <p:spTgt spid="25"/>
                                        </p:tgtEl>
                                        <p:attrNameLst>
                                          <p:attrName>r</p:attrName>
                                        </p:attrNameLst>
                                      </p:cBhvr>
                                    </p:animRot>
                                  </p:childTnLst>
                                </p:cTn>
                              </p:par>
                              <p:par>
                                <p:cTn id="387" presetID="8" presetClass="emph" presetSubtype="0" fill="hold" grpId="3" nodeType="withEffect">
                                  <p:stCondLst>
                                    <p:cond delay="0"/>
                                  </p:stCondLst>
                                  <p:childTnLst>
                                    <p:animRot by="-21600000">
                                      <p:cBhvr>
                                        <p:cTn id="388" dur="3500" fill="hold"/>
                                        <p:tgtEl>
                                          <p:spTgt spid="26"/>
                                        </p:tgtEl>
                                        <p:attrNameLst>
                                          <p:attrName>r</p:attrName>
                                        </p:attrNameLst>
                                      </p:cBhvr>
                                    </p:animRot>
                                  </p:childTnLst>
                                </p:cTn>
                              </p:par>
                              <p:par>
                                <p:cTn id="389" presetID="8" presetClass="emph" presetSubtype="0" fill="hold" grpId="3" nodeType="withEffect">
                                  <p:stCondLst>
                                    <p:cond delay="0"/>
                                  </p:stCondLst>
                                  <p:childTnLst>
                                    <p:animRot by="-21600000">
                                      <p:cBhvr>
                                        <p:cTn id="390" dur="3500" fill="hold"/>
                                        <p:tgtEl>
                                          <p:spTgt spid="27"/>
                                        </p:tgtEl>
                                        <p:attrNameLst>
                                          <p:attrName>r</p:attrName>
                                        </p:attrNameLst>
                                      </p:cBhvr>
                                    </p:animRot>
                                  </p:childTnLst>
                                </p:cTn>
                              </p:par>
                              <p:par>
                                <p:cTn id="391" presetID="8" presetClass="emph" presetSubtype="0" fill="hold" grpId="3" nodeType="withEffect">
                                  <p:stCondLst>
                                    <p:cond delay="0"/>
                                  </p:stCondLst>
                                  <p:childTnLst>
                                    <p:animRot by="-21600000">
                                      <p:cBhvr>
                                        <p:cTn id="392" dur="3500" fill="hold"/>
                                        <p:tgtEl>
                                          <p:spTgt spid="28"/>
                                        </p:tgtEl>
                                        <p:attrNameLst>
                                          <p:attrName>r</p:attrName>
                                        </p:attrNameLst>
                                      </p:cBhvr>
                                    </p:animRot>
                                  </p:childTnLst>
                                </p:cTn>
                              </p:par>
                              <p:par>
                                <p:cTn id="393" presetID="8" presetClass="emph" presetSubtype="0" fill="hold" grpId="3" nodeType="withEffect">
                                  <p:stCondLst>
                                    <p:cond delay="0"/>
                                  </p:stCondLst>
                                  <p:childTnLst>
                                    <p:animRot by="-21600000">
                                      <p:cBhvr>
                                        <p:cTn id="394" dur="3500" fill="hold"/>
                                        <p:tgtEl>
                                          <p:spTgt spid="38"/>
                                        </p:tgtEl>
                                        <p:attrNameLst>
                                          <p:attrName>r</p:attrName>
                                        </p:attrNameLst>
                                      </p:cBhvr>
                                    </p:animRot>
                                  </p:childTnLst>
                                </p:cTn>
                              </p:par>
                              <p:par>
                                <p:cTn id="395" presetID="8" presetClass="emph" presetSubtype="0" fill="hold" grpId="3" nodeType="withEffect">
                                  <p:stCondLst>
                                    <p:cond delay="0"/>
                                  </p:stCondLst>
                                  <p:childTnLst>
                                    <p:animRot by="-21600000">
                                      <p:cBhvr>
                                        <p:cTn id="396" dur="3500" fill="hold"/>
                                        <p:tgtEl>
                                          <p:spTgt spid="43"/>
                                        </p:tgtEl>
                                        <p:attrNameLst>
                                          <p:attrName>r</p:attrName>
                                        </p:attrNameLst>
                                      </p:cBhvr>
                                    </p:animRot>
                                  </p:childTnLst>
                                </p:cTn>
                              </p:par>
                              <p:par>
                                <p:cTn id="397" presetID="8" presetClass="emph" presetSubtype="0" fill="hold" grpId="3" nodeType="withEffect">
                                  <p:stCondLst>
                                    <p:cond delay="0"/>
                                  </p:stCondLst>
                                  <p:childTnLst>
                                    <p:animRot by="-21600000">
                                      <p:cBhvr>
                                        <p:cTn id="398" dur="3500" fill="hold"/>
                                        <p:tgtEl>
                                          <p:spTgt spid="44"/>
                                        </p:tgtEl>
                                        <p:attrNameLst>
                                          <p:attrName>r</p:attrName>
                                        </p:attrNameLst>
                                      </p:cBhvr>
                                    </p:animRot>
                                  </p:childTnLst>
                                </p:cTn>
                              </p:par>
                              <p:par>
                                <p:cTn id="399" presetID="8" presetClass="emph" presetSubtype="0" fill="hold" grpId="3" nodeType="withEffect">
                                  <p:stCondLst>
                                    <p:cond delay="0"/>
                                  </p:stCondLst>
                                  <p:childTnLst>
                                    <p:animRot by="-21600000">
                                      <p:cBhvr>
                                        <p:cTn id="400" dur="3500" fill="hold"/>
                                        <p:tgtEl>
                                          <p:spTgt spid="45"/>
                                        </p:tgtEl>
                                        <p:attrNameLst>
                                          <p:attrName>r</p:attrName>
                                        </p:attrNameLst>
                                      </p:cBhvr>
                                    </p:animRot>
                                  </p:childTnLst>
                                </p:cTn>
                              </p:par>
                              <p:par>
                                <p:cTn id="401" presetID="8" presetClass="emph" presetSubtype="0" fill="hold" grpId="3" nodeType="withEffect">
                                  <p:stCondLst>
                                    <p:cond delay="0"/>
                                  </p:stCondLst>
                                  <p:childTnLst>
                                    <p:animRot by="-21600000">
                                      <p:cBhvr>
                                        <p:cTn id="402" dur="3500" fill="hold"/>
                                        <p:tgtEl>
                                          <p:spTgt spid="46"/>
                                        </p:tgtEl>
                                        <p:attrNameLst>
                                          <p:attrName>r</p:attrName>
                                        </p:attrNameLst>
                                      </p:cBhvr>
                                    </p:animRot>
                                  </p:childTnLst>
                                </p:cTn>
                              </p:par>
                              <p:par>
                                <p:cTn id="403" presetID="8" presetClass="emph" presetSubtype="0" fill="hold" grpId="3" nodeType="withEffect">
                                  <p:stCondLst>
                                    <p:cond delay="0"/>
                                  </p:stCondLst>
                                  <p:childTnLst>
                                    <p:animRot by="-21600000">
                                      <p:cBhvr>
                                        <p:cTn id="404" dur="3500" fill="hold"/>
                                        <p:tgtEl>
                                          <p:spTgt spid="47"/>
                                        </p:tgtEl>
                                        <p:attrNameLst>
                                          <p:attrName>r</p:attrName>
                                        </p:attrNameLst>
                                      </p:cBhvr>
                                    </p:animRot>
                                  </p:childTnLst>
                                </p:cTn>
                              </p:par>
                              <p:par>
                                <p:cTn id="405" presetID="8" presetClass="emph" presetSubtype="0" fill="hold" grpId="3" nodeType="withEffect">
                                  <p:stCondLst>
                                    <p:cond delay="0"/>
                                  </p:stCondLst>
                                  <p:childTnLst>
                                    <p:animRot by="-21600000">
                                      <p:cBhvr>
                                        <p:cTn id="406" dur="3500" fill="hold"/>
                                        <p:tgtEl>
                                          <p:spTgt spid="48"/>
                                        </p:tgtEl>
                                        <p:attrNameLst>
                                          <p:attrName>r</p:attrName>
                                        </p:attrNameLst>
                                      </p:cBhvr>
                                    </p:animRot>
                                  </p:childTnLst>
                                </p:cTn>
                              </p:par>
                              <p:par>
                                <p:cTn id="407" presetID="8" presetClass="emph" presetSubtype="0" fill="hold" grpId="3" nodeType="withEffect">
                                  <p:stCondLst>
                                    <p:cond delay="0"/>
                                  </p:stCondLst>
                                  <p:childTnLst>
                                    <p:animRot by="-21600000">
                                      <p:cBhvr>
                                        <p:cTn id="408" dur="3500" fill="hold"/>
                                        <p:tgtEl>
                                          <p:spTgt spid="49"/>
                                        </p:tgtEl>
                                        <p:attrNameLst>
                                          <p:attrName>r</p:attrName>
                                        </p:attrNameLst>
                                      </p:cBhvr>
                                    </p:animRot>
                                  </p:childTnLst>
                                </p:cTn>
                              </p:par>
                              <p:par>
                                <p:cTn id="409" presetID="8" presetClass="emph" presetSubtype="0" fill="hold" grpId="3" nodeType="withEffect">
                                  <p:stCondLst>
                                    <p:cond delay="0"/>
                                  </p:stCondLst>
                                  <p:childTnLst>
                                    <p:animRot by="21600000">
                                      <p:cBhvr>
                                        <p:cTn id="410" dur="3500" fill="hold"/>
                                        <p:tgtEl>
                                          <p:spTgt spid="50"/>
                                        </p:tgtEl>
                                        <p:attrNameLst>
                                          <p:attrName>r</p:attrName>
                                        </p:attrNameLst>
                                      </p:cBhvr>
                                    </p:animRot>
                                  </p:childTnLst>
                                </p:cTn>
                              </p:par>
                              <p:par>
                                <p:cTn id="411" presetID="8" presetClass="emph" presetSubtype="0" fill="hold" grpId="3" nodeType="withEffect">
                                  <p:stCondLst>
                                    <p:cond delay="0"/>
                                  </p:stCondLst>
                                  <p:childTnLst>
                                    <p:animRot by="21600000">
                                      <p:cBhvr>
                                        <p:cTn id="412" dur="3500" fill="hold"/>
                                        <p:tgtEl>
                                          <p:spTgt spid="51"/>
                                        </p:tgtEl>
                                        <p:attrNameLst>
                                          <p:attrName>r</p:attrName>
                                        </p:attrNameLst>
                                      </p:cBhvr>
                                    </p:animRot>
                                  </p:childTnLst>
                                </p:cTn>
                              </p:par>
                              <p:par>
                                <p:cTn id="413" presetID="8" presetClass="emph" presetSubtype="0" fill="hold" grpId="3" nodeType="withEffect">
                                  <p:stCondLst>
                                    <p:cond delay="0"/>
                                  </p:stCondLst>
                                  <p:childTnLst>
                                    <p:animRot by="21600000">
                                      <p:cBhvr>
                                        <p:cTn id="414" dur="3500" fill="hold"/>
                                        <p:tgtEl>
                                          <p:spTgt spid="52"/>
                                        </p:tgtEl>
                                        <p:attrNameLst>
                                          <p:attrName>r</p:attrName>
                                        </p:attrNameLst>
                                      </p:cBhvr>
                                    </p:animRot>
                                  </p:childTnLst>
                                </p:cTn>
                              </p:par>
                              <p:par>
                                <p:cTn id="415" presetID="8" presetClass="emph" presetSubtype="0" fill="hold" grpId="3" nodeType="withEffect">
                                  <p:stCondLst>
                                    <p:cond delay="0"/>
                                  </p:stCondLst>
                                  <p:childTnLst>
                                    <p:animRot by="21600000">
                                      <p:cBhvr>
                                        <p:cTn id="416" dur="3500" fill="hold"/>
                                        <p:tgtEl>
                                          <p:spTgt spid="53"/>
                                        </p:tgtEl>
                                        <p:attrNameLst>
                                          <p:attrName>r</p:attrName>
                                        </p:attrNameLst>
                                      </p:cBhvr>
                                    </p:animRot>
                                  </p:childTnLst>
                                </p:cTn>
                              </p:par>
                              <p:par>
                                <p:cTn id="417" presetID="8" presetClass="emph" presetSubtype="0" fill="hold" grpId="3" nodeType="withEffect">
                                  <p:stCondLst>
                                    <p:cond delay="0"/>
                                  </p:stCondLst>
                                  <p:childTnLst>
                                    <p:animRot by="21600000">
                                      <p:cBhvr>
                                        <p:cTn id="418" dur="3500" fill="hold"/>
                                        <p:tgtEl>
                                          <p:spTgt spid="54"/>
                                        </p:tgtEl>
                                        <p:attrNameLst>
                                          <p:attrName>r</p:attrName>
                                        </p:attrNameLst>
                                      </p:cBhvr>
                                    </p:animRot>
                                  </p:childTnLst>
                                </p:cTn>
                              </p:par>
                              <p:par>
                                <p:cTn id="419" presetID="8" presetClass="emph" presetSubtype="0" fill="hold" grpId="3" nodeType="withEffect">
                                  <p:stCondLst>
                                    <p:cond delay="0"/>
                                  </p:stCondLst>
                                  <p:childTnLst>
                                    <p:animRot by="21600000">
                                      <p:cBhvr>
                                        <p:cTn id="420" dur="3500" fill="hold"/>
                                        <p:tgtEl>
                                          <p:spTgt spid="55"/>
                                        </p:tgtEl>
                                        <p:attrNameLst>
                                          <p:attrName>r</p:attrName>
                                        </p:attrNameLst>
                                      </p:cBhvr>
                                    </p:animRot>
                                  </p:childTnLst>
                                </p:cTn>
                              </p:par>
                              <p:par>
                                <p:cTn id="421" presetID="8" presetClass="emph" presetSubtype="0" fill="hold" grpId="3" nodeType="withEffect">
                                  <p:stCondLst>
                                    <p:cond delay="0"/>
                                  </p:stCondLst>
                                  <p:childTnLst>
                                    <p:animRot by="21600000">
                                      <p:cBhvr>
                                        <p:cTn id="422" dur="3500" fill="hold"/>
                                        <p:tgtEl>
                                          <p:spTgt spid="56"/>
                                        </p:tgtEl>
                                        <p:attrNameLst>
                                          <p:attrName>r</p:attrName>
                                        </p:attrNameLst>
                                      </p:cBhvr>
                                    </p:animRot>
                                  </p:childTnLst>
                                </p:cTn>
                              </p:par>
                              <p:par>
                                <p:cTn id="423" presetID="8" presetClass="emph" presetSubtype="0" fill="hold" grpId="3" nodeType="withEffect">
                                  <p:stCondLst>
                                    <p:cond delay="0"/>
                                  </p:stCondLst>
                                  <p:childTnLst>
                                    <p:animRot by="21600000">
                                      <p:cBhvr>
                                        <p:cTn id="424" dur="3500" fill="hold"/>
                                        <p:tgtEl>
                                          <p:spTgt spid="57"/>
                                        </p:tgtEl>
                                        <p:attrNameLst>
                                          <p:attrName>r</p:attrName>
                                        </p:attrNameLst>
                                      </p:cBhvr>
                                    </p:animRot>
                                  </p:childTnLst>
                                </p:cTn>
                              </p:par>
                              <p:par>
                                <p:cTn id="425" presetID="23" presetClass="entr" presetSubtype="272" fill="hold" nodeType="withEffect">
                                  <p:stCondLst>
                                    <p:cond delay="0"/>
                                  </p:stCondLst>
                                  <p:childTnLst>
                                    <p:set>
                                      <p:cBhvr>
                                        <p:cTn id="426" dur="1" fill="hold">
                                          <p:stCondLst>
                                            <p:cond delay="0"/>
                                          </p:stCondLst>
                                        </p:cTn>
                                        <p:tgtEl>
                                          <p:spTgt spid="34"/>
                                        </p:tgtEl>
                                        <p:attrNameLst>
                                          <p:attrName>style.visibility</p:attrName>
                                        </p:attrNameLst>
                                      </p:cBhvr>
                                      <p:to>
                                        <p:strVal val="visible"/>
                                      </p:to>
                                    </p:set>
                                    <p:anim calcmode="lin" valueType="num">
                                      <p:cBhvr>
                                        <p:cTn id="427" dur="2250" fill="hold"/>
                                        <p:tgtEl>
                                          <p:spTgt spid="34"/>
                                        </p:tgtEl>
                                        <p:attrNameLst>
                                          <p:attrName>ppt_w</p:attrName>
                                        </p:attrNameLst>
                                      </p:cBhvr>
                                      <p:tavLst>
                                        <p:tav tm="0">
                                          <p:val>
                                            <p:strVal val="2/3*#ppt_w"/>
                                          </p:val>
                                        </p:tav>
                                        <p:tav tm="100000">
                                          <p:val>
                                            <p:strVal val="#ppt_w"/>
                                          </p:val>
                                        </p:tav>
                                      </p:tavLst>
                                    </p:anim>
                                    <p:anim calcmode="lin" valueType="num">
                                      <p:cBhvr>
                                        <p:cTn id="428" dur="2250" fill="hold"/>
                                        <p:tgtEl>
                                          <p:spTgt spid="34"/>
                                        </p:tgtEl>
                                        <p:attrNameLst>
                                          <p:attrName>ppt_h</p:attrName>
                                        </p:attrNameLst>
                                      </p:cBhvr>
                                      <p:tavLst>
                                        <p:tav tm="0">
                                          <p:val>
                                            <p:strVal val="2/3*#ppt_h"/>
                                          </p:val>
                                        </p:tav>
                                        <p:tav tm="100000">
                                          <p:val>
                                            <p:strVal val="#ppt_h"/>
                                          </p:val>
                                        </p:tav>
                                      </p:tavLst>
                                    </p:anim>
                                  </p:childTnLst>
                                </p:cTn>
                              </p:par>
                              <p:par>
                                <p:cTn id="429" presetID="16" presetClass="entr" presetSubtype="42" fill="hold" nodeType="withEffect">
                                  <p:stCondLst>
                                    <p:cond delay="0"/>
                                  </p:stCondLst>
                                  <p:childTnLst>
                                    <p:set>
                                      <p:cBhvr>
                                        <p:cTn id="430" dur="1" fill="hold">
                                          <p:stCondLst>
                                            <p:cond delay="0"/>
                                          </p:stCondLst>
                                        </p:cTn>
                                        <p:tgtEl>
                                          <p:spTgt spid="34"/>
                                        </p:tgtEl>
                                        <p:attrNameLst>
                                          <p:attrName>style.visibility</p:attrName>
                                        </p:attrNameLst>
                                      </p:cBhvr>
                                      <p:to>
                                        <p:strVal val="visible"/>
                                      </p:to>
                                    </p:set>
                                    <p:animEffect transition="in" filter="barn(outHorizontal)">
                                      <p:cBhvr>
                                        <p:cTn id="431" dur="22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38" grpId="0" animBg="1"/>
      <p:bldP spid="38" grpId="1" animBg="1"/>
      <p:bldP spid="38" grpId="2" animBg="1"/>
      <p:bldP spid="38"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3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6" name="395 Grupo"/>
          <p:cNvGrpSpPr/>
          <p:nvPr/>
        </p:nvGrpSpPr>
        <p:grpSpPr>
          <a:xfrm>
            <a:off x="0" y="-15570"/>
            <a:ext cx="9157792" cy="5140102"/>
            <a:chOff x="-6896" y="3398"/>
            <a:chExt cx="9157792" cy="5140102"/>
          </a:xfrm>
        </p:grpSpPr>
        <p:grpSp>
          <p:nvGrpSpPr>
            <p:cNvPr id="397" name="396 Grupo"/>
            <p:cNvGrpSpPr/>
            <p:nvPr/>
          </p:nvGrpSpPr>
          <p:grpSpPr>
            <a:xfrm>
              <a:off x="0" y="2571750"/>
              <a:ext cx="9150896" cy="2571750"/>
              <a:chOff x="2339752" y="6172150"/>
              <a:chExt cx="9090248" cy="5152274"/>
            </a:xfrm>
          </p:grpSpPr>
          <p:sp>
            <p:nvSpPr>
              <p:cNvPr id="401" name="400 Rectángulo"/>
              <p:cNvSpPr/>
              <p:nvPr/>
            </p:nvSpPr>
            <p:spPr>
              <a:xfrm flipH="1">
                <a:off x="6858000" y="6172150"/>
                <a:ext cx="4572000" cy="5152274"/>
              </a:xfrm>
              <a:prstGeom prst="rect">
                <a:avLst/>
              </a:prstGeom>
              <a:gradFill>
                <a:gsLst>
                  <a:gs pos="71000">
                    <a:srgbClr val="B51543"/>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2" name="401 Rectángulo"/>
              <p:cNvSpPr/>
              <p:nvPr/>
            </p:nvSpPr>
            <p:spPr>
              <a:xfrm>
                <a:off x="2339752" y="6172150"/>
                <a:ext cx="4608000" cy="5152274"/>
              </a:xfrm>
              <a:prstGeom prst="rect">
                <a:avLst/>
              </a:prstGeom>
              <a:gradFill>
                <a:gsLst>
                  <a:gs pos="71000">
                    <a:srgbClr val="B51543"/>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8" name="397 Grupo"/>
            <p:cNvGrpSpPr/>
            <p:nvPr/>
          </p:nvGrpSpPr>
          <p:grpSpPr>
            <a:xfrm rot="10800000">
              <a:off x="-6896" y="3398"/>
              <a:ext cx="9150896" cy="2571750"/>
              <a:chOff x="2339752" y="6172150"/>
              <a:chExt cx="9090248" cy="5152274"/>
            </a:xfrm>
          </p:grpSpPr>
          <p:sp>
            <p:nvSpPr>
              <p:cNvPr id="399" name="398 Rectángulo"/>
              <p:cNvSpPr/>
              <p:nvPr/>
            </p:nvSpPr>
            <p:spPr>
              <a:xfrm>
                <a:off x="2339752" y="6172150"/>
                <a:ext cx="4608000" cy="5152274"/>
              </a:xfrm>
              <a:prstGeom prst="rect">
                <a:avLst/>
              </a:prstGeom>
              <a:gradFill>
                <a:gsLst>
                  <a:gs pos="71000">
                    <a:srgbClr val="B51543"/>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399 Rectángulo"/>
              <p:cNvSpPr/>
              <p:nvPr/>
            </p:nvSpPr>
            <p:spPr>
              <a:xfrm flipH="1">
                <a:off x="6858000" y="6172150"/>
                <a:ext cx="4572000" cy="5152274"/>
              </a:xfrm>
              <a:prstGeom prst="rect">
                <a:avLst/>
              </a:prstGeom>
              <a:gradFill>
                <a:gsLst>
                  <a:gs pos="71000">
                    <a:srgbClr val="B51543"/>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404" name="403 Imagen" descr="Diapositiva2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234"/>
            <a:ext cx="9192068" cy="5240349"/>
          </a:xfrm>
          <a:prstGeom prst="rect">
            <a:avLst/>
          </a:prstGeom>
          <a:noFill/>
          <a:ln>
            <a:noFill/>
          </a:ln>
        </p:spPr>
      </p:pic>
      <p:grpSp>
        <p:nvGrpSpPr>
          <p:cNvPr id="32" name="31 Grupo"/>
          <p:cNvGrpSpPr/>
          <p:nvPr/>
        </p:nvGrpSpPr>
        <p:grpSpPr>
          <a:xfrm rot="16200000">
            <a:off x="2235497" y="482657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a:off x="2708429" y="467639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6" name="3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6200000">
            <a:off x="3171497" y="453242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9" name="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rot="16200000">
            <a:off x="3675497" y="435483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42" name="4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16200000">
            <a:off x="4159183" y="414743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45" name="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6200000" flipH="1">
            <a:off x="2235497" y="331747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48" name="4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16200000" flipH="1">
            <a:off x="2708429" y="346765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51" name="5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6200000" flipH="1">
            <a:off x="3171497" y="361162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54" name="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6200000" flipH="1">
            <a:off x="3675497" y="378921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16200000" flipH="1">
            <a:off x="4159183" y="399661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60" name="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16200000">
            <a:off x="2208115" y="316769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6200000">
            <a:off x="2681047" y="301751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66" name="6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rot="16200000">
            <a:off x="3144115" y="287354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69" name="6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6200000">
            <a:off x="3648115" y="269595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72" name="7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6200000">
            <a:off x="4131800" y="248855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6200000" flipH="1">
            <a:off x="2259592" y="166128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78" name="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6200000" flipH="1">
            <a:off x="2732524" y="181146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6200000" flipH="1">
            <a:off x="3195592" y="195543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84" name="8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6200000" flipH="1">
            <a:off x="3699592" y="213301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87" name="8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6200000" flipH="1">
            <a:off x="4183279" y="234041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90" name="8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6200000">
            <a:off x="2259592" y="151168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93" name="9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6200000">
            <a:off x="2732524" y="136150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96" name="9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6200000">
            <a:off x="3195592" y="121753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99" name="9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6200000">
            <a:off x="3699592" y="103994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02" name="10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6200000">
            <a:off x="4183279" y="83254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6200000" flipH="1">
            <a:off x="2259592" y="258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08" name="10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6200000" flipH="1">
            <a:off x="2732524" y="15276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6200000" flipH="1">
            <a:off x="3195592" y="29673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14" name="11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6200000" flipH="1">
            <a:off x="3699592" y="47432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17" name="11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6200000" flipH="1">
            <a:off x="4183279" y="68172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20" name="11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6200000">
            <a:off x="219273" y="484498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12" name="21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6200000">
            <a:off x="692205" y="469479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10" name="2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6" name="125 Grupo"/>
          <p:cNvGrpSpPr/>
          <p:nvPr/>
        </p:nvGrpSpPr>
        <p:grpSpPr>
          <a:xfrm rot="16200000">
            <a:off x="1155273" y="455082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08" name="20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6200000">
            <a:off x="1659273" y="437324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06" name="20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6200000">
            <a:off x="2142959" y="416584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04" name="2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rot="16200000" flipH="1">
            <a:off x="219273" y="333587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02" name="20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6200000" flipH="1">
            <a:off x="692205" y="348606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00" name="19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6200000" flipH="1">
            <a:off x="1155273" y="363002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98" name="1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rot="16200000" flipH="1">
            <a:off x="1659273" y="380761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96" name="19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6200000" flipH="1">
            <a:off x="2142959" y="401501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94" name="19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6200000">
            <a:off x="191891" y="318610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92" name="19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rot="16200000">
            <a:off x="664823" y="303591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90" name="18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6200000">
            <a:off x="1127891" y="289195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88" name="1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6200000">
            <a:off x="1631891" y="271436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86" name="1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8" name="137 Grupo"/>
          <p:cNvGrpSpPr/>
          <p:nvPr/>
        </p:nvGrpSpPr>
        <p:grpSpPr>
          <a:xfrm rot="16200000">
            <a:off x="2115576" y="250696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84" name="18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6200000" flipH="1">
            <a:off x="243368" y="167968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82" name="1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0" name="139 Grupo"/>
          <p:cNvGrpSpPr/>
          <p:nvPr/>
        </p:nvGrpSpPr>
        <p:grpSpPr>
          <a:xfrm rot="16200000" flipH="1">
            <a:off x="716300" y="182986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80" name="17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rot="16200000" flipH="1">
            <a:off x="1179368" y="197383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78" name="1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6200000" flipH="1">
            <a:off x="1683368" y="215142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76" name="1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3" name="142 Grupo"/>
          <p:cNvGrpSpPr/>
          <p:nvPr/>
        </p:nvGrpSpPr>
        <p:grpSpPr>
          <a:xfrm rot="16200000" flipH="1">
            <a:off x="2167055" y="235882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74" name="17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6200000">
            <a:off x="243368" y="153009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72" name="17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6200000">
            <a:off x="716300" y="137990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70" name="1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rot="16200000">
            <a:off x="1179368" y="123593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68" name="16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rot="16200000">
            <a:off x="1683368" y="105835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66" name="16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6200000">
            <a:off x="2167055" y="85095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64" name="1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rot="16200000" flipH="1">
            <a:off x="243368" y="2098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62" name="16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rot="16200000" flipH="1">
            <a:off x="716300" y="17117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60" name="1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6200000" flipH="1">
            <a:off x="1179368" y="31514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58" name="1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6200000" flipH="1">
            <a:off x="1683368" y="49272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56" name="15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6200000" flipH="1">
            <a:off x="2167055" y="70012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154" name="1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rot="5400000" flipH="1">
            <a:off x="8620393" y="481161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03" name="30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6" name="215 Grupo"/>
          <p:cNvGrpSpPr/>
          <p:nvPr/>
        </p:nvGrpSpPr>
        <p:grpSpPr>
          <a:xfrm rot="5400000" flipH="1">
            <a:off x="8147461" y="466143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5400000" flipH="1">
            <a:off x="7684393" y="451746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99" name="29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rot="5400000" flipH="1">
            <a:off x="7180393" y="433987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97" name="29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rot="5400000" flipH="1">
            <a:off x="6696707" y="413247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5400000">
            <a:off x="8620393" y="330251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93" name="29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rot="5400000">
            <a:off x="8147461" y="345269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91" name="2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2" name="221 Grupo"/>
          <p:cNvGrpSpPr/>
          <p:nvPr/>
        </p:nvGrpSpPr>
        <p:grpSpPr>
          <a:xfrm rot="5400000">
            <a:off x="7684393" y="359666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5400000">
            <a:off x="7180393" y="377424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87" name="28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rot="5400000">
            <a:off x="6696707" y="398164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85" name="2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rot="5400000" flipH="1">
            <a:off x="8647775" y="315273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5400000" flipH="1">
            <a:off x="8174843" y="300255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81" name="28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8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rot="5400000" flipH="1">
            <a:off x="7711775" y="285858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79" name="27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8" name="227 Grupo"/>
          <p:cNvGrpSpPr/>
          <p:nvPr/>
        </p:nvGrpSpPr>
        <p:grpSpPr>
          <a:xfrm rot="5400000" flipH="1">
            <a:off x="7207775" y="268099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5400000" flipH="1">
            <a:off x="6724090" y="247359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75" name="27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rot="5400000">
            <a:off x="8596298" y="164631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73" name="2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rot="5400000">
            <a:off x="8123366" y="179650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71" name="27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5400000">
            <a:off x="7660298" y="194047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69" name="26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rot="5400000">
            <a:off x="7156298" y="211805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67" name="2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4" name="233 Grupo"/>
          <p:cNvGrpSpPr/>
          <p:nvPr/>
        </p:nvGrpSpPr>
        <p:grpSpPr>
          <a:xfrm rot="5400000">
            <a:off x="6672611" y="232545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65" name="2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5400000" flipH="1">
            <a:off x="8596298" y="149672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63" name="2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rot="5400000" flipH="1">
            <a:off x="8123366" y="134654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61" name="2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rot="5400000" flipH="1">
            <a:off x="7660298" y="120257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59" name="2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5400000" flipH="1">
            <a:off x="7156298" y="102498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57" name="2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rot="5400000" flipH="1">
            <a:off x="6672611" y="81758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55" name="2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0" name="239 Grupo"/>
          <p:cNvGrpSpPr/>
          <p:nvPr/>
        </p:nvGrpSpPr>
        <p:grpSpPr>
          <a:xfrm rot="5400000">
            <a:off x="8596298" y="-1237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53" name="25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5400000">
            <a:off x="8123366" y="13780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51" name="25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rot="5400000">
            <a:off x="7660298" y="28177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49" name="2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3" name="242 Grupo"/>
          <p:cNvGrpSpPr/>
          <p:nvPr/>
        </p:nvGrpSpPr>
        <p:grpSpPr>
          <a:xfrm rot="5400000">
            <a:off x="7156298" y="45935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47" name="24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5400000">
            <a:off x="6672611" y="66675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245" name="2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5400000" flipH="1">
            <a:off x="6604169" y="483002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94" name="39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7" name="306 Grupo"/>
          <p:cNvGrpSpPr/>
          <p:nvPr/>
        </p:nvGrpSpPr>
        <p:grpSpPr>
          <a:xfrm rot="5400000" flipH="1">
            <a:off x="6131237" y="467983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92" name="3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3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rot="5400000" flipH="1">
            <a:off x="5668169" y="4535867"/>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90" name="38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5400000" flipH="1">
            <a:off x="5164169" y="435828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0" name="309 Grupo"/>
          <p:cNvGrpSpPr/>
          <p:nvPr/>
        </p:nvGrpSpPr>
        <p:grpSpPr>
          <a:xfrm rot="5400000" flipH="1">
            <a:off x="4680483" y="415088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86" name="38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38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rot="5400000">
            <a:off x="6604169" y="332091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84" name="38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5400000">
            <a:off x="6131237" y="347110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3" name="312 Grupo"/>
          <p:cNvGrpSpPr/>
          <p:nvPr/>
        </p:nvGrpSpPr>
        <p:grpSpPr>
          <a:xfrm rot="5400000">
            <a:off x="5668169" y="361506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80" name="37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38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rot="5400000">
            <a:off x="5164169" y="379265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78" name="3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3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5400000">
            <a:off x="4680483" y="400005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rot="5400000" flipH="1">
            <a:off x="6631551" y="317114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74" name="3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rot="5400000" flipH="1">
            <a:off x="6158619" y="302095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72" name="37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5400000" flipH="1">
            <a:off x="5695551" y="287698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9" name="318 Grupo"/>
          <p:cNvGrpSpPr/>
          <p:nvPr/>
        </p:nvGrpSpPr>
        <p:grpSpPr>
          <a:xfrm rot="5400000" flipH="1">
            <a:off x="5191551" y="269940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68" name="36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rot="5400000" flipH="1">
            <a:off x="4707866" y="2492003"/>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66" name="36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5400000">
            <a:off x="6580074" y="166472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rot="5400000">
            <a:off x="6107142" y="181490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62" name="36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rot="5400000">
            <a:off x="5644074" y="195887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60" name="3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5400000">
            <a:off x="5140074" y="213646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5" name="324 Grupo"/>
          <p:cNvGrpSpPr/>
          <p:nvPr/>
        </p:nvGrpSpPr>
        <p:grpSpPr>
          <a:xfrm rot="5400000">
            <a:off x="4656387" y="234386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56" name="35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rot="5400000" flipH="1">
            <a:off x="6580074" y="1515130"/>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54" name="3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5400000" flipH="1">
            <a:off x="6107142" y="1364945"/>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rot="5400000" flipH="1">
            <a:off x="5644074" y="1220978"/>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50" name="34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rot="5400000" flipH="1">
            <a:off x="5140074" y="104339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48" name="34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5400000" flipH="1">
            <a:off x="4656387" y="835992"/>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1" name="330 Grupo"/>
          <p:cNvGrpSpPr/>
          <p:nvPr/>
        </p:nvGrpSpPr>
        <p:grpSpPr>
          <a:xfrm rot="5400000">
            <a:off x="6580074" y="6026"/>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44" name="34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rot="5400000">
            <a:off x="6107142" y="156211"/>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42" name="34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5400000">
            <a:off x="5644074" y="300179"/>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4" name="333 Grupo"/>
          <p:cNvGrpSpPr/>
          <p:nvPr/>
        </p:nvGrpSpPr>
        <p:grpSpPr>
          <a:xfrm rot="5400000">
            <a:off x="5140074" y="47776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38" name="33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rot="5400000">
            <a:off x="4656387" y="685164"/>
            <a:ext cx="304548" cy="329306"/>
            <a:chOff x="323528" y="627534"/>
            <a:chExt cx="1116536" cy="956530"/>
          </a:xfrm>
          <a:gradFill>
            <a:gsLst>
              <a:gs pos="45000">
                <a:srgbClr val="BC1039"/>
              </a:gs>
              <a:gs pos="53000">
                <a:srgbClr val="FFFF00"/>
              </a:gs>
            </a:gsLst>
            <a:lin ang="2700000" scaled="1"/>
          </a:gradFill>
          <a:effectLst>
            <a:reflection blurRad="6350" stA="50000" endA="300" endPos="90000" dist="50800" dir="5400000" sy="-100000" algn="bl" rotWithShape="0"/>
          </a:effectLst>
          <a:scene3d>
            <a:camera prst="orthographicFront"/>
            <a:lightRig rig="flat" dir="t"/>
          </a:scene3d>
        </p:grpSpPr>
        <p:sp>
          <p:nvSpPr>
            <p:cNvPr id="336" name="33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03" name="402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29361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0-#ppt_w/2"/>
                                          </p:val>
                                        </p:tav>
                                        <p:tav tm="100000">
                                          <p:val>
                                            <p:strVal val="#ppt_x"/>
                                          </p:val>
                                        </p:tav>
                                      </p:tavLst>
                                    </p:anim>
                                    <p:anim calcmode="lin" valueType="num">
                                      <p:cBhvr additive="base">
                                        <p:cTn id="8" dur="2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2500" fill="hold"/>
                                        <p:tgtEl>
                                          <p:spTgt spid="35"/>
                                        </p:tgtEl>
                                        <p:attrNameLst>
                                          <p:attrName>ppt_x</p:attrName>
                                        </p:attrNameLst>
                                      </p:cBhvr>
                                      <p:tavLst>
                                        <p:tav tm="0">
                                          <p:val>
                                            <p:strVal val="0-#ppt_w/2"/>
                                          </p:val>
                                        </p:tav>
                                        <p:tav tm="100000">
                                          <p:val>
                                            <p:strVal val="#ppt_x"/>
                                          </p:val>
                                        </p:tav>
                                      </p:tavLst>
                                    </p:anim>
                                    <p:anim calcmode="lin" valueType="num">
                                      <p:cBhvr additive="base">
                                        <p:cTn id="12" dur="2500" fill="hold"/>
                                        <p:tgtEl>
                                          <p:spTgt spid="3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500" fill="hold"/>
                                        <p:tgtEl>
                                          <p:spTgt spid="38"/>
                                        </p:tgtEl>
                                        <p:attrNameLst>
                                          <p:attrName>ppt_x</p:attrName>
                                        </p:attrNameLst>
                                      </p:cBhvr>
                                      <p:tavLst>
                                        <p:tav tm="0">
                                          <p:val>
                                            <p:strVal val="0-#ppt_w/2"/>
                                          </p:val>
                                        </p:tav>
                                        <p:tav tm="100000">
                                          <p:val>
                                            <p:strVal val="#ppt_x"/>
                                          </p:val>
                                        </p:tav>
                                      </p:tavLst>
                                    </p:anim>
                                    <p:anim calcmode="lin" valueType="num">
                                      <p:cBhvr additive="base">
                                        <p:cTn id="16" dur="2500" fill="hold"/>
                                        <p:tgtEl>
                                          <p:spTgt spid="3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2500" fill="hold"/>
                                        <p:tgtEl>
                                          <p:spTgt spid="41"/>
                                        </p:tgtEl>
                                        <p:attrNameLst>
                                          <p:attrName>ppt_x</p:attrName>
                                        </p:attrNameLst>
                                      </p:cBhvr>
                                      <p:tavLst>
                                        <p:tav tm="0">
                                          <p:val>
                                            <p:strVal val="0-#ppt_w/2"/>
                                          </p:val>
                                        </p:tav>
                                        <p:tav tm="100000">
                                          <p:val>
                                            <p:strVal val="#ppt_x"/>
                                          </p:val>
                                        </p:tav>
                                      </p:tavLst>
                                    </p:anim>
                                    <p:anim calcmode="lin" valueType="num">
                                      <p:cBhvr additive="base">
                                        <p:cTn id="20" dur="2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2500" fill="hold"/>
                                        <p:tgtEl>
                                          <p:spTgt spid="44"/>
                                        </p:tgtEl>
                                        <p:attrNameLst>
                                          <p:attrName>ppt_x</p:attrName>
                                        </p:attrNameLst>
                                      </p:cBhvr>
                                      <p:tavLst>
                                        <p:tav tm="0">
                                          <p:val>
                                            <p:strVal val="0-#ppt_w/2"/>
                                          </p:val>
                                        </p:tav>
                                        <p:tav tm="100000">
                                          <p:val>
                                            <p:strVal val="#ppt_x"/>
                                          </p:val>
                                        </p:tav>
                                      </p:tavLst>
                                    </p:anim>
                                    <p:anim calcmode="lin" valueType="num">
                                      <p:cBhvr additive="base">
                                        <p:cTn id="24" dur="2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2500" fill="hold"/>
                                        <p:tgtEl>
                                          <p:spTgt spid="47"/>
                                        </p:tgtEl>
                                        <p:attrNameLst>
                                          <p:attrName>ppt_x</p:attrName>
                                        </p:attrNameLst>
                                      </p:cBhvr>
                                      <p:tavLst>
                                        <p:tav tm="0">
                                          <p:val>
                                            <p:strVal val="0-#ppt_w/2"/>
                                          </p:val>
                                        </p:tav>
                                        <p:tav tm="100000">
                                          <p:val>
                                            <p:strVal val="#ppt_x"/>
                                          </p:val>
                                        </p:tav>
                                      </p:tavLst>
                                    </p:anim>
                                    <p:anim calcmode="lin" valueType="num">
                                      <p:cBhvr additive="base">
                                        <p:cTn id="28" dur="2500" fill="hold"/>
                                        <p:tgtEl>
                                          <p:spTgt spid="4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2500" fill="hold"/>
                                        <p:tgtEl>
                                          <p:spTgt spid="50"/>
                                        </p:tgtEl>
                                        <p:attrNameLst>
                                          <p:attrName>ppt_x</p:attrName>
                                        </p:attrNameLst>
                                      </p:cBhvr>
                                      <p:tavLst>
                                        <p:tav tm="0">
                                          <p:val>
                                            <p:strVal val="0-#ppt_w/2"/>
                                          </p:val>
                                        </p:tav>
                                        <p:tav tm="100000">
                                          <p:val>
                                            <p:strVal val="#ppt_x"/>
                                          </p:val>
                                        </p:tav>
                                      </p:tavLst>
                                    </p:anim>
                                    <p:anim calcmode="lin" valueType="num">
                                      <p:cBhvr additive="base">
                                        <p:cTn id="32" dur="2500" fill="hold"/>
                                        <p:tgtEl>
                                          <p:spTgt spid="50"/>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2500" fill="hold"/>
                                        <p:tgtEl>
                                          <p:spTgt spid="53"/>
                                        </p:tgtEl>
                                        <p:attrNameLst>
                                          <p:attrName>ppt_x</p:attrName>
                                        </p:attrNameLst>
                                      </p:cBhvr>
                                      <p:tavLst>
                                        <p:tav tm="0">
                                          <p:val>
                                            <p:strVal val="0-#ppt_w/2"/>
                                          </p:val>
                                        </p:tav>
                                        <p:tav tm="100000">
                                          <p:val>
                                            <p:strVal val="#ppt_x"/>
                                          </p:val>
                                        </p:tav>
                                      </p:tavLst>
                                    </p:anim>
                                    <p:anim calcmode="lin" valueType="num">
                                      <p:cBhvr additive="base">
                                        <p:cTn id="36" dur="2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2500" fill="hold"/>
                                        <p:tgtEl>
                                          <p:spTgt spid="56"/>
                                        </p:tgtEl>
                                        <p:attrNameLst>
                                          <p:attrName>ppt_x</p:attrName>
                                        </p:attrNameLst>
                                      </p:cBhvr>
                                      <p:tavLst>
                                        <p:tav tm="0">
                                          <p:val>
                                            <p:strVal val="0-#ppt_w/2"/>
                                          </p:val>
                                        </p:tav>
                                        <p:tav tm="100000">
                                          <p:val>
                                            <p:strVal val="#ppt_x"/>
                                          </p:val>
                                        </p:tav>
                                      </p:tavLst>
                                    </p:anim>
                                    <p:anim calcmode="lin" valueType="num">
                                      <p:cBhvr additive="base">
                                        <p:cTn id="40" dur="2500" fill="hold"/>
                                        <p:tgtEl>
                                          <p:spTgt spid="56"/>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2500" fill="hold"/>
                                        <p:tgtEl>
                                          <p:spTgt spid="59"/>
                                        </p:tgtEl>
                                        <p:attrNameLst>
                                          <p:attrName>ppt_x</p:attrName>
                                        </p:attrNameLst>
                                      </p:cBhvr>
                                      <p:tavLst>
                                        <p:tav tm="0">
                                          <p:val>
                                            <p:strVal val="0-#ppt_w/2"/>
                                          </p:val>
                                        </p:tav>
                                        <p:tav tm="100000">
                                          <p:val>
                                            <p:strVal val="#ppt_x"/>
                                          </p:val>
                                        </p:tav>
                                      </p:tavLst>
                                    </p:anim>
                                    <p:anim calcmode="lin" valueType="num">
                                      <p:cBhvr additive="base">
                                        <p:cTn id="44" dur="2500" fill="hold"/>
                                        <p:tgtEl>
                                          <p:spTgt spid="59"/>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 calcmode="lin" valueType="num">
                                      <p:cBhvr additive="base">
                                        <p:cTn id="47" dur="2500" fill="hold"/>
                                        <p:tgtEl>
                                          <p:spTgt spid="62"/>
                                        </p:tgtEl>
                                        <p:attrNameLst>
                                          <p:attrName>ppt_x</p:attrName>
                                        </p:attrNameLst>
                                      </p:cBhvr>
                                      <p:tavLst>
                                        <p:tav tm="0">
                                          <p:val>
                                            <p:strVal val="0-#ppt_w/2"/>
                                          </p:val>
                                        </p:tav>
                                        <p:tav tm="100000">
                                          <p:val>
                                            <p:strVal val="#ppt_x"/>
                                          </p:val>
                                        </p:tav>
                                      </p:tavLst>
                                    </p:anim>
                                    <p:anim calcmode="lin" valueType="num">
                                      <p:cBhvr additive="base">
                                        <p:cTn id="48" dur="2500" fill="hold"/>
                                        <p:tgtEl>
                                          <p:spTgt spid="62"/>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0-#ppt_w/2"/>
                                          </p:val>
                                        </p:tav>
                                        <p:tav tm="100000">
                                          <p:val>
                                            <p:strVal val="#ppt_x"/>
                                          </p:val>
                                        </p:tav>
                                      </p:tavLst>
                                    </p:anim>
                                    <p:anim calcmode="lin" valueType="num">
                                      <p:cBhvr additive="base">
                                        <p:cTn id="52" dur="2500" fill="hold"/>
                                        <p:tgtEl>
                                          <p:spTgt spid="65"/>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additive="base">
                                        <p:cTn id="55" dur="2500" fill="hold"/>
                                        <p:tgtEl>
                                          <p:spTgt spid="68"/>
                                        </p:tgtEl>
                                        <p:attrNameLst>
                                          <p:attrName>ppt_x</p:attrName>
                                        </p:attrNameLst>
                                      </p:cBhvr>
                                      <p:tavLst>
                                        <p:tav tm="0">
                                          <p:val>
                                            <p:strVal val="0-#ppt_w/2"/>
                                          </p:val>
                                        </p:tav>
                                        <p:tav tm="100000">
                                          <p:val>
                                            <p:strVal val="#ppt_x"/>
                                          </p:val>
                                        </p:tav>
                                      </p:tavLst>
                                    </p:anim>
                                    <p:anim calcmode="lin" valueType="num">
                                      <p:cBhvr additive="base">
                                        <p:cTn id="56" dur="2500" fill="hold"/>
                                        <p:tgtEl>
                                          <p:spTgt spid="6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71"/>
                                        </p:tgtEl>
                                        <p:attrNameLst>
                                          <p:attrName>style.visibility</p:attrName>
                                        </p:attrNameLst>
                                      </p:cBhvr>
                                      <p:to>
                                        <p:strVal val="visible"/>
                                      </p:to>
                                    </p:set>
                                    <p:anim calcmode="lin" valueType="num">
                                      <p:cBhvr additive="base">
                                        <p:cTn id="59" dur="2500" fill="hold"/>
                                        <p:tgtEl>
                                          <p:spTgt spid="71"/>
                                        </p:tgtEl>
                                        <p:attrNameLst>
                                          <p:attrName>ppt_x</p:attrName>
                                        </p:attrNameLst>
                                      </p:cBhvr>
                                      <p:tavLst>
                                        <p:tav tm="0">
                                          <p:val>
                                            <p:strVal val="0-#ppt_w/2"/>
                                          </p:val>
                                        </p:tav>
                                        <p:tav tm="100000">
                                          <p:val>
                                            <p:strVal val="#ppt_x"/>
                                          </p:val>
                                        </p:tav>
                                      </p:tavLst>
                                    </p:anim>
                                    <p:anim calcmode="lin" valueType="num">
                                      <p:cBhvr additive="base">
                                        <p:cTn id="60" dur="2500" fill="hold"/>
                                        <p:tgtEl>
                                          <p:spTgt spid="71"/>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4"/>
                                        </p:tgtEl>
                                        <p:attrNameLst>
                                          <p:attrName>style.visibility</p:attrName>
                                        </p:attrNameLst>
                                      </p:cBhvr>
                                      <p:to>
                                        <p:strVal val="visible"/>
                                      </p:to>
                                    </p:set>
                                    <p:anim calcmode="lin" valueType="num">
                                      <p:cBhvr additive="base">
                                        <p:cTn id="63" dur="2500" fill="hold"/>
                                        <p:tgtEl>
                                          <p:spTgt spid="74"/>
                                        </p:tgtEl>
                                        <p:attrNameLst>
                                          <p:attrName>ppt_x</p:attrName>
                                        </p:attrNameLst>
                                      </p:cBhvr>
                                      <p:tavLst>
                                        <p:tav tm="0">
                                          <p:val>
                                            <p:strVal val="0-#ppt_w/2"/>
                                          </p:val>
                                        </p:tav>
                                        <p:tav tm="100000">
                                          <p:val>
                                            <p:strVal val="#ppt_x"/>
                                          </p:val>
                                        </p:tav>
                                      </p:tavLst>
                                    </p:anim>
                                    <p:anim calcmode="lin" valueType="num">
                                      <p:cBhvr additive="base">
                                        <p:cTn id="64" dur="2500" fill="hold"/>
                                        <p:tgtEl>
                                          <p:spTgt spid="74"/>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7"/>
                                        </p:tgtEl>
                                        <p:attrNameLst>
                                          <p:attrName>style.visibility</p:attrName>
                                        </p:attrNameLst>
                                      </p:cBhvr>
                                      <p:to>
                                        <p:strVal val="visible"/>
                                      </p:to>
                                    </p:set>
                                    <p:anim calcmode="lin" valueType="num">
                                      <p:cBhvr additive="base">
                                        <p:cTn id="67" dur="2500" fill="hold"/>
                                        <p:tgtEl>
                                          <p:spTgt spid="77"/>
                                        </p:tgtEl>
                                        <p:attrNameLst>
                                          <p:attrName>ppt_x</p:attrName>
                                        </p:attrNameLst>
                                      </p:cBhvr>
                                      <p:tavLst>
                                        <p:tav tm="0">
                                          <p:val>
                                            <p:strVal val="0-#ppt_w/2"/>
                                          </p:val>
                                        </p:tav>
                                        <p:tav tm="100000">
                                          <p:val>
                                            <p:strVal val="#ppt_x"/>
                                          </p:val>
                                        </p:tav>
                                      </p:tavLst>
                                    </p:anim>
                                    <p:anim calcmode="lin" valueType="num">
                                      <p:cBhvr additive="base">
                                        <p:cTn id="68" dur="2500" fill="hold"/>
                                        <p:tgtEl>
                                          <p:spTgt spid="77"/>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80"/>
                                        </p:tgtEl>
                                        <p:attrNameLst>
                                          <p:attrName>style.visibility</p:attrName>
                                        </p:attrNameLst>
                                      </p:cBhvr>
                                      <p:to>
                                        <p:strVal val="visible"/>
                                      </p:to>
                                    </p:set>
                                    <p:anim calcmode="lin" valueType="num">
                                      <p:cBhvr additive="base">
                                        <p:cTn id="71" dur="2500" fill="hold"/>
                                        <p:tgtEl>
                                          <p:spTgt spid="80"/>
                                        </p:tgtEl>
                                        <p:attrNameLst>
                                          <p:attrName>ppt_x</p:attrName>
                                        </p:attrNameLst>
                                      </p:cBhvr>
                                      <p:tavLst>
                                        <p:tav tm="0">
                                          <p:val>
                                            <p:strVal val="0-#ppt_w/2"/>
                                          </p:val>
                                        </p:tav>
                                        <p:tav tm="100000">
                                          <p:val>
                                            <p:strVal val="#ppt_x"/>
                                          </p:val>
                                        </p:tav>
                                      </p:tavLst>
                                    </p:anim>
                                    <p:anim calcmode="lin" valueType="num">
                                      <p:cBhvr additive="base">
                                        <p:cTn id="72" dur="2500" fill="hold"/>
                                        <p:tgtEl>
                                          <p:spTgt spid="80"/>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83"/>
                                        </p:tgtEl>
                                        <p:attrNameLst>
                                          <p:attrName>style.visibility</p:attrName>
                                        </p:attrNameLst>
                                      </p:cBhvr>
                                      <p:to>
                                        <p:strVal val="visible"/>
                                      </p:to>
                                    </p:set>
                                    <p:anim calcmode="lin" valueType="num">
                                      <p:cBhvr additive="base">
                                        <p:cTn id="75" dur="2500" fill="hold"/>
                                        <p:tgtEl>
                                          <p:spTgt spid="83"/>
                                        </p:tgtEl>
                                        <p:attrNameLst>
                                          <p:attrName>ppt_x</p:attrName>
                                        </p:attrNameLst>
                                      </p:cBhvr>
                                      <p:tavLst>
                                        <p:tav tm="0">
                                          <p:val>
                                            <p:strVal val="0-#ppt_w/2"/>
                                          </p:val>
                                        </p:tav>
                                        <p:tav tm="100000">
                                          <p:val>
                                            <p:strVal val="#ppt_x"/>
                                          </p:val>
                                        </p:tav>
                                      </p:tavLst>
                                    </p:anim>
                                    <p:anim calcmode="lin" valueType="num">
                                      <p:cBhvr additive="base">
                                        <p:cTn id="76" dur="2500" fill="hold"/>
                                        <p:tgtEl>
                                          <p:spTgt spid="8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86"/>
                                        </p:tgtEl>
                                        <p:attrNameLst>
                                          <p:attrName>style.visibility</p:attrName>
                                        </p:attrNameLst>
                                      </p:cBhvr>
                                      <p:to>
                                        <p:strVal val="visible"/>
                                      </p:to>
                                    </p:set>
                                    <p:anim calcmode="lin" valueType="num">
                                      <p:cBhvr additive="base">
                                        <p:cTn id="79" dur="2500" fill="hold"/>
                                        <p:tgtEl>
                                          <p:spTgt spid="86"/>
                                        </p:tgtEl>
                                        <p:attrNameLst>
                                          <p:attrName>ppt_x</p:attrName>
                                        </p:attrNameLst>
                                      </p:cBhvr>
                                      <p:tavLst>
                                        <p:tav tm="0">
                                          <p:val>
                                            <p:strVal val="0-#ppt_w/2"/>
                                          </p:val>
                                        </p:tav>
                                        <p:tav tm="100000">
                                          <p:val>
                                            <p:strVal val="#ppt_x"/>
                                          </p:val>
                                        </p:tav>
                                      </p:tavLst>
                                    </p:anim>
                                    <p:anim calcmode="lin" valueType="num">
                                      <p:cBhvr additive="base">
                                        <p:cTn id="80" dur="2500" fill="hold"/>
                                        <p:tgtEl>
                                          <p:spTgt spid="86"/>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89"/>
                                        </p:tgtEl>
                                        <p:attrNameLst>
                                          <p:attrName>style.visibility</p:attrName>
                                        </p:attrNameLst>
                                      </p:cBhvr>
                                      <p:to>
                                        <p:strVal val="visible"/>
                                      </p:to>
                                    </p:set>
                                    <p:anim calcmode="lin" valueType="num">
                                      <p:cBhvr additive="base">
                                        <p:cTn id="83" dur="2500" fill="hold"/>
                                        <p:tgtEl>
                                          <p:spTgt spid="89"/>
                                        </p:tgtEl>
                                        <p:attrNameLst>
                                          <p:attrName>ppt_x</p:attrName>
                                        </p:attrNameLst>
                                      </p:cBhvr>
                                      <p:tavLst>
                                        <p:tav tm="0">
                                          <p:val>
                                            <p:strVal val="0-#ppt_w/2"/>
                                          </p:val>
                                        </p:tav>
                                        <p:tav tm="100000">
                                          <p:val>
                                            <p:strVal val="#ppt_x"/>
                                          </p:val>
                                        </p:tav>
                                      </p:tavLst>
                                    </p:anim>
                                    <p:anim calcmode="lin" valueType="num">
                                      <p:cBhvr additive="base">
                                        <p:cTn id="84" dur="2500" fill="hold"/>
                                        <p:tgtEl>
                                          <p:spTgt spid="8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92"/>
                                        </p:tgtEl>
                                        <p:attrNameLst>
                                          <p:attrName>style.visibility</p:attrName>
                                        </p:attrNameLst>
                                      </p:cBhvr>
                                      <p:to>
                                        <p:strVal val="visible"/>
                                      </p:to>
                                    </p:set>
                                    <p:anim calcmode="lin" valueType="num">
                                      <p:cBhvr additive="base">
                                        <p:cTn id="87" dur="2500" fill="hold"/>
                                        <p:tgtEl>
                                          <p:spTgt spid="92"/>
                                        </p:tgtEl>
                                        <p:attrNameLst>
                                          <p:attrName>ppt_x</p:attrName>
                                        </p:attrNameLst>
                                      </p:cBhvr>
                                      <p:tavLst>
                                        <p:tav tm="0">
                                          <p:val>
                                            <p:strVal val="0-#ppt_w/2"/>
                                          </p:val>
                                        </p:tav>
                                        <p:tav tm="100000">
                                          <p:val>
                                            <p:strVal val="#ppt_x"/>
                                          </p:val>
                                        </p:tav>
                                      </p:tavLst>
                                    </p:anim>
                                    <p:anim calcmode="lin" valueType="num">
                                      <p:cBhvr additive="base">
                                        <p:cTn id="88" dur="2500" fill="hold"/>
                                        <p:tgtEl>
                                          <p:spTgt spid="92"/>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95"/>
                                        </p:tgtEl>
                                        <p:attrNameLst>
                                          <p:attrName>style.visibility</p:attrName>
                                        </p:attrNameLst>
                                      </p:cBhvr>
                                      <p:to>
                                        <p:strVal val="visible"/>
                                      </p:to>
                                    </p:set>
                                    <p:anim calcmode="lin" valueType="num">
                                      <p:cBhvr additive="base">
                                        <p:cTn id="91" dur="2500" fill="hold"/>
                                        <p:tgtEl>
                                          <p:spTgt spid="95"/>
                                        </p:tgtEl>
                                        <p:attrNameLst>
                                          <p:attrName>ppt_x</p:attrName>
                                        </p:attrNameLst>
                                      </p:cBhvr>
                                      <p:tavLst>
                                        <p:tav tm="0">
                                          <p:val>
                                            <p:strVal val="0-#ppt_w/2"/>
                                          </p:val>
                                        </p:tav>
                                        <p:tav tm="100000">
                                          <p:val>
                                            <p:strVal val="#ppt_x"/>
                                          </p:val>
                                        </p:tav>
                                      </p:tavLst>
                                    </p:anim>
                                    <p:anim calcmode="lin" valueType="num">
                                      <p:cBhvr additive="base">
                                        <p:cTn id="92" dur="2500" fill="hold"/>
                                        <p:tgtEl>
                                          <p:spTgt spid="95"/>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98"/>
                                        </p:tgtEl>
                                        <p:attrNameLst>
                                          <p:attrName>style.visibility</p:attrName>
                                        </p:attrNameLst>
                                      </p:cBhvr>
                                      <p:to>
                                        <p:strVal val="visible"/>
                                      </p:to>
                                    </p:set>
                                    <p:anim calcmode="lin" valueType="num">
                                      <p:cBhvr additive="base">
                                        <p:cTn id="95" dur="2500" fill="hold"/>
                                        <p:tgtEl>
                                          <p:spTgt spid="98"/>
                                        </p:tgtEl>
                                        <p:attrNameLst>
                                          <p:attrName>ppt_x</p:attrName>
                                        </p:attrNameLst>
                                      </p:cBhvr>
                                      <p:tavLst>
                                        <p:tav tm="0">
                                          <p:val>
                                            <p:strVal val="0-#ppt_w/2"/>
                                          </p:val>
                                        </p:tav>
                                        <p:tav tm="100000">
                                          <p:val>
                                            <p:strVal val="#ppt_x"/>
                                          </p:val>
                                        </p:tav>
                                      </p:tavLst>
                                    </p:anim>
                                    <p:anim calcmode="lin" valueType="num">
                                      <p:cBhvr additive="base">
                                        <p:cTn id="96" dur="2500" fill="hold"/>
                                        <p:tgtEl>
                                          <p:spTgt spid="98"/>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01"/>
                                        </p:tgtEl>
                                        <p:attrNameLst>
                                          <p:attrName>style.visibility</p:attrName>
                                        </p:attrNameLst>
                                      </p:cBhvr>
                                      <p:to>
                                        <p:strVal val="visible"/>
                                      </p:to>
                                    </p:set>
                                    <p:anim calcmode="lin" valueType="num">
                                      <p:cBhvr additive="base">
                                        <p:cTn id="99" dur="2500" fill="hold"/>
                                        <p:tgtEl>
                                          <p:spTgt spid="101"/>
                                        </p:tgtEl>
                                        <p:attrNameLst>
                                          <p:attrName>ppt_x</p:attrName>
                                        </p:attrNameLst>
                                      </p:cBhvr>
                                      <p:tavLst>
                                        <p:tav tm="0">
                                          <p:val>
                                            <p:strVal val="0-#ppt_w/2"/>
                                          </p:val>
                                        </p:tav>
                                        <p:tav tm="100000">
                                          <p:val>
                                            <p:strVal val="#ppt_x"/>
                                          </p:val>
                                        </p:tav>
                                      </p:tavLst>
                                    </p:anim>
                                    <p:anim calcmode="lin" valueType="num">
                                      <p:cBhvr additive="base">
                                        <p:cTn id="100" dur="2500" fill="hold"/>
                                        <p:tgtEl>
                                          <p:spTgt spid="101"/>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500" fill="hold"/>
                                        <p:tgtEl>
                                          <p:spTgt spid="104"/>
                                        </p:tgtEl>
                                        <p:attrNameLst>
                                          <p:attrName>ppt_x</p:attrName>
                                        </p:attrNameLst>
                                      </p:cBhvr>
                                      <p:tavLst>
                                        <p:tav tm="0">
                                          <p:val>
                                            <p:strVal val="0-#ppt_w/2"/>
                                          </p:val>
                                        </p:tav>
                                        <p:tav tm="100000">
                                          <p:val>
                                            <p:strVal val="#ppt_x"/>
                                          </p:val>
                                        </p:tav>
                                      </p:tavLst>
                                    </p:anim>
                                    <p:anim calcmode="lin" valueType="num">
                                      <p:cBhvr additive="base">
                                        <p:cTn id="104" dur="2500" fill="hold"/>
                                        <p:tgtEl>
                                          <p:spTgt spid="104"/>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107"/>
                                        </p:tgtEl>
                                        <p:attrNameLst>
                                          <p:attrName>style.visibility</p:attrName>
                                        </p:attrNameLst>
                                      </p:cBhvr>
                                      <p:to>
                                        <p:strVal val="visible"/>
                                      </p:to>
                                    </p:set>
                                    <p:anim calcmode="lin" valueType="num">
                                      <p:cBhvr additive="base">
                                        <p:cTn id="107" dur="2500" fill="hold"/>
                                        <p:tgtEl>
                                          <p:spTgt spid="107"/>
                                        </p:tgtEl>
                                        <p:attrNameLst>
                                          <p:attrName>ppt_x</p:attrName>
                                        </p:attrNameLst>
                                      </p:cBhvr>
                                      <p:tavLst>
                                        <p:tav tm="0">
                                          <p:val>
                                            <p:strVal val="0-#ppt_w/2"/>
                                          </p:val>
                                        </p:tav>
                                        <p:tav tm="100000">
                                          <p:val>
                                            <p:strVal val="#ppt_x"/>
                                          </p:val>
                                        </p:tav>
                                      </p:tavLst>
                                    </p:anim>
                                    <p:anim calcmode="lin" valueType="num">
                                      <p:cBhvr additive="base">
                                        <p:cTn id="108" dur="2500" fill="hold"/>
                                        <p:tgtEl>
                                          <p:spTgt spid="107"/>
                                        </p:tgtEl>
                                        <p:attrNameLst>
                                          <p:attrName>ppt_y</p:attrName>
                                        </p:attrNameLst>
                                      </p:cBhvr>
                                      <p:tavLst>
                                        <p:tav tm="0">
                                          <p:val>
                                            <p:strVal val="#ppt_y"/>
                                          </p:val>
                                        </p:tav>
                                        <p:tav tm="100000">
                                          <p:val>
                                            <p:strVal val="#ppt_y"/>
                                          </p:val>
                                        </p:tav>
                                      </p:tavLst>
                                    </p:anim>
                                  </p:childTnLst>
                                </p:cTn>
                              </p:par>
                              <p:par>
                                <p:cTn id="109" presetID="2" presetClass="entr" presetSubtype="8" fill="hold" nodeType="withEffect">
                                  <p:stCondLst>
                                    <p:cond delay="0"/>
                                  </p:stCondLst>
                                  <p:childTnLst>
                                    <p:set>
                                      <p:cBhvr>
                                        <p:cTn id="110" dur="1" fill="hold">
                                          <p:stCondLst>
                                            <p:cond delay="0"/>
                                          </p:stCondLst>
                                        </p:cTn>
                                        <p:tgtEl>
                                          <p:spTgt spid="110"/>
                                        </p:tgtEl>
                                        <p:attrNameLst>
                                          <p:attrName>style.visibility</p:attrName>
                                        </p:attrNameLst>
                                      </p:cBhvr>
                                      <p:to>
                                        <p:strVal val="visible"/>
                                      </p:to>
                                    </p:set>
                                    <p:anim calcmode="lin" valueType="num">
                                      <p:cBhvr additive="base">
                                        <p:cTn id="111" dur="2500" fill="hold"/>
                                        <p:tgtEl>
                                          <p:spTgt spid="110"/>
                                        </p:tgtEl>
                                        <p:attrNameLst>
                                          <p:attrName>ppt_x</p:attrName>
                                        </p:attrNameLst>
                                      </p:cBhvr>
                                      <p:tavLst>
                                        <p:tav tm="0">
                                          <p:val>
                                            <p:strVal val="0-#ppt_w/2"/>
                                          </p:val>
                                        </p:tav>
                                        <p:tav tm="100000">
                                          <p:val>
                                            <p:strVal val="#ppt_x"/>
                                          </p:val>
                                        </p:tav>
                                      </p:tavLst>
                                    </p:anim>
                                    <p:anim calcmode="lin" valueType="num">
                                      <p:cBhvr additive="base">
                                        <p:cTn id="112" dur="2500" fill="hold"/>
                                        <p:tgtEl>
                                          <p:spTgt spid="110"/>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113"/>
                                        </p:tgtEl>
                                        <p:attrNameLst>
                                          <p:attrName>style.visibility</p:attrName>
                                        </p:attrNameLst>
                                      </p:cBhvr>
                                      <p:to>
                                        <p:strVal val="visible"/>
                                      </p:to>
                                    </p:set>
                                    <p:anim calcmode="lin" valueType="num">
                                      <p:cBhvr additive="base">
                                        <p:cTn id="115" dur="2500" fill="hold"/>
                                        <p:tgtEl>
                                          <p:spTgt spid="113"/>
                                        </p:tgtEl>
                                        <p:attrNameLst>
                                          <p:attrName>ppt_x</p:attrName>
                                        </p:attrNameLst>
                                      </p:cBhvr>
                                      <p:tavLst>
                                        <p:tav tm="0">
                                          <p:val>
                                            <p:strVal val="0-#ppt_w/2"/>
                                          </p:val>
                                        </p:tav>
                                        <p:tav tm="100000">
                                          <p:val>
                                            <p:strVal val="#ppt_x"/>
                                          </p:val>
                                        </p:tav>
                                      </p:tavLst>
                                    </p:anim>
                                    <p:anim calcmode="lin" valueType="num">
                                      <p:cBhvr additive="base">
                                        <p:cTn id="116" dur="2500" fill="hold"/>
                                        <p:tgtEl>
                                          <p:spTgt spid="113"/>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6"/>
                                        </p:tgtEl>
                                        <p:attrNameLst>
                                          <p:attrName>style.visibility</p:attrName>
                                        </p:attrNameLst>
                                      </p:cBhvr>
                                      <p:to>
                                        <p:strVal val="visible"/>
                                      </p:to>
                                    </p:set>
                                    <p:anim calcmode="lin" valueType="num">
                                      <p:cBhvr additive="base">
                                        <p:cTn id="119" dur="2500" fill="hold"/>
                                        <p:tgtEl>
                                          <p:spTgt spid="116"/>
                                        </p:tgtEl>
                                        <p:attrNameLst>
                                          <p:attrName>ppt_x</p:attrName>
                                        </p:attrNameLst>
                                      </p:cBhvr>
                                      <p:tavLst>
                                        <p:tav tm="0">
                                          <p:val>
                                            <p:strVal val="0-#ppt_w/2"/>
                                          </p:val>
                                        </p:tav>
                                        <p:tav tm="100000">
                                          <p:val>
                                            <p:strVal val="#ppt_x"/>
                                          </p:val>
                                        </p:tav>
                                      </p:tavLst>
                                    </p:anim>
                                    <p:anim calcmode="lin" valueType="num">
                                      <p:cBhvr additive="base">
                                        <p:cTn id="120" dur="2500" fill="hold"/>
                                        <p:tgtEl>
                                          <p:spTgt spid="116"/>
                                        </p:tgtEl>
                                        <p:attrNameLst>
                                          <p:attrName>ppt_y</p:attrName>
                                        </p:attrNameLst>
                                      </p:cBhvr>
                                      <p:tavLst>
                                        <p:tav tm="0">
                                          <p:val>
                                            <p:strVal val="#ppt_y"/>
                                          </p:val>
                                        </p:tav>
                                        <p:tav tm="100000">
                                          <p:val>
                                            <p:strVal val="#ppt_y"/>
                                          </p:val>
                                        </p:tav>
                                      </p:tavLst>
                                    </p:anim>
                                  </p:childTnLst>
                                </p:cTn>
                              </p:par>
                              <p:par>
                                <p:cTn id="121" presetID="2" presetClass="entr" presetSubtype="8" fill="hold" nodeType="withEffect">
                                  <p:stCondLst>
                                    <p:cond delay="0"/>
                                  </p:stCondLst>
                                  <p:childTnLst>
                                    <p:set>
                                      <p:cBhvr>
                                        <p:cTn id="122" dur="1" fill="hold">
                                          <p:stCondLst>
                                            <p:cond delay="0"/>
                                          </p:stCondLst>
                                        </p:cTn>
                                        <p:tgtEl>
                                          <p:spTgt spid="119"/>
                                        </p:tgtEl>
                                        <p:attrNameLst>
                                          <p:attrName>style.visibility</p:attrName>
                                        </p:attrNameLst>
                                      </p:cBhvr>
                                      <p:to>
                                        <p:strVal val="visible"/>
                                      </p:to>
                                    </p:set>
                                    <p:anim calcmode="lin" valueType="num">
                                      <p:cBhvr additive="base">
                                        <p:cTn id="123" dur="2500" fill="hold"/>
                                        <p:tgtEl>
                                          <p:spTgt spid="119"/>
                                        </p:tgtEl>
                                        <p:attrNameLst>
                                          <p:attrName>ppt_x</p:attrName>
                                        </p:attrNameLst>
                                      </p:cBhvr>
                                      <p:tavLst>
                                        <p:tav tm="0">
                                          <p:val>
                                            <p:strVal val="0-#ppt_w/2"/>
                                          </p:val>
                                        </p:tav>
                                        <p:tav tm="100000">
                                          <p:val>
                                            <p:strVal val="#ppt_x"/>
                                          </p:val>
                                        </p:tav>
                                      </p:tavLst>
                                    </p:anim>
                                    <p:anim calcmode="lin" valueType="num">
                                      <p:cBhvr additive="base">
                                        <p:cTn id="124" dur="2500" fill="hold"/>
                                        <p:tgtEl>
                                          <p:spTgt spid="119"/>
                                        </p:tgtEl>
                                        <p:attrNameLst>
                                          <p:attrName>ppt_y</p:attrName>
                                        </p:attrNameLst>
                                      </p:cBhvr>
                                      <p:tavLst>
                                        <p:tav tm="0">
                                          <p:val>
                                            <p:strVal val="#ppt_y"/>
                                          </p:val>
                                        </p:tav>
                                        <p:tav tm="100000">
                                          <p:val>
                                            <p:strVal val="#ppt_y"/>
                                          </p:val>
                                        </p:tav>
                                      </p:tavLst>
                                    </p:anim>
                                  </p:childTnLst>
                                </p:cTn>
                              </p:par>
                              <p:par>
                                <p:cTn id="125" presetID="2" presetClass="entr" presetSubtype="8" fill="hold" nodeType="withEffect">
                                  <p:stCondLst>
                                    <p:cond delay="0"/>
                                  </p:stCondLst>
                                  <p:childTnLst>
                                    <p:set>
                                      <p:cBhvr>
                                        <p:cTn id="126" dur="1" fill="hold">
                                          <p:stCondLst>
                                            <p:cond delay="0"/>
                                          </p:stCondLst>
                                        </p:cTn>
                                        <p:tgtEl>
                                          <p:spTgt spid="124"/>
                                        </p:tgtEl>
                                        <p:attrNameLst>
                                          <p:attrName>style.visibility</p:attrName>
                                        </p:attrNameLst>
                                      </p:cBhvr>
                                      <p:to>
                                        <p:strVal val="visible"/>
                                      </p:to>
                                    </p:set>
                                    <p:anim calcmode="lin" valueType="num">
                                      <p:cBhvr additive="base">
                                        <p:cTn id="127" dur="2500" fill="hold"/>
                                        <p:tgtEl>
                                          <p:spTgt spid="124"/>
                                        </p:tgtEl>
                                        <p:attrNameLst>
                                          <p:attrName>ppt_x</p:attrName>
                                        </p:attrNameLst>
                                      </p:cBhvr>
                                      <p:tavLst>
                                        <p:tav tm="0">
                                          <p:val>
                                            <p:strVal val="0-#ppt_w/2"/>
                                          </p:val>
                                        </p:tav>
                                        <p:tav tm="100000">
                                          <p:val>
                                            <p:strVal val="#ppt_x"/>
                                          </p:val>
                                        </p:tav>
                                      </p:tavLst>
                                    </p:anim>
                                    <p:anim calcmode="lin" valueType="num">
                                      <p:cBhvr additive="base">
                                        <p:cTn id="128" dur="2500" fill="hold"/>
                                        <p:tgtEl>
                                          <p:spTgt spid="124"/>
                                        </p:tgtEl>
                                        <p:attrNameLst>
                                          <p:attrName>ppt_y</p:attrName>
                                        </p:attrNameLst>
                                      </p:cBhvr>
                                      <p:tavLst>
                                        <p:tav tm="0">
                                          <p:val>
                                            <p:strVal val="#ppt_y"/>
                                          </p:val>
                                        </p:tav>
                                        <p:tav tm="100000">
                                          <p:val>
                                            <p:strVal val="#ppt_y"/>
                                          </p:val>
                                        </p:tav>
                                      </p:tavLst>
                                    </p:anim>
                                  </p:childTnLst>
                                </p:cTn>
                              </p:par>
                              <p:par>
                                <p:cTn id="129" presetID="2" presetClass="entr" presetSubtype="8" fill="hold" nodeType="withEffect">
                                  <p:stCondLst>
                                    <p:cond delay="0"/>
                                  </p:stCondLst>
                                  <p:childTnLst>
                                    <p:set>
                                      <p:cBhvr>
                                        <p:cTn id="130" dur="1" fill="hold">
                                          <p:stCondLst>
                                            <p:cond delay="0"/>
                                          </p:stCondLst>
                                        </p:cTn>
                                        <p:tgtEl>
                                          <p:spTgt spid="125"/>
                                        </p:tgtEl>
                                        <p:attrNameLst>
                                          <p:attrName>style.visibility</p:attrName>
                                        </p:attrNameLst>
                                      </p:cBhvr>
                                      <p:to>
                                        <p:strVal val="visible"/>
                                      </p:to>
                                    </p:set>
                                    <p:anim calcmode="lin" valueType="num">
                                      <p:cBhvr additive="base">
                                        <p:cTn id="131" dur="2500" fill="hold"/>
                                        <p:tgtEl>
                                          <p:spTgt spid="125"/>
                                        </p:tgtEl>
                                        <p:attrNameLst>
                                          <p:attrName>ppt_x</p:attrName>
                                        </p:attrNameLst>
                                      </p:cBhvr>
                                      <p:tavLst>
                                        <p:tav tm="0">
                                          <p:val>
                                            <p:strVal val="0-#ppt_w/2"/>
                                          </p:val>
                                        </p:tav>
                                        <p:tav tm="100000">
                                          <p:val>
                                            <p:strVal val="#ppt_x"/>
                                          </p:val>
                                        </p:tav>
                                      </p:tavLst>
                                    </p:anim>
                                    <p:anim calcmode="lin" valueType="num">
                                      <p:cBhvr additive="base">
                                        <p:cTn id="132" dur="2500" fill="hold"/>
                                        <p:tgtEl>
                                          <p:spTgt spid="125"/>
                                        </p:tgtEl>
                                        <p:attrNameLst>
                                          <p:attrName>ppt_y</p:attrName>
                                        </p:attrNameLst>
                                      </p:cBhvr>
                                      <p:tavLst>
                                        <p:tav tm="0">
                                          <p:val>
                                            <p:strVal val="#ppt_y"/>
                                          </p:val>
                                        </p:tav>
                                        <p:tav tm="100000">
                                          <p:val>
                                            <p:strVal val="#ppt_y"/>
                                          </p:val>
                                        </p:tav>
                                      </p:tavLst>
                                    </p:anim>
                                  </p:childTnLst>
                                </p:cTn>
                              </p:par>
                              <p:par>
                                <p:cTn id="133" presetID="2" presetClass="entr" presetSubtype="8" fill="hold" nodeType="withEffect">
                                  <p:stCondLst>
                                    <p:cond delay="0"/>
                                  </p:stCondLst>
                                  <p:childTnLst>
                                    <p:set>
                                      <p:cBhvr>
                                        <p:cTn id="134" dur="1" fill="hold">
                                          <p:stCondLst>
                                            <p:cond delay="0"/>
                                          </p:stCondLst>
                                        </p:cTn>
                                        <p:tgtEl>
                                          <p:spTgt spid="126"/>
                                        </p:tgtEl>
                                        <p:attrNameLst>
                                          <p:attrName>style.visibility</p:attrName>
                                        </p:attrNameLst>
                                      </p:cBhvr>
                                      <p:to>
                                        <p:strVal val="visible"/>
                                      </p:to>
                                    </p:set>
                                    <p:anim calcmode="lin" valueType="num">
                                      <p:cBhvr additive="base">
                                        <p:cTn id="135" dur="2500" fill="hold"/>
                                        <p:tgtEl>
                                          <p:spTgt spid="126"/>
                                        </p:tgtEl>
                                        <p:attrNameLst>
                                          <p:attrName>ppt_x</p:attrName>
                                        </p:attrNameLst>
                                      </p:cBhvr>
                                      <p:tavLst>
                                        <p:tav tm="0">
                                          <p:val>
                                            <p:strVal val="0-#ppt_w/2"/>
                                          </p:val>
                                        </p:tav>
                                        <p:tav tm="100000">
                                          <p:val>
                                            <p:strVal val="#ppt_x"/>
                                          </p:val>
                                        </p:tav>
                                      </p:tavLst>
                                    </p:anim>
                                    <p:anim calcmode="lin" valueType="num">
                                      <p:cBhvr additive="base">
                                        <p:cTn id="136" dur="2500" fill="hold"/>
                                        <p:tgtEl>
                                          <p:spTgt spid="126"/>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27"/>
                                        </p:tgtEl>
                                        <p:attrNameLst>
                                          <p:attrName>style.visibility</p:attrName>
                                        </p:attrNameLst>
                                      </p:cBhvr>
                                      <p:to>
                                        <p:strVal val="visible"/>
                                      </p:to>
                                    </p:set>
                                    <p:anim calcmode="lin" valueType="num">
                                      <p:cBhvr additive="base">
                                        <p:cTn id="139" dur="2500" fill="hold"/>
                                        <p:tgtEl>
                                          <p:spTgt spid="127"/>
                                        </p:tgtEl>
                                        <p:attrNameLst>
                                          <p:attrName>ppt_x</p:attrName>
                                        </p:attrNameLst>
                                      </p:cBhvr>
                                      <p:tavLst>
                                        <p:tav tm="0">
                                          <p:val>
                                            <p:strVal val="0-#ppt_w/2"/>
                                          </p:val>
                                        </p:tav>
                                        <p:tav tm="100000">
                                          <p:val>
                                            <p:strVal val="#ppt_x"/>
                                          </p:val>
                                        </p:tav>
                                      </p:tavLst>
                                    </p:anim>
                                    <p:anim calcmode="lin" valueType="num">
                                      <p:cBhvr additive="base">
                                        <p:cTn id="140" dur="2500" fill="hold"/>
                                        <p:tgtEl>
                                          <p:spTgt spid="127"/>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128"/>
                                        </p:tgtEl>
                                        <p:attrNameLst>
                                          <p:attrName>style.visibility</p:attrName>
                                        </p:attrNameLst>
                                      </p:cBhvr>
                                      <p:to>
                                        <p:strVal val="visible"/>
                                      </p:to>
                                    </p:set>
                                    <p:anim calcmode="lin" valueType="num">
                                      <p:cBhvr additive="base">
                                        <p:cTn id="143" dur="2500" fill="hold"/>
                                        <p:tgtEl>
                                          <p:spTgt spid="128"/>
                                        </p:tgtEl>
                                        <p:attrNameLst>
                                          <p:attrName>ppt_x</p:attrName>
                                        </p:attrNameLst>
                                      </p:cBhvr>
                                      <p:tavLst>
                                        <p:tav tm="0">
                                          <p:val>
                                            <p:strVal val="0-#ppt_w/2"/>
                                          </p:val>
                                        </p:tav>
                                        <p:tav tm="100000">
                                          <p:val>
                                            <p:strVal val="#ppt_x"/>
                                          </p:val>
                                        </p:tav>
                                      </p:tavLst>
                                    </p:anim>
                                    <p:anim calcmode="lin" valueType="num">
                                      <p:cBhvr additive="base">
                                        <p:cTn id="144" dur="2500" fill="hold"/>
                                        <p:tgtEl>
                                          <p:spTgt spid="128"/>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129"/>
                                        </p:tgtEl>
                                        <p:attrNameLst>
                                          <p:attrName>style.visibility</p:attrName>
                                        </p:attrNameLst>
                                      </p:cBhvr>
                                      <p:to>
                                        <p:strVal val="visible"/>
                                      </p:to>
                                    </p:set>
                                    <p:anim calcmode="lin" valueType="num">
                                      <p:cBhvr additive="base">
                                        <p:cTn id="147" dur="2500" fill="hold"/>
                                        <p:tgtEl>
                                          <p:spTgt spid="129"/>
                                        </p:tgtEl>
                                        <p:attrNameLst>
                                          <p:attrName>ppt_x</p:attrName>
                                        </p:attrNameLst>
                                      </p:cBhvr>
                                      <p:tavLst>
                                        <p:tav tm="0">
                                          <p:val>
                                            <p:strVal val="0-#ppt_w/2"/>
                                          </p:val>
                                        </p:tav>
                                        <p:tav tm="100000">
                                          <p:val>
                                            <p:strVal val="#ppt_x"/>
                                          </p:val>
                                        </p:tav>
                                      </p:tavLst>
                                    </p:anim>
                                    <p:anim calcmode="lin" valueType="num">
                                      <p:cBhvr additive="base">
                                        <p:cTn id="148" dur="2500" fill="hold"/>
                                        <p:tgtEl>
                                          <p:spTgt spid="129"/>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130"/>
                                        </p:tgtEl>
                                        <p:attrNameLst>
                                          <p:attrName>style.visibility</p:attrName>
                                        </p:attrNameLst>
                                      </p:cBhvr>
                                      <p:to>
                                        <p:strVal val="visible"/>
                                      </p:to>
                                    </p:set>
                                    <p:anim calcmode="lin" valueType="num">
                                      <p:cBhvr additive="base">
                                        <p:cTn id="151" dur="2500" fill="hold"/>
                                        <p:tgtEl>
                                          <p:spTgt spid="130"/>
                                        </p:tgtEl>
                                        <p:attrNameLst>
                                          <p:attrName>ppt_x</p:attrName>
                                        </p:attrNameLst>
                                      </p:cBhvr>
                                      <p:tavLst>
                                        <p:tav tm="0">
                                          <p:val>
                                            <p:strVal val="0-#ppt_w/2"/>
                                          </p:val>
                                        </p:tav>
                                        <p:tav tm="100000">
                                          <p:val>
                                            <p:strVal val="#ppt_x"/>
                                          </p:val>
                                        </p:tav>
                                      </p:tavLst>
                                    </p:anim>
                                    <p:anim calcmode="lin" valueType="num">
                                      <p:cBhvr additive="base">
                                        <p:cTn id="152" dur="2500" fill="hold"/>
                                        <p:tgtEl>
                                          <p:spTgt spid="130"/>
                                        </p:tgtEl>
                                        <p:attrNameLst>
                                          <p:attrName>ppt_y</p:attrName>
                                        </p:attrNameLst>
                                      </p:cBhvr>
                                      <p:tavLst>
                                        <p:tav tm="0">
                                          <p:val>
                                            <p:strVal val="#ppt_y"/>
                                          </p:val>
                                        </p:tav>
                                        <p:tav tm="100000">
                                          <p:val>
                                            <p:strVal val="#ppt_y"/>
                                          </p:val>
                                        </p:tav>
                                      </p:tavLst>
                                    </p:anim>
                                  </p:childTnLst>
                                </p:cTn>
                              </p:par>
                              <p:par>
                                <p:cTn id="153" presetID="2" presetClass="entr" presetSubtype="8" fill="hold" nodeType="withEffect">
                                  <p:stCondLst>
                                    <p:cond delay="0"/>
                                  </p:stCondLst>
                                  <p:childTnLst>
                                    <p:set>
                                      <p:cBhvr>
                                        <p:cTn id="154" dur="1" fill="hold">
                                          <p:stCondLst>
                                            <p:cond delay="0"/>
                                          </p:stCondLst>
                                        </p:cTn>
                                        <p:tgtEl>
                                          <p:spTgt spid="131"/>
                                        </p:tgtEl>
                                        <p:attrNameLst>
                                          <p:attrName>style.visibility</p:attrName>
                                        </p:attrNameLst>
                                      </p:cBhvr>
                                      <p:to>
                                        <p:strVal val="visible"/>
                                      </p:to>
                                    </p:set>
                                    <p:anim calcmode="lin" valueType="num">
                                      <p:cBhvr additive="base">
                                        <p:cTn id="155" dur="2500" fill="hold"/>
                                        <p:tgtEl>
                                          <p:spTgt spid="131"/>
                                        </p:tgtEl>
                                        <p:attrNameLst>
                                          <p:attrName>ppt_x</p:attrName>
                                        </p:attrNameLst>
                                      </p:cBhvr>
                                      <p:tavLst>
                                        <p:tav tm="0">
                                          <p:val>
                                            <p:strVal val="0-#ppt_w/2"/>
                                          </p:val>
                                        </p:tav>
                                        <p:tav tm="100000">
                                          <p:val>
                                            <p:strVal val="#ppt_x"/>
                                          </p:val>
                                        </p:tav>
                                      </p:tavLst>
                                    </p:anim>
                                    <p:anim calcmode="lin" valueType="num">
                                      <p:cBhvr additive="base">
                                        <p:cTn id="156" dur="2500" fill="hold"/>
                                        <p:tgtEl>
                                          <p:spTgt spid="13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132"/>
                                        </p:tgtEl>
                                        <p:attrNameLst>
                                          <p:attrName>style.visibility</p:attrName>
                                        </p:attrNameLst>
                                      </p:cBhvr>
                                      <p:to>
                                        <p:strVal val="visible"/>
                                      </p:to>
                                    </p:set>
                                    <p:anim calcmode="lin" valueType="num">
                                      <p:cBhvr additive="base">
                                        <p:cTn id="159" dur="2500" fill="hold"/>
                                        <p:tgtEl>
                                          <p:spTgt spid="132"/>
                                        </p:tgtEl>
                                        <p:attrNameLst>
                                          <p:attrName>ppt_x</p:attrName>
                                        </p:attrNameLst>
                                      </p:cBhvr>
                                      <p:tavLst>
                                        <p:tav tm="0">
                                          <p:val>
                                            <p:strVal val="0-#ppt_w/2"/>
                                          </p:val>
                                        </p:tav>
                                        <p:tav tm="100000">
                                          <p:val>
                                            <p:strVal val="#ppt_x"/>
                                          </p:val>
                                        </p:tav>
                                      </p:tavLst>
                                    </p:anim>
                                    <p:anim calcmode="lin" valueType="num">
                                      <p:cBhvr additive="base">
                                        <p:cTn id="160" dur="2500" fill="hold"/>
                                        <p:tgtEl>
                                          <p:spTgt spid="132"/>
                                        </p:tgtEl>
                                        <p:attrNameLst>
                                          <p:attrName>ppt_y</p:attrName>
                                        </p:attrNameLst>
                                      </p:cBhvr>
                                      <p:tavLst>
                                        <p:tav tm="0">
                                          <p:val>
                                            <p:strVal val="#ppt_y"/>
                                          </p:val>
                                        </p:tav>
                                        <p:tav tm="100000">
                                          <p:val>
                                            <p:strVal val="#ppt_y"/>
                                          </p:val>
                                        </p:tav>
                                      </p:tavLst>
                                    </p:anim>
                                  </p:childTnLst>
                                </p:cTn>
                              </p:par>
                              <p:par>
                                <p:cTn id="161" presetID="2" presetClass="entr" presetSubtype="8" fill="hold" nodeType="withEffect">
                                  <p:stCondLst>
                                    <p:cond delay="0"/>
                                  </p:stCondLst>
                                  <p:childTnLst>
                                    <p:set>
                                      <p:cBhvr>
                                        <p:cTn id="162" dur="1" fill="hold">
                                          <p:stCondLst>
                                            <p:cond delay="0"/>
                                          </p:stCondLst>
                                        </p:cTn>
                                        <p:tgtEl>
                                          <p:spTgt spid="133"/>
                                        </p:tgtEl>
                                        <p:attrNameLst>
                                          <p:attrName>style.visibility</p:attrName>
                                        </p:attrNameLst>
                                      </p:cBhvr>
                                      <p:to>
                                        <p:strVal val="visible"/>
                                      </p:to>
                                    </p:set>
                                    <p:anim calcmode="lin" valueType="num">
                                      <p:cBhvr additive="base">
                                        <p:cTn id="163" dur="2500" fill="hold"/>
                                        <p:tgtEl>
                                          <p:spTgt spid="133"/>
                                        </p:tgtEl>
                                        <p:attrNameLst>
                                          <p:attrName>ppt_x</p:attrName>
                                        </p:attrNameLst>
                                      </p:cBhvr>
                                      <p:tavLst>
                                        <p:tav tm="0">
                                          <p:val>
                                            <p:strVal val="0-#ppt_w/2"/>
                                          </p:val>
                                        </p:tav>
                                        <p:tav tm="100000">
                                          <p:val>
                                            <p:strVal val="#ppt_x"/>
                                          </p:val>
                                        </p:tav>
                                      </p:tavLst>
                                    </p:anim>
                                    <p:anim calcmode="lin" valueType="num">
                                      <p:cBhvr additive="base">
                                        <p:cTn id="164" dur="2500" fill="hold"/>
                                        <p:tgtEl>
                                          <p:spTgt spid="133"/>
                                        </p:tgtEl>
                                        <p:attrNameLst>
                                          <p:attrName>ppt_y</p:attrName>
                                        </p:attrNameLst>
                                      </p:cBhvr>
                                      <p:tavLst>
                                        <p:tav tm="0">
                                          <p:val>
                                            <p:strVal val="#ppt_y"/>
                                          </p:val>
                                        </p:tav>
                                        <p:tav tm="100000">
                                          <p:val>
                                            <p:strVal val="#ppt_y"/>
                                          </p:val>
                                        </p:tav>
                                      </p:tavLst>
                                    </p:anim>
                                  </p:childTnLst>
                                </p:cTn>
                              </p:par>
                              <p:par>
                                <p:cTn id="165" presetID="2" presetClass="entr" presetSubtype="8" fill="hold" nodeType="withEffect">
                                  <p:stCondLst>
                                    <p:cond delay="0"/>
                                  </p:stCondLst>
                                  <p:childTnLst>
                                    <p:set>
                                      <p:cBhvr>
                                        <p:cTn id="166" dur="1" fill="hold">
                                          <p:stCondLst>
                                            <p:cond delay="0"/>
                                          </p:stCondLst>
                                        </p:cTn>
                                        <p:tgtEl>
                                          <p:spTgt spid="134"/>
                                        </p:tgtEl>
                                        <p:attrNameLst>
                                          <p:attrName>style.visibility</p:attrName>
                                        </p:attrNameLst>
                                      </p:cBhvr>
                                      <p:to>
                                        <p:strVal val="visible"/>
                                      </p:to>
                                    </p:set>
                                    <p:anim calcmode="lin" valueType="num">
                                      <p:cBhvr additive="base">
                                        <p:cTn id="167" dur="2500" fill="hold"/>
                                        <p:tgtEl>
                                          <p:spTgt spid="134"/>
                                        </p:tgtEl>
                                        <p:attrNameLst>
                                          <p:attrName>ppt_x</p:attrName>
                                        </p:attrNameLst>
                                      </p:cBhvr>
                                      <p:tavLst>
                                        <p:tav tm="0">
                                          <p:val>
                                            <p:strVal val="0-#ppt_w/2"/>
                                          </p:val>
                                        </p:tav>
                                        <p:tav tm="100000">
                                          <p:val>
                                            <p:strVal val="#ppt_x"/>
                                          </p:val>
                                        </p:tav>
                                      </p:tavLst>
                                    </p:anim>
                                    <p:anim calcmode="lin" valueType="num">
                                      <p:cBhvr additive="base">
                                        <p:cTn id="168" dur="2500" fill="hold"/>
                                        <p:tgtEl>
                                          <p:spTgt spid="134"/>
                                        </p:tgtEl>
                                        <p:attrNameLst>
                                          <p:attrName>ppt_y</p:attrName>
                                        </p:attrNameLst>
                                      </p:cBhvr>
                                      <p:tavLst>
                                        <p:tav tm="0">
                                          <p:val>
                                            <p:strVal val="#ppt_y"/>
                                          </p:val>
                                        </p:tav>
                                        <p:tav tm="100000">
                                          <p:val>
                                            <p:strVal val="#ppt_y"/>
                                          </p:val>
                                        </p:tav>
                                      </p:tavLst>
                                    </p:anim>
                                  </p:childTnLst>
                                </p:cTn>
                              </p:par>
                              <p:par>
                                <p:cTn id="169" presetID="2" presetClass="entr" presetSubtype="8" fill="hold" nodeType="withEffect">
                                  <p:stCondLst>
                                    <p:cond delay="0"/>
                                  </p:stCondLst>
                                  <p:childTnLst>
                                    <p:set>
                                      <p:cBhvr>
                                        <p:cTn id="170" dur="1" fill="hold">
                                          <p:stCondLst>
                                            <p:cond delay="0"/>
                                          </p:stCondLst>
                                        </p:cTn>
                                        <p:tgtEl>
                                          <p:spTgt spid="135"/>
                                        </p:tgtEl>
                                        <p:attrNameLst>
                                          <p:attrName>style.visibility</p:attrName>
                                        </p:attrNameLst>
                                      </p:cBhvr>
                                      <p:to>
                                        <p:strVal val="visible"/>
                                      </p:to>
                                    </p:set>
                                    <p:anim calcmode="lin" valueType="num">
                                      <p:cBhvr additive="base">
                                        <p:cTn id="171" dur="2500" fill="hold"/>
                                        <p:tgtEl>
                                          <p:spTgt spid="135"/>
                                        </p:tgtEl>
                                        <p:attrNameLst>
                                          <p:attrName>ppt_x</p:attrName>
                                        </p:attrNameLst>
                                      </p:cBhvr>
                                      <p:tavLst>
                                        <p:tav tm="0">
                                          <p:val>
                                            <p:strVal val="0-#ppt_w/2"/>
                                          </p:val>
                                        </p:tav>
                                        <p:tav tm="100000">
                                          <p:val>
                                            <p:strVal val="#ppt_x"/>
                                          </p:val>
                                        </p:tav>
                                      </p:tavLst>
                                    </p:anim>
                                    <p:anim calcmode="lin" valueType="num">
                                      <p:cBhvr additive="base">
                                        <p:cTn id="172" dur="2500" fill="hold"/>
                                        <p:tgtEl>
                                          <p:spTgt spid="13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136"/>
                                        </p:tgtEl>
                                        <p:attrNameLst>
                                          <p:attrName>style.visibility</p:attrName>
                                        </p:attrNameLst>
                                      </p:cBhvr>
                                      <p:to>
                                        <p:strVal val="visible"/>
                                      </p:to>
                                    </p:set>
                                    <p:anim calcmode="lin" valueType="num">
                                      <p:cBhvr additive="base">
                                        <p:cTn id="175" dur="2500" fill="hold"/>
                                        <p:tgtEl>
                                          <p:spTgt spid="136"/>
                                        </p:tgtEl>
                                        <p:attrNameLst>
                                          <p:attrName>ppt_x</p:attrName>
                                        </p:attrNameLst>
                                      </p:cBhvr>
                                      <p:tavLst>
                                        <p:tav tm="0">
                                          <p:val>
                                            <p:strVal val="0-#ppt_w/2"/>
                                          </p:val>
                                        </p:tav>
                                        <p:tav tm="100000">
                                          <p:val>
                                            <p:strVal val="#ppt_x"/>
                                          </p:val>
                                        </p:tav>
                                      </p:tavLst>
                                    </p:anim>
                                    <p:anim calcmode="lin" valueType="num">
                                      <p:cBhvr additive="base">
                                        <p:cTn id="176" dur="2500" fill="hold"/>
                                        <p:tgtEl>
                                          <p:spTgt spid="136"/>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137"/>
                                        </p:tgtEl>
                                        <p:attrNameLst>
                                          <p:attrName>style.visibility</p:attrName>
                                        </p:attrNameLst>
                                      </p:cBhvr>
                                      <p:to>
                                        <p:strVal val="visible"/>
                                      </p:to>
                                    </p:set>
                                    <p:anim calcmode="lin" valueType="num">
                                      <p:cBhvr additive="base">
                                        <p:cTn id="179" dur="2500" fill="hold"/>
                                        <p:tgtEl>
                                          <p:spTgt spid="137"/>
                                        </p:tgtEl>
                                        <p:attrNameLst>
                                          <p:attrName>ppt_x</p:attrName>
                                        </p:attrNameLst>
                                      </p:cBhvr>
                                      <p:tavLst>
                                        <p:tav tm="0">
                                          <p:val>
                                            <p:strVal val="0-#ppt_w/2"/>
                                          </p:val>
                                        </p:tav>
                                        <p:tav tm="100000">
                                          <p:val>
                                            <p:strVal val="#ppt_x"/>
                                          </p:val>
                                        </p:tav>
                                      </p:tavLst>
                                    </p:anim>
                                    <p:anim calcmode="lin" valueType="num">
                                      <p:cBhvr additive="base">
                                        <p:cTn id="180" dur="2500" fill="hold"/>
                                        <p:tgtEl>
                                          <p:spTgt spid="137"/>
                                        </p:tgtEl>
                                        <p:attrNameLst>
                                          <p:attrName>ppt_y</p:attrName>
                                        </p:attrNameLst>
                                      </p:cBhvr>
                                      <p:tavLst>
                                        <p:tav tm="0">
                                          <p:val>
                                            <p:strVal val="#ppt_y"/>
                                          </p:val>
                                        </p:tav>
                                        <p:tav tm="100000">
                                          <p:val>
                                            <p:strVal val="#ppt_y"/>
                                          </p:val>
                                        </p:tav>
                                      </p:tavLst>
                                    </p:anim>
                                  </p:childTnLst>
                                </p:cTn>
                              </p:par>
                              <p:par>
                                <p:cTn id="181" presetID="2" presetClass="entr" presetSubtype="8" fill="hold" nodeType="withEffect">
                                  <p:stCondLst>
                                    <p:cond delay="0"/>
                                  </p:stCondLst>
                                  <p:childTnLst>
                                    <p:set>
                                      <p:cBhvr>
                                        <p:cTn id="182" dur="1" fill="hold">
                                          <p:stCondLst>
                                            <p:cond delay="0"/>
                                          </p:stCondLst>
                                        </p:cTn>
                                        <p:tgtEl>
                                          <p:spTgt spid="138"/>
                                        </p:tgtEl>
                                        <p:attrNameLst>
                                          <p:attrName>style.visibility</p:attrName>
                                        </p:attrNameLst>
                                      </p:cBhvr>
                                      <p:to>
                                        <p:strVal val="visible"/>
                                      </p:to>
                                    </p:set>
                                    <p:anim calcmode="lin" valueType="num">
                                      <p:cBhvr additive="base">
                                        <p:cTn id="183" dur="2500" fill="hold"/>
                                        <p:tgtEl>
                                          <p:spTgt spid="138"/>
                                        </p:tgtEl>
                                        <p:attrNameLst>
                                          <p:attrName>ppt_x</p:attrName>
                                        </p:attrNameLst>
                                      </p:cBhvr>
                                      <p:tavLst>
                                        <p:tav tm="0">
                                          <p:val>
                                            <p:strVal val="0-#ppt_w/2"/>
                                          </p:val>
                                        </p:tav>
                                        <p:tav tm="100000">
                                          <p:val>
                                            <p:strVal val="#ppt_x"/>
                                          </p:val>
                                        </p:tav>
                                      </p:tavLst>
                                    </p:anim>
                                    <p:anim calcmode="lin" valueType="num">
                                      <p:cBhvr additive="base">
                                        <p:cTn id="184" dur="2500" fill="hold"/>
                                        <p:tgtEl>
                                          <p:spTgt spid="138"/>
                                        </p:tgtEl>
                                        <p:attrNameLst>
                                          <p:attrName>ppt_y</p:attrName>
                                        </p:attrNameLst>
                                      </p:cBhvr>
                                      <p:tavLst>
                                        <p:tav tm="0">
                                          <p:val>
                                            <p:strVal val="#ppt_y"/>
                                          </p:val>
                                        </p:tav>
                                        <p:tav tm="100000">
                                          <p:val>
                                            <p:strVal val="#ppt_y"/>
                                          </p:val>
                                        </p:tav>
                                      </p:tavLst>
                                    </p:anim>
                                  </p:childTnLst>
                                </p:cTn>
                              </p:par>
                              <p:par>
                                <p:cTn id="185" presetID="2" presetClass="entr" presetSubtype="8" fill="hold" nodeType="withEffect">
                                  <p:stCondLst>
                                    <p:cond delay="0"/>
                                  </p:stCondLst>
                                  <p:childTnLst>
                                    <p:set>
                                      <p:cBhvr>
                                        <p:cTn id="186" dur="1" fill="hold">
                                          <p:stCondLst>
                                            <p:cond delay="0"/>
                                          </p:stCondLst>
                                        </p:cTn>
                                        <p:tgtEl>
                                          <p:spTgt spid="139"/>
                                        </p:tgtEl>
                                        <p:attrNameLst>
                                          <p:attrName>style.visibility</p:attrName>
                                        </p:attrNameLst>
                                      </p:cBhvr>
                                      <p:to>
                                        <p:strVal val="visible"/>
                                      </p:to>
                                    </p:set>
                                    <p:anim calcmode="lin" valueType="num">
                                      <p:cBhvr additive="base">
                                        <p:cTn id="187" dur="2500" fill="hold"/>
                                        <p:tgtEl>
                                          <p:spTgt spid="139"/>
                                        </p:tgtEl>
                                        <p:attrNameLst>
                                          <p:attrName>ppt_x</p:attrName>
                                        </p:attrNameLst>
                                      </p:cBhvr>
                                      <p:tavLst>
                                        <p:tav tm="0">
                                          <p:val>
                                            <p:strVal val="0-#ppt_w/2"/>
                                          </p:val>
                                        </p:tav>
                                        <p:tav tm="100000">
                                          <p:val>
                                            <p:strVal val="#ppt_x"/>
                                          </p:val>
                                        </p:tav>
                                      </p:tavLst>
                                    </p:anim>
                                    <p:anim calcmode="lin" valueType="num">
                                      <p:cBhvr additive="base">
                                        <p:cTn id="188" dur="2500" fill="hold"/>
                                        <p:tgtEl>
                                          <p:spTgt spid="139"/>
                                        </p:tgtEl>
                                        <p:attrNameLst>
                                          <p:attrName>ppt_y</p:attrName>
                                        </p:attrNameLst>
                                      </p:cBhvr>
                                      <p:tavLst>
                                        <p:tav tm="0">
                                          <p:val>
                                            <p:strVal val="#ppt_y"/>
                                          </p:val>
                                        </p:tav>
                                        <p:tav tm="100000">
                                          <p:val>
                                            <p:strVal val="#ppt_y"/>
                                          </p:val>
                                        </p:tav>
                                      </p:tavLst>
                                    </p:anim>
                                  </p:childTnLst>
                                </p:cTn>
                              </p:par>
                              <p:par>
                                <p:cTn id="189" presetID="2" presetClass="entr" presetSubtype="8" fill="hold" nodeType="withEffect">
                                  <p:stCondLst>
                                    <p:cond delay="0"/>
                                  </p:stCondLst>
                                  <p:childTnLst>
                                    <p:set>
                                      <p:cBhvr>
                                        <p:cTn id="190" dur="1" fill="hold">
                                          <p:stCondLst>
                                            <p:cond delay="0"/>
                                          </p:stCondLst>
                                        </p:cTn>
                                        <p:tgtEl>
                                          <p:spTgt spid="140"/>
                                        </p:tgtEl>
                                        <p:attrNameLst>
                                          <p:attrName>style.visibility</p:attrName>
                                        </p:attrNameLst>
                                      </p:cBhvr>
                                      <p:to>
                                        <p:strVal val="visible"/>
                                      </p:to>
                                    </p:set>
                                    <p:anim calcmode="lin" valueType="num">
                                      <p:cBhvr additive="base">
                                        <p:cTn id="191" dur="2500" fill="hold"/>
                                        <p:tgtEl>
                                          <p:spTgt spid="140"/>
                                        </p:tgtEl>
                                        <p:attrNameLst>
                                          <p:attrName>ppt_x</p:attrName>
                                        </p:attrNameLst>
                                      </p:cBhvr>
                                      <p:tavLst>
                                        <p:tav tm="0">
                                          <p:val>
                                            <p:strVal val="0-#ppt_w/2"/>
                                          </p:val>
                                        </p:tav>
                                        <p:tav tm="100000">
                                          <p:val>
                                            <p:strVal val="#ppt_x"/>
                                          </p:val>
                                        </p:tav>
                                      </p:tavLst>
                                    </p:anim>
                                    <p:anim calcmode="lin" valueType="num">
                                      <p:cBhvr additive="base">
                                        <p:cTn id="192" dur="2500" fill="hold"/>
                                        <p:tgtEl>
                                          <p:spTgt spid="140"/>
                                        </p:tgtEl>
                                        <p:attrNameLst>
                                          <p:attrName>ppt_y</p:attrName>
                                        </p:attrNameLst>
                                      </p:cBhvr>
                                      <p:tavLst>
                                        <p:tav tm="0">
                                          <p:val>
                                            <p:strVal val="#ppt_y"/>
                                          </p:val>
                                        </p:tav>
                                        <p:tav tm="100000">
                                          <p:val>
                                            <p:strVal val="#ppt_y"/>
                                          </p:val>
                                        </p:tav>
                                      </p:tavLst>
                                    </p:anim>
                                  </p:childTnLst>
                                </p:cTn>
                              </p:par>
                              <p:par>
                                <p:cTn id="193" presetID="2" presetClass="entr" presetSubtype="8" fill="hold" nodeType="withEffect">
                                  <p:stCondLst>
                                    <p:cond delay="0"/>
                                  </p:stCondLst>
                                  <p:childTnLst>
                                    <p:set>
                                      <p:cBhvr>
                                        <p:cTn id="194" dur="1" fill="hold">
                                          <p:stCondLst>
                                            <p:cond delay="0"/>
                                          </p:stCondLst>
                                        </p:cTn>
                                        <p:tgtEl>
                                          <p:spTgt spid="141"/>
                                        </p:tgtEl>
                                        <p:attrNameLst>
                                          <p:attrName>style.visibility</p:attrName>
                                        </p:attrNameLst>
                                      </p:cBhvr>
                                      <p:to>
                                        <p:strVal val="visible"/>
                                      </p:to>
                                    </p:set>
                                    <p:anim calcmode="lin" valueType="num">
                                      <p:cBhvr additive="base">
                                        <p:cTn id="195" dur="2500" fill="hold"/>
                                        <p:tgtEl>
                                          <p:spTgt spid="141"/>
                                        </p:tgtEl>
                                        <p:attrNameLst>
                                          <p:attrName>ppt_x</p:attrName>
                                        </p:attrNameLst>
                                      </p:cBhvr>
                                      <p:tavLst>
                                        <p:tav tm="0">
                                          <p:val>
                                            <p:strVal val="0-#ppt_w/2"/>
                                          </p:val>
                                        </p:tav>
                                        <p:tav tm="100000">
                                          <p:val>
                                            <p:strVal val="#ppt_x"/>
                                          </p:val>
                                        </p:tav>
                                      </p:tavLst>
                                    </p:anim>
                                    <p:anim calcmode="lin" valueType="num">
                                      <p:cBhvr additive="base">
                                        <p:cTn id="196" dur="2500" fill="hold"/>
                                        <p:tgtEl>
                                          <p:spTgt spid="141"/>
                                        </p:tgtEl>
                                        <p:attrNameLst>
                                          <p:attrName>ppt_y</p:attrName>
                                        </p:attrNameLst>
                                      </p:cBhvr>
                                      <p:tavLst>
                                        <p:tav tm="0">
                                          <p:val>
                                            <p:strVal val="#ppt_y"/>
                                          </p:val>
                                        </p:tav>
                                        <p:tav tm="100000">
                                          <p:val>
                                            <p:strVal val="#ppt_y"/>
                                          </p:val>
                                        </p:tav>
                                      </p:tavLst>
                                    </p:anim>
                                  </p:childTnLst>
                                </p:cTn>
                              </p:par>
                              <p:par>
                                <p:cTn id="197" presetID="2" presetClass="entr" presetSubtype="8" fill="hold" nodeType="withEffect">
                                  <p:stCondLst>
                                    <p:cond delay="0"/>
                                  </p:stCondLst>
                                  <p:childTnLst>
                                    <p:set>
                                      <p:cBhvr>
                                        <p:cTn id="198" dur="1" fill="hold">
                                          <p:stCondLst>
                                            <p:cond delay="0"/>
                                          </p:stCondLst>
                                        </p:cTn>
                                        <p:tgtEl>
                                          <p:spTgt spid="142"/>
                                        </p:tgtEl>
                                        <p:attrNameLst>
                                          <p:attrName>style.visibility</p:attrName>
                                        </p:attrNameLst>
                                      </p:cBhvr>
                                      <p:to>
                                        <p:strVal val="visible"/>
                                      </p:to>
                                    </p:set>
                                    <p:anim calcmode="lin" valueType="num">
                                      <p:cBhvr additive="base">
                                        <p:cTn id="199" dur="2500" fill="hold"/>
                                        <p:tgtEl>
                                          <p:spTgt spid="142"/>
                                        </p:tgtEl>
                                        <p:attrNameLst>
                                          <p:attrName>ppt_x</p:attrName>
                                        </p:attrNameLst>
                                      </p:cBhvr>
                                      <p:tavLst>
                                        <p:tav tm="0">
                                          <p:val>
                                            <p:strVal val="0-#ppt_w/2"/>
                                          </p:val>
                                        </p:tav>
                                        <p:tav tm="100000">
                                          <p:val>
                                            <p:strVal val="#ppt_x"/>
                                          </p:val>
                                        </p:tav>
                                      </p:tavLst>
                                    </p:anim>
                                    <p:anim calcmode="lin" valueType="num">
                                      <p:cBhvr additive="base">
                                        <p:cTn id="200" dur="2500" fill="hold"/>
                                        <p:tgtEl>
                                          <p:spTgt spid="142"/>
                                        </p:tgtEl>
                                        <p:attrNameLst>
                                          <p:attrName>ppt_y</p:attrName>
                                        </p:attrNameLst>
                                      </p:cBhvr>
                                      <p:tavLst>
                                        <p:tav tm="0">
                                          <p:val>
                                            <p:strVal val="#ppt_y"/>
                                          </p:val>
                                        </p:tav>
                                        <p:tav tm="100000">
                                          <p:val>
                                            <p:strVal val="#ppt_y"/>
                                          </p:val>
                                        </p:tav>
                                      </p:tavLst>
                                    </p:anim>
                                  </p:childTnLst>
                                </p:cTn>
                              </p:par>
                              <p:par>
                                <p:cTn id="201" presetID="2" presetClass="entr" presetSubtype="8" fill="hold" nodeType="withEffect">
                                  <p:stCondLst>
                                    <p:cond delay="0"/>
                                  </p:stCondLst>
                                  <p:childTnLst>
                                    <p:set>
                                      <p:cBhvr>
                                        <p:cTn id="202" dur="1" fill="hold">
                                          <p:stCondLst>
                                            <p:cond delay="0"/>
                                          </p:stCondLst>
                                        </p:cTn>
                                        <p:tgtEl>
                                          <p:spTgt spid="143"/>
                                        </p:tgtEl>
                                        <p:attrNameLst>
                                          <p:attrName>style.visibility</p:attrName>
                                        </p:attrNameLst>
                                      </p:cBhvr>
                                      <p:to>
                                        <p:strVal val="visible"/>
                                      </p:to>
                                    </p:set>
                                    <p:anim calcmode="lin" valueType="num">
                                      <p:cBhvr additive="base">
                                        <p:cTn id="203" dur="2500" fill="hold"/>
                                        <p:tgtEl>
                                          <p:spTgt spid="143"/>
                                        </p:tgtEl>
                                        <p:attrNameLst>
                                          <p:attrName>ppt_x</p:attrName>
                                        </p:attrNameLst>
                                      </p:cBhvr>
                                      <p:tavLst>
                                        <p:tav tm="0">
                                          <p:val>
                                            <p:strVal val="0-#ppt_w/2"/>
                                          </p:val>
                                        </p:tav>
                                        <p:tav tm="100000">
                                          <p:val>
                                            <p:strVal val="#ppt_x"/>
                                          </p:val>
                                        </p:tav>
                                      </p:tavLst>
                                    </p:anim>
                                    <p:anim calcmode="lin" valueType="num">
                                      <p:cBhvr additive="base">
                                        <p:cTn id="204" dur="2500" fill="hold"/>
                                        <p:tgtEl>
                                          <p:spTgt spid="143"/>
                                        </p:tgtEl>
                                        <p:attrNameLst>
                                          <p:attrName>ppt_y</p:attrName>
                                        </p:attrNameLst>
                                      </p:cBhvr>
                                      <p:tavLst>
                                        <p:tav tm="0">
                                          <p:val>
                                            <p:strVal val="#ppt_y"/>
                                          </p:val>
                                        </p:tav>
                                        <p:tav tm="100000">
                                          <p:val>
                                            <p:strVal val="#ppt_y"/>
                                          </p:val>
                                        </p:tav>
                                      </p:tavLst>
                                    </p:anim>
                                  </p:childTnLst>
                                </p:cTn>
                              </p:par>
                              <p:par>
                                <p:cTn id="205" presetID="2" presetClass="entr" presetSubtype="8" fill="hold" nodeType="withEffect">
                                  <p:stCondLst>
                                    <p:cond delay="0"/>
                                  </p:stCondLst>
                                  <p:childTnLst>
                                    <p:set>
                                      <p:cBhvr>
                                        <p:cTn id="206" dur="1" fill="hold">
                                          <p:stCondLst>
                                            <p:cond delay="0"/>
                                          </p:stCondLst>
                                        </p:cTn>
                                        <p:tgtEl>
                                          <p:spTgt spid="144"/>
                                        </p:tgtEl>
                                        <p:attrNameLst>
                                          <p:attrName>style.visibility</p:attrName>
                                        </p:attrNameLst>
                                      </p:cBhvr>
                                      <p:to>
                                        <p:strVal val="visible"/>
                                      </p:to>
                                    </p:set>
                                    <p:anim calcmode="lin" valueType="num">
                                      <p:cBhvr additive="base">
                                        <p:cTn id="207" dur="2500" fill="hold"/>
                                        <p:tgtEl>
                                          <p:spTgt spid="144"/>
                                        </p:tgtEl>
                                        <p:attrNameLst>
                                          <p:attrName>ppt_x</p:attrName>
                                        </p:attrNameLst>
                                      </p:cBhvr>
                                      <p:tavLst>
                                        <p:tav tm="0">
                                          <p:val>
                                            <p:strVal val="0-#ppt_w/2"/>
                                          </p:val>
                                        </p:tav>
                                        <p:tav tm="100000">
                                          <p:val>
                                            <p:strVal val="#ppt_x"/>
                                          </p:val>
                                        </p:tav>
                                      </p:tavLst>
                                    </p:anim>
                                    <p:anim calcmode="lin" valueType="num">
                                      <p:cBhvr additive="base">
                                        <p:cTn id="208" dur="2500" fill="hold"/>
                                        <p:tgtEl>
                                          <p:spTgt spid="144"/>
                                        </p:tgtEl>
                                        <p:attrNameLst>
                                          <p:attrName>ppt_y</p:attrName>
                                        </p:attrNameLst>
                                      </p:cBhvr>
                                      <p:tavLst>
                                        <p:tav tm="0">
                                          <p:val>
                                            <p:strVal val="#ppt_y"/>
                                          </p:val>
                                        </p:tav>
                                        <p:tav tm="100000">
                                          <p:val>
                                            <p:strVal val="#ppt_y"/>
                                          </p:val>
                                        </p:tav>
                                      </p:tavLst>
                                    </p:anim>
                                  </p:childTnLst>
                                </p:cTn>
                              </p:par>
                              <p:par>
                                <p:cTn id="209" presetID="2" presetClass="entr" presetSubtype="8" fill="hold" nodeType="withEffect">
                                  <p:stCondLst>
                                    <p:cond delay="0"/>
                                  </p:stCondLst>
                                  <p:childTnLst>
                                    <p:set>
                                      <p:cBhvr>
                                        <p:cTn id="210" dur="1" fill="hold">
                                          <p:stCondLst>
                                            <p:cond delay="0"/>
                                          </p:stCondLst>
                                        </p:cTn>
                                        <p:tgtEl>
                                          <p:spTgt spid="145"/>
                                        </p:tgtEl>
                                        <p:attrNameLst>
                                          <p:attrName>style.visibility</p:attrName>
                                        </p:attrNameLst>
                                      </p:cBhvr>
                                      <p:to>
                                        <p:strVal val="visible"/>
                                      </p:to>
                                    </p:set>
                                    <p:anim calcmode="lin" valueType="num">
                                      <p:cBhvr additive="base">
                                        <p:cTn id="211" dur="2500" fill="hold"/>
                                        <p:tgtEl>
                                          <p:spTgt spid="145"/>
                                        </p:tgtEl>
                                        <p:attrNameLst>
                                          <p:attrName>ppt_x</p:attrName>
                                        </p:attrNameLst>
                                      </p:cBhvr>
                                      <p:tavLst>
                                        <p:tav tm="0">
                                          <p:val>
                                            <p:strVal val="0-#ppt_w/2"/>
                                          </p:val>
                                        </p:tav>
                                        <p:tav tm="100000">
                                          <p:val>
                                            <p:strVal val="#ppt_x"/>
                                          </p:val>
                                        </p:tav>
                                      </p:tavLst>
                                    </p:anim>
                                    <p:anim calcmode="lin" valueType="num">
                                      <p:cBhvr additive="base">
                                        <p:cTn id="212" dur="2500" fill="hold"/>
                                        <p:tgtEl>
                                          <p:spTgt spid="145"/>
                                        </p:tgtEl>
                                        <p:attrNameLst>
                                          <p:attrName>ppt_y</p:attrName>
                                        </p:attrNameLst>
                                      </p:cBhvr>
                                      <p:tavLst>
                                        <p:tav tm="0">
                                          <p:val>
                                            <p:strVal val="#ppt_y"/>
                                          </p:val>
                                        </p:tav>
                                        <p:tav tm="100000">
                                          <p:val>
                                            <p:strVal val="#ppt_y"/>
                                          </p:val>
                                        </p:tav>
                                      </p:tavLst>
                                    </p:anim>
                                  </p:childTnLst>
                                </p:cTn>
                              </p:par>
                              <p:par>
                                <p:cTn id="213" presetID="2" presetClass="entr" presetSubtype="8" fill="hold" nodeType="withEffect">
                                  <p:stCondLst>
                                    <p:cond delay="0"/>
                                  </p:stCondLst>
                                  <p:childTnLst>
                                    <p:set>
                                      <p:cBhvr>
                                        <p:cTn id="214" dur="1" fill="hold">
                                          <p:stCondLst>
                                            <p:cond delay="0"/>
                                          </p:stCondLst>
                                        </p:cTn>
                                        <p:tgtEl>
                                          <p:spTgt spid="146"/>
                                        </p:tgtEl>
                                        <p:attrNameLst>
                                          <p:attrName>style.visibility</p:attrName>
                                        </p:attrNameLst>
                                      </p:cBhvr>
                                      <p:to>
                                        <p:strVal val="visible"/>
                                      </p:to>
                                    </p:set>
                                    <p:anim calcmode="lin" valueType="num">
                                      <p:cBhvr additive="base">
                                        <p:cTn id="215" dur="2500" fill="hold"/>
                                        <p:tgtEl>
                                          <p:spTgt spid="146"/>
                                        </p:tgtEl>
                                        <p:attrNameLst>
                                          <p:attrName>ppt_x</p:attrName>
                                        </p:attrNameLst>
                                      </p:cBhvr>
                                      <p:tavLst>
                                        <p:tav tm="0">
                                          <p:val>
                                            <p:strVal val="0-#ppt_w/2"/>
                                          </p:val>
                                        </p:tav>
                                        <p:tav tm="100000">
                                          <p:val>
                                            <p:strVal val="#ppt_x"/>
                                          </p:val>
                                        </p:tav>
                                      </p:tavLst>
                                    </p:anim>
                                    <p:anim calcmode="lin" valueType="num">
                                      <p:cBhvr additive="base">
                                        <p:cTn id="216" dur="2500" fill="hold"/>
                                        <p:tgtEl>
                                          <p:spTgt spid="146"/>
                                        </p:tgtEl>
                                        <p:attrNameLst>
                                          <p:attrName>ppt_y</p:attrName>
                                        </p:attrNameLst>
                                      </p:cBhvr>
                                      <p:tavLst>
                                        <p:tav tm="0">
                                          <p:val>
                                            <p:strVal val="#ppt_y"/>
                                          </p:val>
                                        </p:tav>
                                        <p:tav tm="100000">
                                          <p:val>
                                            <p:strVal val="#ppt_y"/>
                                          </p:val>
                                        </p:tav>
                                      </p:tavLst>
                                    </p:anim>
                                  </p:childTnLst>
                                </p:cTn>
                              </p:par>
                              <p:par>
                                <p:cTn id="217" presetID="2" presetClass="entr" presetSubtype="8" fill="hold" nodeType="withEffect">
                                  <p:stCondLst>
                                    <p:cond delay="0"/>
                                  </p:stCondLst>
                                  <p:childTnLst>
                                    <p:set>
                                      <p:cBhvr>
                                        <p:cTn id="218" dur="1" fill="hold">
                                          <p:stCondLst>
                                            <p:cond delay="0"/>
                                          </p:stCondLst>
                                        </p:cTn>
                                        <p:tgtEl>
                                          <p:spTgt spid="147"/>
                                        </p:tgtEl>
                                        <p:attrNameLst>
                                          <p:attrName>style.visibility</p:attrName>
                                        </p:attrNameLst>
                                      </p:cBhvr>
                                      <p:to>
                                        <p:strVal val="visible"/>
                                      </p:to>
                                    </p:set>
                                    <p:anim calcmode="lin" valueType="num">
                                      <p:cBhvr additive="base">
                                        <p:cTn id="219" dur="2500" fill="hold"/>
                                        <p:tgtEl>
                                          <p:spTgt spid="147"/>
                                        </p:tgtEl>
                                        <p:attrNameLst>
                                          <p:attrName>ppt_x</p:attrName>
                                        </p:attrNameLst>
                                      </p:cBhvr>
                                      <p:tavLst>
                                        <p:tav tm="0">
                                          <p:val>
                                            <p:strVal val="0-#ppt_w/2"/>
                                          </p:val>
                                        </p:tav>
                                        <p:tav tm="100000">
                                          <p:val>
                                            <p:strVal val="#ppt_x"/>
                                          </p:val>
                                        </p:tav>
                                      </p:tavLst>
                                    </p:anim>
                                    <p:anim calcmode="lin" valueType="num">
                                      <p:cBhvr additive="base">
                                        <p:cTn id="220" dur="2500" fill="hold"/>
                                        <p:tgtEl>
                                          <p:spTgt spid="147"/>
                                        </p:tgtEl>
                                        <p:attrNameLst>
                                          <p:attrName>ppt_y</p:attrName>
                                        </p:attrNameLst>
                                      </p:cBhvr>
                                      <p:tavLst>
                                        <p:tav tm="0">
                                          <p:val>
                                            <p:strVal val="#ppt_y"/>
                                          </p:val>
                                        </p:tav>
                                        <p:tav tm="100000">
                                          <p:val>
                                            <p:strVal val="#ppt_y"/>
                                          </p:val>
                                        </p:tav>
                                      </p:tavLst>
                                    </p:anim>
                                  </p:childTnLst>
                                </p:cTn>
                              </p:par>
                              <p:par>
                                <p:cTn id="221" presetID="2" presetClass="entr" presetSubtype="8" fill="hold" nodeType="withEffect">
                                  <p:stCondLst>
                                    <p:cond delay="0"/>
                                  </p:stCondLst>
                                  <p:childTnLst>
                                    <p:set>
                                      <p:cBhvr>
                                        <p:cTn id="222" dur="1" fill="hold">
                                          <p:stCondLst>
                                            <p:cond delay="0"/>
                                          </p:stCondLst>
                                        </p:cTn>
                                        <p:tgtEl>
                                          <p:spTgt spid="148"/>
                                        </p:tgtEl>
                                        <p:attrNameLst>
                                          <p:attrName>style.visibility</p:attrName>
                                        </p:attrNameLst>
                                      </p:cBhvr>
                                      <p:to>
                                        <p:strVal val="visible"/>
                                      </p:to>
                                    </p:set>
                                    <p:anim calcmode="lin" valueType="num">
                                      <p:cBhvr additive="base">
                                        <p:cTn id="223" dur="2500" fill="hold"/>
                                        <p:tgtEl>
                                          <p:spTgt spid="148"/>
                                        </p:tgtEl>
                                        <p:attrNameLst>
                                          <p:attrName>ppt_x</p:attrName>
                                        </p:attrNameLst>
                                      </p:cBhvr>
                                      <p:tavLst>
                                        <p:tav tm="0">
                                          <p:val>
                                            <p:strVal val="0-#ppt_w/2"/>
                                          </p:val>
                                        </p:tav>
                                        <p:tav tm="100000">
                                          <p:val>
                                            <p:strVal val="#ppt_x"/>
                                          </p:val>
                                        </p:tav>
                                      </p:tavLst>
                                    </p:anim>
                                    <p:anim calcmode="lin" valueType="num">
                                      <p:cBhvr additive="base">
                                        <p:cTn id="224" dur="2500" fill="hold"/>
                                        <p:tgtEl>
                                          <p:spTgt spid="148"/>
                                        </p:tgtEl>
                                        <p:attrNameLst>
                                          <p:attrName>ppt_y</p:attrName>
                                        </p:attrNameLst>
                                      </p:cBhvr>
                                      <p:tavLst>
                                        <p:tav tm="0">
                                          <p:val>
                                            <p:strVal val="#ppt_y"/>
                                          </p:val>
                                        </p:tav>
                                        <p:tav tm="100000">
                                          <p:val>
                                            <p:strVal val="#ppt_y"/>
                                          </p:val>
                                        </p:tav>
                                      </p:tavLst>
                                    </p:anim>
                                  </p:childTnLst>
                                </p:cTn>
                              </p:par>
                              <p:par>
                                <p:cTn id="225" presetID="2" presetClass="entr" presetSubtype="8" fill="hold" nodeType="withEffect">
                                  <p:stCondLst>
                                    <p:cond delay="0"/>
                                  </p:stCondLst>
                                  <p:childTnLst>
                                    <p:set>
                                      <p:cBhvr>
                                        <p:cTn id="226" dur="1" fill="hold">
                                          <p:stCondLst>
                                            <p:cond delay="0"/>
                                          </p:stCondLst>
                                        </p:cTn>
                                        <p:tgtEl>
                                          <p:spTgt spid="149"/>
                                        </p:tgtEl>
                                        <p:attrNameLst>
                                          <p:attrName>style.visibility</p:attrName>
                                        </p:attrNameLst>
                                      </p:cBhvr>
                                      <p:to>
                                        <p:strVal val="visible"/>
                                      </p:to>
                                    </p:set>
                                    <p:anim calcmode="lin" valueType="num">
                                      <p:cBhvr additive="base">
                                        <p:cTn id="227" dur="2500" fill="hold"/>
                                        <p:tgtEl>
                                          <p:spTgt spid="149"/>
                                        </p:tgtEl>
                                        <p:attrNameLst>
                                          <p:attrName>ppt_x</p:attrName>
                                        </p:attrNameLst>
                                      </p:cBhvr>
                                      <p:tavLst>
                                        <p:tav tm="0">
                                          <p:val>
                                            <p:strVal val="0-#ppt_w/2"/>
                                          </p:val>
                                        </p:tav>
                                        <p:tav tm="100000">
                                          <p:val>
                                            <p:strVal val="#ppt_x"/>
                                          </p:val>
                                        </p:tav>
                                      </p:tavLst>
                                    </p:anim>
                                    <p:anim calcmode="lin" valueType="num">
                                      <p:cBhvr additive="base">
                                        <p:cTn id="228" dur="2500" fill="hold"/>
                                        <p:tgtEl>
                                          <p:spTgt spid="149"/>
                                        </p:tgtEl>
                                        <p:attrNameLst>
                                          <p:attrName>ppt_y</p:attrName>
                                        </p:attrNameLst>
                                      </p:cBhvr>
                                      <p:tavLst>
                                        <p:tav tm="0">
                                          <p:val>
                                            <p:strVal val="#ppt_y"/>
                                          </p:val>
                                        </p:tav>
                                        <p:tav tm="100000">
                                          <p:val>
                                            <p:strVal val="#ppt_y"/>
                                          </p:val>
                                        </p:tav>
                                      </p:tavLst>
                                    </p:anim>
                                  </p:childTnLst>
                                </p:cTn>
                              </p:par>
                              <p:par>
                                <p:cTn id="229" presetID="2" presetClass="entr" presetSubtype="8" fill="hold" nodeType="withEffect">
                                  <p:stCondLst>
                                    <p:cond delay="0"/>
                                  </p:stCondLst>
                                  <p:childTnLst>
                                    <p:set>
                                      <p:cBhvr>
                                        <p:cTn id="230" dur="1" fill="hold">
                                          <p:stCondLst>
                                            <p:cond delay="0"/>
                                          </p:stCondLst>
                                        </p:cTn>
                                        <p:tgtEl>
                                          <p:spTgt spid="150"/>
                                        </p:tgtEl>
                                        <p:attrNameLst>
                                          <p:attrName>style.visibility</p:attrName>
                                        </p:attrNameLst>
                                      </p:cBhvr>
                                      <p:to>
                                        <p:strVal val="visible"/>
                                      </p:to>
                                    </p:set>
                                    <p:anim calcmode="lin" valueType="num">
                                      <p:cBhvr additive="base">
                                        <p:cTn id="231" dur="2500" fill="hold"/>
                                        <p:tgtEl>
                                          <p:spTgt spid="150"/>
                                        </p:tgtEl>
                                        <p:attrNameLst>
                                          <p:attrName>ppt_x</p:attrName>
                                        </p:attrNameLst>
                                      </p:cBhvr>
                                      <p:tavLst>
                                        <p:tav tm="0">
                                          <p:val>
                                            <p:strVal val="0-#ppt_w/2"/>
                                          </p:val>
                                        </p:tav>
                                        <p:tav tm="100000">
                                          <p:val>
                                            <p:strVal val="#ppt_x"/>
                                          </p:val>
                                        </p:tav>
                                      </p:tavLst>
                                    </p:anim>
                                    <p:anim calcmode="lin" valueType="num">
                                      <p:cBhvr additive="base">
                                        <p:cTn id="232" dur="2500" fill="hold"/>
                                        <p:tgtEl>
                                          <p:spTgt spid="150"/>
                                        </p:tgtEl>
                                        <p:attrNameLst>
                                          <p:attrName>ppt_y</p:attrName>
                                        </p:attrNameLst>
                                      </p:cBhvr>
                                      <p:tavLst>
                                        <p:tav tm="0">
                                          <p:val>
                                            <p:strVal val="#ppt_y"/>
                                          </p:val>
                                        </p:tav>
                                        <p:tav tm="100000">
                                          <p:val>
                                            <p:strVal val="#ppt_y"/>
                                          </p:val>
                                        </p:tav>
                                      </p:tavLst>
                                    </p:anim>
                                  </p:childTnLst>
                                </p:cTn>
                              </p:par>
                              <p:par>
                                <p:cTn id="233" presetID="2" presetClass="entr" presetSubtype="8" fill="hold" nodeType="withEffect">
                                  <p:stCondLst>
                                    <p:cond delay="0"/>
                                  </p:stCondLst>
                                  <p:childTnLst>
                                    <p:set>
                                      <p:cBhvr>
                                        <p:cTn id="234" dur="1" fill="hold">
                                          <p:stCondLst>
                                            <p:cond delay="0"/>
                                          </p:stCondLst>
                                        </p:cTn>
                                        <p:tgtEl>
                                          <p:spTgt spid="151"/>
                                        </p:tgtEl>
                                        <p:attrNameLst>
                                          <p:attrName>style.visibility</p:attrName>
                                        </p:attrNameLst>
                                      </p:cBhvr>
                                      <p:to>
                                        <p:strVal val="visible"/>
                                      </p:to>
                                    </p:set>
                                    <p:anim calcmode="lin" valueType="num">
                                      <p:cBhvr additive="base">
                                        <p:cTn id="235" dur="2500" fill="hold"/>
                                        <p:tgtEl>
                                          <p:spTgt spid="151"/>
                                        </p:tgtEl>
                                        <p:attrNameLst>
                                          <p:attrName>ppt_x</p:attrName>
                                        </p:attrNameLst>
                                      </p:cBhvr>
                                      <p:tavLst>
                                        <p:tav tm="0">
                                          <p:val>
                                            <p:strVal val="0-#ppt_w/2"/>
                                          </p:val>
                                        </p:tav>
                                        <p:tav tm="100000">
                                          <p:val>
                                            <p:strVal val="#ppt_x"/>
                                          </p:val>
                                        </p:tav>
                                      </p:tavLst>
                                    </p:anim>
                                    <p:anim calcmode="lin" valueType="num">
                                      <p:cBhvr additive="base">
                                        <p:cTn id="236" dur="2500" fill="hold"/>
                                        <p:tgtEl>
                                          <p:spTgt spid="151"/>
                                        </p:tgtEl>
                                        <p:attrNameLst>
                                          <p:attrName>ppt_y</p:attrName>
                                        </p:attrNameLst>
                                      </p:cBhvr>
                                      <p:tavLst>
                                        <p:tav tm="0">
                                          <p:val>
                                            <p:strVal val="#ppt_y"/>
                                          </p:val>
                                        </p:tav>
                                        <p:tav tm="100000">
                                          <p:val>
                                            <p:strVal val="#ppt_y"/>
                                          </p:val>
                                        </p:tav>
                                      </p:tavLst>
                                    </p:anim>
                                  </p:childTnLst>
                                </p:cTn>
                              </p:par>
                              <p:par>
                                <p:cTn id="237" presetID="2" presetClass="entr" presetSubtype="8" fill="hold" nodeType="withEffect">
                                  <p:stCondLst>
                                    <p:cond delay="0"/>
                                  </p:stCondLst>
                                  <p:childTnLst>
                                    <p:set>
                                      <p:cBhvr>
                                        <p:cTn id="238" dur="1" fill="hold">
                                          <p:stCondLst>
                                            <p:cond delay="0"/>
                                          </p:stCondLst>
                                        </p:cTn>
                                        <p:tgtEl>
                                          <p:spTgt spid="152"/>
                                        </p:tgtEl>
                                        <p:attrNameLst>
                                          <p:attrName>style.visibility</p:attrName>
                                        </p:attrNameLst>
                                      </p:cBhvr>
                                      <p:to>
                                        <p:strVal val="visible"/>
                                      </p:to>
                                    </p:set>
                                    <p:anim calcmode="lin" valueType="num">
                                      <p:cBhvr additive="base">
                                        <p:cTn id="239" dur="2500" fill="hold"/>
                                        <p:tgtEl>
                                          <p:spTgt spid="152"/>
                                        </p:tgtEl>
                                        <p:attrNameLst>
                                          <p:attrName>ppt_x</p:attrName>
                                        </p:attrNameLst>
                                      </p:cBhvr>
                                      <p:tavLst>
                                        <p:tav tm="0">
                                          <p:val>
                                            <p:strVal val="0-#ppt_w/2"/>
                                          </p:val>
                                        </p:tav>
                                        <p:tav tm="100000">
                                          <p:val>
                                            <p:strVal val="#ppt_x"/>
                                          </p:val>
                                        </p:tav>
                                      </p:tavLst>
                                    </p:anim>
                                    <p:anim calcmode="lin" valueType="num">
                                      <p:cBhvr additive="base">
                                        <p:cTn id="240" dur="2500" fill="hold"/>
                                        <p:tgtEl>
                                          <p:spTgt spid="152"/>
                                        </p:tgtEl>
                                        <p:attrNameLst>
                                          <p:attrName>ppt_y</p:attrName>
                                        </p:attrNameLst>
                                      </p:cBhvr>
                                      <p:tavLst>
                                        <p:tav tm="0">
                                          <p:val>
                                            <p:strVal val="#ppt_y"/>
                                          </p:val>
                                        </p:tav>
                                        <p:tav tm="100000">
                                          <p:val>
                                            <p:strVal val="#ppt_y"/>
                                          </p:val>
                                        </p:tav>
                                      </p:tavLst>
                                    </p:anim>
                                  </p:childTnLst>
                                </p:cTn>
                              </p:par>
                              <p:par>
                                <p:cTn id="241" presetID="2" presetClass="entr" presetSubtype="8" fill="hold" nodeType="withEffect">
                                  <p:stCondLst>
                                    <p:cond delay="0"/>
                                  </p:stCondLst>
                                  <p:childTnLst>
                                    <p:set>
                                      <p:cBhvr>
                                        <p:cTn id="242" dur="1" fill="hold">
                                          <p:stCondLst>
                                            <p:cond delay="0"/>
                                          </p:stCondLst>
                                        </p:cTn>
                                        <p:tgtEl>
                                          <p:spTgt spid="153"/>
                                        </p:tgtEl>
                                        <p:attrNameLst>
                                          <p:attrName>style.visibility</p:attrName>
                                        </p:attrNameLst>
                                      </p:cBhvr>
                                      <p:to>
                                        <p:strVal val="visible"/>
                                      </p:to>
                                    </p:set>
                                    <p:anim calcmode="lin" valueType="num">
                                      <p:cBhvr additive="base">
                                        <p:cTn id="243" dur="2500" fill="hold"/>
                                        <p:tgtEl>
                                          <p:spTgt spid="153"/>
                                        </p:tgtEl>
                                        <p:attrNameLst>
                                          <p:attrName>ppt_x</p:attrName>
                                        </p:attrNameLst>
                                      </p:cBhvr>
                                      <p:tavLst>
                                        <p:tav tm="0">
                                          <p:val>
                                            <p:strVal val="0-#ppt_w/2"/>
                                          </p:val>
                                        </p:tav>
                                        <p:tav tm="100000">
                                          <p:val>
                                            <p:strVal val="#ppt_x"/>
                                          </p:val>
                                        </p:tav>
                                      </p:tavLst>
                                    </p:anim>
                                    <p:anim calcmode="lin" valueType="num">
                                      <p:cBhvr additive="base">
                                        <p:cTn id="244" dur="2500" fill="hold"/>
                                        <p:tgtEl>
                                          <p:spTgt spid="153"/>
                                        </p:tgtEl>
                                        <p:attrNameLst>
                                          <p:attrName>ppt_y</p:attrName>
                                        </p:attrNameLst>
                                      </p:cBhvr>
                                      <p:tavLst>
                                        <p:tav tm="0">
                                          <p:val>
                                            <p:strVal val="#ppt_y"/>
                                          </p:val>
                                        </p:tav>
                                        <p:tav tm="100000">
                                          <p:val>
                                            <p:strVal val="#ppt_y"/>
                                          </p:val>
                                        </p:tav>
                                      </p:tavLst>
                                    </p:anim>
                                  </p:childTnLst>
                                </p:cTn>
                              </p:par>
                              <p:par>
                                <p:cTn id="245" presetID="8" presetClass="emph" presetSubtype="0" fill="hold" nodeType="withEffect">
                                  <p:stCondLst>
                                    <p:cond delay="0"/>
                                  </p:stCondLst>
                                  <p:childTnLst>
                                    <p:animRot by="21600000">
                                      <p:cBhvr>
                                        <p:cTn id="246" dur="3250" fill="hold"/>
                                        <p:tgtEl>
                                          <p:spTgt spid="32"/>
                                        </p:tgtEl>
                                        <p:attrNameLst>
                                          <p:attrName>r</p:attrName>
                                        </p:attrNameLst>
                                      </p:cBhvr>
                                    </p:animRot>
                                  </p:childTnLst>
                                </p:cTn>
                              </p:par>
                              <p:par>
                                <p:cTn id="247" presetID="8" presetClass="emph" presetSubtype="0" fill="hold" nodeType="withEffect">
                                  <p:stCondLst>
                                    <p:cond delay="0"/>
                                  </p:stCondLst>
                                  <p:childTnLst>
                                    <p:animRot by="21600000">
                                      <p:cBhvr>
                                        <p:cTn id="248" dur="3250" fill="hold"/>
                                        <p:tgtEl>
                                          <p:spTgt spid="35"/>
                                        </p:tgtEl>
                                        <p:attrNameLst>
                                          <p:attrName>r</p:attrName>
                                        </p:attrNameLst>
                                      </p:cBhvr>
                                    </p:animRot>
                                  </p:childTnLst>
                                </p:cTn>
                              </p:par>
                              <p:par>
                                <p:cTn id="249" presetID="8" presetClass="emph" presetSubtype="0" fill="hold" nodeType="withEffect">
                                  <p:stCondLst>
                                    <p:cond delay="0"/>
                                  </p:stCondLst>
                                  <p:childTnLst>
                                    <p:animRot by="21600000">
                                      <p:cBhvr>
                                        <p:cTn id="250" dur="3250" fill="hold"/>
                                        <p:tgtEl>
                                          <p:spTgt spid="38"/>
                                        </p:tgtEl>
                                        <p:attrNameLst>
                                          <p:attrName>r</p:attrName>
                                        </p:attrNameLst>
                                      </p:cBhvr>
                                    </p:animRot>
                                  </p:childTnLst>
                                </p:cTn>
                              </p:par>
                              <p:par>
                                <p:cTn id="251" presetID="8" presetClass="emph" presetSubtype="0" fill="hold" nodeType="withEffect">
                                  <p:stCondLst>
                                    <p:cond delay="0"/>
                                  </p:stCondLst>
                                  <p:childTnLst>
                                    <p:animRot by="21600000">
                                      <p:cBhvr>
                                        <p:cTn id="252" dur="3250" fill="hold"/>
                                        <p:tgtEl>
                                          <p:spTgt spid="41"/>
                                        </p:tgtEl>
                                        <p:attrNameLst>
                                          <p:attrName>r</p:attrName>
                                        </p:attrNameLst>
                                      </p:cBhvr>
                                    </p:animRot>
                                  </p:childTnLst>
                                </p:cTn>
                              </p:par>
                              <p:par>
                                <p:cTn id="253" presetID="8" presetClass="emph" presetSubtype="0" fill="hold" nodeType="withEffect">
                                  <p:stCondLst>
                                    <p:cond delay="0"/>
                                  </p:stCondLst>
                                  <p:childTnLst>
                                    <p:animRot by="21600000">
                                      <p:cBhvr>
                                        <p:cTn id="254" dur="3250" fill="hold"/>
                                        <p:tgtEl>
                                          <p:spTgt spid="44"/>
                                        </p:tgtEl>
                                        <p:attrNameLst>
                                          <p:attrName>r</p:attrName>
                                        </p:attrNameLst>
                                      </p:cBhvr>
                                    </p:animRot>
                                  </p:childTnLst>
                                </p:cTn>
                              </p:par>
                              <p:par>
                                <p:cTn id="255" presetID="8" presetClass="emph" presetSubtype="0" fill="hold" nodeType="withEffect">
                                  <p:stCondLst>
                                    <p:cond delay="0"/>
                                  </p:stCondLst>
                                  <p:childTnLst>
                                    <p:animRot by="21600000">
                                      <p:cBhvr>
                                        <p:cTn id="256" dur="3250" fill="hold"/>
                                        <p:tgtEl>
                                          <p:spTgt spid="47"/>
                                        </p:tgtEl>
                                        <p:attrNameLst>
                                          <p:attrName>r</p:attrName>
                                        </p:attrNameLst>
                                      </p:cBhvr>
                                    </p:animRot>
                                  </p:childTnLst>
                                </p:cTn>
                              </p:par>
                              <p:par>
                                <p:cTn id="257" presetID="8" presetClass="emph" presetSubtype="0" fill="hold" nodeType="withEffect">
                                  <p:stCondLst>
                                    <p:cond delay="0"/>
                                  </p:stCondLst>
                                  <p:childTnLst>
                                    <p:animRot by="21600000">
                                      <p:cBhvr>
                                        <p:cTn id="258" dur="3250" fill="hold"/>
                                        <p:tgtEl>
                                          <p:spTgt spid="50"/>
                                        </p:tgtEl>
                                        <p:attrNameLst>
                                          <p:attrName>r</p:attrName>
                                        </p:attrNameLst>
                                      </p:cBhvr>
                                    </p:animRot>
                                  </p:childTnLst>
                                </p:cTn>
                              </p:par>
                              <p:par>
                                <p:cTn id="259" presetID="8" presetClass="emph" presetSubtype="0" fill="hold" nodeType="withEffect">
                                  <p:stCondLst>
                                    <p:cond delay="0"/>
                                  </p:stCondLst>
                                  <p:childTnLst>
                                    <p:animRot by="21600000">
                                      <p:cBhvr>
                                        <p:cTn id="260" dur="3250" fill="hold"/>
                                        <p:tgtEl>
                                          <p:spTgt spid="53"/>
                                        </p:tgtEl>
                                        <p:attrNameLst>
                                          <p:attrName>r</p:attrName>
                                        </p:attrNameLst>
                                      </p:cBhvr>
                                    </p:animRot>
                                  </p:childTnLst>
                                </p:cTn>
                              </p:par>
                              <p:par>
                                <p:cTn id="261" presetID="8" presetClass="emph" presetSubtype="0" fill="hold" nodeType="withEffect">
                                  <p:stCondLst>
                                    <p:cond delay="0"/>
                                  </p:stCondLst>
                                  <p:childTnLst>
                                    <p:animRot by="21600000">
                                      <p:cBhvr>
                                        <p:cTn id="262" dur="3250" fill="hold"/>
                                        <p:tgtEl>
                                          <p:spTgt spid="56"/>
                                        </p:tgtEl>
                                        <p:attrNameLst>
                                          <p:attrName>r</p:attrName>
                                        </p:attrNameLst>
                                      </p:cBhvr>
                                    </p:animRot>
                                  </p:childTnLst>
                                </p:cTn>
                              </p:par>
                              <p:par>
                                <p:cTn id="263" presetID="8" presetClass="emph" presetSubtype="0" fill="hold" nodeType="withEffect">
                                  <p:stCondLst>
                                    <p:cond delay="0"/>
                                  </p:stCondLst>
                                  <p:childTnLst>
                                    <p:animRot by="21600000">
                                      <p:cBhvr>
                                        <p:cTn id="264" dur="3250" fill="hold"/>
                                        <p:tgtEl>
                                          <p:spTgt spid="59"/>
                                        </p:tgtEl>
                                        <p:attrNameLst>
                                          <p:attrName>r</p:attrName>
                                        </p:attrNameLst>
                                      </p:cBhvr>
                                    </p:animRot>
                                  </p:childTnLst>
                                </p:cTn>
                              </p:par>
                              <p:par>
                                <p:cTn id="265" presetID="8" presetClass="emph" presetSubtype="0" fill="hold" nodeType="withEffect">
                                  <p:stCondLst>
                                    <p:cond delay="0"/>
                                  </p:stCondLst>
                                  <p:childTnLst>
                                    <p:animRot by="21600000">
                                      <p:cBhvr>
                                        <p:cTn id="266" dur="3250" fill="hold"/>
                                        <p:tgtEl>
                                          <p:spTgt spid="62"/>
                                        </p:tgtEl>
                                        <p:attrNameLst>
                                          <p:attrName>r</p:attrName>
                                        </p:attrNameLst>
                                      </p:cBhvr>
                                    </p:animRot>
                                  </p:childTnLst>
                                </p:cTn>
                              </p:par>
                              <p:par>
                                <p:cTn id="267" presetID="8" presetClass="emph" presetSubtype="0" fill="hold" nodeType="withEffect">
                                  <p:stCondLst>
                                    <p:cond delay="0"/>
                                  </p:stCondLst>
                                  <p:childTnLst>
                                    <p:animRot by="21600000">
                                      <p:cBhvr>
                                        <p:cTn id="268" dur="3250" fill="hold"/>
                                        <p:tgtEl>
                                          <p:spTgt spid="65"/>
                                        </p:tgtEl>
                                        <p:attrNameLst>
                                          <p:attrName>r</p:attrName>
                                        </p:attrNameLst>
                                      </p:cBhvr>
                                    </p:animRot>
                                  </p:childTnLst>
                                </p:cTn>
                              </p:par>
                              <p:par>
                                <p:cTn id="269" presetID="8" presetClass="emph" presetSubtype="0" fill="hold" nodeType="withEffect">
                                  <p:stCondLst>
                                    <p:cond delay="0"/>
                                  </p:stCondLst>
                                  <p:childTnLst>
                                    <p:animRot by="21600000">
                                      <p:cBhvr>
                                        <p:cTn id="270" dur="3250" fill="hold"/>
                                        <p:tgtEl>
                                          <p:spTgt spid="68"/>
                                        </p:tgtEl>
                                        <p:attrNameLst>
                                          <p:attrName>r</p:attrName>
                                        </p:attrNameLst>
                                      </p:cBhvr>
                                    </p:animRot>
                                  </p:childTnLst>
                                </p:cTn>
                              </p:par>
                              <p:par>
                                <p:cTn id="271" presetID="8" presetClass="emph" presetSubtype="0" fill="hold" nodeType="withEffect">
                                  <p:stCondLst>
                                    <p:cond delay="0"/>
                                  </p:stCondLst>
                                  <p:childTnLst>
                                    <p:animRot by="21600000">
                                      <p:cBhvr>
                                        <p:cTn id="272" dur="3250" fill="hold"/>
                                        <p:tgtEl>
                                          <p:spTgt spid="71"/>
                                        </p:tgtEl>
                                        <p:attrNameLst>
                                          <p:attrName>r</p:attrName>
                                        </p:attrNameLst>
                                      </p:cBhvr>
                                    </p:animRot>
                                  </p:childTnLst>
                                </p:cTn>
                              </p:par>
                              <p:par>
                                <p:cTn id="273" presetID="8" presetClass="emph" presetSubtype="0" fill="hold" nodeType="withEffect">
                                  <p:stCondLst>
                                    <p:cond delay="0"/>
                                  </p:stCondLst>
                                  <p:childTnLst>
                                    <p:animRot by="21600000">
                                      <p:cBhvr>
                                        <p:cTn id="274" dur="3250" fill="hold"/>
                                        <p:tgtEl>
                                          <p:spTgt spid="74"/>
                                        </p:tgtEl>
                                        <p:attrNameLst>
                                          <p:attrName>r</p:attrName>
                                        </p:attrNameLst>
                                      </p:cBhvr>
                                    </p:animRot>
                                  </p:childTnLst>
                                </p:cTn>
                              </p:par>
                              <p:par>
                                <p:cTn id="275" presetID="8" presetClass="emph" presetSubtype="0" fill="hold" nodeType="withEffect">
                                  <p:stCondLst>
                                    <p:cond delay="0"/>
                                  </p:stCondLst>
                                  <p:childTnLst>
                                    <p:animRot by="21600000">
                                      <p:cBhvr>
                                        <p:cTn id="276" dur="3250" fill="hold"/>
                                        <p:tgtEl>
                                          <p:spTgt spid="77"/>
                                        </p:tgtEl>
                                        <p:attrNameLst>
                                          <p:attrName>r</p:attrName>
                                        </p:attrNameLst>
                                      </p:cBhvr>
                                    </p:animRot>
                                  </p:childTnLst>
                                </p:cTn>
                              </p:par>
                              <p:par>
                                <p:cTn id="277" presetID="8" presetClass="emph" presetSubtype="0" fill="hold" nodeType="withEffect">
                                  <p:stCondLst>
                                    <p:cond delay="0"/>
                                  </p:stCondLst>
                                  <p:childTnLst>
                                    <p:animRot by="21600000">
                                      <p:cBhvr>
                                        <p:cTn id="278" dur="3250" fill="hold"/>
                                        <p:tgtEl>
                                          <p:spTgt spid="80"/>
                                        </p:tgtEl>
                                        <p:attrNameLst>
                                          <p:attrName>r</p:attrName>
                                        </p:attrNameLst>
                                      </p:cBhvr>
                                    </p:animRot>
                                  </p:childTnLst>
                                </p:cTn>
                              </p:par>
                              <p:par>
                                <p:cTn id="279" presetID="8" presetClass="emph" presetSubtype="0" fill="hold" nodeType="withEffect">
                                  <p:stCondLst>
                                    <p:cond delay="0"/>
                                  </p:stCondLst>
                                  <p:childTnLst>
                                    <p:animRot by="21600000">
                                      <p:cBhvr>
                                        <p:cTn id="280" dur="3250" fill="hold"/>
                                        <p:tgtEl>
                                          <p:spTgt spid="83"/>
                                        </p:tgtEl>
                                        <p:attrNameLst>
                                          <p:attrName>r</p:attrName>
                                        </p:attrNameLst>
                                      </p:cBhvr>
                                    </p:animRot>
                                  </p:childTnLst>
                                </p:cTn>
                              </p:par>
                              <p:par>
                                <p:cTn id="281" presetID="8" presetClass="emph" presetSubtype="0" fill="hold" nodeType="withEffect">
                                  <p:stCondLst>
                                    <p:cond delay="0"/>
                                  </p:stCondLst>
                                  <p:childTnLst>
                                    <p:animRot by="21600000">
                                      <p:cBhvr>
                                        <p:cTn id="282" dur="3250" fill="hold"/>
                                        <p:tgtEl>
                                          <p:spTgt spid="86"/>
                                        </p:tgtEl>
                                        <p:attrNameLst>
                                          <p:attrName>r</p:attrName>
                                        </p:attrNameLst>
                                      </p:cBhvr>
                                    </p:animRot>
                                  </p:childTnLst>
                                </p:cTn>
                              </p:par>
                              <p:par>
                                <p:cTn id="283" presetID="8" presetClass="emph" presetSubtype="0" fill="hold" nodeType="withEffect">
                                  <p:stCondLst>
                                    <p:cond delay="0"/>
                                  </p:stCondLst>
                                  <p:childTnLst>
                                    <p:animRot by="21600000">
                                      <p:cBhvr>
                                        <p:cTn id="284" dur="3250" fill="hold"/>
                                        <p:tgtEl>
                                          <p:spTgt spid="89"/>
                                        </p:tgtEl>
                                        <p:attrNameLst>
                                          <p:attrName>r</p:attrName>
                                        </p:attrNameLst>
                                      </p:cBhvr>
                                    </p:animRot>
                                  </p:childTnLst>
                                </p:cTn>
                              </p:par>
                              <p:par>
                                <p:cTn id="285" presetID="8" presetClass="emph" presetSubtype="0" fill="hold" nodeType="withEffect">
                                  <p:stCondLst>
                                    <p:cond delay="0"/>
                                  </p:stCondLst>
                                  <p:childTnLst>
                                    <p:animRot by="21600000">
                                      <p:cBhvr>
                                        <p:cTn id="286" dur="3250" fill="hold"/>
                                        <p:tgtEl>
                                          <p:spTgt spid="92"/>
                                        </p:tgtEl>
                                        <p:attrNameLst>
                                          <p:attrName>r</p:attrName>
                                        </p:attrNameLst>
                                      </p:cBhvr>
                                    </p:animRot>
                                  </p:childTnLst>
                                </p:cTn>
                              </p:par>
                              <p:par>
                                <p:cTn id="287" presetID="8" presetClass="emph" presetSubtype="0" fill="hold" nodeType="withEffect">
                                  <p:stCondLst>
                                    <p:cond delay="0"/>
                                  </p:stCondLst>
                                  <p:childTnLst>
                                    <p:animRot by="21600000">
                                      <p:cBhvr>
                                        <p:cTn id="288" dur="3250" fill="hold"/>
                                        <p:tgtEl>
                                          <p:spTgt spid="95"/>
                                        </p:tgtEl>
                                        <p:attrNameLst>
                                          <p:attrName>r</p:attrName>
                                        </p:attrNameLst>
                                      </p:cBhvr>
                                    </p:animRot>
                                  </p:childTnLst>
                                </p:cTn>
                              </p:par>
                              <p:par>
                                <p:cTn id="289" presetID="8" presetClass="emph" presetSubtype="0" fill="hold" nodeType="withEffect">
                                  <p:stCondLst>
                                    <p:cond delay="0"/>
                                  </p:stCondLst>
                                  <p:childTnLst>
                                    <p:animRot by="21600000">
                                      <p:cBhvr>
                                        <p:cTn id="290" dur="3250" fill="hold"/>
                                        <p:tgtEl>
                                          <p:spTgt spid="98"/>
                                        </p:tgtEl>
                                        <p:attrNameLst>
                                          <p:attrName>r</p:attrName>
                                        </p:attrNameLst>
                                      </p:cBhvr>
                                    </p:animRot>
                                  </p:childTnLst>
                                </p:cTn>
                              </p:par>
                              <p:par>
                                <p:cTn id="291" presetID="8" presetClass="emph" presetSubtype="0" fill="hold" nodeType="withEffect">
                                  <p:stCondLst>
                                    <p:cond delay="0"/>
                                  </p:stCondLst>
                                  <p:childTnLst>
                                    <p:animRot by="21600000">
                                      <p:cBhvr>
                                        <p:cTn id="292" dur="3250" fill="hold"/>
                                        <p:tgtEl>
                                          <p:spTgt spid="101"/>
                                        </p:tgtEl>
                                        <p:attrNameLst>
                                          <p:attrName>r</p:attrName>
                                        </p:attrNameLst>
                                      </p:cBhvr>
                                    </p:animRot>
                                  </p:childTnLst>
                                </p:cTn>
                              </p:par>
                              <p:par>
                                <p:cTn id="293" presetID="8" presetClass="emph" presetSubtype="0" fill="hold" nodeType="withEffect">
                                  <p:stCondLst>
                                    <p:cond delay="0"/>
                                  </p:stCondLst>
                                  <p:childTnLst>
                                    <p:animRot by="21600000">
                                      <p:cBhvr>
                                        <p:cTn id="294" dur="3250" fill="hold"/>
                                        <p:tgtEl>
                                          <p:spTgt spid="104"/>
                                        </p:tgtEl>
                                        <p:attrNameLst>
                                          <p:attrName>r</p:attrName>
                                        </p:attrNameLst>
                                      </p:cBhvr>
                                    </p:animRot>
                                  </p:childTnLst>
                                </p:cTn>
                              </p:par>
                              <p:par>
                                <p:cTn id="295" presetID="8" presetClass="emph" presetSubtype="0" fill="hold" nodeType="withEffect">
                                  <p:stCondLst>
                                    <p:cond delay="0"/>
                                  </p:stCondLst>
                                  <p:childTnLst>
                                    <p:animRot by="21600000">
                                      <p:cBhvr>
                                        <p:cTn id="296" dur="3250" fill="hold"/>
                                        <p:tgtEl>
                                          <p:spTgt spid="107"/>
                                        </p:tgtEl>
                                        <p:attrNameLst>
                                          <p:attrName>r</p:attrName>
                                        </p:attrNameLst>
                                      </p:cBhvr>
                                    </p:animRot>
                                  </p:childTnLst>
                                </p:cTn>
                              </p:par>
                              <p:par>
                                <p:cTn id="297" presetID="8" presetClass="emph" presetSubtype="0" fill="hold" nodeType="withEffect">
                                  <p:stCondLst>
                                    <p:cond delay="0"/>
                                  </p:stCondLst>
                                  <p:childTnLst>
                                    <p:animRot by="21600000">
                                      <p:cBhvr>
                                        <p:cTn id="298" dur="3250" fill="hold"/>
                                        <p:tgtEl>
                                          <p:spTgt spid="110"/>
                                        </p:tgtEl>
                                        <p:attrNameLst>
                                          <p:attrName>r</p:attrName>
                                        </p:attrNameLst>
                                      </p:cBhvr>
                                    </p:animRot>
                                  </p:childTnLst>
                                </p:cTn>
                              </p:par>
                              <p:par>
                                <p:cTn id="299" presetID="8" presetClass="emph" presetSubtype="0" fill="hold" nodeType="withEffect">
                                  <p:stCondLst>
                                    <p:cond delay="0"/>
                                  </p:stCondLst>
                                  <p:childTnLst>
                                    <p:animRot by="21600000">
                                      <p:cBhvr>
                                        <p:cTn id="300" dur="3250" fill="hold"/>
                                        <p:tgtEl>
                                          <p:spTgt spid="113"/>
                                        </p:tgtEl>
                                        <p:attrNameLst>
                                          <p:attrName>r</p:attrName>
                                        </p:attrNameLst>
                                      </p:cBhvr>
                                    </p:animRot>
                                  </p:childTnLst>
                                </p:cTn>
                              </p:par>
                              <p:par>
                                <p:cTn id="301" presetID="8" presetClass="emph" presetSubtype="0" fill="hold" nodeType="withEffect">
                                  <p:stCondLst>
                                    <p:cond delay="0"/>
                                  </p:stCondLst>
                                  <p:childTnLst>
                                    <p:animRot by="21600000">
                                      <p:cBhvr>
                                        <p:cTn id="302" dur="3250" fill="hold"/>
                                        <p:tgtEl>
                                          <p:spTgt spid="116"/>
                                        </p:tgtEl>
                                        <p:attrNameLst>
                                          <p:attrName>r</p:attrName>
                                        </p:attrNameLst>
                                      </p:cBhvr>
                                    </p:animRot>
                                  </p:childTnLst>
                                </p:cTn>
                              </p:par>
                              <p:par>
                                <p:cTn id="303" presetID="8" presetClass="emph" presetSubtype="0" fill="hold" nodeType="withEffect">
                                  <p:stCondLst>
                                    <p:cond delay="0"/>
                                  </p:stCondLst>
                                  <p:childTnLst>
                                    <p:animRot by="21600000">
                                      <p:cBhvr>
                                        <p:cTn id="304" dur="3250" fill="hold"/>
                                        <p:tgtEl>
                                          <p:spTgt spid="119"/>
                                        </p:tgtEl>
                                        <p:attrNameLst>
                                          <p:attrName>r</p:attrName>
                                        </p:attrNameLst>
                                      </p:cBhvr>
                                    </p:animRot>
                                  </p:childTnLst>
                                </p:cTn>
                              </p:par>
                              <p:par>
                                <p:cTn id="305" presetID="8" presetClass="emph" presetSubtype="0" fill="hold" nodeType="withEffect">
                                  <p:stCondLst>
                                    <p:cond delay="0"/>
                                  </p:stCondLst>
                                  <p:childTnLst>
                                    <p:animRot by="21600000">
                                      <p:cBhvr>
                                        <p:cTn id="306" dur="3250" fill="hold"/>
                                        <p:tgtEl>
                                          <p:spTgt spid="124"/>
                                        </p:tgtEl>
                                        <p:attrNameLst>
                                          <p:attrName>r</p:attrName>
                                        </p:attrNameLst>
                                      </p:cBhvr>
                                    </p:animRot>
                                  </p:childTnLst>
                                </p:cTn>
                              </p:par>
                              <p:par>
                                <p:cTn id="307" presetID="8" presetClass="emph" presetSubtype="0" fill="hold" nodeType="withEffect">
                                  <p:stCondLst>
                                    <p:cond delay="0"/>
                                  </p:stCondLst>
                                  <p:childTnLst>
                                    <p:animRot by="21600000">
                                      <p:cBhvr>
                                        <p:cTn id="308" dur="3250" fill="hold"/>
                                        <p:tgtEl>
                                          <p:spTgt spid="125"/>
                                        </p:tgtEl>
                                        <p:attrNameLst>
                                          <p:attrName>r</p:attrName>
                                        </p:attrNameLst>
                                      </p:cBhvr>
                                    </p:animRot>
                                  </p:childTnLst>
                                </p:cTn>
                              </p:par>
                              <p:par>
                                <p:cTn id="309" presetID="8" presetClass="emph" presetSubtype="0" fill="hold" nodeType="withEffect">
                                  <p:stCondLst>
                                    <p:cond delay="0"/>
                                  </p:stCondLst>
                                  <p:childTnLst>
                                    <p:animRot by="21600000">
                                      <p:cBhvr>
                                        <p:cTn id="310" dur="3250" fill="hold"/>
                                        <p:tgtEl>
                                          <p:spTgt spid="126"/>
                                        </p:tgtEl>
                                        <p:attrNameLst>
                                          <p:attrName>r</p:attrName>
                                        </p:attrNameLst>
                                      </p:cBhvr>
                                    </p:animRot>
                                  </p:childTnLst>
                                </p:cTn>
                              </p:par>
                              <p:par>
                                <p:cTn id="311" presetID="8" presetClass="emph" presetSubtype="0" fill="hold" nodeType="withEffect">
                                  <p:stCondLst>
                                    <p:cond delay="0"/>
                                  </p:stCondLst>
                                  <p:childTnLst>
                                    <p:animRot by="21600000">
                                      <p:cBhvr>
                                        <p:cTn id="312" dur="3250" fill="hold"/>
                                        <p:tgtEl>
                                          <p:spTgt spid="127"/>
                                        </p:tgtEl>
                                        <p:attrNameLst>
                                          <p:attrName>r</p:attrName>
                                        </p:attrNameLst>
                                      </p:cBhvr>
                                    </p:animRot>
                                  </p:childTnLst>
                                </p:cTn>
                              </p:par>
                              <p:par>
                                <p:cTn id="313" presetID="8" presetClass="emph" presetSubtype="0" fill="hold" nodeType="withEffect">
                                  <p:stCondLst>
                                    <p:cond delay="0"/>
                                  </p:stCondLst>
                                  <p:childTnLst>
                                    <p:animRot by="21600000">
                                      <p:cBhvr>
                                        <p:cTn id="314" dur="3250" fill="hold"/>
                                        <p:tgtEl>
                                          <p:spTgt spid="128"/>
                                        </p:tgtEl>
                                        <p:attrNameLst>
                                          <p:attrName>r</p:attrName>
                                        </p:attrNameLst>
                                      </p:cBhvr>
                                    </p:animRot>
                                  </p:childTnLst>
                                </p:cTn>
                              </p:par>
                              <p:par>
                                <p:cTn id="315" presetID="8" presetClass="emph" presetSubtype="0" fill="hold" nodeType="withEffect">
                                  <p:stCondLst>
                                    <p:cond delay="0"/>
                                  </p:stCondLst>
                                  <p:childTnLst>
                                    <p:animRot by="21600000">
                                      <p:cBhvr>
                                        <p:cTn id="316" dur="3250" fill="hold"/>
                                        <p:tgtEl>
                                          <p:spTgt spid="129"/>
                                        </p:tgtEl>
                                        <p:attrNameLst>
                                          <p:attrName>r</p:attrName>
                                        </p:attrNameLst>
                                      </p:cBhvr>
                                    </p:animRot>
                                  </p:childTnLst>
                                </p:cTn>
                              </p:par>
                              <p:par>
                                <p:cTn id="317" presetID="8" presetClass="emph" presetSubtype="0" fill="hold" nodeType="withEffect">
                                  <p:stCondLst>
                                    <p:cond delay="0"/>
                                  </p:stCondLst>
                                  <p:childTnLst>
                                    <p:animRot by="21600000">
                                      <p:cBhvr>
                                        <p:cTn id="318" dur="3250" fill="hold"/>
                                        <p:tgtEl>
                                          <p:spTgt spid="130"/>
                                        </p:tgtEl>
                                        <p:attrNameLst>
                                          <p:attrName>r</p:attrName>
                                        </p:attrNameLst>
                                      </p:cBhvr>
                                    </p:animRot>
                                  </p:childTnLst>
                                </p:cTn>
                              </p:par>
                              <p:par>
                                <p:cTn id="319" presetID="8" presetClass="emph" presetSubtype="0" fill="hold" nodeType="withEffect">
                                  <p:stCondLst>
                                    <p:cond delay="0"/>
                                  </p:stCondLst>
                                  <p:childTnLst>
                                    <p:animRot by="21600000">
                                      <p:cBhvr>
                                        <p:cTn id="320" dur="3250" fill="hold"/>
                                        <p:tgtEl>
                                          <p:spTgt spid="131"/>
                                        </p:tgtEl>
                                        <p:attrNameLst>
                                          <p:attrName>r</p:attrName>
                                        </p:attrNameLst>
                                      </p:cBhvr>
                                    </p:animRot>
                                  </p:childTnLst>
                                </p:cTn>
                              </p:par>
                              <p:par>
                                <p:cTn id="321" presetID="8" presetClass="emph" presetSubtype="0" fill="hold" nodeType="withEffect">
                                  <p:stCondLst>
                                    <p:cond delay="0"/>
                                  </p:stCondLst>
                                  <p:childTnLst>
                                    <p:animRot by="21600000">
                                      <p:cBhvr>
                                        <p:cTn id="322" dur="3250" fill="hold"/>
                                        <p:tgtEl>
                                          <p:spTgt spid="132"/>
                                        </p:tgtEl>
                                        <p:attrNameLst>
                                          <p:attrName>r</p:attrName>
                                        </p:attrNameLst>
                                      </p:cBhvr>
                                    </p:animRot>
                                  </p:childTnLst>
                                </p:cTn>
                              </p:par>
                              <p:par>
                                <p:cTn id="323" presetID="8" presetClass="emph" presetSubtype="0" fill="hold" nodeType="withEffect">
                                  <p:stCondLst>
                                    <p:cond delay="0"/>
                                  </p:stCondLst>
                                  <p:childTnLst>
                                    <p:animRot by="21600000">
                                      <p:cBhvr>
                                        <p:cTn id="324" dur="3250" fill="hold"/>
                                        <p:tgtEl>
                                          <p:spTgt spid="133"/>
                                        </p:tgtEl>
                                        <p:attrNameLst>
                                          <p:attrName>r</p:attrName>
                                        </p:attrNameLst>
                                      </p:cBhvr>
                                    </p:animRot>
                                  </p:childTnLst>
                                </p:cTn>
                              </p:par>
                              <p:par>
                                <p:cTn id="325" presetID="8" presetClass="emph" presetSubtype="0" fill="hold" nodeType="withEffect">
                                  <p:stCondLst>
                                    <p:cond delay="0"/>
                                  </p:stCondLst>
                                  <p:childTnLst>
                                    <p:animRot by="21600000">
                                      <p:cBhvr>
                                        <p:cTn id="326" dur="3250" fill="hold"/>
                                        <p:tgtEl>
                                          <p:spTgt spid="134"/>
                                        </p:tgtEl>
                                        <p:attrNameLst>
                                          <p:attrName>r</p:attrName>
                                        </p:attrNameLst>
                                      </p:cBhvr>
                                    </p:animRot>
                                  </p:childTnLst>
                                </p:cTn>
                              </p:par>
                              <p:par>
                                <p:cTn id="327" presetID="8" presetClass="emph" presetSubtype="0" fill="hold" nodeType="withEffect">
                                  <p:stCondLst>
                                    <p:cond delay="0"/>
                                  </p:stCondLst>
                                  <p:childTnLst>
                                    <p:animRot by="21600000">
                                      <p:cBhvr>
                                        <p:cTn id="328" dur="3250" fill="hold"/>
                                        <p:tgtEl>
                                          <p:spTgt spid="135"/>
                                        </p:tgtEl>
                                        <p:attrNameLst>
                                          <p:attrName>r</p:attrName>
                                        </p:attrNameLst>
                                      </p:cBhvr>
                                    </p:animRot>
                                  </p:childTnLst>
                                </p:cTn>
                              </p:par>
                              <p:par>
                                <p:cTn id="329" presetID="8" presetClass="emph" presetSubtype="0" fill="hold" nodeType="withEffect">
                                  <p:stCondLst>
                                    <p:cond delay="0"/>
                                  </p:stCondLst>
                                  <p:childTnLst>
                                    <p:animRot by="21600000">
                                      <p:cBhvr>
                                        <p:cTn id="330" dur="3250" fill="hold"/>
                                        <p:tgtEl>
                                          <p:spTgt spid="136"/>
                                        </p:tgtEl>
                                        <p:attrNameLst>
                                          <p:attrName>r</p:attrName>
                                        </p:attrNameLst>
                                      </p:cBhvr>
                                    </p:animRot>
                                  </p:childTnLst>
                                </p:cTn>
                              </p:par>
                              <p:par>
                                <p:cTn id="331" presetID="8" presetClass="emph" presetSubtype="0" fill="hold" nodeType="withEffect">
                                  <p:stCondLst>
                                    <p:cond delay="0"/>
                                  </p:stCondLst>
                                  <p:childTnLst>
                                    <p:animRot by="21600000">
                                      <p:cBhvr>
                                        <p:cTn id="332" dur="3250" fill="hold"/>
                                        <p:tgtEl>
                                          <p:spTgt spid="137"/>
                                        </p:tgtEl>
                                        <p:attrNameLst>
                                          <p:attrName>r</p:attrName>
                                        </p:attrNameLst>
                                      </p:cBhvr>
                                    </p:animRot>
                                  </p:childTnLst>
                                </p:cTn>
                              </p:par>
                              <p:par>
                                <p:cTn id="333" presetID="8" presetClass="emph" presetSubtype="0" fill="hold" nodeType="withEffect">
                                  <p:stCondLst>
                                    <p:cond delay="0"/>
                                  </p:stCondLst>
                                  <p:childTnLst>
                                    <p:animRot by="21600000">
                                      <p:cBhvr>
                                        <p:cTn id="334" dur="3250" fill="hold"/>
                                        <p:tgtEl>
                                          <p:spTgt spid="138"/>
                                        </p:tgtEl>
                                        <p:attrNameLst>
                                          <p:attrName>r</p:attrName>
                                        </p:attrNameLst>
                                      </p:cBhvr>
                                    </p:animRot>
                                  </p:childTnLst>
                                </p:cTn>
                              </p:par>
                              <p:par>
                                <p:cTn id="335" presetID="8" presetClass="emph" presetSubtype="0" fill="hold" nodeType="withEffect">
                                  <p:stCondLst>
                                    <p:cond delay="0"/>
                                  </p:stCondLst>
                                  <p:childTnLst>
                                    <p:animRot by="21600000">
                                      <p:cBhvr>
                                        <p:cTn id="336" dur="3250" fill="hold"/>
                                        <p:tgtEl>
                                          <p:spTgt spid="139"/>
                                        </p:tgtEl>
                                        <p:attrNameLst>
                                          <p:attrName>r</p:attrName>
                                        </p:attrNameLst>
                                      </p:cBhvr>
                                    </p:animRot>
                                  </p:childTnLst>
                                </p:cTn>
                              </p:par>
                              <p:par>
                                <p:cTn id="337" presetID="8" presetClass="emph" presetSubtype="0" fill="hold" nodeType="withEffect">
                                  <p:stCondLst>
                                    <p:cond delay="0"/>
                                  </p:stCondLst>
                                  <p:childTnLst>
                                    <p:animRot by="21600000">
                                      <p:cBhvr>
                                        <p:cTn id="338" dur="3250" fill="hold"/>
                                        <p:tgtEl>
                                          <p:spTgt spid="140"/>
                                        </p:tgtEl>
                                        <p:attrNameLst>
                                          <p:attrName>r</p:attrName>
                                        </p:attrNameLst>
                                      </p:cBhvr>
                                    </p:animRot>
                                  </p:childTnLst>
                                </p:cTn>
                              </p:par>
                              <p:par>
                                <p:cTn id="339" presetID="8" presetClass="emph" presetSubtype="0" fill="hold" nodeType="withEffect">
                                  <p:stCondLst>
                                    <p:cond delay="0"/>
                                  </p:stCondLst>
                                  <p:childTnLst>
                                    <p:animRot by="21600000">
                                      <p:cBhvr>
                                        <p:cTn id="340" dur="3250" fill="hold"/>
                                        <p:tgtEl>
                                          <p:spTgt spid="141"/>
                                        </p:tgtEl>
                                        <p:attrNameLst>
                                          <p:attrName>r</p:attrName>
                                        </p:attrNameLst>
                                      </p:cBhvr>
                                    </p:animRot>
                                  </p:childTnLst>
                                </p:cTn>
                              </p:par>
                              <p:par>
                                <p:cTn id="341" presetID="8" presetClass="emph" presetSubtype="0" fill="hold" nodeType="withEffect">
                                  <p:stCondLst>
                                    <p:cond delay="0"/>
                                  </p:stCondLst>
                                  <p:childTnLst>
                                    <p:animRot by="21600000">
                                      <p:cBhvr>
                                        <p:cTn id="342" dur="3250" fill="hold"/>
                                        <p:tgtEl>
                                          <p:spTgt spid="142"/>
                                        </p:tgtEl>
                                        <p:attrNameLst>
                                          <p:attrName>r</p:attrName>
                                        </p:attrNameLst>
                                      </p:cBhvr>
                                    </p:animRot>
                                  </p:childTnLst>
                                </p:cTn>
                              </p:par>
                              <p:par>
                                <p:cTn id="343" presetID="8" presetClass="emph" presetSubtype="0" fill="hold" nodeType="withEffect">
                                  <p:stCondLst>
                                    <p:cond delay="0"/>
                                  </p:stCondLst>
                                  <p:childTnLst>
                                    <p:animRot by="21600000">
                                      <p:cBhvr>
                                        <p:cTn id="344" dur="3250" fill="hold"/>
                                        <p:tgtEl>
                                          <p:spTgt spid="143"/>
                                        </p:tgtEl>
                                        <p:attrNameLst>
                                          <p:attrName>r</p:attrName>
                                        </p:attrNameLst>
                                      </p:cBhvr>
                                    </p:animRot>
                                  </p:childTnLst>
                                </p:cTn>
                              </p:par>
                              <p:par>
                                <p:cTn id="345" presetID="8" presetClass="emph" presetSubtype="0" fill="hold" nodeType="withEffect">
                                  <p:stCondLst>
                                    <p:cond delay="0"/>
                                  </p:stCondLst>
                                  <p:childTnLst>
                                    <p:animRot by="21600000">
                                      <p:cBhvr>
                                        <p:cTn id="346" dur="3250" fill="hold"/>
                                        <p:tgtEl>
                                          <p:spTgt spid="144"/>
                                        </p:tgtEl>
                                        <p:attrNameLst>
                                          <p:attrName>r</p:attrName>
                                        </p:attrNameLst>
                                      </p:cBhvr>
                                    </p:animRot>
                                  </p:childTnLst>
                                </p:cTn>
                              </p:par>
                              <p:par>
                                <p:cTn id="347" presetID="8" presetClass="emph" presetSubtype="0" fill="hold" nodeType="withEffect">
                                  <p:stCondLst>
                                    <p:cond delay="0"/>
                                  </p:stCondLst>
                                  <p:childTnLst>
                                    <p:animRot by="21600000">
                                      <p:cBhvr>
                                        <p:cTn id="348" dur="3250" fill="hold"/>
                                        <p:tgtEl>
                                          <p:spTgt spid="145"/>
                                        </p:tgtEl>
                                        <p:attrNameLst>
                                          <p:attrName>r</p:attrName>
                                        </p:attrNameLst>
                                      </p:cBhvr>
                                    </p:animRot>
                                  </p:childTnLst>
                                </p:cTn>
                              </p:par>
                              <p:par>
                                <p:cTn id="349" presetID="8" presetClass="emph" presetSubtype="0" fill="hold" nodeType="withEffect">
                                  <p:stCondLst>
                                    <p:cond delay="0"/>
                                  </p:stCondLst>
                                  <p:childTnLst>
                                    <p:animRot by="21600000">
                                      <p:cBhvr>
                                        <p:cTn id="350" dur="3250" fill="hold"/>
                                        <p:tgtEl>
                                          <p:spTgt spid="146"/>
                                        </p:tgtEl>
                                        <p:attrNameLst>
                                          <p:attrName>r</p:attrName>
                                        </p:attrNameLst>
                                      </p:cBhvr>
                                    </p:animRot>
                                  </p:childTnLst>
                                </p:cTn>
                              </p:par>
                              <p:par>
                                <p:cTn id="351" presetID="8" presetClass="emph" presetSubtype="0" fill="hold" nodeType="withEffect">
                                  <p:stCondLst>
                                    <p:cond delay="0"/>
                                  </p:stCondLst>
                                  <p:childTnLst>
                                    <p:animRot by="21600000">
                                      <p:cBhvr>
                                        <p:cTn id="352" dur="3250" fill="hold"/>
                                        <p:tgtEl>
                                          <p:spTgt spid="147"/>
                                        </p:tgtEl>
                                        <p:attrNameLst>
                                          <p:attrName>r</p:attrName>
                                        </p:attrNameLst>
                                      </p:cBhvr>
                                    </p:animRot>
                                  </p:childTnLst>
                                </p:cTn>
                              </p:par>
                              <p:par>
                                <p:cTn id="353" presetID="8" presetClass="emph" presetSubtype="0" fill="hold" nodeType="withEffect">
                                  <p:stCondLst>
                                    <p:cond delay="0"/>
                                  </p:stCondLst>
                                  <p:childTnLst>
                                    <p:animRot by="21600000">
                                      <p:cBhvr>
                                        <p:cTn id="354" dur="3250" fill="hold"/>
                                        <p:tgtEl>
                                          <p:spTgt spid="148"/>
                                        </p:tgtEl>
                                        <p:attrNameLst>
                                          <p:attrName>r</p:attrName>
                                        </p:attrNameLst>
                                      </p:cBhvr>
                                    </p:animRot>
                                  </p:childTnLst>
                                </p:cTn>
                              </p:par>
                              <p:par>
                                <p:cTn id="355" presetID="8" presetClass="emph" presetSubtype="0" fill="hold" nodeType="withEffect">
                                  <p:stCondLst>
                                    <p:cond delay="0"/>
                                  </p:stCondLst>
                                  <p:childTnLst>
                                    <p:animRot by="21600000">
                                      <p:cBhvr>
                                        <p:cTn id="356" dur="3250" fill="hold"/>
                                        <p:tgtEl>
                                          <p:spTgt spid="149"/>
                                        </p:tgtEl>
                                        <p:attrNameLst>
                                          <p:attrName>r</p:attrName>
                                        </p:attrNameLst>
                                      </p:cBhvr>
                                    </p:animRot>
                                  </p:childTnLst>
                                </p:cTn>
                              </p:par>
                              <p:par>
                                <p:cTn id="357" presetID="8" presetClass="emph" presetSubtype="0" fill="hold" nodeType="withEffect">
                                  <p:stCondLst>
                                    <p:cond delay="0"/>
                                  </p:stCondLst>
                                  <p:childTnLst>
                                    <p:animRot by="21600000">
                                      <p:cBhvr>
                                        <p:cTn id="358" dur="3250" fill="hold"/>
                                        <p:tgtEl>
                                          <p:spTgt spid="150"/>
                                        </p:tgtEl>
                                        <p:attrNameLst>
                                          <p:attrName>r</p:attrName>
                                        </p:attrNameLst>
                                      </p:cBhvr>
                                    </p:animRot>
                                  </p:childTnLst>
                                </p:cTn>
                              </p:par>
                              <p:par>
                                <p:cTn id="359" presetID="8" presetClass="emph" presetSubtype="0" fill="hold" nodeType="withEffect">
                                  <p:stCondLst>
                                    <p:cond delay="0"/>
                                  </p:stCondLst>
                                  <p:childTnLst>
                                    <p:animRot by="21600000">
                                      <p:cBhvr>
                                        <p:cTn id="360" dur="3250" fill="hold"/>
                                        <p:tgtEl>
                                          <p:spTgt spid="151"/>
                                        </p:tgtEl>
                                        <p:attrNameLst>
                                          <p:attrName>r</p:attrName>
                                        </p:attrNameLst>
                                      </p:cBhvr>
                                    </p:animRot>
                                  </p:childTnLst>
                                </p:cTn>
                              </p:par>
                              <p:par>
                                <p:cTn id="361" presetID="8" presetClass="emph" presetSubtype="0" fill="hold" nodeType="withEffect">
                                  <p:stCondLst>
                                    <p:cond delay="0"/>
                                  </p:stCondLst>
                                  <p:childTnLst>
                                    <p:animRot by="21600000">
                                      <p:cBhvr>
                                        <p:cTn id="362" dur="3250" fill="hold"/>
                                        <p:tgtEl>
                                          <p:spTgt spid="152"/>
                                        </p:tgtEl>
                                        <p:attrNameLst>
                                          <p:attrName>r</p:attrName>
                                        </p:attrNameLst>
                                      </p:cBhvr>
                                    </p:animRot>
                                  </p:childTnLst>
                                </p:cTn>
                              </p:par>
                              <p:par>
                                <p:cTn id="363" presetID="8" presetClass="emph" presetSubtype="0" fill="hold" nodeType="withEffect">
                                  <p:stCondLst>
                                    <p:cond delay="0"/>
                                  </p:stCondLst>
                                  <p:childTnLst>
                                    <p:animRot by="21600000">
                                      <p:cBhvr>
                                        <p:cTn id="364" dur="3250" fill="hold"/>
                                        <p:tgtEl>
                                          <p:spTgt spid="153"/>
                                        </p:tgtEl>
                                        <p:attrNameLst>
                                          <p:attrName>r</p:attrName>
                                        </p:attrNameLst>
                                      </p:cBhvr>
                                    </p:animRot>
                                  </p:childTnLst>
                                </p:cTn>
                              </p:par>
                              <p:par>
                                <p:cTn id="365" presetID="2" presetClass="exit" presetSubtype="2" fill="hold" nodeType="withEffect">
                                  <p:stCondLst>
                                    <p:cond delay="0"/>
                                  </p:stCondLst>
                                  <p:childTnLst>
                                    <p:anim calcmode="lin" valueType="num">
                                      <p:cBhvr additive="base">
                                        <p:cTn id="366" dur="3250"/>
                                        <p:tgtEl>
                                          <p:spTgt spid="32"/>
                                        </p:tgtEl>
                                        <p:attrNameLst>
                                          <p:attrName>ppt_x</p:attrName>
                                        </p:attrNameLst>
                                      </p:cBhvr>
                                      <p:tavLst>
                                        <p:tav tm="0">
                                          <p:val>
                                            <p:strVal val="ppt_x"/>
                                          </p:val>
                                        </p:tav>
                                        <p:tav tm="100000">
                                          <p:val>
                                            <p:strVal val="1+ppt_w/2"/>
                                          </p:val>
                                        </p:tav>
                                      </p:tavLst>
                                    </p:anim>
                                    <p:anim calcmode="lin" valueType="num">
                                      <p:cBhvr additive="base">
                                        <p:cTn id="367" dur="3250"/>
                                        <p:tgtEl>
                                          <p:spTgt spid="32"/>
                                        </p:tgtEl>
                                        <p:attrNameLst>
                                          <p:attrName>ppt_y</p:attrName>
                                        </p:attrNameLst>
                                      </p:cBhvr>
                                      <p:tavLst>
                                        <p:tav tm="0">
                                          <p:val>
                                            <p:strVal val="ppt_y"/>
                                          </p:val>
                                        </p:tav>
                                        <p:tav tm="100000">
                                          <p:val>
                                            <p:strVal val="ppt_y"/>
                                          </p:val>
                                        </p:tav>
                                      </p:tavLst>
                                    </p:anim>
                                    <p:set>
                                      <p:cBhvr>
                                        <p:cTn id="368" dur="1" fill="hold">
                                          <p:stCondLst>
                                            <p:cond delay="3249"/>
                                          </p:stCondLst>
                                        </p:cTn>
                                        <p:tgtEl>
                                          <p:spTgt spid="32"/>
                                        </p:tgtEl>
                                        <p:attrNameLst>
                                          <p:attrName>style.visibility</p:attrName>
                                        </p:attrNameLst>
                                      </p:cBhvr>
                                      <p:to>
                                        <p:strVal val="hidden"/>
                                      </p:to>
                                    </p:set>
                                  </p:childTnLst>
                                </p:cTn>
                              </p:par>
                              <p:par>
                                <p:cTn id="369" presetID="2" presetClass="exit" presetSubtype="2" fill="hold" nodeType="withEffect">
                                  <p:stCondLst>
                                    <p:cond delay="0"/>
                                  </p:stCondLst>
                                  <p:childTnLst>
                                    <p:anim calcmode="lin" valueType="num">
                                      <p:cBhvr additive="base">
                                        <p:cTn id="370" dur="3250"/>
                                        <p:tgtEl>
                                          <p:spTgt spid="35"/>
                                        </p:tgtEl>
                                        <p:attrNameLst>
                                          <p:attrName>ppt_x</p:attrName>
                                        </p:attrNameLst>
                                      </p:cBhvr>
                                      <p:tavLst>
                                        <p:tav tm="0">
                                          <p:val>
                                            <p:strVal val="ppt_x"/>
                                          </p:val>
                                        </p:tav>
                                        <p:tav tm="100000">
                                          <p:val>
                                            <p:strVal val="1+ppt_w/2"/>
                                          </p:val>
                                        </p:tav>
                                      </p:tavLst>
                                    </p:anim>
                                    <p:anim calcmode="lin" valueType="num">
                                      <p:cBhvr additive="base">
                                        <p:cTn id="371" dur="3250"/>
                                        <p:tgtEl>
                                          <p:spTgt spid="35"/>
                                        </p:tgtEl>
                                        <p:attrNameLst>
                                          <p:attrName>ppt_y</p:attrName>
                                        </p:attrNameLst>
                                      </p:cBhvr>
                                      <p:tavLst>
                                        <p:tav tm="0">
                                          <p:val>
                                            <p:strVal val="ppt_y"/>
                                          </p:val>
                                        </p:tav>
                                        <p:tav tm="100000">
                                          <p:val>
                                            <p:strVal val="ppt_y"/>
                                          </p:val>
                                        </p:tav>
                                      </p:tavLst>
                                    </p:anim>
                                    <p:set>
                                      <p:cBhvr>
                                        <p:cTn id="372" dur="1" fill="hold">
                                          <p:stCondLst>
                                            <p:cond delay="3249"/>
                                          </p:stCondLst>
                                        </p:cTn>
                                        <p:tgtEl>
                                          <p:spTgt spid="35"/>
                                        </p:tgtEl>
                                        <p:attrNameLst>
                                          <p:attrName>style.visibility</p:attrName>
                                        </p:attrNameLst>
                                      </p:cBhvr>
                                      <p:to>
                                        <p:strVal val="hidden"/>
                                      </p:to>
                                    </p:set>
                                  </p:childTnLst>
                                </p:cTn>
                              </p:par>
                              <p:par>
                                <p:cTn id="373" presetID="2" presetClass="exit" presetSubtype="2" fill="hold" nodeType="withEffect">
                                  <p:stCondLst>
                                    <p:cond delay="0"/>
                                  </p:stCondLst>
                                  <p:childTnLst>
                                    <p:anim calcmode="lin" valueType="num">
                                      <p:cBhvr additive="base">
                                        <p:cTn id="374" dur="3250"/>
                                        <p:tgtEl>
                                          <p:spTgt spid="38"/>
                                        </p:tgtEl>
                                        <p:attrNameLst>
                                          <p:attrName>ppt_x</p:attrName>
                                        </p:attrNameLst>
                                      </p:cBhvr>
                                      <p:tavLst>
                                        <p:tav tm="0">
                                          <p:val>
                                            <p:strVal val="ppt_x"/>
                                          </p:val>
                                        </p:tav>
                                        <p:tav tm="100000">
                                          <p:val>
                                            <p:strVal val="1+ppt_w/2"/>
                                          </p:val>
                                        </p:tav>
                                      </p:tavLst>
                                    </p:anim>
                                    <p:anim calcmode="lin" valueType="num">
                                      <p:cBhvr additive="base">
                                        <p:cTn id="375" dur="3250"/>
                                        <p:tgtEl>
                                          <p:spTgt spid="38"/>
                                        </p:tgtEl>
                                        <p:attrNameLst>
                                          <p:attrName>ppt_y</p:attrName>
                                        </p:attrNameLst>
                                      </p:cBhvr>
                                      <p:tavLst>
                                        <p:tav tm="0">
                                          <p:val>
                                            <p:strVal val="ppt_y"/>
                                          </p:val>
                                        </p:tav>
                                        <p:tav tm="100000">
                                          <p:val>
                                            <p:strVal val="ppt_y"/>
                                          </p:val>
                                        </p:tav>
                                      </p:tavLst>
                                    </p:anim>
                                    <p:set>
                                      <p:cBhvr>
                                        <p:cTn id="376" dur="1" fill="hold">
                                          <p:stCondLst>
                                            <p:cond delay="3249"/>
                                          </p:stCondLst>
                                        </p:cTn>
                                        <p:tgtEl>
                                          <p:spTgt spid="38"/>
                                        </p:tgtEl>
                                        <p:attrNameLst>
                                          <p:attrName>style.visibility</p:attrName>
                                        </p:attrNameLst>
                                      </p:cBhvr>
                                      <p:to>
                                        <p:strVal val="hidden"/>
                                      </p:to>
                                    </p:set>
                                  </p:childTnLst>
                                </p:cTn>
                              </p:par>
                              <p:par>
                                <p:cTn id="377" presetID="2" presetClass="exit" presetSubtype="2" fill="hold" nodeType="withEffect">
                                  <p:stCondLst>
                                    <p:cond delay="0"/>
                                  </p:stCondLst>
                                  <p:childTnLst>
                                    <p:anim calcmode="lin" valueType="num">
                                      <p:cBhvr additive="base">
                                        <p:cTn id="378" dur="3250"/>
                                        <p:tgtEl>
                                          <p:spTgt spid="41"/>
                                        </p:tgtEl>
                                        <p:attrNameLst>
                                          <p:attrName>ppt_x</p:attrName>
                                        </p:attrNameLst>
                                      </p:cBhvr>
                                      <p:tavLst>
                                        <p:tav tm="0">
                                          <p:val>
                                            <p:strVal val="ppt_x"/>
                                          </p:val>
                                        </p:tav>
                                        <p:tav tm="100000">
                                          <p:val>
                                            <p:strVal val="1+ppt_w/2"/>
                                          </p:val>
                                        </p:tav>
                                      </p:tavLst>
                                    </p:anim>
                                    <p:anim calcmode="lin" valueType="num">
                                      <p:cBhvr additive="base">
                                        <p:cTn id="379" dur="3250"/>
                                        <p:tgtEl>
                                          <p:spTgt spid="41"/>
                                        </p:tgtEl>
                                        <p:attrNameLst>
                                          <p:attrName>ppt_y</p:attrName>
                                        </p:attrNameLst>
                                      </p:cBhvr>
                                      <p:tavLst>
                                        <p:tav tm="0">
                                          <p:val>
                                            <p:strVal val="ppt_y"/>
                                          </p:val>
                                        </p:tav>
                                        <p:tav tm="100000">
                                          <p:val>
                                            <p:strVal val="ppt_y"/>
                                          </p:val>
                                        </p:tav>
                                      </p:tavLst>
                                    </p:anim>
                                    <p:set>
                                      <p:cBhvr>
                                        <p:cTn id="380" dur="1" fill="hold">
                                          <p:stCondLst>
                                            <p:cond delay="3249"/>
                                          </p:stCondLst>
                                        </p:cTn>
                                        <p:tgtEl>
                                          <p:spTgt spid="41"/>
                                        </p:tgtEl>
                                        <p:attrNameLst>
                                          <p:attrName>style.visibility</p:attrName>
                                        </p:attrNameLst>
                                      </p:cBhvr>
                                      <p:to>
                                        <p:strVal val="hidden"/>
                                      </p:to>
                                    </p:set>
                                  </p:childTnLst>
                                </p:cTn>
                              </p:par>
                              <p:par>
                                <p:cTn id="381" presetID="2" presetClass="exit" presetSubtype="2" fill="hold" nodeType="withEffect">
                                  <p:stCondLst>
                                    <p:cond delay="0"/>
                                  </p:stCondLst>
                                  <p:childTnLst>
                                    <p:anim calcmode="lin" valueType="num">
                                      <p:cBhvr additive="base">
                                        <p:cTn id="382" dur="3250"/>
                                        <p:tgtEl>
                                          <p:spTgt spid="44"/>
                                        </p:tgtEl>
                                        <p:attrNameLst>
                                          <p:attrName>ppt_x</p:attrName>
                                        </p:attrNameLst>
                                      </p:cBhvr>
                                      <p:tavLst>
                                        <p:tav tm="0">
                                          <p:val>
                                            <p:strVal val="ppt_x"/>
                                          </p:val>
                                        </p:tav>
                                        <p:tav tm="100000">
                                          <p:val>
                                            <p:strVal val="1+ppt_w/2"/>
                                          </p:val>
                                        </p:tav>
                                      </p:tavLst>
                                    </p:anim>
                                    <p:anim calcmode="lin" valueType="num">
                                      <p:cBhvr additive="base">
                                        <p:cTn id="383" dur="3250"/>
                                        <p:tgtEl>
                                          <p:spTgt spid="44"/>
                                        </p:tgtEl>
                                        <p:attrNameLst>
                                          <p:attrName>ppt_y</p:attrName>
                                        </p:attrNameLst>
                                      </p:cBhvr>
                                      <p:tavLst>
                                        <p:tav tm="0">
                                          <p:val>
                                            <p:strVal val="ppt_y"/>
                                          </p:val>
                                        </p:tav>
                                        <p:tav tm="100000">
                                          <p:val>
                                            <p:strVal val="ppt_y"/>
                                          </p:val>
                                        </p:tav>
                                      </p:tavLst>
                                    </p:anim>
                                    <p:set>
                                      <p:cBhvr>
                                        <p:cTn id="384" dur="1" fill="hold">
                                          <p:stCondLst>
                                            <p:cond delay="3249"/>
                                          </p:stCondLst>
                                        </p:cTn>
                                        <p:tgtEl>
                                          <p:spTgt spid="44"/>
                                        </p:tgtEl>
                                        <p:attrNameLst>
                                          <p:attrName>style.visibility</p:attrName>
                                        </p:attrNameLst>
                                      </p:cBhvr>
                                      <p:to>
                                        <p:strVal val="hidden"/>
                                      </p:to>
                                    </p:set>
                                  </p:childTnLst>
                                </p:cTn>
                              </p:par>
                              <p:par>
                                <p:cTn id="385" presetID="2" presetClass="exit" presetSubtype="2" fill="hold" nodeType="withEffect">
                                  <p:stCondLst>
                                    <p:cond delay="0"/>
                                  </p:stCondLst>
                                  <p:childTnLst>
                                    <p:anim calcmode="lin" valueType="num">
                                      <p:cBhvr additive="base">
                                        <p:cTn id="386" dur="3250"/>
                                        <p:tgtEl>
                                          <p:spTgt spid="47"/>
                                        </p:tgtEl>
                                        <p:attrNameLst>
                                          <p:attrName>ppt_x</p:attrName>
                                        </p:attrNameLst>
                                      </p:cBhvr>
                                      <p:tavLst>
                                        <p:tav tm="0">
                                          <p:val>
                                            <p:strVal val="ppt_x"/>
                                          </p:val>
                                        </p:tav>
                                        <p:tav tm="100000">
                                          <p:val>
                                            <p:strVal val="1+ppt_w/2"/>
                                          </p:val>
                                        </p:tav>
                                      </p:tavLst>
                                    </p:anim>
                                    <p:anim calcmode="lin" valueType="num">
                                      <p:cBhvr additive="base">
                                        <p:cTn id="387" dur="3250"/>
                                        <p:tgtEl>
                                          <p:spTgt spid="47"/>
                                        </p:tgtEl>
                                        <p:attrNameLst>
                                          <p:attrName>ppt_y</p:attrName>
                                        </p:attrNameLst>
                                      </p:cBhvr>
                                      <p:tavLst>
                                        <p:tav tm="0">
                                          <p:val>
                                            <p:strVal val="ppt_y"/>
                                          </p:val>
                                        </p:tav>
                                        <p:tav tm="100000">
                                          <p:val>
                                            <p:strVal val="ppt_y"/>
                                          </p:val>
                                        </p:tav>
                                      </p:tavLst>
                                    </p:anim>
                                    <p:set>
                                      <p:cBhvr>
                                        <p:cTn id="388" dur="1" fill="hold">
                                          <p:stCondLst>
                                            <p:cond delay="3249"/>
                                          </p:stCondLst>
                                        </p:cTn>
                                        <p:tgtEl>
                                          <p:spTgt spid="47"/>
                                        </p:tgtEl>
                                        <p:attrNameLst>
                                          <p:attrName>style.visibility</p:attrName>
                                        </p:attrNameLst>
                                      </p:cBhvr>
                                      <p:to>
                                        <p:strVal val="hidden"/>
                                      </p:to>
                                    </p:set>
                                  </p:childTnLst>
                                </p:cTn>
                              </p:par>
                              <p:par>
                                <p:cTn id="389" presetID="2" presetClass="exit" presetSubtype="2" fill="hold" nodeType="withEffect">
                                  <p:stCondLst>
                                    <p:cond delay="0"/>
                                  </p:stCondLst>
                                  <p:childTnLst>
                                    <p:anim calcmode="lin" valueType="num">
                                      <p:cBhvr additive="base">
                                        <p:cTn id="390" dur="3250"/>
                                        <p:tgtEl>
                                          <p:spTgt spid="50"/>
                                        </p:tgtEl>
                                        <p:attrNameLst>
                                          <p:attrName>ppt_x</p:attrName>
                                        </p:attrNameLst>
                                      </p:cBhvr>
                                      <p:tavLst>
                                        <p:tav tm="0">
                                          <p:val>
                                            <p:strVal val="ppt_x"/>
                                          </p:val>
                                        </p:tav>
                                        <p:tav tm="100000">
                                          <p:val>
                                            <p:strVal val="1+ppt_w/2"/>
                                          </p:val>
                                        </p:tav>
                                      </p:tavLst>
                                    </p:anim>
                                    <p:anim calcmode="lin" valueType="num">
                                      <p:cBhvr additive="base">
                                        <p:cTn id="391" dur="3250"/>
                                        <p:tgtEl>
                                          <p:spTgt spid="50"/>
                                        </p:tgtEl>
                                        <p:attrNameLst>
                                          <p:attrName>ppt_y</p:attrName>
                                        </p:attrNameLst>
                                      </p:cBhvr>
                                      <p:tavLst>
                                        <p:tav tm="0">
                                          <p:val>
                                            <p:strVal val="ppt_y"/>
                                          </p:val>
                                        </p:tav>
                                        <p:tav tm="100000">
                                          <p:val>
                                            <p:strVal val="ppt_y"/>
                                          </p:val>
                                        </p:tav>
                                      </p:tavLst>
                                    </p:anim>
                                    <p:set>
                                      <p:cBhvr>
                                        <p:cTn id="392" dur="1" fill="hold">
                                          <p:stCondLst>
                                            <p:cond delay="3249"/>
                                          </p:stCondLst>
                                        </p:cTn>
                                        <p:tgtEl>
                                          <p:spTgt spid="50"/>
                                        </p:tgtEl>
                                        <p:attrNameLst>
                                          <p:attrName>style.visibility</p:attrName>
                                        </p:attrNameLst>
                                      </p:cBhvr>
                                      <p:to>
                                        <p:strVal val="hidden"/>
                                      </p:to>
                                    </p:set>
                                  </p:childTnLst>
                                </p:cTn>
                              </p:par>
                              <p:par>
                                <p:cTn id="393" presetID="2" presetClass="exit" presetSubtype="2" fill="hold" nodeType="withEffect">
                                  <p:stCondLst>
                                    <p:cond delay="0"/>
                                  </p:stCondLst>
                                  <p:childTnLst>
                                    <p:anim calcmode="lin" valueType="num">
                                      <p:cBhvr additive="base">
                                        <p:cTn id="394" dur="3250"/>
                                        <p:tgtEl>
                                          <p:spTgt spid="53"/>
                                        </p:tgtEl>
                                        <p:attrNameLst>
                                          <p:attrName>ppt_x</p:attrName>
                                        </p:attrNameLst>
                                      </p:cBhvr>
                                      <p:tavLst>
                                        <p:tav tm="0">
                                          <p:val>
                                            <p:strVal val="ppt_x"/>
                                          </p:val>
                                        </p:tav>
                                        <p:tav tm="100000">
                                          <p:val>
                                            <p:strVal val="1+ppt_w/2"/>
                                          </p:val>
                                        </p:tav>
                                      </p:tavLst>
                                    </p:anim>
                                    <p:anim calcmode="lin" valueType="num">
                                      <p:cBhvr additive="base">
                                        <p:cTn id="395" dur="3250"/>
                                        <p:tgtEl>
                                          <p:spTgt spid="53"/>
                                        </p:tgtEl>
                                        <p:attrNameLst>
                                          <p:attrName>ppt_y</p:attrName>
                                        </p:attrNameLst>
                                      </p:cBhvr>
                                      <p:tavLst>
                                        <p:tav tm="0">
                                          <p:val>
                                            <p:strVal val="ppt_y"/>
                                          </p:val>
                                        </p:tav>
                                        <p:tav tm="100000">
                                          <p:val>
                                            <p:strVal val="ppt_y"/>
                                          </p:val>
                                        </p:tav>
                                      </p:tavLst>
                                    </p:anim>
                                    <p:set>
                                      <p:cBhvr>
                                        <p:cTn id="396" dur="1" fill="hold">
                                          <p:stCondLst>
                                            <p:cond delay="3249"/>
                                          </p:stCondLst>
                                        </p:cTn>
                                        <p:tgtEl>
                                          <p:spTgt spid="53"/>
                                        </p:tgtEl>
                                        <p:attrNameLst>
                                          <p:attrName>style.visibility</p:attrName>
                                        </p:attrNameLst>
                                      </p:cBhvr>
                                      <p:to>
                                        <p:strVal val="hidden"/>
                                      </p:to>
                                    </p:set>
                                  </p:childTnLst>
                                </p:cTn>
                              </p:par>
                              <p:par>
                                <p:cTn id="397" presetID="2" presetClass="exit" presetSubtype="2" fill="hold" nodeType="withEffect">
                                  <p:stCondLst>
                                    <p:cond delay="0"/>
                                  </p:stCondLst>
                                  <p:childTnLst>
                                    <p:anim calcmode="lin" valueType="num">
                                      <p:cBhvr additive="base">
                                        <p:cTn id="398" dur="3250"/>
                                        <p:tgtEl>
                                          <p:spTgt spid="56"/>
                                        </p:tgtEl>
                                        <p:attrNameLst>
                                          <p:attrName>ppt_x</p:attrName>
                                        </p:attrNameLst>
                                      </p:cBhvr>
                                      <p:tavLst>
                                        <p:tav tm="0">
                                          <p:val>
                                            <p:strVal val="ppt_x"/>
                                          </p:val>
                                        </p:tav>
                                        <p:tav tm="100000">
                                          <p:val>
                                            <p:strVal val="1+ppt_w/2"/>
                                          </p:val>
                                        </p:tav>
                                      </p:tavLst>
                                    </p:anim>
                                    <p:anim calcmode="lin" valueType="num">
                                      <p:cBhvr additive="base">
                                        <p:cTn id="399" dur="3250"/>
                                        <p:tgtEl>
                                          <p:spTgt spid="56"/>
                                        </p:tgtEl>
                                        <p:attrNameLst>
                                          <p:attrName>ppt_y</p:attrName>
                                        </p:attrNameLst>
                                      </p:cBhvr>
                                      <p:tavLst>
                                        <p:tav tm="0">
                                          <p:val>
                                            <p:strVal val="ppt_y"/>
                                          </p:val>
                                        </p:tav>
                                        <p:tav tm="100000">
                                          <p:val>
                                            <p:strVal val="ppt_y"/>
                                          </p:val>
                                        </p:tav>
                                      </p:tavLst>
                                    </p:anim>
                                    <p:set>
                                      <p:cBhvr>
                                        <p:cTn id="400" dur="1" fill="hold">
                                          <p:stCondLst>
                                            <p:cond delay="3249"/>
                                          </p:stCondLst>
                                        </p:cTn>
                                        <p:tgtEl>
                                          <p:spTgt spid="56"/>
                                        </p:tgtEl>
                                        <p:attrNameLst>
                                          <p:attrName>style.visibility</p:attrName>
                                        </p:attrNameLst>
                                      </p:cBhvr>
                                      <p:to>
                                        <p:strVal val="hidden"/>
                                      </p:to>
                                    </p:set>
                                  </p:childTnLst>
                                </p:cTn>
                              </p:par>
                              <p:par>
                                <p:cTn id="401" presetID="2" presetClass="exit" presetSubtype="2" fill="hold" nodeType="withEffect">
                                  <p:stCondLst>
                                    <p:cond delay="0"/>
                                  </p:stCondLst>
                                  <p:childTnLst>
                                    <p:anim calcmode="lin" valueType="num">
                                      <p:cBhvr additive="base">
                                        <p:cTn id="402" dur="3250"/>
                                        <p:tgtEl>
                                          <p:spTgt spid="59"/>
                                        </p:tgtEl>
                                        <p:attrNameLst>
                                          <p:attrName>ppt_x</p:attrName>
                                        </p:attrNameLst>
                                      </p:cBhvr>
                                      <p:tavLst>
                                        <p:tav tm="0">
                                          <p:val>
                                            <p:strVal val="ppt_x"/>
                                          </p:val>
                                        </p:tav>
                                        <p:tav tm="100000">
                                          <p:val>
                                            <p:strVal val="1+ppt_w/2"/>
                                          </p:val>
                                        </p:tav>
                                      </p:tavLst>
                                    </p:anim>
                                    <p:anim calcmode="lin" valueType="num">
                                      <p:cBhvr additive="base">
                                        <p:cTn id="403" dur="3250"/>
                                        <p:tgtEl>
                                          <p:spTgt spid="59"/>
                                        </p:tgtEl>
                                        <p:attrNameLst>
                                          <p:attrName>ppt_y</p:attrName>
                                        </p:attrNameLst>
                                      </p:cBhvr>
                                      <p:tavLst>
                                        <p:tav tm="0">
                                          <p:val>
                                            <p:strVal val="ppt_y"/>
                                          </p:val>
                                        </p:tav>
                                        <p:tav tm="100000">
                                          <p:val>
                                            <p:strVal val="ppt_y"/>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2" fill="hold" nodeType="withEffect">
                                  <p:stCondLst>
                                    <p:cond delay="0"/>
                                  </p:stCondLst>
                                  <p:childTnLst>
                                    <p:anim calcmode="lin" valueType="num">
                                      <p:cBhvr additive="base">
                                        <p:cTn id="406" dur="3250"/>
                                        <p:tgtEl>
                                          <p:spTgt spid="62"/>
                                        </p:tgtEl>
                                        <p:attrNameLst>
                                          <p:attrName>ppt_x</p:attrName>
                                        </p:attrNameLst>
                                      </p:cBhvr>
                                      <p:tavLst>
                                        <p:tav tm="0">
                                          <p:val>
                                            <p:strVal val="ppt_x"/>
                                          </p:val>
                                        </p:tav>
                                        <p:tav tm="100000">
                                          <p:val>
                                            <p:strVal val="1+ppt_w/2"/>
                                          </p:val>
                                        </p:tav>
                                      </p:tavLst>
                                    </p:anim>
                                    <p:anim calcmode="lin" valueType="num">
                                      <p:cBhvr additive="base">
                                        <p:cTn id="407" dur="3250"/>
                                        <p:tgtEl>
                                          <p:spTgt spid="62"/>
                                        </p:tgtEl>
                                        <p:attrNameLst>
                                          <p:attrName>ppt_y</p:attrName>
                                        </p:attrNameLst>
                                      </p:cBhvr>
                                      <p:tavLst>
                                        <p:tav tm="0">
                                          <p:val>
                                            <p:strVal val="ppt_y"/>
                                          </p:val>
                                        </p:tav>
                                        <p:tav tm="100000">
                                          <p:val>
                                            <p:strVal val="ppt_y"/>
                                          </p:val>
                                        </p:tav>
                                      </p:tavLst>
                                    </p:anim>
                                    <p:set>
                                      <p:cBhvr>
                                        <p:cTn id="408" dur="1" fill="hold">
                                          <p:stCondLst>
                                            <p:cond delay="3249"/>
                                          </p:stCondLst>
                                        </p:cTn>
                                        <p:tgtEl>
                                          <p:spTgt spid="62"/>
                                        </p:tgtEl>
                                        <p:attrNameLst>
                                          <p:attrName>style.visibility</p:attrName>
                                        </p:attrNameLst>
                                      </p:cBhvr>
                                      <p:to>
                                        <p:strVal val="hidden"/>
                                      </p:to>
                                    </p:set>
                                  </p:childTnLst>
                                </p:cTn>
                              </p:par>
                              <p:par>
                                <p:cTn id="409" presetID="2" presetClass="exit" presetSubtype="2" fill="hold" nodeType="withEffect">
                                  <p:stCondLst>
                                    <p:cond delay="0"/>
                                  </p:stCondLst>
                                  <p:childTnLst>
                                    <p:anim calcmode="lin" valueType="num">
                                      <p:cBhvr additive="base">
                                        <p:cTn id="410" dur="3250"/>
                                        <p:tgtEl>
                                          <p:spTgt spid="65"/>
                                        </p:tgtEl>
                                        <p:attrNameLst>
                                          <p:attrName>ppt_x</p:attrName>
                                        </p:attrNameLst>
                                      </p:cBhvr>
                                      <p:tavLst>
                                        <p:tav tm="0">
                                          <p:val>
                                            <p:strVal val="ppt_x"/>
                                          </p:val>
                                        </p:tav>
                                        <p:tav tm="100000">
                                          <p:val>
                                            <p:strVal val="1+ppt_w/2"/>
                                          </p:val>
                                        </p:tav>
                                      </p:tavLst>
                                    </p:anim>
                                    <p:anim calcmode="lin" valueType="num">
                                      <p:cBhvr additive="base">
                                        <p:cTn id="411" dur="3250"/>
                                        <p:tgtEl>
                                          <p:spTgt spid="65"/>
                                        </p:tgtEl>
                                        <p:attrNameLst>
                                          <p:attrName>ppt_y</p:attrName>
                                        </p:attrNameLst>
                                      </p:cBhvr>
                                      <p:tavLst>
                                        <p:tav tm="0">
                                          <p:val>
                                            <p:strVal val="ppt_y"/>
                                          </p:val>
                                        </p:tav>
                                        <p:tav tm="100000">
                                          <p:val>
                                            <p:strVal val="ppt_y"/>
                                          </p:val>
                                        </p:tav>
                                      </p:tavLst>
                                    </p:anim>
                                    <p:set>
                                      <p:cBhvr>
                                        <p:cTn id="412" dur="1" fill="hold">
                                          <p:stCondLst>
                                            <p:cond delay="3249"/>
                                          </p:stCondLst>
                                        </p:cTn>
                                        <p:tgtEl>
                                          <p:spTgt spid="65"/>
                                        </p:tgtEl>
                                        <p:attrNameLst>
                                          <p:attrName>style.visibility</p:attrName>
                                        </p:attrNameLst>
                                      </p:cBhvr>
                                      <p:to>
                                        <p:strVal val="hidden"/>
                                      </p:to>
                                    </p:set>
                                  </p:childTnLst>
                                </p:cTn>
                              </p:par>
                              <p:par>
                                <p:cTn id="413" presetID="2" presetClass="exit" presetSubtype="2" fill="hold" nodeType="withEffect">
                                  <p:stCondLst>
                                    <p:cond delay="0"/>
                                  </p:stCondLst>
                                  <p:childTnLst>
                                    <p:anim calcmode="lin" valueType="num">
                                      <p:cBhvr additive="base">
                                        <p:cTn id="414" dur="3250"/>
                                        <p:tgtEl>
                                          <p:spTgt spid="68"/>
                                        </p:tgtEl>
                                        <p:attrNameLst>
                                          <p:attrName>ppt_x</p:attrName>
                                        </p:attrNameLst>
                                      </p:cBhvr>
                                      <p:tavLst>
                                        <p:tav tm="0">
                                          <p:val>
                                            <p:strVal val="ppt_x"/>
                                          </p:val>
                                        </p:tav>
                                        <p:tav tm="100000">
                                          <p:val>
                                            <p:strVal val="1+ppt_w/2"/>
                                          </p:val>
                                        </p:tav>
                                      </p:tavLst>
                                    </p:anim>
                                    <p:anim calcmode="lin" valueType="num">
                                      <p:cBhvr additive="base">
                                        <p:cTn id="415" dur="3250"/>
                                        <p:tgtEl>
                                          <p:spTgt spid="68"/>
                                        </p:tgtEl>
                                        <p:attrNameLst>
                                          <p:attrName>ppt_y</p:attrName>
                                        </p:attrNameLst>
                                      </p:cBhvr>
                                      <p:tavLst>
                                        <p:tav tm="0">
                                          <p:val>
                                            <p:strVal val="ppt_y"/>
                                          </p:val>
                                        </p:tav>
                                        <p:tav tm="100000">
                                          <p:val>
                                            <p:strVal val="ppt_y"/>
                                          </p:val>
                                        </p:tav>
                                      </p:tavLst>
                                    </p:anim>
                                    <p:set>
                                      <p:cBhvr>
                                        <p:cTn id="416" dur="1" fill="hold">
                                          <p:stCondLst>
                                            <p:cond delay="3249"/>
                                          </p:stCondLst>
                                        </p:cTn>
                                        <p:tgtEl>
                                          <p:spTgt spid="68"/>
                                        </p:tgtEl>
                                        <p:attrNameLst>
                                          <p:attrName>style.visibility</p:attrName>
                                        </p:attrNameLst>
                                      </p:cBhvr>
                                      <p:to>
                                        <p:strVal val="hidden"/>
                                      </p:to>
                                    </p:set>
                                  </p:childTnLst>
                                </p:cTn>
                              </p:par>
                              <p:par>
                                <p:cTn id="417" presetID="2" presetClass="exit" presetSubtype="2" fill="hold" nodeType="withEffect">
                                  <p:stCondLst>
                                    <p:cond delay="0"/>
                                  </p:stCondLst>
                                  <p:childTnLst>
                                    <p:anim calcmode="lin" valueType="num">
                                      <p:cBhvr additive="base">
                                        <p:cTn id="418" dur="3250"/>
                                        <p:tgtEl>
                                          <p:spTgt spid="71"/>
                                        </p:tgtEl>
                                        <p:attrNameLst>
                                          <p:attrName>ppt_x</p:attrName>
                                        </p:attrNameLst>
                                      </p:cBhvr>
                                      <p:tavLst>
                                        <p:tav tm="0">
                                          <p:val>
                                            <p:strVal val="ppt_x"/>
                                          </p:val>
                                        </p:tav>
                                        <p:tav tm="100000">
                                          <p:val>
                                            <p:strVal val="1+ppt_w/2"/>
                                          </p:val>
                                        </p:tav>
                                      </p:tavLst>
                                    </p:anim>
                                    <p:anim calcmode="lin" valueType="num">
                                      <p:cBhvr additive="base">
                                        <p:cTn id="419" dur="3250"/>
                                        <p:tgtEl>
                                          <p:spTgt spid="71"/>
                                        </p:tgtEl>
                                        <p:attrNameLst>
                                          <p:attrName>ppt_y</p:attrName>
                                        </p:attrNameLst>
                                      </p:cBhvr>
                                      <p:tavLst>
                                        <p:tav tm="0">
                                          <p:val>
                                            <p:strVal val="ppt_y"/>
                                          </p:val>
                                        </p:tav>
                                        <p:tav tm="100000">
                                          <p:val>
                                            <p:strVal val="ppt_y"/>
                                          </p:val>
                                        </p:tav>
                                      </p:tavLst>
                                    </p:anim>
                                    <p:set>
                                      <p:cBhvr>
                                        <p:cTn id="420" dur="1" fill="hold">
                                          <p:stCondLst>
                                            <p:cond delay="3249"/>
                                          </p:stCondLst>
                                        </p:cTn>
                                        <p:tgtEl>
                                          <p:spTgt spid="71"/>
                                        </p:tgtEl>
                                        <p:attrNameLst>
                                          <p:attrName>style.visibility</p:attrName>
                                        </p:attrNameLst>
                                      </p:cBhvr>
                                      <p:to>
                                        <p:strVal val="hidden"/>
                                      </p:to>
                                    </p:set>
                                  </p:childTnLst>
                                </p:cTn>
                              </p:par>
                              <p:par>
                                <p:cTn id="421" presetID="2" presetClass="exit" presetSubtype="2" fill="hold" nodeType="withEffect">
                                  <p:stCondLst>
                                    <p:cond delay="0"/>
                                  </p:stCondLst>
                                  <p:childTnLst>
                                    <p:anim calcmode="lin" valueType="num">
                                      <p:cBhvr additive="base">
                                        <p:cTn id="422" dur="3250"/>
                                        <p:tgtEl>
                                          <p:spTgt spid="74"/>
                                        </p:tgtEl>
                                        <p:attrNameLst>
                                          <p:attrName>ppt_x</p:attrName>
                                        </p:attrNameLst>
                                      </p:cBhvr>
                                      <p:tavLst>
                                        <p:tav tm="0">
                                          <p:val>
                                            <p:strVal val="ppt_x"/>
                                          </p:val>
                                        </p:tav>
                                        <p:tav tm="100000">
                                          <p:val>
                                            <p:strVal val="1+ppt_w/2"/>
                                          </p:val>
                                        </p:tav>
                                      </p:tavLst>
                                    </p:anim>
                                    <p:anim calcmode="lin" valueType="num">
                                      <p:cBhvr additive="base">
                                        <p:cTn id="423" dur="3250"/>
                                        <p:tgtEl>
                                          <p:spTgt spid="74"/>
                                        </p:tgtEl>
                                        <p:attrNameLst>
                                          <p:attrName>ppt_y</p:attrName>
                                        </p:attrNameLst>
                                      </p:cBhvr>
                                      <p:tavLst>
                                        <p:tav tm="0">
                                          <p:val>
                                            <p:strVal val="ppt_y"/>
                                          </p:val>
                                        </p:tav>
                                        <p:tav tm="100000">
                                          <p:val>
                                            <p:strVal val="ppt_y"/>
                                          </p:val>
                                        </p:tav>
                                      </p:tavLst>
                                    </p:anim>
                                    <p:set>
                                      <p:cBhvr>
                                        <p:cTn id="424" dur="1" fill="hold">
                                          <p:stCondLst>
                                            <p:cond delay="3249"/>
                                          </p:stCondLst>
                                        </p:cTn>
                                        <p:tgtEl>
                                          <p:spTgt spid="74"/>
                                        </p:tgtEl>
                                        <p:attrNameLst>
                                          <p:attrName>style.visibility</p:attrName>
                                        </p:attrNameLst>
                                      </p:cBhvr>
                                      <p:to>
                                        <p:strVal val="hidden"/>
                                      </p:to>
                                    </p:set>
                                  </p:childTnLst>
                                </p:cTn>
                              </p:par>
                              <p:par>
                                <p:cTn id="425" presetID="2" presetClass="exit" presetSubtype="2" fill="hold" nodeType="withEffect">
                                  <p:stCondLst>
                                    <p:cond delay="0"/>
                                  </p:stCondLst>
                                  <p:childTnLst>
                                    <p:anim calcmode="lin" valueType="num">
                                      <p:cBhvr additive="base">
                                        <p:cTn id="426" dur="3250"/>
                                        <p:tgtEl>
                                          <p:spTgt spid="77"/>
                                        </p:tgtEl>
                                        <p:attrNameLst>
                                          <p:attrName>ppt_x</p:attrName>
                                        </p:attrNameLst>
                                      </p:cBhvr>
                                      <p:tavLst>
                                        <p:tav tm="0">
                                          <p:val>
                                            <p:strVal val="ppt_x"/>
                                          </p:val>
                                        </p:tav>
                                        <p:tav tm="100000">
                                          <p:val>
                                            <p:strVal val="1+ppt_w/2"/>
                                          </p:val>
                                        </p:tav>
                                      </p:tavLst>
                                    </p:anim>
                                    <p:anim calcmode="lin" valueType="num">
                                      <p:cBhvr additive="base">
                                        <p:cTn id="427" dur="3250"/>
                                        <p:tgtEl>
                                          <p:spTgt spid="77"/>
                                        </p:tgtEl>
                                        <p:attrNameLst>
                                          <p:attrName>ppt_y</p:attrName>
                                        </p:attrNameLst>
                                      </p:cBhvr>
                                      <p:tavLst>
                                        <p:tav tm="0">
                                          <p:val>
                                            <p:strVal val="ppt_y"/>
                                          </p:val>
                                        </p:tav>
                                        <p:tav tm="100000">
                                          <p:val>
                                            <p:strVal val="ppt_y"/>
                                          </p:val>
                                        </p:tav>
                                      </p:tavLst>
                                    </p:anim>
                                    <p:set>
                                      <p:cBhvr>
                                        <p:cTn id="428" dur="1" fill="hold">
                                          <p:stCondLst>
                                            <p:cond delay="3249"/>
                                          </p:stCondLst>
                                        </p:cTn>
                                        <p:tgtEl>
                                          <p:spTgt spid="77"/>
                                        </p:tgtEl>
                                        <p:attrNameLst>
                                          <p:attrName>style.visibility</p:attrName>
                                        </p:attrNameLst>
                                      </p:cBhvr>
                                      <p:to>
                                        <p:strVal val="hidden"/>
                                      </p:to>
                                    </p:set>
                                  </p:childTnLst>
                                </p:cTn>
                              </p:par>
                              <p:par>
                                <p:cTn id="429" presetID="2" presetClass="exit" presetSubtype="2" fill="hold" nodeType="withEffect">
                                  <p:stCondLst>
                                    <p:cond delay="0"/>
                                  </p:stCondLst>
                                  <p:childTnLst>
                                    <p:anim calcmode="lin" valueType="num">
                                      <p:cBhvr additive="base">
                                        <p:cTn id="430" dur="3250"/>
                                        <p:tgtEl>
                                          <p:spTgt spid="80"/>
                                        </p:tgtEl>
                                        <p:attrNameLst>
                                          <p:attrName>ppt_x</p:attrName>
                                        </p:attrNameLst>
                                      </p:cBhvr>
                                      <p:tavLst>
                                        <p:tav tm="0">
                                          <p:val>
                                            <p:strVal val="ppt_x"/>
                                          </p:val>
                                        </p:tav>
                                        <p:tav tm="100000">
                                          <p:val>
                                            <p:strVal val="1+ppt_w/2"/>
                                          </p:val>
                                        </p:tav>
                                      </p:tavLst>
                                    </p:anim>
                                    <p:anim calcmode="lin" valueType="num">
                                      <p:cBhvr additive="base">
                                        <p:cTn id="431" dur="3250"/>
                                        <p:tgtEl>
                                          <p:spTgt spid="80"/>
                                        </p:tgtEl>
                                        <p:attrNameLst>
                                          <p:attrName>ppt_y</p:attrName>
                                        </p:attrNameLst>
                                      </p:cBhvr>
                                      <p:tavLst>
                                        <p:tav tm="0">
                                          <p:val>
                                            <p:strVal val="ppt_y"/>
                                          </p:val>
                                        </p:tav>
                                        <p:tav tm="100000">
                                          <p:val>
                                            <p:strVal val="ppt_y"/>
                                          </p:val>
                                        </p:tav>
                                      </p:tavLst>
                                    </p:anim>
                                    <p:set>
                                      <p:cBhvr>
                                        <p:cTn id="432" dur="1" fill="hold">
                                          <p:stCondLst>
                                            <p:cond delay="3249"/>
                                          </p:stCondLst>
                                        </p:cTn>
                                        <p:tgtEl>
                                          <p:spTgt spid="80"/>
                                        </p:tgtEl>
                                        <p:attrNameLst>
                                          <p:attrName>style.visibility</p:attrName>
                                        </p:attrNameLst>
                                      </p:cBhvr>
                                      <p:to>
                                        <p:strVal val="hidden"/>
                                      </p:to>
                                    </p:set>
                                  </p:childTnLst>
                                </p:cTn>
                              </p:par>
                              <p:par>
                                <p:cTn id="433" presetID="2" presetClass="exit" presetSubtype="2" fill="hold" nodeType="withEffect">
                                  <p:stCondLst>
                                    <p:cond delay="0"/>
                                  </p:stCondLst>
                                  <p:childTnLst>
                                    <p:anim calcmode="lin" valueType="num">
                                      <p:cBhvr additive="base">
                                        <p:cTn id="434" dur="3250"/>
                                        <p:tgtEl>
                                          <p:spTgt spid="83"/>
                                        </p:tgtEl>
                                        <p:attrNameLst>
                                          <p:attrName>ppt_x</p:attrName>
                                        </p:attrNameLst>
                                      </p:cBhvr>
                                      <p:tavLst>
                                        <p:tav tm="0">
                                          <p:val>
                                            <p:strVal val="ppt_x"/>
                                          </p:val>
                                        </p:tav>
                                        <p:tav tm="100000">
                                          <p:val>
                                            <p:strVal val="1+ppt_w/2"/>
                                          </p:val>
                                        </p:tav>
                                      </p:tavLst>
                                    </p:anim>
                                    <p:anim calcmode="lin" valueType="num">
                                      <p:cBhvr additive="base">
                                        <p:cTn id="435" dur="3250"/>
                                        <p:tgtEl>
                                          <p:spTgt spid="83"/>
                                        </p:tgtEl>
                                        <p:attrNameLst>
                                          <p:attrName>ppt_y</p:attrName>
                                        </p:attrNameLst>
                                      </p:cBhvr>
                                      <p:tavLst>
                                        <p:tav tm="0">
                                          <p:val>
                                            <p:strVal val="ppt_y"/>
                                          </p:val>
                                        </p:tav>
                                        <p:tav tm="100000">
                                          <p:val>
                                            <p:strVal val="ppt_y"/>
                                          </p:val>
                                        </p:tav>
                                      </p:tavLst>
                                    </p:anim>
                                    <p:set>
                                      <p:cBhvr>
                                        <p:cTn id="436" dur="1" fill="hold">
                                          <p:stCondLst>
                                            <p:cond delay="3249"/>
                                          </p:stCondLst>
                                        </p:cTn>
                                        <p:tgtEl>
                                          <p:spTgt spid="83"/>
                                        </p:tgtEl>
                                        <p:attrNameLst>
                                          <p:attrName>style.visibility</p:attrName>
                                        </p:attrNameLst>
                                      </p:cBhvr>
                                      <p:to>
                                        <p:strVal val="hidden"/>
                                      </p:to>
                                    </p:set>
                                  </p:childTnLst>
                                </p:cTn>
                              </p:par>
                              <p:par>
                                <p:cTn id="437" presetID="2" presetClass="exit" presetSubtype="2" fill="hold" nodeType="withEffect">
                                  <p:stCondLst>
                                    <p:cond delay="0"/>
                                  </p:stCondLst>
                                  <p:childTnLst>
                                    <p:anim calcmode="lin" valueType="num">
                                      <p:cBhvr additive="base">
                                        <p:cTn id="438" dur="3250"/>
                                        <p:tgtEl>
                                          <p:spTgt spid="86"/>
                                        </p:tgtEl>
                                        <p:attrNameLst>
                                          <p:attrName>ppt_x</p:attrName>
                                        </p:attrNameLst>
                                      </p:cBhvr>
                                      <p:tavLst>
                                        <p:tav tm="0">
                                          <p:val>
                                            <p:strVal val="ppt_x"/>
                                          </p:val>
                                        </p:tav>
                                        <p:tav tm="100000">
                                          <p:val>
                                            <p:strVal val="1+ppt_w/2"/>
                                          </p:val>
                                        </p:tav>
                                      </p:tavLst>
                                    </p:anim>
                                    <p:anim calcmode="lin" valueType="num">
                                      <p:cBhvr additive="base">
                                        <p:cTn id="439" dur="3250"/>
                                        <p:tgtEl>
                                          <p:spTgt spid="86"/>
                                        </p:tgtEl>
                                        <p:attrNameLst>
                                          <p:attrName>ppt_y</p:attrName>
                                        </p:attrNameLst>
                                      </p:cBhvr>
                                      <p:tavLst>
                                        <p:tav tm="0">
                                          <p:val>
                                            <p:strVal val="ppt_y"/>
                                          </p:val>
                                        </p:tav>
                                        <p:tav tm="100000">
                                          <p:val>
                                            <p:strVal val="ppt_y"/>
                                          </p:val>
                                        </p:tav>
                                      </p:tavLst>
                                    </p:anim>
                                    <p:set>
                                      <p:cBhvr>
                                        <p:cTn id="440" dur="1" fill="hold">
                                          <p:stCondLst>
                                            <p:cond delay="3249"/>
                                          </p:stCondLst>
                                        </p:cTn>
                                        <p:tgtEl>
                                          <p:spTgt spid="86"/>
                                        </p:tgtEl>
                                        <p:attrNameLst>
                                          <p:attrName>style.visibility</p:attrName>
                                        </p:attrNameLst>
                                      </p:cBhvr>
                                      <p:to>
                                        <p:strVal val="hidden"/>
                                      </p:to>
                                    </p:set>
                                  </p:childTnLst>
                                </p:cTn>
                              </p:par>
                              <p:par>
                                <p:cTn id="441" presetID="2" presetClass="exit" presetSubtype="2" fill="hold" nodeType="withEffect">
                                  <p:stCondLst>
                                    <p:cond delay="0"/>
                                  </p:stCondLst>
                                  <p:childTnLst>
                                    <p:anim calcmode="lin" valueType="num">
                                      <p:cBhvr additive="base">
                                        <p:cTn id="442" dur="3250"/>
                                        <p:tgtEl>
                                          <p:spTgt spid="89"/>
                                        </p:tgtEl>
                                        <p:attrNameLst>
                                          <p:attrName>ppt_x</p:attrName>
                                        </p:attrNameLst>
                                      </p:cBhvr>
                                      <p:tavLst>
                                        <p:tav tm="0">
                                          <p:val>
                                            <p:strVal val="ppt_x"/>
                                          </p:val>
                                        </p:tav>
                                        <p:tav tm="100000">
                                          <p:val>
                                            <p:strVal val="1+ppt_w/2"/>
                                          </p:val>
                                        </p:tav>
                                      </p:tavLst>
                                    </p:anim>
                                    <p:anim calcmode="lin" valueType="num">
                                      <p:cBhvr additive="base">
                                        <p:cTn id="443" dur="3250"/>
                                        <p:tgtEl>
                                          <p:spTgt spid="89"/>
                                        </p:tgtEl>
                                        <p:attrNameLst>
                                          <p:attrName>ppt_y</p:attrName>
                                        </p:attrNameLst>
                                      </p:cBhvr>
                                      <p:tavLst>
                                        <p:tav tm="0">
                                          <p:val>
                                            <p:strVal val="ppt_y"/>
                                          </p:val>
                                        </p:tav>
                                        <p:tav tm="100000">
                                          <p:val>
                                            <p:strVal val="ppt_y"/>
                                          </p:val>
                                        </p:tav>
                                      </p:tavLst>
                                    </p:anim>
                                    <p:set>
                                      <p:cBhvr>
                                        <p:cTn id="444" dur="1" fill="hold">
                                          <p:stCondLst>
                                            <p:cond delay="3249"/>
                                          </p:stCondLst>
                                        </p:cTn>
                                        <p:tgtEl>
                                          <p:spTgt spid="89"/>
                                        </p:tgtEl>
                                        <p:attrNameLst>
                                          <p:attrName>style.visibility</p:attrName>
                                        </p:attrNameLst>
                                      </p:cBhvr>
                                      <p:to>
                                        <p:strVal val="hidden"/>
                                      </p:to>
                                    </p:set>
                                  </p:childTnLst>
                                </p:cTn>
                              </p:par>
                              <p:par>
                                <p:cTn id="445" presetID="2" presetClass="exit" presetSubtype="2" fill="hold" nodeType="withEffect">
                                  <p:stCondLst>
                                    <p:cond delay="0"/>
                                  </p:stCondLst>
                                  <p:childTnLst>
                                    <p:anim calcmode="lin" valueType="num">
                                      <p:cBhvr additive="base">
                                        <p:cTn id="446" dur="3250"/>
                                        <p:tgtEl>
                                          <p:spTgt spid="92"/>
                                        </p:tgtEl>
                                        <p:attrNameLst>
                                          <p:attrName>ppt_x</p:attrName>
                                        </p:attrNameLst>
                                      </p:cBhvr>
                                      <p:tavLst>
                                        <p:tav tm="0">
                                          <p:val>
                                            <p:strVal val="ppt_x"/>
                                          </p:val>
                                        </p:tav>
                                        <p:tav tm="100000">
                                          <p:val>
                                            <p:strVal val="1+ppt_w/2"/>
                                          </p:val>
                                        </p:tav>
                                      </p:tavLst>
                                    </p:anim>
                                    <p:anim calcmode="lin" valueType="num">
                                      <p:cBhvr additive="base">
                                        <p:cTn id="447" dur="3250"/>
                                        <p:tgtEl>
                                          <p:spTgt spid="92"/>
                                        </p:tgtEl>
                                        <p:attrNameLst>
                                          <p:attrName>ppt_y</p:attrName>
                                        </p:attrNameLst>
                                      </p:cBhvr>
                                      <p:tavLst>
                                        <p:tav tm="0">
                                          <p:val>
                                            <p:strVal val="ppt_y"/>
                                          </p:val>
                                        </p:tav>
                                        <p:tav tm="100000">
                                          <p:val>
                                            <p:strVal val="ppt_y"/>
                                          </p:val>
                                        </p:tav>
                                      </p:tavLst>
                                    </p:anim>
                                    <p:set>
                                      <p:cBhvr>
                                        <p:cTn id="448" dur="1" fill="hold">
                                          <p:stCondLst>
                                            <p:cond delay="3249"/>
                                          </p:stCondLst>
                                        </p:cTn>
                                        <p:tgtEl>
                                          <p:spTgt spid="92"/>
                                        </p:tgtEl>
                                        <p:attrNameLst>
                                          <p:attrName>style.visibility</p:attrName>
                                        </p:attrNameLst>
                                      </p:cBhvr>
                                      <p:to>
                                        <p:strVal val="hidden"/>
                                      </p:to>
                                    </p:set>
                                  </p:childTnLst>
                                </p:cTn>
                              </p:par>
                              <p:par>
                                <p:cTn id="449" presetID="2" presetClass="exit" presetSubtype="2" fill="hold" nodeType="withEffect">
                                  <p:stCondLst>
                                    <p:cond delay="0"/>
                                  </p:stCondLst>
                                  <p:childTnLst>
                                    <p:anim calcmode="lin" valueType="num">
                                      <p:cBhvr additive="base">
                                        <p:cTn id="450" dur="3250"/>
                                        <p:tgtEl>
                                          <p:spTgt spid="95"/>
                                        </p:tgtEl>
                                        <p:attrNameLst>
                                          <p:attrName>ppt_x</p:attrName>
                                        </p:attrNameLst>
                                      </p:cBhvr>
                                      <p:tavLst>
                                        <p:tav tm="0">
                                          <p:val>
                                            <p:strVal val="ppt_x"/>
                                          </p:val>
                                        </p:tav>
                                        <p:tav tm="100000">
                                          <p:val>
                                            <p:strVal val="1+ppt_w/2"/>
                                          </p:val>
                                        </p:tav>
                                      </p:tavLst>
                                    </p:anim>
                                    <p:anim calcmode="lin" valueType="num">
                                      <p:cBhvr additive="base">
                                        <p:cTn id="451" dur="3250"/>
                                        <p:tgtEl>
                                          <p:spTgt spid="95"/>
                                        </p:tgtEl>
                                        <p:attrNameLst>
                                          <p:attrName>ppt_y</p:attrName>
                                        </p:attrNameLst>
                                      </p:cBhvr>
                                      <p:tavLst>
                                        <p:tav tm="0">
                                          <p:val>
                                            <p:strVal val="ppt_y"/>
                                          </p:val>
                                        </p:tav>
                                        <p:tav tm="100000">
                                          <p:val>
                                            <p:strVal val="ppt_y"/>
                                          </p:val>
                                        </p:tav>
                                      </p:tavLst>
                                    </p:anim>
                                    <p:set>
                                      <p:cBhvr>
                                        <p:cTn id="452" dur="1" fill="hold">
                                          <p:stCondLst>
                                            <p:cond delay="3249"/>
                                          </p:stCondLst>
                                        </p:cTn>
                                        <p:tgtEl>
                                          <p:spTgt spid="95"/>
                                        </p:tgtEl>
                                        <p:attrNameLst>
                                          <p:attrName>style.visibility</p:attrName>
                                        </p:attrNameLst>
                                      </p:cBhvr>
                                      <p:to>
                                        <p:strVal val="hidden"/>
                                      </p:to>
                                    </p:set>
                                  </p:childTnLst>
                                </p:cTn>
                              </p:par>
                              <p:par>
                                <p:cTn id="453" presetID="2" presetClass="exit" presetSubtype="2" fill="hold" nodeType="withEffect">
                                  <p:stCondLst>
                                    <p:cond delay="0"/>
                                  </p:stCondLst>
                                  <p:childTnLst>
                                    <p:anim calcmode="lin" valueType="num">
                                      <p:cBhvr additive="base">
                                        <p:cTn id="454" dur="3250"/>
                                        <p:tgtEl>
                                          <p:spTgt spid="98"/>
                                        </p:tgtEl>
                                        <p:attrNameLst>
                                          <p:attrName>ppt_x</p:attrName>
                                        </p:attrNameLst>
                                      </p:cBhvr>
                                      <p:tavLst>
                                        <p:tav tm="0">
                                          <p:val>
                                            <p:strVal val="ppt_x"/>
                                          </p:val>
                                        </p:tav>
                                        <p:tav tm="100000">
                                          <p:val>
                                            <p:strVal val="1+ppt_w/2"/>
                                          </p:val>
                                        </p:tav>
                                      </p:tavLst>
                                    </p:anim>
                                    <p:anim calcmode="lin" valueType="num">
                                      <p:cBhvr additive="base">
                                        <p:cTn id="455" dur="3250"/>
                                        <p:tgtEl>
                                          <p:spTgt spid="98"/>
                                        </p:tgtEl>
                                        <p:attrNameLst>
                                          <p:attrName>ppt_y</p:attrName>
                                        </p:attrNameLst>
                                      </p:cBhvr>
                                      <p:tavLst>
                                        <p:tav tm="0">
                                          <p:val>
                                            <p:strVal val="ppt_y"/>
                                          </p:val>
                                        </p:tav>
                                        <p:tav tm="100000">
                                          <p:val>
                                            <p:strVal val="ppt_y"/>
                                          </p:val>
                                        </p:tav>
                                      </p:tavLst>
                                    </p:anim>
                                    <p:set>
                                      <p:cBhvr>
                                        <p:cTn id="456" dur="1" fill="hold">
                                          <p:stCondLst>
                                            <p:cond delay="3249"/>
                                          </p:stCondLst>
                                        </p:cTn>
                                        <p:tgtEl>
                                          <p:spTgt spid="98"/>
                                        </p:tgtEl>
                                        <p:attrNameLst>
                                          <p:attrName>style.visibility</p:attrName>
                                        </p:attrNameLst>
                                      </p:cBhvr>
                                      <p:to>
                                        <p:strVal val="hidden"/>
                                      </p:to>
                                    </p:set>
                                  </p:childTnLst>
                                </p:cTn>
                              </p:par>
                              <p:par>
                                <p:cTn id="457" presetID="2" presetClass="exit" presetSubtype="2" fill="hold" nodeType="withEffect">
                                  <p:stCondLst>
                                    <p:cond delay="0"/>
                                  </p:stCondLst>
                                  <p:childTnLst>
                                    <p:anim calcmode="lin" valueType="num">
                                      <p:cBhvr additive="base">
                                        <p:cTn id="458" dur="3250"/>
                                        <p:tgtEl>
                                          <p:spTgt spid="101"/>
                                        </p:tgtEl>
                                        <p:attrNameLst>
                                          <p:attrName>ppt_x</p:attrName>
                                        </p:attrNameLst>
                                      </p:cBhvr>
                                      <p:tavLst>
                                        <p:tav tm="0">
                                          <p:val>
                                            <p:strVal val="ppt_x"/>
                                          </p:val>
                                        </p:tav>
                                        <p:tav tm="100000">
                                          <p:val>
                                            <p:strVal val="1+ppt_w/2"/>
                                          </p:val>
                                        </p:tav>
                                      </p:tavLst>
                                    </p:anim>
                                    <p:anim calcmode="lin" valueType="num">
                                      <p:cBhvr additive="base">
                                        <p:cTn id="459" dur="3250"/>
                                        <p:tgtEl>
                                          <p:spTgt spid="101"/>
                                        </p:tgtEl>
                                        <p:attrNameLst>
                                          <p:attrName>ppt_y</p:attrName>
                                        </p:attrNameLst>
                                      </p:cBhvr>
                                      <p:tavLst>
                                        <p:tav tm="0">
                                          <p:val>
                                            <p:strVal val="ppt_y"/>
                                          </p:val>
                                        </p:tav>
                                        <p:tav tm="100000">
                                          <p:val>
                                            <p:strVal val="ppt_y"/>
                                          </p:val>
                                        </p:tav>
                                      </p:tavLst>
                                    </p:anim>
                                    <p:set>
                                      <p:cBhvr>
                                        <p:cTn id="460" dur="1" fill="hold">
                                          <p:stCondLst>
                                            <p:cond delay="3249"/>
                                          </p:stCondLst>
                                        </p:cTn>
                                        <p:tgtEl>
                                          <p:spTgt spid="101"/>
                                        </p:tgtEl>
                                        <p:attrNameLst>
                                          <p:attrName>style.visibility</p:attrName>
                                        </p:attrNameLst>
                                      </p:cBhvr>
                                      <p:to>
                                        <p:strVal val="hidden"/>
                                      </p:to>
                                    </p:set>
                                  </p:childTnLst>
                                </p:cTn>
                              </p:par>
                              <p:par>
                                <p:cTn id="461" presetID="2" presetClass="exit" presetSubtype="2" fill="hold" nodeType="withEffect">
                                  <p:stCondLst>
                                    <p:cond delay="0"/>
                                  </p:stCondLst>
                                  <p:childTnLst>
                                    <p:anim calcmode="lin" valueType="num">
                                      <p:cBhvr additive="base">
                                        <p:cTn id="462" dur="3250"/>
                                        <p:tgtEl>
                                          <p:spTgt spid="104"/>
                                        </p:tgtEl>
                                        <p:attrNameLst>
                                          <p:attrName>ppt_x</p:attrName>
                                        </p:attrNameLst>
                                      </p:cBhvr>
                                      <p:tavLst>
                                        <p:tav tm="0">
                                          <p:val>
                                            <p:strVal val="ppt_x"/>
                                          </p:val>
                                        </p:tav>
                                        <p:tav tm="100000">
                                          <p:val>
                                            <p:strVal val="1+ppt_w/2"/>
                                          </p:val>
                                        </p:tav>
                                      </p:tavLst>
                                    </p:anim>
                                    <p:anim calcmode="lin" valueType="num">
                                      <p:cBhvr additive="base">
                                        <p:cTn id="463" dur="3250"/>
                                        <p:tgtEl>
                                          <p:spTgt spid="104"/>
                                        </p:tgtEl>
                                        <p:attrNameLst>
                                          <p:attrName>ppt_y</p:attrName>
                                        </p:attrNameLst>
                                      </p:cBhvr>
                                      <p:tavLst>
                                        <p:tav tm="0">
                                          <p:val>
                                            <p:strVal val="ppt_y"/>
                                          </p:val>
                                        </p:tav>
                                        <p:tav tm="100000">
                                          <p:val>
                                            <p:strVal val="ppt_y"/>
                                          </p:val>
                                        </p:tav>
                                      </p:tavLst>
                                    </p:anim>
                                    <p:set>
                                      <p:cBhvr>
                                        <p:cTn id="464" dur="1" fill="hold">
                                          <p:stCondLst>
                                            <p:cond delay="3249"/>
                                          </p:stCondLst>
                                        </p:cTn>
                                        <p:tgtEl>
                                          <p:spTgt spid="104"/>
                                        </p:tgtEl>
                                        <p:attrNameLst>
                                          <p:attrName>style.visibility</p:attrName>
                                        </p:attrNameLst>
                                      </p:cBhvr>
                                      <p:to>
                                        <p:strVal val="hidden"/>
                                      </p:to>
                                    </p:set>
                                  </p:childTnLst>
                                </p:cTn>
                              </p:par>
                              <p:par>
                                <p:cTn id="465" presetID="2" presetClass="exit" presetSubtype="2" fill="hold" nodeType="withEffect">
                                  <p:stCondLst>
                                    <p:cond delay="0"/>
                                  </p:stCondLst>
                                  <p:childTnLst>
                                    <p:anim calcmode="lin" valueType="num">
                                      <p:cBhvr additive="base">
                                        <p:cTn id="466" dur="3250"/>
                                        <p:tgtEl>
                                          <p:spTgt spid="107"/>
                                        </p:tgtEl>
                                        <p:attrNameLst>
                                          <p:attrName>ppt_x</p:attrName>
                                        </p:attrNameLst>
                                      </p:cBhvr>
                                      <p:tavLst>
                                        <p:tav tm="0">
                                          <p:val>
                                            <p:strVal val="ppt_x"/>
                                          </p:val>
                                        </p:tav>
                                        <p:tav tm="100000">
                                          <p:val>
                                            <p:strVal val="1+ppt_w/2"/>
                                          </p:val>
                                        </p:tav>
                                      </p:tavLst>
                                    </p:anim>
                                    <p:anim calcmode="lin" valueType="num">
                                      <p:cBhvr additive="base">
                                        <p:cTn id="467" dur="3250"/>
                                        <p:tgtEl>
                                          <p:spTgt spid="107"/>
                                        </p:tgtEl>
                                        <p:attrNameLst>
                                          <p:attrName>ppt_y</p:attrName>
                                        </p:attrNameLst>
                                      </p:cBhvr>
                                      <p:tavLst>
                                        <p:tav tm="0">
                                          <p:val>
                                            <p:strVal val="ppt_y"/>
                                          </p:val>
                                        </p:tav>
                                        <p:tav tm="100000">
                                          <p:val>
                                            <p:strVal val="ppt_y"/>
                                          </p:val>
                                        </p:tav>
                                      </p:tavLst>
                                    </p:anim>
                                    <p:set>
                                      <p:cBhvr>
                                        <p:cTn id="468" dur="1" fill="hold">
                                          <p:stCondLst>
                                            <p:cond delay="3249"/>
                                          </p:stCondLst>
                                        </p:cTn>
                                        <p:tgtEl>
                                          <p:spTgt spid="107"/>
                                        </p:tgtEl>
                                        <p:attrNameLst>
                                          <p:attrName>style.visibility</p:attrName>
                                        </p:attrNameLst>
                                      </p:cBhvr>
                                      <p:to>
                                        <p:strVal val="hidden"/>
                                      </p:to>
                                    </p:set>
                                  </p:childTnLst>
                                </p:cTn>
                              </p:par>
                              <p:par>
                                <p:cTn id="469" presetID="2" presetClass="exit" presetSubtype="2" fill="hold" nodeType="withEffect">
                                  <p:stCondLst>
                                    <p:cond delay="0"/>
                                  </p:stCondLst>
                                  <p:childTnLst>
                                    <p:anim calcmode="lin" valueType="num">
                                      <p:cBhvr additive="base">
                                        <p:cTn id="470" dur="3250"/>
                                        <p:tgtEl>
                                          <p:spTgt spid="110"/>
                                        </p:tgtEl>
                                        <p:attrNameLst>
                                          <p:attrName>ppt_x</p:attrName>
                                        </p:attrNameLst>
                                      </p:cBhvr>
                                      <p:tavLst>
                                        <p:tav tm="0">
                                          <p:val>
                                            <p:strVal val="ppt_x"/>
                                          </p:val>
                                        </p:tav>
                                        <p:tav tm="100000">
                                          <p:val>
                                            <p:strVal val="1+ppt_w/2"/>
                                          </p:val>
                                        </p:tav>
                                      </p:tavLst>
                                    </p:anim>
                                    <p:anim calcmode="lin" valueType="num">
                                      <p:cBhvr additive="base">
                                        <p:cTn id="471" dur="3250"/>
                                        <p:tgtEl>
                                          <p:spTgt spid="110"/>
                                        </p:tgtEl>
                                        <p:attrNameLst>
                                          <p:attrName>ppt_y</p:attrName>
                                        </p:attrNameLst>
                                      </p:cBhvr>
                                      <p:tavLst>
                                        <p:tav tm="0">
                                          <p:val>
                                            <p:strVal val="ppt_y"/>
                                          </p:val>
                                        </p:tav>
                                        <p:tav tm="100000">
                                          <p:val>
                                            <p:strVal val="ppt_y"/>
                                          </p:val>
                                        </p:tav>
                                      </p:tavLst>
                                    </p:anim>
                                    <p:set>
                                      <p:cBhvr>
                                        <p:cTn id="472" dur="1" fill="hold">
                                          <p:stCondLst>
                                            <p:cond delay="3249"/>
                                          </p:stCondLst>
                                        </p:cTn>
                                        <p:tgtEl>
                                          <p:spTgt spid="110"/>
                                        </p:tgtEl>
                                        <p:attrNameLst>
                                          <p:attrName>style.visibility</p:attrName>
                                        </p:attrNameLst>
                                      </p:cBhvr>
                                      <p:to>
                                        <p:strVal val="hidden"/>
                                      </p:to>
                                    </p:set>
                                  </p:childTnLst>
                                </p:cTn>
                              </p:par>
                              <p:par>
                                <p:cTn id="473" presetID="2" presetClass="exit" presetSubtype="2" fill="hold" nodeType="withEffect">
                                  <p:stCondLst>
                                    <p:cond delay="0"/>
                                  </p:stCondLst>
                                  <p:childTnLst>
                                    <p:anim calcmode="lin" valueType="num">
                                      <p:cBhvr additive="base">
                                        <p:cTn id="474" dur="3250"/>
                                        <p:tgtEl>
                                          <p:spTgt spid="113"/>
                                        </p:tgtEl>
                                        <p:attrNameLst>
                                          <p:attrName>ppt_x</p:attrName>
                                        </p:attrNameLst>
                                      </p:cBhvr>
                                      <p:tavLst>
                                        <p:tav tm="0">
                                          <p:val>
                                            <p:strVal val="ppt_x"/>
                                          </p:val>
                                        </p:tav>
                                        <p:tav tm="100000">
                                          <p:val>
                                            <p:strVal val="1+ppt_w/2"/>
                                          </p:val>
                                        </p:tav>
                                      </p:tavLst>
                                    </p:anim>
                                    <p:anim calcmode="lin" valueType="num">
                                      <p:cBhvr additive="base">
                                        <p:cTn id="475" dur="3250"/>
                                        <p:tgtEl>
                                          <p:spTgt spid="113"/>
                                        </p:tgtEl>
                                        <p:attrNameLst>
                                          <p:attrName>ppt_y</p:attrName>
                                        </p:attrNameLst>
                                      </p:cBhvr>
                                      <p:tavLst>
                                        <p:tav tm="0">
                                          <p:val>
                                            <p:strVal val="ppt_y"/>
                                          </p:val>
                                        </p:tav>
                                        <p:tav tm="100000">
                                          <p:val>
                                            <p:strVal val="ppt_y"/>
                                          </p:val>
                                        </p:tav>
                                      </p:tavLst>
                                    </p:anim>
                                    <p:set>
                                      <p:cBhvr>
                                        <p:cTn id="476" dur="1" fill="hold">
                                          <p:stCondLst>
                                            <p:cond delay="3249"/>
                                          </p:stCondLst>
                                        </p:cTn>
                                        <p:tgtEl>
                                          <p:spTgt spid="113"/>
                                        </p:tgtEl>
                                        <p:attrNameLst>
                                          <p:attrName>style.visibility</p:attrName>
                                        </p:attrNameLst>
                                      </p:cBhvr>
                                      <p:to>
                                        <p:strVal val="hidden"/>
                                      </p:to>
                                    </p:set>
                                  </p:childTnLst>
                                </p:cTn>
                              </p:par>
                              <p:par>
                                <p:cTn id="477" presetID="2" presetClass="exit" presetSubtype="2" fill="hold" nodeType="withEffect">
                                  <p:stCondLst>
                                    <p:cond delay="0"/>
                                  </p:stCondLst>
                                  <p:childTnLst>
                                    <p:anim calcmode="lin" valueType="num">
                                      <p:cBhvr additive="base">
                                        <p:cTn id="478" dur="3250"/>
                                        <p:tgtEl>
                                          <p:spTgt spid="116"/>
                                        </p:tgtEl>
                                        <p:attrNameLst>
                                          <p:attrName>ppt_x</p:attrName>
                                        </p:attrNameLst>
                                      </p:cBhvr>
                                      <p:tavLst>
                                        <p:tav tm="0">
                                          <p:val>
                                            <p:strVal val="ppt_x"/>
                                          </p:val>
                                        </p:tav>
                                        <p:tav tm="100000">
                                          <p:val>
                                            <p:strVal val="1+ppt_w/2"/>
                                          </p:val>
                                        </p:tav>
                                      </p:tavLst>
                                    </p:anim>
                                    <p:anim calcmode="lin" valueType="num">
                                      <p:cBhvr additive="base">
                                        <p:cTn id="479" dur="3250"/>
                                        <p:tgtEl>
                                          <p:spTgt spid="116"/>
                                        </p:tgtEl>
                                        <p:attrNameLst>
                                          <p:attrName>ppt_y</p:attrName>
                                        </p:attrNameLst>
                                      </p:cBhvr>
                                      <p:tavLst>
                                        <p:tav tm="0">
                                          <p:val>
                                            <p:strVal val="ppt_y"/>
                                          </p:val>
                                        </p:tav>
                                        <p:tav tm="100000">
                                          <p:val>
                                            <p:strVal val="ppt_y"/>
                                          </p:val>
                                        </p:tav>
                                      </p:tavLst>
                                    </p:anim>
                                    <p:set>
                                      <p:cBhvr>
                                        <p:cTn id="480" dur="1" fill="hold">
                                          <p:stCondLst>
                                            <p:cond delay="3249"/>
                                          </p:stCondLst>
                                        </p:cTn>
                                        <p:tgtEl>
                                          <p:spTgt spid="116"/>
                                        </p:tgtEl>
                                        <p:attrNameLst>
                                          <p:attrName>style.visibility</p:attrName>
                                        </p:attrNameLst>
                                      </p:cBhvr>
                                      <p:to>
                                        <p:strVal val="hidden"/>
                                      </p:to>
                                    </p:set>
                                  </p:childTnLst>
                                </p:cTn>
                              </p:par>
                              <p:par>
                                <p:cTn id="481" presetID="2" presetClass="exit" presetSubtype="2" fill="hold" nodeType="withEffect">
                                  <p:stCondLst>
                                    <p:cond delay="0"/>
                                  </p:stCondLst>
                                  <p:childTnLst>
                                    <p:anim calcmode="lin" valueType="num">
                                      <p:cBhvr additive="base">
                                        <p:cTn id="482" dur="3250"/>
                                        <p:tgtEl>
                                          <p:spTgt spid="119"/>
                                        </p:tgtEl>
                                        <p:attrNameLst>
                                          <p:attrName>ppt_x</p:attrName>
                                        </p:attrNameLst>
                                      </p:cBhvr>
                                      <p:tavLst>
                                        <p:tav tm="0">
                                          <p:val>
                                            <p:strVal val="ppt_x"/>
                                          </p:val>
                                        </p:tav>
                                        <p:tav tm="100000">
                                          <p:val>
                                            <p:strVal val="1+ppt_w/2"/>
                                          </p:val>
                                        </p:tav>
                                      </p:tavLst>
                                    </p:anim>
                                    <p:anim calcmode="lin" valueType="num">
                                      <p:cBhvr additive="base">
                                        <p:cTn id="483" dur="3250"/>
                                        <p:tgtEl>
                                          <p:spTgt spid="119"/>
                                        </p:tgtEl>
                                        <p:attrNameLst>
                                          <p:attrName>ppt_y</p:attrName>
                                        </p:attrNameLst>
                                      </p:cBhvr>
                                      <p:tavLst>
                                        <p:tav tm="0">
                                          <p:val>
                                            <p:strVal val="ppt_y"/>
                                          </p:val>
                                        </p:tav>
                                        <p:tav tm="100000">
                                          <p:val>
                                            <p:strVal val="ppt_y"/>
                                          </p:val>
                                        </p:tav>
                                      </p:tavLst>
                                    </p:anim>
                                    <p:set>
                                      <p:cBhvr>
                                        <p:cTn id="484" dur="1" fill="hold">
                                          <p:stCondLst>
                                            <p:cond delay="3249"/>
                                          </p:stCondLst>
                                        </p:cTn>
                                        <p:tgtEl>
                                          <p:spTgt spid="119"/>
                                        </p:tgtEl>
                                        <p:attrNameLst>
                                          <p:attrName>style.visibility</p:attrName>
                                        </p:attrNameLst>
                                      </p:cBhvr>
                                      <p:to>
                                        <p:strVal val="hidden"/>
                                      </p:to>
                                    </p:set>
                                  </p:childTnLst>
                                </p:cTn>
                              </p:par>
                              <p:par>
                                <p:cTn id="485" presetID="2" presetClass="exit" presetSubtype="2" fill="hold" nodeType="withEffect">
                                  <p:stCondLst>
                                    <p:cond delay="0"/>
                                  </p:stCondLst>
                                  <p:childTnLst>
                                    <p:anim calcmode="lin" valueType="num">
                                      <p:cBhvr additive="base">
                                        <p:cTn id="486" dur="3250"/>
                                        <p:tgtEl>
                                          <p:spTgt spid="124"/>
                                        </p:tgtEl>
                                        <p:attrNameLst>
                                          <p:attrName>ppt_x</p:attrName>
                                        </p:attrNameLst>
                                      </p:cBhvr>
                                      <p:tavLst>
                                        <p:tav tm="0">
                                          <p:val>
                                            <p:strVal val="ppt_x"/>
                                          </p:val>
                                        </p:tav>
                                        <p:tav tm="100000">
                                          <p:val>
                                            <p:strVal val="1+ppt_w/2"/>
                                          </p:val>
                                        </p:tav>
                                      </p:tavLst>
                                    </p:anim>
                                    <p:anim calcmode="lin" valueType="num">
                                      <p:cBhvr additive="base">
                                        <p:cTn id="487" dur="3250"/>
                                        <p:tgtEl>
                                          <p:spTgt spid="124"/>
                                        </p:tgtEl>
                                        <p:attrNameLst>
                                          <p:attrName>ppt_y</p:attrName>
                                        </p:attrNameLst>
                                      </p:cBhvr>
                                      <p:tavLst>
                                        <p:tav tm="0">
                                          <p:val>
                                            <p:strVal val="ppt_y"/>
                                          </p:val>
                                        </p:tav>
                                        <p:tav tm="100000">
                                          <p:val>
                                            <p:strVal val="ppt_y"/>
                                          </p:val>
                                        </p:tav>
                                      </p:tavLst>
                                    </p:anim>
                                    <p:set>
                                      <p:cBhvr>
                                        <p:cTn id="488" dur="1" fill="hold">
                                          <p:stCondLst>
                                            <p:cond delay="3249"/>
                                          </p:stCondLst>
                                        </p:cTn>
                                        <p:tgtEl>
                                          <p:spTgt spid="124"/>
                                        </p:tgtEl>
                                        <p:attrNameLst>
                                          <p:attrName>style.visibility</p:attrName>
                                        </p:attrNameLst>
                                      </p:cBhvr>
                                      <p:to>
                                        <p:strVal val="hidden"/>
                                      </p:to>
                                    </p:set>
                                  </p:childTnLst>
                                </p:cTn>
                              </p:par>
                              <p:par>
                                <p:cTn id="489" presetID="2" presetClass="exit" presetSubtype="2" fill="hold" nodeType="withEffect">
                                  <p:stCondLst>
                                    <p:cond delay="0"/>
                                  </p:stCondLst>
                                  <p:childTnLst>
                                    <p:anim calcmode="lin" valueType="num">
                                      <p:cBhvr additive="base">
                                        <p:cTn id="490" dur="3250"/>
                                        <p:tgtEl>
                                          <p:spTgt spid="125"/>
                                        </p:tgtEl>
                                        <p:attrNameLst>
                                          <p:attrName>ppt_x</p:attrName>
                                        </p:attrNameLst>
                                      </p:cBhvr>
                                      <p:tavLst>
                                        <p:tav tm="0">
                                          <p:val>
                                            <p:strVal val="ppt_x"/>
                                          </p:val>
                                        </p:tav>
                                        <p:tav tm="100000">
                                          <p:val>
                                            <p:strVal val="1+ppt_w/2"/>
                                          </p:val>
                                        </p:tav>
                                      </p:tavLst>
                                    </p:anim>
                                    <p:anim calcmode="lin" valueType="num">
                                      <p:cBhvr additive="base">
                                        <p:cTn id="491" dur="3250"/>
                                        <p:tgtEl>
                                          <p:spTgt spid="125"/>
                                        </p:tgtEl>
                                        <p:attrNameLst>
                                          <p:attrName>ppt_y</p:attrName>
                                        </p:attrNameLst>
                                      </p:cBhvr>
                                      <p:tavLst>
                                        <p:tav tm="0">
                                          <p:val>
                                            <p:strVal val="ppt_y"/>
                                          </p:val>
                                        </p:tav>
                                        <p:tav tm="100000">
                                          <p:val>
                                            <p:strVal val="ppt_y"/>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2" fill="hold" nodeType="withEffect">
                                  <p:stCondLst>
                                    <p:cond delay="0"/>
                                  </p:stCondLst>
                                  <p:childTnLst>
                                    <p:anim calcmode="lin" valueType="num">
                                      <p:cBhvr additive="base">
                                        <p:cTn id="494" dur="3250"/>
                                        <p:tgtEl>
                                          <p:spTgt spid="126"/>
                                        </p:tgtEl>
                                        <p:attrNameLst>
                                          <p:attrName>ppt_x</p:attrName>
                                        </p:attrNameLst>
                                      </p:cBhvr>
                                      <p:tavLst>
                                        <p:tav tm="0">
                                          <p:val>
                                            <p:strVal val="ppt_x"/>
                                          </p:val>
                                        </p:tav>
                                        <p:tav tm="100000">
                                          <p:val>
                                            <p:strVal val="1+ppt_w/2"/>
                                          </p:val>
                                        </p:tav>
                                      </p:tavLst>
                                    </p:anim>
                                    <p:anim calcmode="lin" valueType="num">
                                      <p:cBhvr additive="base">
                                        <p:cTn id="495" dur="3250"/>
                                        <p:tgtEl>
                                          <p:spTgt spid="126"/>
                                        </p:tgtEl>
                                        <p:attrNameLst>
                                          <p:attrName>ppt_y</p:attrName>
                                        </p:attrNameLst>
                                      </p:cBhvr>
                                      <p:tavLst>
                                        <p:tav tm="0">
                                          <p:val>
                                            <p:strVal val="ppt_y"/>
                                          </p:val>
                                        </p:tav>
                                        <p:tav tm="100000">
                                          <p:val>
                                            <p:strVal val="ppt_y"/>
                                          </p:val>
                                        </p:tav>
                                      </p:tavLst>
                                    </p:anim>
                                    <p:set>
                                      <p:cBhvr>
                                        <p:cTn id="496" dur="1" fill="hold">
                                          <p:stCondLst>
                                            <p:cond delay="3249"/>
                                          </p:stCondLst>
                                        </p:cTn>
                                        <p:tgtEl>
                                          <p:spTgt spid="126"/>
                                        </p:tgtEl>
                                        <p:attrNameLst>
                                          <p:attrName>style.visibility</p:attrName>
                                        </p:attrNameLst>
                                      </p:cBhvr>
                                      <p:to>
                                        <p:strVal val="hidden"/>
                                      </p:to>
                                    </p:set>
                                  </p:childTnLst>
                                </p:cTn>
                              </p:par>
                              <p:par>
                                <p:cTn id="497" presetID="2" presetClass="exit" presetSubtype="2" fill="hold" nodeType="withEffect">
                                  <p:stCondLst>
                                    <p:cond delay="0"/>
                                  </p:stCondLst>
                                  <p:childTnLst>
                                    <p:anim calcmode="lin" valueType="num">
                                      <p:cBhvr additive="base">
                                        <p:cTn id="498" dur="3250"/>
                                        <p:tgtEl>
                                          <p:spTgt spid="127"/>
                                        </p:tgtEl>
                                        <p:attrNameLst>
                                          <p:attrName>ppt_x</p:attrName>
                                        </p:attrNameLst>
                                      </p:cBhvr>
                                      <p:tavLst>
                                        <p:tav tm="0">
                                          <p:val>
                                            <p:strVal val="ppt_x"/>
                                          </p:val>
                                        </p:tav>
                                        <p:tav tm="100000">
                                          <p:val>
                                            <p:strVal val="1+ppt_w/2"/>
                                          </p:val>
                                        </p:tav>
                                      </p:tavLst>
                                    </p:anim>
                                    <p:anim calcmode="lin" valueType="num">
                                      <p:cBhvr additive="base">
                                        <p:cTn id="499" dur="3250"/>
                                        <p:tgtEl>
                                          <p:spTgt spid="127"/>
                                        </p:tgtEl>
                                        <p:attrNameLst>
                                          <p:attrName>ppt_y</p:attrName>
                                        </p:attrNameLst>
                                      </p:cBhvr>
                                      <p:tavLst>
                                        <p:tav tm="0">
                                          <p:val>
                                            <p:strVal val="ppt_y"/>
                                          </p:val>
                                        </p:tav>
                                        <p:tav tm="100000">
                                          <p:val>
                                            <p:strVal val="ppt_y"/>
                                          </p:val>
                                        </p:tav>
                                      </p:tavLst>
                                    </p:anim>
                                    <p:set>
                                      <p:cBhvr>
                                        <p:cTn id="500" dur="1" fill="hold">
                                          <p:stCondLst>
                                            <p:cond delay="3249"/>
                                          </p:stCondLst>
                                        </p:cTn>
                                        <p:tgtEl>
                                          <p:spTgt spid="127"/>
                                        </p:tgtEl>
                                        <p:attrNameLst>
                                          <p:attrName>style.visibility</p:attrName>
                                        </p:attrNameLst>
                                      </p:cBhvr>
                                      <p:to>
                                        <p:strVal val="hidden"/>
                                      </p:to>
                                    </p:set>
                                  </p:childTnLst>
                                </p:cTn>
                              </p:par>
                              <p:par>
                                <p:cTn id="501" presetID="2" presetClass="exit" presetSubtype="2" fill="hold" nodeType="withEffect">
                                  <p:stCondLst>
                                    <p:cond delay="0"/>
                                  </p:stCondLst>
                                  <p:childTnLst>
                                    <p:anim calcmode="lin" valueType="num">
                                      <p:cBhvr additive="base">
                                        <p:cTn id="502" dur="3250"/>
                                        <p:tgtEl>
                                          <p:spTgt spid="128"/>
                                        </p:tgtEl>
                                        <p:attrNameLst>
                                          <p:attrName>ppt_x</p:attrName>
                                        </p:attrNameLst>
                                      </p:cBhvr>
                                      <p:tavLst>
                                        <p:tav tm="0">
                                          <p:val>
                                            <p:strVal val="ppt_x"/>
                                          </p:val>
                                        </p:tav>
                                        <p:tav tm="100000">
                                          <p:val>
                                            <p:strVal val="1+ppt_w/2"/>
                                          </p:val>
                                        </p:tav>
                                      </p:tavLst>
                                    </p:anim>
                                    <p:anim calcmode="lin" valueType="num">
                                      <p:cBhvr additive="base">
                                        <p:cTn id="503" dur="3250"/>
                                        <p:tgtEl>
                                          <p:spTgt spid="128"/>
                                        </p:tgtEl>
                                        <p:attrNameLst>
                                          <p:attrName>ppt_y</p:attrName>
                                        </p:attrNameLst>
                                      </p:cBhvr>
                                      <p:tavLst>
                                        <p:tav tm="0">
                                          <p:val>
                                            <p:strVal val="ppt_y"/>
                                          </p:val>
                                        </p:tav>
                                        <p:tav tm="100000">
                                          <p:val>
                                            <p:strVal val="ppt_y"/>
                                          </p:val>
                                        </p:tav>
                                      </p:tavLst>
                                    </p:anim>
                                    <p:set>
                                      <p:cBhvr>
                                        <p:cTn id="504" dur="1" fill="hold">
                                          <p:stCondLst>
                                            <p:cond delay="3249"/>
                                          </p:stCondLst>
                                        </p:cTn>
                                        <p:tgtEl>
                                          <p:spTgt spid="128"/>
                                        </p:tgtEl>
                                        <p:attrNameLst>
                                          <p:attrName>style.visibility</p:attrName>
                                        </p:attrNameLst>
                                      </p:cBhvr>
                                      <p:to>
                                        <p:strVal val="hidden"/>
                                      </p:to>
                                    </p:set>
                                  </p:childTnLst>
                                </p:cTn>
                              </p:par>
                              <p:par>
                                <p:cTn id="505" presetID="2" presetClass="exit" presetSubtype="2" fill="hold" nodeType="withEffect">
                                  <p:stCondLst>
                                    <p:cond delay="0"/>
                                  </p:stCondLst>
                                  <p:childTnLst>
                                    <p:anim calcmode="lin" valueType="num">
                                      <p:cBhvr additive="base">
                                        <p:cTn id="506" dur="3250"/>
                                        <p:tgtEl>
                                          <p:spTgt spid="129"/>
                                        </p:tgtEl>
                                        <p:attrNameLst>
                                          <p:attrName>ppt_x</p:attrName>
                                        </p:attrNameLst>
                                      </p:cBhvr>
                                      <p:tavLst>
                                        <p:tav tm="0">
                                          <p:val>
                                            <p:strVal val="ppt_x"/>
                                          </p:val>
                                        </p:tav>
                                        <p:tav tm="100000">
                                          <p:val>
                                            <p:strVal val="1+ppt_w/2"/>
                                          </p:val>
                                        </p:tav>
                                      </p:tavLst>
                                    </p:anim>
                                    <p:anim calcmode="lin" valueType="num">
                                      <p:cBhvr additive="base">
                                        <p:cTn id="507" dur="3250"/>
                                        <p:tgtEl>
                                          <p:spTgt spid="129"/>
                                        </p:tgtEl>
                                        <p:attrNameLst>
                                          <p:attrName>ppt_y</p:attrName>
                                        </p:attrNameLst>
                                      </p:cBhvr>
                                      <p:tavLst>
                                        <p:tav tm="0">
                                          <p:val>
                                            <p:strVal val="ppt_y"/>
                                          </p:val>
                                        </p:tav>
                                        <p:tav tm="100000">
                                          <p:val>
                                            <p:strVal val="ppt_y"/>
                                          </p:val>
                                        </p:tav>
                                      </p:tavLst>
                                    </p:anim>
                                    <p:set>
                                      <p:cBhvr>
                                        <p:cTn id="508" dur="1" fill="hold">
                                          <p:stCondLst>
                                            <p:cond delay="3249"/>
                                          </p:stCondLst>
                                        </p:cTn>
                                        <p:tgtEl>
                                          <p:spTgt spid="129"/>
                                        </p:tgtEl>
                                        <p:attrNameLst>
                                          <p:attrName>style.visibility</p:attrName>
                                        </p:attrNameLst>
                                      </p:cBhvr>
                                      <p:to>
                                        <p:strVal val="hidden"/>
                                      </p:to>
                                    </p:set>
                                  </p:childTnLst>
                                </p:cTn>
                              </p:par>
                              <p:par>
                                <p:cTn id="509" presetID="2" presetClass="exit" presetSubtype="2" fill="hold"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ppt_y"/>
                                          </p:val>
                                        </p:tav>
                                      </p:tavLst>
                                    </p:anim>
                                    <p:set>
                                      <p:cBhvr>
                                        <p:cTn id="512" dur="1" fill="hold">
                                          <p:stCondLst>
                                            <p:cond delay="3249"/>
                                          </p:stCondLst>
                                        </p:cTn>
                                        <p:tgtEl>
                                          <p:spTgt spid="130"/>
                                        </p:tgtEl>
                                        <p:attrNameLst>
                                          <p:attrName>style.visibility</p:attrName>
                                        </p:attrNameLst>
                                      </p:cBhvr>
                                      <p:to>
                                        <p:strVal val="hidden"/>
                                      </p:to>
                                    </p:set>
                                  </p:childTnLst>
                                </p:cTn>
                              </p:par>
                              <p:par>
                                <p:cTn id="513" presetID="2" presetClass="exit" presetSubtype="2" fill="hold" nodeType="withEffect">
                                  <p:stCondLst>
                                    <p:cond delay="0"/>
                                  </p:stCondLst>
                                  <p:childTnLst>
                                    <p:anim calcmode="lin" valueType="num">
                                      <p:cBhvr additive="base">
                                        <p:cTn id="514" dur="3250"/>
                                        <p:tgtEl>
                                          <p:spTgt spid="131"/>
                                        </p:tgtEl>
                                        <p:attrNameLst>
                                          <p:attrName>ppt_x</p:attrName>
                                        </p:attrNameLst>
                                      </p:cBhvr>
                                      <p:tavLst>
                                        <p:tav tm="0">
                                          <p:val>
                                            <p:strVal val="ppt_x"/>
                                          </p:val>
                                        </p:tav>
                                        <p:tav tm="100000">
                                          <p:val>
                                            <p:strVal val="1+ppt_w/2"/>
                                          </p:val>
                                        </p:tav>
                                      </p:tavLst>
                                    </p:anim>
                                    <p:anim calcmode="lin" valueType="num">
                                      <p:cBhvr additive="base">
                                        <p:cTn id="515" dur="3250"/>
                                        <p:tgtEl>
                                          <p:spTgt spid="131"/>
                                        </p:tgtEl>
                                        <p:attrNameLst>
                                          <p:attrName>ppt_y</p:attrName>
                                        </p:attrNameLst>
                                      </p:cBhvr>
                                      <p:tavLst>
                                        <p:tav tm="0">
                                          <p:val>
                                            <p:strVal val="ppt_y"/>
                                          </p:val>
                                        </p:tav>
                                        <p:tav tm="100000">
                                          <p:val>
                                            <p:strVal val="ppt_y"/>
                                          </p:val>
                                        </p:tav>
                                      </p:tavLst>
                                    </p:anim>
                                    <p:set>
                                      <p:cBhvr>
                                        <p:cTn id="516" dur="1" fill="hold">
                                          <p:stCondLst>
                                            <p:cond delay="3249"/>
                                          </p:stCondLst>
                                        </p:cTn>
                                        <p:tgtEl>
                                          <p:spTgt spid="131"/>
                                        </p:tgtEl>
                                        <p:attrNameLst>
                                          <p:attrName>style.visibility</p:attrName>
                                        </p:attrNameLst>
                                      </p:cBhvr>
                                      <p:to>
                                        <p:strVal val="hidden"/>
                                      </p:to>
                                    </p:set>
                                  </p:childTnLst>
                                </p:cTn>
                              </p:par>
                              <p:par>
                                <p:cTn id="517" presetID="2" presetClass="exit" presetSubtype="2" fill="hold" nodeType="withEffect">
                                  <p:stCondLst>
                                    <p:cond delay="0"/>
                                  </p:stCondLst>
                                  <p:childTnLst>
                                    <p:anim calcmode="lin" valueType="num">
                                      <p:cBhvr additive="base">
                                        <p:cTn id="518" dur="3250"/>
                                        <p:tgtEl>
                                          <p:spTgt spid="132"/>
                                        </p:tgtEl>
                                        <p:attrNameLst>
                                          <p:attrName>ppt_x</p:attrName>
                                        </p:attrNameLst>
                                      </p:cBhvr>
                                      <p:tavLst>
                                        <p:tav tm="0">
                                          <p:val>
                                            <p:strVal val="ppt_x"/>
                                          </p:val>
                                        </p:tav>
                                        <p:tav tm="100000">
                                          <p:val>
                                            <p:strVal val="1+ppt_w/2"/>
                                          </p:val>
                                        </p:tav>
                                      </p:tavLst>
                                    </p:anim>
                                    <p:anim calcmode="lin" valueType="num">
                                      <p:cBhvr additive="base">
                                        <p:cTn id="519" dur="3250"/>
                                        <p:tgtEl>
                                          <p:spTgt spid="132"/>
                                        </p:tgtEl>
                                        <p:attrNameLst>
                                          <p:attrName>ppt_y</p:attrName>
                                        </p:attrNameLst>
                                      </p:cBhvr>
                                      <p:tavLst>
                                        <p:tav tm="0">
                                          <p:val>
                                            <p:strVal val="ppt_y"/>
                                          </p:val>
                                        </p:tav>
                                        <p:tav tm="100000">
                                          <p:val>
                                            <p:strVal val="ppt_y"/>
                                          </p:val>
                                        </p:tav>
                                      </p:tavLst>
                                    </p:anim>
                                    <p:set>
                                      <p:cBhvr>
                                        <p:cTn id="520" dur="1" fill="hold">
                                          <p:stCondLst>
                                            <p:cond delay="3249"/>
                                          </p:stCondLst>
                                        </p:cTn>
                                        <p:tgtEl>
                                          <p:spTgt spid="132"/>
                                        </p:tgtEl>
                                        <p:attrNameLst>
                                          <p:attrName>style.visibility</p:attrName>
                                        </p:attrNameLst>
                                      </p:cBhvr>
                                      <p:to>
                                        <p:strVal val="hidden"/>
                                      </p:to>
                                    </p:set>
                                  </p:childTnLst>
                                </p:cTn>
                              </p:par>
                              <p:par>
                                <p:cTn id="521" presetID="2" presetClass="exit" presetSubtype="2" fill="hold" nodeType="withEffect">
                                  <p:stCondLst>
                                    <p:cond delay="0"/>
                                  </p:stCondLst>
                                  <p:childTnLst>
                                    <p:anim calcmode="lin" valueType="num">
                                      <p:cBhvr additive="base">
                                        <p:cTn id="522" dur="3250"/>
                                        <p:tgtEl>
                                          <p:spTgt spid="133"/>
                                        </p:tgtEl>
                                        <p:attrNameLst>
                                          <p:attrName>ppt_x</p:attrName>
                                        </p:attrNameLst>
                                      </p:cBhvr>
                                      <p:tavLst>
                                        <p:tav tm="0">
                                          <p:val>
                                            <p:strVal val="ppt_x"/>
                                          </p:val>
                                        </p:tav>
                                        <p:tav tm="100000">
                                          <p:val>
                                            <p:strVal val="1+ppt_w/2"/>
                                          </p:val>
                                        </p:tav>
                                      </p:tavLst>
                                    </p:anim>
                                    <p:anim calcmode="lin" valueType="num">
                                      <p:cBhvr additive="base">
                                        <p:cTn id="523" dur="3250"/>
                                        <p:tgtEl>
                                          <p:spTgt spid="133"/>
                                        </p:tgtEl>
                                        <p:attrNameLst>
                                          <p:attrName>ppt_y</p:attrName>
                                        </p:attrNameLst>
                                      </p:cBhvr>
                                      <p:tavLst>
                                        <p:tav tm="0">
                                          <p:val>
                                            <p:strVal val="ppt_y"/>
                                          </p:val>
                                        </p:tav>
                                        <p:tav tm="100000">
                                          <p:val>
                                            <p:strVal val="ppt_y"/>
                                          </p:val>
                                        </p:tav>
                                      </p:tavLst>
                                    </p:anim>
                                    <p:set>
                                      <p:cBhvr>
                                        <p:cTn id="524" dur="1" fill="hold">
                                          <p:stCondLst>
                                            <p:cond delay="3249"/>
                                          </p:stCondLst>
                                        </p:cTn>
                                        <p:tgtEl>
                                          <p:spTgt spid="133"/>
                                        </p:tgtEl>
                                        <p:attrNameLst>
                                          <p:attrName>style.visibility</p:attrName>
                                        </p:attrNameLst>
                                      </p:cBhvr>
                                      <p:to>
                                        <p:strVal val="hidden"/>
                                      </p:to>
                                    </p:set>
                                  </p:childTnLst>
                                </p:cTn>
                              </p:par>
                              <p:par>
                                <p:cTn id="525" presetID="2" presetClass="exit" presetSubtype="2" fill="hold" nodeType="withEffect">
                                  <p:stCondLst>
                                    <p:cond delay="0"/>
                                  </p:stCondLst>
                                  <p:childTnLst>
                                    <p:anim calcmode="lin" valueType="num">
                                      <p:cBhvr additive="base">
                                        <p:cTn id="526" dur="3250"/>
                                        <p:tgtEl>
                                          <p:spTgt spid="134"/>
                                        </p:tgtEl>
                                        <p:attrNameLst>
                                          <p:attrName>ppt_x</p:attrName>
                                        </p:attrNameLst>
                                      </p:cBhvr>
                                      <p:tavLst>
                                        <p:tav tm="0">
                                          <p:val>
                                            <p:strVal val="ppt_x"/>
                                          </p:val>
                                        </p:tav>
                                        <p:tav tm="100000">
                                          <p:val>
                                            <p:strVal val="1+ppt_w/2"/>
                                          </p:val>
                                        </p:tav>
                                      </p:tavLst>
                                    </p:anim>
                                    <p:anim calcmode="lin" valueType="num">
                                      <p:cBhvr additive="base">
                                        <p:cTn id="527" dur="3250"/>
                                        <p:tgtEl>
                                          <p:spTgt spid="134"/>
                                        </p:tgtEl>
                                        <p:attrNameLst>
                                          <p:attrName>ppt_y</p:attrName>
                                        </p:attrNameLst>
                                      </p:cBhvr>
                                      <p:tavLst>
                                        <p:tav tm="0">
                                          <p:val>
                                            <p:strVal val="ppt_y"/>
                                          </p:val>
                                        </p:tav>
                                        <p:tav tm="100000">
                                          <p:val>
                                            <p:strVal val="ppt_y"/>
                                          </p:val>
                                        </p:tav>
                                      </p:tavLst>
                                    </p:anim>
                                    <p:set>
                                      <p:cBhvr>
                                        <p:cTn id="528" dur="1" fill="hold">
                                          <p:stCondLst>
                                            <p:cond delay="3249"/>
                                          </p:stCondLst>
                                        </p:cTn>
                                        <p:tgtEl>
                                          <p:spTgt spid="134"/>
                                        </p:tgtEl>
                                        <p:attrNameLst>
                                          <p:attrName>style.visibility</p:attrName>
                                        </p:attrNameLst>
                                      </p:cBhvr>
                                      <p:to>
                                        <p:strVal val="hidden"/>
                                      </p:to>
                                    </p:set>
                                  </p:childTnLst>
                                </p:cTn>
                              </p:par>
                              <p:par>
                                <p:cTn id="529" presetID="2" presetClass="exit" presetSubtype="2" fill="hold" nodeType="withEffect">
                                  <p:stCondLst>
                                    <p:cond delay="0"/>
                                  </p:stCondLst>
                                  <p:childTnLst>
                                    <p:anim calcmode="lin" valueType="num">
                                      <p:cBhvr additive="base">
                                        <p:cTn id="530" dur="3250"/>
                                        <p:tgtEl>
                                          <p:spTgt spid="135"/>
                                        </p:tgtEl>
                                        <p:attrNameLst>
                                          <p:attrName>ppt_x</p:attrName>
                                        </p:attrNameLst>
                                      </p:cBhvr>
                                      <p:tavLst>
                                        <p:tav tm="0">
                                          <p:val>
                                            <p:strVal val="ppt_x"/>
                                          </p:val>
                                        </p:tav>
                                        <p:tav tm="100000">
                                          <p:val>
                                            <p:strVal val="1+ppt_w/2"/>
                                          </p:val>
                                        </p:tav>
                                      </p:tavLst>
                                    </p:anim>
                                    <p:anim calcmode="lin" valueType="num">
                                      <p:cBhvr additive="base">
                                        <p:cTn id="531" dur="3250"/>
                                        <p:tgtEl>
                                          <p:spTgt spid="135"/>
                                        </p:tgtEl>
                                        <p:attrNameLst>
                                          <p:attrName>ppt_y</p:attrName>
                                        </p:attrNameLst>
                                      </p:cBhvr>
                                      <p:tavLst>
                                        <p:tav tm="0">
                                          <p:val>
                                            <p:strVal val="ppt_y"/>
                                          </p:val>
                                        </p:tav>
                                        <p:tav tm="100000">
                                          <p:val>
                                            <p:strVal val="ppt_y"/>
                                          </p:val>
                                        </p:tav>
                                      </p:tavLst>
                                    </p:anim>
                                    <p:set>
                                      <p:cBhvr>
                                        <p:cTn id="532" dur="1" fill="hold">
                                          <p:stCondLst>
                                            <p:cond delay="3249"/>
                                          </p:stCondLst>
                                        </p:cTn>
                                        <p:tgtEl>
                                          <p:spTgt spid="135"/>
                                        </p:tgtEl>
                                        <p:attrNameLst>
                                          <p:attrName>style.visibility</p:attrName>
                                        </p:attrNameLst>
                                      </p:cBhvr>
                                      <p:to>
                                        <p:strVal val="hidden"/>
                                      </p:to>
                                    </p:set>
                                  </p:childTnLst>
                                </p:cTn>
                              </p:par>
                              <p:par>
                                <p:cTn id="533" presetID="2" presetClass="exit" presetSubtype="2" fill="hold" nodeType="withEffect">
                                  <p:stCondLst>
                                    <p:cond delay="0"/>
                                  </p:stCondLst>
                                  <p:childTnLst>
                                    <p:anim calcmode="lin" valueType="num">
                                      <p:cBhvr additive="base">
                                        <p:cTn id="534" dur="3250"/>
                                        <p:tgtEl>
                                          <p:spTgt spid="136"/>
                                        </p:tgtEl>
                                        <p:attrNameLst>
                                          <p:attrName>ppt_x</p:attrName>
                                        </p:attrNameLst>
                                      </p:cBhvr>
                                      <p:tavLst>
                                        <p:tav tm="0">
                                          <p:val>
                                            <p:strVal val="ppt_x"/>
                                          </p:val>
                                        </p:tav>
                                        <p:tav tm="100000">
                                          <p:val>
                                            <p:strVal val="1+ppt_w/2"/>
                                          </p:val>
                                        </p:tav>
                                      </p:tavLst>
                                    </p:anim>
                                    <p:anim calcmode="lin" valueType="num">
                                      <p:cBhvr additive="base">
                                        <p:cTn id="535" dur="3250"/>
                                        <p:tgtEl>
                                          <p:spTgt spid="136"/>
                                        </p:tgtEl>
                                        <p:attrNameLst>
                                          <p:attrName>ppt_y</p:attrName>
                                        </p:attrNameLst>
                                      </p:cBhvr>
                                      <p:tavLst>
                                        <p:tav tm="0">
                                          <p:val>
                                            <p:strVal val="ppt_y"/>
                                          </p:val>
                                        </p:tav>
                                        <p:tav tm="100000">
                                          <p:val>
                                            <p:strVal val="ppt_y"/>
                                          </p:val>
                                        </p:tav>
                                      </p:tavLst>
                                    </p:anim>
                                    <p:set>
                                      <p:cBhvr>
                                        <p:cTn id="536" dur="1" fill="hold">
                                          <p:stCondLst>
                                            <p:cond delay="3249"/>
                                          </p:stCondLst>
                                        </p:cTn>
                                        <p:tgtEl>
                                          <p:spTgt spid="136"/>
                                        </p:tgtEl>
                                        <p:attrNameLst>
                                          <p:attrName>style.visibility</p:attrName>
                                        </p:attrNameLst>
                                      </p:cBhvr>
                                      <p:to>
                                        <p:strVal val="hidden"/>
                                      </p:to>
                                    </p:set>
                                  </p:childTnLst>
                                </p:cTn>
                              </p:par>
                              <p:par>
                                <p:cTn id="537" presetID="2" presetClass="exit" presetSubtype="2" fill="hold" nodeType="withEffect">
                                  <p:stCondLst>
                                    <p:cond delay="0"/>
                                  </p:stCondLst>
                                  <p:childTnLst>
                                    <p:anim calcmode="lin" valueType="num">
                                      <p:cBhvr additive="base">
                                        <p:cTn id="538" dur="3250"/>
                                        <p:tgtEl>
                                          <p:spTgt spid="137"/>
                                        </p:tgtEl>
                                        <p:attrNameLst>
                                          <p:attrName>ppt_x</p:attrName>
                                        </p:attrNameLst>
                                      </p:cBhvr>
                                      <p:tavLst>
                                        <p:tav tm="0">
                                          <p:val>
                                            <p:strVal val="ppt_x"/>
                                          </p:val>
                                        </p:tav>
                                        <p:tav tm="100000">
                                          <p:val>
                                            <p:strVal val="1+ppt_w/2"/>
                                          </p:val>
                                        </p:tav>
                                      </p:tavLst>
                                    </p:anim>
                                    <p:anim calcmode="lin" valueType="num">
                                      <p:cBhvr additive="base">
                                        <p:cTn id="539" dur="3250"/>
                                        <p:tgtEl>
                                          <p:spTgt spid="137"/>
                                        </p:tgtEl>
                                        <p:attrNameLst>
                                          <p:attrName>ppt_y</p:attrName>
                                        </p:attrNameLst>
                                      </p:cBhvr>
                                      <p:tavLst>
                                        <p:tav tm="0">
                                          <p:val>
                                            <p:strVal val="ppt_y"/>
                                          </p:val>
                                        </p:tav>
                                        <p:tav tm="100000">
                                          <p:val>
                                            <p:strVal val="ppt_y"/>
                                          </p:val>
                                        </p:tav>
                                      </p:tavLst>
                                    </p:anim>
                                    <p:set>
                                      <p:cBhvr>
                                        <p:cTn id="540" dur="1" fill="hold">
                                          <p:stCondLst>
                                            <p:cond delay="3249"/>
                                          </p:stCondLst>
                                        </p:cTn>
                                        <p:tgtEl>
                                          <p:spTgt spid="137"/>
                                        </p:tgtEl>
                                        <p:attrNameLst>
                                          <p:attrName>style.visibility</p:attrName>
                                        </p:attrNameLst>
                                      </p:cBhvr>
                                      <p:to>
                                        <p:strVal val="hidden"/>
                                      </p:to>
                                    </p:set>
                                  </p:childTnLst>
                                </p:cTn>
                              </p:par>
                              <p:par>
                                <p:cTn id="541" presetID="2" presetClass="exit" presetSubtype="2" fill="hold" nodeType="withEffect">
                                  <p:stCondLst>
                                    <p:cond delay="0"/>
                                  </p:stCondLst>
                                  <p:childTnLst>
                                    <p:anim calcmode="lin" valueType="num">
                                      <p:cBhvr additive="base">
                                        <p:cTn id="542" dur="3250"/>
                                        <p:tgtEl>
                                          <p:spTgt spid="138"/>
                                        </p:tgtEl>
                                        <p:attrNameLst>
                                          <p:attrName>ppt_x</p:attrName>
                                        </p:attrNameLst>
                                      </p:cBhvr>
                                      <p:tavLst>
                                        <p:tav tm="0">
                                          <p:val>
                                            <p:strVal val="ppt_x"/>
                                          </p:val>
                                        </p:tav>
                                        <p:tav tm="100000">
                                          <p:val>
                                            <p:strVal val="1+ppt_w/2"/>
                                          </p:val>
                                        </p:tav>
                                      </p:tavLst>
                                    </p:anim>
                                    <p:anim calcmode="lin" valueType="num">
                                      <p:cBhvr additive="base">
                                        <p:cTn id="543" dur="3250"/>
                                        <p:tgtEl>
                                          <p:spTgt spid="138"/>
                                        </p:tgtEl>
                                        <p:attrNameLst>
                                          <p:attrName>ppt_y</p:attrName>
                                        </p:attrNameLst>
                                      </p:cBhvr>
                                      <p:tavLst>
                                        <p:tav tm="0">
                                          <p:val>
                                            <p:strVal val="ppt_y"/>
                                          </p:val>
                                        </p:tav>
                                        <p:tav tm="100000">
                                          <p:val>
                                            <p:strVal val="ppt_y"/>
                                          </p:val>
                                        </p:tav>
                                      </p:tavLst>
                                    </p:anim>
                                    <p:set>
                                      <p:cBhvr>
                                        <p:cTn id="544" dur="1" fill="hold">
                                          <p:stCondLst>
                                            <p:cond delay="3249"/>
                                          </p:stCondLst>
                                        </p:cTn>
                                        <p:tgtEl>
                                          <p:spTgt spid="138"/>
                                        </p:tgtEl>
                                        <p:attrNameLst>
                                          <p:attrName>style.visibility</p:attrName>
                                        </p:attrNameLst>
                                      </p:cBhvr>
                                      <p:to>
                                        <p:strVal val="hidden"/>
                                      </p:to>
                                    </p:set>
                                  </p:childTnLst>
                                </p:cTn>
                              </p:par>
                              <p:par>
                                <p:cTn id="545" presetID="2" presetClass="exit" presetSubtype="2" fill="hold" nodeType="withEffect">
                                  <p:stCondLst>
                                    <p:cond delay="0"/>
                                  </p:stCondLst>
                                  <p:childTnLst>
                                    <p:anim calcmode="lin" valueType="num">
                                      <p:cBhvr additive="base">
                                        <p:cTn id="546" dur="3250"/>
                                        <p:tgtEl>
                                          <p:spTgt spid="139"/>
                                        </p:tgtEl>
                                        <p:attrNameLst>
                                          <p:attrName>ppt_x</p:attrName>
                                        </p:attrNameLst>
                                      </p:cBhvr>
                                      <p:tavLst>
                                        <p:tav tm="0">
                                          <p:val>
                                            <p:strVal val="ppt_x"/>
                                          </p:val>
                                        </p:tav>
                                        <p:tav tm="100000">
                                          <p:val>
                                            <p:strVal val="1+ppt_w/2"/>
                                          </p:val>
                                        </p:tav>
                                      </p:tavLst>
                                    </p:anim>
                                    <p:anim calcmode="lin" valueType="num">
                                      <p:cBhvr additive="base">
                                        <p:cTn id="547" dur="3250"/>
                                        <p:tgtEl>
                                          <p:spTgt spid="139"/>
                                        </p:tgtEl>
                                        <p:attrNameLst>
                                          <p:attrName>ppt_y</p:attrName>
                                        </p:attrNameLst>
                                      </p:cBhvr>
                                      <p:tavLst>
                                        <p:tav tm="0">
                                          <p:val>
                                            <p:strVal val="ppt_y"/>
                                          </p:val>
                                        </p:tav>
                                        <p:tav tm="100000">
                                          <p:val>
                                            <p:strVal val="ppt_y"/>
                                          </p:val>
                                        </p:tav>
                                      </p:tavLst>
                                    </p:anim>
                                    <p:set>
                                      <p:cBhvr>
                                        <p:cTn id="548" dur="1" fill="hold">
                                          <p:stCondLst>
                                            <p:cond delay="3249"/>
                                          </p:stCondLst>
                                        </p:cTn>
                                        <p:tgtEl>
                                          <p:spTgt spid="139"/>
                                        </p:tgtEl>
                                        <p:attrNameLst>
                                          <p:attrName>style.visibility</p:attrName>
                                        </p:attrNameLst>
                                      </p:cBhvr>
                                      <p:to>
                                        <p:strVal val="hidden"/>
                                      </p:to>
                                    </p:set>
                                  </p:childTnLst>
                                </p:cTn>
                              </p:par>
                              <p:par>
                                <p:cTn id="549" presetID="2" presetClass="exit" presetSubtype="2" fill="hold" nodeType="withEffect">
                                  <p:stCondLst>
                                    <p:cond delay="0"/>
                                  </p:stCondLst>
                                  <p:childTnLst>
                                    <p:anim calcmode="lin" valueType="num">
                                      <p:cBhvr additive="base">
                                        <p:cTn id="550" dur="3250"/>
                                        <p:tgtEl>
                                          <p:spTgt spid="140"/>
                                        </p:tgtEl>
                                        <p:attrNameLst>
                                          <p:attrName>ppt_x</p:attrName>
                                        </p:attrNameLst>
                                      </p:cBhvr>
                                      <p:tavLst>
                                        <p:tav tm="0">
                                          <p:val>
                                            <p:strVal val="ppt_x"/>
                                          </p:val>
                                        </p:tav>
                                        <p:tav tm="100000">
                                          <p:val>
                                            <p:strVal val="1+ppt_w/2"/>
                                          </p:val>
                                        </p:tav>
                                      </p:tavLst>
                                    </p:anim>
                                    <p:anim calcmode="lin" valueType="num">
                                      <p:cBhvr additive="base">
                                        <p:cTn id="551" dur="3250"/>
                                        <p:tgtEl>
                                          <p:spTgt spid="140"/>
                                        </p:tgtEl>
                                        <p:attrNameLst>
                                          <p:attrName>ppt_y</p:attrName>
                                        </p:attrNameLst>
                                      </p:cBhvr>
                                      <p:tavLst>
                                        <p:tav tm="0">
                                          <p:val>
                                            <p:strVal val="ppt_y"/>
                                          </p:val>
                                        </p:tav>
                                        <p:tav tm="100000">
                                          <p:val>
                                            <p:strVal val="ppt_y"/>
                                          </p:val>
                                        </p:tav>
                                      </p:tavLst>
                                    </p:anim>
                                    <p:set>
                                      <p:cBhvr>
                                        <p:cTn id="552" dur="1" fill="hold">
                                          <p:stCondLst>
                                            <p:cond delay="3249"/>
                                          </p:stCondLst>
                                        </p:cTn>
                                        <p:tgtEl>
                                          <p:spTgt spid="140"/>
                                        </p:tgtEl>
                                        <p:attrNameLst>
                                          <p:attrName>style.visibility</p:attrName>
                                        </p:attrNameLst>
                                      </p:cBhvr>
                                      <p:to>
                                        <p:strVal val="hidden"/>
                                      </p:to>
                                    </p:set>
                                  </p:childTnLst>
                                </p:cTn>
                              </p:par>
                              <p:par>
                                <p:cTn id="553" presetID="2" presetClass="exit" presetSubtype="2" fill="hold" nodeType="withEffect">
                                  <p:stCondLst>
                                    <p:cond delay="0"/>
                                  </p:stCondLst>
                                  <p:childTnLst>
                                    <p:anim calcmode="lin" valueType="num">
                                      <p:cBhvr additive="base">
                                        <p:cTn id="554" dur="3250"/>
                                        <p:tgtEl>
                                          <p:spTgt spid="141"/>
                                        </p:tgtEl>
                                        <p:attrNameLst>
                                          <p:attrName>ppt_x</p:attrName>
                                        </p:attrNameLst>
                                      </p:cBhvr>
                                      <p:tavLst>
                                        <p:tav tm="0">
                                          <p:val>
                                            <p:strVal val="ppt_x"/>
                                          </p:val>
                                        </p:tav>
                                        <p:tav tm="100000">
                                          <p:val>
                                            <p:strVal val="1+ppt_w/2"/>
                                          </p:val>
                                        </p:tav>
                                      </p:tavLst>
                                    </p:anim>
                                    <p:anim calcmode="lin" valueType="num">
                                      <p:cBhvr additive="base">
                                        <p:cTn id="555" dur="3250"/>
                                        <p:tgtEl>
                                          <p:spTgt spid="141"/>
                                        </p:tgtEl>
                                        <p:attrNameLst>
                                          <p:attrName>ppt_y</p:attrName>
                                        </p:attrNameLst>
                                      </p:cBhvr>
                                      <p:tavLst>
                                        <p:tav tm="0">
                                          <p:val>
                                            <p:strVal val="ppt_y"/>
                                          </p:val>
                                        </p:tav>
                                        <p:tav tm="100000">
                                          <p:val>
                                            <p:strVal val="ppt_y"/>
                                          </p:val>
                                        </p:tav>
                                      </p:tavLst>
                                    </p:anim>
                                    <p:set>
                                      <p:cBhvr>
                                        <p:cTn id="556" dur="1" fill="hold">
                                          <p:stCondLst>
                                            <p:cond delay="3249"/>
                                          </p:stCondLst>
                                        </p:cTn>
                                        <p:tgtEl>
                                          <p:spTgt spid="141"/>
                                        </p:tgtEl>
                                        <p:attrNameLst>
                                          <p:attrName>style.visibility</p:attrName>
                                        </p:attrNameLst>
                                      </p:cBhvr>
                                      <p:to>
                                        <p:strVal val="hidden"/>
                                      </p:to>
                                    </p:set>
                                  </p:childTnLst>
                                </p:cTn>
                              </p:par>
                              <p:par>
                                <p:cTn id="557" presetID="2" presetClass="exit" presetSubtype="2" fill="hold" nodeType="withEffect">
                                  <p:stCondLst>
                                    <p:cond delay="0"/>
                                  </p:stCondLst>
                                  <p:childTnLst>
                                    <p:anim calcmode="lin" valueType="num">
                                      <p:cBhvr additive="base">
                                        <p:cTn id="558" dur="3250"/>
                                        <p:tgtEl>
                                          <p:spTgt spid="142"/>
                                        </p:tgtEl>
                                        <p:attrNameLst>
                                          <p:attrName>ppt_x</p:attrName>
                                        </p:attrNameLst>
                                      </p:cBhvr>
                                      <p:tavLst>
                                        <p:tav tm="0">
                                          <p:val>
                                            <p:strVal val="ppt_x"/>
                                          </p:val>
                                        </p:tav>
                                        <p:tav tm="100000">
                                          <p:val>
                                            <p:strVal val="1+ppt_w/2"/>
                                          </p:val>
                                        </p:tav>
                                      </p:tavLst>
                                    </p:anim>
                                    <p:anim calcmode="lin" valueType="num">
                                      <p:cBhvr additive="base">
                                        <p:cTn id="559" dur="3250"/>
                                        <p:tgtEl>
                                          <p:spTgt spid="142"/>
                                        </p:tgtEl>
                                        <p:attrNameLst>
                                          <p:attrName>ppt_y</p:attrName>
                                        </p:attrNameLst>
                                      </p:cBhvr>
                                      <p:tavLst>
                                        <p:tav tm="0">
                                          <p:val>
                                            <p:strVal val="ppt_y"/>
                                          </p:val>
                                        </p:tav>
                                        <p:tav tm="100000">
                                          <p:val>
                                            <p:strVal val="ppt_y"/>
                                          </p:val>
                                        </p:tav>
                                      </p:tavLst>
                                    </p:anim>
                                    <p:set>
                                      <p:cBhvr>
                                        <p:cTn id="560" dur="1" fill="hold">
                                          <p:stCondLst>
                                            <p:cond delay="3249"/>
                                          </p:stCondLst>
                                        </p:cTn>
                                        <p:tgtEl>
                                          <p:spTgt spid="142"/>
                                        </p:tgtEl>
                                        <p:attrNameLst>
                                          <p:attrName>style.visibility</p:attrName>
                                        </p:attrNameLst>
                                      </p:cBhvr>
                                      <p:to>
                                        <p:strVal val="hidden"/>
                                      </p:to>
                                    </p:set>
                                  </p:childTnLst>
                                </p:cTn>
                              </p:par>
                              <p:par>
                                <p:cTn id="561" presetID="2" presetClass="exit" presetSubtype="2" fill="hold" nodeType="withEffect">
                                  <p:stCondLst>
                                    <p:cond delay="0"/>
                                  </p:stCondLst>
                                  <p:childTnLst>
                                    <p:anim calcmode="lin" valueType="num">
                                      <p:cBhvr additive="base">
                                        <p:cTn id="562" dur="3250"/>
                                        <p:tgtEl>
                                          <p:spTgt spid="143"/>
                                        </p:tgtEl>
                                        <p:attrNameLst>
                                          <p:attrName>ppt_x</p:attrName>
                                        </p:attrNameLst>
                                      </p:cBhvr>
                                      <p:tavLst>
                                        <p:tav tm="0">
                                          <p:val>
                                            <p:strVal val="ppt_x"/>
                                          </p:val>
                                        </p:tav>
                                        <p:tav tm="100000">
                                          <p:val>
                                            <p:strVal val="1+ppt_w/2"/>
                                          </p:val>
                                        </p:tav>
                                      </p:tavLst>
                                    </p:anim>
                                    <p:anim calcmode="lin" valueType="num">
                                      <p:cBhvr additive="base">
                                        <p:cTn id="563" dur="3250"/>
                                        <p:tgtEl>
                                          <p:spTgt spid="143"/>
                                        </p:tgtEl>
                                        <p:attrNameLst>
                                          <p:attrName>ppt_y</p:attrName>
                                        </p:attrNameLst>
                                      </p:cBhvr>
                                      <p:tavLst>
                                        <p:tav tm="0">
                                          <p:val>
                                            <p:strVal val="ppt_y"/>
                                          </p:val>
                                        </p:tav>
                                        <p:tav tm="100000">
                                          <p:val>
                                            <p:strVal val="ppt_y"/>
                                          </p:val>
                                        </p:tav>
                                      </p:tavLst>
                                    </p:anim>
                                    <p:set>
                                      <p:cBhvr>
                                        <p:cTn id="564" dur="1" fill="hold">
                                          <p:stCondLst>
                                            <p:cond delay="3249"/>
                                          </p:stCondLst>
                                        </p:cTn>
                                        <p:tgtEl>
                                          <p:spTgt spid="143"/>
                                        </p:tgtEl>
                                        <p:attrNameLst>
                                          <p:attrName>style.visibility</p:attrName>
                                        </p:attrNameLst>
                                      </p:cBhvr>
                                      <p:to>
                                        <p:strVal val="hidden"/>
                                      </p:to>
                                    </p:set>
                                  </p:childTnLst>
                                </p:cTn>
                              </p:par>
                              <p:par>
                                <p:cTn id="565" presetID="2" presetClass="exit" presetSubtype="2" fill="hold" nodeType="withEffect">
                                  <p:stCondLst>
                                    <p:cond delay="0"/>
                                  </p:stCondLst>
                                  <p:childTnLst>
                                    <p:anim calcmode="lin" valueType="num">
                                      <p:cBhvr additive="base">
                                        <p:cTn id="566" dur="3250"/>
                                        <p:tgtEl>
                                          <p:spTgt spid="144"/>
                                        </p:tgtEl>
                                        <p:attrNameLst>
                                          <p:attrName>ppt_x</p:attrName>
                                        </p:attrNameLst>
                                      </p:cBhvr>
                                      <p:tavLst>
                                        <p:tav tm="0">
                                          <p:val>
                                            <p:strVal val="ppt_x"/>
                                          </p:val>
                                        </p:tav>
                                        <p:tav tm="100000">
                                          <p:val>
                                            <p:strVal val="1+ppt_w/2"/>
                                          </p:val>
                                        </p:tav>
                                      </p:tavLst>
                                    </p:anim>
                                    <p:anim calcmode="lin" valueType="num">
                                      <p:cBhvr additive="base">
                                        <p:cTn id="567" dur="3250"/>
                                        <p:tgtEl>
                                          <p:spTgt spid="144"/>
                                        </p:tgtEl>
                                        <p:attrNameLst>
                                          <p:attrName>ppt_y</p:attrName>
                                        </p:attrNameLst>
                                      </p:cBhvr>
                                      <p:tavLst>
                                        <p:tav tm="0">
                                          <p:val>
                                            <p:strVal val="ppt_y"/>
                                          </p:val>
                                        </p:tav>
                                        <p:tav tm="100000">
                                          <p:val>
                                            <p:strVal val="ppt_y"/>
                                          </p:val>
                                        </p:tav>
                                      </p:tavLst>
                                    </p:anim>
                                    <p:set>
                                      <p:cBhvr>
                                        <p:cTn id="568" dur="1" fill="hold">
                                          <p:stCondLst>
                                            <p:cond delay="3249"/>
                                          </p:stCondLst>
                                        </p:cTn>
                                        <p:tgtEl>
                                          <p:spTgt spid="144"/>
                                        </p:tgtEl>
                                        <p:attrNameLst>
                                          <p:attrName>style.visibility</p:attrName>
                                        </p:attrNameLst>
                                      </p:cBhvr>
                                      <p:to>
                                        <p:strVal val="hidden"/>
                                      </p:to>
                                    </p:set>
                                  </p:childTnLst>
                                </p:cTn>
                              </p:par>
                              <p:par>
                                <p:cTn id="569" presetID="2" presetClass="exit" presetSubtype="2" fill="hold" nodeType="withEffect">
                                  <p:stCondLst>
                                    <p:cond delay="0"/>
                                  </p:stCondLst>
                                  <p:childTnLst>
                                    <p:anim calcmode="lin" valueType="num">
                                      <p:cBhvr additive="base">
                                        <p:cTn id="570" dur="3250"/>
                                        <p:tgtEl>
                                          <p:spTgt spid="145"/>
                                        </p:tgtEl>
                                        <p:attrNameLst>
                                          <p:attrName>ppt_x</p:attrName>
                                        </p:attrNameLst>
                                      </p:cBhvr>
                                      <p:tavLst>
                                        <p:tav tm="0">
                                          <p:val>
                                            <p:strVal val="ppt_x"/>
                                          </p:val>
                                        </p:tav>
                                        <p:tav tm="100000">
                                          <p:val>
                                            <p:strVal val="1+ppt_w/2"/>
                                          </p:val>
                                        </p:tav>
                                      </p:tavLst>
                                    </p:anim>
                                    <p:anim calcmode="lin" valueType="num">
                                      <p:cBhvr additive="base">
                                        <p:cTn id="571" dur="3250"/>
                                        <p:tgtEl>
                                          <p:spTgt spid="145"/>
                                        </p:tgtEl>
                                        <p:attrNameLst>
                                          <p:attrName>ppt_y</p:attrName>
                                        </p:attrNameLst>
                                      </p:cBhvr>
                                      <p:tavLst>
                                        <p:tav tm="0">
                                          <p:val>
                                            <p:strVal val="ppt_y"/>
                                          </p:val>
                                        </p:tav>
                                        <p:tav tm="100000">
                                          <p:val>
                                            <p:strVal val="ppt_y"/>
                                          </p:val>
                                        </p:tav>
                                      </p:tavLst>
                                    </p:anim>
                                    <p:set>
                                      <p:cBhvr>
                                        <p:cTn id="572" dur="1" fill="hold">
                                          <p:stCondLst>
                                            <p:cond delay="3249"/>
                                          </p:stCondLst>
                                        </p:cTn>
                                        <p:tgtEl>
                                          <p:spTgt spid="145"/>
                                        </p:tgtEl>
                                        <p:attrNameLst>
                                          <p:attrName>style.visibility</p:attrName>
                                        </p:attrNameLst>
                                      </p:cBhvr>
                                      <p:to>
                                        <p:strVal val="hidden"/>
                                      </p:to>
                                    </p:set>
                                  </p:childTnLst>
                                </p:cTn>
                              </p:par>
                              <p:par>
                                <p:cTn id="573" presetID="2" presetClass="exit" presetSubtype="2" fill="hold" nodeType="withEffect">
                                  <p:stCondLst>
                                    <p:cond delay="0"/>
                                  </p:stCondLst>
                                  <p:childTnLst>
                                    <p:anim calcmode="lin" valueType="num">
                                      <p:cBhvr additive="base">
                                        <p:cTn id="574" dur="3250"/>
                                        <p:tgtEl>
                                          <p:spTgt spid="146"/>
                                        </p:tgtEl>
                                        <p:attrNameLst>
                                          <p:attrName>ppt_x</p:attrName>
                                        </p:attrNameLst>
                                      </p:cBhvr>
                                      <p:tavLst>
                                        <p:tav tm="0">
                                          <p:val>
                                            <p:strVal val="ppt_x"/>
                                          </p:val>
                                        </p:tav>
                                        <p:tav tm="100000">
                                          <p:val>
                                            <p:strVal val="1+ppt_w/2"/>
                                          </p:val>
                                        </p:tav>
                                      </p:tavLst>
                                    </p:anim>
                                    <p:anim calcmode="lin" valueType="num">
                                      <p:cBhvr additive="base">
                                        <p:cTn id="575" dur="3250"/>
                                        <p:tgtEl>
                                          <p:spTgt spid="146"/>
                                        </p:tgtEl>
                                        <p:attrNameLst>
                                          <p:attrName>ppt_y</p:attrName>
                                        </p:attrNameLst>
                                      </p:cBhvr>
                                      <p:tavLst>
                                        <p:tav tm="0">
                                          <p:val>
                                            <p:strVal val="ppt_y"/>
                                          </p:val>
                                        </p:tav>
                                        <p:tav tm="100000">
                                          <p:val>
                                            <p:strVal val="ppt_y"/>
                                          </p:val>
                                        </p:tav>
                                      </p:tavLst>
                                    </p:anim>
                                    <p:set>
                                      <p:cBhvr>
                                        <p:cTn id="576" dur="1" fill="hold">
                                          <p:stCondLst>
                                            <p:cond delay="3249"/>
                                          </p:stCondLst>
                                        </p:cTn>
                                        <p:tgtEl>
                                          <p:spTgt spid="146"/>
                                        </p:tgtEl>
                                        <p:attrNameLst>
                                          <p:attrName>style.visibility</p:attrName>
                                        </p:attrNameLst>
                                      </p:cBhvr>
                                      <p:to>
                                        <p:strVal val="hidden"/>
                                      </p:to>
                                    </p:set>
                                  </p:childTnLst>
                                </p:cTn>
                              </p:par>
                              <p:par>
                                <p:cTn id="577" presetID="2" presetClass="exit" presetSubtype="2" fill="hold" nodeType="withEffect">
                                  <p:stCondLst>
                                    <p:cond delay="0"/>
                                  </p:stCondLst>
                                  <p:childTnLst>
                                    <p:anim calcmode="lin" valueType="num">
                                      <p:cBhvr additive="base">
                                        <p:cTn id="578" dur="3250"/>
                                        <p:tgtEl>
                                          <p:spTgt spid="147"/>
                                        </p:tgtEl>
                                        <p:attrNameLst>
                                          <p:attrName>ppt_x</p:attrName>
                                        </p:attrNameLst>
                                      </p:cBhvr>
                                      <p:tavLst>
                                        <p:tav tm="0">
                                          <p:val>
                                            <p:strVal val="ppt_x"/>
                                          </p:val>
                                        </p:tav>
                                        <p:tav tm="100000">
                                          <p:val>
                                            <p:strVal val="1+ppt_w/2"/>
                                          </p:val>
                                        </p:tav>
                                      </p:tavLst>
                                    </p:anim>
                                    <p:anim calcmode="lin" valueType="num">
                                      <p:cBhvr additive="base">
                                        <p:cTn id="579" dur="3250"/>
                                        <p:tgtEl>
                                          <p:spTgt spid="147"/>
                                        </p:tgtEl>
                                        <p:attrNameLst>
                                          <p:attrName>ppt_y</p:attrName>
                                        </p:attrNameLst>
                                      </p:cBhvr>
                                      <p:tavLst>
                                        <p:tav tm="0">
                                          <p:val>
                                            <p:strVal val="ppt_y"/>
                                          </p:val>
                                        </p:tav>
                                        <p:tav tm="100000">
                                          <p:val>
                                            <p:strVal val="ppt_y"/>
                                          </p:val>
                                        </p:tav>
                                      </p:tavLst>
                                    </p:anim>
                                    <p:set>
                                      <p:cBhvr>
                                        <p:cTn id="580" dur="1" fill="hold">
                                          <p:stCondLst>
                                            <p:cond delay="3249"/>
                                          </p:stCondLst>
                                        </p:cTn>
                                        <p:tgtEl>
                                          <p:spTgt spid="147"/>
                                        </p:tgtEl>
                                        <p:attrNameLst>
                                          <p:attrName>style.visibility</p:attrName>
                                        </p:attrNameLst>
                                      </p:cBhvr>
                                      <p:to>
                                        <p:strVal val="hidden"/>
                                      </p:to>
                                    </p:set>
                                  </p:childTnLst>
                                </p:cTn>
                              </p:par>
                              <p:par>
                                <p:cTn id="581" presetID="2" presetClass="exit" presetSubtype="2" fill="hold" nodeType="withEffect">
                                  <p:stCondLst>
                                    <p:cond delay="0"/>
                                  </p:stCondLst>
                                  <p:childTnLst>
                                    <p:anim calcmode="lin" valueType="num">
                                      <p:cBhvr additive="base">
                                        <p:cTn id="582" dur="3250"/>
                                        <p:tgtEl>
                                          <p:spTgt spid="148"/>
                                        </p:tgtEl>
                                        <p:attrNameLst>
                                          <p:attrName>ppt_x</p:attrName>
                                        </p:attrNameLst>
                                      </p:cBhvr>
                                      <p:tavLst>
                                        <p:tav tm="0">
                                          <p:val>
                                            <p:strVal val="ppt_x"/>
                                          </p:val>
                                        </p:tav>
                                        <p:tav tm="100000">
                                          <p:val>
                                            <p:strVal val="1+ppt_w/2"/>
                                          </p:val>
                                        </p:tav>
                                      </p:tavLst>
                                    </p:anim>
                                    <p:anim calcmode="lin" valueType="num">
                                      <p:cBhvr additive="base">
                                        <p:cTn id="583" dur="3250"/>
                                        <p:tgtEl>
                                          <p:spTgt spid="148"/>
                                        </p:tgtEl>
                                        <p:attrNameLst>
                                          <p:attrName>ppt_y</p:attrName>
                                        </p:attrNameLst>
                                      </p:cBhvr>
                                      <p:tavLst>
                                        <p:tav tm="0">
                                          <p:val>
                                            <p:strVal val="ppt_y"/>
                                          </p:val>
                                        </p:tav>
                                        <p:tav tm="100000">
                                          <p:val>
                                            <p:strVal val="ppt_y"/>
                                          </p:val>
                                        </p:tav>
                                      </p:tavLst>
                                    </p:anim>
                                    <p:set>
                                      <p:cBhvr>
                                        <p:cTn id="584" dur="1" fill="hold">
                                          <p:stCondLst>
                                            <p:cond delay="3249"/>
                                          </p:stCondLst>
                                        </p:cTn>
                                        <p:tgtEl>
                                          <p:spTgt spid="148"/>
                                        </p:tgtEl>
                                        <p:attrNameLst>
                                          <p:attrName>style.visibility</p:attrName>
                                        </p:attrNameLst>
                                      </p:cBhvr>
                                      <p:to>
                                        <p:strVal val="hidden"/>
                                      </p:to>
                                    </p:set>
                                  </p:childTnLst>
                                </p:cTn>
                              </p:par>
                              <p:par>
                                <p:cTn id="585" presetID="2" presetClass="exit" presetSubtype="2" fill="hold" nodeType="withEffect">
                                  <p:stCondLst>
                                    <p:cond delay="0"/>
                                  </p:stCondLst>
                                  <p:childTnLst>
                                    <p:anim calcmode="lin" valueType="num">
                                      <p:cBhvr additive="base">
                                        <p:cTn id="586" dur="3250"/>
                                        <p:tgtEl>
                                          <p:spTgt spid="149"/>
                                        </p:tgtEl>
                                        <p:attrNameLst>
                                          <p:attrName>ppt_x</p:attrName>
                                        </p:attrNameLst>
                                      </p:cBhvr>
                                      <p:tavLst>
                                        <p:tav tm="0">
                                          <p:val>
                                            <p:strVal val="ppt_x"/>
                                          </p:val>
                                        </p:tav>
                                        <p:tav tm="100000">
                                          <p:val>
                                            <p:strVal val="1+ppt_w/2"/>
                                          </p:val>
                                        </p:tav>
                                      </p:tavLst>
                                    </p:anim>
                                    <p:anim calcmode="lin" valueType="num">
                                      <p:cBhvr additive="base">
                                        <p:cTn id="587" dur="3250"/>
                                        <p:tgtEl>
                                          <p:spTgt spid="149"/>
                                        </p:tgtEl>
                                        <p:attrNameLst>
                                          <p:attrName>ppt_y</p:attrName>
                                        </p:attrNameLst>
                                      </p:cBhvr>
                                      <p:tavLst>
                                        <p:tav tm="0">
                                          <p:val>
                                            <p:strVal val="ppt_y"/>
                                          </p:val>
                                        </p:tav>
                                        <p:tav tm="100000">
                                          <p:val>
                                            <p:strVal val="ppt_y"/>
                                          </p:val>
                                        </p:tav>
                                      </p:tavLst>
                                    </p:anim>
                                    <p:set>
                                      <p:cBhvr>
                                        <p:cTn id="588" dur="1" fill="hold">
                                          <p:stCondLst>
                                            <p:cond delay="3249"/>
                                          </p:stCondLst>
                                        </p:cTn>
                                        <p:tgtEl>
                                          <p:spTgt spid="149"/>
                                        </p:tgtEl>
                                        <p:attrNameLst>
                                          <p:attrName>style.visibility</p:attrName>
                                        </p:attrNameLst>
                                      </p:cBhvr>
                                      <p:to>
                                        <p:strVal val="hidden"/>
                                      </p:to>
                                    </p:set>
                                  </p:childTnLst>
                                </p:cTn>
                              </p:par>
                              <p:par>
                                <p:cTn id="589" presetID="2" presetClass="exit" presetSubtype="2" fill="hold" nodeType="withEffect">
                                  <p:stCondLst>
                                    <p:cond delay="0"/>
                                  </p:stCondLst>
                                  <p:childTnLst>
                                    <p:anim calcmode="lin" valueType="num">
                                      <p:cBhvr additive="base">
                                        <p:cTn id="590" dur="3250"/>
                                        <p:tgtEl>
                                          <p:spTgt spid="150"/>
                                        </p:tgtEl>
                                        <p:attrNameLst>
                                          <p:attrName>ppt_x</p:attrName>
                                        </p:attrNameLst>
                                      </p:cBhvr>
                                      <p:tavLst>
                                        <p:tav tm="0">
                                          <p:val>
                                            <p:strVal val="ppt_x"/>
                                          </p:val>
                                        </p:tav>
                                        <p:tav tm="100000">
                                          <p:val>
                                            <p:strVal val="1+ppt_w/2"/>
                                          </p:val>
                                        </p:tav>
                                      </p:tavLst>
                                    </p:anim>
                                    <p:anim calcmode="lin" valueType="num">
                                      <p:cBhvr additive="base">
                                        <p:cTn id="591" dur="3250"/>
                                        <p:tgtEl>
                                          <p:spTgt spid="150"/>
                                        </p:tgtEl>
                                        <p:attrNameLst>
                                          <p:attrName>ppt_y</p:attrName>
                                        </p:attrNameLst>
                                      </p:cBhvr>
                                      <p:tavLst>
                                        <p:tav tm="0">
                                          <p:val>
                                            <p:strVal val="ppt_y"/>
                                          </p:val>
                                        </p:tav>
                                        <p:tav tm="100000">
                                          <p:val>
                                            <p:strVal val="ppt_y"/>
                                          </p:val>
                                        </p:tav>
                                      </p:tavLst>
                                    </p:anim>
                                    <p:set>
                                      <p:cBhvr>
                                        <p:cTn id="592" dur="1" fill="hold">
                                          <p:stCondLst>
                                            <p:cond delay="3249"/>
                                          </p:stCondLst>
                                        </p:cTn>
                                        <p:tgtEl>
                                          <p:spTgt spid="150"/>
                                        </p:tgtEl>
                                        <p:attrNameLst>
                                          <p:attrName>style.visibility</p:attrName>
                                        </p:attrNameLst>
                                      </p:cBhvr>
                                      <p:to>
                                        <p:strVal val="hidden"/>
                                      </p:to>
                                    </p:set>
                                  </p:childTnLst>
                                </p:cTn>
                              </p:par>
                              <p:par>
                                <p:cTn id="593" presetID="2" presetClass="exit" presetSubtype="2" fill="hold" nodeType="withEffect">
                                  <p:stCondLst>
                                    <p:cond delay="0"/>
                                  </p:stCondLst>
                                  <p:childTnLst>
                                    <p:anim calcmode="lin" valueType="num">
                                      <p:cBhvr additive="base">
                                        <p:cTn id="594" dur="3250"/>
                                        <p:tgtEl>
                                          <p:spTgt spid="151"/>
                                        </p:tgtEl>
                                        <p:attrNameLst>
                                          <p:attrName>ppt_x</p:attrName>
                                        </p:attrNameLst>
                                      </p:cBhvr>
                                      <p:tavLst>
                                        <p:tav tm="0">
                                          <p:val>
                                            <p:strVal val="ppt_x"/>
                                          </p:val>
                                        </p:tav>
                                        <p:tav tm="100000">
                                          <p:val>
                                            <p:strVal val="1+ppt_w/2"/>
                                          </p:val>
                                        </p:tav>
                                      </p:tavLst>
                                    </p:anim>
                                    <p:anim calcmode="lin" valueType="num">
                                      <p:cBhvr additive="base">
                                        <p:cTn id="595" dur="3250"/>
                                        <p:tgtEl>
                                          <p:spTgt spid="151"/>
                                        </p:tgtEl>
                                        <p:attrNameLst>
                                          <p:attrName>ppt_y</p:attrName>
                                        </p:attrNameLst>
                                      </p:cBhvr>
                                      <p:tavLst>
                                        <p:tav tm="0">
                                          <p:val>
                                            <p:strVal val="ppt_y"/>
                                          </p:val>
                                        </p:tav>
                                        <p:tav tm="100000">
                                          <p:val>
                                            <p:strVal val="ppt_y"/>
                                          </p:val>
                                        </p:tav>
                                      </p:tavLst>
                                    </p:anim>
                                    <p:set>
                                      <p:cBhvr>
                                        <p:cTn id="596" dur="1" fill="hold">
                                          <p:stCondLst>
                                            <p:cond delay="3249"/>
                                          </p:stCondLst>
                                        </p:cTn>
                                        <p:tgtEl>
                                          <p:spTgt spid="151"/>
                                        </p:tgtEl>
                                        <p:attrNameLst>
                                          <p:attrName>style.visibility</p:attrName>
                                        </p:attrNameLst>
                                      </p:cBhvr>
                                      <p:to>
                                        <p:strVal val="hidden"/>
                                      </p:to>
                                    </p:set>
                                  </p:childTnLst>
                                </p:cTn>
                              </p:par>
                              <p:par>
                                <p:cTn id="597" presetID="2" presetClass="exit" presetSubtype="2" fill="hold" nodeType="withEffect">
                                  <p:stCondLst>
                                    <p:cond delay="0"/>
                                  </p:stCondLst>
                                  <p:childTnLst>
                                    <p:anim calcmode="lin" valueType="num">
                                      <p:cBhvr additive="base">
                                        <p:cTn id="598" dur="3250"/>
                                        <p:tgtEl>
                                          <p:spTgt spid="152"/>
                                        </p:tgtEl>
                                        <p:attrNameLst>
                                          <p:attrName>ppt_x</p:attrName>
                                        </p:attrNameLst>
                                      </p:cBhvr>
                                      <p:tavLst>
                                        <p:tav tm="0">
                                          <p:val>
                                            <p:strVal val="ppt_x"/>
                                          </p:val>
                                        </p:tav>
                                        <p:tav tm="100000">
                                          <p:val>
                                            <p:strVal val="1+ppt_w/2"/>
                                          </p:val>
                                        </p:tav>
                                      </p:tavLst>
                                    </p:anim>
                                    <p:anim calcmode="lin" valueType="num">
                                      <p:cBhvr additive="base">
                                        <p:cTn id="599" dur="3250"/>
                                        <p:tgtEl>
                                          <p:spTgt spid="152"/>
                                        </p:tgtEl>
                                        <p:attrNameLst>
                                          <p:attrName>ppt_y</p:attrName>
                                        </p:attrNameLst>
                                      </p:cBhvr>
                                      <p:tavLst>
                                        <p:tav tm="0">
                                          <p:val>
                                            <p:strVal val="ppt_y"/>
                                          </p:val>
                                        </p:tav>
                                        <p:tav tm="100000">
                                          <p:val>
                                            <p:strVal val="ppt_y"/>
                                          </p:val>
                                        </p:tav>
                                      </p:tavLst>
                                    </p:anim>
                                    <p:set>
                                      <p:cBhvr>
                                        <p:cTn id="600" dur="1" fill="hold">
                                          <p:stCondLst>
                                            <p:cond delay="3249"/>
                                          </p:stCondLst>
                                        </p:cTn>
                                        <p:tgtEl>
                                          <p:spTgt spid="152"/>
                                        </p:tgtEl>
                                        <p:attrNameLst>
                                          <p:attrName>style.visibility</p:attrName>
                                        </p:attrNameLst>
                                      </p:cBhvr>
                                      <p:to>
                                        <p:strVal val="hidden"/>
                                      </p:to>
                                    </p:set>
                                  </p:childTnLst>
                                </p:cTn>
                              </p:par>
                              <p:par>
                                <p:cTn id="601" presetID="2" presetClass="exit" presetSubtype="2" fill="hold" nodeType="withEffect">
                                  <p:stCondLst>
                                    <p:cond delay="0"/>
                                  </p:stCondLst>
                                  <p:childTnLst>
                                    <p:anim calcmode="lin" valueType="num">
                                      <p:cBhvr additive="base">
                                        <p:cTn id="602" dur="3250"/>
                                        <p:tgtEl>
                                          <p:spTgt spid="153"/>
                                        </p:tgtEl>
                                        <p:attrNameLst>
                                          <p:attrName>ppt_x</p:attrName>
                                        </p:attrNameLst>
                                      </p:cBhvr>
                                      <p:tavLst>
                                        <p:tav tm="0">
                                          <p:val>
                                            <p:strVal val="ppt_x"/>
                                          </p:val>
                                        </p:tav>
                                        <p:tav tm="100000">
                                          <p:val>
                                            <p:strVal val="1+ppt_w/2"/>
                                          </p:val>
                                        </p:tav>
                                      </p:tavLst>
                                    </p:anim>
                                    <p:anim calcmode="lin" valueType="num">
                                      <p:cBhvr additive="base">
                                        <p:cTn id="603" dur="3250"/>
                                        <p:tgtEl>
                                          <p:spTgt spid="153"/>
                                        </p:tgtEl>
                                        <p:attrNameLst>
                                          <p:attrName>ppt_y</p:attrName>
                                        </p:attrNameLst>
                                      </p:cBhvr>
                                      <p:tavLst>
                                        <p:tav tm="0">
                                          <p:val>
                                            <p:strVal val="ppt_y"/>
                                          </p:val>
                                        </p:tav>
                                        <p:tav tm="100000">
                                          <p:val>
                                            <p:strVal val="ppt_y"/>
                                          </p:val>
                                        </p:tav>
                                      </p:tavLst>
                                    </p:anim>
                                    <p:set>
                                      <p:cBhvr>
                                        <p:cTn id="604" dur="1" fill="hold">
                                          <p:stCondLst>
                                            <p:cond delay="3249"/>
                                          </p:stCondLst>
                                        </p:cTn>
                                        <p:tgtEl>
                                          <p:spTgt spid="153"/>
                                        </p:tgtEl>
                                        <p:attrNameLst>
                                          <p:attrName>style.visibility</p:attrName>
                                        </p:attrNameLst>
                                      </p:cBhvr>
                                      <p:to>
                                        <p:strVal val="hidden"/>
                                      </p:to>
                                    </p:set>
                                  </p:childTnLst>
                                </p:cTn>
                              </p:par>
                              <p:par>
                                <p:cTn id="605" presetID="2" presetClass="entr" presetSubtype="2" fill="hold" nodeType="withEffect">
                                  <p:stCondLst>
                                    <p:cond delay="0"/>
                                  </p:stCondLst>
                                  <p:childTnLst>
                                    <p:set>
                                      <p:cBhvr>
                                        <p:cTn id="606" dur="1" fill="hold">
                                          <p:stCondLst>
                                            <p:cond delay="0"/>
                                          </p:stCondLst>
                                        </p:cTn>
                                        <p:tgtEl>
                                          <p:spTgt spid="215"/>
                                        </p:tgtEl>
                                        <p:attrNameLst>
                                          <p:attrName>style.visibility</p:attrName>
                                        </p:attrNameLst>
                                      </p:cBhvr>
                                      <p:to>
                                        <p:strVal val="visible"/>
                                      </p:to>
                                    </p:set>
                                    <p:anim calcmode="lin" valueType="num">
                                      <p:cBhvr additive="base">
                                        <p:cTn id="607" dur="2500" fill="hold"/>
                                        <p:tgtEl>
                                          <p:spTgt spid="215"/>
                                        </p:tgtEl>
                                        <p:attrNameLst>
                                          <p:attrName>ppt_x</p:attrName>
                                        </p:attrNameLst>
                                      </p:cBhvr>
                                      <p:tavLst>
                                        <p:tav tm="0">
                                          <p:val>
                                            <p:strVal val="1+#ppt_w/2"/>
                                          </p:val>
                                        </p:tav>
                                        <p:tav tm="100000">
                                          <p:val>
                                            <p:strVal val="#ppt_x"/>
                                          </p:val>
                                        </p:tav>
                                      </p:tavLst>
                                    </p:anim>
                                    <p:anim calcmode="lin" valueType="num">
                                      <p:cBhvr additive="base">
                                        <p:cTn id="608" dur="2500" fill="hold"/>
                                        <p:tgtEl>
                                          <p:spTgt spid="215"/>
                                        </p:tgtEl>
                                        <p:attrNameLst>
                                          <p:attrName>ppt_y</p:attrName>
                                        </p:attrNameLst>
                                      </p:cBhvr>
                                      <p:tavLst>
                                        <p:tav tm="0">
                                          <p:val>
                                            <p:strVal val="#ppt_y"/>
                                          </p:val>
                                        </p:tav>
                                        <p:tav tm="100000">
                                          <p:val>
                                            <p:strVal val="#ppt_y"/>
                                          </p:val>
                                        </p:tav>
                                      </p:tavLst>
                                    </p:anim>
                                  </p:childTnLst>
                                </p:cTn>
                              </p:par>
                              <p:par>
                                <p:cTn id="609" presetID="2" presetClass="entr" presetSubtype="2" fill="hold" nodeType="withEffect">
                                  <p:stCondLst>
                                    <p:cond delay="0"/>
                                  </p:stCondLst>
                                  <p:childTnLst>
                                    <p:set>
                                      <p:cBhvr>
                                        <p:cTn id="610" dur="1" fill="hold">
                                          <p:stCondLst>
                                            <p:cond delay="0"/>
                                          </p:stCondLst>
                                        </p:cTn>
                                        <p:tgtEl>
                                          <p:spTgt spid="216"/>
                                        </p:tgtEl>
                                        <p:attrNameLst>
                                          <p:attrName>style.visibility</p:attrName>
                                        </p:attrNameLst>
                                      </p:cBhvr>
                                      <p:to>
                                        <p:strVal val="visible"/>
                                      </p:to>
                                    </p:set>
                                    <p:anim calcmode="lin" valueType="num">
                                      <p:cBhvr additive="base">
                                        <p:cTn id="611" dur="2500" fill="hold"/>
                                        <p:tgtEl>
                                          <p:spTgt spid="216"/>
                                        </p:tgtEl>
                                        <p:attrNameLst>
                                          <p:attrName>ppt_x</p:attrName>
                                        </p:attrNameLst>
                                      </p:cBhvr>
                                      <p:tavLst>
                                        <p:tav tm="0">
                                          <p:val>
                                            <p:strVal val="1+#ppt_w/2"/>
                                          </p:val>
                                        </p:tav>
                                        <p:tav tm="100000">
                                          <p:val>
                                            <p:strVal val="#ppt_x"/>
                                          </p:val>
                                        </p:tav>
                                      </p:tavLst>
                                    </p:anim>
                                    <p:anim calcmode="lin" valueType="num">
                                      <p:cBhvr additive="base">
                                        <p:cTn id="612" dur="2500" fill="hold"/>
                                        <p:tgtEl>
                                          <p:spTgt spid="216"/>
                                        </p:tgtEl>
                                        <p:attrNameLst>
                                          <p:attrName>ppt_y</p:attrName>
                                        </p:attrNameLst>
                                      </p:cBhvr>
                                      <p:tavLst>
                                        <p:tav tm="0">
                                          <p:val>
                                            <p:strVal val="#ppt_y"/>
                                          </p:val>
                                        </p:tav>
                                        <p:tav tm="100000">
                                          <p:val>
                                            <p:strVal val="#ppt_y"/>
                                          </p:val>
                                        </p:tav>
                                      </p:tavLst>
                                    </p:anim>
                                  </p:childTnLst>
                                </p:cTn>
                              </p:par>
                              <p:par>
                                <p:cTn id="613" presetID="2" presetClass="entr" presetSubtype="2" fill="hold" nodeType="withEffect">
                                  <p:stCondLst>
                                    <p:cond delay="0"/>
                                  </p:stCondLst>
                                  <p:childTnLst>
                                    <p:set>
                                      <p:cBhvr>
                                        <p:cTn id="614" dur="1" fill="hold">
                                          <p:stCondLst>
                                            <p:cond delay="0"/>
                                          </p:stCondLst>
                                        </p:cTn>
                                        <p:tgtEl>
                                          <p:spTgt spid="217"/>
                                        </p:tgtEl>
                                        <p:attrNameLst>
                                          <p:attrName>style.visibility</p:attrName>
                                        </p:attrNameLst>
                                      </p:cBhvr>
                                      <p:to>
                                        <p:strVal val="visible"/>
                                      </p:to>
                                    </p:set>
                                    <p:anim calcmode="lin" valueType="num">
                                      <p:cBhvr additive="base">
                                        <p:cTn id="615" dur="2500" fill="hold"/>
                                        <p:tgtEl>
                                          <p:spTgt spid="217"/>
                                        </p:tgtEl>
                                        <p:attrNameLst>
                                          <p:attrName>ppt_x</p:attrName>
                                        </p:attrNameLst>
                                      </p:cBhvr>
                                      <p:tavLst>
                                        <p:tav tm="0">
                                          <p:val>
                                            <p:strVal val="1+#ppt_w/2"/>
                                          </p:val>
                                        </p:tav>
                                        <p:tav tm="100000">
                                          <p:val>
                                            <p:strVal val="#ppt_x"/>
                                          </p:val>
                                        </p:tav>
                                      </p:tavLst>
                                    </p:anim>
                                    <p:anim calcmode="lin" valueType="num">
                                      <p:cBhvr additive="base">
                                        <p:cTn id="616" dur="2500" fill="hold"/>
                                        <p:tgtEl>
                                          <p:spTgt spid="217"/>
                                        </p:tgtEl>
                                        <p:attrNameLst>
                                          <p:attrName>ppt_y</p:attrName>
                                        </p:attrNameLst>
                                      </p:cBhvr>
                                      <p:tavLst>
                                        <p:tav tm="0">
                                          <p:val>
                                            <p:strVal val="#ppt_y"/>
                                          </p:val>
                                        </p:tav>
                                        <p:tav tm="100000">
                                          <p:val>
                                            <p:strVal val="#ppt_y"/>
                                          </p:val>
                                        </p:tav>
                                      </p:tavLst>
                                    </p:anim>
                                  </p:childTnLst>
                                </p:cTn>
                              </p:par>
                              <p:par>
                                <p:cTn id="617" presetID="2" presetClass="entr" presetSubtype="2" fill="hold" nodeType="withEffect">
                                  <p:stCondLst>
                                    <p:cond delay="0"/>
                                  </p:stCondLst>
                                  <p:childTnLst>
                                    <p:set>
                                      <p:cBhvr>
                                        <p:cTn id="618" dur="1" fill="hold">
                                          <p:stCondLst>
                                            <p:cond delay="0"/>
                                          </p:stCondLst>
                                        </p:cTn>
                                        <p:tgtEl>
                                          <p:spTgt spid="218"/>
                                        </p:tgtEl>
                                        <p:attrNameLst>
                                          <p:attrName>style.visibility</p:attrName>
                                        </p:attrNameLst>
                                      </p:cBhvr>
                                      <p:to>
                                        <p:strVal val="visible"/>
                                      </p:to>
                                    </p:set>
                                    <p:anim calcmode="lin" valueType="num">
                                      <p:cBhvr additive="base">
                                        <p:cTn id="619" dur="2500" fill="hold"/>
                                        <p:tgtEl>
                                          <p:spTgt spid="218"/>
                                        </p:tgtEl>
                                        <p:attrNameLst>
                                          <p:attrName>ppt_x</p:attrName>
                                        </p:attrNameLst>
                                      </p:cBhvr>
                                      <p:tavLst>
                                        <p:tav tm="0">
                                          <p:val>
                                            <p:strVal val="1+#ppt_w/2"/>
                                          </p:val>
                                        </p:tav>
                                        <p:tav tm="100000">
                                          <p:val>
                                            <p:strVal val="#ppt_x"/>
                                          </p:val>
                                        </p:tav>
                                      </p:tavLst>
                                    </p:anim>
                                    <p:anim calcmode="lin" valueType="num">
                                      <p:cBhvr additive="base">
                                        <p:cTn id="620" dur="2500" fill="hold"/>
                                        <p:tgtEl>
                                          <p:spTgt spid="218"/>
                                        </p:tgtEl>
                                        <p:attrNameLst>
                                          <p:attrName>ppt_y</p:attrName>
                                        </p:attrNameLst>
                                      </p:cBhvr>
                                      <p:tavLst>
                                        <p:tav tm="0">
                                          <p:val>
                                            <p:strVal val="#ppt_y"/>
                                          </p:val>
                                        </p:tav>
                                        <p:tav tm="100000">
                                          <p:val>
                                            <p:strVal val="#ppt_y"/>
                                          </p:val>
                                        </p:tav>
                                      </p:tavLst>
                                    </p:anim>
                                  </p:childTnLst>
                                </p:cTn>
                              </p:par>
                              <p:par>
                                <p:cTn id="621" presetID="2" presetClass="entr" presetSubtype="2" fill="hold" nodeType="withEffect">
                                  <p:stCondLst>
                                    <p:cond delay="0"/>
                                  </p:stCondLst>
                                  <p:childTnLst>
                                    <p:set>
                                      <p:cBhvr>
                                        <p:cTn id="622" dur="1" fill="hold">
                                          <p:stCondLst>
                                            <p:cond delay="0"/>
                                          </p:stCondLst>
                                        </p:cTn>
                                        <p:tgtEl>
                                          <p:spTgt spid="219"/>
                                        </p:tgtEl>
                                        <p:attrNameLst>
                                          <p:attrName>style.visibility</p:attrName>
                                        </p:attrNameLst>
                                      </p:cBhvr>
                                      <p:to>
                                        <p:strVal val="visible"/>
                                      </p:to>
                                    </p:set>
                                    <p:anim calcmode="lin" valueType="num">
                                      <p:cBhvr additive="base">
                                        <p:cTn id="623" dur="2500" fill="hold"/>
                                        <p:tgtEl>
                                          <p:spTgt spid="219"/>
                                        </p:tgtEl>
                                        <p:attrNameLst>
                                          <p:attrName>ppt_x</p:attrName>
                                        </p:attrNameLst>
                                      </p:cBhvr>
                                      <p:tavLst>
                                        <p:tav tm="0">
                                          <p:val>
                                            <p:strVal val="1+#ppt_w/2"/>
                                          </p:val>
                                        </p:tav>
                                        <p:tav tm="100000">
                                          <p:val>
                                            <p:strVal val="#ppt_x"/>
                                          </p:val>
                                        </p:tav>
                                      </p:tavLst>
                                    </p:anim>
                                    <p:anim calcmode="lin" valueType="num">
                                      <p:cBhvr additive="base">
                                        <p:cTn id="624" dur="2500" fill="hold"/>
                                        <p:tgtEl>
                                          <p:spTgt spid="219"/>
                                        </p:tgtEl>
                                        <p:attrNameLst>
                                          <p:attrName>ppt_y</p:attrName>
                                        </p:attrNameLst>
                                      </p:cBhvr>
                                      <p:tavLst>
                                        <p:tav tm="0">
                                          <p:val>
                                            <p:strVal val="#ppt_y"/>
                                          </p:val>
                                        </p:tav>
                                        <p:tav tm="100000">
                                          <p:val>
                                            <p:strVal val="#ppt_y"/>
                                          </p:val>
                                        </p:tav>
                                      </p:tavLst>
                                    </p:anim>
                                  </p:childTnLst>
                                </p:cTn>
                              </p:par>
                              <p:par>
                                <p:cTn id="625" presetID="2" presetClass="entr" presetSubtype="2" fill="hold" nodeType="withEffect">
                                  <p:stCondLst>
                                    <p:cond delay="0"/>
                                  </p:stCondLst>
                                  <p:childTnLst>
                                    <p:set>
                                      <p:cBhvr>
                                        <p:cTn id="626" dur="1" fill="hold">
                                          <p:stCondLst>
                                            <p:cond delay="0"/>
                                          </p:stCondLst>
                                        </p:cTn>
                                        <p:tgtEl>
                                          <p:spTgt spid="220"/>
                                        </p:tgtEl>
                                        <p:attrNameLst>
                                          <p:attrName>style.visibility</p:attrName>
                                        </p:attrNameLst>
                                      </p:cBhvr>
                                      <p:to>
                                        <p:strVal val="visible"/>
                                      </p:to>
                                    </p:set>
                                    <p:anim calcmode="lin" valueType="num">
                                      <p:cBhvr additive="base">
                                        <p:cTn id="627" dur="2500" fill="hold"/>
                                        <p:tgtEl>
                                          <p:spTgt spid="220"/>
                                        </p:tgtEl>
                                        <p:attrNameLst>
                                          <p:attrName>ppt_x</p:attrName>
                                        </p:attrNameLst>
                                      </p:cBhvr>
                                      <p:tavLst>
                                        <p:tav tm="0">
                                          <p:val>
                                            <p:strVal val="1+#ppt_w/2"/>
                                          </p:val>
                                        </p:tav>
                                        <p:tav tm="100000">
                                          <p:val>
                                            <p:strVal val="#ppt_x"/>
                                          </p:val>
                                        </p:tav>
                                      </p:tavLst>
                                    </p:anim>
                                    <p:anim calcmode="lin" valueType="num">
                                      <p:cBhvr additive="base">
                                        <p:cTn id="628" dur="2500" fill="hold"/>
                                        <p:tgtEl>
                                          <p:spTgt spid="220"/>
                                        </p:tgtEl>
                                        <p:attrNameLst>
                                          <p:attrName>ppt_y</p:attrName>
                                        </p:attrNameLst>
                                      </p:cBhvr>
                                      <p:tavLst>
                                        <p:tav tm="0">
                                          <p:val>
                                            <p:strVal val="#ppt_y"/>
                                          </p:val>
                                        </p:tav>
                                        <p:tav tm="100000">
                                          <p:val>
                                            <p:strVal val="#ppt_y"/>
                                          </p:val>
                                        </p:tav>
                                      </p:tavLst>
                                    </p:anim>
                                  </p:childTnLst>
                                </p:cTn>
                              </p:par>
                              <p:par>
                                <p:cTn id="629" presetID="2" presetClass="entr" presetSubtype="2" fill="hold" nodeType="withEffect">
                                  <p:stCondLst>
                                    <p:cond delay="0"/>
                                  </p:stCondLst>
                                  <p:childTnLst>
                                    <p:set>
                                      <p:cBhvr>
                                        <p:cTn id="630" dur="1" fill="hold">
                                          <p:stCondLst>
                                            <p:cond delay="0"/>
                                          </p:stCondLst>
                                        </p:cTn>
                                        <p:tgtEl>
                                          <p:spTgt spid="221"/>
                                        </p:tgtEl>
                                        <p:attrNameLst>
                                          <p:attrName>style.visibility</p:attrName>
                                        </p:attrNameLst>
                                      </p:cBhvr>
                                      <p:to>
                                        <p:strVal val="visible"/>
                                      </p:to>
                                    </p:set>
                                    <p:anim calcmode="lin" valueType="num">
                                      <p:cBhvr additive="base">
                                        <p:cTn id="631" dur="2500" fill="hold"/>
                                        <p:tgtEl>
                                          <p:spTgt spid="221"/>
                                        </p:tgtEl>
                                        <p:attrNameLst>
                                          <p:attrName>ppt_x</p:attrName>
                                        </p:attrNameLst>
                                      </p:cBhvr>
                                      <p:tavLst>
                                        <p:tav tm="0">
                                          <p:val>
                                            <p:strVal val="1+#ppt_w/2"/>
                                          </p:val>
                                        </p:tav>
                                        <p:tav tm="100000">
                                          <p:val>
                                            <p:strVal val="#ppt_x"/>
                                          </p:val>
                                        </p:tav>
                                      </p:tavLst>
                                    </p:anim>
                                    <p:anim calcmode="lin" valueType="num">
                                      <p:cBhvr additive="base">
                                        <p:cTn id="632" dur="2500" fill="hold"/>
                                        <p:tgtEl>
                                          <p:spTgt spid="221"/>
                                        </p:tgtEl>
                                        <p:attrNameLst>
                                          <p:attrName>ppt_y</p:attrName>
                                        </p:attrNameLst>
                                      </p:cBhvr>
                                      <p:tavLst>
                                        <p:tav tm="0">
                                          <p:val>
                                            <p:strVal val="#ppt_y"/>
                                          </p:val>
                                        </p:tav>
                                        <p:tav tm="100000">
                                          <p:val>
                                            <p:strVal val="#ppt_y"/>
                                          </p:val>
                                        </p:tav>
                                      </p:tavLst>
                                    </p:anim>
                                  </p:childTnLst>
                                </p:cTn>
                              </p:par>
                              <p:par>
                                <p:cTn id="633" presetID="2" presetClass="entr" presetSubtype="2" fill="hold" nodeType="withEffect">
                                  <p:stCondLst>
                                    <p:cond delay="0"/>
                                  </p:stCondLst>
                                  <p:childTnLst>
                                    <p:set>
                                      <p:cBhvr>
                                        <p:cTn id="634" dur="1" fill="hold">
                                          <p:stCondLst>
                                            <p:cond delay="0"/>
                                          </p:stCondLst>
                                        </p:cTn>
                                        <p:tgtEl>
                                          <p:spTgt spid="222"/>
                                        </p:tgtEl>
                                        <p:attrNameLst>
                                          <p:attrName>style.visibility</p:attrName>
                                        </p:attrNameLst>
                                      </p:cBhvr>
                                      <p:to>
                                        <p:strVal val="visible"/>
                                      </p:to>
                                    </p:set>
                                    <p:anim calcmode="lin" valueType="num">
                                      <p:cBhvr additive="base">
                                        <p:cTn id="635" dur="2500" fill="hold"/>
                                        <p:tgtEl>
                                          <p:spTgt spid="222"/>
                                        </p:tgtEl>
                                        <p:attrNameLst>
                                          <p:attrName>ppt_x</p:attrName>
                                        </p:attrNameLst>
                                      </p:cBhvr>
                                      <p:tavLst>
                                        <p:tav tm="0">
                                          <p:val>
                                            <p:strVal val="1+#ppt_w/2"/>
                                          </p:val>
                                        </p:tav>
                                        <p:tav tm="100000">
                                          <p:val>
                                            <p:strVal val="#ppt_x"/>
                                          </p:val>
                                        </p:tav>
                                      </p:tavLst>
                                    </p:anim>
                                    <p:anim calcmode="lin" valueType="num">
                                      <p:cBhvr additive="base">
                                        <p:cTn id="636" dur="2500" fill="hold"/>
                                        <p:tgtEl>
                                          <p:spTgt spid="222"/>
                                        </p:tgtEl>
                                        <p:attrNameLst>
                                          <p:attrName>ppt_y</p:attrName>
                                        </p:attrNameLst>
                                      </p:cBhvr>
                                      <p:tavLst>
                                        <p:tav tm="0">
                                          <p:val>
                                            <p:strVal val="#ppt_y"/>
                                          </p:val>
                                        </p:tav>
                                        <p:tav tm="100000">
                                          <p:val>
                                            <p:strVal val="#ppt_y"/>
                                          </p:val>
                                        </p:tav>
                                      </p:tavLst>
                                    </p:anim>
                                  </p:childTnLst>
                                </p:cTn>
                              </p:par>
                              <p:par>
                                <p:cTn id="637" presetID="2" presetClass="entr" presetSubtype="2" fill="hold" nodeType="withEffect">
                                  <p:stCondLst>
                                    <p:cond delay="0"/>
                                  </p:stCondLst>
                                  <p:childTnLst>
                                    <p:set>
                                      <p:cBhvr>
                                        <p:cTn id="638" dur="1" fill="hold">
                                          <p:stCondLst>
                                            <p:cond delay="0"/>
                                          </p:stCondLst>
                                        </p:cTn>
                                        <p:tgtEl>
                                          <p:spTgt spid="223"/>
                                        </p:tgtEl>
                                        <p:attrNameLst>
                                          <p:attrName>style.visibility</p:attrName>
                                        </p:attrNameLst>
                                      </p:cBhvr>
                                      <p:to>
                                        <p:strVal val="visible"/>
                                      </p:to>
                                    </p:set>
                                    <p:anim calcmode="lin" valueType="num">
                                      <p:cBhvr additive="base">
                                        <p:cTn id="639" dur="2500" fill="hold"/>
                                        <p:tgtEl>
                                          <p:spTgt spid="223"/>
                                        </p:tgtEl>
                                        <p:attrNameLst>
                                          <p:attrName>ppt_x</p:attrName>
                                        </p:attrNameLst>
                                      </p:cBhvr>
                                      <p:tavLst>
                                        <p:tav tm="0">
                                          <p:val>
                                            <p:strVal val="1+#ppt_w/2"/>
                                          </p:val>
                                        </p:tav>
                                        <p:tav tm="100000">
                                          <p:val>
                                            <p:strVal val="#ppt_x"/>
                                          </p:val>
                                        </p:tav>
                                      </p:tavLst>
                                    </p:anim>
                                    <p:anim calcmode="lin" valueType="num">
                                      <p:cBhvr additive="base">
                                        <p:cTn id="640" dur="2500" fill="hold"/>
                                        <p:tgtEl>
                                          <p:spTgt spid="223"/>
                                        </p:tgtEl>
                                        <p:attrNameLst>
                                          <p:attrName>ppt_y</p:attrName>
                                        </p:attrNameLst>
                                      </p:cBhvr>
                                      <p:tavLst>
                                        <p:tav tm="0">
                                          <p:val>
                                            <p:strVal val="#ppt_y"/>
                                          </p:val>
                                        </p:tav>
                                        <p:tav tm="100000">
                                          <p:val>
                                            <p:strVal val="#ppt_y"/>
                                          </p:val>
                                        </p:tav>
                                      </p:tavLst>
                                    </p:anim>
                                  </p:childTnLst>
                                </p:cTn>
                              </p:par>
                              <p:par>
                                <p:cTn id="641" presetID="2" presetClass="entr" presetSubtype="2" fill="hold" nodeType="withEffect">
                                  <p:stCondLst>
                                    <p:cond delay="0"/>
                                  </p:stCondLst>
                                  <p:childTnLst>
                                    <p:set>
                                      <p:cBhvr>
                                        <p:cTn id="642" dur="1" fill="hold">
                                          <p:stCondLst>
                                            <p:cond delay="0"/>
                                          </p:stCondLst>
                                        </p:cTn>
                                        <p:tgtEl>
                                          <p:spTgt spid="224"/>
                                        </p:tgtEl>
                                        <p:attrNameLst>
                                          <p:attrName>style.visibility</p:attrName>
                                        </p:attrNameLst>
                                      </p:cBhvr>
                                      <p:to>
                                        <p:strVal val="visible"/>
                                      </p:to>
                                    </p:set>
                                    <p:anim calcmode="lin" valueType="num">
                                      <p:cBhvr additive="base">
                                        <p:cTn id="643" dur="2500" fill="hold"/>
                                        <p:tgtEl>
                                          <p:spTgt spid="224"/>
                                        </p:tgtEl>
                                        <p:attrNameLst>
                                          <p:attrName>ppt_x</p:attrName>
                                        </p:attrNameLst>
                                      </p:cBhvr>
                                      <p:tavLst>
                                        <p:tav tm="0">
                                          <p:val>
                                            <p:strVal val="1+#ppt_w/2"/>
                                          </p:val>
                                        </p:tav>
                                        <p:tav tm="100000">
                                          <p:val>
                                            <p:strVal val="#ppt_x"/>
                                          </p:val>
                                        </p:tav>
                                      </p:tavLst>
                                    </p:anim>
                                    <p:anim calcmode="lin" valueType="num">
                                      <p:cBhvr additive="base">
                                        <p:cTn id="644" dur="2500" fill="hold"/>
                                        <p:tgtEl>
                                          <p:spTgt spid="224"/>
                                        </p:tgtEl>
                                        <p:attrNameLst>
                                          <p:attrName>ppt_y</p:attrName>
                                        </p:attrNameLst>
                                      </p:cBhvr>
                                      <p:tavLst>
                                        <p:tav tm="0">
                                          <p:val>
                                            <p:strVal val="#ppt_y"/>
                                          </p:val>
                                        </p:tav>
                                        <p:tav tm="100000">
                                          <p:val>
                                            <p:strVal val="#ppt_y"/>
                                          </p:val>
                                        </p:tav>
                                      </p:tavLst>
                                    </p:anim>
                                  </p:childTnLst>
                                </p:cTn>
                              </p:par>
                              <p:par>
                                <p:cTn id="645" presetID="2" presetClass="entr" presetSubtype="2" fill="hold" nodeType="withEffect">
                                  <p:stCondLst>
                                    <p:cond delay="0"/>
                                  </p:stCondLst>
                                  <p:childTnLst>
                                    <p:set>
                                      <p:cBhvr>
                                        <p:cTn id="646" dur="1" fill="hold">
                                          <p:stCondLst>
                                            <p:cond delay="0"/>
                                          </p:stCondLst>
                                        </p:cTn>
                                        <p:tgtEl>
                                          <p:spTgt spid="225"/>
                                        </p:tgtEl>
                                        <p:attrNameLst>
                                          <p:attrName>style.visibility</p:attrName>
                                        </p:attrNameLst>
                                      </p:cBhvr>
                                      <p:to>
                                        <p:strVal val="visible"/>
                                      </p:to>
                                    </p:set>
                                    <p:anim calcmode="lin" valueType="num">
                                      <p:cBhvr additive="base">
                                        <p:cTn id="647" dur="2500" fill="hold"/>
                                        <p:tgtEl>
                                          <p:spTgt spid="225"/>
                                        </p:tgtEl>
                                        <p:attrNameLst>
                                          <p:attrName>ppt_x</p:attrName>
                                        </p:attrNameLst>
                                      </p:cBhvr>
                                      <p:tavLst>
                                        <p:tav tm="0">
                                          <p:val>
                                            <p:strVal val="1+#ppt_w/2"/>
                                          </p:val>
                                        </p:tav>
                                        <p:tav tm="100000">
                                          <p:val>
                                            <p:strVal val="#ppt_x"/>
                                          </p:val>
                                        </p:tav>
                                      </p:tavLst>
                                    </p:anim>
                                    <p:anim calcmode="lin" valueType="num">
                                      <p:cBhvr additive="base">
                                        <p:cTn id="648" dur="2500" fill="hold"/>
                                        <p:tgtEl>
                                          <p:spTgt spid="225"/>
                                        </p:tgtEl>
                                        <p:attrNameLst>
                                          <p:attrName>ppt_y</p:attrName>
                                        </p:attrNameLst>
                                      </p:cBhvr>
                                      <p:tavLst>
                                        <p:tav tm="0">
                                          <p:val>
                                            <p:strVal val="#ppt_y"/>
                                          </p:val>
                                        </p:tav>
                                        <p:tav tm="100000">
                                          <p:val>
                                            <p:strVal val="#ppt_y"/>
                                          </p:val>
                                        </p:tav>
                                      </p:tavLst>
                                    </p:anim>
                                  </p:childTnLst>
                                </p:cTn>
                              </p:par>
                              <p:par>
                                <p:cTn id="649" presetID="2" presetClass="entr" presetSubtype="2" fill="hold" nodeType="withEffect">
                                  <p:stCondLst>
                                    <p:cond delay="0"/>
                                  </p:stCondLst>
                                  <p:childTnLst>
                                    <p:set>
                                      <p:cBhvr>
                                        <p:cTn id="650" dur="1" fill="hold">
                                          <p:stCondLst>
                                            <p:cond delay="0"/>
                                          </p:stCondLst>
                                        </p:cTn>
                                        <p:tgtEl>
                                          <p:spTgt spid="226"/>
                                        </p:tgtEl>
                                        <p:attrNameLst>
                                          <p:attrName>style.visibility</p:attrName>
                                        </p:attrNameLst>
                                      </p:cBhvr>
                                      <p:to>
                                        <p:strVal val="visible"/>
                                      </p:to>
                                    </p:set>
                                    <p:anim calcmode="lin" valueType="num">
                                      <p:cBhvr additive="base">
                                        <p:cTn id="651" dur="2500" fill="hold"/>
                                        <p:tgtEl>
                                          <p:spTgt spid="226"/>
                                        </p:tgtEl>
                                        <p:attrNameLst>
                                          <p:attrName>ppt_x</p:attrName>
                                        </p:attrNameLst>
                                      </p:cBhvr>
                                      <p:tavLst>
                                        <p:tav tm="0">
                                          <p:val>
                                            <p:strVal val="1+#ppt_w/2"/>
                                          </p:val>
                                        </p:tav>
                                        <p:tav tm="100000">
                                          <p:val>
                                            <p:strVal val="#ppt_x"/>
                                          </p:val>
                                        </p:tav>
                                      </p:tavLst>
                                    </p:anim>
                                    <p:anim calcmode="lin" valueType="num">
                                      <p:cBhvr additive="base">
                                        <p:cTn id="652" dur="2500" fill="hold"/>
                                        <p:tgtEl>
                                          <p:spTgt spid="226"/>
                                        </p:tgtEl>
                                        <p:attrNameLst>
                                          <p:attrName>ppt_y</p:attrName>
                                        </p:attrNameLst>
                                      </p:cBhvr>
                                      <p:tavLst>
                                        <p:tav tm="0">
                                          <p:val>
                                            <p:strVal val="#ppt_y"/>
                                          </p:val>
                                        </p:tav>
                                        <p:tav tm="100000">
                                          <p:val>
                                            <p:strVal val="#ppt_y"/>
                                          </p:val>
                                        </p:tav>
                                      </p:tavLst>
                                    </p:anim>
                                  </p:childTnLst>
                                </p:cTn>
                              </p:par>
                              <p:par>
                                <p:cTn id="653" presetID="2" presetClass="entr" presetSubtype="2" fill="hold" nodeType="withEffect">
                                  <p:stCondLst>
                                    <p:cond delay="0"/>
                                  </p:stCondLst>
                                  <p:childTnLst>
                                    <p:set>
                                      <p:cBhvr>
                                        <p:cTn id="654" dur="1" fill="hold">
                                          <p:stCondLst>
                                            <p:cond delay="0"/>
                                          </p:stCondLst>
                                        </p:cTn>
                                        <p:tgtEl>
                                          <p:spTgt spid="227"/>
                                        </p:tgtEl>
                                        <p:attrNameLst>
                                          <p:attrName>style.visibility</p:attrName>
                                        </p:attrNameLst>
                                      </p:cBhvr>
                                      <p:to>
                                        <p:strVal val="visible"/>
                                      </p:to>
                                    </p:set>
                                    <p:anim calcmode="lin" valueType="num">
                                      <p:cBhvr additive="base">
                                        <p:cTn id="655" dur="2500" fill="hold"/>
                                        <p:tgtEl>
                                          <p:spTgt spid="227"/>
                                        </p:tgtEl>
                                        <p:attrNameLst>
                                          <p:attrName>ppt_x</p:attrName>
                                        </p:attrNameLst>
                                      </p:cBhvr>
                                      <p:tavLst>
                                        <p:tav tm="0">
                                          <p:val>
                                            <p:strVal val="1+#ppt_w/2"/>
                                          </p:val>
                                        </p:tav>
                                        <p:tav tm="100000">
                                          <p:val>
                                            <p:strVal val="#ppt_x"/>
                                          </p:val>
                                        </p:tav>
                                      </p:tavLst>
                                    </p:anim>
                                    <p:anim calcmode="lin" valueType="num">
                                      <p:cBhvr additive="base">
                                        <p:cTn id="656" dur="2500" fill="hold"/>
                                        <p:tgtEl>
                                          <p:spTgt spid="227"/>
                                        </p:tgtEl>
                                        <p:attrNameLst>
                                          <p:attrName>ppt_y</p:attrName>
                                        </p:attrNameLst>
                                      </p:cBhvr>
                                      <p:tavLst>
                                        <p:tav tm="0">
                                          <p:val>
                                            <p:strVal val="#ppt_y"/>
                                          </p:val>
                                        </p:tav>
                                        <p:tav tm="100000">
                                          <p:val>
                                            <p:strVal val="#ppt_y"/>
                                          </p:val>
                                        </p:tav>
                                      </p:tavLst>
                                    </p:anim>
                                  </p:childTnLst>
                                </p:cTn>
                              </p:par>
                              <p:par>
                                <p:cTn id="657" presetID="2" presetClass="entr" presetSubtype="2" fill="hold" nodeType="withEffect">
                                  <p:stCondLst>
                                    <p:cond delay="0"/>
                                  </p:stCondLst>
                                  <p:childTnLst>
                                    <p:set>
                                      <p:cBhvr>
                                        <p:cTn id="658" dur="1" fill="hold">
                                          <p:stCondLst>
                                            <p:cond delay="0"/>
                                          </p:stCondLst>
                                        </p:cTn>
                                        <p:tgtEl>
                                          <p:spTgt spid="228"/>
                                        </p:tgtEl>
                                        <p:attrNameLst>
                                          <p:attrName>style.visibility</p:attrName>
                                        </p:attrNameLst>
                                      </p:cBhvr>
                                      <p:to>
                                        <p:strVal val="visible"/>
                                      </p:to>
                                    </p:set>
                                    <p:anim calcmode="lin" valueType="num">
                                      <p:cBhvr additive="base">
                                        <p:cTn id="659" dur="2500" fill="hold"/>
                                        <p:tgtEl>
                                          <p:spTgt spid="228"/>
                                        </p:tgtEl>
                                        <p:attrNameLst>
                                          <p:attrName>ppt_x</p:attrName>
                                        </p:attrNameLst>
                                      </p:cBhvr>
                                      <p:tavLst>
                                        <p:tav tm="0">
                                          <p:val>
                                            <p:strVal val="1+#ppt_w/2"/>
                                          </p:val>
                                        </p:tav>
                                        <p:tav tm="100000">
                                          <p:val>
                                            <p:strVal val="#ppt_x"/>
                                          </p:val>
                                        </p:tav>
                                      </p:tavLst>
                                    </p:anim>
                                    <p:anim calcmode="lin" valueType="num">
                                      <p:cBhvr additive="base">
                                        <p:cTn id="660" dur="2500" fill="hold"/>
                                        <p:tgtEl>
                                          <p:spTgt spid="228"/>
                                        </p:tgtEl>
                                        <p:attrNameLst>
                                          <p:attrName>ppt_y</p:attrName>
                                        </p:attrNameLst>
                                      </p:cBhvr>
                                      <p:tavLst>
                                        <p:tav tm="0">
                                          <p:val>
                                            <p:strVal val="#ppt_y"/>
                                          </p:val>
                                        </p:tav>
                                        <p:tav tm="100000">
                                          <p:val>
                                            <p:strVal val="#ppt_y"/>
                                          </p:val>
                                        </p:tav>
                                      </p:tavLst>
                                    </p:anim>
                                  </p:childTnLst>
                                </p:cTn>
                              </p:par>
                              <p:par>
                                <p:cTn id="661" presetID="2" presetClass="entr" presetSubtype="2" fill="hold" nodeType="withEffect">
                                  <p:stCondLst>
                                    <p:cond delay="0"/>
                                  </p:stCondLst>
                                  <p:childTnLst>
                                    <p:set>
                                      <p:cBhvr>
                                        <p:cTn id="662" dur="1" fill="hold">
                                          <p:stCondLst>
                                            <p:cond delay="0"/>
                                          </p:stCondLst>
                                        </p:cTn>
                                        <p:tgtEl>
                                          <p:spTgt spid="229"/>
                                        </p:tgtEl>
                                        <p:attrNameLst>
                                          <p:attrName>style.visibility</p:attrName>
                                        </p:attrNameLst>
                                      </p:cBhvr>
                                      <p:to>
                                        <p:strVal val="visible"/>
                                      </p:to>
                                    </p:set>
                                    <p:anim calcmode="lin" valueType="num">
                                      <p:cBhvr additive="base">
                                        <p:cTn id="663" dur="2500" fill="hold"/>
                                        <p:tgtEl>
                                          <p:spTgt spid="229"/>
                                        </p:tgtEl>
                                        <p:attrNameLst>
                                          <p:attrName>ppt_x</p:attrName>
                                        </p:attrNameLst>
                                      </p:cBhvr>
                                      <p:tavLst>
                                        <p:tav tm="0">
                                          <p:val>
                                            <p:strVal val="1+#ppt_w/2"/>
                                          </p:val>
                                        </p:tav>
                                        <p:tav tm="100000">
                                          <p:val>
                                            <p:strVal val="#ppt_x"/>
                                          </p:val>
                                        </p:tav>
                                      </p:tavLst>
                                    </p:anim>
                                    <p:anim calcmode="lin" valueType="num">
                                      <p:cBhvr additive="base">
                                        <p:cTn id="664" dur="2500" fill="hold"/>
                                        <p:tgtEl>
                                          <p:spTgt spid="229"/>
                                        </p:tgtEl>
                                        <p:attrNameLst>
                                          <p:attrName>ppt_y</p:attrName>
                                        </p:attrNameLst>
                                      </p:cBhvr>
                                      <p:tavLst>
                                        <p:tav tm="0">
                                          <p:val>
                                            <p:strVal val="#ppt_y"/>
                                          </p:val>
                                        </p:tav>
                                        <p:tav tm="100000">
                                          <p:val>
                                            <p:strVal val="#ppt_y"/>
                                          </p:val>
                                        </p:tav>
                                      </p:tavLst>
                                    </p:anim>
                                  </p:childTnLst>
                                </p:cTn>
                              </p:par>
                              <p:par>
                                <p:cTn id="665" presetID="2" presetClass="entr" presetSubtype="2" fill="hold" nodeType="withEffect">
                                  <p:stCondLst>
                                    <p:cond delay="0"/>
                                  </p:stCondLst>
                                  <p:childTnLst>
                                    <p:set>
                                      <p:cBhvr>
                                        <p:cTn id="666" dur="1" fill="hold">
                                          <p:stCondLst>
                                            <p:cond delay="0"/>
                                          </p:stCondLst>
                                        </p:cTn>
                                        <p:tgtEl>
                                          <p:spTgt spid="230"/>
                                        </p:tgtEl>
                                        <p:attrNameLst>
                                          <p:attrName>style.visibility</p:attrName>
                                        </p:attrNameLst>
                                      </p:cBhvr>
                                      <p:to>
                                        <p:strVal val="visible"/>
                                      </p:to>
                                    </p:set>
                                    <p:anim calcmode="lin" valueType="num">
                                      <p:cBhvr additive="base">
                                        <p:cTn id="667" dur="2500" fill="hold"/>
                                        <p:tgtEl>
                                          <p:spTgt spid="230"/>
                                        </p:tgtEl>
                                        <p:attrNameLst>
                                          <p:attrName>ppt_x</p:attrName>
                                        </p:attrNameLst>
                                      </p:cBhvr>
                                      <p:tavLst>
                                        <p:tav tm="0">
                                          <p:val>
                                            <p:strVal val="1+#ppt_w/2"/>
                                          </p:val>
                                        </p:tav>
                                        <p:tav tm="100000">
                                          <p:val>
                                            <p:strVal val="#ppt_x"/>
                                          </p:val>
                                        </p:tav>
                                      </p:tavLst>
                                    </p:anim>
                                    <p:anim calcmode="lin" valueType="num">
                                      <p:cBhvr additive="base">
                                        <p:cTn id="668" dur="2500" fill="hold"/>
                                        <p:tgtEl>
                                          <p:spTgt spid="230"/>
                                        </p:tgtEl>
                                        <p:attrNameLst>
                                          <p:attrName>ppt_y</p:attrName>
                                        </p:attrNameLst>
                                      </p:cBhvr>
                                      <p:tavLst>
                                        <p:tav tm="0">
                                          <p:val>
                                            <p:strVal val="#ppt_y"/>
                                          </p:val>
                                        </p:tav>
                                        <p:tav tm="100000">
                                          <p:val>
                                            <p:strVal val="#ppt_y"/>
                                          </p:val>
                                        </p:tav>
                                      </p:tavLst>
                                    </p:anim>
                                  </p:childTnLst>
                                </p:cTn>
                              </p:par>
                              <p:par>
                                <p:cTn id="669" presetID="2" presetClass="entr" presetSubtype="2" fill="hold" nodeType="withEffect">
                                  <p:stCondLst>
                                    <p:cond delay="0"/>
                                  </p:stCondLst>
                                  <p:childTnLst>
                                    <p:set>
                                      <p:cBhvr>
                                        <p:cTn id="670" dur="1" fill="hold">
                                          <p:stCondLst>
                                            <p:cond delay="0"/>
                                          </p:stCondLst>
                                        </p:cTn>
                                        <p:tgtEl>
                                          <p:spTgt spid="231"/>
                                        </p:tgtEl>
                                        <p:attrNameLst>
                                          <p:attrName>style.visibility</p:attrName>
                                        </p:attrNameLst>
                                      </p:cBhvr>
                                      <p:to>
                                        <p:strVal val="visible"/>
                                      </p:to>
                                    </p:set>
                                    <p:anim calcmode="lin" valueType="num">
                                      <p:cBhvr additive="base">
                                        <p:cTn id="671" dur="2500" fill="hold"/>
                                        <p:tgtEl>
                                          <p:spTgt spid="231"/>
                                        </p:tgtEl>
                                        <p:attrNameLst>
                                          <p:attrName>ppt_x</p:attrName>
                                        </p:attrNameLst>
                                      </p:cBhvr>
                                      <p:tavLst>
                                        <p:tav tm="0">
                                          <p:val>
                                            <p:strVal val="1+#ppt_w/2"/>
                                          </p:val>
                                        </p:tav>
                                        <p:tav tm="100000">
                                          <p:val>
                                            <p:strVal val="#ppt_x"/>
                                          </p:val>
                                        </p:tav>
                                      </p:tavLst>
                                    </p:anim>
                                    <p:anim calcmode="lin" valueType="num">
                                      <p:cBhvr additive="base">
                                        <p:cTn id="672" dur="2500" fill="hold"/>
                                        <p:tgtEl>
                                          <p:spTgt spid="231"/>
                                        </p:tgtEl>
                                        <p:attrNameLst>
                                          <p:attrName>ppt_y</p:attrName>
                                        </p:attrNameLst>
                                      </p:cBhvr>
                                      <p:tavLst>
                                        <p:tav tm="0">
                                          <p:val>
                                            <p:strVal val="#ppt_y"/>
                                          </p:val>
                                        </p:tav>
                                        <p:tav tm="100000">
                                          <p:val>
                                            <p:strVal val="#ppt_y"/>
                                          </p:val>
                                        </p:tav>
                                      </p:tavLst>
                                    </p:anim>
                                  </p:childTnLst>
                                </p:cTn>
                              </p:par>
                              <p:par>
                                <p:cTn id="673" presetID="2" presetClass="entr" presetSubtype="2" fill="hold" nodeType="withEffect">
                                  <p:stCondLst>
                                    <p:cond delay="0"/>
                                  </p:stCondLst>
                                  <p:childTnLst>
                                    <p:set>
                                      <p:cBhvr>
                                        <p:cTn id="674" dur="1" fill="hold">
                                          <p:stCondLst>
                                            <p:cond delay="0"/>
                                          </p:stCondLst>
                                        </p:cTn>
                                        <p:tgtEl>
                                          <p:spTgt spid="232"/>
                                        </p:tgtEl>
                                        <p:attrNameLst>
                                          <p:attrName>style.visibility</p:attrName>
                                        </p:attrNameLst>
                                      </p:cBhvr>
                                      <p:to>
                                        <p:strVal val="visible"/>
                                      </p:to>
                                    </p:set>
                                    <p:anim calcmode="lin" valueType="num">
                                      <p:cBhvr additive="base">
                                        <p:cTn id="675" dur="2500" fill="hold"/>
                                        <p:tgtEl>
                                          <p:spTgt spid="232"/>
                                        </p:tgtEl>
                                        <p:attrNameLst>
                                          <p:attrName>ppt_x</p:attrName>
                                        </p:attrNameLst>
                                      </p:cBhvr>
                                      <p:tavLst>
                                        <p:tav tm="0">
                                          <p:val>
                                            <p:strVal val="1+#ppt_w/2"/>
                                          </p:val>
                                        </p:tav>
                                        <p:tav tm="100000">
                                          <p:val>
                                            <p:strVal val="#ppt_x"/>
                                          </p:val>
                                        </p:tav>
                                      </p:tavLst>
                                    </p:anim>
                                    <p:anim calcmode="lin" valueType="num">
                                      <p:cBhvr additive="base">
                                        <p:cTn id="676" dur="2500" fill="hold"/>
                                        <p:tgtEl>
                                          <p:spTgt spid="232"/>
                                        </p:tgtEl>
                                        <p:attrNameLst>
                                          <p:attrName>ppt_y</p:attrName>
                                        </p:attrNameLst>
                                      </p:cBhvr>
                                      <p:tavLst>
                                        <p:tav tm="0">
                                          <p:val>
                                            <p:strVal val="#ppt_y"/>
                                          </p:val>
                                        </p:tav>
                                        <p:tav tm="100000">
                                          <p:val>
                                            <p:strVal val="#ppt_y"/>
                                          </p:val>
                                        </p:tav>
                                      </p:tavLst>
                                    </p:anim>
                                  </p:childTnLst>
                                </p:cTn>
                              </p:par>
                              <p:par>
                                <p:cTn id="677" presetID="2" presetClass="entr" presetSubtype="2" fill="hold" nodeType="withEffect">
                                  <p:stCondLst>
                                    <p:cond delay="0"/>
                                  </p:stCondLst>
                                  <p:childTnLst>
                                    <p:set>
                                      <p:cBhvr>
                                        <p:cTn id="678" dur="1" fill="hold">
                                          <p:stCondLst>
                                            <p:cond delay="0"/>
                                          </p:stCondLst>
                                        </p:cTn>
                                        <p:tgtEl>
                                          <p:spTgt spid="233"/>
                                        </p:tgtEl>
                                        <p:attrNameLst>
                                          <p:attrName>style.visibility</p:attrName>
                                        </p:attrNameLst>
                                      </p:cBhvr>
                                      <p:to>
                                        <p:strVal val="visible"/>
                                      </p:to>
                                    </p:set>
                                    <p:anim calcmode="lin" valueType="num">
                                      <p:cBhvr additive="base">
                                        <p:cTn id="679" dur="2500" fill="hold"/>
                                        <p:tgtEl>
                                          <p:spTgt spid="233"/>
                                        </p:tgtEl>
                                        <p:attrNameLst>
                                          <p:attrName>ppt_x</p:attrName>
                                        </p:attrNameLst>
                                      </p:cBhvr>
                                      <p:tavLst>
                                        <p:tav tm="0">
                                          <p:val>
                                            <p:strVal val="1+#ppt_w/2"/>
                                          </p:val>
                                        </p:tav>
                                        <p:tav tm="100000">
                                          <p:val>
                                            <p:strVal val="#ppt_x"/>
                                          </p:val>
                                        </p:tav>
                                      </p:tavLst>
                                    </p:anim>
                                    <p:anim calcmode="lin" valueType="num">
                                      <p:cBhvr additive="base">
                                        <p:cTn id="680" dur="2500" fill="hold"/>
                                        <p:tgtEl>
                                          <p:spTgt spid="233"/>
                                        </p:tgtEl>
                                        <p:attrNameLst>
                                          <p:attrName>ppt_y</p:attrName>
                                        </p:attrNameLst>
                                      </p:cBhvr>
                                      <p:tavLst>
                                        <p:tav tm="0">
                                          <p:val>
                                            <p:strVal val="#ppt_y"/>
                                          </p:val>
                                        </p:tav>
                                        <p:tav tm="100000">
                                          <p:val>
                                            <p:strVal val="#ppt_y"/>
                                          </p:val>
                                        </p:tav>
                                      </p:tavLst>
                                    </p:anim>
                                  </p:childTnLst>
                                </p:cTn>
                              </p:par>
                              <p:par>
                                <p:cTn id="681" presetID="2" presetClass="entr" presetSubtype="2" fill="hold" nodeType="withEffect">
                                  <p:stCondLst>
                                    <p:cond delay="0"/>
                                  </p:stCondLst>
                                  <p:childTnLst>
                                    <p:set>
                                      <p:cBhvr>
                                        <p:cTn id="682" dur="1" fill="hold">
                                          <p:stCondLst>
                                            <p:cond delay="0"/>
                                          </p:stCondLst>
                                        </p:cTn>
                                        <p:tgtEl>
                                          <p:spTgt spid="234"/>
                                        </p:tgtEl>
                                        <p:attrNameLst>
                                          <p:attrName>style.visibility</p:attrName>
                                        </p:attrNameLst>
                                      </p:cBhvr>
                                      <p:to>
                                        <p:strVal val="visible"/>
                                      </p:to>
                                    </p:set>
                                    <p:anim calcmode="lin" valueType="num">
                                      <p:cBhvr additive="base">
                                        <p:cTn id="683" dur="2500" fill="hold"/>
                                        <p:tgtEl>
                                          <p:spTgt spid="234"/>
                                        </p:tgtEl>
                                        <p:attrNameLst>
                                          <p:attrName>ppt_x</p:attrName>
                                        </p:attrNameLst>
                                      </p:cBhvr>
                                      <p:tavLst>
                                        <p:tav tm="0">
                                          <p:val>
                                            <p:strVal val="1+#ppt_w/2"/>
                                          </p:val>
                                        </p:tav>
                                        <p:tav tm="100000">
                                          <p:val>
                                            <p:strVal val="#ppt_x"/>
                                          </p:val>
                                        </p:tav>
                                      </p:tavLst>
                                    </p:anim>
                                    <p:anim calcmode="lin" valueType="num">
                                      <p:cBhvr additive="base">
                                        <p:cTn id="684" dur="2500" fill="hold"/>
                                        <p:tgtEl>
                                          <p:spTgt spid="234"/>
                                        </p:tgtEl>
                                        <p:attrNameLst>
                                          <p:attrName>ppt_y</p:attrName>
                                        </p:attrNameLst>
                                      </p:cBhvr>
                                      <p:tavLst>
                                        <p:tav tm="0">
                                          <p:val>
                                            <p:strVal val="#ppt_y"/>
                                          </p:val>
                                        </p:tav>
                                        <p:tav tm="100000">
                                          <p:val>
                                            <p:strVal val="#ppt_y"/>
                                          </p:val>
                                        </p:tav>
                                      </p:tavLst>
                                    </p:anim>
                                  </p:childTnLst>
                                </p:cTn>
                              </p:par>
                              <p:par>
                                <p:cTn id="685" presetID="2" presetClass="entr" presetSubtype="2" fill="hold" nodeType="withEffect">
                                  <p:stCondLst>
                                    <p:cond delay="0"/>
                                  </p:stCondLst>
                                  <p:childTnLst>
                                    <p:set>
                                      <p:cBhvr>
                                        <p:cTn id="686" dur="1" fill="hold">
                                          <p:stCondLst>
                                            <p:cond delay="0"/>
                                          </p:stCondLst>
                                        </p:cTn>
                                        <p:tgtEl>
                                          <p:spTgt spid="235"/>
                                        </p:tgtEl>
                                        <p:attrNameLst>
                                          <p:attrName>style.visibility</p:attrName>
                                        </p:attrNameLst>
                                      </p:cBhvr>
                                      <p:to>
                                        <p:strVal val="visible"/>
                                      </p:to>
                                    </p:set>
                                    <p:anim calcmode="lin" valueType="num">
                                      <p:cBhvr additive="base">
                                        <p:cTn id="687" dur="2500" fill="hold"/>
                                        <p:tgtEl>
                                          <p:spTgt spid="235"/>
                                        </p:tgtEl>
                                        <p:attrNameLst>
                                          <p:attrName>ppt_x</p:attrName>
                                        </p:attrNameLst>
                                      </p:cBhvr>
                                      <p:tavLst>
                                        <p:tav tm="0">
                                          <p:val>
                                            <p:strVal val="1+#ppt_w/2"/>
                                          </p:val>
                                        </p:tav>
                                        <p:tav tm="100000">
                                          <p:val>
                                            <p:strVal val="#ppt_x"/>
                                          </p:val>
                                        </p:tav>
                                      </p:tavLst>
                                    </p:anim>
                                    <p:anim calcmode="lin" valueType="num">
                                      <p:cBhvr additive="base">
                                        <p:cTn id="688" dur="2500" fill="hold"/>
                                        <p:tgtEl>
                                          <p:spTgt spid="235"/>
                                        </p:tgtEl>
                                        <p:attrNameLst>
                                          <p:attrName>ppt_y</p:attrName>
                                        </p:attrNameLst>
                                      </p:cBhvr>
                                      <p:tavLst>
                                        <p:tav tm="0">
                                          <p:val>
                                            <p:strVal val="#ppt_y"/>
                                          </p:val>
                                        </p:tav>
                                        <p:tav tm="100000">
                                          <p:val>
                                            <p:strVal val="#ppt_y"/>
                                          </p:val>
                                        </p:tav>
                                      </p:tavLst>
                                    </p:anim>
                                  </p:childTnLst>
                                </p:cTn>
                              </p:par>
                              <p:par>
                                <p:cTn id="689" presetID="2" presetClass="entr" presetSubtype="2" fill="hold" nodeType="withEffect">
                                  <p:stCondLst>
                                    <p:cond delay="0"/>
                                  </p:stCondLst>
                                  <p:childTnLst>
                                    <p:set>
                                      <p:cBhvr>
                                        <p:cTn id="690" dur="1" fill="hold">
                                          <p:stCondLst>
                                            <p:cond delay="0"/>
                                          </p:stCondLst>
                                        </p:cTn>
                                        <p:tgtEl>
                                          <p:spTgt spid="236"/>
                                        </p:tgtEl>
                                        <p:attrNameLst>
                                          <p:attrName>style.visibility</p:attrName>
                                        </p:attrNameLst>
                                      </p:cBhvr>
                                      <p:to>
                                        <p:strVal val="visible"/>
                                      </p:to>
                                    </p:set>
                                    <p:anim calcmode="lin" valueType="num">
                                      <p:cBhvr additive="base">
                                        <p:cTn id="691" dur="2500" fill="hold"/>
                                        <p:tgtEl>
                                          <p:spTgt spid="236"/>
                                        </p:tgtEl>
                                        <p:attrNameLst>
                                          <p:attrName>ppt_x</p:attrName>
                                        </p:attrNameLst>
                                      </p:cBhvr>
                                      <p:tavLst>
                                        <p:tav tm="0">
                                          <p:val>
                                            <p:strVal val="1+#ppt_w/2"/>
                                          </p:val>
                                        </p:tav>
                                        <p:tav tm="100000">
                                          <p:val>
                                            <p:strVal val="#ppt_x"/>
                                          </p:val>
                                        </p:tav>
                                      </p:tavLst>
                                    </p:anim>
                                    <p:anim calcmode="lin" valueType="num">
                                      <p:cBhvr additive="base">
                                        <p:cTn id="692" dur="2500" fill="hold"/>
                                        <p:tgtEl>
                                          <p:spTgt spid="236"/>
                                        </p:tgtEl>
                                        <p:attrNameLst>
                                          <p:attrName>ppt_y</p:attrName>
                                        </p:attrNameLst>
                                      </p:cBhvr>
                                      <p:tavLst>
                                        <p:tav tm="0">
                                          <p:val>
                                            <p:strVal val="#ppt_y"/>
                                          </p:val>
                                        </p:tav>
                                        <p:tav tm="100000">
                                          <p:val>
                                            <p:strVal val="#ppt_y"/>
                                          </p:val>
                                        </p:tav>
                                      </p:tavLst>
                                    </p:anim>
                                  </p:childTnLst>
                                </p:cTn>
                              </p:par>
                              <p:par>
                                <p:cTn id="693" presetID="2" presetClass="entr" presetSubtype="2" fill="hold" nodeType="withEffect">
                                  <p:stCondLst>
                                    <p:cond delay="0"/>
                                  </p:stCondLst>
                                  <p:childTnLst>
                                    <p:set>
                                      <p:cBhvr>
                                        <p:cTn id="694" dur="1" fill="hold">
                                          <p:stCondLst>
                                            <p:cond delay="0"/>
                                          </p:stCondLst>
                                        </p:cTn>
                                        <p:tgtEl>
                                          <p:spTgt spid="237"/>
                                        </p:tgtEl>
                                        <p:attrNameLst>
                                          <p:attrName>style.visibility</p:attrName>
                                        </p:attrNameLst>
                                      </p:cBhvr>
                                      <p:to>
                                        <p:strVal val="visible"/>
                                      </p:to>
                                    </p:set>
                                    <p:anim calcmode="lin" valueType="num">
                                      <p:cBhvr additive="base">
                                        <p:cTn id="695" dur="2500" fill="hold"/>
                                        <p:tgtEl>
                                          <p:spTgt spid="237"/>
                                        </p:tgtEl>
                                        <p:attrNameLst>
                                          <p:attrName>ppt_x</p:attrName>
                                        </p:attrNameLst>
                                      </p:cBhvr>
                                      <p:tavLst>
                                        <p:tav tm="0">
                                          <p:val>
                                            <p:strVal val="1+#ppt_w/2"/>
                                          </p:val>
                                        </p:tav>
                                        <p:tav tm="100000">
                                          <p:val>
                                            <p:strVal val="#ppt_x"/>
                                          </p:val>
                                        </p:tav>
                                      </p:tavLst>
                                    </p:anim>
                                    <p:anim calcmode="lin" valueType="num">
                                      <p:cBhvr additive="base">
                                        <p:cTn id="696" dur="2500" fill="hold"/>
                                        <p:tgtEl>
                                          <p:spTgt spid="237"/>
                                        </p:tgtEl>
                                        <p:attrNameLst>
                                          <p:attrName>ppt_y</p:attrName>
                                        </p:attrNameLst>
                                      </p:cBhvr>
                                      <p:tavLst>
                                        <p:tav tm="0">
                                          <p:val>
                                            <p:strVal val="#ppt_y"/>
                                          </p:val>
                                        </p:tav>
                                        <p:tav tm="100000">
                                          <p:val>
                                            <p:strVal val="#ppt_y"/>
                                          </p:val>
                                        </p:tav>
                                      </p:tavLst>
                                    </p:anim>
                                  </p:childTnLst>
                                </p:cTn>
                              </p:par>
                              <p:par>
                                <p:cTn id="697" presetID="2" presetClass="entr" presetSubtype="2" fill="hold" nodeType="withEffect">
                                  <p:stCondLst>
                                    <p:cond delay="0"/>
                                  </p:stCondLst>
                                  <p:childTnLst>
                                    <p:set>
                                      <p:cBhvr>
                                        <p:cTn id="698" dur="1" fill="hold">
                                          <p:stCondLst>
                                            <p:cond delay="0"/>
                                          </p:stCondLst>
                                        </p:cTn>
                                        <p:tgtEl>
                                          <p:spTgt spid="238"/>
                                        </p:tgtEl>
                                        <p:attrNameLst>
                                          <p:attrName>style.visibility</p:attrName>
                                        </p:attrNameLst>
                                      </p:cBhvr>
                                      <p:to>
                                        <p:strVal val="visible"/>
                                      </p:to>
                                    </p:set>
                                    <p:anim calcmode="lin" valueType="num">
                                      <p:cBhvr additive="base">
                                        <p:cTn id="699" dur="2500" fill="hold"/>
                                        <p:tgtEl>
                                          <p:spTgt spid="238"/>
                                        </p:tgtEl>
                                        <p:attrNameLst>
                                          <p:attrName>ppt_x</p:attrName>
                                        </p:attrNameLst>
                                      </p:cBhvr>
                                      <p:tavLst>
                                        <p:tav tm="0">
                                          <p:val>
                                            <p:strVal val="1+#ppt_w/2"/>
                                          </p:val>
                                        </p:tav>
                                        <p:tav tm="100000">
                                          <p:val>
                                            <p:strVal val="#ppt_x"/>
                                          </p:val>
                                        </p:tav>
                                      </p:tavLst>
                                    </p:anim>
                                    <p:anim calcmode="lin" valueType="num">
                                      <p:cBhvr additive="base">
                                        <p:cTn id="700" dur="2500" fill="hold"/>
                                        <p:tgtEl>
                                          <p:spTgt spid="238"/>
                                        </p:tgtEl>
                                        <p:attrNameLst>
                                          <p:attrName>ppt_y</p:attrName>
                                        </p:attrNameLst>
                                      </p:cBhvr>
                                      <p:tavLst>
                                        <p:tav tm="0">
                                          <p:val>
                                            <p:strVal val="#ppt_y"/>
                                          </p:val>
                                        </p:tav>
                                        <p:tav tm="100000">
                                          <p:val>
                                            <p:strVal val="#ppt_y"/>
                                          </p:val>
                                        </p:tav>
                                      </p:tavLst>
                                    </p:anim>
                                  </p:childTnLst>
                                </p:cTn>
                              </p:par>
                              <p:par>
                                <p:cTn id="701" presetID="2" presetClass="entr" presetSubtype="2" fill="hold" nodeType="withEffect">
                                  <p:stCondLst>
                                    <p:cond delay="0"/>
                                  </p:stCondLst>
                                  <p:childTnLst>
                                    <p:set>
                                      <p:cBhvr>
                                        <p:cTn id="702" dur="1" fill="hold">
                                          <p:stCondLst>
                                            <p:cond delay="0"/>
                                          </p:stCondLst>
                                        </p:cTn>
                                        <p:tgtEl>
                                          <p:spTgt spid="239"/>
                                        </p:tgtEl>
                                        <p:attrNameLst>
                                          <p:attrName>style.visibility</p:attrName>
                                        </p:attrNameLst>
                                      </p:cBhvr>
                                      <p:to>
                                        <p:strVal val="visible"/>
                                      </p:to>
                                    </p:set>
                                    <p:anim calcmode="lin" valueType="num">
                                      <p:cBhvr additive="base">
                                        <p:cTn id="703" dur="2500" fill="hold"/>
                                        <p:tgtEl>
                                          <p:spTgt spid="239"/>
                                        </p:tgtEl>
                                        <p:attrNameLst>
                                          <p:attrName>ppt_x</p:attrName>
                                        </p:attrNameLst>
                                      </p:cBhvr>
                                      <p:tavLst>
                                        <p:tav tm="0">
                                          <p:val>
                                            <p:strVal val="1+#ppt_w/2"/>
                                          </p:val>
                                        </p:tav>
                                        <p:tav tm="100000">
                                          <p:val>
                                            <p:strVal val="#ppt_x"/>
                                          </p:val>
                                        </p:tav>
                                      </p:tavLst>
                                    </p:anim>
                                    <p:anim calcmode="lin" valueType="num">
                                      <p:cBhvr additive="base">
                                        <p:cTn id="704" dur="2500" fill="hold"/>
                                        <p:tgtEl>
                                          <p:spTgt spid="239"/>
                                        </p:tgtEl>
                                        <p:attrNameLst>
                                          <p:attrName>ppt_y</p:attrName>
                                        </p:attrNameLst>
                                      </p:cBhvr>
                                      <p:tavLst>
                                        <p:tav tm="0">
                                          <p:val>
                                            <p:strVal val="#ppt_y"/>
                                          </p:val>
                                        </p:tav>
                                        <p:tav tm="100000">
                                          <p:val>
                                            <p:strVal val="#ppt_y"/>
                                          </p:val>
                                        </p:tav>
                                      </p:tavLst>
                                    </p:anim>
                                  </p:childTnLst>
                                </p:cTn>
                              </p:par>
                              <p:par>
                                <p:cTn id="705" presetID="2" presetClass="entr" presetSubtype="2" fill="hold" nodeType="withEffect">
                                  <p:stCondLst>
                                    <p:cond delay="0"/>
                                  </p:stCondLst>
                                  <p:childTnLst>
                                    <p:set>
                                      <p:cBhvr>
                                        <p:cTn id="706" dur="1" fill="hold">
                                          <p:stCondLst>
                                            <p:cond delay="0"/>
                                          </p:stCondLst>
                                        </p:cTn>
                                        <p:tgtEl>
                                          <p:spTgt spid="240"/>
                                        </p:tgtEl>
                                        <p:attrNameLst>
                                          <p:attrName>style.visibility</p:attrName>
                                        </p:attrNameLst>
                                      </p:cBhvr>
                                      <p:to>
                                        <p:strVal val="visible"/>
                                      </p:to>
                                    </p:set>
                                    <p:anim calcmode="lin" valueType="num">
                                      <p:cBhvr additive="base">
                                        <p:cTn id="707" dur="2500" fill="hold"/>
                                        <p:tgtEl>
                                          <p:spTgt spid="240"/>
                                        </p:tgtEl>
                                        <p:attrNameLst>
                                          <p:attrName>ppt_x</p:attrName>
                                        </p:attrNameLst>
                                      </p:cBhvr>
                                      <p:tavLst>
                                        <p:tav tm="0">
                                          <p:val>
                                            <p:strVal val="1+#ppt_w/2"/>
                                          </p:val>
                                        </p:tav>
                                        <p:tav tm="100000">
                                          <p:val>
                                            <p:strVal val="#ppt_x"/>
                                          </p:val>
                                        </p:tav>
                                      </p:tavLst>
                                    </p:anim>
                                    <p:anim calcmode="lin" valueType="num">
                                      <p:cBhvr additive="base">
                                        <p:cTn id="708" dur="2500" fill="hold"/>
                                        <p:tgtEl>
                                          <p:spTgt spid="240"/>
                                        </p:tgtEl>
                                        <p:attrNameLst>
                                          <p:attrName>ppt_y</p:attrName>
                                        </p:attrNameLst>
                                      </p:cBhvr>
                                      <p:tavLst>
                                        <p:tav tm="0">
                                          <p:val>
                                            <p:strVal val="#ppt_y"/>
                                          </p:val>
                                        </p:tav>
                                        <p:tav tm="100000">
                                          <p:val>
                                            <p:strVal val="#ppt_y"/>
                                          </p:val>
                                        </p:tav>
                                      </p:tavLst>
                                    </p:anim>
                                  </p:childTnLst>
                                </p:cTn>
                              </p:par>
                              <p:par>
                                <p:cTn id="709" presetID="2" presetClass="entr" presetSubtype="2" fill="hold" nodeType="withEffect">
                                  <p:stCondLst>
                                    <p:cond delay="0"/>
                                  </p:stCondLst>
                                  <p:childTnLst>
                                    <p:set>
                                      <p:cBhvr>
                                        <p:cTn id="710" dur="1" fill="hold">
                                          <p:stCondLst>
                                            <p:cond delay="0"/>
                                          </p:stCondLst>
                                        </p:cTn>
                                        <p:tgtEl>
                                          <p:spTgt spid="241"/>
                                        </p:tgtEl>
                                        <p:attrNameLst>
                                          <p:attrName>style.visibility</p:attrName>
                                        </p:attrNameLst>
                                      </p:cBhvr>
                                      <p:to>
                                        <p:strVal val="visible"/>
                                      </p:to>
                                    </p:set>
                                    <p:anim calcmode="lin" valueType="num">
                                      <p:cBhvr additive="base">
                                        <p:cTn id="711" dur="2500" fill="hold"/>
                                        <p:tgtEl>
                                          <p:spTgt spid="241"/>
                                        </p:tgtEl>
                                        <p:attrNameLst>
                                          <p:attrName>ppt_x</p:attrName>
                                        </p:attrNameLst>
                                      </p:cBhvr>
                                      <p:tavLst>
                                        <p:tav tm="0">
                                          <p:val>
                                            <p:strVal val="1+#ppt_w/2"/>
                                          </p:val>
                                        </p:tav>
                                        <p:tav tm="100000">
                                          <p:val>
                                            <p:strVal val="#ppt_x"/>
                                          </p:val>
                                        </p:tav>
                                      </p:tavLst>
                                    </p:anim>
                                    <p:anim calcmode="lin" valueType="num">
                                      <p:cBhvr additive="base">
                                        <p:cTn id="712" dur="2500" fill="hold"/>
                                        <p:tgtEl>
                                          <p:spTgt spid="241"/>
                                        </p:tgtEl>
                                        <p:attrNameLst>
                                          <p:attrName>ppt_y</p:attrName>
                                        </p:attrNameLst>
                                      </p:cBhvr>
                                      <p:tavLst>
                                        <p:tav tm="0">
                                          <p:val>
                                            <p:strVal val="#ppt_y"/>
                                          </p:val>
                                        </p:tav>
                                        <p:tav tm="100000">
                                          <p:val>
                                            <p:strVal val="#ppt_y"/>
                                          </p:val>
                                        </p:tav>
                                      </p:tavLst>
                                    </p:anim>
                                  </p:childTnLst>
                                </p:cTn>
                              </p:par>
                              <p:par>
                                <p:cTn id="713" presetID="2" presetClass="entr" presetSubtype="2" fill="hold" nodeType="withEffect">
                                  <p:stCondLst>
                                    <p:cond delay="0"/>
                                  </p:stCondLst>
                                  <p:childTnLst>
                                    <p:set>
                                      <p:cBhvr>
                                        <p:cTn id="714" dur="1" fill="hold">
                                          <p:stCondLst>
                                            <p:cond delay="0"/>
                                          </p:stCondLst>
                                        </p:cTn>
                                        <p:tgtEl>
                                          <p:spTgt spid="242"/>
                                        </p:tgtEl>
                                        <p:attrNameLst>
                                          <p:attrName>style.visibility</p:attrName>
                                        </p:attrNameLst>
                                      </p:cBhvr>
                                      <p:to>
                                        <p:strVal val="visible"/>
                                      </p:to>
                                    </p:set>
                                    <p:anim calcmode="lin" valueType="num">
                                      <p:cBhvr additive="base">
                                        <p:cTn id="715" dur="2500" fill="hold"/>
                                        <p:tgtEl>
                                          <p:spTgt spid="242"/>
                                        </p:tgtEl>
                                        <p:attrNameLst>
                                          <p:attrName>ppt_x</p:attrName>
                                        </p:attrNameLst>
                                      </p:cBhvr>
                                      <p:tavLst>
                                        <p:tav tm="0">
                                          <p:val>
                                            <p:strVal val="1+#ppt_w/2"/>
                                          </p:val>
                                        </p:tav>
                                        <p:tav tm="100000">
                                          <p:val>
                                            <p:strVal val="#ppt_x"/>
                                          </p:val>
                                        </p:tav>
                                      </p:tavLst>
                                    </p:anim>
                                    <p:anim calcmode="lin" valueType="num">
                                      <p:cBhvr additive="base">
                                        <p:cTn id="716" dur="2500" fill="hold"/>
                                        <p:tgtEl>
                                          <p:spTgt spid="242"/>
                                        </p:tgtEl>
                                        <p:attrNameLst>
                                          <p:attrName>ppt_y</p:attrName>
                                        </p:attrNameLst>
                                      </p:cBhvr>
                                      <p:tavLst>
                                        <p:tav tm="0">
                                          <p:val>
                                            <p:strVal val="#ppt_y"/>
                                          </p:val>
                                        </p:tav>
                                        <p:tav tm="100000">
                                          <p:val>
                                            <p:strVal val="#ppt_y"/>
                                          </p:val>
                                        </p:tav>
                                      </p:tavLst>
                                    </p:anim>
                                  </p:childTnLst>
                                </p:cTn>
                              </p:par>
                              <p:par>
                                <p:cTn id="717" presetID="2" presetClass="entr" presetSubtype="2" fill="hold" nodeType="withEffect">
                                  <p:stCondLst>
                                    <p:cond delay="0"/>
                                  </p:stCondLst>
                                  <p:childTnLst>
                                    <p:set>
                                      <p:cBhvr>
                                        <p:cTn id="718" dur="1" fill="hold">
                                          <p:stCondLst>
                                            <p:cond delay="0"/>
                                          </p:stCondLst>
                                        </p:cTn>
                                        <p:tgtEl>
                                          <p:spTgt spid="243"/>
                                        </p:tgtEl>
                                        <p:attrNameLst>
                                          <p:attrName>style.visibility</p:attrName>
                                        </p:attrNameLst>
                                      </p:cBhvr>
                                      <p:to>
                                        <p:strVal val="visible"/>
                                      </p:to>
                                    </p:set>
                                    <p:anim calcmode="lin" valueType="num">
                                      <p:cBhvr additive="base">
                                        <p:cTn id="719" dur="2500" fill="hold"/>
                                        <p:tgtEl>
                                          <p:spTgt spid="243"/>
                                        </p:tgtEl>
                                        <p:attrNameLst>
                                          <p:attrName>ppt_x</p:attrName>
                                        </p:attrNameLst>
                                      </p:cBhvr>
                                      <p:tavLst>
                                        <p:tav tm="0">
                                          <p:val>
                                            <p:strVal val="1+#ppt_w/2"/>
                                          </p:val>
                                        </p:tav>
                                        <p:tav tm="100000">
                                          <p:val>
                                            <p:strVal val="#ppt_x"/>
                                          </p:val>
                                        </p:tav>
                                      </p:tavLst>
                                    </p:anim>
                                    <p:anim calcmode="lin" valueType="num">
                                      <p:cBhvr additive="base">
                                        <p:cTn id="720" dur="2500" fill="hold"/>
                                        <p:tgtEl>
                                          <p:spTgt spid="243"/>
                                        </p:tgtEl>
                                        <p:attrNameLst>
                                          <p:attrName>ppt_y</p:attrName>
                                        </p:attrNameLst>
                                      </p:cBhvr>
                                      <p:tavLst>
                                        <p:tav tm="0">
                                          <p:val>
                                            <p:strVal val="#ppt_y"/>
                                          </p:val>
                                        </p:tav>
                                        <p:tav tm="100000">
                                          <p:val>
                                            <p:strVal val="#ppt_y"/>
                                          </p:val>
                                        </p:tav>
                                      </p:tavLst>
                                    </p:anim>
                                  </p:childTnLst>
                                </p:cTn>
                              </p:par>
                              <p:par>
                                <p:cTn id="721" presetID="2" presetClass="entr" presetSubtype="2" fill="hold" nodeType="withEffect">
                                  <p:stCondLst>
                                    <p:cond delay="0"/>
                                  </p:stCondLst>
                                  <p:childTnLst>
                                    <p:set>
                                      <p:cBhvr>
                                        <p:cTn id="722" dur="1" fill="hold">
                                          <p:stCondLst>
                                            <p:cond delay="0"/>
                                          </p:stCondLst>
                                        </p:cTn>
                                        <p:tgtEl>
                                          <p:spTgt spid="244"/>
                                        </p:tgtEl>
                                        <p:attrNameLst>
                                          <p:attrName>style.visibility</p:attrName>
                                        </p:attrNameLst>
                                      </p:cBhvr>
                                      <p:to>
                                        <p:strVal val="visible"/>
                                      </p:to>
                                    </p:set>
                                    <p:anim calcmode="lin" valueType="num">
                                      <p:cBhvr additive="base">
                                        <p:cTn id="723" dur="2500" fill="hold"/>
                                        <p:tgtEl>
                                          <p:spTgt spid="244"/>
                                        </p:tgtEl>
                                        <p:attrNameLst>
                                          <p:attrName>ppt_x</p:attrName>
                                        </p:attrNameLst>
                                      </p:cBhvr>
                                      <p:tavLst>
                                        <p:tav tm="0">
                                          <p:val>
                                            <p:strVal val="1+#ppt_w/2"/>
                                          </p:val>
                                        </p:tav>
                                        <p:tav tm="100000">
                                          <p:val>
                                            <p:strVal val="#ppt_x"/>
                                          </p:val>
                                        </p:tav>
                                      </p:tavLst>
                                    </p:anim>
                                    <p:anim calcmode="lin" valueType="num">
                                      <p:cBhvr additive="base">
                                        <p:cTn id="724" dur="2500" fill="hold"/>
                                        <p:tgtEl>
                                          <p:spTgt spid="244"/>
                                        </p:tgtEl>
                                        <p:attrNameLst>
                                          <p:attrName>ppt_y</p:attrName>
                                        </p:attrNameLst>
                                      </p:cBhvr>
                                      <p:tavLst>
                                        <p:tav tm="0">
                                          <p:val>
                                            <p:strVal val="#ppt_y"/>
                                          </p:val>
                                        </p:tav>
                                        <p:tav tm="100000">
                                          <p:val>
                                            <p:strVal val="#ppt_y"/>
                                          </p:val>
                                        </p:tav>
                                      </p:tavLst>
                                    </p:anim>
                                  </p:childTnLst>
                                </p:cTn>
                              </p:par>
                              <p:par>
                                <p:cTn id="725" presetID="2" presetClass="entr" presetSubtype="2" fill="hold" nodeType="withEffect">
                                  <p:stCondLst>
                                    <p:cond delay="0"/>
                                  </p:stCondLst>
                                  <p:childTnLst>
                                    <p:set>
                                      <p:cBhvr>
                                        <p:cTn id="726" dur="1" fill="hold">
                                          <p:stCondLst>
                                            <p:cond delay="0"/>
                                          </p:stCondLst>
                                        </p:cTn>
                                        <p:tgtEl>
                                          <p:spTgt spid="306"/>
                                        </p:tgtEl>
                                        <p:attrNameLst>
                                          <p:attrName>style.visibility</p:attrName>
                                        </p:attrNameLst>
                                      </p:cBhvr>
                                      <p:to>
                                        <p:strVal val="visible"/>
                                      </p:to>
                                    </p:set>
                                    <p:anim calcmode="lin" valueType="num">
                                      <p:cBhvr additive="base">
                                        <p:cTn id="727" dur="2500" fill="hold"/>
                                        <p:tgtEl>
                                          <p:spTgt spid="306"/>
                                        </p:tgtEl>
                                        <p:attrNameLst>
                                          <p:attrName>ppt_x</p:attrName>
                                        </p:attrNameLst>
                                      </p:cBhvr>
                                      <p:tavLst>
                                        <p:tav tm="0">
                                          <p:val>
                                            <p:strVal val="1+#ppt_w/2"/>
                                          </p:val>
                                        </p:tav>
                                        <p:tav tm="100000">
                                          <p:val>
                                            <p:strVal val="#ppt_x"/>
                                          </p:val>
                                        </p:tav>
                                      </p:tavLst>
                                    </p:anim>
                                    <p:anim calcmode="lin" valueType="num">
                                      <p:cBhvr additive="base">
                                        <p:cTn id="728" dur="2500" fill="hold"/>
                                        <p:tgtEl>
                                          <p:spTgt spid="306"/>
                                        </p:tgtEl>
                                        <p:attrNameLst>
                                          <p:attrName>ppt_y</p:attrName>
                                        </p:attrNameLst>
                                      </p:cBhvr>
                                      <p:tavLst>
                                        <p:tav tm="0">
                                          <p:val>
                                            <p:strVal val="#ppt_y"/>
                                          </p:val>
                                        </p:tav>
                                        <p:tav tm="100000">
                                          <p:val>
                                            <p:strVal val="#ppt_y"/>
                                          </p:val>
                                        </p:tav>
                                      </p:tavLst>
                                    </p:anim>
                                  </p:childTnLst>
                                </p:cTn>
                              </p:par>
                              <p:par>
                                <p:cTn id="729" presetID="2" presetClass="entr" presetSubtype="2" fill="hold" nodeType="withEffect">
                                  <p:stCondLst>
                                    <p:cond delay="0"/>
                                  </p:stCondLst>
                                  <p:childTnLst>
                                    <p:set>
                                      <p:cBhvr>
                                        <p:cTn id="730" dur="1" fill="hold">
                                          <p:stCondLst>
                                            <p:cond delay="0"/>
                                          </p:stCondLst>
                                        </p:cTn>
                                        <p:tgtEl>
                                          <p:spTgt spid="307"/>
                                        </p:tgtEl>
                                        <p:attrNameLst>
                                          <p:attrName>style.visibility</p:attrName>
                                        </p:attrNameLst>
                                      </p:cBhvr>
                                      <p:to>
                                        <p:strVal val="visible"/>
                                      </p:to>
                                    </p:set>
                                    <p:anim calcmode="lin" valueType="num">
                                      <p:cBhvr additive="base">
                                        <p:cTn id="731" dur="2500" fill="hold"/>
                                        <p:tgtEl>
                                          <p:spTgt spid="307"/>
                                        </p:tgtEl>
                                        <p:attrNameLst>
                                          <p:attrName>ppt_x</p:attrName>
                                        </p:attrNameLst>
                                      </p:cBhvr>
                                      <p:tavLst>
                                        <p:tav tm="0">
                                          <p:val>
                                            <p:strVal val="1+#ppt_w/2"/>
                                          </p:val>
                                        </p:tav>
                                        <p:tav tm="100000">
                                          <p:val>
                                            <p:strVal val="#ppt_x"/>
                                          </p:val>
                                        </p:tav>
                                      </p:tavLst>
                                    </p:anim>
                                    <p:anim calcmode="lin" valueType="num">
                                      <p:cBhvr additive="base">
                                        <p:cTn id="732" dur="2500" fill="hold"/>
                                        <p:tgtEl>
                                          <p:spTgt spid="307"/>
                                        </p:tgtEl>
                                        <p:attrNameLst>
                                          <p:attrName>ppt_y</p:attrName>
                                        </p:attrNameLst>
                                      </p:cBhvr>
                                      <p:tavLst>
                                        <p:tav tm="0">
                                          <p:val>
                                            <p:strVal val="#ppt_y"/>
                                          </p:val>
                                        </p:tav>
                                        <p:tav tm="100000">
                                          <p:val>
                                            <p:strVal val="#ppt_y"/>
                                          </p:val>
                                        </p:tav>
                                      </p:tavLst>
                                    </p:anim>
                                  </p:childTnLst>
                                </p:cTn>
                              </p:par>
                              <p:par>
                                <p:cTn id="733" presetID="2" presetClass="entr" presetSubtype="2" fill="hold" nodeType="withEffect">
                                  <p:stCondLst>
                                    <p:cond delay="0"/>
                                  </p:stCondLst>
                                  <p:childTnLst>
                                    <p:set>
                                      <p:cBhvr>
                                        <p:cTn id="734" dur="1" fill="hold">
                                          <p:stCondLst>
                                            <p:cond delay="0"/>
                                          </p:stCondLst>
                                        </p:cTn>
                                        <p:tgtEl>
                                          <p:spTgt spid="308"/>
                                        </p:tgtEl>
                                        <p:attrNameLst>
                                          <p:attrName>style.visibility</p:attrName>
                                        </p:attrNameLst>
                                      </p:cBhvr>
                                      <p:to>
                                        <p:strVal val="visible"/>
                                      </p:to>
                                    </p:set>
                                    <p:anim calcmode="lin" valueType="num">
                                      <p:cBhvr additive="base">
                                        <p:cTn id="735" dur="2500" fill="hold"/>
                                        <p:tgtEl>
                                          <p:spTgt spid="308"/>
                                        </p:tgtEl>
                                        <p:attrNameLst>
                                          <p:attrName>ppt_x</p:attrName>
                                        </p:attrNameLst>
                                      </p:cBhvr>
                                      <p:tavLst>
                                        <p:tav tm="0">
                                          <p:val>
                                            <p:strVal val="1+#ppt_w/2"/>
                                          </p:val>
                                        </p:tav>
                                        <p:tav tm="100000">
                                          <p:val>
                                            <p:strVal val="#ppt_x"/>
                                          </p:val>
                                        </p:tav>
                                      </p:tavLst>
                                    </p:anim>
                                    <p:anim calcmode="lin" valueType="num">
                                      <p:cBhvr additive="base">
                                        <p:cTn id="736" dur="2500" fill="hold"/>
                                        <p:tgtEl>
                                          <p:spTgt spid="308"/>
                                        </p:tgtEl>
                                        <p:attrNameLst>
                                          <p:attrName>ppt_y</p:attrName>
                                        </p:attrNameLst>
                                      </p:cBhvr>
                                      <p:tavLst>
                                        <p:tav tm="0">
                                          <p:val>
                                            <p:strVal val="#ppt_y"/>
                                          </p:val>
                                        </p:tav>
                                        <p:tav tm="100000">
                                          <p:val>
                                            <p:strVal val="#ppt_y"/>
                                          </p:val>
                                        </p:tav>
                                      </p:tavLst>
                                    </p:anim>
                                  </p:childTnLst>
                                </p:cTn>
                              </p:par>
                              <p:par>
                                <p:cTn id="737" presetID="2" presetClass="entr" presetSubtype="2" fill="hold" nodeType="withEffect">
                                  <p:stCondLst>
                                    <p:cond delay="0"/>
                                  </p:stCondLst>
                                  <p:childTnLst>
                                    <p:set>
                                      <p:cBhvr>
                                        <p:cTn id="738" dur="1" fill="hold">
                                          <p:stCondLst>
                                            <p:cond delay="0"/>
                                          </p:stCondLst>
                                        </p:cTn>
                                        <p:tgtEl>
                                          <p:spTgt spid="309"/>
                                        </p:tgtEl>
                                        <p:attrNameLst>
                                          <p:attrName>style.visibility</p:attrName>
                                        </p:attrNameLst>
                                      </p:cBhvr>
                                      <p:to>
                                        <p:strVal val="visible"/>
                                      </p:to>
                                    </p:set>
                                    <p:anim calcmode="lin" valueType="num">
                                      <p:cBhvr additive="base">
                                        <p:cTn id="739" dur="2500" fill="hold"/>
                                        <p:tgtEl>
                                          <p:spTgt spid="309"/>
                                        </p:tgtEl>
                                        <p:attrNameLst>
                                          <p:attrName>ppt_x</p:attrName>
                                        </p:attrNameLst>
                                      </p:cBhvr>
                                      <p:tavLst>
                                        <p:tav tm="0">
                                          <p:val>
                                            <p:strVal val="1+#ppt_w/2"/>
                                          </p:val>
                                        </p:tav>
                                        <p:tav tm="100000">
                                          <p:val>
                                            <p:strVal val="#ppt_x"/>
                                          </p:val>
                                        </p:tav>
                                      </p:tavLst>
                                    </p:anim>
                                    <p:anim calcmode="lin" valueType="num">
                                      <p:cBhvr additive="base">
                                        <p:cTn id="740" dur="2500" fill="hold"/>
                                        <p:tgtEl>
                                          <p:spTgt spid="309"/>
                                        </p:tgtEl>
                                        <p:attrNameLst>
                                          <p:attrName>ppt_y</p:attrName>
                                        </p:attrNameLst>
                                      </p:cBhvr>
                                      <p:tavLst>
                                        <p:tav tm="0">
                                          <p:val>
                                            <p:strVal val="#ppt_y"/>
                                          </p:val>
                                        </p:tav>
                                        <p:tav tm="100000">
                                          <p:val>
                                            <p:strVal val="#ppt_y"/>
                                          </p:val>
                                        </p:tav>
                                      </p:tavLst>
                                    </p:anim>
                                  </p:childTnLst>
                                </p:cTn>
                              </p:par>
                              <p:par>
                                <p:cTn id="741" presetID="2" presetClass="entr" presetSubtype="2" fill="hold" nodeType="withEffect">
                                  <p:stCondLst>
                                    <p:cond delay="0"/>
                                  </p:stCondLst>
                                  <p:childTnLst>
                                    <p:set>
                                      <p:cBhvr>
                                        <p:cTn id="742" dur="1" fill="hold">
                                          <p:stCondLst>
                                            <p:cond delay="0"/>
                                          </p:stCondLst>
                                        </p:cTn>
                                        <p:tgtEl>
                                          <p:spTgt spid="310"/>
                                        </p:tgtEl>
                                        <p:attrNameLst>
                                          <p:attrName>style.visibility</p:attrName>
                                        </p:attrNameLst>
                                      </p:cBhvr>
                                      <p:to>
                                        <p:strVal val="visible"/>
                                      </p:to>
                                    </p:set>
                                    <p:anim calcmode="lin" valueType="num">
                                      <p:cBhvr additive="base">
                                        <p:cTn id="743" dur="2500" fill="hold"/>
                                        <p:tgtEl>
                                          <p:spTgt spid="310"/>
                                        </p:tgtEl>
                                        <p:attrNameLst>
                                          <p:attrName>ppt_x</p:attrName>
                                        </p:attrNameLst>
                                      </p:cBhvr>
                                      <p:tavLst>
                                        <p:tav tm="0">
                                          <p:val>
                                            <p:strVal val="1+#ppt_w/2"/>
                                          </p:val>
                                        </p:tav>
                                        <p:tav tm="100000">
                                          <p:val>
                                            <p:strVal val="#ppt_x"/>
                                          </p:val>
                                        </p:tav>
                                      </p:tavLst>
                                    </p:anim>
                                    <p:anim calcmode="lin" valueType="num">
                                      <p:cBhvr additive="base">
                                        <p:cTn id="744" dur="2500" fill="hold"/>
                                        <p:tgtEl>
                                          <p:spTgt spid="310"/>
                                        </p:tgtEl>
                                        <p:attrNameLst>
                                          <p:attrName>ppt_y</p:attrName>
                                        </p:attrNameLst>
                                      </p:cBhvr>
                                      <p:tavLst>
                                        <p:tav tm="0">
                                          <p:val>
                                            <p:strVal val="#ppt_y"/>
                                          </p:val>
                                        </p:tav>
                                        <p:tav tm="100000">
                                          <p:val>
                                            <p:strVal val="#ppt_y"/>
                                          </p:val>
                                        </p:tav>
                                      </p:tavLst>
                                    </p:anim>
                                  </p:childTnLst>
                                </p:cTn>
                              </p:par>
                              <p:par>
                                <p:cTn id="745" presetID="2" presetClass="entr" presetSubtype="2" fill="hold" nodeType="withEffect">
                                  <p:stCondLst>
                                    <p:cond delay="0"/>
                                  </p:stCondLst>
                                  <p:childTnLst>
                                    <p:set>
                                      <p:cBhvr>
                                        <p:cTn id="746" dur="1" fill="hold">
                                          <p:stCondLst>
                                            <p:cond delay="0"/>
                                          </p:stCondLst>
                                        </p:cTn>
                                        <p:tgtEl>
                                          <p:spTgt spid="311"/>
                                        </p:tgtEl>
                                        <p:attrNameLst>
                                          <p:attrName>style.visibility</p:attrName>
                                        </p:attrNameLst>
                                      </p:cBhvr>
                                      <p:to>
                                        <p:strVal val="visible"/>
                                      </p:to>
                                    </p:set>
                                    <p:anim calcmode="lin" valueType="num">
                                      <p:cBhvr additive="base">
                                        <p:cTn id="747" dur="2500" fill="hold"/>
                                        <p:tgtEl>
                                          <p:spTgt spid="311"/>
                                        </p:tgtEl>
                                        <p:attrNameLst>
                                          <p:attrName>ppt_x</p:attrName>
                                        </p:attrNameLst>
                                      </p:cBhvr>
                                      <p:tavLst>
                                        <p:tav tm="0">
                                          <p:val>
                                            <p:strVal val="1+#ppt_w/2"/>
                                          </p:val>
                                        </p:tav>
                                        <p:tav tm="100000">
                                          <p:val>
                                            <p:strVal val="#ppt_x"/>
                                          </p:val>
                                        </p:tav>
                                      </p:tavLst>
                                    </p:anim>
                                    <p:anim calcmode="lin" valueType="num">
                                      <p:cBhvr additive="base">
                                        <p:cTn id="748" dur="2500" fill="hold"/>
                                        <p:tgtEl>
                                          <p:spTgt spid="311"/>
                                        </p:tgtEl>
                                        <p:attrNameLst>
                                          <p:attrName>ppt_y</p:attrName>
                                        </p:attrNameLst>
                                      </p:cBhvr>
                                      <p:tavLst>
                                        <p:tav tm="0">
                                          <p:val>
                                            <p:strVal val="#ppt_y"/>
                                          </p:val>
                                        </p:tav>
                                        <p:tav tm="100000">
                                          <p:val>
                                            <p:strVal val="#ppt_y"/>
                                          </p:val>
                                        </p:tav>
                                      </p:tavLst>
                                    </p:anim>
                                  </p:childTnLst>
                                </p:cTn>
                              </p:par>
                              <p:par>
                                <p:cTn id="749" presetID="2" presetClass="entr" presetSubtype="2" fill="hold" nodeType="withEffect">
                                  <p:stCondLst>
                                    <p:cond delay="0"/>
                                  </p:stCondLst>
                                  <p:childTnLst>
                                    <p:set>
                                      <p:cBhvr>
                                        <p:cTn id="750" dur="1" fill="hold">
                                          <p:stCondLst>
                                            <p:cond delay="0"/>
                                          </p:stCondLst>
                                        </p:cTn>
                                        <p:tgtEl>
                                          <p:spTgt spid="312"/>
                                        </p:tgtEl>
                                        <p:attrNameLst>
                                          <p:attrName>style.visibility</p:attrName>
                                        </p:attrNameLst>
                                      </p:cBhvr>
                                      <p:to>
                                        <p:strVal val="visible"/>
                                      </p:to>
                                    </p:set>
                                    <p:anim calcmode="lin" valueType="num">
                                      <p:cBhvr additive="base">
                                        <p:cTn id="751" dur="2500" fill="hold"/>
                                        <p:tgtEl>
                                          <p:spTgt spid="312"/>
                                        </p:tgtEl>
                                        <p:attrNameLst>
                                          <p:attrName>ppt_x</p:attrName>
                                        </p:attrNameLst>
                                      </p:cBhvr>
                                      <p:tavLst>
                                        <p:tav tm="0">
                                          <p:val>
                                            <p:strVal val="1+#ppt_w/2"/>
                                          </p:val>
                                        </p:tav>
                                        <p:tav tm="100000">
                                          <p:val>
                                            <p:strVal val="#ppt_x"/>
                                          </p:val>
                                        </p:tav>
                                      </p:tavLst>
                                    </p:anim>
                                    <p:anim calcmode="lin" valueType="num">
                                      <p:cBhvr additive="base">
                                        <p:cTn id="752" dur="2500" fill="hold"/>
                                        <p:tgtEl>
                                          <p:spTgt spid="312"/>
                                        </p:tgtEl>
                                        <p:attrNameLst>
                                          <p:attrName>ppt_y</p:attrName>
                                        </p:attrNameLst>
                                      </p:cBhvr>
                                      <p:tavLst>
                                        <p:tav tm="0">
                                          <p:val>
                                            <p:strVal val="#ppt_y"/>
                                          </p:val>
                                        </p:tav>
                                        <p:tav tm="100000">
                                          <p:val>
                                            <p:strVal val="#ppt_y"/>
                                          </p:val>
                                        </p:tav>
                                      </p:tavLst>
                                    </p:anim>
                                  </p:childTnLst>
                                </p:cTn>
                              </p:par>
                              <p:par>
                                <p:cTn id="753" presetID="2" presetClass="entr" presetSubtype="2" fill="hold" nodeType="withEffect">
                                  <p:stCondLst>
                                    <p:cond delay="0"/>
                                  </p:stCondLst>
                                  <p:childTnLst>
                                    <p:set>
                                      <p:cBhvr>
                                        <p:cTn id="754" dur="1" fill="hold">
                                          <p:stCondLst>
                                            <p:cond delay="0"/>
                                          </p:stCondLst>
                                        </p:cTn>
                                        <p:tgtEl>
                                          <p:spTgt spid="313"/>
                                        </p:tgtEl>
                                        <p:attrNameLst>
                                          <p:attrName>style.visibility</p:attrName>
                                        </p:attrNameLst>
                                      </p:cBhvr>
                                      <p:to>
                                        <p:strVal val="visible"/>
                                      </p:to>
                                    </p:set>
                                    <p:anim calcmode="lin" valueType="num">
                                      <p:cBhvr additive="base">
                                        <p:cTn id="755" dur="2500" fill="hold"/>
                                        <p:tgtEl>
                                          <p:spTgt spid="313"/>
                                        </p:tgtEl>
                                        <p:attrNameLst>
                                          <p:attrName>ppt_x</p:attrName>
                                        </p:attrNameLst>
                                      </p:cBhvr>
                                      <p:tavLst>
                                        <p:tav tm="0">
                                          <p:val>
                                            <p:strVal val="1+#ppt_w/2"/>
                                          </p:val>
                                        </p:tav>
                                        <p:tav tm="100000">
                                          <p:val>
                                            <p:strVal val="#ppt_x"/>
                                          </p:val>
                                        </p:tav>
                                      </p:tavLst>
                                    </p:anim>
                                    <p:anim calcmode="lin" valueType="num">
                                      <p:cBhvr additive="base">
                                        <p:cTn id="756" dur="2500" fill="hold"/>
                                        <p:tgtEl>
                                          <p:spTgt spid="313"/>
                                        </p:tgtEl>
                                        <p:attrNameLst>
                                          <p:attrName>ppt_y</p:attrName>
                                        </p:attrNameLst>
                                      </p:cBhvr>
                                      <p:tavLst>
                                        <p:tav tm="0">
                                          <p:val>
                                            <p:strVal val="#ppt_y"/>
                                          </p:val>
                                        </p:tav>
                                        <p:tav tm="100000">
                                          <p:val>
                                            <p:strVal val="#ppt_y"/>
                                          </p:val>
                                        </p:tav>
                                      </p:tavLst>
                                    </p:anim>
                                  </p:childTnLst>
                                </p:cTn>
                              </p:par>
                              <p:par>
                                <p:cTn id="757" presetID="2" presetClass="entr" presetSubtype="2" fill="hold" nodeType="withEffect">
                                  <p:stCondLst>
                                    <p:cond delay="0"/>
                                  </p:stCondLst>
                                  <p:childTnLst>
                                    <p:set>
                                      <p:cBhvr>
                                        <p:cTn id="758" dur="1" fill="hold">
                                          <p:stCondLst>
                                            <p:cond delay="0"/>
                                          </p:stCondLst>
                                        </p:cTn>
                                        <p:tgtEl>
                                          <p:spTgt spid="314"/>
                                        </p:tgtEl>
                                        <p:attrNameLst>
                                          <p:attrName>style.visibility</p:attrName>
                                        </p:attrNameLst>
                                      </p:cBhvr>
                                      <p:to>
                                        <p:strVal val="visible"/>
                                      </p:to>
                                    </p:set>
                                    <p:anim calcmode="lin" valueType="num">
                                      <p:cBhvr additive="base">
                                        <p:cTn id="759" dur="2500" fill="hold"/>
                                        <p:tgtEl>
                                          <p:spTgt spid="314"/>
                                        </p:tgtEl>
                                        <p:attrNameLst>
                                          <p:attrName>ppt_x</p:attrName>
                                        </p:attrNameLst>
                                      </p:cBhvr>
                                      <p:tavLst>
                                        <p:tav tm="0">
                                          <p:val>
                                            <p:strVal val="1+#ppt_w/2"/>
                                          </p:val>
                                        </p:tav>
                                        <p:tav tm="100000">
                                          <p:val>
                                            <p:strVal val="#ppt_x"/>
                                          </p:val>
                                        </p:tav>
                                      </p:tavLst>
                                    </p:anim>
                                    <p:anim calcmode="lin" valueType="num">
                                      <p:cBhvr additive="base">
                                        <p:cTn id="760" dur="2500" fill="hold"/>
                                        <p:tgtEl>
                                          <p:spTgt spid="314"/>
                                        </p:tgtEl>
                                        <p:attrNameLst>
                                          <p:attrName>ppt_y</p:attrName>
                                        </p:attrNameLst>
                                      </p:cBhvr>
                                      <p:tavLst>
                                        <p:tav tm="0">
                                          <p:val>
                                            <p:strVal val="#ppt_y"/>
                                          </p:val>
                                        </p:tav>
                                        <p:tav tm="100000">
                                          <p:val>
                                            <p:strVal val="#ppt_y"/>
                                          </p:val>
                                        </p:tav>
                                      </p:tavLst>
                                    </p:anim>
                                  </p:childTnLst>
                                </p:cTn>
                              </p:par>
                              <p:par>
                                <p:cTn id="761" presetID="2" presetClass="entr" presetSubtype="2" fill="hold" nodeType="withEffect">
                                  <p:stCondLst>
                                    <p:cond delay="0"/>
                                  </p:stCondLst>
                                  <p:childTnLst>
                                    <p:set>
                                      <p:cBhvr>
                                        <p:cTn id="762" dur="1" fill="hold">
                                          <p:stCondLst>
                                            <p:cond delay="0"/>
                                          </p:stCondLst>
                                        </p:cTn>
                                        <p:tgtEl>
                                          <p:spTgt spid="315"/>
                                        </p:tgtEl>
                                        <p:attrNameLst>
                                          <p:attrName>style.visibility</p:attrName>
                                        </p:attrNameLst>
                                      </p:cBhvr>
                                      <p:to>
                                        <p:strVal val="visible"/>
                                      </p:to>
                                    </p:set>
                                    <p:anim calcmode="lin" valueType="num">
                                      <p:cBhvr additive="base">
                                        <p:cTn id="763" dur="2500" fill="hold"/>
                                        <p:tgtEl>
                                          <p:spTgt spid="315"/>
                                        </p:tgtEl>
                                        <p:attrNameLst>
                                          <p:attrName>ppt_x</p:attrName>
                                        </p:attrNameLst>
                                      </p:cBhvr>
                                      <p:tavLst>
                                        <p:tav tm="0">
                                          <p:val>
                                            <p:strVal val="1+#ppt_w/2"/>
                                          </p:val>
                                        </p:tav>
                                        <p:tav tm="100000">
                                          <p:val>
                                            <p:strVal val="#ppt_x"/>
                                          </p:val>
                                        </p:tav>
                                      </p:tavLst>
                                    </p:anim>
                                    <p:anim calcmode="lin" valueType="num">
                                      <p:cBhvr additive="base">
                                        <p:cTn id="764" dur="2500" fill="hold"/>
                                        <p:tgtEl>
                                          <p:spTgt spid="315"/>
                                        </p:tgtEl>
                                        <p:attrNameLst>
                                          <p:attrName>ppt_y</p:attrName>
                                        </p:attrNameLst>
                                      </p:cBhvr>
                                      <p:tavLst>
                                        <p:tav tm="0">
                                          <p:val>
                                            <p:strVal val="#ppt_y"/>
                                          </p:val>
                                        </p:tav>
                                        <p:tav tm="100000">
                                          <p:val>
                                            <p:strVal val="#ppt_y"/>
                                          </p:val>
                                        </p:tav>
                                      </p:tavLst>
                                    </p:anim>
                                  </p:childTnLst>
                                </p:cTn>
                              </p:par>
                              <p:par>
                                <p:cTn id="765" presetID="2" presetClass="entr" presetSubtype="2" fill="hold" nodeType="withEffect">
                                  <p:stCondLst>
                                    <p:cond delay="0"/>
                                  </p:stCondLst>
                                  <p:childTnLst>
                                    <p:set>
                                      <p:cBhvr>
                                        <p:cTn id="766" dur="1" fill="hold">
                                          <p:stCondLst>
                                            <p:cond delay="0"/>
                                          </p:stCondLst>
                                        </p:cTn>
                                        <p:tgtEl>
                                          <p:spTgt spid="316"/>
                                        </p:tgtEl>
                                        <p:attrNameLst>
                                          <p:attrName>style.visibility</p:attrName>
                                        </p:attrNameLst>
                                      </p:cBhvr>
                                      <p:to>
                                        <p:strVal val="visible"/>
                                      </p:to>
                                    </p:set>
                                    <p:anim calcmode="lin" valueType="num">
                                      <p:cBhvr additive="base">
                                        <p:cTn id="767" dur="2500" fill="hold"/>
                                        <p:tgtEl>
                                          <p:spTgt spid="316"/>
                                        </p:tgtEl>
                                        <p:attrNameLst>
                                          <p:attrName>ppt_x</p:attrName>
                                        </p:attrNameLst>
                                      </p:cBhvr>
                                      <p:tavLst>
                                        <p:tav tm="0">
                                          <p:val>
                                            <p:strVal val="1+#ppt_w/2"/>
                                          </p:val>
                                        </p:tav>
                                        <p:tav tm="100000">
                                          <p:val>
                                            <p:strVal val="#ppt_x"/>
                                          </p:val>
                                        </p:tav>
                                      </p:tavLst>
                                    </p:anim>
                                    <p:anim calcmode="lin" valueType="num">
                                      <p:cBhvr additive="base">
                                        <p:cTn id="768" dur="2500" fill="hold"/>
                                        <p:tgtEl>
                                          <p:spTgt spid="316"/>
                                        </p:tgtEl>
                                        <p:attrNameLst>
                                          <p:attrName>ppt_y</p:attrName>
                                        </p:attrNameLst>
                                      </p:cBhvr>
                                      <p:tavLst>
                                        <p:tav tm="0">
                                          <p:val>
                                            <p:strVal val="#ppt_y"/>
                                          </p:val>
                                        </p:tav>
                                        <p:tav tm="100000">
                                          <p:val>
                                            <p:strVal val="#ppt_y"/>
                                          </p:val>
                                        </p:tav>
                                      </p:tavLst>
                                    </p:anim>
                                  </p:childTnLst>
                                </p:cTn>
                              </p:par>
                              <p:par>
                                <p:cTn id="769" presetID="2" presetClass="entr" presetSubtype="2" fill="hold" nodeType="withEffect">
                                  <p:stCondLst>
                                    <p:cond delay="0"/>
                                  </p:stCondLst>
                                  <p:childTnLst>
                                    <p:set>
                                      <p:cBhvr>
                                        <p:cTn id="770" dur="1" fill="hold">
                                          <p:stCondLst>
                                            <p:cond delay="0"/>
                                          </p:stCondLst>
                                        </p:cTn>
                                        <p:tgtEl>
                                          <p:spTgt spid="317"/>
                                        </p:tgtEl>
                                        <p:attrNameLst>
                                          <p:attrName>style.visibility</p:attrName>
                                        </p:attrNameLst>
                                      </p:cBhvr>
                                      <p:to>
                                        <p:strVal val="visible"/>
                                      </p:to>
                                    </p:set>
                                    <p:anim calcmode="lin" valueType="num">
                                      <p:cBhvr additive="base">
                                        <p:cTn id="771" dur="2500" fill="hold"/>
                                        <p:tgtEl>
                                          <p:spTgt spid="317"/>
                                        </p:tgtEl>
                                        <p:attrNameLst>
                                          <p:attrName>ppt_x</p:attrName>
                                        </p:attrNameLst>
                                      </p:cBhvr>
                                      <p:tavLst>
                                        <p:tav tm="0">
                                          <p:val>
                                            <p:strVal val="1+#ppt_w/2"/>
                                          </p:val>
                                        </p:tav>
                                        <p:tav tm="100000">
                                          <p:val>
                                            <p:strVal val="#ppt_x"/>
                                          </p:val>
                                        </p:tav>
                                      </p:tavLst>
                                    </p:anim>
                                    <p:anim calcmode="lin" valueType="num">
                                      <p:cBhvr additive="base">
                                        <p:cTn id="772" dur="2500" fill="hold"/>
                                        <p:tgtEl>
                                          <p:spTgt spid="317"/>
                                        </p:tgtEl>
                                        <p:attrNameLst>
                                          <p:attrName>ppt_y</p:attrName>
                                        </p:attrNameLst>
                                      </p:cBhvr>
                                      <p:tavLst>
                                        <p:tav tm="0">
                                          <p:val>
                                            <p:strVal val="#ppt_y"/>
                                          </p:val>
                                        </p:tav>
                                        <p:tav tm="100000">
                                          <p:val>
                                            <p:strVal val="#ppt_y"/>
                                          </p:val>
                                        </p:tav>
                                      </p:tavLst>
                                    </p:anim>
                                  </p:childTnLst>
                                </p:cTn>
                              </p:par>
                              <p:par>
                                <p:cTn id="773" presetID="2" presetClass="entr" presetSubtype="2" fill="hold" nodeType="withEffect">
                                  <p:stCondLst>
                                    <p:cond delay="0"/>
                                  </p:stCondLst>
                                  <p:childTnLst>
                                    <p:set>
                                      <p:cBhvr>
                                        <p:cTn id="774" dur="1" fill="hold">
                                          <p:stCondLst>
                                            <p:cond delay="0"/>
                                          </p:stCondLst>
                                        </p:cTn>
                                        <p:tgtEl>
                                          <p:spTgt spid="318"/>
                                        </p:tgtEl>
                                        <p:attrNameLst>
                                          <p:attrName>style.visibility</p:attrName>
                                        </p:attrNameLst>
                                      </p:cBhvr>
                                      <p:to>
                                        <p:strVal val="visible"/>
                                      </p:to>
                                    </p:set>
                                    <p:anim calcmode="lin" valueType="num">
                                      <p:cBhvr additive="base">
                                        <p:cTn id="775" dur="2500" fill="hold"/>
                                        <p:tgtEl>
                                          <p:spTgt spid="318"/>
                                        </p:tgtEl>
                                        <p:attrNameLst>
                                          <p:attrName>ppt_x</p:attrName>
                                        </p:attrNameLst>
                                      </p:cBhvr>
                                      <p:tavLst>
                                        <p:tav tm="0">
                                          <p:val>
                                            <p:strVal val="1+#ppt_w/2"/>
                                          </p:val>
                                        </p:tav>
                                        <p:tav tm="100000">
                                          <p:val>
                                            <p:strVal val="#ppt_x"/>
                                          </p:val>
                                        </p:tav>
                                      </p:tavLst>
                                    </p:anim>
                                    <p:anim calcmode="lin" valueType="num">
                                      <p:cBhvr additive="base">
                                        <p:cTn id="776" dur="2500" fill="hold"/>
                                        <p:tgtEl>
                                          <p:spTgt spid="318"/>
                                        </p:tgtEl>
                                        <p:attrNameLst>
                                          <p:attrName>ppt_y</p:attrName>
                                        </p:attrNameLst>
                                      </p:cBhvr>
                                      <p:tavLst>
                                        <p:tav tm="0">
                                          <p:val>
                                            <p:strVal val="#ppt_y"/>
                                          </p:val>
                                        </p:tav>
                                        <p:tav tm="100000">
                                          <p:val>
                                            <p:strVal val="#ppt_y"/>
                                          </p:val>
                                        </p:tav>
                                      </p:tavLst>
                                    </p:anim>
                                  </p:childTnLst>
                                </p:cTn>
                              </p:par>
                              <p:par>
                                <p:cTn id="777" presetID="2" presetClass="entr" presetSubtype="2" fill="hold" nodeType="withEffect">
                                  <p:stCondLst>
                                    <p:cond delay="0"/>
                                  </p:stCondLst>
                                  <p:childTnLst>
                                    <p:set>
                                      <p:cBhvr>
                                        <p:cTn id="778" dur="1" fill="hold">
                                          <p:stCondLst>
                                            <p:cond delay="0"/>
                                          </p:stCondLst>
                                        </p:cTn>
                                        <p:tgtEl>
                                          <p:spTgt spid="319"/>
                                        </p:tgtEl>
                                        <p:attrNameLst>
                                          <p:attrName>style.visibility</p:attrName>
                                        </p:attrNameLst>
                                      </p:cBhvr>
                                      <p:to>
                                        <p:strVal val="visible"/>
                                      </p:to>
                                    </p:set>
                                    <p:anim calcmode="lin" valueType="num">
                                      <p:cBhvr additive="base">
                                        <p:cTn id="779" dur="2500" fill="hold"/>
                                        <p:tgtEl>
                                          <p:spTgt spid="319"/>
                                        </p:tgtEl>
                                        <p:attrNameLst>
                                          <p:attrName>ppt_x</p:attrName>
                                        </p:attrNameLst>
                                      </p:cBhvr>
                                      <p:tavLst>
                                        <p:tav tm="0">
                                          <p:val>
                                            <p:strVal val="1+#ppt_w/2"/>
                                          </p:val>
                                        </p:tav>
                                        <p:tav tm="100000">
                                          <p:val>
                                            <p:strVal val="#ppt_x"/>
                                          </p:val>
                                        </p:tav>
                                      </p:tavLst>
                                    </p:anim>
                                    <p:anim calcmode="lin" valueType="num">
                                      <p:cBhvr additive="base">
                                        <p:cTn id="780" dur="2500" fill="hold"/>
                                        <p:tgtEl>
                                          <p:spTgt spid="319"/>
                                        </p:tgtEl>
                                        <p:attrNameLst>
                                          <p:attrName>ppt_y</p:attrName>
                                        </p:attrNameLst>
                                      </p:cBhvr>
                                      <p:tavLst>
                                        <p:tav tm="0">
                                          <p:val>
                                            <p:strVal val="#ppt_y"/>
                                          </p:val>
                                        </p:tav>
                                        <p:tav tm="100000">
                                          <p:val>
                                            <p:strVal val="#ppt_y"/>
                                          </p:val>
                                        </p:tav>
                                      </p:tavLst>
                                    </p:anim>
                                  </p:childTnLst>
                                </p:cTn>
                              </p:par>
                              <p:par>
                                <p:cTn id="781" presetID="2" presetClass="entr" presetSubtype="2" fill="hold" nodeType="withEffect">
                                  <p:stCondLst>
                                    <p:cond delay="0"/>
                                  </p:stCondLst>
                                  <p:childTnLst>
                                    <p:set>
                                      <p:cBhvr>
                                        <p:cTn id="782" dur="1" fill="hold">
                                          <p:stCondLst>
                                            <p:cond delay="0"/>
                                          </p:stCondLst>
                                        </p:cTn>
                                        <p:tgtEl>
                                          <p:spTgt spid="320"/>
                                        </p:tgtEl>
                                        <p:attrNameLst>
                                          <p:attrName>style.visibility</p:attrName>
                                        </p:attrNameLst>
                                      </p:cBhvr>
                                      <p:to>
                                        <p:strVal val="visible"/>
                                      </p:to>
                                    </p:set>
                                    <p:anim calcmode="lin" valueType="num">
                                      <p:cBhvr additive="base">
                                        <p:cTn id="783" dur="2500" fill="hold"/>
                                        <p:tgtEl>
                                          <p:spTgt spid="320"/>
                                        </p:tgtEl>
                                        <p:attrNameLst>
                                          <p:attrName>ppt_x</p:attrName>
                                        </p:attrNameLst>
                                      </p:cBhvr>
                                      <p:tavLst>
                                        <p:tav tm="0">
                                          <p:val>
                                            <p:strVal val="1+#ppt_w/2"/>
                                          </p:val>
                                        </p:tav>
                                        <p:tav tm="100000">
                                          <p:val>
                                            <p:strVal val="#ppt_x"/>
                                          </p:val>
                                        </p:tav>
                                      </p:tavLst>
                                    </p:anim>
                                    <p:anim calcmode="lin" valueType="num">
                                      <p:cBhvr additive="base">
                                        <p:cTn id="784" dur="2500" fill="hold"/>
                                        <p:tgtEl>
                                          <p:spTgt spid="320"/>
                                        </p:tgtEl>
                                        <p:attrNameLst>
                                          <p:attrName>ppt_y</p:attrName>
                                        </p:attrNameLst>
                                      </p:cBhvr>
                                      <p:tavLst>
                                        <p:tav tm="0">
                                          <p:val>
                                            <p:strVal val="#ppt_y"/>
                                          </p:val>
                                        </p:tav>
                                        <p:tav tm="100000">
                                          <p:val>
                                            <p:strVal val="#ppt_y"/>
                                          </p:val>
                                        </p:tav>
                                      </p:tavLst>
                                    </p:anim>
                                  </p:childTnLst>
                                </p:cTn>
                              </p:par>
                              <p:par>
                                <p:cTn id="785" presetID="2" presetClass="entr" presetSubtype="2" fill="hold" nodeType="withEffect">
                                  <p:stCondLst>
                                    <p:cond delay="0"/>
                                  </p:stCondLst>
                                  <p:childTnLst>
                                    <p:set>
                                      <p:cBhvr>
                                        <p:cTn id="786" dur="1" fill="hold">
                                          <p:stCondLst>
                                            <p:cond delay="0"/>
                                          </p:stCondLst>
                                        </p:cTn>
                                        <p:tgtEl>
                                          <p:spTgt spid="321"/>
                                        </p:tgtEl>
                                        <p:attrNameLst>
                                          <p:attrName>style.visibility</p:attrName>
                                        </p:attrNameLst>
                                      </p:cBhvr>
                                      <p:to>
                                        <p:strVal val="visible"/>
                                      </p:to>
                                    </p:set>
                                    <p:anim calcmode="lin" valueType="num">
                                      <p:cBhvr additive="base">
                                        <p:cTn id="787" dur="2500" fill="hold"/>
                                        <p:tgtEl>
                                          <p:spTgt spid="321"/>
                                        </p:tgtEl>
                                        <p:attrNameLst>
                                          <p:attrName>ppt_x</p:attrName>
                                        </p:attrNameLst>
                                      </p:cBhvr>
                                      <p:tavLst>
                                        <p:tav tm="0">
                                          <p:val>
                                            <p:strVal val="1+#ppt_w/2"/>
                                          </p:val>
                                        </p:tav>
                                        <p:tav tm="100000">
                                          <p:val>
                                            <p:strVal val="#ppt_x"/>
                                          </p:val>
                                        </p:tav>
                                      </p:tavLst>
                                    </p:anim>
                                    <p:anim calcmode="lin" valueType="num">
                                      <p:cBhvr additive="base">
                                        <p:cTn id="788" dur="2500" fill="hold"/>
                                        <p:tgtEl>
                                          <p:spTgt spid="321"/>
                                        </p:tgtEl>
                                        <p:attrNameLst>
                                          <p:attrName>ppt_y</p:attrName>
                                        </p:attrNameLst>
                                      </p:cBhvr>
                                      <p:tavLst>
                                        <p:tav tm="0">
                                          <p:val>
                                            <p:strVal val="#ppt_y"/>
                                          </p:val>
                                        </p:tav>
                                        <p:tav tm="100000">
                                          <p:val>
                                            <p:strVal val="#ppt_y"/>
                                          </p:val>
                                        </p:tav>
                                      </p:tavLst>
                                    </p:anim>
                                  </p:childTnLst>
                                </p:cTn>
                              </p:par>
                              <p:par>
                                <p:cTn id="789" presetID="2" presetClass="entr" presetSubtype="2" fill="hold" nodeType="withEffect">
                                  <p:stCondLst>
                                    <p:cond delay="0"/>
                                  </p:stCondLst>
                                  <p:childTnLst>
                                    <p:set>
                                      <p:cBhvr>
                                        <p:cTn id="790" dur="1" fill="hold">
                                          <p:stCondLst>
                                            <p:cond delay="0"/>
                                          </p:stCondLst>
                                        </p:cTn>
                                        <p:tgtEl>
                                          <p:spTgt spid="322"/>
                                        </p:tgtEl>
                                        <p:attrNameLst>
                                          <p:attrName>style.visibility</p:attrName>
                                        </p:attrNameLst>
                                      </p:cBhvr>
                                      <p:to>
                                        <p:strVal val="visible"/>
                                      </p:to>
                                    </p:set>
                                    <p:anim calcmode="lin" valueType="num">
                                      <p:cBhvr additive="base">
                                        <p:cTn id="791" dur="2500" fill="hold"/>
                                        <p:tgtEl>
                                          <p:spTgt spid="322"/>
                                        </p:tgtEl>
                                        <p:attrNameLst>
                                          <p:attrName>ppt_x</p:attrName>
                                        </p:attrNameLst>
                                      </p:cBhvr>
                                      <p:tavLst>
                                        <p:tav tm="0">
                                          <p:val>
                                            <p:strVal val="1+#ppt_w/2"/>
                                          </p:val>
                                        </p:tav>
                                        <p:tav tm="100000">
                                          <p:val>
                                            <p:strVal val="#ppt_x"/>
                                          </p:val>
                                        </p:tav>
                                      </p:tavLst>
                                    </p:anim>
                                    <p:anim calcmode="lin" valueType="num">
                                      <p:cBhvr additive="base">
                                        <p:cTn id="792" dur="2500" fill="hold"/>
                                        <p:tgtEl>
                                          <p:spTgt spid="322"/>
                                        </p:tgtEl>
                                        <p:attrNameLst>
                                          <p:attrName>ppt_y</p:attrName>
                                        </p:attrNameLst>
                                      </p:cBhvr>
                                      <p:tavLst>
                                        <p:tav tm="0">
                                          <p:val>
                                            <p:strVal val="#ppt_y"/>
                                          </p:val>
                                        </p:tav>
                                        <p:tav tm="100000">
                                          <p:val>
                                            <p:strVal val="#ppt_y"/>
                                          </p:val>
                                        </p:tav>
                                      </p:tavLst>
                                    </p:anim>
                                  </p:childTnLst>
                                </p:cTn>
                              </p:par>
                              <p:par>
                                <p:cTn id="793" presetID="2" presetClass="entr" presetSubtype="2" fill="hold" nodeType="withEffect">
                                  <p:stCondLst>
                                    <p:cond delay="0"/>
                                  </p:stCondLst>
                                  <p:childTnLst>
                                    <p:set>
                                      <p:cBhvr>
                                        <p:cTn id="794" dur="1" fill="hold">
                                          <p:stCondLst>
                                            <p:cond delay="0"/>
                                          </p:stCondLst>
                                        </p:cTn>
                                        <p:tgtEl>
                                          <p:spTgt spid="323"/>
                                        </p:tgtEl>
                                        <p:attrNameLst>
                                          <p:attrName>style.visibility</p:attrName>
                                        </p:attrNameLst>
                                      </p:cBhvr>
                                      <p:to>
                                        <p:strVal val="visible"/>
                                      </p:to>
                                    </p:set>
                                    <p:anim calcmode="lin" valueType="num">
                                      <p:cBhvr additive="base">
                                        <p:cTn id="795" dur="2500" fill="hold"/>
                                        <p:tgtEl>
                                          <p:spTgt spid="323"/>
                                        </p:tgtEl>
                                        <p:attrNameLst>
                                          <p:attrName>ppt_x</p:attrName>
                                        </p:attrNameLst>
                                      </p:cBhvr>
                                      <p:tavLst>
                                        <p:tav tm="0">
                                          <p:val>
                                            <p:strVal val="1+#ppt_w/2"/>
                                          </p:val>
                                        </p:tav>
                                        <p:tav tm="100000">
                                          <p:val>
                                            <p:strVal val="#ppt_x"/>
                                          </p:val>
                                        </p:tav>
                                      </p:tavLst>
                                    </p:anim>
                                    <p:anim calcmode="lin" valueType="num">
                                      <p:cBhvr additive="base">
                                        <p:cTn id="796" dur="2500" fill="hold"/>
                                        <p:tgtEl>
                                          <p:spTgt spid="323"/>
                                        </p:tgtEl>
                                        <p:attrNameLst>
                                          <p:attrName>ppt_y</p:attrName>
                                        </p:attrNameLst>
                                      </p:cBhvr>
                                      <p:tavLst>
                                        <p:tav tm="0">
                                          <p:val>
                                            <p:strVal val="#ppt_y"/>
                                          </p:val>
                                        </p:tav>
                                        <p:tav tm="100000">
                                          <p:val>
                                            <p:strVal val="#ppt_y"/>
                                          </p:val>
                                        </p:tav>
                                      </p:tavLst>
                                    </p:anim>
                                  </p:childTnLst>
                                </p:cTn>
                              </p:par>
                              <p:par>
                                <p:cTn id="797" presetID="2" presetClass="entr" presetSubtype="2" fill="hold" nodeType="withEffect">
                                  <p:stCondLst>
                                    <p:cond delay="0"/>
                                  </p:stCondLst>
                                  <p:childTnLst>
                                    <p:set>
                                      <p:cBhvr>
                                        <p:cTn id="798" dur="1" fill="hold">
                                          <p:stCondLst>
                                            <p:cond delay="0"/>
                                          </p:stCondLst>
                                        </p:cTn>
                                        <p:tgtEl>
                                          <p:spTgt spid="324"/>
                                        </p:tgtEl>
                                        <p:attrNameLst>
                                          <p:attrName>style.visibility</p:attrName>
                                        </p:attrNameLst>
                                      </p:cBhvr>
                                      <p:to>
                                        <p:strVal val="visible"/>
                                      </p:to>
                                    </p:set>
                                    <p:anim calcmode="lin" valueType="num">
                                      <p:cBhvr additive="base">
                                        <p:cTn id="799" dur="2500" fill="hold"/>
                                        <p:tgtEl>
                                          <p:spTgt spid="324"/>
                                        </p:tgtEl>
                                        <p:attrNameLst>
                                          <p:attrName>ppt_x</p:attrName>
                                        </p:attrNameLst>
                                      </p:cBhvr>
                                      <p:tavLst>
                                        <p:tav tm="0">
                                          <p:val>
                                            <p:strVal val="1+#ppt_w/2"/>
                                          </p:val>
                                        </p:tav>
                                        <p:tav tm="100000">
                                          <p:val>
                                            <p:strVal val="#ppt_x"/>
                                          </p:val>
                                        </p:tav>
                                      </p:tavLst>
                                    </p:anim>
                                    <p:anim calcmode="lin" valueType="num">
                                      <p:cBhvr additive="base">
                                        <p:cTn id="800" dur="2500" fill="hold"/>
                                        <p:tgtEl>
                                          <p:spTgt spid="324"/>
                                        </p:tgtEl>
                                        <p:attrNameLst>
                                          <p:attrName>ppt_y</p:attrName>
                                        </p:attrNameLst>
                                      </p:cBhvr>
                                      <p:tavLst>
                                        <p:tav tm="0">
                                          <p:val>
                                            <p:strVal val="#ppt_y"/>
                                          </p:val>
                                        </p:tav>
                                        <p:tav tm="100000">
                                          <p:val>
                                            <p:strVal val="#ppt_y"/>
                                          </p:val>
                                        </p:tav>
                                      </p:tavLst>
                                    </p:anim>
                                  </p:childTnLst>
                                </p:cTn>
                              </p:par>
                              <p:par>
                                <p:cTn id="801" presetID="2" presetClass="entr" presetSubtype="2" fill="hold" nodeType="withEffect">
                                  <p:stCondLst>
                                    <p:cond delay="0"/>
                                  </p:stCondLst>
                                  <p:childTnLst>
                                    <p:set>
                                      <p:cBhvr>
                                        <p:cTn id="802" dur="1" fill="hold">
                                          <p:stCondLst>
                                            <p:cond delay="0"/>
                                          </p:stCondLst>
                                        </p:cTn>
                                        <p:tgtEl>
                                          <p:spTgt spid="325"/>
                                        </p:tgtEl>
                                        <p:attrNameLst>
                                          <p:attrName>style.visibility</p:attrName>
                                        </p:attrNameLst>
                                      </p:cBhvr>
                                      <p:to>
                                        <p:strVal val="visible"/>
                                      </p:to>
                                    </p:set>
                                    <p:anim calcmode="lin" valueType="num">
                                      <p:cBhvr additive="base">
                                        <p:cTn id="803" dur="2500" fill="hold"/>
                                        <p:tgtEl>
                                          <p:spTgt spid="325"/>
                                        </p:tgtEl>
                                        <p:attrNameLst>
                                          <p:attrName>ppt_x</p:attrName>
                                        </p:attrNameLst>
                                      </p:cBhvr>
                                      <p:tavLst>
                                        <p:tav tm="0">
                                          <p:val>
                                            <p:strVal val="1+#ppt_w/2"/>
                                          </p:val>
                                        </p:tav>
                                        <p:tav tm="100000">
                                          <p:val>
                                            <p:strVal val="#ppt_x"/>
                                          </p:val>
                                        </p:tav>
                                      </p:tavLst>
                                    </p:anim>
                                    <p:anim calcmode="lin" valueType="num">
                                      <p:cBhvr additive="base">
                                        <p:cTn id="804" dur="2500" fill="hold"/>
                                        <p:tgtEl>
                                          <p:spTgt spid="325"/>
                                        </p:tgtEl>
                                        <p:attrNameLst>
                                          <p:attrName>ppt_y</p:attrName>
                                        </p:attrNameLst>
                                      </p:cBhvr>
                                      <p:tavLst>
                                        <p:tav tm="0">
                                          <p:val>
                                            <p:strVal val="#ppt_y"/>
                                          </p:val>
                                        </p:tav>
                                        <p:tav tm="100000">
                                          <p:val>
                                            <p:strVal val="#ppt_y"/>
                                          </p:val>
                                        </p:tav>
                                      </p:tavLst>
                                    </p:anim>
                                  </p:childTnLst>
                                </p:cTn>
                              </p:par>
                              <p:par>
                                <p:cTn id="805" presetID="2" presetClass="entr" presetSubtype="2" fill="hold" nodeType="withEffect">
                                  <p:stCondLst>
                                    <p:cond delay="0"/>
                                  </p:stCondLst>
                                  <p:childTnLst>
                                    <p:set>
                                      <p:cBhvr>
                                        <p:cTn id="806" dur="1" fill="hold">
                                          <p:stCondLst>
                                            <p:cond delay="0"/>
                                          </p:stCondLst>
                                        </p:cTn>
                                        <p:tgtEl>
                                          <p:spTgt spid="326"/>
                                        </p:tgtEl>
                                        <p:attrNameLst>
                                          <p:attrName>style.visibility</p:attrName>
                                        </p:attrNameLst>
                                      </p:cBhvr>
                                      <p:to>
                                        <p:strVal val="visible"/>
                                      </p:to>
                                    </p:set>
                                    <p:anim calcmode="lin" valueType="num">
                                      <p:cBhvr additive="base">
                                        <p:cTn id="807" dur="2500" fill="hold"/>
                                        <p:tgtEl>
                                          <p:spTgt spid="326"/>
                                        </p:tgtEl>
                                        <p:attrNameLst>
                                          <p:attrName>ppt_x</p:attrName>
                                        </p:attrNameLst>
                                      </p:cBhvr>
                                      <p:tavLst>
                                        <p:tav tm="0">
                                          <p:val>
                                            <p:strVal val="1+#ppt_w/2"/>
                                          </p:val>
                                        </p:tav>
                                        <p:tav tm="100000">
                                          <p:val>
                                            <p:strVal val="#ppt_x"/>
                                          </p:val>
                                        </p:tav>
                                      </p:tavLst>
                                    </p:anim>
                                    <p:anim calcmode="lin" valueType="num">
                                      <p:cBhvr additive="base">
                                        <p:cTn id="808" dur="2500" fill="hold"/>
                                        <p:tgtEl>
                                          <p:spTgt spid="326"/>
                                        </p:tgtEl>
                                        <p:attrNameLst>
                                          <p:attrName>ppt_y</p:attrName>
                                        </p:attrNameLst>
                                      </p:cBhvr>
                                      <p:tavLst>
                                        <p:tav tm="0">
                                          <p:val>
                                            <p:strVal val="#ppt_y"/>
                                          </p:val>
                                        </p:tav>
                                        <p:tav tm="100000">
                                          <p:val>
                                            <p:strVal val="#ppt_y"/>
                                          </p:val>
                                        </p:tav>
                                      </p:tavLst>
                                    </p:anim>
                                  </p:childTnLst>
                                </p:cTn>
                              </p:par>
                              <p:par>
                                <p:cTn id="809" presetID="2" presetClass="entr" presetSubtype="2" fill="hold" nodeType="withEffect">
                                  <p:stCondLst>
                                    <p:cond delay="0"/>
                                  </p:stCondLst>
                                  <p:childTnLst>
                                    <p:set>
                                      <p:cBhvr>
                                        <p:cTn id="810" dur="1" fill="hold">
                                          <p:stCondLst>
                                            <p:cond delay="0"/>
                                          </p:stCondLst>
                                        </p:cTn>
                                        <p:tgtEl>
                                          <p:spTgt spid="327"/>
                                        </p:tgtEl>
                                        <p:attrNameLst>
                                          <p:attrName>style.visibility</p:attrName>
                                        </p:attrNameLst>
                                      </p:cBhvr>
                                      <p:to>
                                        <p:strVal val="visible"/>
                                      </p:to>
                                    </p:set>
                                    <p:anim calcmode="lin" valueType="num">
                                      <p:cBhvr additive="base">
                                        <p:cTn id="811" dur="2500" fill="hold"/>
                                        <p:tgtEl>
                                          <p:spTgt spid="327"/>
                                        </p:tgtEl>
                                        <p:attrNameLst>
                                          <p:attrName>ppt_x</p:attrName>
                                        </p:attrNameLst>
                                      </p:cBhvr>
                                      <p:tavLst>
                                        <p:tav tm="0">
                                          <p:val>
                                            <p:strVal val="1+#ppt_w/2"/>
                                          </p:val>
                                        </p:tav>
                                        <p:tav tm="100000">
                                          <p:val>
                                            <p:strVal val="#ppt_x"/>
                                          </p:val>
                                        </p:tav>
                                      </p:tavLst>
                                    </p:anim>
                                    <p:anim calcmode="lin" valueType="num">
                                      <p:cBhvr additive="base">
                                        <p:cTn id="812" dur="2500" fill="hold"/>
                                        <p:tgtEl>
                                          <p:spTgt spid="327"/>
                                        </p:tgtEl>
                                        <p:attrNameLst>
                                          <p:attrName>ppt_y</p:attrName>
                                        </p:attrNameLst>
                                      </p:cBhvr>
                                      <p:tavLst>
                                        <p:tav tm="0">
                                          <p:val>
                                            <p:strVal val="#ppt_y"/>
                                          </p:val>
                                        </p:tav>
                                        <p:tav tm="100000">
                                          <p:val>
                                            <p:strVal val="#ppt_y"/>
                                          </p:val>
                                        </p:tav>
                                      </p:tavLst>
                                    </p:anim>
                                  </p:childTnLst>
                                </p:cTn>
                              </p:par>
                              <p:par>
                                <p:cTn id="813" presetID="2" presetClass="entr" presetSubtype="2" fill="hold" nodeType="withEffect">
                                  <p:stCondLst>
                                    <p:cond delay="0"/>
                                  </p:stCondLst>
                                  <p:childTnLst>
                                    <p:set>
                                      <p:cBhvr>
                                        <p:cTn id="814" dur="1" fill="hold">
                                          <p:stCondLst>
                                            <p:cond delay="0"/>
                                          </p:stCondLst>
                                        </p:cTn>
                                        <p:tgtEl>
                                          <p:spTgt spid="328"/>
                                        </p:tgtEl>
                                        <p:attrNameLst>
                                          <p:attrName>style.visibility</p:attrName>
                                        </p:attrNameLst>
                                      </p:cBhvr>
                                      <p:to>
                                        <p:strVal val="visible"/>
                                      </p:to>
                                    </p:set>
                                    <p:anim calcmode="lin" valueType="num">
                                      <p:cBhvr additive="base">
                                        <p:cTn id="815" dur="2500" fill="hold"/>
                                        <p:tgtEl>
                                          <p:spTgt spid="328"/>
                                        </p:tgtEl>
                                        <p:attrNameLst>
                                          <p:attrName>ppt_x</p:attrName>
                                        </p:attrNameLst>
                                      </p:cBhvr>
                                      <p:tavLst>
                                        <p:tav tm="0">
                                          <p:val>
                                            <p:strVal val="1+#ppt_w/2"/>
                                          </p:val>
                                        </p:tav>
                                        <p:tav tm="100000">
                                          <p:val>
                                            <p:strVal val="#ppt_x"/>
                                          </p:val>
                                        </p:tav>
                                      </p:tavLst>
                                    </p:anim>
                                    <p:anim calcmode="lin" valueType="num">
                                      <p:cBhvr additive="base">
                                        <p:cTn id="816" dur="2500" fill="hold"/>
                                        <p:tgtEl>
                                          <p:spTgt spid="328"/>
                                        </p:tgtEl>
                                        <p:attrNameLst>
                                          <p:attrName>ppt_y</p:attrName>
                                        </p:attrNameLst>
                                      </p:cBhvr>
                                      <p:tavLst>
                                        <p:tav tm="0">
                                          <p:val>
                                            <p:strVal val="#ppt_y"/>
                                          </p:val>
                                        </p:tav>
                                        <p:tav tm="100000">
                                          <p:val>
                                            <p:strVal val="#ppt_y"/>
                                          </p:val>
                                        </p:tav>
                                      </p:tavLst>
                                    </p:anim>
                                  </p:childTnLst>
                                </p:cTn>
                              </p:par>
                              <p:par>
                                <p:cTn id="817" presetID="2" presetClass="entr" presetSubtype="2" fill="hold" nodeType="withEffect">
                                  <p:stCondLst>
                                    <p:cond delay="0"/>
                                  </p:stCondLst>
                                  <p:childTnLst>
                                    <p:set>
                                      <p:cBhvr>
                                        <p:cTn id="818" dur="1" fill="hold">
                                          <p:stCondLst>
                                            <p:cond delay="0"/>
                                          </p:stCondLst>
                                        </p:cTn>
                                        <p:tgtEl>
                                          <p:spTgt spid="329"/>
                                        </p:tgtEl>
                                        <p:attrNameLst>
                                          <p:attrName>style.visibility</p:attrName>
                                        </p:attrNameLst>
                                      </p:cBhvr>
                                      <p:to>
                                        <p:strVal val="visible"/>
                                      </p:to>
                                    </p:set>
                                    <p:anim calcmode="lin" valueType="num">
                                      <p:cBhvr additive="base">
                                        <p:cTn id="819" dur="2500" fill="hold"/>
                                        <p:tgtEl>
                                          <p:spTgt spid="329"/>
                                        </p:tgtEl>
                                        <p:attrNameLst>
                                          <p:attrName>ppt_x</p:attrName>
                                        </p:attrNameLst>
                                      </p:cBhvr>
                                      <p:tavLst>
                                        <p:tav tm="0">
                                          <p:val>
                                            <p:strVal val="1+#ppt_w/2"/>
                                          </p:val>
                                        </p:tav>
                                        <p:tav tm="100000">
                                          <p:val>
                                            <p:strVal val="#ppt_x"/>
                                          </p:val>
                                        </p:tav>
                                      </p:tavLst>
                                    </p:anim>
                                    <p:anim calcmode="lin" valueType="num">
                                      <p:cBhvr additive="base">
                                        <p:cTn id="820" dur="2500" fill="hold"/>
                                        <p:tgtEl>
                                          <p:spTgt spid="329"/>
                                        </p:tgtEl>
                                        <p:attrNameLst>
                                          <p:attrName>ppt_y</p:attrName>
                                        </p:attrNameLst>
                                      </p:cBhvr>
                                      <p:tavLst>
                                        <p:tav tm="0">
                                          <p:val>
                                            <p:strVal val="#ppt_y"/>
                                          </p:val>
                                        </p:tav>
                                        <p:tav tm="100000">
                                          <p:val>
                                            <p:strVal val="#ppt_y"/>
                                          </p:val>
                                        </p:tav>
                                      </p:tavLst>
                                    </p:anim>
                                  </p:childTnLst>
                                </p:cTn>
                              </p:par>
                              <p:par>
                                <p:cTn id="821" presetID="2" presetClass="entr" presetSubtype="2" fill="hold" nodeType="withEffect">
                                  <p:stCondLst>
                                    <p:cond delay="0"/>
                                  </p:stCondLst>
                                  <p:childTnLst>
                                    <p:set>
                                      <p:cBhvr>
                                        <p:cTn id="822" dur="1" fill="hold">
                                          <p:stCondLst>
                                            <p:cond delay="0"/>
                                          </p:stCondLst>
                                        </p:cTn>
                                        <p:tgtEl>
                                          <p:spTgt spid="330"/>
                                        </p:tgtEl>
                                        <p:attrNameLst>
                                          <p:attrName>style.visibility</p:attrName>
                                        </p:attrNameLst>
                                      </p:cBhvr>
                                      <p:to>
                                        <p:strVal val="visible"/>
                                      </p:to>
                                    </p:set>
                                    <p:anim calcmode="lin" valueType="num">
                                      <p:cBhvr additive="base">
                                        <p:cTn id="823" dur="2500" fill="hold"/>
                                        <p:tgtEl>
                                          <p:spTgt spid="330"/>
                                        </p:tgtEl>
                                        <p:attrNameLst>
                                          <p:attrName>ppt_x</p:attrName>
                                        </p:attrNameLst>
                                      </p:cBhvr>
                                      <p:tavLst>
                                        <p:tav tm="0">
                                          <p:val>
                                            <p:strVal val="1+#ppt_w/2"/>
                                          </p:val>
                                        </p:tav>
                                        <p:tav tm="100000">
                                          <p:val>
                                            <p:strVal val="#ppt_x"/>
                                          </p:val>
                                        </p:tav>
                                      </p:tavLst>
                                    </p:anim>
                                    <p:anim calcmode="lin" valueType="num">
                                      <p:cBhvr additive="base">
                                        <p:cTn id="824" dur="2500" fill="hold"/>
                                        <p:tgtEl>
                                          <p:spTgt spid="330"/>
                                        </p:tgtEl>
                                        <p:attrNameLst>
                                          <p:attrName>ppt_y</p:attrName>
                                        </p:attrNameLst>
                                      </p:cBhvr>
                                      <p:tavLst>
                                        <p:tav tm="0">
                                          <p:val>
                                            <p:strVal val="#ppt_y"/>
                                          </p:val>
                                        </p:tav>
                                        <p:tav tm="100000">
                                          <p:val>
                                            <p:strVal val="#ppt_y"/>
                                          </p:val>
                                        </p:tav>
                                      </p:tavLst>
                                    </p:anim>
                                  </p:childTnLst>
                                </p:cTn>
                              </p:par>
                              <p:par>
                                <p:cTn id="825" presetID="2" presetClass="entr" presetSubtype="2" fill="hold" nodeType="withEffect">
                                  <p:stCondLst>
                                    <p:cond delay="0"/>
                                  </p:stCondLst>
                                  <p:childTnLst>
                                    <p:set>
                                      <p:cBhvr>
                                        <p:cTn id="826" dur="1" fill="hold">
                                          <p:stCondLst>
                                            <p:cond delay="0"/>
                                          </p:stCondLst>
                                        </p:cTn>
                                        <p:tgtEl>
                                          <p:spTgt spid="331"/>
                                        </p:tgtEl>
                                        <p:attrNameLst>
                                          <p:attrName>style.visibility</p:attrName>
                                        </p:attrNameLst>
                                      </p:cBhvr>
                                      <p:to>
                                        <p:strVal val="visible"/>
                                      </p:to>
                                    </p:set>
                                    <p:anim calcmode="lin" valueType="num">
                                      <p:cBhvr additive="base">
                                        <p:cTn id="827" dur="2500" fill="hold"/>
                                        <p:tgtEl>
                                          <p:spTgt spid="331"/>
                                        </p:tgtEl>
                                        <p:attrNameLst>
                                          <p:attrName>ppt_x</p:attrName>
                                        </p:attrNameLst>
                                      </p:cBhvr>
                                      <p:tavLst>
                                        <p:tav tm="0">
                                          <p:val>
                                            <p:strVal val="1+#ppt_w/2"/>
                                          </p:val>
                                        </p:tav>
                                        <p:tav tm="100000">
                                          <p:val>
                                            <p:strVal val="#ppt_x"/>
                                          </p:val>
                                        </p:tav>
                                      </p:tavLst>
                                    </p:anim>
                                    <p:anim calcmode="lin" valueType="num">
                                      <p:cBhvr additive="base">
                                        <p:cTn id="828" dur="2500" fill="hold"/>
                                        <p:tgtEl>
                                          <p:spTgt spid="331"/>
                                        </p:tgtEl>
                                        <p:attrNameLst>
                                          <p:attrName>ppt_y</p:attrName>
                                        </p:attrNameLst>
                                      </p:cBhvr>
                                      <p:tavLst>
                                        <p:tav tm="0">
                                          <p:val>
                                            <p:strVal val="#ppt_y"/>
                                          </p:val>
                                        </p:tav>
                                        <p:tav tm="100000">
                                          <p:val>
                                            <p:strVal val="#ppt_y"/>
                                          </p:val>
                                        </p:tav>
                                      </p:tavLst>
                                    </p:anim>
                                  </p:childTnLst>
                                </p:cTn>
                              </p:par>
                              <p:par>
                                <p:cTn id="829" presetID="2" presetClass="entr" presetSubtype="2" fill="hold" nodeType="withEffect">
                                  <p:stCondLst>
                                    <p:cond delay="0"/>
                                  </p:stCondLst>
                                  <p:childTnLst>
                                    <p:set>
                                      <p:cBhvr>
                                        <p:cTn id="830" dur="1" fill="hold">
                                          <p:stCondLst>
                                            <p:cond delay="0"/>
                                          </p:stCondLst>
                                        </p:cTn>
                                        <p:tgtEl>
                                          <p:spTgt spid="332"/>
                                        </p:tgtEl>
                                        <p:attrNameLst>
                                          <p:attrName>style.visibility</p:attrName>
                                        </p:attrNameLst>
                                      </p:cBhvr>
                                      <p:to>
                                        <p:strVal val="visible"/>
                                      </p:to>
                                    </p:set>
                                    <p:anim calcmode="lin" valueType="num">
                                      <p:cBhvr additive="base">
                                        <p:cTn id="831" dur="2500" fill="hold"/>
                                        <p:tgtEl>
                                          <p:spTgt spid="332"/>
                                        </p:tgtEl>
                                        <p:attrNameLst>
                                          <p:attrName>ppt_x</p:attrName>
                                        </p:attrNameLst>
                                      </p:cBhvr>
                                      <p:tavLst>
                                        <p:tav tm="0">
                                          <p:val>
                                            <p:strVal val="1+#ppt_w/2"/>
                                          </p:val>
                                        </p:tav>
                                        <p:tav tm="100000">
                                          <p:val>
                                            <p:strVal val="#ppt_x"/>
                                          </p:val>
                                        </p:tav>
                                      </p:tavLst>
                                    </p:anim>
                                    <p:anim calcmode="lin" valueType="num">
                                      <p:cBhvr additive="base">
                                        <p:cTn id="832" dur="2500" fill="hold"/>
                                        <p:tgtEl>
                                          <p:spTgt spid="332"/>
                                        </p:tgtEl>
                                        <p:attrNameLst>
                                          <p:attrName>ppt_y</p:attrName>
                                        </p:attrNameLst>
                                      </p:cBhvr>
                                      <p:tavLst>
                                        <p:tav tm="0">
                                          <p:val>
                                            <p:strVal val="#ppt_y"/>
                                          </p:val>
                                        </p:tav>
                                        <p:tav tm="100000">
                                          <p:val>
                                            <p:strVal val="#ppt_y"/>
                                          </p:val>
                                        </p:tav>
                                      </p:tavLst>
                                    </p:anim>
                                  </p:childTnLst>
                                </p:cTn>
                              </p:par>
                              <p:par>
                                <p:cTn id="833" presetID="2" presetClass="entr" presetSubtype="2" fill="hold" nodeType="withEffect">
                                  <p:stCondLst>
                                    <p:cond delay="0"/>
                                  </p:stCondLst>
                                  <p:childTnLst>
                                    <p:set>
                                      <p:cBhvr>
                                        <p:cTn id="834" dur="1" fill="hold">
                                          <p:stCondLst>
                                            <p:cond delay="0"/>
                                          </p:stCondLst>
                                        </p:cTn>
                                        <p:tgtEl>
                                          <p:spTgt spid="333"/>
                                        </p:tgtEl>
                                        <p:attrNameLst>
                                          <p:attrName>style.visibility</p:attrName>
                                        </p:attrNameLst>
                                      </p:cBhvr>
                                      <p:to>
                                        <p:strVal val="visible"/>
                                      </p:to>
                                    </p:set>
                                    <p:anim calcmode="lin" valueType="num">
                                      <p:cBhvr additive="base">
                                        <p:cTn id="835" dur="2500" fill="hold"/>
                                        <p:tgtEl>
                                          <p:spTgt spid="333"/>
                                        </p:tgtEl>
                                        <p:attrNameLst>
                                          <p:attrName>ppt_x</p:attrName>
                                        </p:attrNameLst>
                                      </p:cBhvr>
                                      <p:tavLst>
                                        <p:tav tm="0">
                                          <p:val>
                                            <p:strVal val="1+#ppt_w/2"/>
                                          </p:val>
                                        </p:tav>
                                        <p:tav tm="100000">
                                          <p:val>
                                            <p:strVal val="#ppt_x"/>
                                          </p:val>
                                        </p:tav>
                                      </p:tavLst>
                                    </p:anim>
                                    <p:anim calcmode="lin" valueType="num">
                                      <p:cBhvr additive="base">
                                        <p:cTn id="836" dur="2500" fill="hold"/>
                                        <p:tgtEl>
                                          <p:spTgt spid="333"/>
                                        </p:tgtEl>
                                        <p:attrNameLst>
                                          <p:attrName>ppt_y</p:attrName>
                                        </p:attrNameLst>
                                      </p:cBhvr>
                                      <p:tavLst>
                                        <p:tav tm="0">
                                          <p:val>
                                            <p:strVal val="#ppt_y"/>
                                          </p:val>
                                        </p:tav>
                                        <p:tav tm="100000">
                                          <p:val>
                                            <p:strVal val="#ppt_y"/>
                                          </p:val>
                                        </p:tav>
                                      </p:tavLst>
                                    </p:anim>
                                  </p:childTnLst>
                                </p:cTn>
                              </p:par>
                              <p:par>
                                <p:cTn id="837" presetID="2" presetClass="entr" presetSubtype="2" fill="hold" nodeType="withEffect">
                                  <p:stCondLst>
                                    <p:cond delay="0"/>
                                  </p:stCondLst>
                                  <p:childTnLst>
                                    <p:set>
                                      <p:cBhvr>
                                        <p:cTn id="838" dur="1" fill="hold">
                                          <p:stCondLst>
                                            <p:cond delay="0"/>
                                          </p:stCondLst>
                                        </p:cTn>
                                        <p:tgtEl>
                                          <p:spTgt spid="334"/>
                                        </p:tgtEl>
                                        <p:attrNameLst>
                                          <p:attrName>style.visibility</p:attrName>
                                        </p:attrNameLst>
                                      </p:cBhvr>
                                      <p:to>
                                        <p:strVal val="visible"/>
                                      </p:to>
                                    </p:set>
                                    <p:anim calcmode="lin" valueType="num">
                                      <p:cBhvr additive="base">
                                        <p:cTn id="839" dur="2500" fill="hold"/>
                                        <p:tgtEl>
                                          <p:spTgt spid="334"/>
                                        </p:tgtEl>
                                        <p:attrNameLst>
                                          <p:attrName>ppt_x</p:attrName>
                                        </p:attrNameLst>
                                      </p:cBhvr>
                                      <p:tavLst>
                                        <p:tav tm="0">
                                          <p:val>
                                            <p:strVal val="1+#ppt_w/2"/>
                                          </p:val>
                                        </p:tav>
                                        <p:tav tm="100000">
                                          <p:val>
                                            <p:strVal val="#ppt_x"/>
                                          </p:val>
                                        </p:tav>
                                      </p:tavLst>
                                    </p:anim>
                                    <p:anim calcmode="lin" valueType="num">
                                      <p:cBhvr additive="base">
                                        <p:cTn id="840" dur="2500" fill="hold"/>
                                        <p:tgtEl>
                                          <p:spTgt spid="334"/>
                                        </p:tgtEl>
                                        <p:attrNameLst>
                                          <p:attrName>ppt_y</p:attrName>
                                        </p:attrNameLst>
                                      </p:cBhvr>
                                      <p:tavLst>
                                        <p:tav tm="0">
                                          <p:val>
                                            <p:strVal val="#ppt_y"/>
                                          </p:val>
                                        </p:tav>
                                        <p:tav tm="100000">
                                          <p:val>
                                            <p:strVal val="#ppt_y"/>
                                          </p:val>
                                        </p:tav>
                                      </p:tavLst>
                                    </p:anim>
                                  </p:childTnLst>
                                </p:cTn>
                              </p:par>
                              <p:par>
                                <p:cTn id="841" presetID="2" presetClass="entr" presetSubtype="2" fill="hold" nodeType="withEffect">
                                  <p:stCondLst>
                                    <p:cond delay="0"/>
                                  </p:stCondLst>
                                  <p:childTnLst>
                                    <p:set>
                                      <p:cBhvr>
                                        <p:cTn id="842" dur="1" fill="hold">
                                          <p:stCondLst>
                                            <p:cond delay="0"/>
                                          </p:stCondLst>
                                        </p:cTn>
                                        <p:tgtEl>
                                          <p:spTgt spid="335"/>
                                        </p:tgtEl>
                                        <p:attrNameLst>
                                          <p:attrName>style.visibility</p:attrName>
                                        </p:attrNameLst>
                                      </p:cBhvr>
                                      <p:to>
                                        <p:strVal val="visible"/>
                                      </p:to>
                                    </p:set>
                                    <p:anim calcmode="lin" valueType="num">
                                      <p:cBhvr additive="base">
                                        <p:cTn id="843" dur="2500" fill="hold"/>
                                        <p:tgtEl>
                                          <p:spTgt spid="335"/>
                                        </p:tgtEl>
                                        <p:attrNameLst>
                                          <p:attrName>ppt_x</p:attrName>
                                        </p:attrNameLst>
                                      </p:cBhvr>
                                      <p:tavLst>
                                        <p:tav tm="0">
                                          <p:val>
                                            <p:strVal val="1+#ppt_w/2"/>
                                          </p:val>
                                        </p:tav>
                                        <p:tav tm="100000">
                                          <p:val>
                                            <p:strVal val="#ppt_x"/>
                                          </p:val>
                                        </p:tav>
                                      </p:tavLst>
                                    </p:anim>
                                    <p:anim calcmode="lin" valueType="num">
                                      <p:cBhvr additive="base">
                                        <p:cTn id="844" dur="2500" fill="hold"/>
                                        <p:tgtEl>
                                          <p:spTgt spid="335"/>
                                        </p:tgtEl>
                                        <p:attrNameLst>
                                          <p:attrName>ppt_y</p:attrName>
                                        </p:attrNameLst>
                                      </p:cBhvr>
                                      <p:tavLst>
                                        <p:tav tm="0">
                                          <p:val>
                                            <p:strVal val="#ppt_y"/>
                                          </p:val>
                                        </p:tav>
                                        <p:tav tm="100000">
                                          <p:val>
                                            <p:strVal val="#ppt_y"/>
                                          </p:val>
                                        </p:tav>
                                      </p:tavLst>
                                    </p:anim>
                                  </p:childTnLst>
                                </p:cTn>
                              </p:par>
                              <p:par>
                                <p:cTn id="845" presetID="8" presetClass="emph" presetSubtype="0" fill="hold" nodeType="withEffect">
                                  <p:stCondLst>
                                    <p:cond delay="0"/>
                                  </p:stCondLst>
                                  <p:childTnLst>
                                    <p:animRot by="-21600000">
                                      <p:cBhvr>
                                        <p:cTn id="846" dur="3250" fill="hold"/>
                                        <p:tgtEl>
                                          <p:spTgt spid="215"/>
                                        </p:tgtEl>
                                        <p:attrNameLst>
                                          <p:attrName>r</p:attrName>
                                        </p:attrNameLst>
                                      </p:cBhvr>
                                    </p:animRot>
                                  </p:childTnLst>
                                </p:cTn>
                              </p:par>
                              <p:par>
                                <p:cTn id="847" presetID="8" presetClass="emph" presetSubtype="0" fill="hold" nodeType="withEffect">
                                  <p:stCondLst>
                                    <p:cond delay="0"/>
                                  </p:stCondLst>
                                  <p:childTnLst>
                                    <p:animRot by="-21600000">
                                      <p:cBhvr>
                                        <p:cTn id="848" dur="3250" fill="hold"/>
                                        <p:tgtEl>
                                          <p:spTgt spid="216"/>
                                        </p:tgtEl>
                                        <p:attrNameLst>
                                          <p:attrName>r</p:attrName>
                                        </p:attrNameLst>
                                      </p:cBhvr>
                                    </p:animRot>
                                  </p:childTnLst>
                                </p:cTn>
                              </p:par>
                              <p:par>
                                <p:cTn id="849" presetID="8" presetClass="emph" presetSubtype="0" fill="hold" nodeType="withEffect">
                                  <p:stCondLst>
                                    <p:cond delay="0"/>
                                  </p:stCondLst>
                                  <p:childTnLst>
                                    <p:animRot by="-21600000">
                                      <p:cBhvr>
                                        <p:cTn id="850" dur="3250" fill="hold"/>
                                        <p:tgtEl>
                                          <p:spTgt spid="217"/>
                                        </p:tgtEl>
                                        <p:attrNameLst>
                                          <p:attrName>r</p:attrName>
                                        </p:attrNameLst>
                                      </p:cBhvr>
                                    </p:animRot>
                                  </p:childTnLst>
                                </p:cTn>
                              </p:par>
                              <p:par>
                                <p:cTn id="851" presetID="8" presetClass="emph" presetSubtype="0" fill="hold" nodeType="withEffect">
                                  <p:stCondLst>
                                    <p:cond delay="0"/>
                                  </p:stCondLst>
                                  <p:childTnLst>
                                    <p:animRot by="-21600000">
                                      <p:cBhvr>
                                        <p:cTn id="852" dur="3250" fill="hold"/>
                                        <p:tgtEl>
                                          <p:spTgt spid="218"/>
                                        </p:tgtEl>
                                        <p:attrNameLst>
                                          <p:attrName>r</p:attrName>
                                        </p:attrNameLst>
                                      </p:cBhvr>
                                    </p:animRot>
                                  </p:childTnLst>
                                </p:cTn>
                              </p:par>
                              <p:par>
                                <p:cTn id="853" presetID="8" presetClass="emph" presetSubtype="0" fill="hold" nodeType="withEffect">
                                  <p:stCondLst>
                                    <p:cond delay="0"/>
                                  </p:stCondLst>
                                  <p:childTnLst>
                                    <p:animRot by="-21600000">
                                      <p:cBhvr>
                                        <p:cTn id="854" dur="3250" fill="hold"/>
                                        <p:tgtEl>
                                          <p:spTgt spid="219"/>
                                        </p:tgtEl>
                                        <p:attrNameLst>
                                          <p:attrName>r</p:attrName>
                                        </p:attrNameLst>
                                      </p:cBhvr>
                                    </p:animRot>
                                  </p:childTnLst>
                                </p:cTn>
                              </p:par>
                              <p:par>
                                <p:cTn id="855" presetID="8" presetClass="emph" presetSubtype="0" fill="hold" nodeType="withEffect">
                                  <p:stCondLst>
                                    <p:cond delay="0"/>
                                  </p:stCondLst>
                                  <p:childTnLst>
                                    <p:animRot by="-21600000">
                                      <p:cBhvr>
                                        <p:cTn id="856" dur="3250" fill="hold"/>
                                        <p:tgtEl>
                                          <p:spTgt spid="220"/>
                                        </p:tgtEl>
                                        <p:attrNameLst>
                                          <p:attrName>r</p:attrName>
                                        </p:attrNameLst>
                                      </p:cBhvr>
                                    </p:animRot>
                                  </p:childTnLst>
                                </p:cTn>
                              </p:par>
                              <p:par>
                                <p:cTn id="857" presetID="8" presetClass="emph" presetSubtype="0" fill="hold" nodeType="withEffect">
                                  <p:stCondLst>
                                    <p:cond delay="0"/>
                                  </p:stCondLst>
                                  <p:childTnLst>
                                    <p:animRot by="-21600000">
                                      <p:cBhvr>
                                        <p:cTn id="858" dur="3250" fill="hold"/>
                                        <p:tgtEl>
                                          <p:spTgt spid="221"/>
                                        </p:tgtEl>
                                        <p:attrNameLst>
                                          <p:attrName>r</p:attrName>
                                        </p:attrNameLst>
                                      </p:cBhvr>
                                    </p:animRot>
                                  </p:childTnLst>
                                </p:cTn>
                              </p:par>
                              <p:par>
                                <p:cTn id="859" presetID="8" presetClass="emph" presetSubtype="0" fill="hold" nodeType="withEffect">
                                  <p:stCondLst>
                                    <p:cond delay="0"/>
                                  </p:stCondLst>
                                  <p:childTnLst>
                                    <p:animRot by="-21600000">
                                      <p:cBhvr>
                                        <p:cTn id="860" dur="3250" fill="hold"/>
                                        <p:tgtEl>
                                          <p:spTgt spid="222"/>
                                        </p:tgtEl>
                                        <p:attrNameLst>
                                          <p:attrName>r</p:attrName>
                                        </p:attrNameLst>
                                      </p:cBhvr>
                                    </p:animRot>
                                  </p:childTnLst>
                                </p:cTn>
                              </p:par>
                              <p:par>
                                <p:cTn id="861" presetID="8" presetClass="emph" presetSubtype="0" fill="hold" nodeType="withEffect">
                                  <p:stCondLst>
                                    <p:cond delay="0"/>
                                  </p:stCondLst>
                                  <p:childTnLst>
                                    <p:animRot by="-21600000">
                                      <p:cBhvr>
                                        <p:cTn id="862" dur="3250" fill="hold"/>
                                        <p:tgtEl>
                                          <p:spTgt spid="223"/>
                                        </p:tgtEl>
                                        <p:attrNameLst>
                                          <p:attrName>r</p:attrName>
                                        </p:attrNameLst>
                                      </p:cBhvr>
                                    </p:animRot>
                                  </p:childTnLst>
                                </p:cTn>
                              </p:par>
                              <p:par>
                                <p:cTn id="863" presetID="8" presetClass="emph" presetSubtype="0" fill="hold" nodeType="withEffect">
                                  <p:stCondLst>
                                    <p:cond delay="0"/>
                                  </p:stCondLst>
                                  <p:childTnLst>
                                    <p:animRot by="-21600000">
                                      <p:cBhvr>
                                        <p:cTn id="864" dur="3250" fill="hold"/>
                                        <p:tgtEl>
                                          <p:spTgt spid="224"/>
                                        </p:tgtEl>
                                        <p:attrNameLst>
                                          <p:attrName>r</p:attrName>
                                        </p:attrNameLst>
                                      </p:cBhvr>
                                    </p:animRot>
                                  </p:childTnLst>
                                </p:cTn>
                              </p:par>
                              <p:par>
                                <p:cTn id="865" presetID="8" presetClass="emph" presetSubtype="0" fill="hold" nodeType="withEffect">
                                  <p:stCondLst>
                                    <p:cond delay="0"/>
                                  </p:stCondLst>
                                  <p:childTnLst>
                                    <p:animRot by="-21600000">
                                      <p:cBhvr>
                                        <p:cTn id="866" dur="3250" fill="hold"/>
                                        <p:tgtEl>
                                          <p:spTgt spid="225"/>
                                        </p:tgtEl>
                                        <p:attrNameLst>
                                          <p:attrName>r</p:attrName>
                                        </p:attrNameLst>
                                      </p:cBhvr>
                                    </p:animRot>
                                  </p:childTnLst>
                                </p:cTn>
                              </p:par>
                              <p:par>
                                <p:cTn id="867" presetID="8" presetClass="emph" presetSubtype="0" fill="hold" nodeType="withEffect">
                                  <p:stCondLst>
                                    <p:cond delay="0"/>
                                  </p:stCondLst>
                                  <p:childTnLst>
                                    <p:animRot by="-21600000">
                                      <p:cBhvr>
                                        <p:cTn id="868" dur="3250" fill="hold"/>
                                        <p:tgtEl>
                                          <p:spTgt spid="226"/>
                                        </p:tgtEl>
                                        <p:attrNameLst>
                                          <p:attrName>r</p:attrName>
                                        </p:attrNameLst>
                                      </p:cBhvr>
                                    </p:animRot>
                                  </p:childTnLst>
                                </p:cTn>
                              </p:par>
                              <p:par>
                                <p:cTn id="869" presetID="8" presetClass="emph" presetSubtype="0" fill="hold" nodeType="withEffect">
                                  <p:stCondLst>
                                    <p:cond delay="0"/>
                                  </p:stCondLst>
                                  <p:childTnLst>
                                    <p:animRot by="-21600000">
                                      <p:cBhvr>
                                        <p:cTn id="870" dur="3250" fill="hold"/>
                                        <p:tgtEl>
                                          <p:spTgt spid="227"/>
                                        </p:tgtEl>
                                        <p:attrNameLst>
                                          <p:attrName>r</p:attrName>
                                        </p:attrNameLst>
                                      </p:cBhvr>
                                    </p:animRot>
                                  </p:childTnLst>
                                </p:cTn>
                              </p:par>
                              <p:par>
                                <p:cTn id="871" presetID="8" presetClass="emph" presetSubtype="0" fill="hold" nodeType="withEffect">
                                  <p:stCondLst>
                                    <p:cond delay="0"/>
                                  </p:stCondLst>
                                  <p:childTnLst>
                                    <p:animRot by="-21600000">
                                      <p:cBhvr>
                                        <p:cTn id="872" dur="3250" fill="hold"/>
                                        <p:tgtEl>
                                          <p:spTgt spid="228"/>
                                        </p:tgtEl>
                                        <p:attrNameLst>
                                          <p:attrName>r</p:attrName>
                                        </p:attrNameLst>
                                      </p:cBhvr>
                                    </p:animRot>
                                  </p:childTnLst>
                                </p:cTn>
                              </p:par>
                              <p:par>
                                <p:cTn id="873" presetID="8" presetClass="emph" presetSubtype="0" fill="hold" nodeType="withEffect">
                                  <p:stCondLst>
                                    <p:cond delay="0"/>
                                  </p:stCondLst>
                                  <p:childTnLst>
                                    <p:animRot by="-21600000">
                                      <p:cBhvr>
                                        <p:cTn id="874" dur="3250" fill="hold"/>
                                        <p:tgtEl>
                                          <p:spTgt spid="229"/>
                                        </p:tgtEl>
                                        <p:attrNameLst>
                                          <p:attrName>r</p:attrName>
                                        </p:attrNameLst>
                                      </p:cBhvr>
                                    </p:animRot>
                                  </p:childTnLst>
                                </p:cTn>
                              </p:par>
                              <p:par>
                                <p:cTn id="875" presetID="8" presetClass="emph" presetSubtype="0" fill="hold" nodeType="withEffect">
                                  <p:stCondLst>
                                    <p:cond delay="0"/>
                                  </p:stCondLst>
                                  <p:childTnLst>
                                    <p:animRot by="-21600000">
                                      <p:cBhvr>
                                        <p:cTn id="876" dur="3250" fill="hold"/>
                                        <p:tgtEl>
                                          <p:spTgt spid="230"/>
                                        </p:tgtEl>
                                        <p:attrNameLst>
                                          <p:attrName>r</p:attrName>
                                        </p:attrNameLst>
                                      </p:cBhvr>
                                    </p:animRot>
                                  </p:childTnLst>
                                </p:cTn>
                              </p:par>
                              <p:par>
                                <p:cTn id="877" presetID="8" presetClass="emph" presetSubtype="0" fill="hold" nodeType="withEffect">
                                  <p:stCondLst>
                                    <p:cond delay="0"/>
                                  </p:stCondLst>
                                  <p:childTnLst>
                                    <p:animRot by="-21600000">
                                      <p:cBhvr>
                                        <p:cTn id="878" dur="3250" fill="hold"/>
                                        <p:tgtEl>
                                          <p:spTgt spid="231"/>
                                        </p:tgtEl>
                                        <p:attrNameLst>
                                          <p:attrName>r</p:attrName>
                                        </p:attrNameLst>
                                      </p:cBhvr>
                                    </p:animRot>
                                  </p:childTnLst>
                                </p:cTn>
                              </p:par>
                              <p:par>
                                <p:cTn id="879" presetID="8" presetClass="emph" presetSubtype="0" fill="hold" nodeType="withEffect">
                                  <p:stCondLst>
                                    <p:cond delay="0"/>
                                  </p:stCondLst>
                                  <p:childTnLst>
                                    <p:animRot by="-21600000">
                                      <p:cBhvr>
                                        <p:cTn id="880" dur="3250" fill="hold"/>
                                        <p:tgtEl>
                                          <p:spTgt spid="232"/>
                                        </p:tgtEl>
                                        <p:attrNameLst>
                                          <p:attrName>r</p:attrName>
                                        </p:attrNameLst>
                                      </p:cBhvr>
                                    </p:animRot>
                                  </p:childTnLst>
                                </p:cTn>
                              </p:par>
                              <p:par>
                                <p:cTn id="881" presetID="8" presetClass="emph" presetSubtype="0" fill="hold" nodeType="withEffect">
                                  <p:stCondLst>
                                    <p:cond delay="0"/>
                                  </p:stCondLst>
                                  <p:childTnLst>
                                    <p:animRot by="-21600000">
                                      <p:cBhvr>
                                        <p:cTn id="882" dur="3250" fill="hold"/>
                                        <p:tgtEl>
                                          <p:spTgt spid="233"/>
                                        </p:tgtEl>
                                        <p:attrNameLst>
                                          <p:attrName>r</p:attrName>
                                        </p:attrNameLst>
                                      </p:cBhvr>
                                    </p:animRot>
                                  </p:childTnLst>
                                </p:cTn>
                              </p:par>
                              <p:par>
                                <p:cTn id="883" presetID="8" presetClass="emph" presetSubtype="0" fill="hold" nodeType="withEffect">
                                  <p:stCondLst>
                                    <p:cond delay="0"/>
                                  </p:stCondLst>
                                  <p:childTnLst>
                                    <p:animRot by="-21600000">
                                      <p:cBhvr>
                                        <p:cTn id="884" dur="3250" fill="hold"/>
                                        <p:tgtEl>
                                          <p:spTgt spid="234"/>
                                        </p:tgtEl>
                                        <p:attrNameLst>
                                          <p:attrName>r</p:attrName>
                                        </p:attrNameLst>
                                      </p:cBhvr>
                                    </p:animRot>
                                  </p:childTnLst>
                                </p:cTn>
                              </p:par>
                              <p:par>
                                <p:cTn id="885" presetID="8" presetClass="emph" presetSubtype="0" fill="hold" nodeType="withEffect">
                                  <p:stCondLst>
                                    <p:cond delay="0"/>
                                  </p:stCondLst>
                                  <p:childTnLst>
                                    <p:animRot by="-21600000">
                                      <p:cBhvr>
                                        <p:cTn id="886" dur="3250" fill="hold"/>
                                        <p:tgtEl>
                                          <p:spTgt spid="235"/>
                                        </p:tgtEl>
                                        <p:attrNameLst>
                                          <p:attrName>r</p:attrName>
                                        </p:attrNameLst>
                                      </p:cBhvr>
                                    </p:animRot>
                                  </p:childTnLst>
                                </p:cTn>
                              </p:par>
                              <p:par>
                                <p:cTn id="887" presetID="8" presetClass="emph" presetSubtype="0" fill="hold" nodeType="withEffect">
                                  <p:stCondLst>
                                    <p:cond delay="0"/>
                                  </p:stCondLst>
                                  <p:childTnLst>
                                    <p:animRot by="-21600000">
                                      <p:cBhvr>
                                        <p:cTn id="888" dur="3250" fill="hold"/>
                                        <p:tgtEl>
                                          <p:spTgt spid="236"/>
                                        </p:tgtEl>
                                        <p:attrNameLst>
                                          <p:attrName>r</p:attrName>
                                        </p:attrNameLst>
                                      </p:cBhvr>
                                    </p:animRot>
                                  </p:childTnLst>
                                </p:cTn>
                              </p:par>
                              <p:par>
                                <p:cTn id="889" presetID="8" presetClass="emph" presetSubtype="0" fill="hold" nodeType="withEffect">
                                  <p:stCondLst>
                                    <p:cond delay="0"/>
                                  </p:stCondLst>
                                  <p:childTnLst>
                                    <p:animRot by="-21600000">
                                      <p:cBhvr>
                                        <p:cTn id="890" dur="3250" fill="hold"/>
                                        <p:tgtEl>
                                          <p:spTgt spid="237"/>
                                        </p:tgtEl>
                                        <p:attrNameLst>
                                          <p:attrName>r</p:attrName>
                                        </p:attrNameLst>
                                      </p:cBhvr>
                                    </p:animRot>
                                  </p:childTnLst>
                                </p:cTn>
                              </p:par>
                              <p:par>
                                <p:cTn id="891" presetID="8" presetClass="emph" presetSubtype="0" fill="hold" nodeType="withEffect">
                                  <p:stCondLst>
                                    <p:cond delay="0"/>
                                  </p:stCondLst>
                                  <p:childTnLst>
                                    <p:animRot by="-21600000">
                                      <p:cBhvr>
                                        <p:cTn id="892" dur="3250" fill="hold"/>
                                        <p:tgtEl>
                                          <p:spTgt spid="238"/>
                                        </p:tgtEl>
                                        <p:attrNameLst>
                                          <p:attrName>r</p:attrName>
                                        </p:attrNameLst>
                                      </p:cBhvr>
                                    </p:animRot>
                                  </p:childTnLst>
                                </p:cTn>
                              </p:par>
                              <p:par>
                                <p:cTn id="893" presetID="8" presetClass="emph" presetSubtype="0" fill="hold" nodeType="withEffect">
                                  <p:stCondLst>
                                    <p:cond delay="0"/>
                                  </p:stCondLst>
                                  <p:childTnLst>
                                    <p:animRot by="-21600000">
                                      <p:cBhvr>
                                        <p:cTn id="894" dur="3250" fill="hold"/>
                                        <p:tgtEl>
                                          <p:spTgt spid="239"/>
                                        </p:tgtEl>
                                        <p:attrNameLst>
                                          <p:attrName>r</p:attrName>
                                        </p:attrNameLst>
                                      </p:cBhvr>
                                    </p:animRot>
                                  </p:childTnLst>
                                </p:cTn>
                              </p:par>
                              <p:par>
                                <p:cTn id="895" presetID="8" presetClass="emph" presetSubtype="0" fill="hold" nodeType="withEffect">
                                  <p:stCondLst>
                                    <p:cond delay="0"/>
                                  </p:stCondLst>
                                  <p:childTnLst>
                                    <p:animRot by="-21600000">
                                      <p:cBhvr>
                                        <p:cTn id="896" dur="3250" fill="hold"/>
                                        <p:tgtEl>
                                          <p:spTgt spid="240"/>
                                        </p:tgtEl>
                                        <p:attrNameLst>
                                          <p:attrName>r</p:attrName>
                                        </p:attrNameLst>
                                      </p:cBhvr>
                                    </p:animRot>
                                  </p:childTnLst>
                                </p:cTn>
                              </p:par>
                              <p:par>
                                <p:cTn id="897" presetID="8" presetClass="emph" presetSubtype="0" fill="hold" nodeType="withEffect">
                                  <p:stCondLst>
                                    <p:cond delay="0"/>
                                  </p:stCondLst>
                                  <p:childTnLst>
                                    <p:animRot by="-21600000">
                                      <p:cBhvr>
                                        <p:cTn id="898" dur="3250" fill="hold"/>
                                        <p:tgtEl>
                                          <p:spTgt spid="241"/>
                                        </p:tgtEl>
                                        <p:attrNameLst>
                                          <p:attrName>r</p:attrName>
                                        </p:attrNameLst>
                                      </p:cBhvr>
                                    </p:animRot>
                                  </p:childTnLst>
                                </p:cTn>
                              </p:par>
                              <p:par>
                                <p:cTn id="899" presetID="8" presetClass="emph" presetSubtype="0" fill="hold" nodeType="withEffect">
                                  <p:stCondLst>
                                    <p:cond delay="0"/>
                                  </p:stCondLst>
                                  <p:childTnLst>
                                    <p:animRot by="-21600000">
                                      <p:cBhvr>
                                        <p:cTn id="900" dur="3250" fill="hold"/>
                                        <p:tgtEl>
                                          <p:spTgt spid="242"/>
                                        </p:tgtEl>
                                        <p:attrNameLst>
                                          <p:attrName>r</p:attrName>
                                        </p:attrNameLst>
                                      </p:cBhvr>
                                    </p:animRot>
                                  </p:childTnLst>
                                </p:cTn>
                              </p:par>
                              <p:par>
                                <p:cTn id="901" presetID="8" presetClass="emph" presetSubtype="0" fill="hold" nodeType="withEffect">
                                  <p:stCondLst>
                                    <p:cond delay="0"/>
                                  </p:stCondLst>
                                  <p:childTnLst>
                                    <p:animRot by="-21600000">
                                      <p:cBhvr>
                                        <p:cTn id="902" dur="3250" fill="hold"/>
                                        <p:tgtEl>
                                          <p:spTgt spid="243"/>
                                        </p:tgtEl>
                                        <p:attrNameLst>
                                          <p:attrName>r</p:attrName>
                                        </p:attrNameLst>
                                      </p:cBhvr>
                                    </p:animRot>
                                  </p:childTnLst>
                                </p:cTn>
                              </p:par>
                              <p:par>
                                <p:cTn id="903" presetID="8" presetClass="emph" presetSubtype="0" fill="hold" nodeType="withEffect">
                                  <p:stCondLst>
                                    <p:cond delay="0"/>
                                  </p:stCondLst>
                                  <p:childTnLst>
                                    <p:animRot by="-21600000">
                                      <p:cBhvr>
                                        <p:cTn id="904" dur="3250" fill="hold"/>
                                        <p:tgtEl>
                                          <p:spTgt spid="244"/>
                                        </p:tgtEl>
                                        <p:attrNameLst>
                                          <p:attrName>r</p:attrName>
                                        </p:attrNameLst>
                                      </p:cBhvr>
                                    </p:animRot>
                                  </p:childTnLst>
                                </p:cTn>
                              </p:par>
                              <p:par>
                                <p:cTn id="905" presetID="8" presetClass="emph" presetSubtype="0" fill="hold" nodeType="withEffect">
                                  <p:stCondLst>
                                    <p:cond delay="0"/>
                                  </p:stCondLst>
                                  <p:childTnLst>
                                    <p:animRot by="-21600000">
                                      <p:cBhvr>
                                        <p:cTn id="906" dur="3250" fill="hold"/>
                                        <p:tgtEl>
                                          <p:spTgt spid="306"/>
                                        </p:tgtEl>
                                        <p:attrNameLst>
                                          <p:attrName>r</p:attrName>
                                        </p:attrNameLst>
                                      </p:cBhvr>
                                    </p:animRot>
                                  </p:childTnLst>
                                </p:cTn>
                              </p:par>
                              <p:par>
                                <p:cTn id="907" presetID="8" presetClass="emph" presetSubtype="0" fill="hold" nodeType="withEffect">
                                  <p:stCondLst>
                                    <p:cond delay="0"/>
                                  </p:stCondLst>
                                  <p:childTnLst>
                                    <p:animRot by="-21600000">
                                      <p:cBhvr>
                                        <p:cTn id="908" dur="3250" fill="hold"/>
                                        <p:tgtEl>
                                          <p:spTgt spid="307"/>
                                        </p:tgtEl>
                                        <p:attrNameLst>
                                          <p:attrName>r</p:attrName>
                                        </p:attrNameLst>
                                      </p:cBhvr>
                                    </p:animRot>
                                  </p:childTnLst>
                                </p:cTn>
                              </p:par>
                              <p:par>
                                <p:cTn id="909" presetID="8" presetClass="emph" presetSubtype="0" fill="hold" nodeType="withEffect">
                                  <p:stCondLst>
                                    <p:cond delay="0"/>
                                  </p:stCondLst>
                                  <p:childTnLst>
                                    <p:animRot by="-21600000">
                                      <p:cBhvr>
                                        <p:cTn id="910" dur="3250" fill="hold"/>
                                        <p:tgtEl>
                                          <p:spTgt spid="308"/>
                                        </p:tgtEl>
                                        <p:attrNameLst>
                                          <p:attrName>r</p:attrName>
                                        </p:attrNameLst>
                                      </p:cBhvr>
                                    </p:animRot>
                                  </p:childTnLst>
                                </p:cTn>
                              </p:par>
                              <p:par>
                                <p:cTn id="911" presetID="8" presetClass="emph" presetSubtype="0" fill="hold" nodeType="withEffect">
                                  <p:stCondLst>
                                    <p:cond delay="0"/>
                                  </p:stCondLst>
                                  <p:childTnLst>
                                    <p:animRot by="-21600000">
                                      <p:cBhvr>
                                        <p:cTn id="912" dur="3250" fill="hold"/>
                                        <p:tgtEl>
                                          <p:spTgt spid="309"/>
                                        </p:tgtEl>
                                        <p:attrNameLst>
                                          <p:attrName>r</p:attrName>
                                        </p:attrNameLst>
                                      </p:cBhvr>
                                    </p:animRot>
                                  </p:childTnLst>
                                </p:cTn>
                              </p:par>
                              <p:par>
                                <p:cTn id="913" presetID="8" presetClass="emph" presetSubtype="0" fill="hold" nodeType="withEffect">
                                  <p:stCondLst>
                                    <p:cond delay="0"/>
                                  </p:stCondLst>
                                  <p:childTnLst>
                                    <p:animRot by="-21600000">
                                      <p:cBhvr>
                                        <p:cTn id="914" dur="3250" fill="hold"/>
                                        <p:tgtEl>
                                          <p:spTgt spid="310"/>
                                        </p:tgtEl>
                                        <p:attrNameLst>
                                          <p:attrName>r</p:attrName>
                                        </p:attrNameLst>
                                      </p:cBhvr>
                                    </p:animRot>
                                  </p:childTnLst>
                                </p:cTn>
                              </p:par>
                              <p:par>
                                <p:cTn id="915" presetID="8" presetClass="emph" presetSubtype="0" fill="hold" nodeType="withEffect">
                                  <p:stCondLst>
                                    <p:cond delay="0"/>
                                  </p:stCondLst>
                                  <p:childTnLst>
                                    <p:animRot by="-21600000">
                                      <p:cBhvr>
                                        <p:cTn id="916" dur="3250" fill="hold"/>
                                        <p:tgtEl>
                                          <p:spTgt spid="311"/>
                                        </p:tgtEl>
                                        <p:attrNameLst>
                                          <p:attrName>r</p:attrName>
                                        </p:attrNameLst>
                                      </p:cBhvr>
                                    </p:animRot>
                                  </p:childTnLst>
                                </p:cTn>
                              </p:par>
                              <p:par>
                                <p:cTn id="917" presetID="8" presetClass="emph" presetSubtype="0" fill="hold" nodeType="withEffect">
                                  <p:stCondLst>
                                    <p:cond delay="0"/>
                                  </p:stCondLst>
                                  <p:childTnLst>
                                    <p:animRot by="-21600000">
                                      <p:cBhvr>
                                        <p:cTn id="918" dur="3250" fill="hold"/>
                                        <p:tgtEl>
                                          <p:spTgt spid="312"/>
                                        </p:tgtEl>
                                        <p:attrNameLst>
                                          <p:attrName>r</p:attrName>
                                        </p:attrNameLst>
                                      </p:cBhvr>
                                    </p:animRot>
                                  </p:childTnLst>
                                </p:cTn>
                              </p:par>
                              <p:par>
                                <p:cTn id="919" presetID="8" presetClass="emph" presetSubtype="0" fill="hold" nodeType="withEffect">
                                  <p:stCondLst>
                                    <p:cond delay="0"/>
                                  </p:stCondLst>
                                  <p:childTnLst>
                                    <p:animRot by="-21600000">
                                      <p:cBhvr>
                                        <p:cTn id="920" dur="3250" fill="hold"/>
                                        <p:tgtEl>
                                          <p:spTgt spid="313"/>
                                        </p:tgtEl>
                                        <p:attrNameLst>
                                          <p:attrName>r</p:attrName>
                                        </p:attrNameLst>
                                      </p:cBhvr>
                                    </p:animRot>
                                  </p:childTnLst>
                                </p:cTn>
                              </p:par>
                              <p:par>
                                <p:cTn id="921" presetID="8" presetClass="emph" presetSubtype="0" fill="hold" nodeType="withEffect">
                                  <p:stCondLst>
                                    <p:cond delay="0"/>
                                  </p:stCondLst>
                                  <p:childTnLst>
                                    <p:animRot by="-21600000">
                                      <p:cBhvr>
                                        <p:cTn id="922" dur="3250" fill="hold"/>
                                        <p:tgtEl>
                                          <p:spTgt spid="314"/>
                                        </p:tgtEl>
                                        <p:attrNameLst>
                                          <p:attrName>r</p:attrName>
                                        </p:attrNameLst>
                                      </p:cBhvr>
                                    </p:animRot>
                                  </p:childTnLst>
                                </p:cTn>
                              </p:par>
                              <p:par>
                                <p:cTn id="923" presetID="8" presetClass="emph" presetSubtype="0" fill="hold" nodeType="withEffect">
                                  <p:stCondLst>
                                    <p:cond delay="0"/>
                                  </p:stCondLst>
                                  <p:childTnLst>
                                    <p:animRot by="-21600000">
                                      <p:cBhvr>
                                        <p:cTn id="924" dur="3250" fill="hold"/>
                                        <p:tgtEl>
                                          <p:spTgt spid="315"/>
                                        </p:tgtEl>
                                        <p:attrNameLst>
                                          <p:attrName>r</p:attrName>
                                        </p:attrNameLst>
                                      </p:cBhvr>
                                    </p:animRot>
                                  </p:childTnLst>
                                </p:cTn>
                              </p:par>
                              <p:par>
                                <p:cTn id="925" presetID="8" presetClass="emph" presetSubtype="0" fill="hold" nodeType="withEffect">
                                  <p:stCondLst>
                                    <p:cond delay="0"/>
                                  </p:stCondLst>
                                  <p:childTnLst>
                                    <p:animRot by="-21600000">
                                      <p:cBhvr>
                                        <p:cTn id="926" dur="3250" fill="hold"/>
                                        <p:tgtEl>
                                          <p:spTgt spid="316"/>
                                        </p:tgtEl>
                                        <p:attrNameLst>
                                          <p:attrName>r</p:attrName>
                                        </p:attrNameLst>
                                      </p:cBhvr>
                                    </p:animRot>
                                  </p:childTnLst>
                                </p:cTn>
                              </p:par>
                              <p:par>
                                <p:cTn id="927" presetID="8" presetClass="emph" presetSubtype="0" fill="hold" nodeType="withEffect">
                                  <p:stCondLst>
                                    <p:cond delay="0"/>
                                  </p:stCondLst>
                                  <p:childTnLst>
                                    <p:animRot by="-21600000">
                                      <p:cBhvr>
                                        <p:cTn id="928" dur="3250" fill="hold"/>
                                        <p:tgtEl>
                                          <p:spTgt spid="317"/>
                                        </p:tgtEl>
                                        <p:attrNameLst>
                                          <p:attrName>r</p:attrName>
                                        </p:attrNameLst>
                                      </p:cBhvr>
                                    </p:animRot>
                                  </p:childTnLst>
                                </p:cTn>
                              </p:par>
                              <p:par>
                                <p:cTn id="929" presetID="8" presetClass="emph" presetSubtype="0" fill="hold" nodeType="withEffect">
                                  <p:stCondLst>
                                    <p:cond delay="0"/>
                                  </p:stCondLst>
                                  <p:childTnLst>
                                    <p:animRot by="-21600000">
                                      <p:cBhvr>
                                        <p:cTn id="930" dur="3250" fill="hold"/>
                                        <p:tgtEl>
                                          <p:spTgt spid="318"/>
                                        </p:tgtEl>
                                        <p:attrNameLst>
                                          <p:attrName>r</p:attrName>
                                        </p:attrNameLst>
                                      </p:cBhvr>
                                    </p:animRot>
                                  </p:childTnLst>
                                </p:cTn>
                              </p:par>
                              <p:par>
                                <p:cTn id="931" presetID="8" presetClass="emph" presetSubtype="0" fill="hold" nodeType="withEffect">
                                  <p:stCondLst>
                                    <p:cond delay="0"/>
                                  </p:stCondLst>
                                  <p:childTnLst>
                                    <p:animRot by="-21600000">
                                      <p:cBhvr>
                                        <p:cTn id="932" dur="3250" fill="hold"/>
                                        <p:tgtEl>
                                          <p:spTgt spid="319"/>
                                        </p:tgtEl>
                                        <p:attrNameLst>
                                          <p:attrName>r</p:attrName>
                                        </p:attrNameLst>
                                      </p:cBhvr>
                                    </p:animRot>
                                  </p:childTnLst>
                                </p:cTn>
                              </p:par>
                              <p:par>
                                <p:cTn id="933" presetID="8" presetClass="emph" presetSubtype="0" fill="hold" nodeType="withEffect">
                                  <p:stCondLst>
                                    <p:cond delay="0"/>
                                  </p:stCondLst>
                                  <p:childTnLst>
                                    <p:animRot by="-21600000">
                                      <p:cBhvr>
                                        <p:cTn id="934" dur="3250" fill="hold"/>
                                        <p:tgtEl>
                                          <p:spTgt spid="320"/>
                                        </p:tgtEl>
                                        <p:attrNameLst>
                                          <p:attrName>r</p:attrName>
                                        </p:attrNameLst>
                                      </p:cBhvr>
                                    </p:animRot>
                                  </p:childTnLst>
                                </p:cTn>
                              </p:par>
                              <p:par>
                                <p:cTn id="935" presetID="8" presetClass="emph" presetSubtype="0" fill="hold" nodeType="withEffect">
                                  <p:stCondLst>
                                    <p:cond delay="0"/>
                                  </p:stCondLst>
                                  <p:childTnLst>
                                    <p:animRot by="-21600000">
                                      <p:cBhvr>
                                        <p:cTn id="936" dur="3250" fill="hold"/>
                                        <p:tgtEl>
                                          <p:spTgt spid="321"/>
                                        </p:tgtEl>
                                        <p:attrNameLst>
                                          <p:attrName>r</p:attrName>
                                        </p:attrNameLst>
                                      </p:cBhvr>
                                    </p:animRot>
                                  </p:childTnLst>
                                </p:cTn>
                              </p:par>
                              <p:par>
                                <p:cTn id="937" presetID="8" presetClass="emph" presetSubtype="0" fill="hold" nodeType="withEffect">
                                  <p:stCondLst>
                                    <p:cond delay="0"/>
                                  </p:stCondLst>
                                  <p:childTnLst>
                                    <p:animRot by="-21600000">
                                      <p:cBhvr>
                                        <p:cTn id="938" dur="3250" fill="hold"/>
                                        <p:tgtEl>
                                          <p:spTgt spid="322"/>
                                        </p:tgtEl>
                                        <p:attrNameLst>
                                          <p:attrName>r</p:attrName>
                                        </p:attrNameLst>
                                      </p:cBhvr>
                                    </p:animRot>
                                  </p:childTnLst>
                                </p:cTn>
                              </p:par>
                              <p:par>
                                <p:cTn id="939" presetID="8" presetClass="emph" presetSubtype="0" fill="hold" nodeType="withEffect">
                                  <p:stCondLst>
                                    <p:cond delay="0"/>
                                  </p:stCondLst>
                                  <p:childTnLst>
                                    <p:animRot by="-21600000">
                                      <p:cBhvr>
                                        <p:cTn id="940" dur="3250" fill="hold"/>
                                        <p:tgtEl>
                                          <p:spTgt spid="323"/>
                                        </p:tgtEl>
                                        <p:attrNameLst>
                                          <p:attrName>r</p:attrName>
                                        </p:attrNameLst>
                                      </p:cBhvr>
                                    </p:animRot>
                                  </p:childTnLst>
                                </p:cTn>
                              </p:par>
                              <p:par>
                                <p:cTn id="941" presetID="8" presetClass="emph" presetSubtype="0" fill="hold" nodeType="withEffect">
                                  <p:stCondLst>
                                    <p:cond delay="0"/>
                                  </p:stCondLst>
                                  <p:childTnLst>
                                    <p:animRot by="-21600000">
                                      <p:cBhvr>
                                        <p:cTn id="942" dur="3250" fill="hold"/>
                                        <p:tgtEl>
                                          <p:spTgt spid="324"/>
                                        </p:tgtEl>
                                        <p:attrNameLst>
                                          <p:attrName>r</p:attrName>
                                        </p:attrNameLst>
                                      </p:cBhvr>
                                    </p:animRot>
                                  </p:childTnLst>
                                </p:cTn>
                              </p:par>
                              <p:par>
                                <p:cTn id="943" presetID="8" presetClass="emph" presetSubtype="0" fill="hold" nodeType="withEffect">
                                  <p:stCondLst>
                                    <p:cond delay="0"/>
                                  </p:stCondLst>
                                  <p:childTnLst>
                                    <p:animRot by="-21600000">
                                      <p:cBhvr>
                                        <p:cTn id="944" dur="3250" fill="hold"/>
                                        <p:tgtEl>
                                          <p:spTgt spid="325"/>
                                        </p:tgtEl>
                                        <p:attrNameLst>
                                          <p:attrName>r</p:attrName>
                                        </p:attrNameLst>
                                      </p:cBhvr>
                                    </p:animRot>
                                  </p:childTnLst>
                                </p:cTn>
                              </p:par>
                              <p:par>
                                <p:cTn id="945" presetID="8" presetClass="emph" presetSubtype="0" fill="hold" nodeType="withEffect">
                                  <p:stCondLst>
                                    <p:cond delay="0"/>
                                  </p:stCondLst>
                                  <p:childTnLst>
                                    <p:animRot by="-21600000">
                                      <p:cBhvr>
                                        <p:cTn id="946" dur="3250" fill="hold"/>
                                        <p:tgtEl>
                                          <p:spTgt spid="326"/>
                                        </p:tgtEl>
                                        <p:attrNameLst>
                                          <p:attrName>r</p:attrName>
                                        </p:attrNameLst>
                                      </p:cBhvr>
                                    </p:animRot>
                                  </p:childTnLst>
                                </p:cTn>
                              </p:par>
                              <p:par>
                                <p:cTn id="947" presetID="8" presetClass="emph" presetSubtype="0" fill="hold" nodeType="withEffect">
                                  <p:stCondLst>
                                    <p:cond delay="0"/>
                                  </p:stCondLst>
                                  <p:childTnLst>
                                    <p:animRot by="-21600000">
                                      <p:cBhvr>
                                        <p:cTn id="948" dur="3250" fill="hold"/>
                                        <p:tgtEl>
                                          <p:spTgt spid="327"/>
                                        </p:tgtEl>
                                        <p:attrNameLst>
                                          <p:attrName>r</p:attrName>
                                        </p:attrNameLst>
                                      </p:cBhvr>
                                    </p:animRot>
                                  </p:childTnLst>
                                </p:cTn>
                              </p:par>
                              <p:par>
                                <p:cTn id="949" presetID="8" presetClass="emph" presetSubtype="0" fill="hold" nodeType="withEffect">
                                  <p:stCondLst>
                                    <p:cond delay="0"/>
                                  </p:stCondLst>
                                  <p:childTnLst>
                                    <p:animRot by="-21600000">
                                      <p:cBhvr>
                                        <p:cTn id="950" dur="3250" fill="hold"/>
                                        <p:tgtEl>
                                          <p:spTgt spid="328"/>
                                        </p:tgtEl>
                                        <p:attrNameLst>
                                          <p:attrName>r</p:attrName>
                                        </p:attrNameLst>
                                      </p:cBhvr>
                                    </p:animRot>
                                  </p:childTnLst>
                                </p:cTn>
                              </p:par>
                              <p:par>
                                <p:cTn id="951" presetID="8" presetClass="emph" presetSubtype="0" fill="hold" nodeType="withEffect">
                                  <p:stCondLst>
                                    <p:cond delay="0"/>
                                  </p:stCondLst>
                                  <p:childTnLst>
                                    <p:animRot by="-21600000">
                                      <p:cBhvr>
                                        <p:cTn id="952" dur="3250" fill="hold"/>
                                        <p:tgtEl>
                                          <p:spTgt spid="329"/>
                                        </p:tgtEl>
                                        <p:attrNameLst>
                                          <p:attrName>r</p:attrName>
                                        </p:attrNameLst>
                                      </p:cBhvr>
                                    </p:animRot>
                                  </p:childTnLst>
                                </p:cTn>
                              </p:par>
                              <p:par>
                                <p:cTn id="953" presetID="8" presetClass="emph" presetSubtype="0" fill="hold" nodeType="withEffect">
                                  <p:stCondLst>
                                    <p:cond delay="0"/>
                                  </p:stCondLst>
                                  <p:childTnLst>
                                    <p:animRot by="-21600000">
                                      <p:cBhvr>
                                        <p:cTn id="954" dur="3250" fill="hold"/>
                                        <p:tgtEl>
                                          <p:spTgt spid="330"/>
                                        </p:tgtEl>
                                        <p:attrNameLst>
                                          <p:attrName>r</p:attrName>
                                        </p:attrNameLst>
                                      </p:cBhvr>
                                    </p:animRot>
                                  </p:childTnLst>
                                </p:cTn>
                              </p:par>
                              <p:par>
                                <p:cTn id="955" presetID="8" presetClass="emph" presetSubtype="0" fill="hold" nodeType="withEffect">
                                  <p:stCondLst>
                                    <p:cond delay="0"/>
                                  </p:stCondLst>
                                  <p:childTnLst>
                                    <p:animRot by="-21600000">
                                      <p:cBhvr>
                                        <p:cTn id="956" dur="3250" fill="hold"/>
                                        <p:tgtEl>
                                          <p:spTgt spid="331"/>
                                        </p:tgtEl>
                                        <p:attrNameLst>
                                          <p:attrName>r</p:attrName>
                                        </p:attrNameLst>
                                      </p:cBhvr>
                                    </p:animRot>
                                  </p:childTnLst>
                                </p:cTn>
                              </p:par>
                              <p:par>
                                <p:cTn id="957" presetID="8" presetClass="emph" presetSubtype="0" fill="hold" nodeType="withEffect">
                                  <p:stCondLst>
                                    <p:cond delay="0"/>
                                  </p:stCondLst>
                                  <p:childTnLst>
                                    <p:animRot by="-21600000">
                                      <p:cBhvr>
                                        <p:cTn id="958" dur="3250" fill="hold"/>
                                        <p:tgtEl>
                                          <p:spTgt spid="332"/>
                                        </p:tgtEl>
                                        <p:attrNameLst>
                                          <p:attrName>r</p:attrName>
                                        </p:attrNameLst>
                                      </p:cBhvr>
                                    </p:animRot>
                                  </p:childTnLst>
                                </p:cTn>
                              </p:par>
                              <p:par>
                                <p:cTn id="959" presetID="8" presetClass="emph" presetSubtype="0" fill="hold" nodeType="withEffect">
                                  <p:stCondLst>
                                    <p:cond delay="0"/>
                                  </p:stCondLst>
                                  <p:childTnLst>
                                    <p:animRot by="-21600000">
                                      <p:cBhvr>
                                        <p:cTn id="960" dur="3250" fill="hold"/>
                                        <p:tgtEl>
                                          <p:spTgt spid="333"/>
                                        </p:tgtEl>
                                        <p:attrNameLst>
                                          <p:attrName>r</p:attrName>
                                        </p:attrNameLst>
                                      </p:cBhvr>
                                    </p:animRot>
                                  </p:childTnLst>
                                </p:cTn>
                              </p:par>
                              <p:par>
                                <p:cTn id="961" presetID="8" presetClass="emph" presetSubtype="0" fill="hold" nodeType="withEffect">
                                  <p:stCondLst>
                                    <p:cond delay="0"/>
                                  </p:stCondLst>
                                  <p:childTnLst>
                                    <p:animRot by="-21600000">
                                      <p:cBhvr>
                                        <p:cTn id="962" dur="3250" fill="hold"/>
                                        <p:tgtEl>
                                          <p:spTgt spid="334"/>
                                        </p:tgtEl>
                                        <p:attrNameLst>
                                          <p:attrName>r</p:attrName>
                                        </p:attrNameLst>
                                      </p:cBhvr>
                                    </p:animRot>
                                  </p:childTnLst>
                                </p:cTn>
                              </p:par>
                              <p:par>
                                <p:cTn id="963" presetID="8" presetClass="emph" presetSubtype="0" fill="hold" nodeType="withEffect">
                                  <p:stCondLst>
                                    <p:cond delay="0"/>
                                  </p:stCondLst>
                                  <p:childTnLst>
                                    <p:animRot by="-21600000">
                                      <p:cBhvr>
                                        <p:cTn id="964" dur="3250" fill="hold"/>
                                        <p:tgtEl>
                                          <p:spTgt spid="335"/>
                                        </p:tgtEl>
                                        <p:attrNameLst>
                                          <p:attrName>r</p:attrName>
                                        </p:attrNameLst>
                                      </p:cBhvr>
                                    </p:animRot>
                                  </p:childTnLst>
                                </p:cTn>
                              </p:par>
                              <p:par>
                                <p:cTn id="965" presetID="2" presetClass="exit" presetSubtype="8" fill="hold" nodeType="withEffect">
                                  <p:stCondLst>
                                    <p:cond delay="0"/>
                                  </p:stCondLst>
                                  <p:childTnLst>
                                    <p:anim calcmode="lin" valueType="num">
                                      <p:cBhvr additive="base">
                                        <p:cTn id="966" dur="3250"/>
                                        <p:tgtEl>
                                          <p:spTgt spid="215"/>
                                        </p:tgtEl>
                                        <p:attrNameLst>
                                          <p:attrName>ppt_x</p:attrName>
                                        </p:attrNameLst>
                                      </p:cBhvr>
                                      <p:tavLst>
                                        <p:tav tm="0">
                                          <p:val>
                                            <p:strVal val="ppt_x"/>
                                          </p:val>
                                        </p:tav>
                                        <p:tav tm="100000">
                                          <p:val>
                                            <p:strVal val="0-ppt_w/2"/>
                                          </p:val>
                                        </p:tav>
                                      </p:tavLst>
                                    </p:anim>
                                    <p:anim calcmode="lin" valueType="num">
                                      <p:cBhvr additive="base">
                                        <p:cTn id="967" dur="3250"/>
                                        <p:tgtEl>
                                          <p:spTgt spid="215"/>
                                        </p:tgtEl>
                                        <p:attrNameLst>
                                          <p:attrName>ppt_y</p:attrName>
                                        </p:attrNameLst>
                                      </p:cBhvr>
                                      <p:tavLst>
                                        <p:tav tm="0">
                                          <p:val>
                                            <p:strVal val="ppt_y"/>
                                          </p:val>
                                        </p:tav>
                                        <p:tav tm="100000">
                                          <p:val>
                                            <p:strVal val="ppt_y"/>
                                          </p:val>
                                        </p:tav>
                                      </p:tavLst>
                                    </p:anim>
                                    <p:set>
                                      <p:cBhvr>
                                        <p:cTn id="968" dur="1" fill="hold">
                                          <p:stCondLst>
                                            <p:cond delay="3249"/>
                                          </p:stCondLst>
                                        </p:cTn>
                                        <p:tgtEl>
                                          <p:spTgt spid="215"/>
                                        </p:tgtEl>
                                        <p:attrNameLst>
                                          <p:attrName>style.visibility</p:attrName>
                                        </p:attrNameLst>
                                      </p:cBhvr>
                                      <p:to>
                                        <p:strVal val="hidden"/>
                                      </p:to>
                                    </p:set>
                                  </p:childTnLst>
                                </p:cTn>
                              </p:par>
                              <p:par>
                                <p:cTn id="969" presetID="2" presetClass="exit" presetSubtype="8" fill="hold" nodeType="withEffect">
                                  <p:stCondLst>
                                    <p:cond delay="0"/>
                                  </p:stCondLst>
                                  <p:childTnLst>
                                    <p:anim calcmode="lin" valueType="num">
                                      <p:cBhvr additive="base">
                                        <p:cTn id="970" dur="3250"/>
                                        <p:tgtEl>
                                          <p:spTgt spid="216"/>
                                        </p:tgtEl>
                                        <p:attrNameLst>
                                          <p:attrName>ppt_x</p:attrName>
                                        </p:attrNameLst>
                                      </p:cBhvr>
                                      <p:tavLst>
                                        <p:tav tm="0">
                                          <p:val>
                                            <p:strVal val="ppt_x"/>
                                          </p:val>
                                        </p:tav>
                                        <p:tav tm="100000">
                                          <p:val>
                                            <p:strVal val="0-ppt_w/2"/>
                                          </p:val>
                                        </p:tav>
                                      </p:tavLst>
                                    </p:anim>
                                    <p:anim calcmode="lin" valueType="num">
                                      <p:cBhvr additive="base">
                                        <p:cTn id="971" dur="3250"/>
                                        <p:tgtEl>
                                          <p:spTgt spid="216"/>
                                        </p:tgtEl>
                                        <p:attrNameLst>
                                          <p:attrName>ppt_y</p:attrName>
                                        </p:attrNameLst>
                                      </p:cBhvr>
                                      <p:tavLst>
                                        <p:tav tm="0">
                                          <p:val>
                                            <p:strVal val="ppt_y"/>
                                          </p:val>
                                        </p:tav>
                                        <p:tav tm="100000">
                                          <p:val>
                                            <p:strVal val="ppt_y"/>
                                          </p:val>
                                        </p:tav>
                                      </p:tavLst>
                                    </p:anim>
                                    <p:set>
                                      <p:cBhvr>
                                        <p:cTn id="972" dur="1" fill="hold">
                                          <p:stCondLst>
                                            <p:cond delay="3249"/>
                                          </p:stCondLst>
                                        </p:cTn>
                                        <p:tgtEl>
                                          <p:spTgt spid="216"/>
                                        </p:tgtEl>
                                        <p:attrNameLst>
                                          <p:attrName>style.visibility</p:attrName>
                                        </p:attrNameLst>
                                      </p:cBhvr>
                                      <p:to>
                                        <p:strVal val="hidden"/>
                                      </p:to>
                                    </p:set>
                                  </p:childTnLst>
                                </p:cTn>
                              </p:par>
                              <p:par>
                                <p:cTn id="973" presetID="2" presetClass="exit" presetSubtype="8" fill="hold" nodeType="withEffect">
                                  <p:stCondLst>
                                    <p:cond delay="0"/>
                                  </p:stCondLst>
                                  <p:childTnLst>
                                    <p:anim calcmode="lin" valueType="num">
                                      <p:cBhvr additive="base">
                                        <p:cTn id="974" dur="3250"/>
                                        <p:tgtEl>
                                          <p:spTgt spid="217"/>
                                        </p:tgtEl>
                                        <p:attrNameLst>
                                          <p:attrName>ppt_x</p:attrName>
                                        </p:attrNameLst>
                                      </p:cBhvr>
                                      <p:tavLst>
                                        <p:tav tm="0">
                                          <p:val>
                                            <p:strVal val="ppt_x"/>
                                          </p:val>
                                        </p:tav>
                                        <p:tav tm="100000">
                                          <p:val>
                                            <p:strVal val="0-ppt_w/2"/>
                                          </p:val>
                                        </p:tav>
                                      </p:tavLst>
                                    </p:anim>
                                    <p:anim calcmode="lin" valueType="num">
                                      <p:cBhvr additive="base">
                                        <p:cTn id="975" dur="3250"/>
                                        <p:tgtEl>
                                          <p:spTgt spid="217"/>
                                        </p:tgtEl>
                                        <p:attrNameLst>
                                          <p:attrName>ppt_y</p:attrName>
                                        </p:attrNameLst>
                                      </p:cBhvr>
                                      <p:tavLst>
                                        <p:tav tm="0">
                                          <p:val>
                                            <p:strVal val="ppt_y"/>
                                          </p:val>
                                        </p:tav>
                                        <p:tav tm="100000">
                                          <p:val>
                                            <p:strVal val="ppt_y"/>
                                          </p:val>
                                        </p:tav>
                                      </p:tavLst>
                                    </p:anim>
                                    <p:set>
                                      <p:cBhvr>
                                        <p:cTn id="976" dur="1" fill="hold">
                                          <p:stCondLst>
                                            <p:cond delay="3249"/>
                                          </p:stCondLst>
                                        </p:cTn>
                                        <p:tgtEl>
                                          <p:spTgt spid="217"/>
                                        </p:tgtEl>
                                        <p:attrNameLst>
                                          <p:attrName>style.visibility</p:attrName>
                                        </p:attrNameLst>
                                      </p:cBhvr>
                                      <p:to>
                                        <p:strVal val="hidden"/>
                                      </p:to>
                                    </p:set>
                                  </p:childTnLst>
                                </p:cTn>
                              </p:par>
                              <p:par>
                                <p:cTn id="977" presetID="2" presetClass="exit" presetSubtype="8" fill="hold" nodeType="withEffect">
                                  <p:stCondLst>
                                    <p:cond delay="0"/>
                                  </p:stCondLst>
                                  <p:childTnLst>
                                    <p:anim calcmode="lin" valueType="num">
                                      <p:cBhvr additive="base">
                                        <p:cTn id="978" dur="3250"/>
                                        <p:tgtEl>
                                          <p:spTgt spid="218"/>
                                        </p:tgtEl>
                                        <p:attrNameLst>
                                          <p:attrName>ppt_x</p:attrName>
                                        </p:attrNameLst>
                                      </p:cBhvr>
                                      <p:tavLst>
                                        <p:tav tm="0">
                                          <p:val>
                                            <p:strVal val="ppt_x"/>
                                          </p:val>
                                        </p:tav>
                                        <p:tav tm="100000">
                                          <p:val>
                                            <p:strVal val="0-ppt_w/2"/>
                                          </p:val>
                                        </p:tav>
                                      </p:tavLst>
                                    </p:anim>
                                    <p:anim calcmode="lin" valueType="num">
                                      <p:cBhvr additive="base">
                                        <p:cTn id="979" dur="3250"/>
                                        <p:tgtEl>
                                          <p:spTgt spid="218"/>
                                        </p:tgtEl>
                                        <p:attrNameLst>
                                          <p:attrName>ppt_y</p:attrName>
                                        </p:attrNameLst>
                                      </p:cBhvr>
                                      <p:tavLst>
                                        <p:tav tm="0">
                                          <p:val>
                                            <p:strVal val="ppt_y"/>
                                          </p:val>
                                        </p:tav>
                                        <p:tav tm="100000">
                                          <p:val>
                                            <p:strVal val="ppt_y"/>
                                          </p:val>
                                        </p:tav>
                                      </p:tavLst>
                                    </p:anim>
                                    <p:set>
                                      <p:cBhvr>
                                        <p:cTn id="980" dur="1" fill="hold">
                                          <p:stCondLst>
                                            <p:cond delay="3249"/>
                                          </p:stCondLst>
                                        </p:cTn>
                                        <p:tgtEl>
                                          <p:spTgt spid="218"/>
                                        </p:tgtEl>
                                        <p:attrNameLst>
                                          <p:attrName>style.visibility</p:attrName>
                                        </p:attrNameLst>
                                      </p:cBhvr>
                                      <p:to>
                                        <p:strVal val="hidden"/>
                                      </p:to>
                                    </p:set>
                                  </p:childTnLst>
                                </p:cTn>
                              </p:par>
                              <p:par>
                                <p:cTn id="981" presetID="2" presetClass="exit" presetSubtype="8" fill="hold" nodeType="withEffect">
                                  <p:stCondLst>
                                    <p:cond delay="0"/>
                                  </p:stCondLst>
                                  <p:childTnLst>
                                    <p:anim calcmode="lin" valueType="num">
                                      <p:cBhvr additive="base">
                                        <p:cTn id="982" dur="3250"/>
                                        <p:tgtEl>
                                          <p:spTgt spid="219"/>
                                        </p:tgtEl>
                                        <p:attrNameLst>
                                          <p:attrName>ppt_x</p:attrName>
                                        </p:attrNameLst>
                                      </p:cBhvr>
                                      <p:tavLst>
                                        <p:tav tm="0">
                                          <p:val>
                                            <p:strVal val="ppt_x"/>
                                          </p:val>
                                        </p:tav>
                                        <p:tav tm="100000">
                                          <p:val>
                                            <p:strVal val="0-ppt_w/2"/>
                                          </p:val>
                                        </p:tav>
                                      </p:tavLst>
                                    </p:anim>
                                    <p:anim calcmode="lin" valueType="num">
                                      <p:cBhvr additive="base">
                                        <p:cTn id="983" dur="3250"/>
                                        <p:tgtEl>
                                          <p:spTgt spid="219"/>
                                        </p:tgtEl>
                                        <p:attrNameLst>
                                          <p:attrName>ppt_y</p:attrName>
                                        </p:attrNameLst>
                                      </p:cBhvr>
                                      <p:tavLst>
                                        <p:tav tm="0">
                                          <p:val>
                                            <p:strVal val="ppt_y"/>
                                          </p:val>
                                        </p:tav>
                                        <p:tav tm="100000">
                                          <p:val>
                                            <p:strVal val="ppt_y"/>
                                          </p:val>
                                        </p:tav>
                                      </p:tavLst>
                                    </p:anim>
                                    <p:set>
                                      <p:cBhvr>
                                        <p:cTn id="984" dur="1" fill="hold">
                                          <p:stCondLst>
                                            <p:cond delay="3249"/>
                                          </p:stCondLst>
                                        </p:cTn>
                                        <p:tgtEl>
                                          <p:spTgt spid="219"/>
                                        </p:tgtEl>
                                        <p:attrNameLst>
                                          <p:attrName>style.visibility</p:attrName>
                                        </p:attrNameLst>
                                      </p:cBhvr>
                                      <p:to>
                                        <p:strVal val="hidden"/>
                                      </p:to>
                                    </p:set>
                                  </p:childTnLst>
                                </p:cTn>
                              </p:par>
                              <p:par>
                                <p:cTn id="985" presetID="2" presetClass="exit" presetSubtype="8" fill="hold" nodeType="withEffect">
                                  <p:stCondLst>
                                    <p:cond delay="0"/>
                                  </p:stCondLst>
                                  <p:childTnLst>
                                    <p:anim calcmode="lin" valueType="num">
                                      <p:cBhvr additive="base">
                                        <p:cTn id="986" dur="3250"/>
                                        <p:tgtEl>
                                          <p:spTgt spid="220"/>
                                        </p:tgtEl>
                                        <p:attrNameLst>
                                          <p:attrName>ppt_x</p:attrName>
                                        </p:attrNameLst>
                                      </p:cBhvr>
                                      <p:tavLst>
                                        <p:tav tm="0">
                                          <p:val>
                                            <p:strVal val="ppt_x"/>
                                          </p:val>
                                        </p:tav>
                                        <p:tav tm="100000">
                                          <p:val>
                                            <p:strVal val="0-ppt_w/2"/>
                                          </p:val>
                                        </p:tav>
                                      </p:tavLst>
                                    </p:anim>
                                    <p:anim calcmode="lin" valueType="num">
                                      <p:cBhvr additive="base">
                                        <p:cTn id="987" dur="3250"/>
                                        <p:tgtEl>
                                          <p:spTgt spid="220"/>
                                        </p:tgtEl>
                                        <p:attrNameLst>
                                          <p:attrName>ppt_y</p:attrName>
                                        </p:attrNameLst>
                                      </p:cBhvr>
                                      <p:tavLst>
                                        <p:tav tm="0">
                                          <p:val>
                                            <p:strVal val="ppt_y"/>
                                          </p:val>
                                        </p:tav>
                                        <p:tav tm="100000">
                                          <p:val>
                                            <p:strVal val="ppt_y"/>
                                          </p:val>
                                        </p:tav>
                                      </p:tavLst>
                                    </p:anim>
                                    <p:set>
                                      <p:cBhvr>
                                        <p:cTn id="988" dur="1" fill="hold">
                                          <p:stCondLst>
                                            <p:cond delay="3249"/>
                                          </p:stCondLst>
                                        </p:cTn>
                                        <p:tgtEl>
                                          <p:spTgt spid="220"/>
                                        </p:tgtEl>
                                        <p:attrNameLst>
                                          <p:attrName>style.visibility</p:attrName>
                                        </p:attrNameLst>
                                      </p:cBhvr>
                                      <p:to>
                                        <p:strVal val="hidden"/>
                                      </p:to>
                                    </p:set>
                                  </p:childTnLst>
                                </p:cTn>
                              </p:par>
                              <p:par>
                                <p:cTn id="989" presetID="2" presetClass="exit" presetSubtype="8" fill="hold" nodeType="withEffect">
                                  <p:stCondLst>
                                    <p:cond delay="0"/>
                                  </p:stCondLst>
                                  <p:childTnLst>
                                    <p:anim calcmode="lin" valueType="num">
                                      <p:cBhvr additive="base">
                                        <p:cTn id="990" dur="3250"/>
                                        <p:tgtEl>
                                          <p:spTgt spid="221"/>
                                        </p:tgtEl>
                                        <p:attrNameLst>
                                          <p:attrName>ppt_x</p:attrName>
                                        </p:attrNameLst>
                                      </p:cBhvr>
                                      <p:tavLst>
                                        <p:tav tm="0">
                                          <p:val>
                                            <p:strVal val="ppt_x"/>
                                          </p:val>
                                        </p:tav>
                                        <p:tav tm="100000">
                                          <p:val>
                                            <p:strVal val="0-ppt_w/2"/>
                                          </p:val>
                                        </p:tav>
                                      </p:tavLst>
                                    </p:anim>
                                    <p:anim calcmode="lin" valueType="num">
                                      <p:cBhvr additive="base">
                                        <p:cTn id="991" dur="3250"/>
                                        <p:tgtEl>
                                          <p:spTgt spid="221"/>
                                        </p:tgtEl>
                                        <p:attrNameLst>
                                          <p:attrName>ppt_y</p:attrName>
                                        </p:attrNameLst>
                                      </p:cBhvr>
                                      <p:tavLst>
                                        <p:tav tm="0">
                                          <p:val>
                                            <p:strVal val="ppt_y"/>
                                          </p:val>
                                        </p:tav>
                                        <p:tav tm="100000">
                                          <p:val>
                                            <p:strVal val="ppt_y"/>
                                          </p:val>
                                        </p:tav>
                                      </p:tavLst>
                                    </p:anim>
                                    <p:set>
                                      <p:cBhvr>
                                        <p:cTn id="992" dur="1" fill="hold">
                                          <p:stCondLst>
                                            <p:cond delay="3249"/>
                                          </p:stCondLst>
                                        </p:cTn>
                                        <p:tgtEl>
                                          <p:spTgt spid="221"/>
                                        </p:tgtEl>
                                        <p:attrNameLst>
                                          <p:attrName>style.visibility</p:attrName>
                                        </p:attrNameLst>
                                      </p:cBhvr>
                                      <p:to>
                                        <p:strVal val="hidden"/>
                                      </p:to>
                                    </p:set>
                                  </p:childTnLst>
                                </p:cTn>
                              </p:par>
                              <p:par>
                                <p:cTn id="993" presetID="2" presetClass="exit" presetSubtype="8" fill="hold" nodeType="withEffect">
                                  <p:stCondLst>
                                    <p:cond delay="0"/>
                                  </p:stCondLst>
                                  <p:childTnLst>
                                    <p:anim calcmode="lin" valueType="num">
                                      <p:cBhvr additive="base">
                                        <p:cTn id="994" dur="3250"/>
                                        <p:tgtEl>
                                          <p:spTgt spid="222"/>
                                        </p:tgtEl>
                                        <p:attrNameLst>
                                          <p:attrName>ppt_x</p:attrName>
                                        </p:attrNameLst>
                                      </p:cBhvr>
                                      <p:tavLst>
                                        <p:tav tm="0">
                                          <p:val>
                                            <p:strVal val="ppt_x"/>
                                          </p:val>
                                        </p:tav>
                                        <p:tav tm="100000">
                                          <p:val>
                                            <p:strVal val="0-ppt_w/2"/>
                                          </p:val>
                                        </p:tav>
                                      </p:tavLst>
                                    </p:anim>
                                    <p:anim calcmode="lin" valueType="num">
                                      <p:cBhvr additive="base">
                                        <p:cTn id="995" dur="3250"/>
                                        <p:tgtEl>
                                          <p:spTgt spid="222"/>
                                        </p:tgtEl>
                                        <p:attrNameLst>
                                          <p:attrName>ppt_y</p:attrName>
                                        </p:attrNameLst>
                                      </p:cBhvr>
                                      <p:tavLst>
                                        <p:tav tm="0">
                                          <p:val>
                                            <p:strVal val="ppt_y"/>
                                          </p:val>
                                        </p:tav>
                                        <p:tav tm="100000">
                                          <p:val>
                                            <p:strVal val="ppt_y"/>
                                          </p:val>
                                        </p:tav>
                                      </p:tavLst>
                                    </p:anim>
                                    <p:set>
                                      <p:cBhvr>
                                        <p:cTn id="996" dur="1" fill="hold">
                                          <p:stCondLst>
                                            <p:cond delay="3249"/>
                                          </p:stCondLst>
                                        </p:cTn>
                                        <p:tgtEl>
                                          <p:spTgt spid="222"/>
                                        </p:tgtEl>
                                        <p:attrNameLst>
                                          <p:attrName>style.visibility</p:attrName>
                                        </p:attrNameLst>
                                      </p:cBhvr>
                                      <p:to>
                                        <p:strVal val="hidden"/>
                                      </p:to>
                                    </p:set>
                                  </p:childTnLst>
                                </p:cTn>
                              </p:par>
                              <p:par>
                                <p:cTn id="997" presetID="2" presetClass="exit" presetSubtype="8" fill="hold" nodeType="withEffect">
                                  <p:stCondLst>
                                    <p:cond delay="0"/>
                                  </p:stCondLst>
                                  <p:childTnLst>
                                    <p:anim calcmode="lin" valueType="num">
                                      <p:cBhvr additive="base">
                                        <p:cTn id="998" dur="3250"/>
                                        <p:tgtEl>
                                          <p:spTgt spid="223"/>
                                        </p:tgtEl>
                                        <p:attrNameLst>
                                          <p:attrName>ppt_x</p:attrName>
                                        </p:attrNameLst>
                                      </p:cBhvr>
                                      <p:tavLst>
                                        <p:tav tm="0">
                                          <p:val>
                                            <p:strVal val="ppt_x"/>
                                          </p:val>
                                        </p:tav>
                                        <p:tav tm="100000">
                                          <p:val>
                                            <p:strVal val="0-ppt_w/2"/>
                                          </p:val>
                                        </p:tav>
                                      </p:tavLst>
                                    </p:anim>
                                    <p:anim calcmode="lin" valueType="num">
                                      <p:cBhvr additive="base">
                                        <p:cTn id="999" dur="3250"/>
                                        <p:tgtEl>
                                          <p:spTgt spid="223"/>
                                        </p:tgtEl>
                                        <p:attrNameLst>
                                          <p:attrName>ppt_y</p:attrName>
                                        </p:attrNameLst>
                                      </p:cBhvr>
                                      <p:tavLst>
                                        <p:tav tm="0">
                                          <p:val>
                                            <p:strVal val="ppt_y"/>
                                          </p:val>
                                        </p:tav>
                                        <p:tav tm="100000">
                                          <p:val>
                                            <p:strVal val="ppt_y"/>
                                          </p:val>
                                        </p:tav>
                                      </p:tavLst>
                                    </p:anim>
                                    <p:set>
                                      <p:cBhvr>
                                        <p:cTn id="1000" dur="1" fill="hold">
                                          <p:stCondLst>
                                            <p:cond delay="3249"/>
                                          </p:stCondLst>
                                        </p:cTn>
                                        <p:tgtEl>
                                          <p:spTgt spid="223"/>
                                        </p:tgtEl>
                                        <p:attrNameLst>
                                          <p:attrName>style.visibility</p:attrName>
                                        </p:attrNameLst>
                                      </p:cBhvr>
                                      <p:to>
                                        <p:strVal val="hidden"/>
                                      </p:to>
                                    </p:set>
                                  </p:childTnLst>
                                </p:cTn>
                              </p:par>
                              <p:par>
                                <p:cTn id="1001" presetID="2" presetClass="exit" presetSubtype="8" fill="hold" nodeType="withEffect">
                                  <p:stCondLst>
                                    <p:cond delay="0"/>
                                  </p:stCondLst>
                                  <p:childTnLst>
                                    <p:anim calcmode="lin" valueType="num">
                                      <p:cBhvr additive="base">
                                        <p:cTn id="1002" dur="3250"/>
                                        <p:tgtEl>
                                          <p:spTgt spid="224"/>
                                        </p:tgtEl>
                                        <p:attrNameLst>
                                          <p:attrName>ppt_x</p:attrName>
                                        </p:attrNameLst>
                                      </p:cBhvr>
                                      <p:tavLst>
                                        <p:tav tm="0">
                                          <p:val>
                                            <p:strVal val="ppt_x"/>
                                          </p:val>
                                        </p:tav>
                                        <p:tav tm="100000">
                                          <p:val>
                                            <p:strVal val="0-ppt_w/2"/>
                                          </p:val>
                                        </p:tav>
                                      </p:tavLst>
                                    </p:anim>
                                    <p:anim calcmode="lin" valueType="num">
                                      <p:cBhvr additive="base">
                                        <p:cTn id="1003" dur="3250"/>
                                        <p:tgtEl>
                                          <p:spTgt spid="224"/>
                                        </p:tgtEl>
                                        <p:attrNameLst>
                                          <p:attrName>ppt_y</p:attrName>
                                        </p:attrNameLst>
                                      </p:cBhvr>
                                      <p:tavLst>
                                        <p:tav tm="0">
                                          <p:val>
                                            <p:strVal val="ppt_y"/>
                                          </p:val>
                                        </p:tav>
                                        <p:tav tm="100000">
                                          <p:val>
                                            <p:strVal val="ppt_y"/>
                                          </p:val>
                                        </p:tav>
                                      </p:tavLst>
                                    </p:anim>
                                    <p:set>
                                      <p:cBhvr>
                                        <p:cTn id="1004" dur="1" fill="hold">
                                          <p:stCondLst>
                                            <p:cond delay="3249"/>
                                          </p:stCondLst>
                                        </p:cTn>
                                        <p:tgtEl>
                                          <p:spTgt spid="224"/>
                                        </p:tgtEl>
                                        <p:attrNameLst>
                                          <p:attrName>style.visibility</p:attrName>
                                        </p:attrNameLst>
                                      </p:cBhvr>
                                      <p:to>
                                        <p:strVal val="hidden"/>
                                      </p:to>
                                    </p:set>
                                  </p:childTnLst>
                                </p:cTn>
                              </p:par>
                              <p:par>
                                <p:cTn id="1005" presetID="2" presetClass="exit" presetSubtype="8" fill="hold" nodeType="withEffect">
                                  <p:stCondLst>
                                    <p:cond delay="0"/>
                                  </p:stCondLst>
                                  <p:childTnLst>
                                    <p:anim calcmode="lin" valueType="num">
                                      <p:cBhvr additive="base">
                                        <p:cTn id="1006" dur="3250"/>
                                        <p:tgtEl>
                                          <p:spTgt spid="225"/>
                                        </p:tgtEl>
                                        <p:attrNameLst>
                                          <p:attrName>ppt_x</p:attrName>
                                        </p:attrNameLst>
                                      </p:cBhvr>
                                      <p:tavLst>
                                        <p:tav tm="0">
                                          <p:val>
                                            <p:strVal val="ppt_x"/>
                                          </p:val>
                                        </p:tav>
                                        <p:tav tm="100000">
                                          <p:val>
                                            <p:strVal val="0-ppt_w/2"/>
                                          </p:val>
                                        </p:tav>
                                      </p:tavLst>
                                    </p:anim>
                                    <p:anim calcmode="lin" valueType="num">
                                      <p:cBhvr additive="base">
                                        <p:cTn id="1007" dur="3250"/>
                                        <p:tgtEl>
                                          <p:spTgt spid="225"/>
                                        </p:tgtEl>
                                        <p:attrNameLst>
                                          <p:attrName>ppt_y</p:attrName>
                                        </p:attrNameLst>
                                      </p:cBhvr>
                                      <p:tavLst>
                                        <p:tav tm="0">
                                          <p:val>
                                            <p:strVal val="ppt_y"/>
                                          </p:val>
                                        </p:tav>
                                        <p:tav tm="100000">
                                          <p:val>
                                            <p:strVal val="ppt_y"/>
                                          </p:val>
                                        </p:tav>
                                      </p:tavLst>
                                    </p:anim>
                                    <p:set>
                                      <p:cBhvr>
                                        <p:cTn id="1008" dur="1" fill="hold">
                                          <p:stCondLst>
                                            <p:cond delay="3249"/>
                                          </p:stCondLst>
                                        </p:cTn>
                                        <p:tgtEl>
                                          <p:spTgt spid="225"/>
                                        </p:tgtEl>
                                        <p:attrNameLst>
                                          <p:attrName>style.visibility</p:attrName>
                                        </p:attrNameLst>
                                      </p:cBhvr>
                                      <p:to>
                                        <p:strVal val="hidden"/>
                                      </p:to>
                                    </p:set>
                                  </p:childTnLst>
                                </p:cTn>
                              </p:par>
                              <p:par>
                                <p:cTn id="1009" presetID="2" presetClass="exit" presetSubtype="8" fill="hold" nodeType="withEffect">
                                  <p:stCondLst>
                                    <p:cond delay="0"/>
                                  </p:stCondLst>
                                  <p:childTnLst>
                                    <p:anim calcmode="lin" valueType="num">
                                      <p:cBhvr additive="base">
                                        <p:cTn id="1010" dur="3250"/>
                                        <p:tgtEl>
                                          <p:spTgt spid="226"/>
                                        </p:tgtEl>
                                        <p:attrNameLst>
                                          <p:attrName>ppt_x</p:attrName>
                                        </p:attrNameLst>
                                      </p:cBhvr>
                                      <p:tavLst>
                                        <p:tav tm="0">
                                          <p:val>
                                            <p:strVal val="ppt_x"/>
                                          </p:val>
                                        </p:tav>
                                        <p:tav tm="100000">
                                          <p:val>
                                            <p:strVal val="0-ppt_w/2"/>
                                          </p:val>
                                        </p:tav>
                                      </p:tavLst>
                                    </p:anim>
                                    <p:anim calcmode="lin" valueType="num">
                                      <p:cBhvr additive="base">
                                        <p:cTn id="1011" dur="3250"/>
                                        <p:tgtEl>
                                          <p:spTgt spid="226"/>
                                        </p:tgtEl>
                                        <p:attrNameLst>
                                          <p:attrName>ppt_y</p:attrName>
                                        </p:attrNameLst>
                                      </p:cBhvr>
                                      <p:tavLst>
                                        <p:tav tm="0">
                                          <p:val>
                                            <p:strVal val="ppt_y"/>
                                          </p:val>
                                        </p:tav>
                                        <p:tav tm="100000">
                                          <p:val>
                                            <p:strVal val="ppt_y"/>
                                          </p:val>
                                        </p:tav>
                                      </p:tavLst>
                                    </p:anim>
                                    <p:set>
                                      <p:cBhvr>
                                        <p:cTn id="1012" dur="1" fill="hold">
                                          <p:stCondLst>
                                            <p:cond delay="3249"/>
                                          </p:stCondLst>
                                        </p:cTn>
                                        <p:tgtEl>
                                          <p:spTgt spid="226"/>
                                        </p:tgtEl>
                                        <p:attrNameLst>
                                          <p:attrName>style.visibility</p:attrName>
                                        </p:attrNameLst>
                                      </p:cBhvr>
                                      <p:to>
                                        <p:strVal val="hidden"/>
                                      </p:to>
                                    </p:set>
                                  </p:childTnLst>
                                </p:cTn>
                              </p:par>
                              <p:par>
                                <p:cTn id="1013" presetID="2" presetClass="exit" presetSubtype="8" fill="hold" nodeType="withEffect">
                                  <p:stCondLst>
                                    <p:cond delay="0"/>
                                  </p:stCondLst>
                                  <p:childTnLst>
                                    <p:anim calcmode="lin" valueType="num">
                                      <p:cBhvr additive="base">
                                        <p:cTn id="1014" dur="3250"/>
                                        <p:tgtEl>
                                          <p:spTgt spid="227"/>
                                        </p:tgtEl>
                                        <p:attrNameLst>
                                          <p:attrName>ppt_x</p:attrName>
                                        </p:attrNameLst>
                                      </p:cBhvr>
                                      <p:tavLst>
                                        <p:tav tm="0">
                                          <p:val>
                                            <p:strVal val="ppt_x"/>
                                          </p:val>
                                        </p:tav>
                                        <p:tav tm="100000">
                                          <p:val>
                                            <p:strVal val="0-ppt_w/2"/>
                                          </p:val>
                                        </p:tav>
                                      </p:tavLst>
                                    </p:anim>
                                    <p:anim calcmode="lin" valueType="num">
                                      <p:cBhvr additive="base">
                                        <p:cTn id="1015" dur="3250"/>
                                        <p:tgtEl>
                                          <p:spTgt spid="227"/>
                                        </p:tgtEl>
                                        <p:attrNameLst>
                                          <p:attrName>ppt_y</p:attrName>
                                        </p:attrNameLst>
                                      </p:cBhvr>
                                      <p:tavLst>
                                        <p:tav tm="0">
                                          <p:val>
                                            <p:strVal val="ppt_y"/>
                                          </p:val>
                                        </p:tav>
                                        <p:tav tm="100000">
                                          <p:val>
                                            <p:strVal val="ppt_y"/>
                                          </p:val>
                                        </p:tav>
                                      </p:tavLst>
                                    </p:anim>
                                    <p:set>
                                      <p:cBhvr>
                                        <p:cTn id="1016" dur="1" fill="hold">
                                          <p:stCondLst>
                                            <p:cond delay="3249"/>
                                          </p:stCondLst>
                                        </p:cTn>
                                        <p:tgtEl>
                                          <p:spTgt spid="227"/>
                                        </p:tgtEl>
                                        <p:attrNameLst>
                                          <p:attrName>style.visibility</p:attrName>
                                        </p:attrNameLst>
                                      </p:cBhvr>
                                      <p:to>
                                        <p:strVal val="hidden"/>
                                      </p:to>
                                    </p:set>
                                  </p:childTnLst>
                                </p:cTn>
                              </p:par>
                              <p:par>
                                <p:cTn id="1017" presetID="2" presetClass="exit" presetSubtype="8" fill="hold" nodeType="withEffect">
                                  <p:stCondLst>
                                    <p:cond delay="0"/>
                                  </p:stCondLst>
                                  <p:childTnLst>
                                    <p:anim calcmode="lin" valueType="num">
                                      <p:cBhvr additive="base">
                                        <p:cTn id="1018" dur="3250"/>
                                        <p:tgtEl>
                                          <p:spTgt spid="228"/>
                                        </p:tgtEl>
                                        <p:attrNameLst>
                                          <p:attrName>ppt_x</p:attrName>
                                        </p:attrNameLst>
                                      </p:cBhvr>
                                      <p:tavLst>
                                        <p:tav tm="0">
                                          <p:val>
                                            <p:strVal val="ppt_x"/>
                                          </p:val>
                                        </p:tav>
                                        <p:tav tm="100000">
                                          <p:val>
                                            <p:strVal val="0-ppt_w/2"/>
                                          </p:val>
                                        </p:tav>
                                      </p:tavLst>
                                    </p:anim>
                                    <p:anim calcmode="lin" valueType="num">
                                      <p:cBhvr additive="base">
                                        <p:cTn id="1019" dur="3250"/>
                                        <p:tgtEl>
                                          <p:spTgt spid="228"/>
                                        </p:tgtEl>
                                        <p:attrNameLst>
                                          <p:attrName>ppt_y</p:attrName>
                                        </p:attrNameLst>
                                      </p:cBhvr>
                                      <p:tavLst>
                                        <p:tav tm="0">
                                          <p:val>
                                            <p:strVal val="ppt_y"/>
                                          </p:val>
                                        </p:tav>
                                        <p:tav tm="100000">
                                          <p:val>
                                            <p:strVal val="ppt_y"/>
                                          </p:val>
                                        </p:tav>
                                      </p:tavLst>
                                    </p:anim>
                                    <p:set>
                                      <p:cBhvr>
                                        <p:cTn id="1020" dur="1" fill="hold">
                                          <p:stCondLst>
                                            <p:cond delay="3249"/>
                                          </p:stCondLst>
                                        </p:cTn>
                                        <p:tgtEl>
                                          <p:spTgt spid="228"/>
                                        </p:tgtEl>
                                        <p:attrNameLst>
                                          <p:attrName>style.visibility</p:attrName>
                                        </p:attrNameLst>
                                      </p:cBhvr>
                                      <p:to>
                                        <p:strVal val="hidden"/>
                                      </p:to>
                                    </p:set>
                                  </p:childTnLst>
                                </p:cTn>
                              </p:par>
                              <p:par>
                                <p:cTn id="1021" presetID="2" presetClass="exit" presetSubtype="8" fill="hold" nodeType="withEffect">
                                  <p:stCondLst>
                                    <p:cond delay="0"/>
                                  </p:stCondLst>
                                  <p:childTnLst>
                                    <p:anim calcmode="lin" valueType="num">
                                      <p:cBhvr additive="base">
                                        <p:cTn id="1022" dur="3250"/>
                                        <p:tgtEl>
                                          <p:spTgt spid="229"/>
                                        </p:tgtEl>
                                        <p:attrNameLst>
                                          <p:attrName>ppt_x</p:attrName>
                                        </p:attrNameLst>
                                      </p:cBhvr>
                                      <p:tavLst>
                                        <p:tav tm="0">
                                          <p:val>
                                            <p:strVal val="ppt_x"/>
                                          </p:val>
                                        </p:tav>
                                        <p:tav tm="100000">
                                          <p:val>
                                            <p:strVal val="0-ppt_w/2"/>
                                          </p:val>
                                        </p:tav>
                                      </p:tavLst>
                                    </p:anim>
                                    <p:anim calcmode="lin" valueType="num">
                                      <p:cBhvr additive="base">
                                        <p:cTn id="1023" dur="3250"/>
                                        <p:tgtEl>
                                          <p:spTgt spid="229"/>
                                        </p:tgtEl>
                                        <p:attrNameLst>
                                          <p:attrName>ppt_y</p:attrName>
                                        </p:attrNameLst>
                                      </p:cBhvr>
                                      <p:tavLst>
                                        <p:tav tm="0">
                                          <p:val>
                                            <p:strVal val="ppt_y"/>
                                          </p:val>
                                        </p:tav>
                                        <p:tav tm="100000">
                                          <p:val>
                                            <p:strVal val="ppt_y"/>
                                          </p:val>
                                        </p:tav>
                                      </p:tavLst>
                                    </p:anim>
                                    <p:set>
                                      <p:cBhvr>
                                        <p:cTn id="1024" dur="1" fill="hold">
                                          <p:stCondLst>
                                            <p:cond delay="3249"/>
                                          </p:stCondLst>
                                        </p:cTn>
                                        <p:tgtEl>
                                          <p:spTgt spid="229"/>
                                        </p:tgtEl>
                                        <p:attrNameLst>
                                          <p:attrName>style.visibility</p:attrName>
                                        </p:attrNameLst>
                                      </p:cBhvr>
                                      <p:to>
                                        <p:strVal val="hidden"/>
                                      </p:to>
                                    </p:set>
                                  </p:childTnLst>
                                </p:cTn>
                              </p:par>
                              <p:par>
                                <p:cTn id="1025" presetID="2" presetClass="exit" presetSubtype="8" fill="hold" nodeType="withEffect">
                                  <p:stCondLst>
                                    <p:cond delay="0"/>
                                  </p:stCondLst>
                                  <p:childTnLst>
                                    <p:anim calcmode="lin" valueType="num">
                                      <p:cBhvr additive="base">
                                        <p:cTn id="1026" dur="3250"/>
                                        <p:tgtEl>
                                          <p:spTgt spid="230"/>
                                        </p:tgtEl>
                                        <p:attrNameLst>
                                          <p:attrName>ppt_x</p:attrName>
                                        </p:attrNameLst>
                                      </p:cBhvr>
                                      <p:tavLst>
                                        <p:tav tm="0">
                                          <p:val>
                                            <p:strVal val="ppt_x"/>
                                          </p:val>
                                        </p:tav>
                                        <p:tav tm="100000">
                                          <p:val>
                                            <p:strVal val="0-ppt_w/2"/>
                                          </p:val>
                                        </p:tav>
                                      </p:tavLst>
                                    </p:anim>
                                    <p:anim calcmode="lin" valueType="num">
                                      <p:cBhvr additive="base">
                                        <p:cTn id="1027" dur="3250"/>
                                        <p:tgtEl>
                                          <p:spTgt spid="230"/>
                                        </p:tgtEl>
                                        <p:attrNameLst>
                                          <p:attrName>ppt_y</p:attrName>
                                        </p:attrNameLst>
                                      </p:cBhvr>
                                      <p:tavLst>
                                        <p:tav tm="0">
                                          <p:val>
                                            <p:strVal val="ppt_y"/>
                                          </p:val>
                                        </p:tav>
                                        <p:tav tm="100000">
                                          <p:val>
                                            <p:strVal val="ppt_y"/>
                                          </p:val>
                                        </p:tav>
                                      </p:tavLst>
                                    </p:anim>
                                    <p:set>
                                      <p:cBhvr>
                                        <p:cTn id="1028" dur="1" fill="hold">
                                          <p:stCondLst>
                                            <p:cond delay="3249"/>
                                          </p:stCondLst>
                                        </p:cTn>
                                        <p:tgtEl>
                                          <p:spTgt spid="230"/>
                                        </p:tgtEl>
                                        <p:attrNameLst>
                                          <p:attrName>style.visibility</p:attrName>
                                        </p:attrNameLst>
                                      </p:cBhvr>
                                      <p:to>
                                        <p:strVal val="hidden"/>
                                      </p:to>
                                    </p:set>
                                  </p:childTnLst>
                                </p:cTn>
                              </p:par>
                              <p:par>
                                <p:cTn id="1029" presetID="2" presetClass="exit" presetSubtype="8" fill="hold" nodeType="withEffect">
                                  <p:stCondLst>
                                    <p:cond delay="0"/>
                                  </p:stCondLst>
                                  <p:childTnLst>
                                    <p:anim calcmode="lin" valueType="num">
                                      <p:cBhvr additive="base">
                                        <p:cTn id="1030" dur="3250"/>
                                        <p:tgtEl>
                                          <p:spTgt spid="231"/>
                                        </p:tgtEl>
                                        <p:attrNameLst>
                                          <p:attrName>ppt_x</p:attrName>
                                        </p:attrNameLst>
                                      </p:cBhvr>
                                      <p:tavLst>
                                        <p:tav tm="0">
                                          <p:val>
                                            <p:strVal val="ppt_x"/>
                                          </p:val>
                                        </p:tav>
                                        <p:tav tm="100000">
                                          <p:val>
                                            <p:strVal val="0-ppt_w/2"/>
                                          </p:val>
                                        </p:tav>
                                      </p:tavLst>
                                    </p:anim>
                                    <p:anim calcmode="lin" valueType="num">
                                      <p:cBhvr additive="base">
                                        <p:cTn id="1031" dur="3250"/>
                                        <p:tgtEl>
                                          <p:spTgt spid="231"/>
                                        </p:tgtEl>
                                        <p:attrNameLst>
                                          <p:attrName>ppt_y</p:attrName>
                                        </p:attrNameLst>
                                      </p:cBhvr>
                                      <p:tavLst>
                                        <p:tav tm="0">
                                          <p:val>
                                            <p:strVal val="ppt_y"/>
                                          </p:val>
                                        </p:tav>
                                        <p:tav tm="100000">
                                          <p:val>
                                            <p:strVal val="ppt_y"/>
                                          </p:val>
                                        </p:tav>
                                      </p:tavLst>
                                    </p:anim>
                                    <p:set>
                                      <p:cBhvr>
                                        <p:cTn id="1032" dur="1" fill="hold">
                                          <p:stCondLst>
                                            <p:cond delay="3249"/>
                                          </p:stCondLst>
                                        </p:cTn>
                                        <p:tgtEl>
                                          <p:spTgt spid="231"/>
                                        </p:tgtEl>
                                        <p:attrNameLst>
                                          <p:attrName>style.visibility</p:attrName>
                                        </p:attrNameLst>
                                      </p:cBhvr>
                                      <p:to>
                                        <p:strVal val="hidden"/>
                                      </p:to>
                                    </p:set>
                                  </p:childTnLst>
                                </p:cTn>
                              </p:par>
                              <p:par>
                                <p:cTn id="1033" presetID="2" presetClass="exit" presetSubtype="8" fill="hold" nodeType="withEffect">
                                  <p:stCondLst>
                                    <p:cond delay="0"/>
                                  </p:stCondLst>
                                  <p:childTnLst>
                                    <p:anim calcmode="lin" valueType="num">
                                      <p:cBhvr additive="base">
                                        <p:cTn id="1034" dur="3250"/>
                                        <p:tgtEl>
                                          <p:spTgt spid="232"/>
                                        </p:tgtEl>
                                        <p:attrNameLst>
                                          <p:attrName>ppt_x</p:attrName>
                                        </p:attrNameLst>
                                      </p:cBhvr>
                                      <p:tavLst>
                                        <p:tav tm="0">
                                          <p:val>
                                            <p:strVal val="ppt_x"/>
                                          </p:val>
                                        </p:tav>
                                        <p:tav tm="100000">
                                          <p:val>
                                            <p:strVal val="0-ppt_w/2"/>
                                          </p:val>
                                        </p:tav>
                                      </p:tavLst>
                                    </p:anim>
                                    <p:anim calcmode="lin" valueType="num">
                                      <p:cBhvr additive="base">
                                        <p:cTn id="1035" dur="3250"/>
                                        <p:tgtEl>
                                          <p:spTgt spid="232"/>
                                        </p:tgtEl>
                                        <p:attrNameLst>
                                          <p:attrName>ppt_y</p:attrName>
                                        </p:attrNameLst>
                                      </p:cBhvr>
                                      <p:tavLst>
                                        <p:tav tm="0">
                                          <p:val>
                                            <p:strVal val="ppt_y"/>
                                          </p:val>
                                        </p:tav>
                                        <p:tav tm="100000">
                                          <p:val>
                                            <p:strVal val="ppt_y"/>
                                          </p:val>
                                        </p:tav>
                                      </p:tavLst>
                                    </p:anim>
                                    <p:set>
                                      <p:cBhvr>
                                        <p:cTn id="1036" dur="1" fill="hold">
                                          <p:stCondLst>
                                            <p:cond delay="3249"/>
                                          </p:stCondLst>
                                        </p:cTn>
                                        <p:tgtEl>
                                          <p:spTgt spid="232"/>
                                        </p:tgtEl>
                                        <p:attrNameLst>
                                          <p:attrName>style.visibility</p:attrName>
                                        </p:attrNameLst>
                                      </p:cBhvr>
                                      <p:to>
                                        <p:strVal val="hidden"/>
                                      </p:to>
                                    </p:set>
                                  </p:childTnLst>
                                </p:cTn>
                              </p:par>
                              <p:par>
                                <p:cTn id="1037" presetID="2" presetClass="exit" presetSubtype="8" fill="hold" nodeType="withEffect">
                                  <p:stCondLst>
                                    <p:cond delay="0"/>
                                  </p:stCondLst>
                                  <p:childTnLst>
                                    <p:anim calcmode="lin" valueType="num">
                                      <p:cBhvr additive="base">
                                        <p:cTn id="1038" dur="3250"/>
                                        <p:tgtEl>
                                          <p:spTgt spid="233"/>
                                        </p:tgtEl>
                                        <p:attrNameLst>
                                          <p:attrName>ppt_x</p:attrName>
                                        </p:attrNameLst>
                                      </p:cBhvr>
                                      <p:tavLst>
                                        <p:tav tm="0">
                                          <p:val>
                                            <p:strVal val="ppt_x"/>
                                          </p:val>
                                        </p:tav>
                                        <p:tav tm="100000">
                                          <p:val>
                                            <p:strVal val="0-ppt_w/2"/>
                                          </p:val>
                                        </p:tav>
                                      </p:tavLst>
                                    </p:anim>
                                    <p:anim calcmode="lin" valueType="num">
                                      <p:cBhvr additive="base">
                                        <p:cTn id="1039" dur="3250"/>
                                        <p:tgtEl>
                                          <p:spTgt spid="233"/>
                                        </p:tgtEl>
                                        <p:attrNameLst>
                                          <p:attrName>ppt_y</p:attrName>
                                        </p:attrNameLst>
                                      </p:cBhvr>
                                      <p:tavLst>
                                        <p:tav tm="0">
                                          <p:val>
                                            <p:strVal val="ppt_y"/>
                                          </p:val>
                                        </p:tav>
                                        <p:tav tm="100000">
                                          <p:val>
                                            <p:strVal val="ppt_y"/>
                                          </p:val>
                                        </p:tav>
                                      </p:tavLst>
                                    </p:anim>
                                    <p:set>
                                      <p:cBhvr>
                                        <p:cTn id="1040" dur="1" fill="hold">
                                          <p:stCondLst>
                                            <p:cond delay="3249"/>
                                          </p:stCondLst>
                                        </p:cTn>
                                        <p:tgtEl>
                                          <p:spTgt spid="233"/>
                                        </p:tgtEl>
                                        <p:attrNameLst>
                                          <p:attrName>style.visibility</p:attrName>
                                        </p:attrNameLst>
                                      </p:cBhvr>
                                      <p:to>
                                        <p:strVal val="hidden"/>
                                      </p:to>
                                    </p:set>
                                  </p:childTnLst>
                                </p:cTn>
                              </p:par>
                              <p:par>
                                <p:cTn id="1041" presetID="2" presetClass="exit" presetSubtype="8" fill="hold" nodeType="withEffect">
                                  <p:stCondLst>
                                    <p:cond delay="0"/>
                                  </p:stCondLst>
                                  <p:childTnLst>
                                    <p:anim calcmode="lin" valueType="num">
                                      <p:cBhvr additive="base">
                                        <p:cTn id="1042" dur="3250"/>
                                        <p:tgtEl>
                                          <p:spTgt spid="234"/>
                                        </p:tgtEl>
                                        <p:attrNameLst>
                                          <p:attrName>ppt_x</p:attrName>
                                        </p:attrNameLst>
                                      </p:cBhvr>
                                      <p:tavLst>
                                        <p:tav tm="0">
                                          <p:val>
                                            <p:strVal val="ppt_x"/>
                                          </p:val>
                                        </p:tav>
                                        <p:tav tm="100000">
                                          <p:val>
                                            <p:strVal val="0-ppt_w/2"/>
                                          </p:val>
                                        </p:tav>
                                      </p:tavLst>
                                    </p:anim>
                                    <p:anim calcmode="lin" valueType="num">
                                      <p:cBhvr additive="base">
                                        <p:cTn id="1043" dur="3250"/>
                                        <p:tgtEl>
                                          <p:spTgt spid="234"/>
                                        </p:tgtEl>
                                        <p:attrNameLst>
                                          <p:attrName>ppt_y</p:attrName>
                                        </p:attrNameLst>
                                      </p:cBhvr>
                                      <p:tavLst>
                                        <p:tav tm="0">
                                          <p:val>
                                            <p:strVal val="ppt_y"/>
                                          </p:val>
                                        </p:tav>
                                        <p:tav tm="100000">
                                          <p:val>
                                            <p:strVal val="ppt_y"/>
                                          </p:val>
                                        </p:tav>
                                      </p:tavLst>
                                    </p:anim>
                                    <p:set>
                                      <p:cBhvr>
                                        <p:cTn id="1044" dur="1" fill="hold">
                                          <p:stCondLst>
                                            <p:cond delay="3249"/>
                                          </p:stCondLst>
                                        </p:cTn>
                                        <p:tgtEl>
                                          <p:spTgt spid="234"/>
                                        </p:tgtEl>
                                        <p:attrNameLst>
                                          <p:attrName>style.visibility</p:attrName>
                                        </p:attrNameLst>
                                      </p:cBhvr>
                                      <p:to>
                                        <p:strVal val="hidden"/>
                                      </p:to>
                                    </p:set>
                                  </p:childTnLst>
                                </p:cTn>
                              </p:par>
                              <p:par>
                                <p:cTn id="1045" presetID="2" presetClass="exit" presetSubtype="8" fill="hold" nodeType="withEffect">
                                  <p:stCondLst>
                                    <p:cond delay="0"/>
                                  </p:stCondLst>
                                  <p:childTnLst>
                                    <p:anim calcmode="lin" valueType="num">
                                      <p:cBhvr additive="base">
                                        <p:cTn id="1046" dur="3250"/>
                                        <p:tgtEl>
                                          <p:spTgt spid="235"/>
                                        </p:tgtEl>
                                        <p:attrNameLst>
                                          <p:attrName>ppt_x</p:attrName>
                                        </p:attrNameLst>
                                      </p:cBhvr>
                                      <p:tavLst>
                                        <p:tav tm="0">
                                          <p:val>
                                            <p:strVal val="ppt_x"/>
                                          </p:val>
                                        </p:tav>
                                        <p:tav tm="100000">
                                          <p:val>
                                            <p:strVal val="0-ppt_w/2"/>
                                          </p:val>
                                        </p:tav>
                                      </p:tavLst>
                                    </p:anim>
                                    <p:anim calcmode="lin" valueType="num">
                                      <p:cBhvr additive="base">
                                        <p:cTn id="1047" dur="3250"/>
                                        <p:tgtEl>
                                          <p:spTgt spid="235"/>
                                        </p:tgtEl>
                                        <p:attrNameLst>
                                          <p:attrName>ppt_y</p:attrName>
                                        </p:attrNameLst>
                                      </p:cBhvr>
                                      <p:tavLst>
                                        <p:tav tm="0">
                                          <p:val>
                                            <p:strVal val="ppt_y"/>
                                          </p:val>
                                        </p:tav>
                                        <p:tav tm="100000">
                                          <p:val>
                                            <p:strVal val="ppt_y"/>
                                          </p:val>
                                        </p:tav>
                                      </p:tavLst>
                                    </p:anim>
                                    <p:set>
                                      <p:cBhvr>
                                        <p:cTn id="1048" dur="1" fill="hold">
                                          <p:stCondLst>
                                            <p:cond delay="3249"/>
                                          </p:stCondLst>
                                        </p:cTn>
                                        <p:tgtEl>
                                          <p:spTgt spid="235"/>
                                        </p:tgtEl>
                                        <p:attrNameLst>
                                          <p:attrName>style.visibility</p:attrName>
                                        </p:attrNameLst>
                                      </p:cBhvr>
                                      <p:to>
                                        <p:strVal val="hidden"/>
                                      </p:to>
                                    </p:set>
                                  </p:childTnLst>
                                </p:cTn>
                              </p:par>
                              <p:par>
                                <p:cTn id="1049" presetID="2" presetClass="exit" presetSubtype="8" fill="hold" nodeType="withEffect">
                                  <p:stCondLst>
                                    <p:cond delay="0"/>
                                  </p:stCondLst>
                                  <p:childTnLst>
                                    <p:anim calcmode="lin" valueType="num">
                                      <p:cBhvr additive="base">
                                        <p:cTn id="1050" dur="3250"/>
                                        <p:tgtEl>
                                          <p:spTgt spid="236"/>
                                        </p:tgtEl>
                                        <p:attrNameLst>
                                          <p:attrName>ppt_x</p:attrName>
                                        </p:attrNameLst>
                                      </p:cBhvr>
                                      <p:tavLst>
                                        <p:tav tm="0">
                                          <p:val>
                                            <p:strVal val="ppt_x"/>
                                          </p:val>
                                        </p:tav>
                                        <p:tav tm="100000">
                                          <p:val>
                                            <p:strVal val="0-ppt_w/2"/>
                                          </p:val>
                                        </p:tav>
                                      </p:tavLst>
                                    </p:anim>
                                    <p:anim calcmode="lin" valueType="num">
                                      <p:cBhvr additive="base">
                                        <p:cTn id="1051" dur="3250"/>
                                        <p:tgtEl>
                                          <p:spTgt spid="236"/>
                                        </p:tgtEl>
                                        <p:attrNameLst>
                                          <p:attrName>ppt_y</p:attrName>
                                        </p:attrNameLst>
                                      </p:cBhvr>
                                      <p:tavLst>
                                        <p:tav tm="0">
                                          <p:val>
                                            <p:strVal val="ppt_y"/>
                                          </p:val>
                                        </p:tav>
                                        <p:tav tm="100000">
                                          <p:val>
                                            <p:strVal val="ppt_y"/>
                                          </p:val>
                                        </p:tav>
                                      </p:tavLst>
                                    </p:anim>
                                    <p:set>
                                      <p:cBhvr>
                                        <p:cTn id="1052" dur="1" fill="hold">
                                          <p:stCondLst>
                                            <p:cond delay="3249"/>
                                          </p:stCondLst>
                                        </p:cTn>
                                        <p:tgtEl>
                                          <p:spTgt spid="236"/>
                                        </p:tgtEl>
                                        <p:attrNameLst>
                                          <p:attrName>style.visibility</p:attrName>
                                        </p:attrNameLst>
                                      </p:cBhvr>
                                      <p:to>
                                        <p:strVal val="hidden"/>
                                      </p:to>
                                    </p:set>
                                  </p:childTnLst>
                                </p:cTn>
                              </p:par>
                              <p:par>
                                <p:cTn id="1053" presetID="2" presetClass="exit" presetSubtype="8" fill="hold" nodeType="withEffect">
                                  <p:stCondLst>
                                    <p:cond delay="0"/>
                                  </p:stCondLst>
                                  <p:childTnLst>
                                    <p:anim calcmode="lin" valueType="num">
                                      <p:cBhvr additive="base">
                                        <p:cTn id="1054" dur="3250"/>
                                        <p:tgtEl>
                                          <p:spTgt spid="237"/>
                                        </p:tgtEl>
                                        <p:attrNameLst>
                                          <p:attrName>ppt_x</p:attrName>
                                        </p:attrNameLst>
                                      </p:cBhvr>
                                      <p:tavLst>
                                        <p:tav tm="0">
                                          <p:val>
                                            <p:strVal val="ppt_x"/>
                                          </p:val>
                                        </p:tav>
                                        <p:tav tm="100000">
                                          <p:val>
                                            <p:strVal val="0-ppt_w/2"/>
                                          </p:val>
                                        </p:tav>
                                      </p:tavLst>
                                    </p:anim>
                                    <p:anim calcmode="lin" valueType="num">
                                      <p:cBhvr additive="base">
                                        <p:cTn id="1055" dur="3250"/>
                                        <p:tgtEl>
                                          <p:spTgt spid="237"/>
                                        </p:tgtEl>
                                        <p:attrNameLst>
                                          <p:attrName>ppt_y</p:attrName>
                                        </p:attrNameLst>
                                      </p:cBhvr>
                                      <p:tavLst>
                                        <p:tav tm="0">
                                          <p:val>
                                            <p:strVal val="ppt_y"/>
                                          </p:val>
                                        </p:tav>
                                        <p:tav tm="100000">
                                          <p:val>
                                            <p:strVal val="ppt_y"/>
                                          </p:val>
                                        </p:tav>
                                      </p:tavLst>
                                    </p:anim>
                                    <p:set>
                                      <p:cBhvr>
                                        <p:cTn id="1056" dur="1" fill="hold">
                                          <p:stCondLst>
                                            <p:cond delay="3249"/>
                                          </p:stCondLst>
                                        </p:cTn>
                                        <p:tgtEl>
                                          <p:spTgt spid="237"/>
                                        </p:tgtEl>
                                        <p:attrNameLst>
                                          <p:attrName>style.visibility</p:attrName>
                                        </p:attrNameLst>
                                      </p:cBhvr>
                                      <p:to>
                                        <p:strVal val="hidden"/>
                                      </p:to>
                                    </p:set>
                                  </p:childTnLst>
                                </p:cTn>
                              </p:par>
                              <p:par>
                                <p:cTn id="1057" presetID="2" presetClass="exit" presetSubtype="8" fill="hold" nodeType="withEffect">
                                  <p:stCondLst>
                                    <p:cond delay="0"/>
                                  </p:stCondLst>
                                  <p:childTnLst>
                                    <p:anim calcmode="lin" valueType="num">
                                      <p:cBhvr additive="base">
                                        <p:cTn id="1058" dur="3250"/>
                                        <p:tgtEl>
                                          <p:spTgt spid="238"/>
                                        </p:tgtEl>
                                        <p:attrNameLst>
                                          <p:attrName>ppt_x</p:attrName>
                                        </p:attrNameLst>
                                      </p:cBhvr>
                                      <p:tavLst>
                                        <p:tav tm="0">
                                          <p:val>
                                            <p:strVal val="ppt_x"/>
                                          </p:val>
                                        </p:tav>
                                        <p:tav tm="100000">
                                          <p:val>
                                            <p:strVal val="0-ppt_w/2"/>
                                          </p:val>
                                        </p:tav>
                                      </p:tavLst>
                                    </p:anim>
                                    <p:anim calcmode="lin" valueType="num">
                                      <p:cBhvr additive="base">
                                        <p:cTn id="1059" dur="3250"/>
                                        <p:tgtEl>
                                          <p:spTgt spid="238"/>
                                        </p:tgtEl>
                                        <p:attrNameLst>
                                          <p:attrName>ppt_y</p:attrName>
                                        </p:attrNameLst>
                                      </p:cBhvr>
                                      <p:tavLst>
                                        <p:tav tm="0">
                                          <p:val>
                                            <p:strVal val="ppt_y"/>
                                          </p:val>
                                        </p:tav>
                                        <p:tav tm="100000">
                                          <p:val>
                                            <p:strVal val="ppt_y"/>
                                          </p:val>
                                        </p:tav>
                                      </p:tavLst>
                                    </p:anim>
                                    <p:set>
                                      <p:cBhvr>
                                        <p:cTn id="1060" dur="1" fill="hold">
                                          <p:stCondLst>
                                            <p:cond delay="3249"/>
                                          </p:stCondLst>
                                        </p:cTn>
                                        <p:tgtEl>
                                          <p:spTgt spid="238"/>
                                        </p:tgtEl>
                                        <p:attrNameLst>
                                          <p:attrName>style.visibility</p:attrName>
                                        </p:attrNameLst>
                                      </p:cBhvr>
                                      <p:to>
                                        <p:strVal val="hidden"/>
                                      </p:to>
                                    </p:set>
                                  </p:childTnLst>
                                </p:cTn>
                              </p:par>
                              <p:par>
                                <p:cTn id="1061" presetID="2" presetClass="exit" presetSubtype="8" fill="hold" nodeType="withEffect">
                                  <p:stCondLst>
                                    <p:cond delay="0"/>
                                  </p:stCondLst>
                                  <p:childTnLst>
                                    <p:anim calcmode="lin" valueType="num">
                                      <p:cBhvr additive="base">
                                        <p:cTn id="1062" dur="3250"/>
                                        <p:tgtEl>
                                          <p:spTgt spid="239"/>
                                        </p:tgtEl>
                                        <p:attrNameLst>
                                          <p:attrName>ppt_x</p:attrName>
                                        </p:attrNameLst>
                                      </p:cBhvr>
                                      <p:tavLst>
                                        <p:tav tm="0">
                                          <p:val>
                                            <p:strVal val="ppt_x"/>
                                          </p:val>
                                        </p:tav>
                                        <p:tav tm="100000">
                                          <p:val>
                                            <p:strVal val="0-ppt_w/2"/>
                                          </p:val>
                                        </p:tav>
                                      </p:tavLst>
                                    </p:anim>
                                    <p:anim calcmode="lin" valueType="num">
                                      <p:cBhvr additive="base">
                                        <p:cTn id="1063" dur="3250"/>
                                        <p:tgtEl>
                                          <p:spTgt spid="239"/>
                                        </p:tgtEl>
                                        <p:attrNameLst>
                                          <p:attrName>ppt_y</p:attrName>
                                        </p:attrNameLst>
                                      </p:cBhvr>
                                      <p:tavLst>
                                        <p:tav tm="0">
                                          <p:val>
                                            <p:strVal val="ppt_y"/>
                                          </p:val>
                                        </p:tav>
                                        <p:tav tm="100000">
                                          <p:val>
                                            <p:strVal val="ppt_y"/>
                                          </p:val>
                                        </p:tav>
                                      </p:tavLst>
                                    </p:anim>
                                    <p:set>
                                      <p:cBhvr>
                                        <p:cTn id="1064" dur="1" fill="hold">
                                          <p:stCondLst>
                                            <p:cond delay="3249"/>
                                          </p:stCondLst>
                                        </p:cTn>
                                        <p:tgtEl>
                                          <p:spTgt spid="239"/>
                                        </p:tgtEl>
                                        <p:attrNameLst>
                                          <p:attrName>style.visibility</p:attrName>
                                        </p:attrNameLst>
                                      </p:cBhvr>
                                      <p:to>
                                        <p:strVal val="hidden"/>
                                      </p:to>
                                    </p:set>
                                  </p:childTnLst>
                                </p:cTn>
                              </p:par>
                              <p:par>
                                <p:cTn id="1065" presetID="2" presetClass="exit" presetSubtype="8" fill="hold" nodeType="withEffect">
                                  <p:stCondLst>
                                    <p:cond delay="0"/>
                                  </p:stCondLst>
                                  <p:childTnLst>
                                    <p:anim calcmode="lin" valueType="num">
                                      <p:cBhvr additive="base">
                                        <p:cTn id="1066" dur="3250"/>
                                        <p:tgtEl>
                                          <p:spTgt spid="240"/>
                                        </p:tgtEl>
                                        <p:attrNameLst>
                                          <p:attrName>ppt_x</p:attrName>
                                        </p:attrNameLst>
                                      </p:cBhvr>
                                      <p:tavLst>
                                        <p:tav tm="0">
                                          <p:val>
                                            <p:strVal val="ppt_x"/>
                                          </p:val>
                                        </p:tav>
                                        <p:tav tm="100000">
                                          <p:val>
                                            <p:strVal val="0-ppt_w/2"/>
                                          </p:val>
                                        </p:tav>
                                      </p:tavLst>
                                    </p:anim>
                                    <p:anim calcmode="lin" valueType="num">
                                      <p:cBhvr additive="base">
                                        <p:cTn id="1067" dur="3250"/>
                                        <p:tgtEl>
                                          <p:spTgt spid="240"/>
                                        </p:tgtEl>
                                        <p:attrNameLst>
                                          <p:attrName>ppt_y</p:attrName>
                                        </p:attrNameLst>
                                      </p:cBhvr>
                                      <p:tavLst>
                                        <p:tav tm="0">
                                          <p:val>
                                            <p:strVal val="ppt_y"/>
                                          </p:val>
                                        </p:tav>
                                        <p:tav tm="100000">
                                          <p:val>
                                            <p:strVal val="ppt_y"/>
                                          </p:val>
                                        </p:tav>
                                      </p:tavLst>
                                    </p:anim>
                                    <p:set>
                                      <p:cBhvr>
                                        <p:cTn id="1068" dur="1" fill="hold">
                                          <p:stCondLst>
                                            <p:cond delay="3249"/>
                                          </p:stCondLst>
                                        </p:cTn>
                                        <p:tgtEl>
                                          <p:spTgt spid="240"/>
                                        </p:tgtEl>
                                        <p:attrNameLst>
                                          <p:attrName>style.visibility</p:attrName>
                                        </p:attrNameLst>
                                      </p:cBhvr>
                                      <p:to>
                                        <p:strVal val="hidden"/>
                                      </p:to>
                                    </p:set>
                                  </p:childTnLst>
                                </p:cTn>
                              </p:par>
                              <p:par>
                                <p:cTn id="1069" presetID="2" presetClass="exit" presetSubtype="8" fill="hold" nodeType="withEffect">
                                  <p:stCondLst>
                                    <p:cond delay="0"/>
                                  </p:stCondLst>
                                  <p:childTnLst>
                                    <p:anim calcmode="lin" valueType="num">
                                      <p:cBhvr additive="base">
                                        <p:cTn id="1070" dur="3250"/>
                                        <p:tgtEl>
                                          <p:spTgt spid="241"/>
                                        </p:tgtEl>
                                        <p:attrNameLst>
                                          <p:attrName>ppt_x</p:attrName>
                                        </p:attrNameLst>
                                      </p:cBhvr>
                                      <p:tavLst>
                                        <p:tav tm="0">
                                          <p:val>
                                            <p:strVal val="ppt_x"/>
                                          </p:val>
                                        </p:tav>
                                        <p:tav tm="100000">
                                          <p:val>
                                            <p:strVal val="0-ppt_w/2"/>
                                          </p:val>
                                        </p:tav>
                                      </p:tavLst>
                                    </p:anim>
                                    <p:anim calcmode="lin" valueType="num">
                                      <p:cBhvr additive="base">
                                        <p:cTn id="1071" dur="3250"/>
                                        <p:tgtEl>
                                          <p:spTgt spid="241"/>
                                        </p:tgtEl>
                                        <p:attrNameLst>
                                          <p:attrName>ppt_y</p:attrName>
                                        </p:attrNameLst>
                                      </p:cBhvr>
                                      <p:tavLst>
                                        <p:tav tm="0">
                                          <p:val>
                                            <p:strVal val="ppt_y"/>
                                          </p:val>
                                        </p:tav>
                                        <p:tav tm="100000">
                                          <p:val>
                                            <p:strVal val="ppt_y"/>
                                          </p:val>
                                        </p:tav>
                                      </p:tavLst>
                                    </p:anim>
                                    <p:set>
                                      <p:cBhvr>
                                        <p:cTn id="1072" dur="1" fill="hold">
                                          <p:stCondLst>
                                            <p:cond delay="3249"/>
                                          </p:stCondLst>
                                        </p:cTn>
                                        <p:tgtEl>
                                          <p:spTgt spid="241"/>
                                        </p:tgtEl>
                                        <p:attrNameLst>
                                          <p:attrName>style.visibility</p:attrName>
                                        </p:attrNameLst>
                                      </p:cBhvr>
                                      <p:to>
                                        <p:strVal val="hidden"/>
                                      </p:to>
                                    </p:set>
                                  </p:childTnLst>
                                </p:cTn>
                              </p:par>
                              <p:par>
                                <p:cTn id="1073" presetID="2" presetClass="exit" presetSubtype="8" fill="hold" nodeType="withEffect">
                                  <p:stCondLst>
                                    <p:cond delay="0"/>
                                  </p:stCondLst>
                                  <p:childTnLst>
                                    <p:anim calcmode="lin" valueType="num">
                                      <p:cBhvr additive="base">
                                        <p:cTn id="1074" dur="3250"/>
                                        <p:tgtEl>
                                          <p:spTgt spid="242"/>
                                        </p:tgtEl>
                                        <p:attrNameLst>
                                          <p:attrName>ppt_x</p:attrName>
                                        </p:attrNameLst>
                                      </p:cBhvr>
                                      <p:tavLst>
                                        <p:tav tm="0">
                                          <p:val>
                                            <p:strVal val="ppt_x"/>
                                          </p:val>
                                        </p:tav>
                                        <p:tav tm="100000">
                                          <p:val>
                                            <p:strVal val="0-ppt_w/2"/>
                                          </p:val>
                                        </p:tav>
                                      </p:tavLst>
                                    </p:anim>
                                    <p:anim calcmode="lin" valueType="num">
                                      <p:cBhvr additive="base">
                                        <p:cTn id="1075" dur="3250"/>
                                        <p:tgtEl>
                                          <p:spTgt spid="242"/>
                                        </p:tgtEl>
                                        <p:attrNameLst>
                                          <p:attrName>ppt_y</p:attrName>
                                        </p:attrNameLst>
                                      </p:cBhvr>
                                      <p:tavLst>
                                        <p:tav tm="0">
                                          <p:val>
                                            <p:strVal val="ppt_y"/>
                                          </p:val>
                                        </p:tav>
                                        <p:tav tm="100000">
                                          <p:val>
                                            <p:strVal val="ppt_y"/>
                                          </p:val>
                                        </p:tav>
                                      </p:tavLst>
                                    </p:anim>
                                    <p:set>
                                      <p:cBhvr>
                                        <p:cTn id="1076" dur="1" fill="hold">
                                          <p:stCondLst>
                                            <p:cond delay="3249"/>
                                          </p:stCondLst>
                                        </p:cTn>
                                        <p:tgtEl>
                                          <p:spTgt spid="242"/>
                                        </p:tgtEl>
                                        <p:attrNameLst>
                                          <p:attrName>style.visibility</p:attrName>
                                        </p:attrNameLst>
                                      </p:cBhvr>
                                      <p:to>
                                        <p:strVal val="hidden"/>
                                      </p:to>
                                    </p:set>
                                  </p:childTnLst>
                                </p:cTn>
                              </p:par>
                              <p:par>
                                <p:cTn id="1077" presetID="2" presetClass="exit" presetSubtype="8" fill="hold" nodeType="withEffect">
                                  <p:stCondLst>
                                    <p:cond delay="0"/>
                                  </p:stCondLst>
                                  <p:childTnLst>
                                    <p:anim calcmode="lin" valueType="num">
                                      <p:cBhvr additive="base">
                                        <p:cTn id="1078" dur="3250"/>
                                        <p:tgtEl>
                                          <p:spTgt spid="243"/>
                                        </p:tgtEl>
                                        <p:attrNameLst>
                                          <p:attrName>ppt_x</p:attrName>
                                        </p:attrNameLst>
                                      </p:cBhvr>
                                      <p:tavLst>
                                        <p:tav tm="0">
                                          <p:val>
                                            <p:strVal val="ppt_x"/>
                                          </p:val>
                                        </p:tav>
                                        <p:tav tm="100000">
                                          <p:val>
                                            <p:strVal val="0-ppt_w/2"/>
                                          </p:val>
                                        </p:tav>
                                      </p:tavLst>
                                    </p:anim>
                                    <p:anim calcmode="lin" valueType="num">
                                      <p:cBhvr additive="base">
                                        <p:cTn id="1079" dur="3250"/>
                                        <p:tgtEl>
                                          <p:spTgt spid="243"/>
                                        </p:tgtEl>
                                        <p:attrNameLst>
                                          <p:attrName>ppt_y</p:attrName>
                                        </p:attrNameLst>
                                      </p:cBhvr>
                                      <p:tavLst>
                                        <p:tav tm="0">
                                          <p:val>
                                            <p:strVal val="ppt_y"/>
                                          </p:val>
                                        </p:tav>
                                        <p:tav tm="100000">
                                          <p:val>
                                            <p:strVal val="ppt_y"/>
                                          </p:val>
                                        </p:tav>
                                      </p:tavLst>
                                    </p:anim>
                                    <p:set>
                                      <p:cBhvr>
                                        <p:cTn id="1080" dur="1" fill="hold">
                                          <p:stCondLst>
                                            <p:cond delay="3249"/>
                                          </p:stCondLst>
                                        </p:cTn>
                                        <p:tgtEl>
                                          <p:spTgt spid="243"/>
                                        </p:tgtEl>
                                        <p:attrNameLst>
                                          <p:attrName>style.visibility</p:attrName>
                                        </p:attrNameLst>
                                      </p:cBhvr>
                                      <p:to>
                                        <p:strVal val="hidden"/>
                                      </p:to>
                                    </p:set>
                                  </p:childTnLst>
                                </p:cTn>
                              </p:par>
                              <p:par>
                                <p:cTn id="1081" presetID="2" presetClass="exit" presetSubtype="8" fill="hold" nodeType="withEffect">
                                  <p:stCondLst>
                                    <p:cond delay="0"/>
                                  </p:stCondLst>
                                  <p:childTnLst>
                                    <p:anim calcmode="lin" valueType="num">
                                      <p:cBhvr additive="base">
                                        <p:cTn id="1082" dur="3250"/>
                                        <p:tgtEl>
                                          <p:spTgt spid="244"/>
                                        </p:tgtEl>
                                        <p:attrNameLst>
                                          <p:attrName>ppt_x</p:attrName>
                                        </p:attrNameLst>
                                      </p:cBhvr>
                                      <p:tavLst>
                                        <p:tav tm="0">
                                          <p:val>
                                            <p:strVal val="ppt_x"/>
                                          </p:val>
                                        </p:tav>
                                        <p:tav tm="100000">
                                          <p:val>
                                            <p:strVal val="0-ppt_w/2"/>
                                          </p:val>
                                        </p:tav>
                                      </p:tavLst>
                                    </p:anim>
                                    <p:anim calcmode="lin" valueType="num">
                                      <p:cBhvr additive="base">
                                        <p:cTn id="1083" dur="3250"/>
                                        <p:tgtEl>
                                          <p:spTgt spid="244"/>
                                        </p:tgtEl>
                                        <p:attrNameLst>
                                          <p:attrName>ppt_y</p:attrName>
                                        </p:attrNameLst>
                                      </p:cBhvr>
                                      <p:tavLst>
                                        <p:tav tm="0">
                                          <p:val>
                                            <p:strVal val="ppt_y"/>
                                          </p:val>
                                        </p:tav>
                                        <p:tav tm="100000">
                                          <p:val>
                                            <p:strVal val="ppt_y"/>
                                          </p:val>
                                        </p:tav>
                                      </p:tavLst>
                                    </p:anim>
                                    <p:set>
                                      <p:cBhvr>
                                        <p:cTn id="1084" dur="1" fill="hold">
                                          <p:stCondLst>
                                            <p:cond delay="3249"/>
                                          </p:stCondLst>
                                        </p:cTn>
                                        <p:tgtEl>
                                          <p:spTgt spid="244"/>
                                        </p:tgtEl>
                                        <p:attrNameLst>
                                          <p:attrName>style.visibility</p:attrName>
                                        </p:attrNameLst>
                                      </p:cBhvr>
                                      <p:to>
                                        <p:strVal val="hidden"/>
                                      </p:to>
                                    </p:set>
                                  </p:childTnLst>
                                </p:cTn>
                              </p:par>
                              <p:par>
                                <p:cTn id="1085" presetID="2" presetClass="exit" presetSubtype="8" fill="hold" nodeType="withEffect">
                                  <p:stCondLst>
                                    <p:cond delay="0"/>
                                  </p:stCondLst>
                                  <p:childTnLst>
                                    <p:anim calcmode="lin" valueType="num">
                                      <p:cBhvr additive="base">
                                        <p:cTn id="1086" dur="3250"/>
                                        <p:tgtEl>
                                          <p:spTgt spid="306"/>
                                        </p:tgtEl>
                                        <p:attrNameLst>
                                          <p:attrName>ppt_x</p:attrName>
                                        </p:attrNameLst>
                                      </p:cBhvr>
                                      <p:tavLst>
                                        <p:tav tm="0">
                                          <p:val>
                                            <p:strVal val="ppt_x"/>
                                          </p:val>
                                        </p:tav>
                                        <p:tav tm="100000">
                                          <p:val>
                                            <p:strVal val="0-ppt_w/2"/>
                                          </p:val>
                                        </p:tav>
                                      </p:tavLst>
                                    </p:anim>
                                    <p:anim calcmode="lin" valueType="num">
                                      <p:cBhvr additive="base">
                                        <p:cTn id="1087" dur="3250"/>
                                        <p:tgtEl>
                                          <p:spTgt spid="306"/>
                                        </p:tgtEl>
                                        <p:attrNameLst>
                                          <p:attrName>ppt_y</p:attrName>
                                        </p:attrNameLst>
                                      </p:cBhvr>
                                      <p:tavLst>
                                        <p:tav tm="0">
                                          <p:val>
                                            <p:strVal val="ppt_y"/>
                                          </p:val>
                                        </p:tav>
                                        <p:tav tm="100000">
                                          <p:val>
                                            <p:strVal val="ppt_y"/>
                                          </p:val>
                                        </p:tav>
                                      </p:tavLst>
                                    </p:anim>
                                    <p:set>
                                      <p:cBhvr>
                                        <p:cTn id="1088" dur="1" fill="hold">
                                          <p:stCondLst>
                                            <p:cond delay="3249"/>
                                          </p:stCondLst>
                                        </p:cTn>
                                        <p:tgtEl>
                                          <p:spTgt spid="306"/>
                                        </p:tgtEl>
                                        <p:attrNameLst>
                                          <p:attrName>style.visibility</p:attrName>
                                        </p:attrNameLst>
                                      </p:cBhvr>
                                      <p:to>
                                        <p:strVal val="hidden"/>
                                      </p:to>
                                    </p:set>
                                  </p:childTnLst>
                                </p:cTn>
                              </p:par>
                              <p:par>
                                <p:cTn id="1089" presetID="2" presetClass="exit" presetSubtype="8" fill="hold" nodeType="withEffect">
                                  <p:stCondLst>
                                    <p:cond delay="0"/>
                                  </p:stCondLst>
                                  <p:childTnLst>
                                    <p:anim calcmode="lin" valueType="num">
                                      <p:cBhvr additive="base">
                                        <p:cTn id="1090" dur="3250"/>
                                        <p:tgtEl>
                                          <p:spTgt spid="307"/>
                                        </p:tgtEl>
                                        <p:attrNameLst>
                                          <p:attrName>ppt_x</p:attrName>
                                        </p:attrNameLst>
                                      </p:cBhvr>
                                      <p:tavLst>
                                        <p:tav tm="0">
                                          <p:val>
                                            <p:strVal val="ppt_x"/>
                                          </p:val>
                                        </p:tav>
                                        <p:tav tm="100000">
                                          <p:val>
                                            <p:strVal val="0-ppt_w/2"/>
                                          </p:val>
                                        </p:tav>
                                      </p:tavLst>
                                    </p:anim>
                                    <p:anim calcmode="lin" valueType="num">
                                      <p:cBhvr additive="base">
                                        <p:cTn id="1091" dur="3250"/>
                                        <p:tgtEl>
                                          <p:spTgt spid="307"/>
                                        </p:tgtEl>
                                        <p:attrNameLst>
                                          <p:attrName>ppt_y</p:attrName>
                                        </p:attrNameLst>
                                      </p:cBhvr>
                                      <p:tavLst>
                                        <p:tav tm="0">
                                          <p:val>
                                            <p:strVal val="ppt_y"/>
                                          </p:val>
                                        </p:tav>
                                        <p:tav tm="100000">
                                          <p:val>
                                            <p:strVal val="ppt_y"/>
                                          </p:val>
                                        </p:tav>
                                      </p:tavLst>
                                    </p:anim>
                                    <p:set>
                                      <p:cBhvr>
                                        <p:cTn id="1092" dur="1" fill="hold">
                                          <p:stCondLst>
                                            <p:cond delay="3249"/>
                                          </p:stCondLst>
                                        </p:cTn>
                                        <p:tgtEl>
                                          <p:spTgt spid="307"/>
                                        </p:tgtEl>
                                        <p:attrNameLst>
                                          <p:attrName>style.visibility</p:attrName>
                                        </p:attrNameLst>
                                      </p:cBhvr>
                                      <p:to>
                                        <p:strVal val="hidden"/>
                                      </p:to>
                                    </p:set>
                                  </p:childTnLst>
                                </p:cTn>
                              </p:par>
                              <p:par>
                                <p:cTn id="1093" presetID="2" presetClass="exit" presetSubtype="8" fill="hold" nodeType="withEffect">
                                  <p:stCondLst>
                                    <p:cond delay="0"/>
                                  </p:stCondLst>
                                  <p:childTnLst>
                                    <p:anim calcmode="lin" valueType="num">
                                      <p:cBhvr additive="base">
                                        <p:cTn id="1094" dur="3250"/>
                                        <p:tgtEl>
                                          <p:spTgt spid="308"/>
                                        </p:tgtEl>
                                        <p:attrNameLst>
                                          <p:attrName>ppt_x</p:attrName>
                                        </p:attrNameLst>
                                      </p:cBhvr>
                                      <p:tavLst>
                                        <p:tav tm="0">
                                          <p:val>
                                            <p:strVal val="ppt_x"/>
                                          </p:val>
                                        </p:tav>
                                        <p:tav tm="100000">
                                          <p:val>
                                            <p:strVal val="0-ppt_w/2"/>
                                          </p:val>
                                        </p:tav>
                                      </p:tavLst>
                                    </p:anim>
                                    <p:anim calcmode="lin" valueType="num">
                                      <p:cBhvr additive="base">
                                        <p:cTn id="1095" dur="3250"/>
                                        <p:tgtEl>
                                          <p:spTgt spid="308"/>
                                        </p:tgtEl>
                                        <p:attrNameLst>
                                          <p:attrName>ppt_y</p:attrName>
                                        </p:attrNameLst>
                                      </p:cBhvr>
                                      <p:tavLst>
                                        <p:tav tm="0">
                                          <p:val>
                                            <p:strVal val="ppt_y"/>
                                          </p:val>
                                        </p:tav>
                                        <p:tav tm="100000">
                                          <p:val>
                                            <p:strVal val="ppt_y"/>
                                          </p:val>
                                        </p:tav>
                                      </p:tavLst>
                                    </p:anim>
                                    <p:set>
                                      <p:cBhvr>
                                        <p:cTn id="1096" dur="1" fill="hold">
                                          <p:stCondLst>
                                            <p:cond delay="3249"/>
                                          </p:stCondLst>
                                        </p:cTn>
                                        <p:tgtEl>
                                          <p:spTgt spid="308"/>
                                        </p:tgtEl>
                                        <p:attrNameLst>
                                          <p:attrName>style.visibility</p:attrName>
                                        </p:attrNameLst>
                                      </p:cBhvr>
                                      <p:to>
                                        <p:strVal val="hidden"/>
                                      </p:to>
                                    </p:set>
                                  </p:childTnLst>
                                </p:cTn>
                              </p:par>
                              <p:par>
                                <p:cTn id="1097" presetID="2" presetClass="exit" presetSubtype="8" fill="hold" nodeType="withEffect">
                                  <p:stCondLst>
                                    <p:cond delay="0"/>
                                  </p:stCondLst>
                                  <p:childTnLst>
                                    <p:anim calcmode="lin" valueType="num">
                                      <p:cBhvr additive="base">
                                        <p:cTn id="1098" dur="3250"/>
                                        <p:tgtEl>
                                          <p:spTgt spid="309"/>
                                        </p:tgtEl>
                                        <p:attrNameLst>
                                          <p:attrName>ppt_x</p:attrName>
                                        </p:attrNameLst>
                                      </p:cBhvr>
                                      <p:tavLst>
                                        <p:tav tm="0">
                                          <p:val>
                                            <p:strVal val="ppt_x"/>
                                          </p:val>
                                        </p:tav>
                                        <p:tav tm="100000">
                                          <p:val>
                                            <p:strVal val="0-ppt_w/2"/>
                                          </p:val>
                                        </p:tav>
                                      </p:tavLst>
                                    </p:anim>
                                    <p:anim calcmode="lin" valueType="num">
                                      <p:cBhvr additive="base">
                                        <p:cTn id="1099" dur="3250"/>
                                        <p:tgtEl>
                                          <p:spTgt spid="309"/>
                                        </p:tgtEl>
                                        <p:attrNameLst>
                                          <p:attrName>ppt_y</p:attrName>
                                        </p:attrNameLst>
                                      </p:cBhvr>
                                      <p:tavLst>
                                        <p:tav tm="0">
                                          <p:val>
                                            <p:strVal val="ppt_y"/>
                                          </p:val>
                                        </p:tav>
                                        <p:tav tm="100000">
                                          <p:val>
                                            <p:strVal val="ppt_y"/>
                                          </p:val>
                                        </p:tav>
                                      </p:tavLst>
                                    </p:anim>
                                    <p:set>
                                      <p:cBhvr>
                                        <p:cTn id="1100" dur="1" fill="hold">
                                          <p:stCondLst>
                                            <p:cond delay="3249"/>
                                          </p:stCondLst>
                                        </p:cTn>
                                        <p:tgtEl>
                                          <p:spTgt spid="309"/>
                                        </p:tgtEl>
                                        <p:attrNameLst>
                                          <p:attrName>style.visibility</p:attrName>
                                        </p:attrNameLst>
                                      </p:cBhvr>
                                      <p:to>
                                        <p:strVal val="hidden"/>
                                      </p:to>
                                    </p:set>
                                  </p:childTnLst>
                                </p:cTn>
                              </p:par>
                              <p:par>
                                <p:cTn id="1101" presetID="2" presetClass="exit" presetSubtype="8" fill="hold" nodeType="withEffect">
                                  <p:stCondLst>
                                    <p:cond delay="0"/>
                                  </p:stCondLst>
                                  <p:childTnLst>
                                    <p:anim calcmode="lin" valueType="num">
                                      <p:cBhvr additive="base">
                                        <p:cTn id="1102" dur="3250"/>
                                        <p:tgtEl>
                                          <p:spTgt spid="310"/>
                                        </p:tgtEl>
                                        <p:attrNameLst>
                                          <p:attrName>ppt_x</p:attrName>
                                        </p:attrNameLst>
                                      </p:cBhvr>
                                      <p:tavLst>
                                        <p:tav tm="0">
                                          <p:val>
                                            <p:strVal val="ppt_x"/>
                                          </p:val>
                                        </p:tav>
                                        <p:tav tm="100000">
                                          <p:val>
                                            <p:strVal val="0-ppt_w/2"/>
                                          </p:val>
                                        </p:tav>
                                      </p:tavLst>
                                    </p:anim>
                                    <p:anim calcmode="lin" valueType="num">
                                      <p:cBhvr additive="base">
                                        <p:cTn id="1103" dur="3250"/>
                                        <p:tgtEl>
                                          <p:spTgt spid="310"/>
                                        </p:tgtEl>
                                        <p:attrNameLst>
                                          <p:attrName>ppt_y</p:attrName>
                                        </p:attrNameLst>
                                      </p:cBhvr>
                                      <p:tavLst>
                                        <p:tav tm="0">
                                          <p:val>
                                            <p:strVal val="ppt_y"/>
                                          </p:val>
                                        </p:tav>
                                        <p:tav tm="100000">
                                          <p:val>
                                            <p:strVal val="ppt_y"/>
                                          </p:val>
                                        </p:tav>
                                      </p:tavLst>
                                    </p:anim>
                                    <p:set>
                                      <p:cBhvr>
                                        <p:cTn id="1104" dur="1" fill="hold">
                                          <p:stCondLst>
                                            <p:cond delay="3249"/>
                                          </p:stCondLst>
                                        </p:cTn>
                                        <p:tgtEl>
                                          <p:spTgt spid="310"/>
                                        </p:tgtEl>
                                        <p:attrNameLst>
                                          <p:attrName>style.visibility</p:attrName>
                                        </p:attrNameLst>
                                      </p:cBhvr>
                                      <p:to>
                                        <p:strVal val="hidden"/>
                                      </p:to>
                                    </p:set>
                                  </p:childTnLst>
                                </p:cTn>
                              </p:par>
                              <p:par>
                                <p:cTn id="1105" presetID="2" presetClass="exit" presetSubtype="8" fill="hold" nodeType="withEffect">
                                  <p:stCondLst>
                                    <p:cond delay="0"/>
                                  </p:stCondLst>
                                  <p:childTnLst>
                                    <p:anim calcmode="lin" valueType="num">
                                      <p:cBhvr additive="base">
                                        <p:cTn id="1106" dur="3250"/>
                                        <p:tgtEl>
                                          <p:spTgt spid="311"/>
                                        </p:tgtEl>
                                        <p:attrNameLst>
                                          <p:attrName>ppt_x</p:attrName>
                                        </p:attrNameLst>
                                      </p:cBhvr>
                                      <p:tavLst>
                                        <p:tav tm="0">
                                          <p:val>
                                            <p:strVal val="ppt_x"/>
                                          </p:val>
                                        </p:tav>
                                        <p:tav tm="100000">
                                          <p:val>
                                            <p:strVal val="0-ppt_w/2"/>
                                          </p:val>
                                        </p:tav>
                                      </p:tavLst>
                                    </p:anim>
                                    <p:anim calcmode="lin" valueType="num">
                                      <p:cBhvr additive="base">
                                        <p:cTn id="1107" dur="3250"/>
                                        <p:tgtEl>
                                          <p:spTgt spid="311"/>
                                        </p:tgtEl>
                                        <p:attrNameLst>
                                          <p:attrName>ppt_y</p:attrName>
                                        </p:attrNameLst>
                                      </p:cBhvr>
                                      <p:tavLst>
                                        <p:tav tm="0">
                                          <p:val>
                                            <p:strVal val="ppt_y"/>
                                          </p:val>
                                        </p:tav>
                                        <p:tav tm="100000">
                                          <p:val>
                                            <p:strVal val="ppt_y"/>
                                          </p:val>
                                        </p:tav>
                                      </p:tavLst>
                                    </p:anim>
                                    <p:set>
                                      <p:cBhvr>
                                        <p:cTn id="1108" dur="1" fill="hold">
                                          <p:stCondLst>
                                            <p:cond delay="3249"/>
                                          </p:stCondLst>
                                        </p:cTn>
                                        <p:tgtEl>
                                          <p:spTgt spid="311"/>
                                        </p:tgtEl>
                                        <p:attrNameLst>
                                          <p:attrName>style.visibility</p:attrName>
                                        </p:attrNameLst>
                                      </p:cBhvr>
                                      <p:to>
                                        <p:strVal val="hidden"/>
                                      </p:to>
                                    </p:set>
                                  </p:childTnLst>
                                </p:cTn>
                              </p:par>
                              <p:par>
                                <p:cTn id="1109" presetID="2" presetClass="exit" presetSubtype="8" fill="hold" nodeType="withEffect">
                                  <p:stCondLst>
                                    <p:cond delay="0"/>
                                  </p:stCondLst>
                                  <p:childTnLst>
                                    <p:anim calcmode="lin" valueType="num">
                                      <p:cBhvr additive="base">
                                        <p:cTn id="1110" dur="3250"/>
                                        <p:tgtEl>
                                          <p:spTgt spid="312"/>
                                        </p:tgtEl>
                                        <p:attrNameLst>
                                          <p:attrName>ppt_x</p:attrName>
                                        </p:attrNameLst>
                                      </p:cBhvr>
                                      <p:tavLst>
                                        <p:tav tm="0">
                                          <p:val>
                                            <p:strVal val="ppt_x"/>
                                          </p:val>
                                        </p:tav>
                                        <p:tav tm="100000">
                                          <p:val>
                                            <p:strVal val="0-ppt_w/2"/>
                                          </p:val>
                                        </p:tav>
                                      </p:tavLst>
                                    </p:anim>
                                    <p:anim calcmode="lin" valueType="num">
                                      <p:cBhvr additive="base">
                                        <p:cTn id="1111" dur="3250"/>
                                        <p:tgtEl>
                                          <p:spTgt spid="312"/>
                                        </p:tgtEl>
                                        <p:attrNameLst>
                                          <p:attrName>ppt_y</p:attrName>
                                        </p:attrNameLst>
                                      </p:cBhvr>
                                      <p:tavLst>
                                        <p:tav tm="0">
                                          <p:val>
                                            <p:strVal val="ppt_y"/>
                                          </p:val>
                                        </p:tav>
                                        <p:tav tm="100000">
                                          <p:val>
                                            <p:strVal val="ppt_y"/>
                                          </p:val>
                                        </p:tav>
                                      </p:tavLst>
                                    </p:anim>
                                    <p:set>
                                      <p:cBhvr>
                                        <p:cTn id="1112" dur="1" fill="hold">
                                          <p:stCondLst>
                                            <p:cond delay="3249"/>
                                          </p:stCondLst>
                                        </p:cTn>
                                        <p:tgtEl>
                                          <p:spTgt spid="312"/>
                                        </p:tgtEl>
                                        <p:attrNameLst>
                                          <p:attrName>style.visibility</p:attrName>
                                        </p:attrNameLst>
                                      </p:cBhvr>
                                      <p:to>
                                        <p:strVal val="hidden"/>
                                      </p:to>
                                    </p:set>
                                  </p:childTnLst>
                                </p:cTn>
                              </p:par>
                              <p:par>
                                <p:cTn id="1113" presetID="2" presetClass="exit" presetSubtype="8" fill="hold" nodeType="withEffect">
                                  <p:stCondLst>
                                    <p:cond delay="0"/>
                                  </p:stCondLst>
                                  <p:childTnLst>
                                    <p:anim calcmode="lin" valueType="num">
                                      <p:cBhvr additive="base">
                                        <p:cTn id="1114" dur="3250"/>
                                        <p:tgtEl>
                                          <p:spTgt spid="313"/>
                                        </p:tgtEl>
                                        <p:attrNameLst>
                                          <p:attrName>ppt_x</p:attrName>
                                        </p:attrNameLst>
                                      </p:cBhvr>
                                      <p:tavLst>
                                        <p:tav tm="0">
                                          <p:val>
                                            <p:strVal val="ppt_x"/>
                                          </p:val>
                                        </p:tav>
                                        <p:tav tm="100000">
                                          <p:val>
                                            <p:strVal val="0-ppt_w/2"/>
                                          </p:val>
                                        </p:tav>
                                      </p:tavLst>
                                    </p:anim>
                                    <p:anim calcmode="lin" valueType="num">
                                      <p:cBhvr additive="base">
                                        <p:cTn id="1115" dur="3250"/>
                                        <p:tgtEl>
                                          <p:spTgt spid="313"/>
                                        </p:tgtEl>
                                        <p:attrNameLst>
                                          <p:attrName>ppt_y</p:attrName>
                                        </p:attrNameLst>
                                      </p:cBhvr>
                                      <p:tavLst>
                                        <p:tav tm="0">
                                          <p:val>
                                            <p:strVal val="ppt_y"/>
                                          </p:val>
                                        </p:tav>
                                        <p:tav tm="100000">
                                          <p:val>
                                            <p:strVal val="ppt_y"/>
                                          </p:val>
                                        </p:tav>
                                      </p:tavLst>
                                    </p:anim>
                                    <p:set>
                                      <p:cBhvr>
                                        <p:cTn id="1116" dur="1" fill="hold">
                                          <p:stCondLst>
                                            <p:cond delay="3249"/>
                                          </p:stCondLst>
                                        </p:cTn>
                                        <p:tgtEl>
                                          <p:spTgt spid="313"/>
                                        </p:tgtEl>
                                        <p:attrNameLst>
                                          <p:attrName>style.visibility</p:attrName>
                                        </p:attrNameLst>
                                      </p:cBhvr>
                                      <p:to>
                                        <p:strVal val="hidden"/>
                                      </p:to>
                                    </p:set>
                                  </p:childTnLst>
                                </p:cTn>
                              </p:par>
                              <p:par>
                                <p:cTn id="1117" presetID="2" presetClass="exit" presetSubtype="8" fill="hold" nodeType="withEffect">
                                  <p:stCondLst>
                                    <p:cond delay="0"/>
                                  </p:stCondLst>
                                  <p:childTnLst>
                                    <p:anim calcmode="lin" valueType="num">
                                      <p:cBhvr additive="base">
                                        <p:cTn id="1118" dur="3250"/>
                                        <p:tgtEl>
                                          <p:spTgt spid="314"/>
                                        </p:tgtEl>
                                        <p:attrNameLst>
                                          <p:attrName>ppt_x</p:attrName>
                                        </p:attrNameLst>
                                      </p:cBhvr>
                                      <p:tavLst>
                                        <p:tav tm="0">
                                          <p:val>
                                            <p:strVal val="ppt_x"/>
                                          </p:val>
                                        </p:tav>
                                        <p:tav tm="100000">
                                          <p:val>
                                            <p:strVal val="0-ppt_w/2"/>
                                          </p:val>
                                        </p:tav>
                                      </p:tavLst>
                                    </p:anim>
                                    <p:anim calcmode="lin" valueType="num">
                                      <p:cBhvr additive="base">
                                        <p:cTn id="1119" dur="3250"/>
                                        <p:tgtEl>
                                          <p:spTgt spid="314"/>
                                        </p:tgtEl>
                                        <p:attrNameLst>
                                          <p:attrName>ppt_y</p:attrName>
                                        </p:attrNameLst>
                                      </p:cBhvr>
                                      <p:tavLst>
                                        <p:tav tm="0">
                                          <p:val>
                                            <p:strVal val="ppt_y"/>
                                          </p:val>
                                        </p:tav>
                                        <p:tav tm="100000">
                                          <p:val>
                                            <p:strVal val="ppt_y"/>
                                          </p:val>
                                        </p:tav>
                                      </p:tavLst>
                                    </p:anim>
                                    <p:set>
                                      <p:cBhvr>
                                        <p:cTn id="1120" dur="1" fill="hold">
                                          <p:stCondLst>
                                            <p:cond delay="3249"/>
                                          </p:stCondLst>
                                        </p:cTn>
                                        <p:tgtEl>
                                          <p:spTgt spid="314"/>
                                        </p:tgtEl>
                                        <p:attrNameLst>
                                          <p:attrName>style.visibility</p:attrName>
                                        </p:attrNameLst>
                                      </p:cBhvr>
                                      <p:to>
                                        <p:strVal val="hidden"/>
                                      </p:to>
                                    </p:set>
                                  </p:childTnLst>
                                </p:cTn>
                              </p:par>
                              <p:par>
                                <p:cTn id="1121" presetID="2" presetClass="exit" presetSubtype="8" fill="hold" nodeType="withEffect">
                                  <p:stCondLst>
                                    <p:cond delay="0"/>
                                  </p:stCondLst>
                                  <p:childTnLst>
                                    <p:anim calcmode="lin" valueType="num">
                                      <p:cBhvr additive="base">
                                        <p:cTn id="1122" dur="3250"/>
                                        <p:tgtEl>
                                          <p:spTgt spid="315"/>
                                        </p:tgtEl>
                                        <p:attrNameLst>
                                          <p:attrName>ppt_x</p:attrName>
                                        </p:attrNameLst>
                                      </p:cBhvr>
                                      <p:tavLst>
                                        <p:tav tm="0">
                                          <p:val>
                                            <p:strVal val="ppt_x"/>
                                          </p:val>
                                        </p:tav>
                                        <p:tav tm="100000">
                                          <p:val>
                                            <p:strVal val="0-ppt_w/2"/>
                                          </p:val>
                                        </p:tav>
                                      </p:tavLst>
                                    </p:anim>
                                    <p:anim calcmode="lin" valueType="num">
                                      <p:cBhvr additive="base">
                                        <p:cTn id="1123" dur="3250"/>
                                        <p:tgtEl>
                                          <p:spTgt spid="315"/>
                                        </p:tgtEl>
                                        <p:attrNameLst>
                                          <p:attrName>ppt_y</p:attrName>
                                        </p:attrNameLst>
                                      </p:cBhvr>
                                      <p:tavLst>
                                        <p:tav tm="0">
                                          <p:val>
                                            <p:strVal val="ppt_y"/>
                                          </p:val>
                                        </p:tav>
                                        <p:tav tm="100000">
                                          <p:val>
                                            <p:strVal val="ppt_y"/>
                                          </p:val>
                                        </p:tav>
                                      </p:tavLst>
                                    </p:anim>
                                    <p:set>
                                      <p:cBhvr>
                                        <p:cTn id="1124" dur="1" fill="hold">
                                          <p:stCondLst>
                                            <p:cond delay="3249"/>
                                          </p:stCondLst>
                                        </p:cTn>
                                        <p:tgtEl>
                                          <p:spTgt spid="315"/>
                                        </p:tgtEl>
                                        <p:attrNameLst>
                                          <p:attrName>style.visibility</p:attrName>
                                        </p:attrNameLst>
                                      </p:cBhvr>
                                      <p:to>
                                        <p:strVal val="hidden"/>
                                      </p:to>
                                    </p:set>
                                  </p:childTnLst>
                                </p:cTn>
                              </p:par>
                              <p:par>
                                <p:cTn id="1125" presetID="2" presetClass="exit" presetSubtype="8" fill="hold" nodeType="withEffect">
                                  <p:stCondLst>
                                    <p:cond delay="0"/>
                                  </p:stCondLst>
                                  <p:childTnLst>
                                    <p:anim calcmode="lin" valueType="num">
                                      <p:cBhvr additive="base">
                                        <p:cTn id="1126" dur="3250"/>
                                        <p:tgtEl>
                                          <p:spTgt spid="316"/>
                                        </p:tgtEl>
                                        <p:attrNameLst>
                                          <p:attrName>ppt_x</p:attrName>
                                        </p:attrNameLst>
                                      </p:cBhvr>
                                      <p:tavLst>
                                        <p:tav tm="0">
                                          <p:val>
                                            <p:strVal val="ppt_x"/>
                                          </p:val>
                                        </p:tav>
                                        <p:tav tm="100000">
                                          <p:val>
                                            <p:strVal val="0-ppt_w/2"/>
                                          </p:val>
                                        </p:tav>
                                      </p:tavLst>
                                    </p:anim>
                                    <p:anim calcmode="lin" valueType="num">
                                      <p:cBhvr additive="base">
                                        <p:cTn id="1127" dur="3250"/>
                                        <p:tgtEl>
                                          <p:spTgt spid="316"/>
                                        </p:tgtEl>
                                        <p:attrNameLst>
                                          <p:attrName>ppt_y</p:attrName>
                                        </p:attrNameLst>
                                      </p:cBhvr>
                                      <p:tavLst>
                                        <p:tav tm="0">
                                          <p:val>
                                            <p:strVal val="ppt_y"/>
                                          </p:val>
                                        </p:tav>
                                        <p:tav tm="100000">
                                          <p:val>
                                            <p:strVal val="ppt_y"/>
                                          </p:val>
                                        </p:tav>
                                      </p:tavLst>
                                    </p:anim>
                                    <p:set>
                                      <p:cBhvr>
                                        <p:cTn id="1128" dur="1" fill="hold">
                                          <p:stCondLst>
                                            <p:cond delay="3249"/>
                                          </p:stCondLst>
                                        </p:cTn>
                                        <p:tgtEl>
                                          <p:spTgt spid="316"/>
                                        </p:tgtEl>
                                        <p:attrNameLst>
                                          <p:attrName>style.visibility</p:attrName>
                                        </p:attrNameLst>
                                      </p:cBhvr>
                                      <p:to>
                                        <p:strVal val="hidden"/>
                                      </p:to>
                                    </p:set>
                                  </p:childTnLst>
                                </p:cTn>
                              </p:par>
                              <p:par>
                                <p:cTn id="1129" presetID="2" presetClass="exit" presetSubtype="8" fill="hold" nodeType="withEffect">
                                  <p:stCondLst>
                                    <p:cond delay="0"/>
                                  </p:stCondLst>
                                  <p:childTnLst>
                                    <p:anim calcmode="lin" valueType="num">
                                      <p:cBhvr additive="base">
                                        <p:cTn id="1130" dur="3250"/>
                                        <p:tgtEl>
                                          <p:spTgt spid="317"/>
                                        </p:tgtEl>
                                        <p:attrNameLst>
                                          <p:attrName>ppt_x</p:attrName>
                                        </p:attrNameLst>
                                      </p:cBhvr>
                                      <p:tavLst>
                                        <p:tav tm="0">
                                          <p:val>
                                            <p:strVal val="ppt_x"/>
                                          </p:val>
                                        </p:tav>
                                        <p:tav tm="100000">
                                          <p:val>
                                            <p:strVal val="0-ppt_w/2"/>
                                          </p:val>
                                        </p:tav>
                                      </p:tavLst>
                                    </p:anim>
                                    <p:anim calcmode="lin" valueType="num">
                                      <p:cBhvr additive="base">
                                        <p:cTn id="1131" dur="3250"/>
                                        <p:tgtEl>
                                          <p:spTgt spid="317"/>
                                        </p:tgtEl>
                                        <p:attrNameLst>
                                          <p:attrName>ppt_y</p:attrName>
                                        </p:attrNameLst>
                                      </p:cBhvr>
                                      <p:tavLst>
                                        <p:tav tm="0">
                                          <p:val>
                                            <p:strVal val="ppt_y"/>
                                          </p:val>
                                        </p:tav>
                                        <p:tav tm="100000">
                                          <p:val>
                                            <p:strVal val="ppt_y"/>
                                          </p:val>
                                        </p:tav>
                                      </p:tavLst>
                                    </p:anim>
                                    <p:set>
                                      <p:cBhvr>
                                        <p:cTn id="1132" dur="1" fill="hold">
                                          <p:stCondLst>
                                            <p:cond delay="3249"/>
                                          </p:stCondLst>
                                        </p:cTn>
                                        <p:tgtEl>
                                          <p:spTgt spid="317"/>
                                        </p:tgtEl>
                                        <p:attrNameLst>
                                          <p:attrName>style.visibility</p:attrName>
                                        </p:attrNameLst>
                                      </p:cBhvr>
                                      <p:to>
                                        <p:strVal val="hidden"/>
                                      </p:to>
                                    </p:set>
                                  </p:childTnLst>
                                </p:cTn>
                              </p:par>
                              <p:par>
                                <p:cTn id="1133" presetID="2" presetClass="exit" presetSubtype="8" fill="hold" nodeType="withEffect">
                                  <p:stCondLst>
                                    <p:cond delay="0"/>
                                  </p:stCondLst>
                                  <p:childTnLst>
                                    <p:anim calcmode="lin" valueType="num">
                                      <p:cBhvr additive="base">
                                        <p:cTn id="1134" dur="3250"/>
                                        <p:tgtEl>
                                          <p:spTgt spid="318"/>
                                        </p:tgtEl>
                                        <p:attrNameLst>
                                          <p:attrName>ppt_x</p:attrName>
                                        </p:attrNameLst>
                                      </p:cBhvr>
                                      <p:tavLst>
                                        <p:tav tm="0">
                                          <p:val>
                                            <p:strVal val="ppt_x"/>
                                          </p:val>
                                        </p:tav>
                                        <p:tav tm="100000">
                                          <p:val>
                                            <p:strVal val="0-ppt_w/2"/>
                                          </p:val>
                                        </p:tav>
                                      </p:tavLst>
                                    </p:anim>
                                    <p:anim calcmode="lin" valueType="num">
                                      <p:cBhvr additive="base">
                                        <p:cTn id="1135" dur="3250"/>
                                        <p:tgtEl>
                                          <p:spTgt spid="318"/>
                                        </p:tgtEl>
                                        <p:attrNameLst>
                                          <p:attrName>ppt_y</p:attrName>
                                        </p:attrNameLst>
                                      </p:cBhvr>
                                      <p:tavLst>
                                        <p:tav tm="0">
                                          <p:val>
                                            <p:strVal val="ppt_y"/>
                                          </p:val>
                                        </p:tav>
                                        <p:tav tm="100000">
                                          <p:val>
                                            <p:strVal val="ppt_y"/>
                                          </p:val>
                                        </p:tav>
                                      </p:tavLst>
                                    </p:anim>
                                    <p:set>
                                      <p:cBhvr>
                                        <p:cTn id="1136" dur="1" fill="hold">
                                          <p:stCondLst>
                                            <p:cond delay="3249"/>
                                          </p:stCondLst>
                                        </p:cTn>
                                        <p:tgtEl>
                                          <p:spTgt spid="318"/>
                                        </p:tgtEl>
                                        <p:attrNameLst>
                                          <p:attrName>style.visibility</p:attrName>
                                        </p:attrNameLst>
                                      </p:cBhvr>
                                      <p:to>
                                        <p:strVal val="hidden"/>
                                      </p:to>
                                    </p:set>
                                  </p:childTnLst>
                                </p:cTn>
                              </p:par>
                              <p:par>
                                <p:cTn id="1137" presetID="2" presetClass="exit" presetSubtype="8" fill="hold" nodeType="withEffect">
                                  <p:stCondLst>
                                    <p:cond delay="0"/>
                                  </p:stCondLst>
                                  <p:childTnLst>
                                    <p:anim calcmode="lin" valueType="num">
                                      <p:cBhvr additive="base">
                                        <p:cTn id="1138" dur="3250"/>
                                        <p:tgtEl>
                                          <p:spTgt spid="319"/>
                                        </p:tgtEl>
                                        <p:attrNameLst>
                                          <p:attrName>ppt_x</p:attrName>
                                        </p:attrNameLst>
                                      </p:cBhvr>
                                      <p:tavLst>
                                        <p:tav tm="0">
                                          <p:val>
                                            <p:strVal val="ppt_x"/>
                                          </p:val>
                                        </p:tav>
                                        <p:tav tm="100000">
                                          <p:val>
                                            <p:strVal val="0-ppt_w/2"/>
                                          </p:val>
                                        </p:tav>
                                      </p:tavLst>
                                    </p:anim>
                                    <p:anim calcmode="lin" valueType="num">
                                      <p:cBhvr additive="base">
                                        <p:cTn id="1139" dur="3250"/>
                                        <p:tgtEl>
                                          <p:spTgt spid="319"/>
                                        </p:tgtEl>
                                        <p:attrNameLst>
                                          <p:attrName>ppt_y</p:attrName>
                                        </p:attrNameLst>
                                      </p:cBhvr>
                                      <p:tavLst>
                                        <p:tav tm="0">
                                          <p:val>
                                            <p:strVal val="ppt_y"/>
                                          </p:val>
                                        </p:tav>
                                        <p:tav tm="100000">
                                          <p:val>
                                            <p:strVal val="ppt_y"/>
                                          </p:val>
                                        </p:tav>
                                      </p:tavLst>
                                    </p:anim>
                                    <p:set>
                                      <p:cBhvr>
                                        <p:cTn id="1140" dur="1" fill="hold">
                                          <p:stCondLst>
                                            <p:cond delay="3249"/>
                                          </p:stCondLst>
                                        </p:cTn>
                                        <p:tgtEl>
                                          <p:spTgt spid="319"/>
                                        </p:tgtEl>
                                        <p:attrNameLst>
                                          <p:attrName>style.visibility</p:attrName>
                                        </p:attrNameLst>
                                      </p:cBhvr>
                                      <p:to>
                                        <p:strVal val="hidden"/>
                                      </p:to>
                                    </p:set>
                                  </p:childTnLst>
                                </p:cTn>
                              </p:par>
                              <p:par>
                                <p:cTn id="1141" presetID="2" presetClass="exit" presetSubtype="8" fill="hold" nodeType="withEffect">
                                  <p:stCondLst>
                                    <p:cond delay="0"/>
                                  </p:stCondLst>
                                  <p:childTnLst>
                                    <p:anim calcmode="lin" valueType="num">
                                      <p:cBhvr additive="base">
                                        <p:cTn id="1142" dur="3250"/>
                                        <p:tgtEl>
                                          <p:spTgt spid="320"/>
                                        </p:tgtEl>
                                        <p:attrNameLst>
                                          <p:attrName>ppt_x</p:attrName>
                                        </p:attrNameLst>
                                      </p:cBhvr>
                                      <p:tavLst>
                                        <p:tav tm="0">
                                          <p:val>
                                            <p:strVal val="ppt_x"/>
                                          </p:val>
                                        </p:tav>
                                        <p:tav tm="100000">
                                          <p:val>
                                            <p:strVal val="0-ppt_w/2"/>
                                          </p:val>
                                        </p:tav>
                                      </p:tavLst>
                                    </p:anim>
                                    <p:anim calcmode="lin" valueType="num">
                                      <p:cBhvr additive="base">
                                        <p:cTn id="1143" dur="3250"/>
                                        <p:tgtEl>
                                          <p:spTgt spid="320"/>
                                        </p:tgtEl>
                                        <p:attrNameLst>
                                          <p:attrName>ppt_y</p:attrName>
                                        </p:attrNameLst>
                                      </p:cBhvr>
                                      <p:tavLst>
                                        <p:tav tm="0">
                                          <p:val>
                                            <p:strVal val="ppt_y"/>
                                          </p:val>
                                        </p:tav>
                                        <p:tav tm="100000">
                                          <p:val>
                                            <p:strVal val="ppt_y"/>
                                          </p:val>
                                        </p:tav>
                                      </p:tavLst>
                                    </p:anim>
                                    <p:set>
                                      <p:cBhvr>
                                        <p:cTn id="1144" dur="1" fill="hold">
                                          <p:stCondLst>
                                            <p:cond delay="3249"/>
                                          </p:stCondLst>
                                        </p:cTn>
                                        <p:tgtEl>
                                          <p:spTgt spid="320"/>
                                        </p:tgtEl>
                                        <p:attrNameLst>
                                          <p:attrName>style.visibility</p:attrName>
                                        </p:attrNameLst>
                                      </p:cBhvr>
                                      <p:to>
                                        <p:strVal val="hidden"/>
                                      </p:to>
                                    </p:set>
                                  </p:childTnLst>
                                </p:cTn>
                              </p:par>
                              <p:par>
                                <p:cTn id="1145" presetID="2" presetClass="exit" presetSubtype="8" fill="hold" nodeType="withEffect">
                                  <p:stCondLst>
                                    <p:cond delay="0"/>
                                  </p:stCondLst>
                                  <p:childTnLst>
                                    <p:anim calcmode="lin" valueType="num">
                                      <p:cBhvr additive="base">
                                        <p:cTn id="1146" dur="3250"/>
                                        <p:tgtEl>
                                          <p:spTgt spid="321"/>
                                        </p:tgtEl>
                                        <p:attrNameLst>
                                          <p:attrName>ppt_x</p:attrName>
                                        </p:attrNameLst>
                                      </p:cBhvr>
                                      <p:tavLst>
                                        <p:tav tm="0">
                                          <p:val>
                                            <p:strVal val="ppt_x"/>
                                          </p:val>
                                        </p:tav>
                                        <p:tav tm="100000">
                                          <p:val>
                                            <p:strVal val="0-ppt_w/2"/>
                                          </p:val>
                                        </p:tav>
                                      </p:tavLst>
                                    </p:anim>
                                    <p:anim calcmode="lin" valueType="num">
                                      <p:cBhvr additive="base">
                                        <p:cTn id="1147" dur="3250"/>
                                        <p:tgtEl>
                                          <p:spTgt spid="321"/>
                                        </p:tgtEl>
                                        <p:attrNameLst>
                                          <p:attrName>ppt_y</p:attrName>
                                        </p:attrNameLst>
                                      </p:cBhvr>
                                      <p:tavLst>
                                        <p:tav tm="0">
                                          <p:val>
                                            <p:strVal val="ppt_y"/>
                                          </p:val>
                                        </p:tav>
                                        <p:tav tm="100000">
                                          <p:val>
                                            <p:strVal val="ppt_y"/>
                                          </p:val>
                                        </p:tav>
                                      </p:tavLst>
                                    </p:anim>
                                    <p:set>
                                      <p:cBhvr>
                                        <p:cTn id="1148" dur="1" fill="hold">
                                          <p:stCondLst>
                                            <p:cond delay="3249"/>
                                          </p:stCondLst>
                                        </p:cTn>
                                        <p:tgtEl>
                                          <p:spTgt spid="321"/>
                                        </p:tgtEl>
                                        <p:attrNameLst>
                                          <p:attrName>style.visibility</p:attrName>
                                        </p:attrNameLst>
                                      </p:cBhvr>
                                      <p:to>
                                        <p:strVal val="hidden"/>
                                      </p:to>
                                    </p:set>
                                  </p:childTnLst>
                                </p:cTn>
                              </p:par>
                              <p:par>
                                <p:cTn id="1149" presetID="2" presetClass="exit" presetSubtype="8" fill="hold" nodeType="withEffect">
                                  <p:stCondLst>
                                    <p:cond delay="0"/>
                                  </p:stCondLst>
                                  <p:childTnLst>
                                    <p:anim calcmode="lin" valueType="num">
                                      <p:cBhvr additive="base">
                                        <p:cTn id="1150" dur="3250"/>
                                        <p:tgtEl>
                                          <p:spTgt spid="322"/>
                                        </p:tgtEl>
                                        <p:attrNameLst>
                                          <p:attrName>ppt_x</p:attrName>
                                        </p:attrNameLst>
                                      </p:cBhvr>
                                      <p:tavLst>
                                        <p:tav tm="0">
                                          <p:val>
                                            <p:strVal val="ppt_x"/>
                                          </p:val>
                                        </p:tav>
                                        <p:tav tm="100000">
                                          <p:val>
                                            <p:strVal val="0-ppt_w/2"/>
                                          </p:val>
                                        </p:tav>
                                      </p:tavLst>
                                    </p:anim>
                                    <p:anim calcmode="lin" valueType="num">
                                      <p:cBhvr additive="base">
                                        <p:cTn id="1151" dur="3250"/>
                                        <p:tgtEl>
                                          <p:spTgt spid="322"/>
                                        </p:tgtEl>
                                        <p:attrNameLst>
                                          <p:attrName>ppt_y</p:attrName>
                                        </p:attrNameLst>
                                      </p:cBhvr>
                                      <p:tavLst>
                                        <p:tav tm="0">
                                          <p:val>
                                            <p:strVal val="ppt_y"/>
                                          </p:val>
                                        </p:tav>
                                        <p:tav tm="100000">
                                          <p:val>
                                            <p:strVal val="ppt_y"/>
                                          </p:val>
                                        </p:tav>
                                      </p:tavLst>
                                    </p:anim>
                                    <p:set>
                                      <p:cBhvr>
                                        <p:cTn id="1152" dur="1" fill="hold">
                                          <p:stCondLst>
                                            <p:cond delay="3249"/>
                                          </p:stCondLst>
                                        </p:cTn>
                                        <p:tgtEl>
                                          <p:spTgt spid="322"/>
                                        </p:tgtEl>
                                        <p:attrNameLst>
                                          <p:attrName>style.visibility</p:attrName>
                                        </p:attrNameLst>
                                      </p:cBhvr>
                                      <p:to>
                                        <p:strVal val="hidden"/>
                                      </p:to>
                                    </p:set>
                                  </p:childTnLst>
                                </p:cTn>
                              </p:par>
                              <p:par>
                                <p:cTn id="1153" presetID="2" presetClass="exit" presetSubtype="8" fill="hold" nodeType="withEffect">
                                  <p:stCondLst>
                                    <p:cond delay="0"/>
                                  </p:stCondLst>
                                  <p:childTnLst>
                                    <p:anim calcmode="lin" valueType="num">
                                      <p:cBhvr additive="base">
                                        <p:cTn id="1154" dur="3250"/>
                                        <p:tgtEl>
                                          <p:spTgt spid="323"/>
                                        </p:tgtEl>
                                        <p:attrNameLst>
                                          <p:attrName>ppt_x</p:attrName>
                                        </p:attrNameLst>
                                      </p:cBhvr>
                                      <p:tavLst>
                                        <p:tav tm="0">
                                          <p:val>
                                            <p:strVal val="ppt_x"/>
                                          </p:val>
                                        </p:tav>
                                        <p:tav tm="100000">
                                          <p:val>
                                            <p:strVal val="0-ppt_w/2"/>
                                          </p:val>
                                        </p:tav>
                                      </p:tavLst>
                                    </p:anim>
                                    <p:anim calcmode="lin" valueType="num">
                                      <p:cBhvr additive="base">
                                        <p:cTn id="1155" dur="3250"/>
                                        <p:tgtEl>
                                          <p:spTgt spid="323"/>
                                        </p:tgtEl>
                                        <p:attrNameLst>
                                          <p:attrName>ppt_y</p:attrName>
                                        </p:attrNameLst>
                                      </p:cBhvr>
                                      <p:tavLst>
                                        <p:tav tm="0">
                                          <p:val>
                                            <p:strVal val="ppt_y"/>
                                          </p:val>
                                        </p:tav>
                                        <p:tav tm="100000">
                                          <p:val>
                                            <p:strVal val="ppt_y"/>
                                          </p:val>
                                        </p:tav>
                                      </p:tavLst>
                                    </p:anim>
                                    <p:set>
                                      <p:cBhvr>
                                        <p:cTn id="1156" dur="1" fill="hold">
                                          <p:stCondLst>
                                            <p:cond delay="3249"/>
                                          </p:stCondLst>
                                        </p:cTn>
                                        <p:tgtEl>
                                          <p:spTgt spid="323"/>
                                        </p:tgtEl>
                                        <p:attrNameLst>
                                          <p:attrName>style.visibility</p:attrName>
                                        </p:attrNameLst>
                                      </p:cBhvr>
                                      <p:to>
                                        <p:strVal val="hidden"/>
                                      </p:to>
                                    </p:set>
                                  </p:childTnLst>
                                </p:cTn>
                              </p:par>
                              <p:par>
                                <p:cTn id="1157" presetID="2" presetClass="exit" presetSubtype="8" fill="hold" nodeType="withEffect">
                                  <p:stCondLst>
                                    <p:cond delay="0"/>
                                  </p:stCondLst>
                                  <p:childTnLst>
                                    <p:anim calcmode="lin" valueType="num">
                                      <p:cBhvr additive="base">
                                        <p:cTn id="1158" dur="3250"/>
                                        <p:tgtEl>
                                          <p:spTgt spid="324"/>
                                        </p:tgtEl>
                                        <p:attrNameLst>
                                          <p:attrName>ppt_x</p:attrName>
                                        </p:attrNameLst>
                                      </p:cBhvr>
                                      <p:tavLst>
                                        <p:tav tm="0">
                                          <p:val>
                                            <p:strVal val="ppt_x"/>
                                          </p:val>
                                        </p:tav>
                                        <p:tav tm="100000">
                                          <p:val>
                                            <p:strVal val="0-ppt_w/2"/>
                                          </p:val>
                                        </p:tav>
                                      </p:tavLst>
                                    </p:anim>
                                    <p:anim calcmode="lin" valueType="num">
                                      <p:cBhvr additive="base">
                                        <p:cTn id="1159" dur="3250"/>
                                        <p:tgtEl>
                                          <p:spTgt spid="324"/>
                                        </p:tgtEl>
                                        <p:attrNameLst>
                                          <p:attrName>ppt_y</p:attrName>
                                        </p:attrNameLst>
                                      </p:cBhvr>
                                      <p:tavLst>
                                        <p:tav tm="0">
                                          <p:val>
                                            <p:strVal val="ppt_y"/>
                                          </p:val>
                                        </p:tav>
                                        <p:tav tm="100000">
                                          <p:val>
                                            <p:strVal val="ppt_y"/>
                                          </p:val>
                                        </p:tav>
                                      </p:tavLst>
                                    </p:anim>
                                    <p:set>
                                      <p:cBhvr>
                                        <p:cTn id="1160" dur="1" fill="hold">
                                          <p:stCondLst>
                                            <p:cond delay="3249"/>
                                          </p:stCondLst>
                                        </p:cTn>
                                        <p:tgtEl>
                                          <p:spTgt spid="324"/>
                                        </p:tgtEl>
                                        <p:attrNameLst>
                                          <p:attrName>style.visibility</p:attrName>
                                        </p:attrNameLst>
                                      </p:cBhvr>
                                      <p:to>
                                        <p:strVal val="hidden"/>
                                      </p:to>
                                    </p:set>
                                  </p:childTnLst>
                                </p:cTn>
                              </p:par>
                              <p:par>
                                <p:cTn id="1161" presetID="2" presetClass="exit" presetSubtype="8" fill="hold" nodeType="withEffect">
                                  <p:stCondLst>
                                    <p:cond delay="0"/>
                                  </p:stCondLst>
                                  <p:childTnLst>
                                    <p:anim calcmode="lin" valueType="num">
                                      <p:cBhvr additive="base">
                                        <p:cTn id="1162" dur="3250"/>
                                        <p:tgtEl>
                                          <p:spTgt spid="325"/>
                                        </p:tgtEl>
                                        <p:attrNameLst>
                                          <p:attrName>ppt_x</p:attrName>
                                        </p:attrNameLst>
                                      </p:cBhvr>
                                      <p:tavLst>
                                        <p:tav tm="0">
                                          <p:val>
                                            <p:strVal val="ppt_x"/>
                                          </p:val>
                                        </p:tav>
                                        <p:tav tm="100000">
                                          <p:val>
                                            <p:strVal val="0-ppt_w/2"/>
                                          </p:val>
                                        </p:tav>
                                      </p:tavLst>
                                    </p:anim>
                                    <p:anim calcmode="lin" valueType="num">
                                      <p:cBhvr additive="base">
                                        <p:cTn id="1163" dur="3250"/>
                                        <p:tgtEl>
                                          <p:spTgt spid="325"/>
                                        </p:tgtEl>
                                        <p:attrNameLst>
                                          <p:attrName>ppt_y</p:attrName>
                                        </p:attrNameLst>
                                      </p:cBhvr>
                                      <p:tavLst>
                                        <p:tav tm="0">
                                          <p:val>
                                            <p:strVal val="ppt_y"/>
                                          </p:val>
                                        </p:tav>
                                        <p:tav tm="100000">
                                          <p:val>
                                            <p:strVal val="ppt_y"/>
                                          </p:val>
                                        </p:tav>
                                      </p:tavLst>
                                    </p:anim>
                                    <p:set>
                                      <p:cBhvr>
                                        <p:cTn id="1164" dur="1" fill="hold">
                                          <p:stCondLst>
                                            <p:cond delay="3249"/>
                                          </p:stCondLst>
                                        </p:cTn>
                                        <p:tgtEl>
                                          <p:spTgt spid="325"/>
                                        </p:tgtEl>
                                        <p:attrNameLst>
                                          <p:attrName>style.visibility</p:attrName>
                                        </p:attrNameLst>
                                      </p:cBhvr>
                                      <p:to>
                                        <p:strVal val="hidden"/>
                                      </p:to>
                                    </p:set>
                                  </p:childTnLst>
                                </p:cTn>
                              </p:par>
                              <p:par>
                                <p:cTn id="1165" presetID="2" presetClass="exit" presetSubtype="8" fill="hold" nodeType="withEffect">
                                  <p:stCondLst>
                                    <p:cond delay="0"/>
                                  </p:stCondLst>
                                  <p:childTnLst>
                                    <p:anim calcmode="lin" valueType="num">
                                      <p:cBhvr additive="base">
                                        <p:cTn id="1166" dur="3250"/>
                                        <p:tgtEl>
                                          <p:spTgt spid="326"/>
                                        </p:tgtEl>
                                        <p:attrNameLst>
                                          <p:attrName>ppt_x</p:attrName>
                                        </p:attrNameLst>
                                      </p:cBhvr>
                                      <p:tavLst>
                                        <p:tav tm="0">
                                          <p:val>
                                            <p:strVal val="ppt_x"/>
                                          </p:val>
                                        </p:tav>
                                        <p:tav tm="100000">
                                          <p:val>
                                            <p:strVal val="0-ppt_w/2"/>
                                          </p:val>
                                        </p:tav>
                                      </p:tavLst>
                                    </p:anim>
                                    <p:anim calcmode="lin" valueType="num">
                                      <p:cBhvr additive="base">
                                        <p:cTn id="1167" dur="3250"/>
                                        <p:tgtEl>
                                          <p:spTgt spid="326"/>
                                        </p:tgtEl>
                                        <p:attrNameLst>
                                          <p:attrName>ppt_y</p:attrName>
                                        </p:attrNameLst>
                                      </p:cBhvr>
                                      <p:tavLst>
                                        <p:tav tm="0">
                                          <p:val>
                                            <p:strVal val="ppt_y"/>
                                          </p:val>
                                        </p:tav>
                                        <p:tav tm="100000">
                                          <p:val>
                                            <p:strVal val="ppt_y"/>
                                          </p:val>
                                        </p:tav>
                                      </p:tavLst>
                                    </p:anim>
                                    <p:set>
                                      <p:cBhvr>
                                        <p:cTn id="1168" dur="1" fill="hold">
                                          <p:stCondLst>
                                            <p:cond delay="3249"/>
                                          </p:stCondLst>
                                        </p:cTn>
                                        <p:tgtEl>
                                          <p:spTgt spid="326"/>
                                        </p:tgtEl>
                                        <p:attrNameLst>
                                          <p:attrName>style.visibility</p:attrName>
                                        </p:attrNameLst>
                                      </p:cBhvr>
                                      <p:to>
                                        <p:strVal val="hidden"/>
                                      </p:to>
                                    </p:set>
                                  </p:childTnLst>
                                </p:cTn>
                              </p:par>
                              <p:par>
                                <p:cTn id="1169" presetID="2" presetClass="exit" presetSubtype="8" fill="hold" nodeType="withEffect">
                                  <p:stCondLst>
                                    <p:cond delay="0"/>
                                  </p:stCondLst>
                                  <p:childTnLst>
                                    <p:anim calcmode="lin" valueType="num">
                                      <p:cBhvr additive="base">
                                        <p:cTn id="1170" dur="3250"/>
                                        <p:tgtEl>
                                          <p:spTgt spid="327"/>
                                        </p:tgtEl>
                                        <p:attrNameLst>
                                          <p:attrName>ppt_x</p:attrName>
                                        </p:attrNameLst>
                                      </p:cBhvr>
                                      <p:tavLst>
                                        <p:tav tm="0">
                                          <p:val>
                                            <p:strVal val="ppt_x"/>
                                          </p:val>
                                        </p:tav>
                                        <p:tav tm="100000">
                                          <p:val>
                                            <p:strVal val="0-ppt_w/2"/>
                                          </p:val>
                                        </p:tav>
                                      </p:tavLst>
                                    </p:anim>
                                    <p:anim calcmode="lin" valueType="num">
                                      <p:cBhvr additive="base">
                                        <p:cTn id="1171" dur="3250"/>
                                        <p:tgtEl>
                                          <p:spTgt spid="327"/>
                                        </p:tgtEl>
                                        <p:attrNameLst>
                                          <p:attrName>ppt_y</p:attrName>
                                        </p:attrNameLst>
                                      </p:cBhvr>
                                      <p:tavLst>
                                        <p:tav tm="0">
                                          <p:val>
                                            <p:strVal val="ppt_y"/>
                                          </p:val>
                                        </p:tav>
                                        <p:tav tm="100000">
                                          <p:val>
                                            <p:strVal val="ppt_y"/>
                                          </p:val>
                                        </p:tav>
                                      </p:tavLst>
                                    </p:anim>
                                    <p:set>
                                      <p:cBhvr>
                                        <p:cTn id="1172" dur="1" fill="hold">
                                          <p:stCondLst>
                                            <p:cond delay="3249"/>
                                          </p:stCondLst>
                                        </p:cTn>
                                        <p:tgtEl>
                                          <p:spTgt spid="327"/>
                                        </p:tgtEl>
                                        <p:attrNameLst>
                                          <p:attrName>style.visibility</p:attrName>
                                        </p:attrNameLst>
                                      </p:cBhvr>
                                      <p:to>
                                        <p:strVal val="hidden"/>
                                      </p:to>
                                    </p:set>
                                  </p:childTnLst>
                                </p:cTn>
                              </p:par>
                              <p:par>
                                <p:cTn id="1173" presetID="2" presetClass="exit" presetSubtype="8" fill="hold" nodeType="withEffect">
                                  <p:stCondLst>
                                    <p:cond delay="0"/>
                                  </p:stCondLst>
                                  <p:childTnLst>
                                    <p:anim calcmode="lin" valueType="num">
                                      <p:cBhvr additive="base">
                                        <p:cTn id="1174" dur="3250"/>
                                        <p:tgtEl>
                                          <p:spTgt spid="328"/>
                                        </p:tgtEl>
                                        <p:attrNameLst>
                                          <p:attrName>ppt_x</p:attrName>
                                        </p:attrNameLst>
                                      </p:cBhvr>
                                      <p:tavLst>
                                        <p:tav tm="0">
                                          <p:val>
                                            <p:strVal val="ppt_x"/>
                                          </p:val>
                                        </p:tav>
                                        <p:tav tm="100000">
                                          <p:val>
                                            <p:strVal val="0-ppt_w/2"/>
                                          </p:val>
                                        </p:tav>
                                      </p:tavLst>
                                    </p:anim>
                                    <p:anim calcmode="lin" valueType="num">
                                      <p:cBhvr additive="base">
                                        <p:cTn id="1175" dur="3250"/>
                                        <p:tgtEl>
                                          <p:spTgt spid="328"/>
                                        </p:tgtEl>
                                        <p:attrNameLst>
                                          <p:attrName>ppt_y</p:attrName>
                                        </p:attrNameLst>
                                      </p:cBhvr>
                                      <p:tavLst>
                                        <p:tav tm="0">
                                          <p:val>
                                            <p:strVal val="ppt_y"/>
                                          </p:val>
                                        </p:tav>
                                        <p:tav tm="100000">
                                          <p:val>
                                            <p:strVal val="ppt_y"/>
                                          </p:val>
                                        </p:tav>
                                      </p:tavLst>
                                    </p:anim>
                                    <p:set>
                                      <p:cBhvr>
                                        <p:cTn id="1176" dur="1" fill="hold">
                                          <p:stCondLst>
                                            <p:cond delay="3249"/>
                                          </p:stCondLst>
                                        </p:cTn>
                                        <p:tgtEl>
                                          <p:spTgt spid="328"/>
                                        </p:tgtEl>
                                        <p:attrNameLst>
                                          <p:attrName>style.visibility</p:attrName>
                                        </p:attrNameLst>
                                      </p:cBhvr>
                                      <p:to>
                                        <p:strVal val="hidden"/>
                                      </p:to>
                                    </p:set>
                                  </p:childTnLst>
                                </p:cTn>
                              </p:par>
                              <p:par>
                                <p:cTn id="1177" presetID="2" presetClass="exit" presetSubtype="8" fill="hold" nodeType="withEffect">
                                  <p:stCondLst>
                                    <p:cond delay="0"/>
                                  </p:stCondLst>
                                  <p:childTnLst>
                                    <p:anim calcmode="lin" valueType="num">
                                      <p:cBhvr additive="base">
                                        <p:cTn id="1178" dur="3250"/>
                                        <p:tgtEl>
                                          <p:spTgt spid="329"/>
                                        </p:tgtEl>
                                        <p:attrNameLst>
                                          <p:attrName>ppt_x</p:attrName>
                                        </p:attrNameLst>
                                      </p:cBhvr>
                                      <p:tavLst>
                                        <p:tav tm="0">
                                          <p:val>
                                            <p:strVal val="ppt_x"/>
                                          </p:val>
                                        </p:tav>
                                        <p:tav tm="100000">
                                          <p:val>
                                            <p:strVal val="0-ppt_w/2"/>
                                          </p:val>
                                        </p:tav>
                                      </p:tavLst>
                                    </p:anim>
                                    <p:anim calcmode="lin" valueType="num">
                                      <p:cBhvr additive="base">
                                        <p:cTn id="1179" dur="3250"/>
                                        <p:tgtEl>
                                          <p:spTgt spid="329"/>
                                        </p:tgtEl>
                                        <p:attrNameLst>
                                          <p:attrName>ppt_y</p:attrName>
                                        </p:attrNameLst>
                                      </p:cBhvr>
                                      <p:tavLst>
                                        <p:tav tm="0">
                                          <p:val>
                                            <p:strVal val="ppt_y"/>
                                          </p:val>
                                        </p:tav>
                                        <p:tav tm="100000">
                                          <p:val>
                                            <p:strVal val="ppt_y"/>
                                          </p:val>
                                        </p:tav>
                                      </p:tavLst>
                                    </p:anim>
                                    <p:set>
                                      <p:cBhvr>
                                        <p:cTn id="1180" dur="1" fill="hold">
                                          <p:stCondLst>
                                            <p:cond delay="3249"/>
                                          </p:stCondLst>
                                        </p:cTn>
                                        <p:tgtEl>
                                          <p:spTgt spid="329"/>
                                        </p:tgtEl>
                                        <p:attrNameLst>
                                          <p:attrName>style.visibility</p:attrName>
                                        </p:attrNameLst>
                                      </p:cBhvr>
                                      <p:to>
                                        <p:strVal val="hidden"/>
                                      </p:to>
                                    </p:set>
                                  </p:childTnLst>
                                </p:cTn>
                              </p:par>
                              <p:par>
                                <p:cTn id="1181" presetID="2" presetClass="exit" presetSubtype="8" fill="hold" nodeType="withEffect">
                                  <p:stCondLst>
                                    <p:cond delay="0"/>
                                  </p:stCondLst>
                                  <p:childTnLst>
                                    <p:anim calcmode="lin" valueType="num">
                                      <p:cBhvr additive="base">
                                        <p:cTn id="1182" dur="3250"/>
                                        <p:tgtEl>
                                          <p:spTgt spid="330"/>
                                        </p:tgtEl>
                                        <p:attrNameLst>
                                          <p:attrName>ppt_x</p:attrName>
                                        </p:attrNameLst>
                                      </p:cBhvr>
                                      <p:tavLst>
                                        <p:tav tm="0">
                                          <p:val>
                                            <p:strVal val="ppt_x"/>
                                          </p:val>
                                        </p:tav>
                                        <p:tav tm="100000">
                                          <p:val>
                                            <p:strVal val="0-ppt_w/2"/>
                                          </p:val>
                                        </p:tav>
                                      </p:tavLst>
                                    </p:anim>
                                    <p:anim calcmode="lin" valueType="num">
                                      <p:cBhvr additive="base">
                                        <p:cTn id="1183" dur="3250"/>
                                        <p:tgtEl>
                                          <p:spTgt spid="330"/>
                                        </p:tgtEl>
                                        <p:attrNameLst>
                                          <p:attrName>ppt_y</p:attrName>
                                        </p:attrNameLst>
                                      </p:cBhvr>
                                      <p:tavLst>
                                        <p:tav tm="0">
                                          <p:val>
                                            <p:strVal val="ppt_y"/>
                                          </p:val>
                                        </p:tav>
                                        <p:tav tm="100000">
                                          <p:val>
                                            <p:strVal val="ppt_y"/>
                                          </p:val>
                                        </p:tav>
                                      </p:tavLst>
                                    </p:anim>
                                    <p:set>
                                      <p:cBhvr>
                                        <p:cTn id="1184" dur="1" fill="hold">
                                          <p:stCondLst>
                                            <p:cond delay="3249"/>
                                          </p:stCondLst>
                                        </p:cTn>
                                        <p:tgtEl>
                                          <p:spTgt spid="330"/>
                                        </p:tgtEl>
                                        <p:attrNameLst>
                                          <p:attrName>style.visibility</p:attrName>
                                        </p:attrNameLst>
                                      </p:cBhvr>
                                      <p:to>
                                        <p:strVal val="hidden"/>
                                      </p:to>
                                    </p:set>
                                  </p:childTnLst>
                                </p:cTn>
                              </p:par>
                              <p:par>
                                <p:cTn id="1185" presetID="2" presetClass="exit" presetSubtype="8" fill="hold" nodeType="withEffect">
                                  <p:stCondLst>
                                    <p:cond delay="0"/>
                                  </p:stCondLst>
                                  <p:childTnLst>
                                    <p:anim calcmode="lin" valueType="num">
                                      <p:cBhvr additive="base">
                                        <p:cTn id="1186" dur="3250"/>
                                        <p:tgtEl>
                                          <p:spTgt spid="331"/>
                                        </p:tgtEl>
                                        <p:attrNameLst>
                                          <p:attrName>ppt_x</p:attrName>
                                        </p:attrNameLst>
                                      </p:cBhvr>
                                      <p:tavLst>
                                        <p:tav tm="0">
                                          <p:val>
                                            <p:strVal val="ppt_x"/>
                                          </p:val>
                                        </p:tav>
                                        <p:tav tm="100000">
                                          <p:val>
                                            <p:strVal val="0-ppt_w/2"/>
                                          </p:val>
                                        </p:tav>
                                      </p:tavLst>
                                    </p:anim>
                                    <p:anim calcmode="lin" valueType="num">
                                      <p:cBhvr additive="base">
                                        <p:cTn id="1187" dur="3250"/>
                                        <p:tgtEl>
                                          <p:spTgt spid="331"/>
                                        </p:tgtEl>
                                        <p:attrNameLst>
                                          <p:attrName>ppt_y</p:attrName>
                                        </p:attrNameLst>
                                      </p:cBhvr>
                                      <p:tavLst>
                                        <p:tav tm="0">
                                          <p:val>
                                            <p:strVal val="ppt_y"/>
                                          </p:val>
                                        </p:tav>
                                        <p:tav tm="100000">
                                          <p:val>
                                            <p:strVal val="ppt_y"/>
                                          </p:val>
                                        </p:tav>
                                      </p:tavLst>
                                    </p:anim>
                                    <p:set>
                                      <p:cBhvr>
                                        <p:cTn id="1188" dur="1" fill="hold">
                                          <p:stCondLst>
                                            <p:cond delay="3249"/>
                                          </p:stCondLst>
                                        </p:cTn>
                                        <p:tgtEl>
                                          <p:spTgt spid="331"/>
                                        </p:tgtEl>
                                        <p:attrNameLst>
                                          <p:attrName>style.visibility</p:attrName>
                                        </p:attrNameLst>
                                      </p:cBhvr>
                                      <p:to>
                                        <p:strVal val="hidden"/>
                                      </p:to>
                                    </p:set>
                                  </p:childTnLst>
                                </p:cTn>
                              </p:par>
                              <p:par>
                                <p:cTn id="1189" presetID="2" presetClass="exit" presetSubtype="8" fill="hold" nodeType="withEffect">
                                  <p:stCondLst>
                                    <p:cond delay="0"/>
                                  </p:stCondLst>
                                  <p:childTnLst>
                                    <p:anim calcmode="lin" valueType="num">
                                      <p:cBhvr additive="base">
                                        <p:cTn id="1190" dur="3250"/>
                                        <p:tgtEl>
                                          <p:spTgt spid="332"/>
                                        </p:tgtEl>
                                        <p:attrNameLst>
                                          <p:attrName>ppt_x</p:attrName>
                                        </p:attrNameLst>
                                      </p:cBhvr>
                                      <p:tavLst>
                                        <p:tav tm="0">
                                          <p:val>
                                            <p:strVal val="ppt_x"/>
                                          </p:val>
                                        </p:tav>
                                        <p:tav tm="100000">
                                          <p:val>
                                            <p:strVal val="0-ppt_w/2"/>
                                          </p:val>
                                        </p:tav>
                                      </p:tavLst>
                                    </p:anim>
                                    <p:anim calcmode="lin" valueType="num">
                                      <p:cBhvr additive="base">
                                        <p:cTn id="1191" dur="3250"/>
                                        <p:tgtEl>
                                          <p:spTgt spid="332"/>
                                        </p:tgtEl>
                                        <p:attrNameLst>
                                          <p:attrName>ppt_y</p:attrName>
                                        </p:attrNameLst>
                                      </p:cBhvr>
                                      <p:tavLst>
                                        <p:tav tm="0">
                                          <p:val>
                                            <p:strVal val="ppt_y"/>
                                          </p:val>
                                        </p:tav>
                                        <p:tav tm="100000">
                                          <p:val>
                                            <p:strVal val="ppt_y"/>
                                          </p:val>
                                        </p:tav>
                                      </p:tavLst>
                                    </p:anim>
                                    <p:set>
                                      <p:cBhvr>
                                        <p:cTn id="1192" dur="1" fill="hold">
                                          <p:stCondLst>
                                            <p:cond delay="3249"/>
                                          </p:stCondLst>
                                        </p:cTn>
                                        <p:tgtEl>
                                          <p:spTgt spid="332"/>
                                        </p:tgtEl>
                                        <p:attrNameLst>
                                          <p:attrName>style.visibility</p:attrName>
                                        </p:attrNameLst>
                                      </p:cBhvr>
                                      <p:to>
                                        <p:strVal val="hidden"/>
                                      </p:to>
                                    </p:set>
                                  </p:childTnLst>
                                </p:cTn>
                              </p:par>
                              <p:par>
                                <p:cTn id="1193" presetID="2" presetClass="exit" presetSubtype="8" fill="hold" nodeType="withEffect">
                                  <p:stCondLst>
                                    <p:cond delay="0"/>
                                  </p:stCondLst>
                                  <p:childTnLst>
                                    <p:anim calcmode="lin" valueType="num">
                                      <p:cBhvr additive="base">
                                        <p:cTn id="1194" dur="3250"/>
                                        <p:tgtEl>
                                          <p:spTgt spid="333"/>
                                        </p:tgtEl>
                                        <p:attrNameLst>
                                          <p:attrName>ppt_x</p:attrName>
                                        </p:attrNameLst>
                                      </p:cBhvr>
                                      <p:tavLst>
                                        <p:tav tm="0">
                                          <p:val>
                                            <p:strVal val="ppt_x"/>
                                          </p:val>
                                        </p:tav>
                                        <p:tav tm="100000">
                                          <p:val>
                                            <p:strVal val="0-ppt_w/2"/>
                                          </p:val>
                                        </p:tav>
                                      </p:tavLst>
                                    </p:anim>
                                    <p:anim calcmode="lin" valueType="num">
                                      <p:cBhvr additive="base">
                                        <p:cTn id="1195" dur="3250"/>
                                        <p:tgtEl>
                                          <p:spTgt spid="333"/>
                                        </p:tgtEl>
                                        <p:attrNameLst>
                                          <p:attrName>ppt_y</p:attrName>
                                        </p:attrNameLst>
                                      </p:cBhvr>
                                      <p:tavLst>
                                        <p:tav tm="0">
                                          <p:val>
                                            <p:strVal val="ppt_y"/>
                                          </p:val>
                                        </p:tav>
                                        <p:tav tm="100000">
                                          <p:val>
                                            <p:strVal val="ppt_y"/>
                                          </p:val>
                                        </p:tav>
                                      </p:tavLst>
                                    </p:anim>
                                    <p:set>
                                      <p:cBhvr>
                                        <p:cTn id="1196" dur="1" fill="hold">
                                          <p:stCondLst>
                                            <p:cond delay="3249"/>
                                          </p:stCondLst>
                                        </p:cTn>
                                        <p:tgtEl>
                                          <p:spTgt spid="333"/>
                                        </p:tgtEl>
                                        <p:attrNameLst>
                                          <p:attrName>style.visibility</p:attrName>
                                        </p:attrNameLst>
                                      </p:cBhvr>
                                      <p:to>
                                        <p:strVal val="hidden"/>
                                      </p:to>
                                    </p:set>
                                  </p:childTnLst>
                                </p:cTn>
                              </p:par>
                              <p:par>
                                <p:cTn id="1197" presetID="2" presetClass="exit" presetSubtype="8" fill="hold" nodeType="withEffect">
                                  <p:stCondLst>
                                    <p:cond delay="0"/>
                                  </p:stCondLst>
                                  <p:childTnLst>
                                    <p:anim calcmode="lin" valueType="num">
                                      <p:cBhvr additive="base">
                                        <p:cTn id="1198" dur="3250"/>
                                        <p:tgtEl>
                                          <p:spTgt spid="334"/>
                                        </p:tgtEl>
                                        <p:attrNameLst>
                                          <p:attrName>ppt_x</p:attrName>
                                        </p:attrNameLst>
                                      </p:cBhvr>
                                      <p:tavLst>
                                        <p:tav tm="0">
                                          <p:val>
                                            <p:strVal val="ppt_x"/>
                                          </p:val>
                                        </p:tav>
                                        <p:tav tm="100000">
                                          <p:val>
                                            <p:strVal val="0-ppt_w/2"/>
                                          </p:val>
                                        </p:tav>
                                      </p:tavLst>
                                    </p:anim>
                                    <p:anim calcmode="lin" valueType="num">
                                      <p:cBhvr additive="base">
                                        <p:cTn id="1199" dur="3250"/>
                                        <p:tgtEl>
                                          <p:spTgt spid="334"/>
                                        </p:tgtEl>
                                        <p:attrNameLst>
                                          <p:attrName>ppt_y</p:attrName>
                                        </p:attrNameLst>
                                      </p:cBhvr>
                                      <p:tavLst>
                                        <p:tav tm="0">
                                          <p:val>
                                            <p:strVal val="ppt_y"/>
                                          </p:val>
                                        </p:tav>
                                        <p:tav tm="100000">
                                          <p:val>
                                            <p:strVal val="ppt_y"/>
                                          </p:val>
                                        </p:tav>
                                      </p:tavLst>
                                    </p:anim>
                                    <p:set>
                                      <p:cBhvr>
                                        <p:cTn id="1200" dur="1" fill="hold">
                                          <p:stCondLst>
                                            <p:cond delay="3249"/>
                                          </p:stCondLst>
                                        </p:cTn>
                                        <p:tgtEl>
                                          <p:spTgt spid="334"/>
                                        </p:tgtEl>
                                        <p:attrNameLst>
                                          <p:attrName>style.visibility</p:attrName>
                                        </p:attrNameLst>
                                      </p:cBhvr>
                                      <p:to>
                                        <p:strVal val="hidden"/>
                                      </p:to>
                                    </p:set>
                                  </p:childTnLst>
                                </p:cTn>
                              </p:par>
                              <p:par>
                                <p:cTn id="1201" presetID="2" presetClass="exit" presetSubtype="8" fill="hold" nodeType="withEffect">
                                  <p:stCondLst>
                                    <p:cond delay="0"/>
                                  </p:stCondLst>
                                  <p:childTnLst>
                                    <p:anim calcmode="lin" valueType="num">
                                      <p:cBhvr additive="base">
                                        <p:cTn id="1202" dur="3250"/>
                                        <p:tgtEl>
                                          <p:spTgt spid="335"/>
                                        </p:tgtEl>
                                        <p:attrNameLst>
                                          <p:attrName>ppt_x</p:attrName>
                                        </p:attrNameLst>
                                      </p:cBhvr>
                                      <p:tavLst>
                                        <p:tav tm="0">
                                          <p:val>
                                            <p:strVal val="ppt_x"/>
                                          </p:val>
                                        </p:tav>
                                        <p:tav tm="100000">
                                          <p:val>
                                            <p:strVal val="0-ppt_w/2"/>
                                          </p:val>
                                        </p:tav>
                                      </p:tavLst>
                                    </p:anim>
                                    <p:anim calcmode="lin" valueType="num">
                                      <p:cBhvr additive="base">
                                        <p:cTn id="1203" dur="3250"/>
                                        <p:tgtEl>
                                          <p:spTgt spid="335"/>
                                        </p:tgtEl>
                                        <p:attrNameLst>
                                          <p:attrName>ppt_y</p:attrName>
                                        </p:attrNameLst>
                                      </p:cBhvr>
                                      <p:tavLst>
                                        <p:tav tm="0">
                                          <p:val>
                                            <p:strVal val="ppt_y"/>
                                          </p:val>
                                        </p:tav>
                                        <p:tav tm="100000">
                                          <p:val>
                                            <p:strVal val="ppt_y"/>
                                          </p:val>
                                        </p:tav>
                                      </p:tavLst>
                                    </p:anim>
                                    <p:set>
                                      <p:cBhvr>
                                        <p:cTn id="1204" dur="1" fill="hold">
                                          <p:stCondLst>
                                            <p:cond delay="3249"/>
                                          </p:stCondLst>
                                        </p:cTn>
                                        <p:tgtEl>
                                          <p:spTgt spid="335"/>
                                        </p:tgtEl>
                                        <p:attrNameLst>
                                          <p:attrName>style.visibility</p:attrName>
                                        </p:attrNameLst>
                                      </p:cBhvr>
                                      <p:to>
                                        <p:strVal val="hidden"/>
                                      </p:to>
                                    </p:set>
                                  </p:childTnLst>
                                </p:cTn>
                              </p:par>
                              <p:par>
                                <p:cTn id="1205" presetID="23" presetClass="exit" presetSubtype="272" fill="hold" nodeType="withEffect">
                                  <p:stCondLst>
                                    <p:cond delay="0"/>
                                  </p:stCondLst>
                                  <p:childTnLst>
                                    <p:anim calcmode="lin" valueType="num">
                                      <p:cBhvr>
                                        <p:cTn id="1206" dur="4000"/>
                                        <p:tgtEl>
                                          <p:spTgt spid="396"/>
                                        </p:tgtEl>
                                        <p:attrNameLst>
                                          <p:attrName>ppt_w</p:attrName>
                                        </p:attrNameLst>
                                      </p:cBhvr>
                                      <p:tavLst>
                                        <p:tav tm="0">
                                          <p:val>
                                            <p:strVal val="ppt_w"/>
                                          </p:val>
                                        </p:tav>
                                        <p:tav tm="100000">
                                          <p:val>
                                            <p:strVal val="4/3*ppt_w"/>
                                          </p:val>
                                        </p:tav>
                                      </p:tavLst>
                                    </p:anim>
                                    <p:anim calcmode="lin" valueType="num">
                                      <p:cBhvr>
                                        <p:cTn id="1207" dur="4000"/>
                                        <p:tgtEl>
                                          <p:spTgt spid="396"/>
                                        </p:tgtEl>
                                        <p:attrNameLst>
                                          <p:attrName>ppt_h</p:attrName>
                                        </p:attrNameLst>
                                      </p:cBhvr>
                                      <p:tavLst>
                                        <p:tav tm="0">
                                          <p:val>
                                            <p:strVal val="ppt_h"/>
                                          </p:val>
                                        </p:tav>
                                        <p:tav tm="100000">
                                          <p:val>
                                            <p:strVal val="4/3*ppt_h"/>
                                          </p:val>
                                        </p:tav>
                                      </p:tavLst>
                                    </p:anim>
                                    <p:set>
                                      <p:cBhvr>
                                        <p:cTn id="1208" dur="1" fill="hold">
                                          <p:stCondLst>
                                            <p:cond delay="3999"/>
                                          </p:stCondLst>
                                        </p:cTn>
                                        <p:tgtEl>
                                          <p:spTgt spid="396"/>
                                        </p:tgtEl>
                                        <p:attrNameLst>
                                          <p:attrName>style.visibility</p:attrName>
                                        </p:attrNameLst>
                                      </p:cBhvr>
                                      <p:to>
                                        <p:strVal val="hidden"/>
                                      </p:to>
                                    </p:set>
                                  </p:childTnLst>
                                </p:cTn>
                              </p:par>
                              <p:par>
                                <p:cTn id="1209" presetID="23" presetClass="entr" presetSubtype="288" fill="hold" nodeType="withEffect">
                                  <p:stCondLst>
                                    <p:cond delay="500"/>
                                  </p:stCondLst>
                                  <p:childTnLst>
                                    <p:set>
                                      <p:cBhvr>
                                        <p:cTn id="1210" dur="1" fill="hold">
                                          <p:stCondLst>
                                            <p:cond delay="0"/>
                                          </p:stCondLst>
                                        </p:cTn>
                                        <p:tgtEl>
                                          <p:spTgt spid="404"/>
                                        </p:tgtEl>
                                        <p:attrNameLst>
                                          <p:attrName>style.visibility</p:attrName>
                                        </p:attrNameLst>
                                      </p:cBhvr>
                                      <p:to>
                                        <p:strVal val="visible"/>
                                      </p:to>
                                    </p:set>
                                    <p:anim calcmode="lin" valueType="num">
                                      <p:cBhvr>
                                        <p:cTn id="1211" dur="3000" fill="hold"/>
                                        <p:tgtEl>
                                          <p:spTgt spid="404"/>
                                        </p:tgtEl>
                                        <p:attrNameLst>
                                          <p:attrName>ppt_w</p:attrName>
                                        </p:attrNameLst>
                                      </p:cBhvr>
                                      <p:tavLst>
                                        <p:tav tm="0">
                                          <p:val>
                                            <p:strVal val="4/3*#ppt_w"/>
                                          </p:val>
                                        </p:tav>
                                        <p:tav tm="100000">
                                          <p:val>
                                            <p:strVal val="#ppt_w"/>
                                          </p:val>
                                        </p:tav>
                                      </p:tavLst>
                                    </p:anim>
                                    <p:anim calcmode="lin" valueType="num">
                                      <p:cBhvr>
                                        <p:cTn id="1212" dur="3000" fill="hold"/>
                                        <p:tgtEl>
                                          <p:spTgt spid="404"/>
                                        </p:tgtEl>
                                        <p:attrNameLst>
                                          <p:attrName>ppt_h</p:attrName>
                                        </p:attrNameLst>
                                      </p:cBhvr>
                                      <p:tavLst>
                                        <p:tav tm="0">
                                          <p:val>
                                            <p:strVal val="4/3*#ppt_h"/>
                                          </p:val>
                                        </p:tav>
                                        <p:tav tm="100000">
                                          <p:val>
                                            <p:strVal val="#ppt_h"/>
                                          </p:val>
                                        </p:tav>
                                      </p:tavLst>
                                    </p:anim>
                                  </p:childTnLst>
                                </p:cTn>
                              </p:par>
                              <p:par>
                                <p:cTn id="1213" presetID="16" presetClass="entr" presetSubtype="37" fill="hold" nodeType="withEffect">
                                  <p:stCondLst>
                                    <p:cond delay="500"/>
                                  </p:stCondLst>
                                  <p:childTnLst>
                                    <p:set>
                                      <p:cBhvr>
                                        <p:cTn id="1214" dur="1" fill="hold">
                                          <p:stCondLst>
                                            <p:cond delay="0"/>
                                          </p:stCondLst>
                                        </p:cTn>
                                        <p:tgtEl>
                                          <p:spTgt spid="404"/>
                                        </p:tgtEl>
                                        <p:attrNameLst>
                                          <p:attrName>style.visibility</p:attrName>
                                        </p:attrNameLst>
                                      </p:cBhvr>
                                      <p:to>
                                        <p:strVal val="visible"/>
                                      </p:to>
                                    </p:set>
                                    <p:animEffect transition="in" filter="barn(outVertical)">
                                      <p:cBhvr>
                                        <p:cTn id="1215" dur="3000"/>
                                        <p:tgtEl>
                                          <p:spTgt spid="404"/>
                                        </p:tgtEl>
                                      </p:cBhvr>
                                    </p:animEffect>
                                  </p:childTnLst>
                                </p:cTn>
                              </p:par>
                              <p:par>
                                <p:cTn id="1216" presetID="9" presetClass="emph" presetSubtype="0" grpId="0" nodeType="withEffect">
                                  <p:stCondLst>
                                    <p:cond delay="0"/>
                                  </p:stCondLst>
                                  <p:childTnLst>
                                    <p:set>
                                      <p:cBhvr rctx="PPT">
                                        <p:cTn id="1217" dur="indefinite"/>
                                        <p:tgtEl>
                                          <p:spTgt spid="403"/>
                                        </p:tgtEl>
                                        <p:attrNameLst>
                                          <p:attrName>style.opacity</p:attrName>
                                        </p:attrNameLst>
                                      </p:cBhvr>
                                      <p:to>
                                        <p:strVal val="0"/>
                                      </p:to>
                                    </p:set>
                                    <p:animEffect filter="image" prLst="opacity: 0">
                                      <p:cBhvr rctx="IE">
                                        <p:cTn id="1218" dur="indefinite"/>
                                        <p:tgtEl>
                                          <p:spTgt spid="4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91680" y="483518"/>
            <a:ext cx="6480720" cy="2585323"/>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b="1" dirty="0" smtClean="0">
                <a:solidFill>
                  <a:srgbClr val="660033"/>
                </a:solidFill>
                <a:latin typeface="Hobo Std" pitchFamily="34" charset="0"/>
              </a:rPr>
              <a:t>Para </a:t>
            </a:r>
            <a:r>
              <a:rPr lang="es-ES" b="1" dirty="0">
                <a:solidFill>
                  <a:srgbClr val="660033"/>
                </a:solidFill>
                <a:latin typeface="Hobo Std" pitchFamily="34" charset="0"/>
              </a:rPr>
              <a:t>el buen funcionamiento del HÍGADO:</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Como bien hemos indicado, estamos ante un alimento rico en antioxidantes, justo lo que necesita nuestro hígado para desintoxicarse, depurarse y mantenerse sano. La remolacha gracias a sus efectos depurativos se hace esencial en dietas para enfermos de hígado graso, cirrosis o hepatitis. No nos extrañe encontrar nuestra orina teñida de color rojo o rosáceo tras su consumo, ¡tranquilo! es normal, su potente pigmentación va más allá</a:t>
            </a:r>
            <a:r>
              <a:rPr lang="es-ES" sz="1600" dirty="0" smtClean="0">
                <a:solidFill>
                  <a:srgbClr val="660033"/>
                </a:solidFill>
                <a:latin typeface="Hobo Std" pitchFamily="34" charset="0"/>
              </a:rPr>
              <a:t>.</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1544255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 name="69 Grupo"/>
          <p:cNvGrpSpPr/>
          <p:nvPr/>
        </p:nvGrpSpPr>
        <p:grpSpPr>
          <a:xfrm>
            <a:off x="0" y="0"/>
            <a:ext cx="9144000" cy="5143500"/>
            <a:chOff x="0" y="0"/>
            <a:chExt cx="9144000" cy="5143500"/>
          </a:xfrm>
        </p:grpSpPr>
        <p:sp>
          <p:nvSpPr>
            <p:cNvPr id="71" name="70 Rectángulo"/>
            <p:cNvSpPr/>
            <p:nvPr/>
          </p:nvSpPr>
          <p:spPr>
            <a:xfrm rot="10800000">
              <a:off x="0" y="2553922"/>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flipV="1">
              <a:off x="0" y="0"/>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8" name="6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09" y="-9062"/>
            <a:ext cx="9144000" cy="5152562"/>
          </a:xfrm>
          <a:prstGeom prst="rect">
            <a:avLst/>
          </a:prstGeom>
        </p:spPr>
      </p:pic>
      <p:sp>
        <p:nvSpPr>
          <p:cNvPr id="6" name="5 Elipse"/>
          <p:cNvSpPr/>
          <p:nvPr/>
        </p:nvSpPr>
        <p:spPr>
          <a:xfrm>
            <a:off x="4644001" y="13256"/>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3708000" y="-5852"/>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5580002" y="518"/>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6497780" y="518"/>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7397780" y="7728"/>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8333780" y="1035"/>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7792" y="-721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925570" y="-721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825570" y="0"/>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2761570" y="-6694"/>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623841" y="855780"/>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687841" y="83667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5559841" y="843042"/>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6477619" y="843042"/>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7377619" y="85025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313619" y="843558"/>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2371" y="835314"/>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905409" y="835314"/>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1805409" y="84252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2741409" y="835830"/>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4638931" y="1719876"/>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702931" y="170076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5574929" y="1707138"/>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6492709" y="1707138"/>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7392709" y="171434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8328709" y="1707654"/>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2721" y="1699410"/>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920499" y="1699410"/>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1820499" y="170662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756499" y="1699926"/>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0800000">
            <a:off x="4659864" y="4339647"/>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0800000">
            <a:off x="3723864" y="4320540"/>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0800000">
            <a:off x="5595864" y="4326909"/>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0800000">
            <a:off x="6513642" y="4326909"/>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0800000">
            <a:off x="7413642" y="433412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0800000">
            <a:off x="8349642" y="4327427"/>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0800000">
            <a:off x="23654" y="431918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0800000">
            <a:off x="941431" y="431918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0800000">
            <a:off x="1841432" y="4326393"/>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0800000">
            <a:off x="2777432" y="4319699"/>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0800000">
            <a:off x="4646599" y="345495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0800000">
            <a:off x="3710599" y="3435846"/>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0800000">
            <a:off x="5582599" y="344221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0800000">
            <a:off x="6500377" y="344221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0800000">
            <a:off x="7400377" y="344942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0800000">
            <a:off x="8336377" y="344273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0800000">
            <a:off x="10389" y="343448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0800000">
            <a:off x="928167" y="343448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0800000">
            <a:off x="1828167" y="3441699"/>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0800000">
            <a:off x="2764167" y="343500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0800000">
            <a:off x="4632887" y="2590857"/>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0800000">
            <a:off x="3696887" y="2571750"/>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0800000">
            <a:off x="5568887" y="257811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0800000">
            <a:off x="6486663" y="257811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0800000">
            <a:off x="7386665" y="258533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0800000">
            <a:off x="8322665" y="2578637"/>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0800000">
            <a:off x="-3325" y="257039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0800000">
            <a:off x="914455" y="257039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0800000">
            <a:off x="1814455" y="2577603"/>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0800000">
            <a:off x="2750455" y="257090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3713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500" fill="hold"/>
                                        <p:tgtEl>
                                          <p:spTgt spid="6"/>
                                        </p:tgtEl>
                                        <p:attrNameLst>
                                          <p:attrName>ppt_x</p:attrName>
                                        </p:attrNameLst>
                                      </p:cBhvr>
                                      <p:tavLst>
                                        <p:tav tm="0">
                                          <p:val>
                                            <p:strVal val="#ppt_x"/>
                                          </p:val>
                                        </p:tav>
                                        <p:tav tm="100000">
                                          <p:val>
                                            <p:strVal val="#ppt_x"/>
                                          </p:val>
                                        </p:tav>
                                      </p:tavLst>
                                    </p:anim>
                                    <p:anim calcmode="lin" valueType="num">
                                      <p:cBhvr additive="base">
                                        <p:cTn id="8" dur="2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500" fill="hold"/>
                                        <p:tgtEl>
                                          <p:spTgt spid="7"/>
                                        </p:tgtEl>
                                        <p:attrNameLst>
                                          <p:attrName>ppt_x</p:attrName>
                                        </p:attrNameLst>
                                      </p:cBhvr>
                                      <p:tavLst>
                                        <p:tav tm="0">
                                          <p:val>
                                            <p:strVal val="#ppt_x"/>
                                          </p:val>
                                        </p:tav>
                                        <p:tav tm="100000">
                                          <p:val>
                                            <p:strVal val="#ppt_x"/>
                                          </p:val>
                                        </p:tav>
                                      </p:tavLst>
                                    </p:anim>
                                    <p:anim calcmode="lin" valueType="num">
                                      <p:cBhvr additive="base">
                                        <p:cTn id="12" dur="2500" fill="hold"/>
                                        <p:tgtEl>
                                          <p:spTgt spid="7"/>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2500" fill="hold"/>
                                        <p:tgtEl>
                                          <p:spTgt spid="11"/>
                                        </p:tgtEl>
                                        <p:attrNameLst>
                                          <p:attrName>ppt_x</p:attrName>
                                        </p:attrNameLst>
                                      </p:cBhvr>
                                      <p:tavLst>
                                        <p:tav tm="0">
                                          <p:val>
                                            <p:strVal val="#ppt_x"/>
                                          </p:val>
                                        </p:tav>
                                        <p:tav tm="100000">
                                          <p:val>
                                            <p:strVal val="#ppt_x"/>
                                          </p:val>
                                        </p:tav>
                                      </p:tavLst>
                                    </p:anim>
                                    <p:anim calcmode="lin" valueType="num">
                                      <p:cBhvr additive="base">
                                        <p:cTn id="24" dur="2500" fill="hold"/>
                                        <p:tgtEl>
                                          <p:spTgt spid="11"/>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500" fill="hold"/>
                                        <p:tgtEl>
                                          <p:spTgt spid="12"/>
                                        </p:tgtEl>
                                        <p:attrNameLst>
                                          <p:attrName>ppt_x</p:attrName>
                                        </p:attrNameLst>
                                      </p:cBhvr>
                                      <p:tavLst>
                                        <p:tav tm="0">
                                          <p:val>
                                            <p:strVal val="#ppt_x"/>
                                          </p:val>
                                        </p:tav>
                                        <p:tav tm="100000">
                                          <p:val>
                                            <p:strVal val="#ppt_x"/>
                                          </p:val>
                                        </p:tav>
                                      </p:tavLst>
                                    </p:anim>
                                    <p:anim calcmode="lin" valueType="num">
                                      <p:cBhvr additive="base">
                                        <p:cTn id="28" dur="25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2500" fill="hold"/>
                                        <p:tgtEl>
                                          <p:spTgt spid="13"/>
                                        </p:tgtEl>
                                        <p:attrNameLst>
                                          <p:attrName>ppt_x</p:attrName>
                                        </p:attrNameLst>
                                      </p:cBhvr>
                                      <p:tavLst>
                                        <p:tav tm="0">
                                          <p:val>
                                            <p:strVal val="#ppt_x"/>
                                          </p:val>
                                        </p:tav>
                                        <p:tav tm="100000">
                                          <p:val>
                                            <p:strVal val="#ppt_x"/>
                                          </p:val>
                                        </p:tav>
                                      </p:tavLst>
                                    </p:anim>
                                    <p:anim calcmode="lin" valueType="num">
                                      <p:cBhvr additive="base">
                                        <p:cTn id="32" dur="2500" fill="hold"/>
                                        <p:tgtEl>
                                          <p:spTgt spid="13"/>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2500" fill="hold"/>
                                        <p:tgtEl>
                                          <p:spTgt spid="14"/>
                                        </p:tgtEl>
                                        <p:attrNameLst>
                                          <p:attrName>ppt_x</p:attrName>
                                        </p:attrNameLst>
                                      </p:cBhvr>
                                      <p:tavLst>
                                        <p:tav tm="0">
                                          <p:val>
                                            <p:strVal val="#ppt_x"/>
                                          </p:val>
                                        </p:tav>
                                        <p:tav tm="100000">
                                          <p:val>
                                            <p:strVal val="#ppt_x"/>
                                          </p:val>
                                        </p:tav>
                                      </p:tavLst>
                                    </p:anim>
                                    <p:anim calcmode="lin" valueType="num">
                                      <p:cBhvr additive="base">
                                        <p:cTn id="36" dur="2500" fill="hold"/>
                                        <p:tgtEl>
                                          <p:spTgt spid="14"/>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2500" fill="hold"/>
                                        <p:tgtEl>
                                          <p:spTgt spid="15"/>
                                        </p:tgtEl>
                                        <p:attrNameLst>
                                          <p:attrName>ppt_x</p:attrName>
                                        </p:attrNameLst>
                                      </p:cBhvr>
                                      <p:tavLst>
                                        <p:tav tm="0">
                                          <p:val>
                                            <p:strVal val="#ppt_x"/>
                                          </p:val>
                                        </p:tav>
                                        <p:tav tm="100000">
                                          <p:val>
                                            <p:strVal val="#ppt_x"/>
                                          </p:val>
                                        </p:tav>
                                      </p:tavLst>
                                    </p:anim>
                                    <p:anim calcmode="lin" valueType="num">
                                      <p:cBhvr additive="base">
                                        <p:cTn id="40" dur="2500" fill="hold"/>
                                        <p:tgtEl>
                                          <p:spTgt spid="15"/>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 calcmode="lin" valueType="num">
                                      <p:cBhvr additive="base">
                                        <p:cTn id="43" dur="2500" fill="hold"/>
                                        <p:tgtEl>
                                          <p:spTgt spid="16"/>
                                        </p:tgtEl>
                                        <p:attrNameLst>
                                          <p:attrName>ppt_x</p:attrName>
                                        </p:attrNameLst>
                                      </p:cBhvr>
                                      <p:tavLst>
                                        <p:tav tm="0">
                                          <p:val>
                                            <p:strVal val="#ppt_x"/>
                                          </p:val>
                                        </p:tav>
                                        <p:tav tm="100000">
                                          <p:val>
                                            <p:strVal val="#ppt_x"/>
                                          </p:val>
                                        </p:tav>
                                      </p:tavLst>
                                    </p:anim>
                                    <p:anim calcmode="lin" valueType="num">
                                      <p:cBhvr additive="base">
                                        <p:cTn id="44" dur="2500" fill="hold"/>
                                        <p:tgtEl>
                                          <p:spTgt spid="16"/>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2500" fill="hold"/>
                                        <p:tgtEl>
                                          <p:spTgt spid="17"/>
                                        </p:tgtEl>
                                        <p:attrNameLst>
                                          <p:attrName>ppt_x</p:attrName>
                                        </p:attrNameLst>
                                      </p:cBhvr>
                                      <p:tavLst>
                                        <p:tav tm="0">
                                          <p:val>
                                            <p:strVal val="#ppt_x"/>
                                          </p:val>
                                        </p:tav>
                                        <p:tav tm="100000">
                                          <p:val>
                                            <p:strVal val="#ppt_x"/>
                                          </p:val>
                                        </p:tav>
                                      </p:tavLst>
                                    </p:anim>
                                    <p:anim calcmode="lin" valueType="num">
                                      <p:cBhvr additive="base">
                                        <p:cTn id="48" dur="2500" fill="hold"/>
                                        <p:tgtEl>
                                          <p:spTgt spid="17"/>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2500" fill="hold"/>
                                        <p:tgtEl>
                                          <p:spTgt spid="18"/>
                                        </p:tgtEl>
                                        <p:attrNameLst>
                                          <p:attrName>ppt_x</p:attrName>
                                        </p:attrNameLst>
                                      </p:cBhvr>
                                      <p:tavLst>
                                        <p:tav tm="0">
                                          <p:val>
                                            <p:strVal val="#ppt_x"/>
                                          </p:val>
                                        </p:tav>
                                        <p:tav tm="100000">
                                          <p:val>
                                            <p:strVal val="#ppt_x"/>
                                          </p:val>
                                        </p:tav>
                                      </p:tavLst>
                                    </p:anim>
                                    <p:anim calcmode="lin" valueType="num">
                                      <p:cBhvr additive="base">
                                        <p:cTn id="52" dur="2500" fill="hold"/>
                                        <p:tgtEl>
                                          <p:spTgt spid="18"/>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0"/>
                                  </p:stCondLst>
                                  <p:childTnLst>
                                    <p:set>
                                      <p:cBhvr>
                                        <p:cTn id="54" dur="1" fill="hold">
                                          <p:stCondLst>
                                            <p:cond delay="0"/>
                                          </p:stCondLst>
                                        </p:cTn>
                                        <p:tgtEl>
                                          <p:spTgt spid="19"/>
                                        </p:tgtEl>
                                        <p:attrNameLst>
                                          <p:attrName>style.visibility</p:attrName>
                                        </p:attrNameLst>
                                      </p:cBhvr>
                                      <p:to>
                                        <p:strVal val="visible"/>
                                      </p:to>
                                    </p:set>
                                    <p:anim calcmode="lin" valueType="num">
                                      <p:cBhvr additive="base">
                                        <p:cTn id="55" dur="2500" fill="hold"/>
                                        <p:tgtEl>
                                          <p:spTgt spid="19"/>
                                        </p:tgtEl>
                                        <p:attrNameLst>
                                          <p:attrName>ppt_x</p:attrName>
                                        </p:attrNameLst>
                                      </p:cBhvr>
                                      <p:tavLst>
                                        <p:tav tm="0">
                                          <p:val>
                                            <p:strVal val="#ppt_x"/>
                                          </p:val>
                                        </p:tav>
                                        <p:tav tm="100000">
                                          <p:val>
                                            <p:strVal val="#ppt_x"/>
                                          </p:val>
                                        </p:tav>
                                      </p:tavLst>
                                    </p:anim>
                                    <p:anim calcmode="lin" valueType="num">
                                      <p:cBhvr additive="base">
                                        <p:cTn id="56" dur="2500" fill="hold"/>
                                        <p:tgtEl>
                                          <p:spTgt spid="19"/>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20"/>
                                        </p:tgtEl>
                                        <p:attrNameLst>
                                          <p:attrName>style.visibility</p:attrName>
                                        </p:attrNameLst>
                                      </p:cBhvr>
                                      <p:to>
                                        <p:strVal val="visible"/>
                                      </p:to>
                                    </p:set>
                                    <p:anim calcmode="lin" valueType="num">
                                      <p:cBhvr additive="base">
                                        <p:cTn id="59" dur="2500" fill="hold"/>
                                        <p:tgtEl>
                                          <p:spTgt spid="20"/>
                                        </p:tgtEl>
                                        <p:attrNameLst>
                                          <p:attrName>ppt_x</p:attrName>
                                        </p:attrNameLst>
                                      </p:cBhvr>
                                      <p:tavLst>
                                        <p:tav tm="0">
                                          <p:val>
                                            <p:strVal val="#ppt_x"/>
                                          </p:val>
                                        </p:tav>
                                        <p:tav tm="100000">
                                          <p:val>
                                            <p:strVal val="#ppt_x"/>
                                          </p:val>
                                        </p:tav>
                                      </p:tavLst>
                                    </p:anim>
                                    <p:anim calcmode="lin" valueType="num">
                                      <p:cBhvr additive="base">
                                        <p:cTn id="60" dur="2500" fill="hold"/>
                                        <p:tgtEl>
                                          <p:spTgt spid="20"/>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21"/>
                                        </p:tgtEl>
                                        <p:attrNameLst>
                                          <p:attrName>style.visibility</p:attrName>
                                        </p:attrNameLst>
                                      </p:cBhvr>
                                      <p:to>
                                        <p:strVal val="visible"/>
                                      </p:to>
                                    </p:set>
                                    <p:anim calcmode="lin" valueType="num">
                                      <p:cBhvr additive="base">
                                        <p:cTn id="63" dur="2500" fill="hold"/>
                                        <p:tgtEl>
                                          <p:spTgt spid="21"/>
                                        </p:tgtEl>
                                        <p:attrNameLst>
                                          <p:attrName>ppt_x</p:attrName>
                                        </p:attrNameLst>
                                      </p:cBhvr>
                                      <p:tavLst>
                                        <p:tav tm="0">
                                          <p:val>
                                            <p:strVal val="#ppt_x"/>
                                          </p:val>
                                        </p:tav>
                                        <p:tav tm="100000">
                                          <p:val>
                                            <p:strVal val="#ppt_x"/>
                                          </p:val>
                                        </p:tav>
                                      </p:tavLst>
                                    </p:anim>
                                    <p:anim calcmode="lin" valueType="num">
                                      <p:cBhvr additive="base">
                                        <p:cTn id="64" dur="2500" fill="hold"/>
                                        <p:tgtEl>
                                          <p:spTgt spid="21"/>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additive="base">
                                        <p:cTn id="67" dur="2500" fill="hold"/>
                                        <p:tgtEl>
                                          <p:spTgt spid="22"/>
                                        </p:tgtEl>
                                        <p:attrNameLst>
                                          <p:attrName>ppt_x</p:attrName>
                                        </p:attrNameLst>
                                      </p:cBhvr>
                                      <p:tavLst>
                                        <p:tav tm="0">
                                          <p:val>
                                            <p:strVal val="#ppt_x"/>
                                          </p:val>
                                        </p:tav>
                                        <p:tav tm="100000">
                                          <p:val>
                                            <p:strVal val="#ppt_x"/>
                                          </p:val>
                                        </p:tav>
                                      </p:tavLst>
                                    </p:anim>
                                    <p:anim calcmode="lin" valueType="num">
                                      <p:cBhvr additive="base">
                                        <p:cTn id="68" dur="2500" fill="hold"/>
                                        <p:tgtEl>
                                          <p:spTgt spid="22"/>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23"/>
                                        </p:tgtEl>
                                        <p:attrNameLst>
                                          <p:attrName>style.visibility</p:attrName>
                                        </p:attrNameLst>
                                      </p:cBhvr>
                                      <p:to>
                                        <p:strVal val="visible"/>
                                      </p:to>
                                    </p:set>
                                    <p:anim calcmode="lin" valueType="num">
                                      <p:cBhvr additive="base">
                                        <p:cTn id="71" dur="2500" fill="hold"/>
                                        <p:tgtEl>
                                          <p:spTgt spid="23"/>
                                        </p:tgtEl>
                                        <p:attrNameLst>
                                          <p:attrName>ppt_x</p:attrName>
                                        </p:attrNameLst>
                                      </p:cBhvr>
                                      <p:tavLst>
                                        <p:tav tm="0">
                                          <p:val>
                                            <p:strVal val="#ppt_x"/>
                                          </p:val>
                                        </p:tav>
                                        <p:tav tm="100000">
                                          <p:val>
                                            <p:strVal val="#ppt_x"/>
                                          </p:val>
                                        </p:tav>
                                      </p:tavLst>
                                    </p:anim>
                                    <p:anim calcmode="lin" valueType="num">
                                      <p:cBhvr additive="base">
                                        <p:cTn id="72" dur="2500" fill="hold"/>
                                        <p:tgtEl>
                                          <p:spTgt spid="23"/>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24"/>
                                        </p:tgtEl>
                                        <p:attrNameLst>
                                          <p:attrName>style.visibility</p:attrName>
                                        </p:attrNameLst>
                                      </p:cBhvr>
                                      <p:to>
                                        <p:strVal val="visible"/>
                                      </p:to>
                                    </p:set>
                                    <p:anim calcmode="lin" valueType="num">
                                      <p:cBhvr additive="base">
                                        <p:cTn id="75" dur="2500" fill="hold"/>
                                        <p:tgtEl>
                                          <p:spTgt spid="24"/>
                                        </p:tgtEl>
                                        <p:attrNameLst>
                                          <p:attrName>ppt_x</p:attrName>
                                        </p:attrNameLst>
                                      </p:cBhvr>
                                      <p:tavLst>
                                        <p:tav tm="0">
                                          <p:val>
                                            <p:strVal val="#ppt_x"/>
                                          </p:val>
                                        </p:tav>
                                        <p:tav tm="100000">
                                          <p:val>
                                            <p:strVal val="#ppt_x"/>
                                          </p:val>
                                        </p:tav>
                                      </p:tavLst>
                                    </p:anim>
                                    <p:anim calcmode="lin" valueType="num">
                                      <p:cBhvr additive="base">
                                        <p:cTn id="76" dur="2500" fill="hold"/>
                                        <p:tgtEl>
                                          <p:spTgt spid="24"/>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5"/>
                                        </p:tgtEl>
                                        <p:attrNameLst>
                                          <p:attrName>style.visibility</p:attrName>
                                        </p:attrNameLst>
                                      </p:cBhvr>
                                      <p:to>
                                        <p:strVal val="visible"/>
                                      </p:to>
                                    </p:set>
                                    <p:anim calcmode="lin" valueType="num">
                                      <p:cBhvr additive="base">
                                        <p:cTn id="79" dur="2500" fill="hold"/>
                                        <p:tgtEl>
                                          <p:spTgt spid="25"/>
                                        </p:tgtEl>
                                        <p:attrNameLst>
                                          <p:attrName>ppt_x</p:attrName>
                                        </p:attrNameLst>
                                      </p:cBhvr>
                                      <p:tavLst>
                                        <p:tav tm="0">
                                          <p:val>
                                            <p:strVal val="#ppt_x"/>
                                          </p:val>
                                        </p:tav>
                                        <p:tav tm="100000">
                                          <p:val>
                                            <p:strVal val="#ppt_x"/>
                                          </p:val>
                                        </p:tav>
                                      </p:tavLst>
                                    </p:anim>
                                    <p:anim calcmode="lin" valueType="num">
                                      <p:cBhvr additive="base">
                                        <p:cTn id="80" dur="2500" fill="hold"/>
                                        <p:tgtEl>
                                          <p:spTgt spid="25"/>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additive="base">
                                        <p:cTn id="83" dur="2500" fill="hold"/>
                                        <p:tgtEl>
                                          <p:spTgt spid="26"/>
                                        </p:tgtEl>
                                        <p:attrNameLst>
                                          <p:attrName>ppt_x</p:attrName>
                                        </p:attrNameLst>
                                      </p:cBhvr>
                                      <p:tavLst>
                                        <p:tav tm="0">
                                          <p:val>
                                            <p:strVal val="#ppt_x"/>
                                          </p:val>
                                        </p:tav>
                                        <p:tav tm="100000">
                                          <p:val>
                                            <p:strVal val="#ppt_x"/>
                                          </p:val>
                                        </p:tav>
                                      </p:tavLst>
                                    </p:anim>
                                    <p:anim calcmode="lin" valueType="num">
                                      <p:cBhvr additive="base">
                                        <p:cTn id="84" dur="2500" fill="hold"/>
                                        <p:tgtEl>
                                          <p:spTgt spid="26"/>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additive="base">
                                        <p:cTn id="87" dur="2500" fill="hold"/>
                                        <p:tgtEl>
                                          <p:spTgt spid="27"/>
                                        </p:tgtEl>
                                        <p:attrNameLst>
                                          <p:attrName>ppt_x</p:attrName>
                                        </p:attrNameLst>
                                      </p:cBhvr>
                                      <p:tavLst>
                                        <p:tav tm="0">
                                          <p:val>
                                            <p:strVal val="#ppt_x"/>
                                          </p:val>
                                        </p:tav>
                                        <p:tav tm="100000">
                                          <p:val>
                                            <p:strVal val="#ppt_x"/>
                                          </p:val>
                                        </p:tav>
                                      </p:tavLst>
                                    </p:anim>
                                    <p:anim calcmode="lin" valueType="num">
                                      <p:cBhvr additive="base">
                                        <p:cTn id="88" dur="2500" fill="hold"/>
                                        <p:tgtEl>
                                          <p:spTgt spid="27"/>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8"/>
                                        </p:tgtEl>
                                        <p:attrNameLst>
                                          <p:attrName>style.visibility</p:attrName>
                                        </p:attrNameLst>
                                      </p:cBhvr>
                                      <p:to>
                                        <p:strVal val="visible"/>
                                      </p:to>
                                    </p:set>
                                    <p:anim calcmode="lin" valueType="num">
                                      <p:cBhvr additive="base">
                                        <p:cTn id="91" dur="2500" fill="hold"/>
                                        <p:tgtEl>
                                          <p:spTgt spid="28"/>
                                        </p:tgtEl>
                                        <p:attrNameLst>
                                          <p:attrName>ppt_x</p:attrName>
                                        </p:attrNameLst>
                                      </p:cBhvr>
                                      <p:tavLst>
                                        <p:tav tm="0">
                                          <p:val>
                                            <p:strVal val="#ppt_x"/>
                                          </p:val>
                                        </p:tav>
                                        <p:tav tm="100000">
                                          <p:val>
                                            <p:strVal val="#ppt_x"/>
                                          </p:val>
                                        </p:tav>
                                      </p:tavLst>
                                    </p:anim>
                                    <p:anim calcmode="lin" valueType="num">
                                      <p:cBhvr additive="base">
                                        <p:cTn id="92" dur="2500" fill="hold"/>
                                        <p:tgtEl>
                                          <p:spTgt spid="28"/>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9"/>
                                        </p:tgtEl>
                                        <p:attrNameLst>
                                          <p:attrName>style.visibility</p:attrName>
                                        </p:attrNameLst>
                                      </p:cBhvr>
                                      <p:to>
                                        <p:strVal val="visible"/>
                                      </p:to>
                                    </p:set>
                                    <p:anim calcmode="lin" valueType="num">
                                      <p:cBhvr additive="base">
                                        <p:cTn id="95" dur="2500" fill="hold"/>
                                        <p:tgtEl>
                                          <p:spTgt spid="29"/>
                                        </p:tgtEl>
                                        <p:attrNameLst>
                                          <p:attrName>ppt_x</p:attrName>
                                        </p:attrNameLst>
                                      </p:cBhvr>
                                      <p:tavLst>
                                        <p:tav tm="0">
                                          <p:val>
                                            <p:strVal val="#ppt_x"/>
                                          </p:val>
                                        </p:tav>
                                        <p:tav tm="100000">
                                          <p:val>
                                            <p:strVal val="#ppt_x"/>
                                          </p:val>
                                        </p:tav>
                                      </p:tavLst>
                                    </p:anim>
                                    <p:anim calcmode="lin" valueType="num">
                                      <p:cBhvr additive="base">
                                        <p:cTn id="96" dur="2500" fill="hold"/>
                                        <p:tgtEl>
                                          <p:spTgt spid="29"/>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30"/>
                                        </p:tgtEl>
                                        <p:attrNameLst>
                                          <p:attrName>style.visibility</p:attrName>
                                        </p:attrNameLst>
                                      </p:cBhvr>
                                      <p:to>
                                        <p:strVal val="visible"/>
                                      </p:to>
                                    </p:set>
                                    <p:anim calcmode="lin" valueType="num">
                                      <p:cBhvr additive="base">
                                        <p:cTn id="99" dur="2500" fill="hold"/>
                                        <p:tgtEl>
                                          <p:spTgt spid="30"/>
                                        </p:tgtEl>
                                        <p:attrNameLst>
                                          <p:attrName>ppt_x</p:attrName>
                                        </p:attrNameLst>
                                      </p:cBhvr>
                                      <p:tavLst>
                                        <p:tav tm="0">
                                          <p:val>
                                            <p:strVal val="#ppt_x"/>
                                          </p:val>
                                        </p:tav>
                                        <p:tav tm="100000">
                                          <p:val>
                                            <p:strVal val="#ppt_x"/>
                                          </p:val>
                                        </p:tav>
                                      </p:tavLst>
                                    </p:anim>
                                    <p:anim calcmode="lin" valueType="num">
                                      <p:cBhvr additive="base">
                                        <p:cTn id="100" dur="2500" fill="hold"/>
                                        <p:tgtEl>
                                          <p:spTgt spid="30"/>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31"/>
                                        </p:tgtEl>
                                        <p:attrNameLst>
                                          <p:attrName>style.visibility</p:attrName>
                                        </p:attrNameLst>
                                      </p:cBhvr>
                                      <p:to>
                                        <p:strVal val="visible"/>
                                      </p:to>
                                    </p:set>
                                    <p:anim calcmode="lin" valueType="num">
                                      <p:cBhvr additive="base">
                                        <p:cTn id="103" dur="2500" fill="hold"/>
                                        <p:tgtEl>
                                          <p:spTgt spid="31"/>
                                        </p:tgtEl>
                                        <p:attrNameLst>
                                          <p:attrName>ppt_x</p:attrName>
                                        </p:attrNameLst>
                                      </p:cBhvr>
                                      <p:tavLst>
                                        <p:tav tm="0">
                                          <p:val>
                                            <p:strVal val="#ppt_x"/>
                                          </p:val>
                                        </p:tav>
                                        <p:tav tm="100000">
                                          <p:val>
                                            <p:strVal val="#ppt_x"/>
                                          </p:val>
                                        </p:tav>
                                      </p:tavLst>
                                    </p:anim>
                                    <p:anim calcmode="lin" valueType="num">
                                      <p:cBhvr additive="base">
                                        <p:cTn id="104" dur="2500" fill="hold"/>
                                        <p:tgtEl>
                                          <p:spTgt spid="31"/>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32"/>
                                        </p:tgtEl>
                                        <p:attrNameLst>
                                          <p:attrName>style.visibility</p:attrName>
                                        </p:attrNameLst>
                                      </p:cBhvr>
                                      <p:to>
                                        <p:strVal val="visible"/>
                                      </p:to>
                                    </p:set>
                                    <p:anim calcmode="lin" valueType="num">
                                      <p:cBhvr additive="base">
                                        <p:cTn id="107" dur="2500" fill="hold"/>
                                        <p:tgtEl>
                                          <p:spTgt spid="32"/>
                                        </p:tgtEl>
                                        <p:attrNameLst>
                                          <p:attrName>ppt_x</p:attrName>
                                        </p:attrNameLst>
                                      </p:cBhvr>
                                      <p:tavLst>
                                        <p:tav tm="0">
                                          <p:val>
                                            <p:strVal val="#ppt_x"/>
                                          </p:val>
                                        </p:tav>
                                        <p:tav tm="100000">
                                          <p:val>
                                            <p:strVal val="#ppt_x"/>
                                          </p:val>
                                        </p:tav>
                                      </p:tavLst>
                                    </p:anim>
                                    <p:anim calcmode="lin" valueType="num">
                                      <p:cBhvr additive="base">
                                        <p:cTn id="108" dur="2500" fill="hold"/>
                                        <p:tgtEl>
                                          <p:spTgt spid="32"/>
                                        </p:tgtEl>
                                        <p:attrNameLst>
                                          <p:attrName>ppt_y</p:attrName>
                                        </p:attrNameLst>
                                      </p:cBhvr>
                                      <p:tavLst>
                                        <p:tav tm="0">
                                          <p:val>
                                            <p:strVal val="0-#ppt_h/2"/>
                                          </p:val>
                                        </p:tav>
                                        <p:tav tm="100000">
                                          <p:val>
                                            <p:strVal val="#ppt_y"/>
                                          </p:val>
                                        </p:tav>
                                      </p:tavLst>
                                    </p:anim>
                                  </p:childTnLst>
                                </p:cTn>
                              </p:par>
                              <p:par>
                                <p:cTn id="109" presetID="2" presetClass="entr" presetSubtype="1" fill="hold" grpId="0" nodeType="withEffect">
                                  <p:stCondLst>
                                    <p:cond delay="0"/>
                                  </p:stCondLst>
                                  <p:childTnLst>
                                    <p:set>
                                      <p:cBhvr>
                                        <p:cTn id="110" dur="1" fill="hold">
                                          <p:stCondLst>
                                            <p:cond delay="0"/>
                                          </p:stCondLst>
                                        </p:cTn>
                                        <p:tgtEl>
                                          <p:spTgt spid="33"/>
                                        </p:tgtEl>
                                        <p:attrNameLst>
                                          <p:attrName>style.visibility</p:attrName>
                                        </p:attrNameLst>
                                      </p:cBhvr>
                                      <p:to>
                                        <p:strVal val="visible"/>
                                      </p:to>
                                    </p:set>
                                    <p:anim calcmode="lin" valueType="num">
                                      <p:cBhvr additive="base">
                                        <p:cTn id="111" dur="2500" fill="hold"/>
                                        <p:tgtEl>
                                          <p:spTgt spid="33"/>
                                        </p:tgtEl>
                                        <p:attrNameLst>
                                          <p:attrName>ppt_x</p:attrName>
                                        </p:attrNameLst>
                                      </p:cBhvr>
                                      <p:tavLst>
                                        <p:tav tm="0">
                                          <p:val>
                                            <p:strVal val="#ppt_x"/>
                                          </p:val>
                                        </p:tav>
                                        <p:tav tm="100000">
                                          <p:val>
                                            <p:strVal val="#ppt_x"/>
                                          </p:val>
                                        </p:tav>
                                      </p:tavLst>
                                    </p:anim>
                                    <p:anim calcmode="lin" valueType="num">
                                      <p:cBhvr additive="base">
                                        <p:cTn id="112" dur="2500" fill="hold"/>
                                        <p:tgtEl>
                                          <p:spTgt spid="33"/>
                                        </p:tgtEl>
                                        <p:attrNameLst>
                                          <p:attrName>ppt_y</p:attrName>
                                        </p:attrNameLst>
                                      </p:cBhvr>
                                      <p:tavLst>
                                        <p:tav tm="0">
                                          <p:val>
                                            <p:strVal val="0-#ppt_h/2"/>
                                          </p:val>
                                        </p:tav>
                                        <p:tav tm="100000">
                                          <p:val>
                                            <p:strVal val="#ppt_y"/>
                                          </p:val>
                                        </p:tav>
                                      </p:tavLst>
                                    </p:anim>
                                  </p:childTnLst>
                                </p:cTn>
                              </p:par>
                              <p:par>
                                <p:cTn id="113" presetID="2" presetClass="entr" presetSubtype="1" fill="hold" grpId="0" nodeType="withEffect">
                                  <p:stCondLst>
                                    <p:cond delay="0"/>
                                  </p:stCondLst>
                                  <p:childTnLst>
                                    <p:set>
                                      <p:cBhvr>
                                        <p:cTn id="114" dur="1" fill="hold">
                                          <p:stCondLst>
                                            <p:cond delay="0"/>
                                          </p:stCondLst>
                                        </p:cTn>
                                        <p:tgtEl>
                                          <p:spTgt spid="34"/>
                                        </p:tgtEl>
                                        <p:attrNameLst>
                                          <p:attrName>style.visibility</p:attrName>
                                        </p:attrNameLst>
                                      </p:cBhvr>
                                      <p:to>
                                        <p:strVal val="visible"/>
                                      </p:to>
                                    </p:set>
                                    <p:anim calcmode="lin" valueType="num">
                                      <p:cBhvr additive="base">
                                        <p:cTn id="115" dur="2500" fill="hold"/>
                                        <p:tgtEl>
                                          <p:spTgt spid="34"/>
                                        </p:tgtEl>
                                        <p:attrNameLst>
                                          <p:attrName>ppt_x</p:attrName>
                                        </p:attrNameLst>
                                      </p:cBhvr>
                                      <p:tavLst>
                                        <p:tav tm="0">
                                          <p:val>
                                            <p:strVal val="#ppt_x"/>
                                          </p:val>
                                        </p:tav>
                                        <p:tav tm="100000">
                                          <p:val>
                                            <p:strVal val="#ppt_x"/>
                                          </p:val>
                                        </p:tav>
                                      </p:tavLst>
                                    </p:anim>
                                    <p:anim calcmode="lin" valueType="num">
                                      <p:cBhvr additive="base">
                                        <p:cTn id="116" dur="2500" fill="hold"/>
                                        <p:tgtEl>
                                          <p:spTgt spid="34"/>
                                        </p:tgtEl>
                                        <p:attrNameLst>
                                          <p:attrName>ppt_y</p:attrName>
                                        </p:attrNameLst>
                                      </p:cBhvr>
                                      <p:tavLst>
                                        <p:tav tm="0">
                                          <p:val>
                                            <p:strVal val="0-#ppt_h/2"/>
                                          </p:val>
                                        </p:tav>
                                        <p:tav tm="100000">
                                          <p:val>
                                            <p:strVal val="#ppt_y"/>
                                          </p:val>
                                        </p:tav>
                                      </p:tavLst>
                                    </p:anim>
                                  </p:childTnLst>
                                </p:cTn>
                              </p:par>
                              <p:par>
                                <p:cTn id="117" presetID="2" presetClass="entr" presetSubtype="1" fill="hold" grpId="0"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additive="base">
                                        <p:cTn id="119" dur="2500" fill="hold"/>
                                        <p:tgtEl>
                                          <p:spTgt spid="35"/>
                                        </p:tgtEl>
                                        <p:attrNameLst>
                                          <p:attrName>ppt_x</p:attrName>
                                        </p:attrNameLst>
                                      </p:cBhvr>
                                      <p:tavLst>
                                        <p:tav tm="0">
                                          <p:val>
                                            <p:strVal val="#ppt_x"/>
                                          </p:val>
                                        </p:tav>
                                        <p:tav tm="100000">
                                          <p:val>
                                            <p:strVal val="#ppt_x"/>
                                          </p:val>
                                        </p:tav>
                                      </p:tavLst>
                                    </p:anim>
                                    <p:anim calcmode="lin" valueType="num">
                                      <p:cBhvr additive="base">
                                        <p:cTn id="120" dur="2500" fill="hold"/>
                                        <p:tgtEl>
                                          <p:spTgt spid="35"/>
                                        </p:tgtEl>
                                        <p:attrNameLst>
                                          <p:attrName>ppt_y</p:attrName>
                                        </p:attrNameLst>
                                      </p:cBhvr>
                                      <p:tavLst>
                                        <p:tav tm="0">
                                          <p:val>
                                            <p:strVal val="0-#ppt_h/2"/>
                                          </p:val>
                                        </p:tav>
                                        <p:tav tm="100000">
                                          <p:val>
                                            <p:strVal val="#ppt_y"/>
                                          </p:val>
                                        </p:tav>
                                      </p:tavLst>
                                    </p:anim>
                                  </p:childTnLst>
                                </p:cTn>
                              </p:par>
                              <p:par>
                                <p:cTn id="121" presetID="2" presetClass="entr" presetSubtype="1"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 calcmode="lin" valueType="num">
                                      <p:cBhvr additive="base">
                                        <p:cTn id="123" dur="2500" fill="hold"/>
                                        <p:tgtEl>
                                          <p:spTgt spid="36"/>
                                        </p:tgtEl>
                                        <p:attrNameLst>
                                          <p:attrName>ppt_x</p:attrName>
                                        </p:attrNameLst>
                                      </p:cBhvr>
                                      <p:tavLst>
                                        <p:tav tm="0">
                                          <p:val>
                                            <p:strVal val="#ppt_x"/>
                                          </p:val>
                                        </p:tav>
                                        <p:tav tm="100000">
                                          <p:val>
                                            <p:strVal val="#ppt_x"/>
                                          </p:val>
                                        </p:tav>
                                      </p:tavLst>
                                    </p:anim>
                                    <p:anim calcmode="lin" valueType="num">
                                      <p:cBhvr additive="base">
                                        <p:cTn id="124" dur="2500" fill="hold"/>
                                        <p:tgtEl>
                                          <p:spTgt spid="36"/>
                                        </p:tgtEl>
                                        <p:attrNameLst>
                                          <p:attrName>ppt_y</p:attrName>
                                        </p:attrNameLst>
                                      </p:cBhvr>
                                      <p:tavLst>
                                        <p:tav tm="0">
                                          <p:val>
                                            <p:strVal val="0-#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additive="base">
                                        <p:cTn id="127" dur="2500" fill="hold"/>
                                        <p:tgtEl>
                                          <p:spTgt spid="37"/>
                                        </p:tgtEl>
                                        <p:attrNameLst>
                                          <p:attrName>ppt_x</p:attrName>
                                        </p:attrNameLst>
                                      </p:cBhvr>
                                      <p:tavLst>
                                        <p:tav tm="0">
                                          <p:val>
                                            <p:strVal val="#ppt_x"/>
                                          </p:val>
                                        </p:tav>
                                        <p:tav tm="100000">
                                          <p:val>
                                            <p:strVal val="#ppt_x"/>
                                          </p:val>
                                        </p:tav>
                                      </p:tavLst>
                                    </p:anim>
                                    <p:anim calcmode="lin" valueType="num">
                                      <p:cBhvr additive="base">
                                        <p:cTn id="128" dur="2500" fill="hold"/>
                                        <p:tgtEl>
                                          <p:spTgt spid="3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additive="base">
                                        <p:cTn id="131" dur="2500" fill="hold"/>
                                        <p:tgtEl>
                                          <p:spTgt spid="38"/>
                                        </p:tgtEl>
                                        <p:attrNameLst>
                                          <p:attrName>ppt_x</p:attrName>
                                        </p:attrNameLst>
                                      </p:cBhvr>
                                      <p:tavLst>
                                        <p:tav tm="0">
                                          <p:val>
                                            <p:strVal val="#ppt_x"/>
                                          </p:val>
                                        </p:tav>
                                        <p:tav tm="100000">
                                          <p:val>
                                            <p:strVal val="#ppt_x"/>
                                          </p:val>
                                        </p:tav>
                                      </p:tavLst>
                                    </p:anim>
                                    <p:anim calcmode="lin" valueType="num">
                                      <p:cBhvr additive="base">
                                        <p:cTn id="132" dur="2500" fill="hold"/>
                                        <p:tgtEl>
                                          <p:spTgt spid="3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39"/>
                                        </p:tgtEl>
                                        <p:attrNameLst>
                                          <p:attrName>style.visibility</p:attrName>
                                        </p:attrNameLst>
                                      </p:cBhvr>
                                      <p:to>
                                        <p:strVal val="visible"/>
                                      </p:to>
                                    </p:set>
                                    <p:anim calcmode="lin" valueType="num">
                                      <p:cBhvr additive="base">
                                        <p:cTn id="135" dur="2500" fill="hold"/>
                                        <p:tgtEl>
                                          <p:spTgt spid="39"/>
                                        </p:tgtEl>
                                        <p:attrNameLst>
                                          <p:attrName>ppt_x</p:attrName>
                                        </p:attrNameLst>
                                      </p:cBhvr>
                                      <p:tavLst>
                                        <p:tav tm="0">
                                          <p:val>
                                            <p:strVal val="#ppt_x"/>
                                          </p:val>
                                        </p:tav>
                                        <p:tav tm="100000">
                                          <p:val>
                                            <p:strVal val="#ppt_x"/>
                                          </p:val>
                                        </p:tav>
                                      </p:tavLst>
                                    </p:anim>
                                    <p:anim calcmode="lin" valueType="num">
                                      <p:cBhvr additive="base">
                                        <p:cTn id="136" dur="2500" fill="hold"/>
                                        <p:tgtEl>
                                          <p:spTgt spid="3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40"/>
                                        </p:tgtEl>
                                        <p:attrNameLst>
                                          <p:attrName>style.visibility</p:attrName>
                                        </p:attrNameLst>
                                      </p:cBhvr>
                                      <p:to>
                                        <p:strVal val="visible"/>
                                      </p:to>
                                    </p:set>
                                    <p:anim calcmode="lin" valueType="num">
                                      <p:cBhvr additive="base">
                                        <p:cTn id="139" dur="2500" fill="hold"/>
                                        <p:tgtEl>
                                          <p:spTgt spid="40"/>
                                        </p:tgtEl>
                                        <p:attrNameLst>
                                          <p:attrName>ppt_x</p:attrName>
                                        </p:attrNameLst>
                                      </p:cBhvr>
                                      <p:tavLst>
                                        <p:tav tm="0">
                                          <p:val>
                                            <p:strVal val="#ppt_x"/>
                                          </p:val>
                                        </p:tav>
                                        <p:tav tm="100000">
                                          <p:val>
                                            <p:strVal val="#ppt_x"/>
                                          </p:val>
                                        </p:tav>
                                      </p:tavLst>
                                    </p:anim>
                                    <p:anim calcmode="lin" valueType="num">
                                      <p:cBhvr additive="base">
                                        <p:cTn id="140" dur="2500" fill="hold"/>
                                        <p:tgtEl>
                                          <p:spTgt spid="4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41"/>
                                        </p:tgtEl>
                                        <p:attrNameLst>
                                          <p:attrName>style.visibility</p:attrName>
                                        </p:attrNameLst>
                                      </p:cBhvr>
                                      <p:to>
                                        <p:strVal val="visible"/>
                                      </p:to>
                                    </p:set>
                                    <p:anim calcmode="lin" valueType="num">
                                      <p:cBhvr additive="base">
                                        <p:cTn id="143" dur="2500" fill="hold"/>
                                        <p:tgtEl>
                                          <p:spTgt spid="41"/>
                                        </p:tgtEl>
                                        <p:attrNameLst>
                                          <p:attrName>ppt_x</p:attrName>
                                        </p:attrNameLst>
                                      </p:cBhvr>
                                      <p:tavLst>
                                        <p:tav tm="0">
                                          <p:val>
                                            <p:strVal val="#ppt_x"/>
                                          </p:val>
                                        </p:tav>
                                        <p:tav tm="100000">
                                          <p:val>
                                            <p:strVal val="#ppt_x"/>
                                          </p:val>
                                        </p:tav>
                                      </p:tavLst>
                                    </p:anim>
                                    <p:anim calcmode="lin" valueType="num">
                                      <p:cBhvr additive="base">
                                        <p:cTn id="144" dur="2500" fill="hold"/>
                                        <p:tgtEl>
                                          <p:spTgt spid="4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42"/>
                                        </p:tgtEl>
                                        <p:attrNameLst>
                                          <p:attrName>style.visibility</p:attrName>
                                        </p:attrNameLst>
                                      </p:cBhvr>
                                      <p:to>
                                        <p:strVal val="visible"/>
                                      </p:to>
                                    </p:set>
                                    <p:anim calcmode="lin" valueType="num">
                                      <p:cBhvr additive="base">
                                        <p:cTn id="147" dur="2500" fill="hold"/>
                                        <p:tgtEl>
                                          <p:spTgt spid="42"/>
                                        </p:tgtEl>
                                        <p:attrNameLst>
                                          <p:attrName>ppt_x</p:attrName>
                                        </p:attrNameLst>
                                      </p:cBhvr>
                                      <p:tavLst>
                                        <p:tav tm="0">
                                          <p:val>
                                            <p:strVal val="#ppt_x"/>
                                          </p:val>
                                        </p:tav>
                                        <p:tav tm="100000">
                                          <p:val>
                                            <p:strVal val="#ppt_x"/>
                                          </p:val>
                                        </p:tav>
                                      </p:tavLst>
                                    </p:anim>
                                    <p:anim calcmode="lin" valueType="num">
                                      <p:cBhvr additive="base">
                                        <p:cTn id="148" dur="2500" fill="hold"/>
                                        <p:tgtEl>
                                          <p:spTgt spid="42"/>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43"/>
                                        </p:tgtEl>
                                        <p:attrNameLst>
                                          <p:attrName>style.visibility</p:attrName>
                                        </p:attrNameLst>
                                      </p:cBhvr>
                                      <p:to>
                                        <p:strVal val="visible"/>
                                      </p:to>
                                    </p:set>
                                    <p:anim calcmode="lin" valueType="num">
                                      <p:cBhvr additive="base">
                                        <p:cTn id="151" dur="2500" fill="hold"/>
                                        <p:tgtEl>
                                          <p:spTgt spid="43"/>
                                        </p:tgtEl>
                                        <p:attrNameLst>
                                          <p:attrName>ppt_x</p:attrName>
                                        </p:attrNameLst>
                                      </p:cBhvr>
                                      <p:tavLst>
                                        <p:tav tm="0">
                                          <p:val>
                                            <p:strVal val="#ppt_x"/>
                                          </p:val>
                                        </p:tav>
                                        <p:tav tm="100000">
                                          <p:val>
                                            <p:strVal val="#ppt_x"/>
                                          </p:val>
                                        </p:tav>
                                      </p:tavLst>
                                    </p:anim>
                                    <p:anim calcmode="lin" valueType="num">
                                      <p:cBhvr additive="base">
                                        <p:cTn id="152" dur="2500" fill="hold"/>
                                        <p:tgtEl>
                                          <p:spTgt spid="43"/>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44"/>
                                        </p:tgtEl>
                                        <p:attrNameLst>
                                          <p:attrName>style.visibility</p:attrName>
                                        </p:attrNameLst>
                                      </p:cBhvr>
                                      <p:to>
                                        <p:strVal val="visible"/>
                                      </p:to>
                                    </p:set>
                                    <p:anim calcmode="lin" valueType="num">
                                      <p:cBhvr additive="base">
                                        <p:cTn id="155" dur="2500" fill="hold"/>
                                        <p:tgtEl>
                                          <p:spTgt spid="44"/>
                                        </p:tgtEl>
                                        <p:attrNameLst>
                                          <p:attrName>ppt_x</p:attrName>
                                        </p:attrNameLst>
                                      </p:cBhvr>
                                      <p:tavLst>
                                        <p:tav tm="0">
                                          <p:val>
                                            <p:strVal val="#ppt_x"/>
                                          </p:val>
                                        </p:tav>
                                        <p:tav tm="100000">
                                          <p:val>
                                            <p:strVal val="#ppt_x"/>
                                          </p:val>
                                        </p:tav>
                                      </p:tavLst>
                                    </p:anim>
                                    <p:anim calcmode="lin" valueType="num">
                                      <p:cBhvr additive="base">
                                        <p:cTn id="156" dur="2500" fill="hold"/>
                                        <p:tgtEl>
                                          <p:spTgt spid="4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45"/>
                                        </p:tgtEl>
                                        <p:attrNameLst>
                                          <p:attrName>style.visibility</p:attrName>
                                        </p:attrNameLst>
                                      </p:cBhvr>
                                      <p:to>
                                        <p:strVal val="visible"/>
                                      </p:to>
                                    </p:set>
                                    <p:anim calcmode="lin" valueType="num">
                                      <p:cBhvr additive="base">
                                        <p:cTn id="159" dur="2500" fill="hold"/>
                                        <p:tgtEl>
                                          <p:spTgt spid="45"/>
                                        </p:tgtEl>
                                        <p:attrNameLst>
                                          <p:attrName>ppt_x</p:attrName>
                                        </p:attrNameLst>
                                      </p:cBhvr>
                                      <p:tavLst>
                                        <p:tav tm="0">
                                          <p:val>
                                            <p:strVal val="#ppt_x"/>
                                          </p:val>
                                        </p:tav>
                                        <p:tav tm="100000">
                                          <p:val>
                                            <p:strVal val="#ppt_x"/>
                                          </p:val>
                                        </p:tav>
                                      </p:tavLst>
                                    </p:anim>
                                    <p:anim calcmode="lin" valueType="num">
                                      <p:cBhvr additive="base">
                                        <p:cTn id="160" dur="2500" fill="hold"/>
                                        <p:tgtEl>
                                          <p:spTgt spid="45"/>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46"/>
                                        </p:tgtEl>
                                        <p:attrNameLst>
                                          <p:attrName>style.visibility</p:attrName>
                                        </p:attrNameLst>
                                      </p:cBhvr>
                                      <p:to>
                                        <p:strVal val="visible"/>
                                      </p:to>
                                    </p:set>
                                    <p:anim calcmode="lin" valueType="num">
                                      <p:cBhvr additive="base">
                                        <p:cTn id="163" dur="2500" fill="hold"/>
                                        <p:tgtEl>
                                          <p:spTgt spid="46"/>
                                        </p:tgtEl>
                                        <p:attrNameLst>
                                          <p:attrName>ppt_x</p:attrName>
                                        </p:attrNameLst>
                                      </p:cBhvr>
                                      <p:tavLst>
                                        <p:tav tm="0">
                                          <p:val>
                                            <p:strVal val="#ppt_x"/>
                                          </p:val>
                                        </p:tav>
                                        <p:tav tm="100000">
                                          <p:val>
                                            <p:strVal val="#ppt_x"/>
                                          </p:val>
                                        </p:tav>
                                      </p:tavLst>
                                    </p:anim>
                                    <p:anim calcmode="lin" valueType="num">
                                      <p:cBhvr additive="base">
                                        <p:cTn id="164" dur="2500" fill="hold"/>
                                        <p:tgtEl>
                                          <p:spTgt spid="46"/>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47"/>
                                        </p:tgtEl>
                                        <p:attrNameLst>
                                          <p:attrName>style.visibility</p:attrName>
                                        </p:attrNameLst>
                                      </p:cBhvr>
                                      <p:to>
                                        <p:strVal val="visible"/>
                                      </p:to>
                                    </p:set>
                                    <p:anim calcmode="lin" valueType="num">
                                      <p:cBhvr additive="base">
                                        <p:cTn id="167" dur="2500" fill="hold"/>
                                        <p:tgtEl>
                                          <p:spTgt spid="47"/>
                                        </p:tgtEl>
                                        <p:attrNameLst>
                                          <p:attrName>ppt_x</p:attrName>
                                        </p:attrNameLst>
                                      </p:cBhvr>
                                      <p:tavLst>
                                        <p:tav tm="0">
                                          <p:val>
                                            <p:strVal val="#ppt_x"/>
                                          </p:val>
                                        </p:tav>
                                        <p:tav tm="100000">
                                          <p:val>
                                            <p:strVal val="#ppt_x"/>
                                          </p:val>
                                        </p:tav>
                                      </p:tavLst>
                                    </p:anim>
                                    <p:anim calcmode="lin" valueType="num">
                                      <p:cBhvr additive="base">
                                        <p:cTn id="168" dur="2500" fill="hold"/>
                                        <p:tgtEl>
                                          <p:spTgt spid="4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48"/>
                                        </p:tgtEl>
                                        <p:attrNameLst>
                                          <p:attrName>style.visibility</p:attrName>
                                        </p:attrNameLst>
                                      </p:cBhvr>
                                      <p:to>
                                        <p:strVal val="visible"/>
                                      </p:to>
                                    </p:set>
                                    <p:anim calcmode="lin" valueType="num">
                                      <p:cBhvr additive="base">
                                        <p:cTn id="171" dur="2500" fill="hold"/>
                                        <p:tgtEl>
                                          <p:spTgt spid="48"/>
                                        </p:tgtEl>
                                        <p:attrNameLst>
                                          <p:attrName>ppt_x</p:attrName>
                                        </p:attrNameLst>
                                      </p:cBhvr>
                                      <p:tavLst>
                                        <p:tav tm="0">
                                          <p:val>
                                            <p:strVal val="#ppt_x"/>
                                          </p:val>
                                        </p:tav>
                                        <p:tav tm="100000">
                                          <p:val>
                                            <p:strVal val="#ppt_x"/>
                                          </p:val>
                                        </p:tav>
                                      </p:tavLst>
                                    </p:anim>
                                    <p:anim calcmode="lin" valueType="num">
                                      <p:cBhvr additive="base">
                                        <p:cTn id="172" dur="2500" fill="hold"/>
                                        <p:tgtEl>
                                          <p:spTgt spid="48"/>
                                        </p:tgtEl>
                                        <p:attrNameLst>
                                          <p:attrName>ppt_y</p:attrName>
                                        </p:attrNameLst>
                                      </p:cBhvr>
                                      <p:tavLst>
                                        <p:tav tm="0">
                                          <p:val>
                                            <p:strVal val="1+#ppt_h/2"/>
                                          </p:val>
                                        </p:tav>
                                        <p:tav tm="100000">
                                          <p:val>
                                            <p:strVal val="#ppt_y"/>
                                          </p:val>
                                        </p:tav>
                                      </p:tavLst>
                                    </p:anim>
                                  </p:childTnLst>
                                </p:cTn>
                              </p:par>
                              <p:par>
                                <p:cTn id="173" presetID="2" presetClass="entr" presetSubtype="4" fill="hold" grpId="0" nodeType="withEffect">
                                  <p:stCondLst>
                                    <p:cond delay="0"/>
                                  </p:stCondLst>
                                  <p:childTnLst>
                                    <p:set>
                                      <p:cBhvr>
                                        <p:cTn id="174" dur="1" fill="hold">
                                          <p:stCondLst>
                                            <p:cond delay="0"/>
                                          </p:stCondLst>
                                        </p:cTn>
                                        <p:tgtEl>
                                          <p:spTgt spid="49"/>
                                        </p:tgtEl>
                                        <p:attrNameLst>
                                          <p:attrName>style.visibility</p:attrName>
                                        </p:attrNameLst>
                                      </p:cBhvr>
                                      <p:to>
                                        <p:strVal val="visible"/>
                                      </p:to>
                                    </p:set>
                                    <p:anim calcmode="lin" valueType="num">
                                      <p:cBhvr additive="base">
                                        <p:cTn id="175" dur="2500" fill="hold"/>
                                        <p:tgtEl>
                                          <p:spTgt spid="49"/>
                                        </p:tgtEl>
                                        <p:attrNameLst>
                                          <p:attrName>ppt_x</p:attrName>
                                        </p:attrNameLst>
                                      </p:cBhvr>
                                      <p:tavLst>
                                        <p:tav tm="0">
                                          <p:val>
                                            <p:strVal val="#ppt_x"/>
                                          </p:val>
                                        </p:tav>
                                        <p:tav tm="100000">
                                          <p:val>
                                            <p:strVal val="#ppt_x"/>
                                          </p:val>
                                        </p:tav>
                                      </p:tavLst>
                                    </p:anim>
                                    <p:anim calcmode="lin" valueType="num">
                                      <p:cBhvr additive="base">
                                        <p:cTn id="176" dur="2500" fill="hold"/>
                                        <p:tgtEl>
                                          <p:spTgt spid="49"/>
                                        </p:tgtEl>
                                        <p:attrNameLst>
                                          <p:attrName>ppt_y</p:attrName>
                                        </p:attrNameLst>
                                      </p:cBhvr>
                                      <p:tavLst>
                                        <p:tav tm="0">
                                          <p:val>
                                            <p:strVal val="1+#ppt_h/2"/>
                                          </p:val>
                                        </p:tav>
                                        <p:tav tm="100000">
                                          <p:val>
                                            <p:strVal val="#ppt_y"/>
                                          </p:val>
                                        </p:tav>
                                      </p:tavLst>
                                    </p:anim>
                                  </p:childTnLst>
                                </p:cTn>
                              </p:par>
                              <p:par>
                                <p:cTn id="177" presetID="2" presetClass="entr" presetSubtype="4" fill="hold" grpId="0" nodeType="withEffect">
                                  <p:stCondLst>
                                    <p:cond delay="0"/>
                                  </p:stCondLst>
                                  <p:childTnLst>
                                    <p:set>
                                      <p:cBhvr>
                                        <p:cTn id="178" dur="1" fill="hold">
                                          <p:stCondLst>
                                            <p:cond delay="0"/>
                                          </p:stCondLst>
                                        </p:cTn>
                                        <p:tgtEl>
                                          <p:spTgt spid="50"/>
                                        </p:tgtEl>
                                        <p:attrNameLst>
                                          <p:attrName>style.visibility</p:attrName>
                                        </p:attrNameLst>
                                      </p:cBhvr>
                                      <p:to>
                                        <p:strVal val="visible"/>
                                      </p:to>
                                    </p:set>
                                    <p:anim calcmode="lin" valueType="num">
                                      <p:cBhvr additive="base">
                                        <p:cTn id="179" dur="2500" fill="hold"/>
                                        <p:tgtEl>
                                          <p:spTgt spid="50"/>
                                        </p:tgtEl>
                                        <p:attrNameLst>
                                          <p:attrName>ppt_x</p:attrName>
                                        </p:attrNameLst>
                                      </p:cBhvr>
                                      <p:tavLst>
                                        <p:tav tm="0">
                                          <p:val>
                                            <p:strVal val="#ppt_x"/>
                                          </p:val>
                                        </p:tav>
                                        <p:tav tm="100000">
                                          <p:val>
                                            <p:strVal val="#ppt_x"/>
                                          </p:val>
                                        </p:tav>
                                      </p:tavLst>
                                    </p:anim>
                                    <p:anim calcmode="lin" valueType="num">
                                      <p:cBhvr additive="base">
                                        <p:cTn id="180" dur="2500" fill="hold"/>
                                        <p:tgtEl>
                                          <p:spTgt spid="50"/>
                                        </p:tgtEl>
                                        <p:attrNameLst>
                                          <p:attrName>ppt_y</p:attrName>
                                        </p:attrNameLst>
                                      </p:cBhvr>
                                      <p:tavLst>
                                        <p:tav tm="0">
                                          <p:val>
                                            <p:strVal val="1+#ppt_h/2"/>
                                          </p:val>
                                        </p:tav>
                                        <p:tav tm="100000">
                                          <p:val>
                                            <p:strVal val="#ppt_y"/>
                                          </p:val>
                                        </p:tav>
                                      </p:tavLst>
                                    </p:anim>
                                  </p:childTnLst>
                                </p:cTn>
                              </p:par>
                              <p:par>
                                <p:cTn id="181" presetID="2" presetClass="entr" presetSubtype="4" fill="hold" grpId="0" nodeType="withEffect">
                                  <p:stCondLst>
                                    <p:cond delay="0"/>
                                  </p:stCondLst>
                                  <p:childTnLst>
                                    <p:set>
                                      <p:cBhvr>
                                        <p:cTn id="182" dur="1" fill="hold">
                                          <p:stCondLst>
                                            <p:cond delay="0"/>
                                          </p:stCondLst>
                                        </p:cTn>
                                        <p:tgtEl>
                                          <p:spTgt spid="51"/>
                                        </p:tgtEl>
                                        <p:attrNameLst>
                                          <p:attrName>style.visibility</p:attrName>
                                        </p:attrNameLst>
                                      </p:cBhvr>
                                      <p:to>
                                        <p:strVal val="visible"/>
                                      </p:to>
                                    </p:set>
                                    <p:anim calcmode="lin" valueType="num">
                                      <p:cBhvr additive="base">
                                        <p:cTn id="183" dur="2500" fill="hold"/>
                                        <p:tgtEl>
                                          <p:spTgt spid="51"/>
                                        </p:tgtEl>
                                        <p:attrNameLst>
                                          <p:attrName>ppt_x</p:attrName>
                                        </p:attrNameLst>
                                      </p:cBhvr>
                                      <p:tavLst>
                                        <p:tav tm="0">
                                          <p:val>
                                            <p:strVal val="#ppt_x"/>
                                          </p:val>
                                        </p:tav>
                                        <p:tav tm="100000">
                                          <p:val>
                                            <p:strVal val="#ppt_x"/>
                                          </p:val>
                                        </p:tav>
                                      </p:tavLst>
                                    </p:anim>
                                    <p:anim calcmode="lin" valueType="num">
                                      <p:cBhvr additive="base">
                                        <p:cTn id="184" dur="2500" fill="hold"/>
                                        <p:tgtEl>
                                          <p:spTgt spid="51"/>
                                        </p:tgtEl>
                                        <p:attrNameLst>
                                          <p:attrName>ppt_y</p:attrName>
                                        </p:attrNameLst>
                                      </p:cBhvr>
                                      <p:tavLst>
                                        <p:tav tm="0">
                                          <p:val>
                                            <p:strVal val="1+#ppt_h/2"/>
                                          </p:val>
                                        </p:tav>
                                        <p:tav tm="100000">
                                          <p:val>
                                            <p:strVal val="#ppt_y"/>
                                          </p:val>
                                        </p:tav>
                                      </p:tavLst>
                                    </p:anim>
                                  </p:childTnLst>
                                </p:cTn>
                              </p:par>
                              <p:par>
                                <p:cTn id="185" presetID="2" presetClass="entr" presetSubtype="4" fill="hold" grpId="0" nodeType="withEffect">
                                  <p:stCondLst>
                                    <p:cond delay="0"/>
                                  </p:stCondLst>
                                  <p:childTnLst>
                                    <p:set>
                                      <p:cBhvr>
                                        <p:cTn id="186" dur="1" fill="hold">
                                          <p:stCondLst>
                                            <p:cond delay="0"/>
                                          </p:stCondLst>
                                        </p:cTn>
                                        <p:tgtEl>
                                          <p:spTgt spid="52"/>
                                        </p:tgtEl>
                                        <p:attrNameLst>
                                          <p:attrName>style.visibility</p:attrName>
                                        </p:attrNameLst>
                                      </p:cBhvr>
                                      <p:to>
                                        <p:strVal val="visible"/>
                                      </p:to>
                                    </p:set>
                                    <p:anim calcmode="lin" valueType="num">
                                      <p:cBhvr additive="base">
                                        <p:cTn id="187" dur="2500" fill="hold"/>
                                        <p:tgtEl>
                                          <p:spTgt spid="52"/>
                                        </p:tgtEl>
                                        <p:attrNameLst>
                                          <p:attrName>ppt_x</p:attrName>
                                        </p:attrNameLst>
                                      </p:cBhvr>
                                      <p:tavLst>
                                        <p:tav tm="0">
                                          <p:val>
                                            <p:strVal val="#ppt_x"/>
                                          </p:val>
                                        </p:tav>
                                        <p:tav tm="100000">
                                          <p:val>
                                            <p:strVal val="#ppt_x"/>
                                          </p:val>
                                        </p:tav>
                                      </p:tavLst>
                                    </p:anim>
                                    <p:anim calcmode="lin" valueType="num">
                                      <p:cBhvr additive="base">
                                        <p:cTn id="188" dur="2500" fill="hold"/>
                                        <p:tgtEl>
                                          <p:spTgt spid="52"/>
                                        </p:tgtEl>
                                        <p:attrNameLst>
                                          <p:attrName>ppt_y</p:attrName>
                                        </p:attrNameLst>
                                      </p:cBhvr>
                                      <p:tavLst>
                                        <p:tav tm="0">
                                          <p:val>
                                            <p:strVal val="1+#ppt_h/2"/>
                                          </p:val>
                                        </p:tav>
                                        <p:tav tm="100000">
                                          <p:val>
                                            <p:strVal val="#ppt_y"/>
                                          </p:val>
                                        </p:tav>
                                      </p:tavLst>
                                    </p:anim>
                                  </p:childTnLst>
                                </p:cTn>
                              </p:par>
                              <p:par>
                                <p:cTn id="189" presetID="2" presetClass="entr" presetSubtype="4" fill="hold" grpId="0" nodeType="withEffect">
                                  <p:stCondLst>
                                    <p:cond delay="0"/>
                                  </p:stCondLst>
                                  <p:childTnLst>
                                    <p:set>
                                      <p:cBhvr>
                                        <p:cTn id="190" dur="1" fill="hold">
                                          <p:stCondLst>
                                            <p:cond delay="0"/>
                                          </p:stCondLst>
                                        </p:cTn>
                                        <p:tgtEl>
                                          <p:spTgt spid="53"/>
                                        </p:tgtEl>
                                        <p:attrNameLst>
                                          <p:attrName>style.visibility</p:attrName>
                                        </p:attrNameLst>
                                      </p:cBhvr>
                                      <p:to>
                                        <p:strVal val="visible"/>
                                      </p:to>
                                    </p:set>
                                    <p:anim calcmode="lin" valueType="num">
                                      <p:cBhvr additive="base">
                                        <p:cTn id="191" dur="2500" fill="hold"/>
                                        <p:tgtEl>
                                          <p:spTgt spid="53"/>
                                        </p:tgtEl>
                                        <p:attrNameLst>
                                          <p:attrName>ppt_x</p:attrName>
                                        </p:attrNameLst>
                                      </p:cBhvr>
                                      <p:tavLst>
                                        <p:tav tm="0">
                                          <p:val>
                                            <p:strVal val="#ppt_x"/>
                                          </p:val>
                                        </p:tav>
                                        <p:tav tm="100000">
                                          <p:val>
                                            <p:strVal val="#ppt_x"/>
                                          </p:val>
                                        </p:tav>
                                      </p:tavLst>
                                    </p:anim>
                                    <p:anim calcmode="lin" valueType="num">
                                      <p:cBhvr additive="base">
                                        <p:cTn id="192" dur="2500" fill="hold"/>
                                        <p:tgtEl>
                                          <p:spTgt spid="53"/>
                                        </p:tgtEl>
                                        <p:attrNameLst>
                                          <p:attrName>ppt_y</p:attrName>
                                        </p:attrNameLst>
                                      </p:cBhvr>
                                      <p:tavLst>
                                        <p:tav tm="0">
                                          <p:val>
                                            <p:strVal val="1+#ppt_h/2"/>
                                          </p:val>
                                        </p:tav>
                                        <p:tav tm="100000">
                                          <p:val>
                                            <p:strVal val="#ppt_y"/>
                                          </p:val>
                                        </p:tav>
                                      </p:tavLst>
                                    </p:anim>
                                  </p:childTnLst>
                                </p:cTn>
                              </p:par>
                              <p:par>
                                <p:cTn id="193" presetID="2" presetClass="entr" presetSubtype="4" fill="hold" grpId="0" nodeType="withEffect">
                                  <p:stCondLst>
                                    <p:cond delay="0"/>
                                  </p:stCondLst>
                                  <p:childTnLst>
                                    <p:set>
                                      <p:cBhvr>
                                        <p:cTn id="194" dur="1" fill="hold">
                                          <p:stCondLst>
                                            <p:cond delay="0"/>
                                          </p:stCondLst>
                                        </p:cTn>
                                        <p:tgtEl>
                                          <p:spTgt spid="54"/>
                                        </p:tgtEl>
                                        <p:attrNameLst>
                                          <p:attrName>style.visibility</p:attrName>
                                        </p:attrNameLst>
                                      </p:cBhvr>
                                      <p:to>
                                        <p:strVal val="visible"/>
                                      </p:to>
                                    </p:set>
                                    <p:anim calcmode="lin" valueType="num">
                                      <p:cBhvr additive="base">
                                        <p:cTn id="195" dur="2500" fill="hold"/>
                                        <p:tgtEl>
                                          <p:spTgt spid="54"/>
                                        </p:tgtEl>
                                        <p:attrNameLst>
                                          <p:attrName>ppt_x</p:attrName>
                                        </p:attrNameLst>
                                      </p:cBhvr>
                                      <p:tavLst>
                                        <p:tav tm="0">
                                          <p:val>
                                            <p:strVal val="#ppt_x"/>
                                          </p:val>
                                        </p:tav>
                                        <p:tav tm="100000">
                                          <p:val>
                                            <p:strVal val="#ppt_x"/>
                                          </p:val>
                                        </p:tav>
                                      </p:tavLst>
                                    </p:anim>
                                    <p:anim calcmode="lin" valueType="num">
                                      <p:cBhvr additive="base">
                                        <p:cTn id="196" dur="2500" fill="hold"/>
                                        <p:tgtEl>
                                          <p:spTgt spid="54"/>
                                        </p:tgtEl>
                                        <p:attrNameLst>
                                          <p:attrName>ppt_y</p:attrName>
                                        </p:attrNameLst>
                                      </p:cBhvr>
                                      <p:tavLst>
                                        <p:tav tm="0">
                                          <p:val>
                                            <p:strVal val="1+#ppt_h/2"/>
                                          </p:val>
                                        </p:tav>
                                        <p:tav tm="100000">
                                          <p:val>
                                            <p:strVal val="#ppt_y"/>
                                          </p:val>
                                        </p:tav>
                                      </p:tavLst>
                                    </p:anim>
                                  </p:childTnLst>
                                </p:cTn>
                              </p:par>
                              <p:par>
                                <p:cTn id="197" presetID="2" presetClass="entr" presetSubtype="4" fill="hold" grpId="0" nodeType="withEffect">
                                  <p:stCondLst>
                                    <p:cond delay="0"/>
                                  </p:stCondLst>
                                  <p:childTnLst>
                                    <p:set>
                                      <p:cBhvr>
                                        <p:cTn id="198" dur="1" fill="hold">
                                          <p:stCondLst>
                                            <p:cond delay="0"/>
                                          </p:stCondLst>
                                        </p:cTn>
                                        <p:tgtEl>
                                          <p:spTgt spid="55"/>
                                        </p:tgtEl>
                                        <p:attrNameLst>
                                          <p:attrName>style.visibility</p:attrName>
                                        </p:attrNameLst>
                                      </p:cBhvr>
                                      <p:to>
                                        <p:strVal val="visible"/>
                                      </p:to>
                                    </p:set>
                                    <p:anim calcmode="lin" valueType="num">
                                      <p:cBhvr additive="base">
                                        <p:cTn id="199" dur="2500" fill="hold"/>
                                        <p:tgtEl>
                                          <p:spTgt spid="55"/>
                                        </p:tgtEl>
                                        <p:attrNameLst>
                                          <p:attrName>ppt_x</p:attrName>
                                        </p:attrNameLst>
                                      </p:cBhvr>
                                      <p:tavLst>
                                        <p:tav tm="0">
                                          <p:val>
                                            <p:strVal val="#ppt_x"/>
                                          </p:val>
                                        </p:tav>
                                        <p:tav tm="100000">
                                          <p:val>
                                            <p:strVal val="#ppt_x"/>
                                          </p:val>
                                        </p:tav>
                                      </p:tavLst>
                                    </p:anim>
                                    <p:anim calcmode="lin" valueType="num">
                                      <p:cBhvr additive="base">
                                        <p:cTn id="200" dur="2500" fill="hold"/>
                                        <p:tgtEl>
                                          <p:spTgt spid="55"/>
                                        </p:tgtEl>
                                        <p:attrNameLst>
                                          <p:attrName>ppt_y</p:attrName>
                                        </p:attrNameLst>
                                      </p:cBhvr>
                                      <p:tavLst>
                                        <p:tav tm="0">
                                          <p:val>
                                            <p:strVal val="1+#ppt_h/2"/>
                                          </p:val>
                                        </p:tav>
                                        <p:tav tm="100000">
                                          <p:val>
                                            <p:strVal val="#ppt_y"/>
                                          </p:val>
                                        </p:tav>
                                      </p:tavLst>
                                    </p:anim>
                                  </p:childTnLst>
                                </p:cTn>
                              </p:par>
                              <p:par>
                                <p:cTn id="201" presetID="2" presetClass="entr" presetSubtype="4" fill="hold" grpId="0" nodeType="withEffect">
                                  <p:stCondLst>
                                    <p:cond delay="0"/>
                                  </p:stCondLst>
                                  <p:childTnLst>
                                    <p:set>
                                      <p:cBhvr>
                                        <p:cTn id="202" dur="1" fill="hold">
                                          <p:stCondLst>
                                            <p:cond delay="0"/>
                                          </p:stCondLst>
                                        </p:cTn>
                                        <p:tgtEl>
                                          <p:spTgt spid="56"/>
                                        </p:tgtEl>
                                        <p:attrNameLst>
                                          <p:attrName>style.visibility</p:attrName>
                                        </p:attrNameLst>
                                      </p:cBhvr>
                                      <p:to>
                                        <p:strVal val="visible"/>
                                      </p:to>
                                    </p:set>
                                    <p:anim calcmode="lin" valueType="num">
                                      <p:cBhvr additive="base">
                                        <p:cTn id="203" dur="2500" fill="hold"/>
                                        <p:tgtEl>
                                          <p:spTgt spid="56"/>
                                        </p:tgtEl>
                                        <p:attrNameLst>
                                          <p:attrName>ppt_x</p:attrName>
                                        </p:attrNameLst>
                                      </p:cBhvr>
                                      <p:tavLst>
                                        <p:tav tm="0">
                                          <p:val>
                                            <p:strVal val="#ppt_x"/>
                                          </p:val>
                                        </p:tav>
                                        <p:tav tm="100000">
                                          <p:val>
                                            <p:strVal val="#ppt_x"/>
                                          </p:val>
                                        </p:tav>
                                      </p:tavLst>
                                    </p:anim>
                                    <p:anim calcmode="lin" valueType="num">
                                      <p:cBhvr additive="base">
                                        <p:cTn id="204" dur="2500" fill="hold"/>
                                        <p:tgtEl>
                                          <p:spTgt spid="56"/>
                                        </p:tgtEl>
                                        <p:attrNameLst>
                                          <p:attrName>ppt_y</p:attrName>
                                        </p:attrNameLst>
                                      </p:cBhvr>
                                      <p:tavLst>
                                        <p:tav tm="0">
                                          <p:val>
                                            <p:strVal val="1+#ppt_h/2"/>
                                          </p:val>
                                        </p:tav>
                                        <p:tav tm="100000">
                                          <p:val>
                                            <p:strVal val="#ppt_y"/>
                                          </p:val>
                                        </p:tav>
                                      </p:tavLst>
                                    </p:anim>
                                  </p:childTnLst>
                                </p:cTn>
                              </p:par>
                              <p:par>
                                <p:cTn id="205" presetID="2" presetClass="entr" presetSubtype="4" fill="hold" grpId="0" nodeType="withEffect">
                                  <p:stCondLst>
                                    <p:cond delay="0"/>
                                  </p:stCondLst>
                                  <p:childTnLst>
                                    <p:set>
                                      <p:cBhvr>
                                        <p:cTn id="206" dur="1" fill="hold">
                                          <p:stCondLst>
                                            <p:cond delay="0"/>
                                          </p:stCondLst>
                                        </p:cTn>
                                        <p:tgtEl>
                                          <p:spTgt spid="57"/>
                                        </p:tgtEl>
                                        <p:attrNameLst>
                                          <p:attrName>style.visibility</p:attrName>
                                        </p:attrNameLst>
                                      </p:cBhvr>
                                      <p:to>
                                        <p:strVal val="visible"/>
                                      </p:to>
                                    </p:set>
                                    <p:anim calcmode="lin" valueType="num">
                                      <p:cBhvr additive="base">
                                        <p:cTn id="207" dur="2500" fill="hold"/>
                                        <p:tgtEl>
                                          <p:spTgt spid="57"/>
                                        </p:tgtEl>
                                        <p:attrNameLst>
                                          <p:attrName>ppt_x</p:attrName>
                                        </p:attrNameLst>
                                      </p:cBhvr>
                                      <p:tavLst>
                                        <p:tav tm="0">
                                          <p:val>
                                            <p:strVal val="#ppt_x"/>
                                          </p:val>
                                        </p:tav>
                                        <p:tav tm="100000">
                                          <p:val>
                                            <p:strVal val="#ppt_x"/>
                                          </p:val>
                                        </p:tav>
                                      </p:tavLst>
                                    </p:anim>
                                    <p:anim calcmode="lin" valueType="num">
                                      <p:cBhvr additive="base">
                                        <p:cTn id="208" dur="2500" fill="hold"/>
                                        <p:tgtEl>
                                          <p:spTgt spid="57"/>
                                        </p:tgtEl>
                                        <p:attrNameLst>
                                          <p:attrName>ppt_y</p:attrName>
                                        </p:attrNameLst>
                                      </p:cBhvr>
                                      <p:tavLst>
                                        <p:tav tm="0">
                                          <p:val>
                                            <p:strVal val="1+#ppt_h/2"/>
                                          </p:val>
                                        </p:tav>
                                        <p:tav tm="100000">
                                          <p:val>
                                            <p:strVal val="#ppt_y"/>
                                          </p:val>
                                        </p:tav>
                                      </p:tavLst>
                                    </p:anim>
                                  </p:childTnLst>
                                </p:cTn>
                              </p:par>
                              <p:par>
                                <p:cTn id="209" presetID="2" presetClass="entr" presetSubtype="4" fill="hold" grpId="0" nodeType="withEffect">
                                  <p:stCondLst>
                                    <p:cond delay="0"/>
                                  </p:stCondLst>
                                  <p:childTnLst>
                                    <p:set>
                                      <p:cBhvr>
                                        <p:cTn id="210" dur="1" fill="hold">
                                          <p:stCondLst>
                                            <p:cond delay="0"/>
                                          </p:stCondLst>
                                        </p:cTn>
                                        <p:tgtEl>
                                          <p:spTgt spid="58"/>
                                        </p:tgtEl>
                                        <p:attrNameLst>
                                          <p:attrName>style.visibility</p:attrName>
                                        </p:attrNameLst>
                                      </p:cBhvr>
                                      <p:to>
                                        <p:strVal val="visible"/>
                                      </p:to>
                                    </p:set>
                                    <p:anim calcmode="lin" valueType="num">
                                      <p:cBhvr additive="base">
                                        <p:cTn id="211" dur="2500" fill="hold"/>
                                        <p:tgtEl>
                                          <p:spTgt spid="58"/>
                                        </p:tgtEl>
                                        <p:attrNameLst>
                                          <p:attrName>ppt_x</p:attrName>
                                        </p:attrNameLst>
                                      </p:cBhvr>
                                      <p:tavLst>
                                        <p:tav tm="0">
                                          <p:val>
                                            <p:strVal val="#ppt_x"/>
                                          </p:val>
                                        </p:tav>
                                        <p:tav tm="100000">
                                          <p:val>
                                            <p:strVal val="#ppt_x"/>
                                          </p:val>
                                        </p:tav>
                                      </p:tavLst>
                                    </p:anim>
                                    <p:anim calcmode="lin" valueType="num">
                                      <p:cBhvr additive="base">
                                        <p:cTn id="212" dur="2500" fill="hold"/>
                                        <p:tgtEl>
                                          <p:spTgt spid="58"/>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59"/>
                                        </p:tgtEl>
                                        <p:attrNameLst>
                                          <p:attrName>style.visibility</p:attrName>
                                        </p:attrNameLst>
                                      </p:cBhvr>
                                      <p:to>
                                        <p:strVal val="visible"/>
                                      </p:to>
                                    </p:set>
                                    <p:anim calcmode="lin" valueType="num">
                                      <p:cBhvr additive="base">
                                        <p:cTn id="215" dur="2500" fill="hold"/>
                                        <p:tgtEl>
                                          <p:spTgt spid="59"/>
                                        </p:tgtEl>
                                        <p:attrNameLst>
                                          <p:attrName>ppt_x</p:attrName>
                                        </p:attrNameLst>
                                      </p:cBhvr>
                                      <p:tavLst>
                                        <p:tav tm="0">
                                          <p:val>
                                            <p:strVal val="#ppt_x"/>
                                          </p:val>
                                        </p:tav>
                                        <p:tav tm="100000">
                                          <p:val>
                                            <p:strVal val="#ppt_x"/>
                                          </p:val>
                                        </p:tav>
                                      </p:tavLst>
                                    </p:anim>
                                    <p:anim calcmode="lin" valueType="num">
                                      <p:cBhvr additive="base">
                                        <p:cTn id="216" dur="2500" fill="hold"/>
                                        <p:tgtEl>
                                          <p:spTgt spid="59"/>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60"/>
                                        </p:tgtEl>
                                        <p:attrNameLst>
                                          <p:attrName>style.visibility</p:attrName>
                                        </p:attrNameLst>
                                      </p:cBhvr>
                                      <p:to>
                                        <p:strVal val="visible"/>
                                      </p:to>
                                    </p:set>
                                    <p:anim calcmode="lin" valueType="num">
                                      <p:cBhvr additive="base">
                                        <p:cTn id="219" dur="2500" fill="hold"/>
                                        <p:tgtEl>
                                          <p:spTgt spid="60"/>
                                        </p:tgtEl>
                                        <p:attrNameLst>
                                          <p:attrName>ppt_x</p:attrName>
                                        </p:attrNameLst>
                                      </p:cBhvr>
                                      <p:tavLst>
                                        <p:tav tm="0">
                                          <p:val>
                                            <p:strVal val="#ppt_x"/>
                                          </p:val>
                                        </p:tav>
                                        <p:tav tm="100000">
                                          <p:val>
                                            <p:strVal val="#ppt_x"/>
                                          </p:val>
                                        </p:tav>
                                      </p:tavLst>
                                    </p:anim>
                                    <p:anim calcmode="lin" valueType="num">
                                      <p:cBhvr additive="base">
                                        <p:cTn id="220" dur="2500" fill="hold"/>
                                        <p:tgtEl>
                                          <p:spTgt spid="60"/>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61"/>
                                        </p:tgtEl>
                                        <p:attrNameLst>
                                          <p:attrName>style.visibility</p:attrName>
                                        </p:attrNameLst>
                                      </p:cBhvr>
                                      <p:to>
                                        <p:strVal val="visible"/>
                                      </p:to>
                                    </p:set>
                                    <p:anim calcmode="lin" valueType="num">
                                      <p:cBhvr additive="base">
                                        <p:cTn id="223" dur="2500" fill="hold"/>
                                        <p:tgtEl>
                                          <p:spTgt spid="61"/>
                                        </p:tgtEl>
                                        <p:attrNameLst>
                                          <p:attrName>ppt_x</p:attrName>
                                        </p:attrNameLst>
                                      </p:cBhvr>
                                      <p:tavLst>
                                        <p:tav tm="0">
                                          <p:val>
                                            <p:strVal val="#ppt_x"/>
                                          </p:val>
                                        </p:tav>
                                        <p:tav tm="100000">
                                          <p:val>
                                            <p:strVal val="#ppt_x"/>
                                          </p:val>
                                        </p:tav>
                                      </p:tavLst>
                                    </p:anim>
                                    <p:anim calcmode="lin" valueType="num">
                                      <p:cBhvr additive="base">
                                        <p:cTn id="224" dur="2500" fill="hold"/>
                                        <p:tgtEl>
                                          <p:spTgt spid="61"/>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62"/>
                                        </p:tgtEl>
                                        <p:attrNameLst>
                                          <p:attrName>style.visibility</p:attrName>
                                        </p:attrNameLst>
                                      </p:cBhvr>
                                      <p:to>
                                        <p:strVal val="visible"/>
                                      </p:to>
                                    </p:set>
                                    <p:anim calcmode="lin" valueType="num">
                                      <p:cBhvr additive="base">
                                        <p:cTn id="227" dur="2500" fill="hold"/>
                                        <p:tgtEl>
                                          <p:spTgt spid="62"/>
                                        </p:tgtEl>
                                        <p:attrNameLst>
                                          <p:attrName>ppt_x</p:attrName>
                                        </p:attrNameLst>
                                      </p:cBhvr>
                                      <p:tavLst>
                                        <p:tav tm="0">
                                          <p:val>
                                            <p:strVal val="#ppt_x"/>
                                          </p:val>
                                        </p:tav>
                                        <p:tav tm="100000">
                                          <p:val>
                                            <p:strVal val="#ppt_x"/>
                                          </p:val>
                                        </p:tav>
                                      </p:tavLst>
                                    </p:anim>
                                    <p:anim calcmode="lin" valueType="num">
                                      <p:cBhvr additive="base">
                                        <p:cTn id="228" dur="2500" fill="hold"/>
                                        <p:tgtEl>
                                          <p:spTgt spid="62"/>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63"/>
                                        </p:tgtEl>
                                        <p:attrNameLst>
                                          <p:attrName>style.visibility</p:attrName>
                                        </p:attrNameLst>
                                      </p:cBhvr>
                                      <p:to>
                                        <p:strVal val="visible"/>
                                      </p:to>
                                    </p:set>
                                    <p:anim calcmode="lin" valueType="num">
                                      <p:cBhvr additive="base">
                                        <p:cTn id="231" dur="2500" fill="hold"/>
                                        <p:tgtEl>
                                          <p:spTgt spid="63"/>
                                        </p:tgtEl>
                                        <p:attrNameLst>
                                          <p:attrName>ppt_x</p:attrName>
                                        </p:attrNameLst>
                                      </p:cBhvr>
                                      <p:tavLst>
                                        <p:tav tm="0">
                                          <p:val>
                                            <p:strVal val="#ppt_x"/>
                                          </p:val>
                                        </p:tav>
                                        <p:tav tm="100000">
                                          <p:val>
                                            <p:strVal val="#ppt_x"/>
                                          </p:val>
                                        </p:tav>
                                      </p:tavLst>
                                    </p:anim>
                                    <p:anim calcmode="lin" valueType="num">
                                      <p:cBhvr additive="base">
                                        <p:cTn id="232" dur="2500" fill="hold"/>
                                        <p:tgtEl>
                                          <p:spTgt spid="63"/>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64"/>
                                        </p:tgtEl>
                                        <p:attrNameLst>
                                          <p:attrName>style.visibility</p:attrName>
                                        </p:attrNameLst>
                                      </p:cBhvr>
                                      <p:to>
                                        <p:strVal val="visible"/>
                                      </p:to>
                                    </p:set>
                                    <p:anim calcmode="lin" valueType="num">
                                      <p:cBhvr additive="base">
                                        <p:cTn id="235" dur="2500" fill="hold"/>
                                        <p:tgtEl>
                                          <p:spTgt spid="64"/>
                                        </p:tgtEl>
                                        <p:attrNameLst>
                                          <p:attrName>ppt_x</p:attrName>
                                        </p:attrNameLst>
                                      </p:cBhvr>
                                      <p:tavLst>
                                        <p:tav tm="0">
                                          <p:val>
                                            <p:strVal val="#ppt_x"/>
                                          </p:val>
                                        </p:tav>
                                        <p:tav tm="100000">
                                          <p:val>
                                            <p:strVal val="#ppt_x"/>
                                          </p:val>
                                        </p:tav>
                                      </p:tavLst>
                                    </p:anim>
                                    <p:anim calcmode="lin" valueType="num">
                                      <p:cBhvr additive="base">
                                        <p:cTn id="236" dur="2500" fill="hold"/>
                                        <p:tgtEl>
                                          <p:spTgt spid="64"/>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65"/>
                                        </p:tgtEl>
                                        <p:attrNameLst>
                                          <p:attrName>style.visibility</p:attrName>
                                        </p:attrNameLst>
                                      </p:cBhvr>
                                      <p:to>
                                        <p:strVal val="visible"/>
                                      </p:to>
                                    </p:set>
                                    <p:anim calcmode="lin" valueType="num">
                                      <p:cBhvr additive="base">
                                        <p:cTn id="239" dur="2500" fill="hold"/>
                                        <p:tgtEl>
                                          <p:spTgt spid="65"/>
                                        </p:tgtEl>
                                        <p:attrNameLst>
                                          <p:attrName>ppt_x</p:attrName>
                                        </p:attrNameLst>
                                      </p:cBhvr>
                                      <p:tavLst>
                                        <p:tav tm="0">
                                          <p:val>
                                            <p:strVal val="#ppt_x"/>
                                          </p:val>
                                        </p:tav>
                                        <p:tav tm="100000">
                                          <p:val>
                                            <p:strVal val="#ppt_x"/>
                                          </p:val>
                                        </p:tav>
                                      </p:tavLst>
                                    </p:anim>
                                    <p:anim calcmode="lin" valueType="num">
                                      <p:cBhvr additive="base">
                                        <p:cTn id="240" dur="2500" fill="hold"/>
                                        <p:tgtEl>
                                          <p:spTgt spid="65"/>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66"/>
                                        </p:tgtEl>
                                        <p:attrNameLst>
                                          <p:attrName>style.visibility</p:attrName>
                                        </p:attrNameLst>
                                      </p:cBhvr>
                                      <p:to>
                                        <p:strVal val="visible"/>
                                      </p:to>
                                    </p:set>
                                    <p:anim calcmode="lin" valueType="num">
                                      <p:cBhvr additive="base">
                                        <p:cTn id="243" dur="2500" fill="hold"/>
                                        <p:tgtEl>
                                          <p:spTgt spid="66"/>
                                        </p:tgtEl>
                                        <p:attrNameLst>
                                          <p:attrName>ppt_x</p:attrName>
                                        </p:attrNameLst>
                                      </p:cBhvr>
                                      <p:tavLst>
                                        <p:tav tm="0">
                                          <p:val>
                                            <p:strVal val="#ppt_x"/>
                                          </p:val>
                                        </p:tav>
                                        <p:tav tm="100000">
                                          <p:val>
                                            <p:strVal val="#ppt_x"/>
                                          </p:val>
                                        </p:tav>
                                      </p:tavLst>
                                    </p:anim>
                                    <p:anim calcmode="lin" valueType="num">
                                      <p:cBhvr additive="base">
                                        <p:cTn id="244" dur="2500" fill="hold"/>
                                        <p:tgtEl>
                                          <p:spTgt spid="66"/>
                                        </p:tgtEl>
                                        <p:attrNameLst>
                                          <p:attrName>ppt_y</p:attrName>
                                        </p:attrNameLst>
                                      </p:cBhvr>
                                      <p:tavLst>
                                        <p:tav tm="0">
                                          <p:val>
                                            <p:strVal val="1+#ppt_h/2"/>
                                          </p:val>
                                        </p:tav>
                                        <p:tav tm="100000">
                                          <p:val>
                                            <p:strVal val="#ppt_y"/>
                                          </p:val>
                                        </p:tav>
                                      </p:tavLst>
                                    </p:anim>
                                  </p:childTnLst>
                                </p:cTn>
                              </p:par>
                              <p:par>
                                <p:cTn id="245" presetID="8" presetClass="emph" presetSubtype="0" fill="hold" grpId="1" nodeType="withEffect">
                                  <p:stCondLst>
                                    <p:cond delay="0"/>
                                  </p:stCondLst>
                                  <p:childTnLst>
                                    <p:animRot by="21600000">
                                      <p:cBhvr>
                                        <p:cTn id="246" dur="3500" fill="hold"/>
                                        <p:tgtEl>
                                          <p:spTgt spid="6"/>
                                        </p:tgtEl>
                                        <p:attrNameLst>
                                          <p:attrName>r</p:attrName>
                                        </p:attrNameLst>
                                      </p:cBhvr>
                                    </p:animRot>
                                  </p:childTnLst>
                                </p:cTn>
                              </p:par>
                              <p:par>
                                <p:cTn id="247" presetID="8" presetClass="emph" presetSubtype="0" fill="hold" grpId="1" nodeType="withEffect">
                                  <p:stCondLst>
                                    <p:cond delay="0"/>
                                  </p:stCondLst>
                                  <p:childTnLst>
                                    <p:animRot by="21600000">
                                      <p:cBhvr>
                                        <p:cTn id="248" dur="3500" fill="hold"/>
                                        <p:tgtEl>
                                          <p:spTgt spid="7"/>
                                        </p:tgtEl>
                                        <p:attrNameLst>
                                          <p:attrName>r</p:attrName>
                                        </p:attrNameLst>
                                      </p:cBhvr>
                                    </p:animRot>
                                  </p:childTnLst>
                                </p:cTn>
                              </p:par>
                              <p:par>
                                <p:cTn id="249" presetID="8" presetClass="emph" presetSubtype="0" fill="hold" grpId="1" nodeType="withEffect">
                                  <p:stCondLst>
                                    <p:cond delay="0"/>
                                  </p:stCondLst>
                                  <p:childTnLst>
                                    <p:animRot by="21600000">
                                      <p:cBhvr>
                                        <p:cTn id="250" dur="3500" fill="hold"/>
                                        <p:tgtEl>
                                          <p:spTgt spid="9"/>
                                        </p:tgtEl>
                                        <p:attrNameLst>
                                          <p:attrName>r</p:attrName>
                                        </p:attrNameLst>
                                      </p:cBhvr>
                                    </p:animRot>
                                  </p:childTnLst>
                                </p:cTn>
                              </p:par>
                              <p:par>
                                <p:cTn id="251" presetID="8" presetClass="emph" presetSubtype="0" fill="hold" grpId="1" nodeType="withEffect">
                                  <p:stCondLst>
                                    <p:cond delay="0"/>
                                  </p:stCondLst>
                                  <p:childTnLst>
                                    <p:animRot by="21600000">
                                      <p:cBhvr>
                                        <p:cTn id="252" dur="3500" fill="hold"/>
                                        <p:tgtEl>
                                          <p:spTgt spid="10"/>
                                        </p:tgtEl>
                                        <p:attrNameLst>
                                          <p:attrName>r</p:attrName>
                                        </p:attrNameLst>
                                      </p:cBhvr>
                                    </p:animRot>
                                  </p:childTnLst>
                                </p:cTn>
                              </p:par>
                              <p:par>
                                <p:cTn id="253" presetID="8" presetClass="emph" presetSubtype="0" fill="hold" grpId="1" nodeType="withEffect">
                                  <p:stCondLst>
                                    <p:cond delay="0"/>
                                  </p:stCondLst>
                                  <p:childTnLst>
                                    <p:animRot by="21600000">
                                      <p:cBhvr>
                                        <p:cTn id="254" dur="3500" fill="hold"/>
                                        <p:tgtEl>
                                          <p:spTgt spid="11"/>
                                        </p:tgtEl>
                                        <p:attrNameLst>
                                          <p:attrName>r</p:attrName>
                                        </p:attrNameLst>
                                      </p:cBhvr>
                                    </p:animRot>
                                  </p:childTnLst>
                                </p:cTn>
                              </p:par>
                              <p:par>
                                <p:cTn id="255" presetID="8" presetClass="emph" presetSubtype="0" fill="hold" grpId="1" nodeType="withEffect">
                                  <p:stCondLst>
                                    <p:cond delay="0"/>
                                  </p:stCondLst>
                                  <p:childTnLst>
                                    <p:animRot by="21600000">
                                      <p:cBhvr>
                                        <p:cTn id="256" dur="3500" fill="hold"/>
                                        <p:tgtEl>
                                          <p:spTgt spid="12"/>
                                        </p:tgtEl>
                                        <p:attrNameLst>
                                          <p:attrName>r</p:attrName>
                                        </p:attrNameLst>
                                      </p:cBhvr>
                                    </p:animRot>
                                  </p:childTnLst>
                                </p:cTn>
                              </p:par>
                              <p:par>
                                <p:cTn id="257" presetID="8" presetClass="emph" presetSubtype="0" fill="hold" grpId="1" nodeType="withEffect">
                                  <p:stCondLst>
                                    <p:cond delay="0"/>
                                  </p:stCondLst>
                                  <p:childTnLst>
                                    <p:animRot by="21600000">
                                      <p:cBhvr>
                                        <p:cTn id="258" dur="3500" fill="hold"/>
                                        <p:tgtEl>
                                          <p:spTgt spid="13"/>
                                        </p:tgtEl>
                                        <p:attrNameLst>
                                          <p:attrName>r</p:attrName>
                                        </p:attrNameLst>
                                      </p:cBhvr>
                                    </p:animRot>
                                  </p:childTnLst>
                                </p:cTn>
                              </p:par>
                              <p:par>
                                <p:cTn id="259" presetID="8" presetClass="emph" presetSubtype="0" fill="hold" grpId="1" nodeType="withEffect">
                                  <p:stCondLst>
                                    <p:cond delay="0"/>
                                  </p:stCondLst>
                                  <p:childTnLst>
                                    <p:animRot by="21600000">
                                      <p:cBhvr>
                                        <p:cTn id="260" dur="3500" fill="hold"/>
                                        <p:tgtEl>
                                          <p:spTgt spid="14"/>
                                        </p:tgtEl>
                                        <p:attrNameLst>
                                          <p:attrName>r</p:attrName>
                                        </p:attrNameLst>
                                      </p:cBhvr>
                                    </p:animRot>
                                  </p:childTnLst>
                                </p:cTn>
                              </p:par>
                              <p:par>
                                <p:cTn id="261" presetID="8" presetClass="emph" presetSubtype="0" fill="hold" grpId="1" nodeType="withEffect">
                                  <p:stCondLst>
                                    <p:cond delay="0"/>
                                  </p:stCondLst>
                                  <p:childTnLst>
                                    <p:animRot by="21600000">
                                      <p:cBhvr>
                                        <p:cTn id="262" dur="3500" fill="hold"/>
                                        <p:tgtEl>
                                          <p:spTgt spid="15"/>
                                        </p:tgtEl>
                                        <p:attrNameLst>
                                          <p:attrName>r</p:attrName>
                                        </p:attrNameLst>
                                      </p:cBhvr>
                                    </p:animRot>
                                  </p:childTnLst>
                                </p:cTn>
                              </p:par>
                              <p:par>
                                <p:cTn id="263" presetID="8" presetClass="emph" presetSubtype="0" fill="hold" grpId="1" nodeType="withEffect">
                                  <p:stCondLst>
                                    <p:cond delay="0"/>
                                  </p:stCondLst>
                                  <p:childTnLst>
                                    <p:animRot by="21600000">
                                      <p:cBhvr>
                                        <p:cTn id="264" dur="3500" fill="hold"/>
                                        <p:tgtEl>
                                          <p:spTgt spid="16"/>
                                        </p:tgtEl>
                                        <p:attrNameLst>
                                          <p:attrName>r</p:attrName>
                                        </p:attrNameLst>
                                      </p:cBhvr>
                                    </p:animRot>
                                  </p:childTnLst>
                                </p:cTn>
                              </p:par>
                              <p:par>
                                <p:cTn id="265" presetID="8" presetClass="emph" presetSubtype="0" fill="hold" grpId="1" nodeType="withEffect">
                                  <p:stCondLst>
                                    <p:cond delay="0"/>
                                  </p:stCondLst>
                                  <p:childTnLst>
                                    <p:animRot by="21600000">
                                      <p:cBhvr>
                                        <p:cTn id="266" dur="3500" fill="hold"/>
                                        <p:tgtEl>
                                          <p:spTgt spid="17"/>
                                        </p:tgtEl>
                                        <p:attrNameLst>
                                          <p:attrName>r</p:attrName>
                                        </p:attrNameLst>
                                      </p:cBhvr>
                                    </p:animRot>
                                  </p:childTnLst>
                                </p:cTn>
                              </p:par>
                              <p:par>
                                <p:cTn id="267" presetID="8" presetClass="emph" presetSubtype="0" fill="hold" grpId="1" nodeType="withEffect">
                                  <p:stCondLst>
                                    <p:cond delay="0"/>
                                  </p:stCondLst>
                                  <p:childTnLst>
                                    <p:animRot by="21600000">
                                      <p:cBhvr>
                                        <p:cTn id="268" dur="3500" fill="hold"/>
                                        <p:tgtEl>
                                          <p:spTgt spid="18"/>
                                        </p:tgtEl>
                                        <p:attrNameLst>
                                          <p:attrName>r</p:attrName>
                                        </p:attrNameLst>
                                      </p:cBhvr>
                                    </p:animRot>
                                  </p:childTnLst>
                                </p:cTn>
                              </p:par>
                              <p:par>
                                <p:cTn id="269" presetID="8" presetClass="emph" presetSubtype="0" fill="hold" grpId="1" nodeType="withEffect">
                                  <p:stCondLst>
                                    <p:cond delay="0"/>
                                  </p:stCondLst>
                                  <p:childTnLst>
                                    <p:animRot by="21600000">
                                      <p:cBhvr>
                                        <p:cTn id="270" dur="3500" fill="hold"/>
                                        <p:tgtEl>
                                          <p:spTgt spid="19"/>
                                        </p:tgtEl>
                                        <p:attrNameLst>
                                          <p:attrName>r</p:attrName>
                                        </p:attrNameLst>
                                      </p:cBhvr>
                                    </p:animRot>
                                  </p:childTnLst>
                                </p:cTn>
                              </p:par>
                              <p:par>
                                <p:cTn id="271" presetID="8" presetClass="emph" presetSubtype="0" fill="hold" grpId="1" nodeType="withEffect">
                                  <p:stCondLst>
                                    <p:cond delay="0"/>
                                  </p:stCondLst>
                                  <p:childTnLst>
                                    <p:animRot by="21600000">
                                      <p:cBhvr>
                                        <p:cTn id="272" dur="3500" fill="hold"/>
                                        <p:tgtEl>
                                          <p:spTgt spid="20"/>
                                        </p:tgtEl>
                                        <p:attrNameLst>
                                          <p:attrName>r</p:attrName>
                                        </p:attrNameLst>
                                      </p:cBhvr>
                                    </p:animRot>
                                  </p:childTnLst>
                                </p:cTn>
                              </p:par>
                              <p:par>
                                <p:cTn id="273" presetID="8" presetClass="emph" presetSubtype="0" fill="hold" grpId="1" nodeType="withEffect">
                                  <p:stCondLst>
                                    <p:cond delay="0"/>
                                  </p:stCondLst>
                                  <p:childTnLst>
                                    <p:animRot by="21600000">
                                      <p:cBhvr>
                                        <p:cTn id="274" dur="3500" fill="hold"/>
                                        <p:tgtEl>
                                          <p:spTgt spid="21"/>
                                        </p:tgtEl>
                                        <p:attrNameLst>
                                          <p:attrName>r</p:attrName>
                                        </p:attrNameLst>
                                      </p:cBhvr>
                                    </p:animRot>
                                  </p:childTnLst>
                                </p:cTn>
                              </p:par>
                              <p:par>
                                <p:cTn id="275" presetID="8" presetClass="emph" presetSubtype="0" fill="hold" grpId="1" nodeType="withEffect">
                                  <p:stCondLst>
                                    <p:cond delay="0"/>
                                  </p:stCondLst>
                                  <p:childTnLst>
                                    <p:animRot by="21600000">
                                      <p:cBhvr>
                                        <p:cTn id="276" dur="3500" fill="hold"/>
                                        <p:tgtEl>
                                          <p:spTgt spid="22"/>
                                        </p:tgtEl>
                                        <p:attrNameLst>
                                          <p:attrName>r</p:attrName>
                                        </p:attrNameLst>
                                      </p:cBhvr>
                                    </p:animRot>
                                  </p:childTnLst>
                                </p:cTn>
                              </p:par>
                              <p:par>
                                <p:cTn id="277" presetID="8" presetClass="emph" presetSubtype="0" fill="hold" grpId="1" nodeType="withEffect">
                                  <p:stCondLst>
                                    <p:cond delay="0"/>
                                  </p:stCondLst>
                                  <p:childTnLst>
                                    <p:animRot by="21600000">
                                      <p:cBhvr>
                                        <p:cTn id="278" dur="3500" fill="hold"/>
                                        <p:tgtEl>
                                          <p:spTgt spid="23"/>
                                        </p:tgtEl>
                                        <p:attrNameLst>
                                          <p:attrName>r</p:attrName>
                                        </p:attrNameLst>
                                      </p:cBhvr>
                                    </p:animRot>
                                  </p:childTnLst>
                                </p:cTn>
                              </p:par>
                              <p:par>
                                <p:cTn id="279" presetID="8" presetClass="emph" presetSubtype="0" fill="hold" grpId="1" nodeType="withEffect">
                                  <p:stCondLst>
                                    <p:cond delay="0"/>
                                  </p:stCondLst>
                                  <p:childTnLst>
                                    <p:animRot by="21600000">
                                      <p:cBhvr>
                                        <p:cTn id="280" dur="3500" fill="hold"/>
                                        <p:tgtEl>
                                          <p:spTgt spid="24"/>
                                        </p:tgtEl>
                                        <p:attrNameLst>
                                          <p:attrName>r</p:attrName>
                                        </p:attrNameLst>
                                      </p:cBhvr>
                                    </p:animRot>
                                  </p:childTnLst>
                                </p:cTn>
                              </p:par>
                              <p:par>
                                <p:cTn id="281" presetID="8" presetClass="emph" presetSubtype="0" fill="hold" grpId="1" nodeType="withEffect">
                                  <p:stCondLst>
                                    <p:cond delay="0"/>
                                  </p:stCondLst>
                                  <p:childTnLst>
                                    <p:animRot by="21600000">
                                      <p:cBhvr>
                                        <p:cTn id="282" dur="3500" fill="hold"/>
                                        <p:tgtEl>
                                          <p:spTgt spid="25"/>
                                        </p:tgtEl>
                                        <p:attrNameLst>
                                          <p:attrName>r</p:attrName>
                                        </p:attrNameLst>
                                      </p:cBhvr>
                                    </p:animRot>
                                  </p:childTnLst>
                                </p:cTn>
                              </p:par>
                              <p:par>
                                <p:cTn id="283" presetID="8" presetClass="emph" presetSubtype="0" fill="hold" grpId="1" nodeType="withEffect">
                                  <p:stCondLst>
                                    <p:cond delay="0"/>
                                  </p:stCondLst>
                                  <p:childTnLst>
                                    <p:animRot by="21600000">
                                      <p:cBhvr>
                                        <p:cTn id="284" dur="3500" fill="hold"/>
                                        <p:tgtEl>
                                          <p:spTgt spid="26"/>
                                        </p:tgtEl>
                                        <p:attrNameLst>
                                          <p:attrName>r</p:attrName>
                                        </p:attrNameLst>
                                      </p:cBhvr>
                                    </p:animRot>
                                  </p:childTnLst>
                                </p:cTn>
                              </p:par>
                              <p:par>
                                <p:cTn id="285" presetID="8" presetClass="emph" presetSubtype="0" fill="hold" grpId="1" nodeType="withEffect">
                                  <p:stCondLst>
                                    <p:cond delay="0"/>
                                  </p:stCondLst>
                                  <p:childTnLst>
                                    <p:animRot by="21600000">
                                      <p:cBhvr>
                                        <p:cTn id="286" dur="3500" fill="hold"/>
                                        <p:tgtEl>
                                          <p:spTgt spid="27"/>
                                        </p:tgtEl>
                                        <p:attrNameLst>
                                          <p:attrName>r</p:attrName>
                                        </p:attrNameLst>
                                      </p:cBhvr>
                                    </p:animRot>
                                  </p:childTnLst>
                                </p:cTn>
                              </p:par>
                              <p:par>
                                <p:cTn id="287" presetID="8" presetClass="emph" presetSubtype="0" fill="hold" grpId="1" nodeType="withEffect">
                                  <p:stCondLst>
                                    <p:cond delay="0"/>
                                  </p:stCondLst>
                                  <p:childTnLst>
                                    <p:animRot by="21600000">
                                      <p:cBhvr>
                                        <p:cTn id="288" dur="3500" fill="hold"/>
                                        <p:tgtEl>
                                          <p:spTgt spid="28"/>
                                        </p:tgtEl>
                                        <p:attrNameLst>
                                          <p:attrName>r</p:attrName>
                                        </p:attrNameLst>
                                      </p:cBhvr>
                                    </p:animRot>
                                  </p:childTnLst>
                                </p:cTn>
                              </p:par>
                              <p:par>
                                <p:cTn id="289" presetID="8" presetClass="emph" presetSubtype="0" fill="hold" grpId="1" nodeType="withEffect">
                                  <p:stCondLst>
                                    <p:cond delay="0"/>
                                  </p:stCondLst>
                                  <p:childTnLst>
                                    <p:animRot by="21600000">
                                      <p:cBhvr>
                                        <p:cTn id="290" dur="3500" fill="hold"/>
                                        <p:tgtEl>
                                          <p:spTgt spid="29"/>
                                        </p:tgtEl>
                                        <p:attrNameLst>
                                          <p:attrName>r</p:attrName>
                                        </p:attrNameLst>
                                      </p:cBhvr>
                                    </p:animRot>
                                  </p:childTnLst>
                                </p:cTn>
                              </p:par>
                              <p:par>
                                <p:cTn id="291" presetID="8" presetClass="emph" presetSubtype="0" fill="hold" grpId="1" nodeType="withEffect">
                                  <p:stCondLst>
                                    <p:cond delay="0"/>
                                  </p:stCondLst>
                                  <p:childTnLst>
                                    <p:animRot by="21600000">
                                      <p:cBhvr>
                                        <p:cTn id="292" dur="3500" fill="hold"/>
                                        <p:tgtEl>
                                          <p:spTgt spid="30"/>
                                        </p:tgtEl>
                                        <p:attrNameLst>
                                          <p:attrName>r</p:attrName>
                                        </p:attrNameLst>
                                      </p:cBhvr>
                                    </p:animRot>
                                  </p:childTnLst>
                                </p:cTn>
                              </p:par>
                              <p:par>
                                <p:cTn id="293" presetID="8" presetClass="emph" presetSubtype="0" fill="hold" grpId="1" nodeType="withEffect">
                                  <p:stCondLst>
                                    <p:cond delay="0"/>
                                  </p:stCondLst>
                                  <p:childTnLst>
                                    <p:animRot by="21600000">
                                      <p:cBhvr>
                                        <p:cTn id="294" dur="3500" fill="hold"/>
                                        <p:tgtEl>
                                          <p:spTgt spid="31"/>
                                        </p:tgtEl>
                                        <p:attrNameLst>
                                          <p:attrName>r</p:attrName>
                                        </p:attrNameLst>
                                      </p:cBhvr>
                                    </p:animRot>
                                  </p:childTnLst>
                                </p:cTn>
                              </p:par>
                              <p:par>
                                <p:cTn id="295" presetID="8" presetClass="emph" presetSubtype="0" fill="hold" grpId="1" nodeType="withEffect">
                                  <p:stCondLst>
                                    <p:cond delay="0"/>
                                  </p:stCondLst>
                                  <p:childTnLst>
                                    <p:animRot by="21600000">
                                      <p:cBhvr>
                                        <p:cTn id="296" dur="3500" fill="hold"/>
                                        <p:tgtEl>
                                          <p:spTgt spid="32"/>
                                        </p:tgtEl>
                                        <p:attrNameLst>
                                          <p:attrName>r</p:attrName>
                                        </p:attrNameLst>
                                      </p:cBhvr>
                                    </p:animRot>
                                  </p:childTnLst>
                                </p:cTn>
                              </p:par>
                              <p:par>
                                <p:cTn id="297" presetID="8" presetClass="emph" presetSubtype="0" fill="hold" grpId="1" nodeType="withEffect">
                                  <p:stCondLst>
                                    <p:cond delay="0"/>
                                  </p:stCondLst>
                                  <p:childTnLst>
                                    <p:animRot by="21600000">
                                      <p:cBhvr>
                                        <p:cTn id="298" dur="3500" fill="hold"/>
                                        <p:tgtEl>
                                          <p:spTgt spid="33"/>
                                        </p:tgtEl>
                                        <p:attrNameLst>
                                          <p:attrName>r</p:attrName>
                                        </p:attrNameLst>
                                      </p:cBhvr>
                                    </p:animRot>
                                  </p:childTnLst>
                                </p:cTn>
                              </p:par>
                              <p:par>
                                <p:cTn id="299" presetID="8" presetClass="emph" presetSubtype="0" fill="hold" grpId="1" nodeType="withEffect">
                                  <p:stCondLst>
                                    <p:cond delay="0"/>
                                  </p:stCondLst>
                                  <p:childTnLst>
                                    <p:animRot by="21600000">
                                      <p:cBhvr>
                                        <p:cTn id="300" dur="3500" fill="hold"/>
                                        <p:tgtEl>
                                          <p:spTgt spid="34"/>
                                        </p:tgtEl>
                                        <p:attrNameLst>
                                          <p:attrName>r</p:attrName>
                                        </p:attrNameLst>
                                      </p:cBhvr>
                                    </p:animRot>
                                  </p:childTnLst>
                                </p:cTn>
                              </p:par>
                              <p:par>
                                <p:cTn id="301" presetID="8" presetClass="emph" presetSubtype="0" fill="hold" grpId="1" nodeType="withEffect">
                                  <p:stCondLst>
                                    <p:cond delay="0"/>
                                  </p:stCondLst>
                                  <p:childTnLst>
                                    <p:animRot by="21600000">
                                      <p:cBhvr>
                                        <p:cTn id="302" dur="3500" fill="hold"/>
                                        <p:tgtEl>
                                          <p:spTgt spid="35"/>
                                        </p:tgtEl>
                                        <p:attrNameLst>
                                          <p:attrName>r</p:attrName>
                                        </p:attrNameLst>
                                      </p:cBhvr>
                                    </p:animRot>
                                  </p:childTnLst>
                                </p:cTn>
                              </p:par>
                              <p:par>
                                <p:cTn id="303" presetID="8" presetClass="emph" presetSubtype="0" fill="hold" grpId="1" nodeType="withEffect">
                                  <p:stCondLst>
                                    <p:cond delay="0"/>
                                  </p:stCondLst>
                                  <p:childTnLst>
                                    <p:animRot by="21600000">
                                      <p:cBhvr>
                                        <p:cTn id="304" dur="3500" fill="hold"/>
                                        <p:tgtEl>
                                          <p:spTgt spid="36"/>
                                        </p:tgtEl>
                                        <p:attrNameLst>
                                          <p:attrName>r</p:attrName>
                                        </p:attrNameLst>
                                      </p:cBhvr>
                                    </p:animRot>
                                  </p:childTnLst>
                                </p:cTn>
                              </p:par>
                              <p:par>
                                <p:cTn id="305" presetID="8" presetClass="emph" presetSubtype="0" fill="hold" grpId="1" nodeType="withEffect">
                                  <p:stCondLst>
                                    <p:cond delay="0"/>
                                  </p:stCondLst>
                                  <p:childTnLst>
                                    <p:animRot by="21600000">
                                      <p:cBhvr>
                                        <p:cTn id="306" dur="3500" fill="hold"/>
                                        <p:tgtEl>
                                          <p:spTgt spid="37"/>
                                        </p:tgtEl>
                                        <p:attrNameLst>
                                          <p:attrName>r</p:attrName>
                                        </p:attrNameLst>
                                      </p:cBhvr>
                                    </p:animRot>
                                  </p:childTnLst>
                                </p:cTn>
                              </p:par>
                              <p:par>
                                <p:cTn id="307" presetID="8" presetClass="emph" presetSubtype="0" fill="hold" grpId="1" nodeType="withEffect">
                                  <p:stCondLst>
                                    <p:cond delay="0"/>
                                  </p:stCondLst>
                                  <p:childTnLst>
                                    <p:animRot by="21600000">
                                      <p:cBhvr>
                                        <p:cTn id="308" dur="3500" fill="hold"/>
                                        <p:tgtEl>
                                          <p:spTgt spid="38"/>
                                        </p:tgtEl>
                                        <p:attrNameLst>
                                          <p:attrName>r</p:attrName>
                                        </p:attrNameLst>
                                      </p:cBhvr>
                                    </p:animRot>
                                  </p:childTnLst>
                                </p:cTn>
                              </p:par>
                              <p:par>
                                <p:cTn id="309" presetID="8" presetClass="emph" presetSubtype="0" fill="hold" grpId="1" nodeType="withEffect">
                                  <p:stCondLst>
                                    <p:cond delay="0"/>
                                  </p:stCondLst>
                                  <p:childTnLst>
                                    <p:animRot by="21600000">
                                      <p:cBhvr>
                                        <p:cTn id="310" dur="3500" fill="hold"/>
                                        <p:tgtEl>
                                          <p:spTgt spid="39"/>
                                        </p:tgtEl>
                                        <p:attrNameLst>
                                          <p:attrName>r</p:attrName>
                                        </p:attrNameLst>
                                      </p:cBhvr>
                                    </p:animRot>
                                  </p:childTnLst>
                                </p:cTn>
                              </p:par>
                              <p:par>
                                <p:cTn id="311" presetID="8" presetClass="emph" presetSubtype="0" fill="hold" grpId="1" nodeType="withEffect">
                                  <p:stCondLst>
                                    <p:cond delay="0"/>
                                  </p:stCondLst>
                                  <p:childTnLst>
                                    <p:animRot by="21600000">
                                      <p:cBhvr>
                                        <p:cTn id="312" dur="3500" fill="hold"/>
                                        <p:tgtEl>
                                          <p:spTgt spid="40"/>
                                        </p:tgtEl>
                                        <p:attrNameLst>
                                          <p:attrName>r</p:attrName>
                                        </p:attrNameLst>
                                      </p:cBhvr>
                                    </p:animRot>
                                  </p:childTnLst>
                                </p:cTn>
                              </p:par>
                              <p:par>
                                <p:cTn id="313" presetID="8" presetClass="emph" presetSubtype="0" fill="hold" grpId="1" nodeType="withEffect">
                                  <p:stCondLst>
                                    <p:cond delay="0"/>
                                  </p:stCondLst>
                                  <p:childTnLst>
                                    <p:animRot by="21600000">
                                      <p:cBhvr>
                                        <p:cTn id="314" dur="3500" fill="hold"/>
                                        <p:tgtEl>
                                          <p:spTgt spid="41"/>
                                        </p:tgtEl>
                                        <p:attrNameLst>
                                          <p:attrName>r</p:attrName>
                                        </p:attrNameLst>
                                      </p:cBhvr>
                                    </p:animRot>
                                  </p:childTnLst>
                                </p:cTn>
                              </p:par>
                              <p:par>
                                <p:cTn id="315" presetID="8" presetClass="emph" presetSubtype="0" fill="hold" grpId="1" nodeType="withEffect">
                                  <p:stCondLst>
                                    <p:cond delay="0"/>
                                  </p:stCondLst>
                                  <p:childTnLst>
                                    <p:animRot by="21600000">
                                      <p:cBhvr>
                                        <p:cTn id="316" dur="3500" fill="hold"/>
                                        <p:tgtEl>
                                          <p:spTgt spid="42"/>
                                        </p:tgtEl>
                                        <p:attrNameLst>
                                          <p:attrName>r</p:attrName>
                                        </p:attrNameLst>
                                      </p:cBhvr>
                                    </p:animRot>
                                  </p:childTnLst>
                                </p:cTn>
                              </p:par>
                              <p:par>
                                <p:cTn id="317" presetID="8" presetClass="emph" presetSubtype="0" fill="hold" grpId="1" nodeType="withEffect">
                                  <p:stCondLst>
                                    <p:cond delay="0"/>
                                  </p:stCondLst>
                                  <p:childTnLst>
                                    <p:animRot by="21600000">
                                      <p:cBhvr>
                                        <p:cTn id="318" dur="3500" fill="hold"/>
                                        <p:tgtEl>
                                          <p:spTgt spid="43"/>
                                        </p:tgtEl>
                                        <p:attrNameLst>
                                          <p:attrName>r</p:attrName>
                                        </p:attrNameLst>
                                      </p:cBhvr>
                                    </p:animRot>
                                  </p:childTnLst>
                                </p:cTn>
                              </p:par>
                              <p:par>
                                <p:cTn id="319" presetID="8" presetClass="emph" presetSubtype="0" fill="hold" grpId="1" nodeType="withEffect">
                                  <p:stCondLst>
                                    <p:cond delay="0"/>
                                  </p:stCondLst>
                                  <p:childTnLst>
                                    <p:animRot by="21600000">
                                      <p:cBhvr>
                                        <p:cTn id="320" dur="3500" fill="hold"/>
                                        <p:tgtEl>
                                          <p:spTgt spid="44"/>
                                        </p:tgtEl>
                                        <p:attrNameLst>
                                          <p:attrName>r</p:attrName>
                                        </p:attrNameLst>
                                      </p:cBhvr>
                                    </p:animRot>
                                  </p:childTnLst>
                                </p:cTn>
                              </p:par>
                              <p:par>
                                <p:cTn id="321" presetID="8" presetClass="emph" presetSubtype="0" fill="hold" grpId="1" nodeType="withEffect">
                                  <p:stCondLst>
                                    <p:cond delay="0"/>
                                  </p:stCondLst>
                                  <p:childTnLst>
                                    <p:animRot by="21600000">
                                      <p:cBhvr>
                                        <p:cTn id="322" dur="3500" fill="hold"/>
                                        <p:tgtEl>
                                          <p:spTgt spid="45"/>
                                        </p:tgtEl>
                                        <p:attrNameLst>
                                          <p:attrName>r</p:attrName>
                                        </p:attrNameLst>
                                      </p:cBhvr>
                                    </p:animRot>
                                  </p:childTnLst>
                                </p:cTn>
                              </p:par>
                              <p:par>
                                <p:cTn id="323" presetID="8" presetClass="emph" presetSubtype="0" fill="hold" grpId="1" nodeType="withEffect">
                                  <p:stCondLst>
                                    <p:cond delay="0"/>
                                  </p:stCondLst>
                                  <p:childTnLst>
                                    <p:animRot by="21600000">
                                      <p:cBhvr>
                                        <p:cTn id="324" dur="3500" fill="hold"/>
                                        <p:tgtEl>
                                          <p:spTgt spid="46"/>
                                        </p:tgtEl>
                                        <p:attrNameLst>
                                          <p:attrName>r</p:attrName>
                                        </p:attrNameLst>
                                      </p:cBhvr>
                                    </p:animRot>
                                  </p:childTnLst>
                                </p:cTn>
                              </p:par>
                              <p:par>
                                <p:cTn id="325" presetID="8" presetClass="emph" presetSubtype="0" fill="hold" grpId="1" nodeType="withEffect">
                                  <p:stCondLst>
                                    <p:cond delay="0"/>
                                  </p:stCondLst>
                                  <p:childTnLst>
                                    <p:animRot by="21600000">
                                      <p:cBhvr>
                                        <p:cTn id="326" dur="3500" fill="hold"/>
                                        <p:tgtEl>
                                          <p:spTgt spid="47"/>
                                        </p:tgtEl>
                                        <p:attrNameLst>
                                          <p:attrName>r</p:attrName>
                                        </p:attrNameLst>
                                      </p:cBhvr>
                                    </p:animRot>
                                  </p:childTnLst>
                                </p:cTn>
                              </p:par>
                              <p:par>
                                <p:cTn id="327" presetID="8" presetClass="emph" presetSubtype="0" fill="hold" grpId="1" nodeType="withEffect">
                                  <p:stCondLst>
                                    <p:cond delay="0"/>
                                  </p:stCondLst>
                                  <p:childTnLst>
                                    <p:animRot by="21600000">
                                      <p:cBhvr>
                                        <p:cTn id="328" dur="3500" fill="hold"/>
                                        <p:tgtEl>
                                          <p:spTgt spid="48"/>
                                        </p:tgtEl>
                                        <p:attrNameLst>
                                          <p:attrName>r</p:attrName>
                                        </p:attrNameLst>
                                      </p:cBhvr>
                                    </p:animRot>
                                  </p:childTnLst>
                                </p:cTn>
                              </p:par>
                              <p:par>
                                <p:cTn id="329" presetID="8" presetClass="emph" presetSubtype="0" fill="hold" grpId="1" nodeType="withEffect">
                                  <p:stCondLst>
                                    <p:cond delay="0"/>
                                  </p:stCondLst>
                                  <p:childTnLst>
                                    <p:animRot by="21600000">
                                      <p:cBhvr>
                                        <p:cTn id="330" dur="3500" fill="hold"/>
                                        <p:tgtEl>
                                          <p:spTgt spid="49"/>
                                        </p:tgtEl>
                                        <p:attrNameLst>
                                          <p:attrName>r</p:attrName>
                                        </p:attrNameLst>
                                      </p:cBhvr>
                                    </p:animRot>
                                  </p:childTnLst>
                                </p:cTn>
                              </p:par>
                              <p:par>
                                <p:cTn id="331" presetID="8" presetClass="emph" presetSubtype="0" fill="hold" grpId="1" nodeType="withEffect">
                                  <p:stCondLst>
                                    <p:cond delay="0"/>
                                  </p:stCondLst>
                                  <p:childTnLst>
                                    <p:animRot by="21600000">
                                      <p:cBhvr>
                                        <p:cTn id="332" dur="3500" fill="hold"/>
                                        <p:tgtEl>
                                          <p:spTgt spid="50"/>
                                        </p:tgtEl>
                                        <p:attrNameLst>
                                          <p:attrName>r</p:attrName>
                                        </p:attrNameLst>
                                      </p:cBhvr>
                                    </p:animRot>
                                  </p:childTnLst>
                                </p:cTn>
                              </p:par>
                              <p:par>
                                <p:cTn id="333" presetID="8" presetClass="emph" presetSubtype="0" fill="hold" grpId="1" nodeType="withEffect">
                                  <p:stCondLst>
                                    <p:cond delay="0"/>
                                  </p:stCondLst>
                                  <p:childTnLst>
                                    <p:animRot by="21600000">
                                      <p:cBhvr>
                                        <p:cTn id="334" dur="3500" fill="hold"/>
                                        <p:tgtEl>
                                          <p:spTgt spid="51"/>
                                        </p:tgtEl>
                                        <p:attrNameLst>
                                          <p:attrName>r</p:attrName>
                                        </p:attrNameLst>
                                      </p:cBhvr>
                                    </p:animRot>
                                  </p:childTnLst>
                                </p:cTn>
                              </p:par>
                              <p:par>
                                <p:cTn id="335" presetID="8" presetClass="emph" presetSubtype="0" fill="hold" grpId="1" nodeType="withEffect">
                                  <p:stCondLst>
                                    <p:cond delay="0"/>
                                  </p:stCondLst>
                                  <p:childTnLst>
                                    <p:animRot by="21600000">
                                      <p:cBhvr>
                                        <p:cTn id="336" dur="3500" fill="hold"/>
                                        <p:tgtEl>
                                          <p:spTgt spid="52"/>
                                        </p:tgtEl>
                                        <p:attrNameLst>
                                          <p:attrName>r</p:attrName>
                                        </p:attrNameLst>
                                      </p:cBhvr>
                                    </p:animRot>
                                  </p:childTnLst>
                                </p:cTn>
                              </p:par>
                              <p:par>
                                <p:cTn id="337" presetID="8" presetClass="emph" presetSubtype="0" fill="hold" grpId="1" nodeType="withEffect">
                                  <p:stCondLst>
                                    <p:cond delay="0"/>
                                  </p:stCondLst>
                                  <p:childTnLst>
                                    <p:animRot by="21600000">
                                      <p:cBhvr>
                                        <p:cTn id="338" dur="3500" fill="hold"/>
                                        <p:tgtEl>
                                          <p:spTgt spid="53"/>
                                        </p:tgtEl>
                                        <p:attrNameLst>
                                          <p:attrName>r</p:attrName>
                                        </p:attrNameLst>
                                      </p:cBhvr>
                                    </p:animRot>
                                  </p:childTnLst>
                                </p:cTn>
                              </p:par>
                              <p:par>
                                <p:cTn id="339" presetID="8" presetClass="emph" presetSubtype="0" fill="hold" grpId="1" nodeType="withEffect">
                                  <p:stCondLst>
                                    <p:cond delay="0"/>
                                  </p:stCondLst>
                                  <p:childTnLst>
                                    <p:animRot by="21600000">
                                      <p:cBhvr>
                                        <p:cTn id="340" dur="3500" fill="hold"/>
                                        <p:tgtEl>
                                          <p:spTgt spid="54"/>
                                        </p:tgtEl>
                                        <p:attrNameLst>
                                          <p:attrName>r</p:attrName>
                                        </p:attrNameLst>
                                      </p:cBhvr>
                                    </p:animRot>
                                  </p:childTnLst>
                                </p:cTn>
                              </p:par>
                              <p:par>
                                <p:cTn id="341" presetID="8" presetClass="emph" presetSubtype="0" fill="hold" grpId="1" nodeType="withEffect">
                                  <p:stCondLst>
                                    <p:cond delay="0"/>
                                  </p:stCondLst>
                                  <p:childTnLst>
                                    <p:animRot by="21600000">
                                      <p:cBhvr>
                                        <p:cTn id="342" dur="3500" fill="hold"/>
                                        <p:tgtEl>
                                          <p:spTgt spid="55"/>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56"/>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57"/>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58"/>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59"/>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60"/>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61"/>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62"/>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63"/>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64"/>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65"/>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66"/>
                                        </p:tgtEl>
                                        <p:attrNameLst>
                                          <p:attrName>r</p:attrName>
                                        </p:attrNameLst>
                                      </p:cBhvr>
                                    </p:animRot>
                                  </p:childTnLst>
                                </p:cTn>
                              </p:par>
                              <p:par>
                                <p:cTn id="365" presetID="2" presetClass="exit" presetSubtype="4" fill="hold" grpId="2" nodeType="withEffect">
                                  <p:stCondLst>
                                    <p:cond delay="0"/>
                                  </p:stCondLst>
                                  <p:childTnLst>
                                    <p:anim calcmode="lin" valueType="num">
                                      <p:cBhvr additive="base">
                                        <p:cTn id="366" dur="3500"/>
                                        <p:tgtEl>
                                          <p:spTgt spid="6"/>
                                        </p:tgtEl>
                                        <p:attrNameLst>
                                          <p:attrName>ppt_x</p:attrName>
                                        </p:attrNameLst>
                                      </p:cBhvr>
                                      <p:tavLst>
                                        <p:tav tm="0">
                                          <p:val>
                                            <p:strVal val="ppt_x"/>
                                          </p:val>
                                        </p:tav>
                                        <p:tav tm="100000">
                                          <p:val>
                                            <p:strVal val="ppt_x"/>
                                          </p:val>
                                        </p:tav>
                                      </p:tavLst>
                                    </p:anim>
                                    <p:anim calcmode="lin" valueType="num">
                                      <p:cBhvr additive="base">
                                        <p:cTn id="367" dur="3500"/>
                                        <p:tgtEl>
                                          <p:spTgt spid="6"/>
                                        </p:tgtEl>
                                        <p:attrNameLst>
                                          <p:attrName>ppt_y</p:attrName>
                                        </p:attrNameLst>
                                      </p:cBhvr>
                                      <p:tavLst>
                                        <p:tav tm="0">
                                          <p:val>
                                            <p:strVal val="ppt_y"/>
                                          </p:val>
                                        </p:tav>
                                        <p:tav tm="100000">
                                          <p:val>
                                            <p:strVal val="1+ppt_h/2"/>
                                          </p:val>
                                        </p:tav>
                                      </p:tavLst>
                                    </p:anim>
                                    <p:set>
                                      <p:cBhvr>
                                        <p:cTn id="368" dur="1" fill="hold">
                                          <p:stCondLst>
                                            <p:cond delay="3499"/>
                                          </p:stCondLst>
                                        </p:cTn>
                                        <p:tgtEl>
                                          <p:spTgt spid="6"/>
                                        </p:tgtEl>
                                        <p:attrNameLst>
                                          <p:attrName>style.visibility</p:attrName>
                                        </p:attrNameLst>
                                      </p:cBhvr>
                                      <p:to>
                                        <p:strVal val="hidden"/>
                                      </p:to>
                                    </p:set>
                                  </p:childTnLst>
                                </p:cTn>
                              </p:par>
                              <p:par>
                                <p:cTn id="369" presetID="2" presetClass="exit" presetSubtype="4" fill="hold" grpId="2" nodeType="withEffect">
                                  <p:stCondLst>
                                    <p:cond delay="0"/>
                                  </p:stCondLst>
                                  <p:childTnLst>
                                    <p:anim calcmode="lin" valueType="num">
                                      <p:cBhvr additive="base">
                                        <p:cTn id="370" dur="3500"/>
                                        <p:tgtEl>
                                          <p:spTgt spid="7"/>
                                        </p:tgtEl>
                                        <p:attrNameLst>
                                          <p:attrName>ppt_x</p:attrName>
                                        </p:attrNameLst>
                                      </p:cBhvr>
                                      <p:tavLst>
                                        <p:tav tm="0">
                                          <p:val>
                                            <p:strVal val="ppt_x"/>
                                          </p:val>
                                        </p:tav>
                                        <p:tav tm="100000">
                                          <p:val>
                                            <p:strVal val="ppt_x"/>
                                          </p:val>
                                        </p:tav>
                                      </p:tavLst>
                                    </p:anim>
                                    <p:anim calcmode="lin" valueType="num">
                                      <p:cBhvr additive="base">
                                        <p:cTn id="371" dur="3500"/>
                                        <p:tgtEl>
                                          <p:spTgt spid="7"/>
                                        </p:tgtEl>
                                        <p:attrNameLst>
                                          <p:attrName>ppt_y</p:attrName>
                                        </p:attrNameLst>
                                      </p:cBhvr>
                                      <p:tavLst>
                                        <p:tav tm="0">
                                          <p:val>
                                            <p:strVal val="ppt_y"/>
                                          </p:val>
                                        </p:tav>
                                        <p:tav tm="100000">
                                          <p:val>
                                            <p:strVal val="1+ppt_h/2"/>
                                          </p:val>
                                        </p:tav>
                                      </p:tavLst>
                                    </p:anim>
                                    <p:set>
                                      <p:cBhvr>
                                        <p:cTn id="372" dur="1" fill="hold">
                                          <p:stCondLst>
                                            <p:cond delay="3499"/>
                                          </p:stCondLst>
                                        </p:cTn>
                                        <p:tgtEl>
                                          <p:spTgt spid="7"/>
                                        </p:tgtEl>
                                        <p:attrNameLst>
                                          <p:attrName>style.visibility</p:attrName>
                                        </p:attrNameLst>
                                      </p:cBhvr>
                                      <p:to>
                                        <p:strVal val="hidden"/>
                                      </p:to>
                                    </p:set>
                                  </p:childTnLst>
                                </p:cTn>
                              </p:par>
                              <p:par>
                                <p:cTn id="373" presetID="2" presetClass="exit" presetSubtype="4" fill="hold" grpId="2" nodeType="withEffect">
                                  <p:stCondLst>
                                    <p:cond delay="0"/>
                                  </p:stCondLst>
                                  <p:childTnLst>
                                    <p:anim calcmode="lin" valueType="num">
                                      <p:cBhvr additive="base">
                                        <p:cTn id="374" dur="3500"/>
                                        <p:tgtEl>
                                          <p:spTgt spid="9"/>
                                        </p:tgtEl>
                                        <p:attrNameLst>
                                          <p:attrName>ppt_x</p:attrName>
                                        </p:attrNameLst>
                                      </p:cBhvr>
                                      <p:tavLst>
                                        <p:tav tm="0">
                                          <p:val>
                                            <p:strVal val="ppt_x"/>
                                          </p:val>
                                        </p:tav>
                                        <p:tav tm="100000">
                                          <p:val>
                                            <p:strVal val="ppt_x"/>
                                          </p:val>
                                        </p:tav>
                                      </p:tavLst>
                                    </p:anim>
                                    <p:anim calcmode="lin" valueType="num">
                                      <p:cBhvr additive="base">
                                        <p:cTn id="375" dur="3500"/>
                                        <p:tgtEl>
                                          <p:spTgt spid="9"/>
                                        </p:tgtEl>
                                        <p:attrNameLst>
                                          <p:attrName>ppt_y</p:attrName>
                                        </p:attrNameLst>
                                      </p:cBhvr>
                                      <p:tavLst>
                                        <p:tav tm="0">
                                          <p:val>
                                            <p:strVal val="ppt_y"/>
                                          </p:val>
                                        </p:tav>
                                        <p:tav tm="100000">
                                          <p:val>
                                            <p:strVal val="1+ppt_h/2"/>
                                          </p:val>
                                        </p:tav>
                                      </p:tavLst>
                                    </p:anim>
                                    <p:set>
                                      <p:cBhvr>
                                        <p:cTn id="376" dur="1" fill="hold">
                                          <p:stCondLst>
                                            <p:cond delay="3499"/>
                                          </p:stCondLst>
                                        </p:cTn>
                                        <p:tgtEl>
                                          <p:spTgt spid="9"/>
                                        </p:tgtEl>
                                        <p:attrNameLst>
                                          <p:attrName>style.visibility</p:attrName>
                                        </p:attrNameLst>
                                      </p:cBhvr>
                                      <p:to>
                                        <p:strVal val="hidden"/>
                                      </p:to>
                                    </p:set>
                                  </p:childTnLst>
                                </p:cTn>
                              </p:par>
                              <p:par>
                                <p:cTn id="377" presetID="2" presetClass="exit" presetSubtype="4" fill="hold" grpId="2" nodeType="withEffect">
                                  <p:stCondLst>
                                    <p:cond delay="0"/>
                                  </p:stCondLst>
                                  <p:childTnLst>
                                    <p:anim calcmode="lin" valueType="num">
                                      <p:cBhvr additive="base">
                                        <p:cTn id="378" dur="3500"/>
                                        <p:tgtEl>
                                          <p:spTgt spid="10"/>
                                        </p:tgtEl>
                                        <p:attrNameLst>
                                          <p:attrName>ppt_x</p:attrName>
                                        </p:attrNameLst>
                                      </p:cBhvr>
                                      <p:tavLst>
                                        <p:tav tm="0">
                                          <p:val>
                                            <p:strVal val="ppt_x"/>
                                          </p:val>
                                        </p:tav>
                                        <p:tav tm="100000">
                                          <p:val>
                                            <p:strVal val="ppt_x"/>
                                          </p:val>
                                        </p:tav>
                                      </p:tavLst>
                                    </p:anim>
                                    <p:anim calcmode="lin" valueType="num">
                                      <p:cBhvr additive="base">
                                        <p:cTn id="379" dur="3500"/>
                                        <p:tgtEl>
                                          <p:spTgt spid="10"/>
                                        </p:tgtEl>
                                        <p:attrNameLst>
                                          <p:attrName>ppt_y</p:attrName>
                                        </p:attrNameLst>
                                      </p:cBhvr>
                                      <p:tavLst>
                                        <p:tav tm="0">
                                          <p:val>
                                            <p:strVal val="ppt_y"/>
                                          </p:val>
                                        </p:tav>
                                        <p:tav tm="100000">
                                          <p:val>
                                            <p:strVal val="1+ppt_h/2"/>
                                          </p:val>
                                        </p:tav>
                                      </p:tavLst>
                                    </p:anim>
                                    <p:set>
                                      <p:cBhvr>
                                        <p:cTn id="380" dur="1" fill="hold">
                                          <p:stCondLst>
                                            <p:cond delay="3499"/>
                                          </p:stCondLst>
                                        </p:cTn>
                                        <p:tgtEl>
                                          <p:spTgt spid="10"/>
                                        </p:tgtEl>
                                        <p:attrNameLst>
                                          <p:attrName>style.visibility</p:attrName>
                                        </p:attrNameLst>
                                      </p:cBhvr>
                                      <p:to>
                                        <p:strVal val="hidden"/>
                                      </p:to>
                                    </p:set>
                                  </p:childTnLst>
                                </p:cTn>
                              </p:par>
                              <p:par>
                                <p:cTn id="381" presetID="2" presetClass="exit" presetSubtype="4" fill="hold" grpId="2" nodeType="withEffect">
                                  <p:stCondLst>
                                    <p:cond delay="0"/>
                                  </p:stCondLst>
                                  <p:childTnLst>
                                    <p:anim calcmode="lin" valueType="num">
                                      <p:cBhvr additive="base">
                                        <p:cTn id="382" dur="3500"/>
                                        <p:tgtEl>
                                          <p:spTgt spid="11"/>
                                        </p:tgtEl>
                                        <p:attrNameLst>
                                          <p:attrName>ppt_x</p:attrName>
                                        </p:attrNameLst>
                                      </p:cBhvr>
                                      <p:tavLst>
                                        <p:tav tm="0">
                                          <p:val>
                                            <p:strVal val="ppt_x"/>
                                          </p:val>
                                        </p:tav>
                                        <p:tav tm="100000">
                                          <p:val>
                                            <p:strVal val="ppt_x"/>
                                          </p:val>
                                        </p:tav>
                                      </p:tavLst>
                                    </p:anim>
                                    <p:anim calcmode="lin" valueType="num">
                                      <p:cBhvr additive="base">
                                        <p:cTn id="383" dur="3500"/>
                                        <p:tgtEl>
                                          <p:spTgt spid="11"/>
                                        </p:tgtEl>
                                        <p:attrNameLst>
                                          <p:attrName>ppt_y</p:attrName>
                                        </p:attrNameLst>
                                      </p:cBhvr>
                                      <p:tavLst>
                                        <p:tav tm="0">
                                          <p:val>
                                            <p:strVal val="ppt_y"/>
                                          </p:val>
                                        </p:tav>
                                        <p:tav tm="100000">
                                          <p:val>
                                            <p:strVal val="1+ppt_h/2"/>
                                          </p:val>
                                        </p:tav>
                                      </p:tavLst>
                                    </p:anim>
                                    <p:set>
                                      <p:cBhvr>
                                        <p:cTn id="384" dur="1" fill="hold">
                                          <p:stCondLst>
                                            <p:cond delay="3499"/>
                                          </p:stCondLst>
                                        </p:cTn>
                                        <p:tgtEl>
                                          <p:spTgt spid="11"/>
                                        </p:tgtEl>
                                        <p:attrNameLst>
                                          <p:attrName>style.visibility</p:attrName>
                                        </p:attrNameLst>
                                      </p:cBhvr>
                                      <p:to>
                                        <p:strVal val="hidden"/>
                                      </p:to>
                                    </p:set>
                                  </p:childTnLst>
                                </p:cTn>
                              </p:par>
                              <p:par>
                                <p:cTn id="385" presetID="2" presetClass="exit" presetSubtype="4" fill="hold" grpId="2" nodeType="withEffect">
                                  <p:stCondLst>
                                    <p:cond delay="0"/>
                                  </p:stCondLst>
                                  <p:childTnLst>
                                    <p:anim calcmode="lin" valueType="num">
                                      <p:cBhvr additive="base">
                                        <p:cTn id="386" dur="3500"/>
                                        <p:tgtEl>
                                          <p:spTgt spid="12"/>
                                        </p:tgtEl>
                                        <p:attrNameLst>
                                          <p:attrName>ppt_x</p:attrName>
                                        </p:attrNameLst>
                                      </p:cBhvr>
                                      <p:tavLst>
                                        <p:tav tm="0">
                                          <p:val>
                                            <p:strVal val="ppt_x"/>
                                          </p:val>
                                        </p:tav>
                                        <p:tav tm="100000">
                                          <p:val>
                                            <p:strVal val="ppt_x"/>
                                          </p:val>
                                        </p:tav>
                                      </p:tavLst>
                                    </p:anim>
                                    <p:anim calcmode="lin" valueType="num">
                                      <p:cBhvr additive="base">
                                        <p:cTn id="387" dur="3500"/>
                                        <p:tgtEl>
                                          <p:spTgt spid="12"/>
                                        </p:tgtEl>
                                        <p:attrNameLst>
                                          <p:attrName>ppt_y</p:attrName>
                                        </p:attrNameLst>
                                      </p:cBhvr>
                                      <p:tavLst>
                                        <p:tav tm="0">
                                          <p:val>
                                            <p:strVal val="ppt_y"/>
                                          </p:val>
                                        </p:tav>
                                        <p:tav tm="100000">
                                          <p:val>
                                            <p:strVal val="1+ppt_h/2"/>
                                          </p:val>
                                        </p:tav>
                                      </p:tavLst>
                                    </p:anim>
                                    <p:set>
                                      <p:cBhvr>
                                        <p:cTn id="388" dur="1" fill="hold">
                                          <p:stCondLst>
                                            <p:cond delay="3499"/>
                                          </p:stCondLst>
                                        </p:cTn>
                                        <p:tgtEl>
                                          <p:spTgt spid="12"/>
                                        </p:tgtEl>
                                        <p:attrNameLst>
                                          <p:attrName>style.visibility</p:attrName>
                                        </p:attrNameLst>
                                      </p:cBhvr>
                                      <p:to>
                                        <p:strVal val="hidden"/>
                                      </p:to>
                                    </p:set>
                                  </p:childTnLst>
                                </p:cTn>
                              </p:par>
                              <p:par>
                                <p:cTn id="389" presetID="2" presetClass="exit" presetSubtype="4" fill="hold" grpId="2" nodeType="withEffect">
                                  <p:stCondLst>
                                    <p:cond delay="0"/>
                                  </p:stCondLst>
                                  <p:childTnLst>
                                    <p:anim calcmode="lin" valueType="num">
                                      <p:cBhvr additive="base">
                                        <p:cTn id="390" dur="3500"/>
                                        <p:tgtEl>
                                          <p:spTgt spid="13"/>
                                        </p:tgtEl>
                                        <p:attrNameLst>
                                          <p:attrName>ppt_x</p:attrName>
                                        </p:attrNameLst>
                                      </p:cBhvr>
                                      <p:tavLst>
                                        <p:tav tm="0">
                                          <p:val>
                                            <p:strVal val="ppt_x"/>
                                          </p:val>
                                        </p:tav>
                                        <p:tav tm="100000">
                                          <p:val>
                                            <p:strVal val="ppt_x"/>
                                          </p:val>
                                        </p:tav>
                                      </p:tavLst>
                                    </p:anim>
                                    <p:anim calcmode="lin" valueType="num">
                                      <p:cBhvr additive="base">
                                        <p:cTn id="391" dur="3500"/>
                                        <p:tgtEl>
                                          <p:spTgt spid="13"/>
                                        </p:tgtEl>
                                        <p:attrNameLst>
                                          <p:attrName>ppt_y</p:attrName>
                                        </p:attrNameLst>
                                      </p:cBhvr>
                                      <p:tavLst>
                                        <p:tav tm="0">
                                          <p:val>
                                            <p:strVal val="ppt_y"/>
                                          </p:val>
                                        </p:tav>
                                        <p:tav tm="100000">
                                          <p:val>
                                            <p:strVal val="1+ppt_h/2"/>
                                          </p:val>
                                        </p:tav>
                                      </p:tavLst>
                                    </p:anim>
                                    <p:set>
                                      <p:cBhvr>
                                        <p:cTn id="392" dur="1" fill="hold">
                                          <p:stCondLst>
                                            <p:cond delay="3499"/>
                                          </p:stCondLst>
                                        </p:cTn>
                                        <p:tgtEl>
                                          <p:spTgt spid="13"/>
                                        </p:tgtEl>
                                        <p:attrNameLst>
                                          <p:attrName>style.visibility</p:attrName>
                                        </p:attrNameLst>
                                      </p:cBhvr>
                                      <p:to>
                                        <p:strVal val="hidden"/>
                                      </p:to>
                                    </p:set>
                                  </p:childTnLst>
                                </p:cTn>
                              </p:par>
                              <p:par>
                                <p:cTn id="393" presetID="2" presetClass="exit" presetSubtype="4" fill="hold" grpId="2" nodeType="withEffect">
                                  <p:stCondLst>
                                    <p:cond delay="0"/>
                                  </p:stCondLst>
                                  <p:childTnLst>
                                    <p:anim calcmode="lin" valueType="num">
                                      <p:cBhvr additive="base">
                                        <p:cTn id="394" dur="3500"/>
                                        <p:tgtEl>
                                          <p:spTgt spid="14"/>
                                        </p:tgtEl>
                                        <p:attrNameLst>
                                          <p:attrName>ppt_x</p:attrName>
                                        </p:attrNameLst>
                                      </p:cBhvr>
                                      <p:tavLst>
                                        <p:tav tm="0">
                                          <p:val>
                                            <p:strVal val="ppt_x"/>
                                          </p:val>
                                        </p:tav>
                                        <p:tav tm="100000">
                                          <p:val>
                                            <p:strVal val="ppt_x"/>
                                          </p:val>
                                        </p:tav>
                                      </p:tavLst>
                                    </p:anim>
                                    <p:anim calcmode="lin" valueType="num">
                                      <p:cBhvr additive="base">
                                        <p:cTn id="395" dur="3500"/>
                                        <p:tgtEl>
                                          <p:spTgt spid="14"/>
                                        </p:tgtEl>
                                        <p:attrNameLst>
                                          <p:attrName>ppt_y</p:attrName>
                                        </p:attrNameLst>
                                      </p:cBhvr>
                                      <p:tavLst>
                                        <p:tav tm="0">
                                          <p:val>
                                            <p:strVal val="ppt_y"/>
                                          </p:val>
                                        </p:tav>
                                        <p:tav tm="100000">
                                          <p:val>
                                            <p:strVal val="1+ppt_h/2"/>
                                          </p:val>
                                        </p:tav>
                                      </p:tavLst>
                                    </p:anim>
                                    <p:set>
                                      <p:cBhvr>
                                        <p:cTn id="396" dur="1" fill="hold">
                                          <p:stCondLst>
                                            <p:cond delay="3499"/>
                                          </p:stCondLst>
                                        </p:cTn>
                                        <p:tgtEl>
                                          <p:spTgt spid="14"/>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500"/>
                                        <p:tgtEl>
                                          <p:spTgt spid="15"/>
                                        </p:tgtEl>
                                        <p:attrNameLst>
                                          <p:attrName>ppt_x</p:attrName>
                                        </p:attrNameLst>
                                      </p:cBhvr>
                                      <p:tavLst>
                                        <p:tav tm="0">
                                          <p:val>
                                            <p:strVal val="ppt_x"/>
                                          </p:val>
                                        </p:tav>
                                        <p:tav tm="100000">
                                          <p:val>
                                            <p:strVal val="ppt_x"/>
                                          </p:val>
                                        </p:tav>
                                      </p:tavLst>
                                    </p:anim>
                                    <p:anim calcmode="lin" valueType="num">
                                      <p:cBhvr additive="base">
                                        <p:cTn id="399" dur="3500"/>
                                        <p:tgtEl>
                                          <p:spTgt spid="15"/>
                                        </p:tgtEl>
                                        <p:attrNameLst>
                                          <p:attrName>ppt_y</p:attrName>
                                        </p:attrNameLst>
                                      </p:cBhvr>
                                      <p:tavLst>
                                        <p:tav tm="0">
                                          <p:val>
                                            <p:strVal val="ppt_y"/>
                                          </p:val>
                                        </p:tav>
                                        <p:tav tm="100000">
                                          <p:val>
                                            <p:strVal val="1+ppt_h/2"/>
                                          </p:val>
                                        </p:tav>
                                      </p:tavLst>
                                    </p:anim>
                                    <p:set>
                                      <p:cBhvr>
                                        <p:cTn id="400" dur="1" fill="hold">
                                          <p:stCondLst>
                                            <p:cond delay="3499"/>
                                          </p:stCondLst>
                                        </p:cTn>
                                        <p:tgtEl>
                                          <p:spTgt spid="15"/>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500"/>
                                        <p:tgtEl>
                                          <p:spTgt spid="16"/>
                                        </p:tgtEl>
                                        <p:attrNameLst>
                                          <p:attrName>ppt_x</p:attrName>
                                        </p:attrNameLst>
                                      </p:cBhvr>
                                      <p:tavLst>
                                        <p:tav tm="0">
                                          <p:val>
                                            <p:strVal val="ppt_x"/>
                                          </p:val>
                                        </p:tav>
                                        <p:tav tm="100000">
                                          <p:val>
                                            <p:strVal val="ppt_x"/>
                                          </p:val>
                                        </p:tav>
                                      </p:tavLst>
                                    </p:anim>
                                    <p:anim calcmode="lin" valueType="num">
                                      <p:cBhvr additive="base">
                                        <p:cTn id="403" dur="3500"/>
                                        <p:tgtEl>
                                          <p:spTgt spid="16"/>
                                        </p:tgtEl>
                                        <p:attrNameLst>
                                          <p:attrName>ppt_y</p:attrName>
                                        </p:attrNameLst>
                                      </p:cBhvr>
                                      <p:tavLst>
                                        <p:tav tm="0">
                                          <p:val>
                                            <p:strVal val="ppt_y"/>
                                          </p:val>
                                        </p:tav>
                                        <p:tav tm="100000">
                                          <p:val>
                                            <p:strVal val="1+ppt_h/2"/>
                                          </p:val>
                                        </p:tav>
                                      </p:tavLst>
                                    </p:anim>
                                    <p:set>
                                      <p:cBhvr>
                                        <p:cTn id="404" dur="1" fill="hold">
                                          <p:stCondLst>
                                            <p:cond delay="3499"/>
                                          </p:stCondLst>
                                        </p:cTn>
                                        <p:tgtEl>
                                          <p:spTgt spid="16"/>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500"/>
                                        <p:tgtEl>
                                          <p:spTgt spid="17"/>
                                        </p:tgtEl>
                                        <p:attrNameLst>
                                          <p:attrName>ppt_x</p:attrName>
                                        </p:attrNameLst>
                                      </p:cBhvr>
                                      <p:tavLst>
                                        <p:tav tm="0">
                                          <p:val>
                                            <p:strVal val="ppt_x"/>
                                          </p:val>
                                        </p:tav>
                                        <p:tav tm="100000">
                                          <p:val>
                                            <p:strVal val="ppt_x"/>
                                          </p:val>
                                        </p:tav>
                                      </p:tavLst>
                                    </p:anim>
                                    <p:anim calcmode="lin" valueType="num">
                                      <p:cBhvr additive="base">
                                        <p:cTn id="407" dur="3500"/>
                                        <p:tgtEl>
                                          <p:spTgt spid="17"/>
                                        </p:tgtEl>
                                        <p:attrNameLst>
                                          <p:attrName>ppt_y</p:attrName>
                                        </p:attrNameLst>
                                      </p:cBhvr>
                                      <p:tavLst>
                                        <p:tav tm="0">
                                          <p:val>
                                            <p:strVal val="ppt_y"/>
                                          </p:val>
                                        </p:tav>
                                        <p:tav tm="100000">
                                          <p:val>
                                            <p:strVal val="1+ppt_h/2"/>
                                          </p:val>
                                        </p:tav>
                                      </p:tavLst>
                                    </p:anim>
                                    <p:set>
                                      <p:cBhvr>
                                        <p:cTn id="408" dur="1" fill="hold">
                                          <p:stCondLst>
                                            <p:cond delay="3499"/>
                                          </p:stCondLst>
                                        </p:cTn>
                                        <p:tgtEl>
                                          <p:spTgt spid="17"/>
                                        </p:tgtEl>
                                        <p:attrNameLst>
                                          <p:attrName>style.visibility</p:attrName>
                                        </p:attrNameLst>
                                      </p:cBhvr>
                                      <p:to>
                                        <p:strVal val="hidden"/>
                                      </p:to>
                                    </p:set>
                                  </p:childTnLst>
                                </p:cTn>
                              </p:par>
                              <p:par>
                                <p:cTn id="409" presetID="2" presetClass="exit" presetSubtype="4" fill="hold" grpId="2" nodeType="withEffect">
                                  <p:stCondLst>
                                    <p:cond delay="0"/>
                                  </p:stCondLst>
                                  <p:childTnLst>
                                    <p:anim calcmode="lin" valueType="num">
                                      <p:cBhvr additive="base">
                                        <p:cTn id="410" dur="3500"/>
                                        <p:tgtEl>
                                          <p:spTgt spid="18"/>
                                        </p:tgtEl>
                                        <p:attrNameLst>
                                          <p:attrName>ppt_x</p:attrName>
                                        </p:attrNameLst>
                                      </p:cBhvr>
                                      <p:tavLst>
                                        <p:tav tm="0">
                                          <p:val>
                                            <p:strVal val="ppt_x"/>
                                          </p:val>
                                        </p:tav>
                                        <p:tav tm="100000">
                                          <p:val>
                                            <p:strVal val="ppt_x"/>
                                          </p:val>
                                        </p:tav>
                                      </p:tavLst>
                                    </p:anim>
                                    <p:anim calcmode="lin" valueType="num">
                                      <p:cBhvr additive="base">
                                        <p:cTn id="411" dur="3500"/>
                                        <p:tgtEl>
                                          <p:spTgt spid="18"/>
                                        </p:tgtEl>
                                        <p:attrNameLst>
                                          <p:attrName>ppt_y</p:attrName>
                                        </p:attrNameLst>
                                      </p:cBhvr>
                                      <p:tavLst>
                                        <p:tav tm="0">
                                          <p:val>
                                            <p:strVal val="ppt_y"/>
                                          </p:val>
                                        </p:tav>
                                        <p:tav tm="100000">
                                          <p:val>
                                            <p:strVal val="1+ppt_h/2"/>
                                          </p:val>
                                        </p:tav>
                                      </p:tavLst>
                                    </p:anim>
                                    <p:set>
                                      <p:cBhvr>
                                        <p:cTn id="412" dur="1" fill="hold">
                                          <p:stCondLst>
                                            <p:cond delay="3499"/>
                                          </p:stCondLst>
                                        </p:cTn>
                                        <p:tgtEl>
                                          <p:spTgt spid="18"/>
                                        </p:tgtEl>
                                        <p:attrNameLst>
                                          <p:attrName>style.visibility</p:attrName>
                                        </p:attrNameLst>
                                      </p:cBhvr>
                                      <p:to>
                                        <p:strVal val="hidden"/>
                                      </p:to>
                                    </p:set>
                                  </p:childTnLst>
                                </p:cTn>
                              </p:par>
                              <p:par>
                                <p:cTn id="413" presetID="2" presetClass="exit" presetSubtype="4" fill="hold" grpId="2" nodeType="withEffect">
                                  <p:stCondLst>
                                    <p:cond delay="0"/>
                                  </p:stCondLst>
                                  <p:childTnLst>
                                    <p:anim calcmode="lin" valueType="num">
                                      <p:cBhvr additive="base">
                                        <p:cTn id="414" dur="3500"/>
                                        <p:tgtEl>
                                          <p:spTgt spid="19"/>
                                        </p:tgtEl>
                                        <p:attrNameLst>
                                          <p:attrName>ppt_x</p:attrName>
                                        </p:attrNameLst>
                                      </p:cBhvr>
                                      <p:tavLst>
                                        <p:tav tm="0">
                                          <p:val>
                                            <p:strVal val="ppt_x"/>
                                          </p:val>
                                        </p:tav>
                                        <p:tav tm="100000">
                                          <p:val>
                                            <p:strVal val="ppt_x"/>
                                          </p:val>
                                        </p:tav>
                                      </p:tavLst>
                                    </p:anim>
                                    <p:anim calcmode="lin" valueType="num">
                                      <p:cBhvr additive="base">
                                        <p:cTn id="415" dur="3500"/>
                                        <p:tgtEl>
                                          <p:spTgt spid="19"/>
                                        </p:tgtEl>
                                        <p:attrNameLst>
                                          <p:attrName>ppt_y</p:attrName>
                                        </p:attrNameLst>
                                      </p:cBhvr>
                                      <p:tavLst>
                                        <p:tav tm="0">
                                          <p:val>
                                            <p:strVal val="ppt_y"/>
                                          </p:val>
                                        </p:tav>
                                        <p:tav tm="100000">
                                          <p:val>
                                            <p:strVal val="1+ppt_h/2"/>
                                          </p:val>
                                        </p:tav>
                                      </p:tavLst>
                                    </p:anim>
                                    <p:set>
                                      <p:cBhvr>
                                        <p:cTn id="416" dur="1" fill="hold">
                                          <p:stCondLst>
                                            <p:cond delay="3499"/>
                                          </p:stCondLst>
                                        </p:cTn>
                                        <p:tgtEl>
                                          <p:spTgt spid="19"/>
                                        </p:tgtEl>
                                        <p:attrNameLst>
                                          <p:attrName>style.visibility</p:attrName>
                                        </p:attrNameLst>
                                      </p:cBhvr>
                                      <p:to>
                                        <p:strVal val="hidden"/>
                                      </p:to>
                                    </p:set>
                                  </p:childTnLst>
                                </p:cTn>
                              </p:par>
                              <p:par>
                                <p:cTn id="417" presetID="2" presetClass="exit" presetSubtype="4" fill="hold" grpId="2" nodeType="withEffect">
                                  <p:stCondLst>
                                    <p:cond delay="0"/>
                                  </p:stCondLst>
                                  <p:childTnLst>
                                    <p:anim calcmode="lin" valueType="num">
                                      <p:cBhvr additive="base">
                                        <p:cTn id="418" dur="3500"/>
                                        <p:tgtEl>
                                          <p:spTgt spid="20"/>
                                        </p:tgtEl>
                                        <p:attrNameLst>
                                          <p:attrName>ppt_x</p:attrName>
                                        </p:attrNameLst>
                                      </p:cBhvr>
                                      <p:tavLst>
                                        <p:tav tm="0">
                                          <p:val>
                                            <p:strVal val="ppt_x"/>
                                          </p:val>
                                        </p:tav>
                                        <p:tav tm="100000">
                                          <p:val>
                                            <p:strVal val="ppt_x"/>
                                          </p:val>
                                        </p:tav>
                                      </p:tavLst>
                                    </p:anim>
                                    <p:anim calcmode="lin" valueType="num">
                                      <p:cBhvr additive="base">
                                        <p:cTn id="419" dur="3500"/>
                                        <p:tgtEl>
                                          <p:spTgt spid="20"/>
                                        </p:tgtEl>
                                        <p:attrNameLst>
                                          <p:attrName>ppt_y</p:attrName>
                                        </p:attrNameLst>
                                      </p:cBhvr>
                                      <p:tavLst>
                                        <p:tav tm="0">
                                          <p:val>
                                            <p:strVal val="ppt_y"/>
                                          </p:val>
                                        </p:tav>
                                        <p:tav tm="100000">
                                          <p:val>
                                            <p:strVal val="1+ppt_h/2"/>
                                          </p:val>
                                        </p:tav>
                                      </p:tavLst>
                                    </p:anim>
                                    <p:set>
                                      <p:cBhvr>
                                        <p:cTn id="420" dur="1" fill="hold">
                                          <p:stCondLst>
                                            <p:cond delay="3499"/>
                                          </p:stCondLst>
                                        </p:cTn>
                                        <p:tgtEl>
                                          <p:spTgt spid="20"/>
                                        </p:tgtEl>
                                        <p:attrNameLst>
                                          <p:attrName>style.visibility</p:attrName>
                                        </p:attrNameLst>
                                      </p:cBhvr>
                                      <p:to>
                                        <p:strVal val="hidden"/>
                                      </p:to>
                                    </p:set>
                                  </p:childTnLst>
                                </p:cTn>
                              </p:par>
                              <p:par>
                                <p:cTn id="421" presetID="2" presetClass="exit" presetSubtype="4" fill="hold" grpId="2" nodeType="withEffect">
                                  <p:stCondLst>
                                    <p:cond delay="0"/>
                                  </p:stCondLst>
                                  <p:childTnLst>
                                    <p:anim calcmode="lin" valueType="num">
                                      <p:cBhvr additive="base">
                                        <p:cTn id="422" dur="3500"/>
                                        <p:tgtEl>
                                          <p:spTgt spid="21"/>
                                        </p:tgtEl>
                                        <p:attrNameLst>
                                          <p:attrName>ppt_x</p:attrName>
                                        </p:attrNameLst>
                                      </p:cBhvr>
                                      <p:tavLst>
                                        <p:tav tm="0">
                                          <p:val>
                                            <p:strVal val="ppt_x"/>
                                          </p:val>
                                        </p:tav>
                                        <p:tav tm="100000">
                                          <p:val>
                                            <p:strVal val="ppt_x"/>
                                          </p:val>
                                        </p:tav>
                                      </p:tavLst>
                                    </p:anim>
                                    <p:anim calcmode="lin" valueType="num">
                                      <p:cBhvr additive="base">
                                        <p:cTn id="423" dur="3500"/>
                                        <p:tgtEl>
                                          <p:spTgt spid="21"/>
                                        </p:tgtEl>
                                        <p:attrNameLst>
                                          <p:attrName>ppt_y</p:attrName>
                                        </p:attrNameLst>
                                      </p:cBhvr>
                                      <p:tavLst>
                                        <p:tav tm="0">
                                          <p:val>
                                            <p:strVal val="ppt_y"/>
                                          </p:val>
                                        </p:tav>
                                        <p:tav tm="100000">
                                          <p:val>
                                            <p:strVal val="1+ppt_h/2"/>
                                          </p:val>
                                        </p:tav>
                                      </p:tavLst>
                                    </p:anim>
                                    <p:set>
                                      <p:cBhvr>
                                        <p:cTn id="424" dur="1" fill="hold">
                                          <p:stCondLst>
                                            <p:cond delay="3499"/>
                                          </p:stCondLst>
                                        </p:cTn>
                                        <p:tgtEl>
                                          <p:spTgt spid="21"/>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22"/>
                                        </p:tgtEl>
                                        <p:attrNameLst>
                                          <p:attrName>ppt_x</p:attrName>
                                        </p:attrNameLst>
                                      </p:cBhvr>
                                      <p:tavLst>
                                        <p:tav tm="0">
                                          <p:val>
                                            <p:strVal val="ppt_x"/>
                                          </p:val>
                                        </p:tav>
                                        <p:tav tm="100000">
                                          <p:val>
                                            <p:strVal val="ppt_x"/>
                                          </p:val>
                                        </p:tav>
                                      </p:tavLst>
                                    </p:anim>
                                    <p:anim calcmode="lin" valueType="num">
                                      <p:cBhvr additive="base">
                                        <p:cTn id="427" dur="3500"/>
                                        <p:tgtEl>
                                          <p:spTgt spid="22"/>
                                        </p:tgtEl>
                                        <p:attrNameLst>
                                          <p:attrName>ppt_y</p:attrName>
                                        </p:attrNameLst>
                                      </p:cBhvr>
                                      <p:tavLst>
                                        <p:tav tm="0">
                                          <p:val>
                                            <p:strVal val="ppt_y"/>
                                          </p:val>
                                        </p:tav>
                                        <p:tav tm="100000">
                                          <p:val>
                                            <p:strVal val="1+ppt_h/2"/>
                                          </p:val>
                                        </p:tav>
                                      </p:tavLst>
                                    </p:anim>
                                    <p:set>
                                      <p:cBhvr>
                                        <p:cTn id="428" dur="1" fill="hold">
                                          <p:stCondLst>
                                            <p:cond delay="3499"/>
                                          </p:stCondLst>
                                        </p:cTn>
                                        <p:tgtEl>
                                          <p:spTgt spid="22"/>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23"/>
                                        </p:tgtEl>
                                        <p:attrNameLst>
                                          <p:attrName>ppt_x</p:attrName>
                                        </p:attrNameLst>
                                      </p:cBhvr>
                                      <p:tavLst>
                                        <p:tav tm="0">
                                          <p:val>
                                            <p:strVal val="ppt_x"/>
                                          </p:val>
                                        </p:tav>
                                        <p:tav tm="100000">
                                          <p:val>
                                            <p:strVal val="ppt_x"/>
                                          </p:val>
                                        </p:tav>
                                      </p:tavLst>
                                    </p:anim>
                                    <p:anim calcmode="lin" valueType="num">
                                      <p:cBhvr additive="base">
                                        <p:cTn id="431" dur="3500"/>
                                        <p:tgtEl>
                                          <p:spTgt spid="23"/>
                                        </p:tgtEl>
                                        <p:attrNameLst>
                                          <p:attrName>ppt_y</p:attrName>
                                        </p:attrNameLst>
                                      </p:cBhvr>
                                      <p:tavLst>
                                        <p:tav tm="0">
                                          <p:val>
                                            <p:strVal val="ppt_y"/>
                                          </p:val>
                                        </p:tav>
                                        <p:tav tm="100000">
                                          <p:val>
                                            <p:strVal val="1+ppt_h/2"/>
                                          </p:val>
                                        </p:tav>
                                      </p:tavLst>
                                    </p:anim>
                                    <p:set>
                                      <p:cBhvr>
                                        <p:cTn id="432" dur="1" fill="hold">
                                          <p:stCondLst>
                                            <p:cond delay="3499"/>
                                          </p:stCondLst>
                                        </p:cTn>
                                        <p:tgtEl>
                                          <p:spTgt spid="23"/>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24"/>
                                        </p:tgtEl>
                                        <p:attrNameLst>
                                          <p:attrName>ppt_x</p:attrName>
                                        </p:attrNameLst>
                                      </p:cBhvr>
                                      <p:tavLst>
                                        <p:tav tm="0">
                                          <p:val>
                                            <p:strVal val="ppt_x"/>
                                          </p:val>
                                        </p:tav>
                                        <p:tav tm="100000">
                                          <p:val>
                                            <p:strVal val="ppt_x"/>
                                          </p:val>
                                        </p:tav>
                                      </p:tavLst>
                                    </p:anim>
                                    <p:anim calcmode="lin" valueType="num">
                                      <p:cBhvr additive="base">
                                        <p:cTn id="435" dur="3500"/>
                                        <p:tgtEl>
                                          <p:spTgt spid="24"/>
                                        </p:tgtEl>
                                        <p:attrNameLst>
                                          <p:attrName>ppt_y</p:attrName>
                                        </p:attrNameLst>
                                      </p:cBhvr>
                                      <p:tavLst>
                                        <p:tav tm="0">
                                          <p:val>
                                            <p:strVal val="ppt_y"/>
                                          </p:val>
                                        </p:tav>
                                        <p:tav tm="100000">
                                          <p:val>
                                            <p:strVal val="1+ppt_h/2"/>
                                          </p:val>
                                        </p:tav>
                                      </p:tavLst>
                                    </p:anim>
                                    <p:set>
                                      <p:cBhvr>
                                        <p:cTn id="436" dur="1" fill="hold">
                                          <p:stCondLst>
                                            <p:cond delay="3499"/>
                                          </p:stCondLst>
                                        </p:cTn>
                                        <p:tgtEl>
                                          <p:spTgt spid="24"/>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25"/>
                                        </p:tgtEl>
                                        <p:attrNameLst>
                                          <p:attrName>ppt_x</p:attrName>
                                        </p:attrNameLst>
                                      </p:cBhvr>
                                      <p:tavLst>
                                        <p:tav tm="0">
                                          <p:val>
                                            <p:strVal val="ppt_x"/>
                                          </p:val>
                                        </p:tav>
                                        <p:tav tm="100000">
                                          <p:val>
                                            <p:strVal val="ppt_x"/>
                                          </p:val>
                                        </p:tav>
                                      </p:tavLst>
                                    </p:anim>
                                    <p:anim calcmode="lin" valueType="num">
                                      <p:cBhvr additive="base">
                                        <p:cTn id="439" dur="3500"/>
                                        <p:tgtEl>
                                          <p:spTgt spid="25"/>
                                        </p:tgtEl>
                                        <p:attrNameLst>
                                          <p:attrName>ppt_y</p:attrName>
                                        </p:attrNameLst>
                                      </p:cBhvr>
                                      <p:tavLst>
                                        <p:tav tm="0">
                                          <p:val>
                                            <p:strVal val="ppt_y"/>
                                          </p:val>
                                        </p:tav>
                                        <p:tav tm="100000">
                                          <p:val>
                                            <p:strVal val="1+ppt_h/2"/>
                                          </p:val>
                                        </p:tav>
                                      </p:tavLst>
                                    </p:anim>
                                    <p:set>
                                      <p:cBhvr>
                                        <p:cTn id="440" dur="1" fill="hold">
                                          <p:stCondLst>
                                            <p:cond delay="3499"/>
                                          </p:stCondLst>
                                        </p:cTn>
                                        <p:tgtEl>
                                          <p:spTgt spid="25"/>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26"/>
                                        </p:tgtEl>
                                        <p:attrNameLst>
                                          <p:attrName>ppt_x</p:attrName>
                                        </p:attrNameLst>
                                      </p:cBhvr>
                                      <p:tavLst>
                                        <p:tav tm="0">
                                          <p:val>
                                            <p:strVal val="ppt_x"/>
                                          </p:val>
                                        </p:tav>
                                        <p:tav tm="100000">
                                          <p:val>
                                            <p:strVal val="ppt_x"/>
                                          </p:val>
                                        </p:tav>
                                      </p:tavLst>
                                    </p:anim>
                                    <p:anim calcmode="lin" valueType="num">
                                      <p:cBhvr additive="base">
                                        <p:cTn id="443" dur="3500"/>
                                        <p:tgtEl>
                                          <p:spTgt spid="26"/>
                                        </p:tgtEl>
                                        <p:attrNameLst>
                                          <p:attrName>ppt_y</p:attrName>
                                        </p:attrNameLst>
                                      </p:cBhvr>
                                      <p:tavLst>
                                        <p:tav tm="0">
                                          <p:val>
                                            <p:strVal val="ppt_y"/>
                                          </p:val>
                                        </p:tav>
                                        <p:tav tm="100000">
                                          <p:val>
                                            <p:strVal val="1+ppt_h/2"/>
                                          </p:val>
                                        </p:tav>
                                      </p:tavLst>
                                    </p:anim>
                                    <p:set>
                                      <p:cBhvr>
                                        <p:cTn id="444" dur="1" fill="hold">
                                          <p:stCondLst>
                                            <p:cond delay="3499"/>
                                          </p:stCondLst>
                                        </p:cTn>
                                        <p:tgtEl>
                                          <p:spTgt spid="26"/>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27"/>
                                        </p:tgtEl>
                                        <p:attrNameLst>
                                          <p:attrName>ppt_x</p:attrName>
                                        </p:attrNameLst>
                                      </p:cBhvr>
                                      <p:tavLst>
                                        <p:tav tm="0">
                                          <p:val>
                                            <p:strVal val="ppt_x"/>
                                          </p:val>
                                        </p:tav>
                                        <p:tav tm="100000">
                                          <p:val>
                                            <p:strVal val="ppt_x"/>
                                          </p:val>
                                        </p:tav>
                                      </p:tavLst>
                                    </p:anim>
                                    <p:anim calcmode="lin" valueType="num">
                                      <p:cBhvr additive="base">
                                        <p:cTn id="447" dur="3500"/>
                                        <p:tgtEl>
                                          <p:spTgt spid="27"/>
                                        </p:tgtEl>
                                        <p:attrNameLst>
                                          <p:attrName>ppt_y</p:attrName>
                                        </p:attrNameLst>
                                      </p:cBhvr>
                                      <p:tavLst>
                                        <p:tav tm="0">
                                          <p:val>
                                            <p:strVal val="ppt_y"/>
                                          </p:val>
                                        </p:tav>
                                        <p:tav tm="100000">
                                          <p:val>
                                            <p:strVal val="1+ppt_h/2"/>
                                          </p:val>
                                        </p:tav>
                                      </p:tavLst>
                                    </p:anim>
                                    <p:set>
                                      <p:cBhvr>
                                        <p:cTn id="448" dur="1" fill="hold">
                                          <p:stCondLst>
                                            <p:cond delay="3499"/>
                                          </p:stCondLst>
                                        </p:cTn>
                                        <p:tgtEl>
                                          <p:spTgt spid="27"/>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28"/>
                                        </p:tgtEl>
                                        <p:attrNameLst>
                                          <p:attrName>ppt_x</p:attrName>
                                        </p:attrNameLst>
                                      </p:cBhvr>
                                      <p:tavLst>
                                        <p:tav tm="0">
                                          <p:val>
                                            <p:strVal val="ppt_x"/>
                                          </p:val>
                                        </p:tav>
                                        <p:tav tm="100000">
                                          <p:val>
                                            <p:strVal val="ppt_x"/>
                                          </p:val>
                                        </p:tav>
                                      </p:tavLst>
                                    </p:anim>
                                    <p:anim calcmode="lin" valueType="num">
                                      <p:cBhvr additive="base">
                                        <p:cTn id="451" dur="3500"/>
                                        <p:tgtEl>
                                          <p:spTgt spid="28"/>
                                        </p:tgtEl>
                                        <p:attrNameLst>
                                          <p:attrName>ppt_y</p:attrName>
                                        </p:attrNameLst>
                                      </p:cBhvr>
                                      <p:tavLst>
                                        <p:tav tm="0">
                                          <p:val>
                                            <p:strVal val="ppt_y"/>
                                          </p:val>
                                        </p:tav>
                                        <p:tav tm="100000">
                                          <p:val>
                                            <p:strVal val="1+ppt_h/2"/>
                                          </p:val>
                                        </p:tav>
                                      </p:tavLst>
                                    </p:anim>
                                    <p:set>
                                      <p:cBhvr>
                                        <p:cTn id="452" dur="1" fill="hold">
                                          <p:stCondLst>
                                            <p:cond delay="3499"/>
                                          </p:stCondLst>
                                        </p:cTn>
                                        <p:tgtEl>
                                          <p:spTgt spid="28"/>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29"/>
                                        </p:tgtEl>
                                        <p:attrNameLst>
                                          <p:attrName>ppt_x</p:attrName>
                                        </p:attrNameLst>
                                      </p:cBhvr>
                                      <p:tavLst>
                                        <p:tav tm="0">
                                          <p:val>
                                            <p:strVal val="ppt_x"/>
                                          </p:val>
                                        </p:tav>
                                        <p:tav tm="100000">
                                          <p:val>
                                            <p:strVal val="ppt_x"/>
                                          </p:val>
                                        </p:tav>
                                      </p:tavLst>
                                    </p:anim>
                                    <p:anim calcmode="lin" valueType="num">
                                      <p:cBhvr additive="base">
                                        <p:cTn id="455" dur="3500"/>
                                        <p:tgtEl>
                                          <p:spTgt spid="29"/>
                                        </p:tgtEl>
                                        <p:attrNameLst>
                                          <p:attrName>ppt_y</p:attrName>
                                        </p:attrNameLst>
                                      </p:cBhvr>
                                      <p:tavLst>
                                        <p:tav tm="0">
                                          <p:val>
                                            <p:strVal val="ppt_y"/>
                                          </p:val>
                                        </p:tav>
                                        <p:tav tm="100000">
                                          <p:val>
                                            <p:strVal val="1+ppt_h/2"/>
                                          </p:val>
                                        </p:tav>
                                      </p:tavLst>
                                    </p:anim>
                                    <p:set>
                                      <p:cBhvr>
                                        <p:cTn id="456" dur="1" fill="hold">
                                          <p:stCondLst>
                                            <p:cond delay="3499"/>
                                          </p:stCondLst>
                                        </p:cTn>
                                        <p:tgtEl>
                                          <p:spTgt spid="29"/>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30"/>
                                        </p:tgtEl>
                                        <p:attrNameLst>
                                          <p:attrName>ppt_x</p:attrName>
                                        </p:attrNameLst>
                                      </p:cBhvr>
                                      <p:tavLst>
                                        <p:tav tm="0">
                                          <p:val>
                                            <p:strVal val="ppt_x"/>
                                          </p:val>
                                        </p:tav>
                                        <p:tav tm="100000">
                                          <p:val>
                                            <p:strVal val="ppt_x"/>
                                          </p:val>
                                        </p:tav>
                                      </p:tavLst>
                                    </p:anim>
                                    <p:anim calcmode="lin" valueType="num">
                                      <p:cBhvr additive="base">
                                        <p:cTn id="459" dur="3500"/>
                                        <p:tgtEl>
                                          <p:spTgt spid="30"/>
                                        </p:tgtEl>
                                        <p:attrNameLst>
                                          <p:attrName>ppt_y</p:attrName>
                                        </p:attrNameLst>
                                      </p:cBhvr>
                                      <p:tavLst>
                                        <p:tav tm="0">
                                          <p:val>
                                            <p:strVal val="ppt_y"/>
                                          </p:val>
                                        </p:tav>
                                        <p:tav tm="100000">
                                          <p:val>
                                            <p:strVal val="1+ppt_h/2"/>
                                          </p:val>
                                        </p:tav>
                                      </p:tavLst>
                                    </p:anim>
                                    <p:set>
                                      <p:cBhvr>
                                        <p:cTn id="460" dur="1" fill="hold">
                                          <p:stCondLst>
                                            <p:cond delay="3499"/>
                                          </p:stCondLst>
                                        </p:cTn>
                                        <p:tgtEl>
                                          <p:spTgt spid="30"/>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31"/>
                                        </p:tgtEl>
                                        <p:attrNameLst>
                                          <p:attrName>ppt_x</p:attrName>
                                        </p:attrNameLst>
                                      </p:cBhvr>
                                      <p:tavLst>
                                        <p:tav tm="0">
                                          <p:val>
                                            <p:strVal val="ppt_x"/>
                                          </p:val>
                                        </p:tav>
                                        <p:tav tm="100000">
                                          <p:val>
                                            <p:strVal val="ppt_x"/>
                                          </p:val>
                                        </p:tav>
                                      </p:tavLst>
                                    </p:anim>
                                    <p:anim calcmode="lin" valueType="num">
                                      <p:cBhvr additive="base">
                                        <p:cTn id="463" dur="3500"/>
                                        <p:tgtEl>
                                          <p:spTgt spid="31"/>
                                        </p:tgtEl>
                                        <p:attrNameLst>
                                          <p:attrName>ppt_y</p:attrName>
                                        </p:attrNameLst>
                                      </p:cBhvr>
                                      <p:tavLst>
                                        <p:tav tm="0">
                                          <p:val>
                                            <p:strVal val="ppt_y"/>
                                          </p:val>
                                        </p:tav>
                                        <p:tav tm="100000">
                                          <p:val>
                                            <p:strVal val="1+ppt_h/2"/>
                                          </p:val>
                                        </p:tav>
                                      </p:tavLst>
                                    </p:anim>
                                    <p:set>
                                      <p:cBhvr>
                                        <p:cTn id="464" dur="1" fill="hold">
                                          <p:stCondLst>
                                            <p:cond delay="3499"/>
                                          </p:stCondLst>
                                        </p:cTn>
                                        <p:tgtEl>
                                          <p:spTgt spid="31"/>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32"/>
                                        </p:tgtEl>
                                        <p:attrNameLst>
                                          <p:attrName>ppt_x</p:attrName>
                                        </p:attrNameLst>
                                      </p:cBhvr>
                                      <p:tavLst>
                                        <p:tav tm="0">
                                          <p:val>
                                            <p:strVal val="ppt_x"/>
                                          </p:val>
                                        </p:tav>
                                        <p:tav tm="100000">
                                          <p:val>
                                            <p:strVal val="ppt_x"/>
                                          </p:val>
                                        </p:tav>
                                      </p:tavLst>
                                    </p:anim>
                                    <p:anim calcmode="lin" valueType="num">
                                      <p:cBhvr additive="base">
                                        <p:cTn id="467" dur="3500"/>
                                        <p:tgtEl>
                                          <p:spTgt spid="32"/>
                                        </p:tgtEl>
                                        <p:attrNameLst>
                                          <p:attrName>ppt_y</p:attrName>
                                        </p:attrNameLst>
                                      </p:cBhvr>
                                      <p:tavLst>
                                        <p:tav tm="0">
                                          <p:val>
                                            <p:strVal val="ppt_y"/>
                                          </p:val>
                                        </p:tav>
                                        <p:tav tm="100000">
                                          <p:val>
                                            <p:strVal val="1+ppt_h/2"/>
                                          </p:val>
                                        </p:tav>
                                      </p:tavLst>
                                    </p:anim>
                                    <p:set>
                                      <p:cBhvr>
                                        <p:cTn id="468" dur="1" fill="hold">
                                          <p:stCondLst>
                                            <p:cond delay="3499"/>
                                          </p:stCondLst>
                                        </p:cTn>
                                        <p:tgtEl>
                                          <p:spTgt spid="32"/>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33"/>
                                        </p:tgtEl>
                                        <p:attrNameLst>
                                          <p:attrName>ppt_x</p:attrName>
                                        </p:attrNameLst>
                                      </p:cBhvr>
                                      <p:tavLst>
                                        <p:tav tm="0">
                                          <p:val>
                                            <p:strVal val="ppt_x"/>
                                          </p:val>
                                        </p:tav>
                                        <p:tav tm="100000">
                                          <p:val>
                                            <p:strVal val="ppt_x"/>
                                          </p:val>
                                        </p:tav>
                                      </p:tavLst>
                                    </p:anim>
                                    <p:anim calcmode="lin" valueType="num">
                                      <p:cBhvr additive="base">
                                        <p:cTn id="471" dur="3500"/>
                                        <p:tgtEl>
                                          <p:spTgt spid="33"/>
                                        </p:tgtEl>
                                        <p:attrNameLst>
                                          <p:attrName>ppt_y</p:attrName>
                                        </p:attrNameLst>
                                      </p:cBhvr>
                                      <p:tavLst>
                                        <p:tav tm="0">
                                          <p:val>
                                            <p:strVal val="ppt_y"/>
                                          </p:val>
                                        </p:tav>
                                        <p:tav tm="100000">
                                          <p:val>
                                            <p:strVal val="1+ppt_h/2"/>
                                          </p:val>
                                        </p:tav>
                                      </p:tavLst>
                                    </p:anim>
                                    <p:set>
                                      <p:cBhvr>
                                        <p:cTn id="472" dur="1" fill="hold">
                                          <p:stCondLst>
                                            <p:cond delay="3499"/>
                                          </p:stCondLst>
                                        </p:cTn>
                                        <p:tgtEl>
                                          <p:spTgt spid="33"/>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34"/>
                                        </p:tgtEl>
                                        <p:attrNameLst>
                                          <p:attrName>ppt_x</p:attrName>
                                        </p:attrNameLst>
                                      </p:cBhvr>
                                      <p:tavLst>
                                        <p:tav tm="0">
                                          <p:val>
                                            <p:strVal val="ppt_x"/>
                                          </p:val>
                                        </p:tav>
                                        <p:tav tm="100000">
                                          <p:val>
                                            <p:strVal val="ppt_x"/>
                                          </p:val>
                                        </p:tav>
                                      </p:tavLst>
                                    </p:anim>
                                    <p:anim calcmode="lin" valueType="num">
                                      <p:cBhvr additive="base">
                                        <p:cTn id="475" dur="3500"/>
                                        <p:tgtEl>
                                          <p:spTgt spid="34"/>
                                        </p:tgtEl>
                                        <p:attrNameLst>
                                          <p:attrName>ppt_y</p:attrName>
                                        </p:attrNameLst>
                                      </p:cBhvr>
                                      <p:tavLst>
                                        <p:tav tm="0">
                                          <p:val>
                                            <p:strVal val="ppt_y"/>
                                          </p:val>
                                        </p:tav>
                                        <p:tav tm="100000">
                                          <p:val>
                                            <p:strVal val="1+ppt_h/2"/>
                                          </p:val>
                                        </p:tav>
                                      </p:tavLst>
                                    </p:anim>
                                    <p:set>
                                      <p:cBhvr>
                                        <p:cTn id="476" dur="1" fill="hold">
                                          <p:stCondLst>
                                            <p:cond delay="3499"/>
                                          </p:stCondLst>
                                        </p:cTn>
                                        <p:tgtEl>
                                          <p:spTgt spid="34"/>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35"/>
                                        </p:tgtEl>
                                        <p:attrNameLst>
                                          <p:attrName>ppt_x</p:attrName>
                                        </p:attrNameLst>
                                      </p:cBhvr>
                                      <p:tavLst>
                                        <p:tav tm="0">
                                          <p:val>
                                            <p:strVal val="ppt_x"/>
                                          </p:val>
                                        </p:tav>
                                        <p:tav tm="100000">
                                          <p:val>
                                            <p:strVal val="ppt_x"/>
                                          </p:val>
                                        </p:tav>
                                      </p:tavLst>
                                    </p:anim>
                                    <p:anim calcmode="lin" valueType="num">
                                      <p:cBhvr additive="base">
                                        <p:cTn id="479" dur="3500"/>
                                        <p:tgtEl>
                                          <p:spTgt spid="35"/>
                                        </p:tgtEl>
                                        <p:attrNameLst>
                                          <p:attrName>ppt_y</p:attrName>
                                        </p:attrNameLst>
                                      </p:cBhvr>
                                      <p:tavLst>
                                        <p:tav tm="0">
                                          <p:val>
                                            <p:strVal val="ppt_y"/>
                                          </p:val>
                                        </p:tav>
                                        <p:tav tm="100000">
                                          <p:val>
                                            <p:strVal val="1+ppt_h/2"/>
                                          </p:val>
                                        </p:tav>
                                      </p:tavLst>
                                    </p:anim>
                                    <p:set>
                                      <p:cBhvr>
                                        <p:cTn id="480" dur="1" fill="hold">
                                          <p:stCondLst>
                                            <p:cond delay="3499"/>
                                          </p:stCondLst>
                                        </p:cTn>
                                        <p:tgtEl>
                                          <p:spTgt spid="35"/>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6"/>
                                        </p:tgtEl>
                                        <p:attrNameLst>
                                          <p:attrName>ppt_x</p:attrName>
                                        </p:attrNameLst>
                                      </p:cBhvr>
                                      <p:tavLst>
                                        <p:tav tm="0">
                                          <p:val>
                                            <p:strVal val="ppt_x"/>
                                          </p:val>
                                        </p:tav>
                                        <p:tav tm="100000">
                                          <p:val>
                                            <p:strVal val="ppt_x"/>
                                          </p:val>
                                        </p:tav>
                                      </p:tavLst>
                                    </p:anim>
                                    <p:anim calcmode="lin" valueType="num">
                                      <p:cBhvr additive="base">
                                        <p:cTn id="483" dur="3500"/>
                                        <p:tgtEl>
                                          <p:spTgt spid="36"/>
                                        </p:tgtEl>
                                        <p:attrNameLst>
                                          <p:attrName>ppt_y</p:attrName>
                                        </p:attrNameLst>
                                      </p:cBhvr>
                                      <p:tavLst>
                                        <p:tav tm="0">
                                          <p:val>
                                            <p:strVal val="ppt_y"/>
                                          </p:val>
                                        </p:tav>
                                        <p:tav tm="100000">
                                          <p:val>
                                            <p:strVal val="1+ppt_h/2"/>
                                          </p:val>
                                        </p:tav>
                                      </p:tavLst>
                                    </p:anim>
                                    <p:set>
                                      <p:cBhvr>
                                        <p:cTn id="484" dur="1" fill="hold">
                                          <p:stCondLst>
                                            <p:cond delay="3499"/>
                                          </p:stCondLst>
                                        </p:cTn>
                                        <p:tgtEl>
                                          <p:spTgt spid="36"/>
                                        </p:tgtEl>
                                        <p:attrNameLst>
                                          <p:attrName>style.visibility</p:attrName>
                                        </p:attrNameLst>
                                      </p:cBhvr>
                                      <p:to>
                                        <p:strVal val="hidden"/>
                                      </p:to>
                                    </p:set>
                                  </p:childTnLst>
                                </p:cTn>
                              </p:par>
                              <p:par>
                                <p:cTn id="485" presetID="2" presetClass="exit" presetSubtype="1" fill="hold" grpId="2" nodeType="withEffect">
                                  <p:stCondLst>
                                    <p:cond delay="0"/>
                                  </p:stCondLst>
                                  <p:childTnLst>
                                    <p:anim calcmode="lin" valueType="num">
                                      <p:cBhvr additive="base">
                                        <p:cTn id="486" dur="3500"/>
                                        <p:tgtEl>
                                          <p:spTgt spid="37"/>
                                        </p:tgtEl>
                                        <p:attrNameLst>
                                          <p:attrName>ppt_x</p:attrName>
                                        </p:attrNameLst>
                                      </p:cBhvr>
                                      <p:tavLst>
                                        <p:tav tm="0">
                                          <p:val>
                                            <p:strVal val="ppt_x"/>
                                          </p:val>
                                        </p:tav>
                                        <p:tav tm="100000">
                                          <p:val>
                                            <p:strVal val="ppt_x"/>
                                          </p:val>
                                        </p:tav>
                                      </p:tavLst>
                                    </p:anim>
                                    <p:anim calcmode="lin" valueType="num">
                                      <p:cBhvr additive="base">
                                        <p:cTn id="487" dur="3500"/>
                                        <p:tgtEl>
                                          <p:spTgt spid="37"/>
                                        </p:tgtEl>
                                        <p:attrNameLst>
                                          <p:attrName>ppt_y</p:attrName>
                                        </p:attrNameLst>
                                      </p:cBhvr>
                                      <p:tavLst>
                                        <p:tav tm="0">
                                          <p:val>
                                            <p:strVal val="ppt_y"/>
                                          </p:val>
                                        </p:tav>
                                        <p:tav tm="100000">
                                          <p:val>
                                            <p:strVal val="0-ppt_h/2"/>
                                          </p:val>
                                        </p:tav>
                                      </p:tavLst>
                                    </p:anim>
                                    <p:set>
                                      <p:cBhvr>
                                        <p:cTn id="488" dur="1" fill="hold">
                                          <p:stCondLst>
                                            <p:cond delay="3499"/>
                                          </p:stCondLst>
                                        </p:cTn>
                                        <p:tgtEl>
                                          <p:spTgt spid="37"/>
                                        </p:tgtEl>
                                        <p:attrNameLst>
                                          <p:attrName>style.visibility</p:attrName>
                                        </p:attrNameLst>
                                      </p:cBhvr>
                                      <p:to>
                                        <p:strVal val="hidden"/>
                                      </p:to>
                                    </p:set>
                                  </p:childTnLst>
                                </p:cTn>
                              </p:par>
                              <p:par>
                                <p:cTn id="489" presetID="2" presetClass="exit" presetSubtype="1" fill="hold" grpId="2" nodeType="withEffect">
                                  <p:stCondLst>
                                    <p:cond delay="0"/>
                                  </p:stCondLst>
                                  <p:childTnLst>
                                    <p:anim calcmode="lin" valueType="num">
                                      <p:cBhvr additive="base">
                                        <p:cTn id="490" dur="3500"/>
                                        <p:tgtEl>
                                          <p:spTgt spid="38"/>
                                        </p:tgtEl>
                                        <p:attrNameLst>
                                          <p:attrName>ppt_x</p:attrName>
                                        </p:attrNameLst>
                                      </p:cBhvr>
                                      <p:tavLst>
                                        <p:tav tm="0">
                                          <p:val>
                                            <p:strVal val="ppt_x"/>
                                          </p:val>
                                        </p:tav>
                                        <p:tav tm="100000">
                                          <p:val>
                                            <p:strVal val="ppt_x"/>
                                          </p:val>
                                        </p:tav>
                                      </p:tavLst>
                                    </p:anim>
                                    <p:anim calcmode="lin" valueType="num">
                                      <p:cBhvr additive="base">
                                        <p:cTn id="491" dur="3500"/>
                                        <p:tgtEl>
                                          <p:spTgt spid="38"/>
                                        </p:tgtEl>
                                        <p:attrNameLst>
                                          <p:attrName>ppt_y</p:attrName>
                                        </p:attrNameLst>
                                      </p:cBhvr>
                                      <p:tavLst>
                                        <p:tav tm="0">
                                          <p:val>
                                            <p:strVal val="ppt_y"/>
                                          </p:val>
                                        </p:tav>
                                        <p:tav tm="100000">
                                          <p:val>
                                            <p:strVal val="0-ppt_h/2"/>
                                          </p:val>
                                        </p:tav>
                                      </p:tavLst>
                                    </p:anim>
                                    <p:set>
                                      <p:cBhvr>
                                        <p:cTn id="492" dur="1" fill="hold">
                                          <p:stCondLst>
                                            <p:cond delay="3499"/>
                                          </p:stCondLst>
                                        </p:cTn>
                                        <p:tgtEl>
                                          <p:spTgt spid="38"/>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3500"/>
                                        <p:tgtEl>
                                          <p:spTgt spid="39"/>
                                        </p:tgtEl>
                                        <p:attrNameLst>
                                          <p:attrName>ppt_x</p:attrName>
                                        </p:attrNameLst>
                                      </p:cBhvr>
                                      <p:tavLst>
                                        <p:tav tm="0">
                                          <p:val>
                                            <p:strVal val="ppt_x"/>
                                          </p:val>
                                        </p:tav>
                                        <p:tav tm="100000">
                                          <p:val>
                                            <p:strVal val="ppt_x"/>
                                          </p:val>
                                        </p:tav>
                                      </p:tavLst>
                                    </p:anim>
                                    <p:anim calcmode="lin" valueType="num">
                                      <p:cBhvr additive="base">
                                        <p:cTn id="495" dur="3500"/>
                                        <p:tgtEl>
                                          <p:spTgt spid="39"/>
                                        </p:tgtEl>
                                        <p:attrNameLst>
                                          <p:attrName>ppt_y</p:attrName>
                                        </p:attrNameLst>
                                      </p:cBhvr>
                                      <p:tavLst>
                                        <p:tav tm="0">
                                          <p:val>
                                            <p:strVal val="ppt_y"/>
                                          </p:val>
                                        </p:tav>
                                        <p:tav tm="100000">
                                          <p:val>
                                            <p:strVal val="0-ppt_h/2"/>
                                          </p:val>
                                        </p:tav>
                                      </p:tavLst>
                                    </p:anim>
                                    <p:set>
                                      <p:cBhvr>
                                        <p:cTn id="496" dur="1" fill="hold">
                                          <p:stCondLst>
                                            <p:cond delay="3499"/>
                                          </p:stCondLst>
                                        </p:cTn>
                                        <p:tgtEl>
                                          <p:spTgt spid="3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3500"/>
                                        <p:tgtEl>
                                          <p:spTgt spid="40"/>
                                        </p:tgtEl>
                                        <p:attrNameLst>
                                          <p:attrName>ppt_x</p:attrName>
                                        </p:attrNameLst>
                                      </p:cBhvr>
                                      <p:tavLst>
                                        <p:tav tm="0">
                                          <p:val>
                                            <p:strVal val="ppt_x"/>
                                          </p:val>
                                        </p:tav>
                                        <p:tav tm="100000">
                                          <p:val>
                                            <p:strVal val="ppt_x"/>
                                          </p:val>
                                        </p:tav>
                                      </p:tavLst>
                                    </p:anim>
                                    <p:anim calcmode="lin" valueType="num">
                                      <p:cBhvr additive="base">
                                        <p:cTn id="499" dur="3500"/>
                                        <p:tgtEl>
                                          <p:spTgt spid="40"/>
                                        </p:tgtEl>
                                        <p:attrNameLst>
                                          <p:attrName>ppt_y</p:attrName>
                                        </p:attrNameLst>
                                      </p:cBhvr>
                                      <p:tavLst>
                                        <p:tav tm="0">
                                          <p:val>
                                            <p:strVal val="ppt_y"/>
                                          </p:val>
                                        </p:tav>
                                        <p:tav tm="100000">
                                          <p:val>
                                            <p:strVal val="0-ppt_h/2"/>
                                          </p:val>
                                        </p:tav>
                                      </p:tavLst>
                                    </p:anim>
                                    <p:set>
                                      <p:cBhvr>
                                        <p:cTn id="500" dur="1" fill="hold">
                                          <p:stCondLst>
                                            <p:cond delay="3499"/>
                                          </p:stCondLst>
                                        </p:cTn>
                                        <p:tgtEl>
                                          <p:spTgt spid="40"/>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3500"/>
                                        <p:tgtEl>
                                          <p:spTgt spid="41"/>
                                        </p:tgtEl>
                                        <p:attrNameLst>
                                          <p:attrName>ppt_x</p:attrName>
                                        </p:attrNameLst>
                                      </p:cBhvr>
                                      <p:tavLst>
                                        <p:tav tm="0">
                                          <p:val>
                                            <p:strVal val="ppt_x"/>
                                          </p:val>
                                        </p:tav>
                                        <p:tav tm="100000">
                                          <p:val>
                                            <p:strVal val="ppt_x"/>
                                          </p:val>
                                        </p:tav>
                                      </p:tavLst>
                                    </p:anim>
                                    <p:anim calcmode="lin" valueType="num">
                                      <p:cBhvr additive="base">
                                        <p:cTn id="503" dur="3500"/>
                                        <p:tgtEl>
                                          <p:spTgt spid="41"/>
                                        </p:tgtEl>
                                        <p:attrNameLst>
                                          <p:attrName>ppt_y</p:attrName>
                                        </p:attrNameLst>
                                      </p:cBhvr>
                                      <p:tavLst>
                                        <p:tav tm="0">
                                          <p:val>
                                            <p:strVal val="ppt_y"/>
                                          </p:val>
                                        </p:tav>
                                        <p:tav tm="100000">
                                          <p:val>
                                            <p:strVal val="0-ppt_h/2"/>
                                          </p:val>
                                        </p:tav>
                                      </p:tavLst>
                                    </p:anim>
                                    <p:set>
                                      <p:cBhvr>
                                        <p:cTn id="504" dur="1" fill="hold">
                                          <p:stCondLst>
                                            <p:cond delay="3499"/>
                                          </p:stCondLst>
                                        </p:cTn>
                                        <p:tgtEl>
                                          <p:spTgt spid="41"/>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3500"/>
                                        <p:tgtEl>
                                          <p:spTgt spid="42"/>
                                        </p:tgtEl>
                                        <p:attrNameLst>
                                          <p:attrName>ppt_x</p:attrName>
                                        </p:attrNameLst>
                                      </p:cBhvr>
                                      <p:tavLst>
                                        <p:tav tm="0">
                                          <p:val>
                                            <p:strVal val="ppt_x"/>
                                          </p:val>
                                        </p:tav>
                                        <p:tav tm="100000">
                                          <p:val>
                                            <p:strVal val="ppt_x"/>
                                          </p:val>
                                        </p:tav>
                                      </p:tavLst>
                                    </p:anim>
                                    <p:anim calcmode="lin" valueType="num">
                                      <p:cBhvr additive="base">
                                        <p:cTn id="507" dur="3500"/>
                                        <p:tgtEl>
                                          <p:spTgt spid="42"/>
                                        </p:tgtEl>
                                        <p:attrNameLst>
                                          <p:attrName>ppt_y</p:attrName>
                                        </p:attrNameLst>
                                      </p:cBhvr>
                                      <p:tavLst>
                                        <p:tav tm="0">
                                          <p:val>
                                            <p:strVal val="ppt_y"/>
                                          </p:val>
                                        </p:tav>
                                        <p:tav tm="100000">
                                          <p:val>
                                            <p:strVal val="0-ppt_h/2"/>
                                          </p:val>
                                        </p:tav>
                                      </p:tavLst>
                                    </p:anim>
                                    <p:set>
                                      <p:cBhvr>
                                        <p:cTn id="508" dur="1" fill="hold">
                                          <p:stCondLst>
                                            <p:cond delay="3499"/>
                                          </p:stCondLst>
                                        </p:cTn>
                                        <p:tgtEl>
                                          <p:spTgt spid="42"/>
                                        </p:tgtEl>
                                        <p:attrNameLst>
                                          <p:attrName>style.visibility</p:attrName>
                                        </p:attrNameLst>
                                      </p:cBhvr>
                                      <p:to>
                                        <p:strVal val="hidden"/>
                                      </p:to>
                                    </p:set>
                                  </p:childTnLst>
                                </p:cTn>
                              </p:par>
                              <p:par>
                                <p:cTn id="509" presetID="2" presetClass="exit" presetSubtype="1" fill="hold" grpId="2" nodeType="withEffect">
                                  <p:stCondLst>
                                    <p:cond delay="0"/>
                                  </p:stCondLst>
                                  <p:childTnLst>
                                    <p:anim calcmode="lin" valueType="num">
                                      <p:cBhvr additive="base">
                                        <p:cTn id="510" dur="3500"/>
                                        <p:tgtEl>
                                          <p:spTgt spid="43"/>
                                        </p:tgtEl>
                                        <p:attrNameLst>
                                          <p:attrName>ppt_x</p:attrName>
                                        </p:attrNameLst>
                                      </p:cBhvr>
                                      <p:tavLst>
                                        <p:tav tm="0">
                                          <p:val>
                                            <p:strVal val="ppt_x"/>
                                          </p:val>
                                        </p:tav>
                                        <p:tav tm="100000">
                                          <p:val>
                                            <p:strVal val="ppt_x"/>
                                          </p:val>
                                        </p:tav>
                                      </p:tavLst>
                                    </p:anim>
                                    <p:anim calcmode="lin" valueType="num">
                                      <p:cBhvr additive="base">
                                        <p:cTn id="511" dur="3500"/>
                                        <p:tgtEl>
                                          <p:spTgt spid="43"/>
                                        </p:tgtEl>
                                        <p:attrNameLst>
                                          <p:attrName>ppt_y</p:attrName>
                                        </p:attrNameLst>
                                      </p:cBhvr>
                                      <p:tavLst>
                                        <p:tav tm="0">
                                          <p:val>
                                            <p:strVal val="ppt_y"/>
                                          </p:val>
                                        </p:tav>
                                        <p:tav tm="100000">
                                          <p:val>
                                            <p:strVal val="0-ppt_h/2"/>
                                          </p:val>
                                        </p:tav>
                                      </p:tavLst>
                                    </p:anim>
                                    <p:set>
                                      <p:cBhvr>
                                        <p:cTn id="512" dur="1" fill="hold">
                                          <p:stCondLst>
                                            <p:cond delay="3499"/>
                                          </p:stCondLst>
                                        </p:cTn>
                                        <p:tgtEl>
                                          <p:spTgt spid="43"/>
                                        </p:tgtEl>
                                        <p:attrNameLst>
                                          <p:attrName>style.visibility</p:attrName>
                                        </p:attrNameLst>
                                      </p:cBhvr>
                                      <p:to>
                                        <p:strVal val="hidden"/>
                                      </p:to>
                                    </p:set>
                                  </p:childTnLst>
                                </p:cTn>
                              </p:par>
                              <p:par>
                                <p:cTn id="513" presetID="2" presetClass="exit" presetSubtype="1" fill="hold" grpId="2" nodeType="withEffect">
                                  <p:stCondLst>
                                    <p:cond delay="0"/>
                                  </p:stCondLst>
                                  <p:childTnLst>
                                    <p:anim calcmode="lin" valueType="num">
                                      <p:cBhvr additive="base">
                                        <p:cTn id="514" dur="3500"/>
                                        <p:tgtEl>
                                          <p:spTgt spid="44"/>
                                        </p:tgtEl>
                                        <p:attrNameLst>
                                          <p:attrName>ppt_x</p:attrName>
                                        </p:attrNameLst>
                                      </p:cBhvr>
                                      <p:tavLst>
                                        <p:tav tm="0">
                                          <p:val>
                                            <p:strVal val="ppt_x"/>
                                          </p:val>
                                        </p:tav>
                                        <p:tav tm="100000">
                                          <p:val>
                                            <p:strVal val="ppt_x"/>
                                          </p:val>
                                        </p:tav>
                                      </p:tavLst>
                                    </p:anim>
                                    <p:anim calcmode="lin" valueType="num">
                                      <p:cBhvr additive="base">
                                        <p:cTn id="515" dur="3500"/>
                                        <p:tgtEl>
                                          <p:spTgt spid="44"/>
                                        </p:tgtEl>
                                        <p:attrNameLst>
                                          <p:attrName>ppt_y</p:attrName>
                                        </p:attrNameLst>
                                      </p:cBhvr>
                                      <p:tavLst>
                                        <p:tav tm="0">
                                          <p:val>
                                            <p:strVal val="ppt_y"/>
                                          </p:val>
                                        </p:tav>
                                        <p:tav tm="100000">
                                          <p:val>
                                            <p:strVal val="0-ppt_h/2"/>
                                          </p:val>
                                        </p:tav>
                                      </p:tavLst>
                                    </p:anim>
                                    <p:set>
                                      <p:cBhvr>
                                        <p:cTn id="516" dur="1" fill="hold">
                                          <p:stCondLst>
                                            <p:cond delay="3499"/>
                                          </p:stCondLst>
                                        </p:cTn>
                                        <p:tgtEl>
                                          <p:spTgt spid="44"/>
                                        </p:tgtEl>
                                        <p:attrNameLst>
                                          <p:attrName>style.visibility</p:attrName>
                                        </p:attrNameLst>
                                      </p:cBhvr>
                                      <p:to>
                                        <p:strVal val="hidden"/>
                                      </p:to>
                                    </p:set>
                                  </p:childTnLst>
                                </p:cTn>
                              </p:par>
                              <p:par>
                                <p:cTn id="517" presetID="2" presetClass="exit" presetSubtype="1" fill="hold" grpId="2" nodeType="withEffect">
                                  <p:stCondLst>
                                    <p:cond delay="0"/>
                                  </p:stCondLst>
                                  <p:childTnLst>
                                    <p:anim calcmode="lin" valueType="num">
                                      <p:cBhvr additive="base">
                                        <p:cTn id="518" dur="3500"/>
                                        <p:tgtEl>
                                          <p:spTgt spid="45"/>
                                        </p:tgtEl>
                                        <p:attrNameLst>
                                          <p:attrName>ppt_x</p:attrName>
                                        </p:attrNameLst>
                                      </p:cBhvr>
                                      <p:tavLst>
                                        <p:tav tm="0">
                                          <p:val>
                                            <p:strVal val="ppt_x"/>
                                          </p:val>
                                        </p:tav>
                                        <p:tav tm="100000">
                                          <p:val>
                                            <p:strVal val="ppt_x"/>
                                          </p:val>
                                        </p:tav>
                                      </p:tavLst>
                                    </p:anim>
                                    <p:anim calcmode="lin" valueType="num">
                                      <p:cBhvr additive="base">
                                        <p:cTn id="519" dur="3500"/>
                                        <p:tgtEl>
                                          <p:spTgt spid="45"/>
                                        </p:tgtEl>
                                        <p:attrNameLst>
                                          <p:attrName>ppt_y</p:attrName>
                                        </p:attrNameLst>
                                      </p:cBhvr>
                                      <p:tavLst>
                                        <p:tav tm="0">
                                          <p:val>
                                            <p:strVal val="ppt_y"/>
                                          </p:val>
                                        </p:tav>
                                        <p:tav tm="100000">
                                          <p:val>
                                            <p:strVal val="0-ppt_h/2"/>
                                          </p:val>
                                        </p:tav>
                                      </p:tavLst>
                                    </p:anim>
                                    <p:set>
                                      <p:cBhvr>
                                        <p:cTn id="520" dur="1" fill="hold">
                                          <p:stCondLst>
                                            <p:cond delay="3499"/>
                                          </p:stCondLst>
                                        </p:cTn>
                                        <p:tgtEl>
                                          <p:spTgt spid="45"/>
                                        </p:tgtEl>
                                        <p:attrNameLst>
                                          <p:attrName>style.visibility</p:attrName>
                                        </p:attrNameLst>
                                      </p:cBhvr>
                                      <p:to>
                                        <p:strVal val="hidden"/>
                                      </p:to>
                                    </p:set>
                                  </p:childTnLst>
                                </p:cTn>
                              </p:par>
                              <p:par>
                                <p:cTn id="521" presetID="2" presetClass="exit" presetSubtype="1" fill="hold" grpId="2" nodeType="withEffect">
                                  <p:stCondLst>
                                    <p:cond delay="0"/>
                                  </p:stCondLst>
                                  <p:childTnLst>
                                    <p:anim calcmode="lin" valueType="num">
                                      <p:cBhvr additive="base">
                                        <p:cTn id="522" dur="3500"/>
                                        <p:tgtEl>
                                          <p:spTgt spid="46"/>
                                        </p:tgtEl>
                                        <p:attrNameLst>
                                          <p:attrName>ppt_x</p:attrName>
                                        </p:attrNameLst>
                                      </p:cBhvr>
                                      <p:tavLst>
                                        <p:tav tm="0">
                                          <p:val>
                                            <p:strVal val="ppt_x"/>
                                          </p:val>
                                        </p:tav>
                                        <p:tav tm="100000">
                                          <p:val>
                                            <p:strVal val="ppt_x"/>
                                          </p:val>
                                        </p:tav>
                                      </p:tavLst>
                                    </p:anim>
                                    <p:anim calcmode="lin" valueType="num">
                                      <p:cBhvr additive="base">
                                        <p:cTn id="523" dur="3500"/>
                                        <p:tgtEl>
                                          <p:spTgt spid="46"/>
                                        </p:tgtEl>
                                        <p:attrNameLst>
                                          <p:attrName>ppt_y</p:attrName>
                                        </p:attrNameLst>
                                      </p:cBhvr>
                                      <p:tavLst>
                                        <p:tav tm="0">
                                          <p:val>
                                            <p:strVal val="ppt_y"/>
                                          </p:val>
                                        </p:tav>
                                        <p:tav tm="100000">
                                          <p:val>
                                            <p:strVal val="0-ppt_h/2"/>
                                          </p:val>
                                        </p:tav>
                                      </p:tavLst>
                                    </p:anim>
                                    <p:set>
                                      <p:cBhvr>
                                        <p:cTn id="524" dur="1" fill="hold">
                                          <p:stCondLst>
                                            <p:cond delay="3499"/>
                                          </p:stCondLst>
                                        </p:cTn>
                                        <p:tgtEl>
                                          <p:spTgt spid="46"/>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47"/>
                                        </p:tgtEl>
                                        <p:attrNameLst>
                                          <p:attrName>ppt_x</p:attrName>
                                        </p:attrNameLst>
                                      </p:cBhvr>
                                      <p:tavLst>
                                        <p:tav tm="0">
                                          <p:val>
                                            <p:strVal val="ppt_x"/>
                                          </p:val>
                                        </p:tav>
                                        <p:tav tm="100000">
                                          <p:val>
                                            <p:strVal val="ppt_x"/>
                                          </p:val>
                                        </p:tav>
                                      </p:tavLst>
                                    </p:anim>
                                    <p:anim calcmode="lin" valueType="num">
                                      <p:cBhvr additive="base">
                                        <p:cTn id="527" dur="3500"/>
                                        <p:tgtEl>
                                          <p:spTgt spid="47"/>
                                        </p:tgtEl>
                                        <p:attrNameLst>
                                          <p:attrName>ppt_y</p:attrName>
                                        </p:attrNameLst>
                                      </p:cBhvr>
                                      <p:tavLst>
                                        <p:tav tm="0">
                                          <p:val>
                                            <p:strVal val="ppt_y"/>
                                          </p:val>
                                        </p:tav>
                                        <p:tav tm="100000">
                                          <p:val>
                                            <p:strVal val="0-ppt_h/2"/>
                                          </p:val>
                                        </p:tav>
                                      </p:tavLst>
                                    </p:anim>
                                    <p:set>
                                      <p:cBhvr>
                                        <p:cTn id="528" dur="1" fill="hold">
                                          <p:stCondLst>
                                            <p:cond delay="3499"/>
                                          </p:stCondLst>
                                        </p:cTn>
                                        <p:tgtEl>
                                          <p:spTgt spid="47"/>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48"/>
                                        </p:tgtEl>
                                        <p:attrNameLst>
                                          <p:attrName>ppt_x</p:attrName>
                                        </p:attrNameLst>
                                      </p:cBhvr>
                                      <p:tavLst>
                                        <p:tav tm="0">
                                          <p:val>
                                            <p:strVal val="ppt_x"/>
                                          </p:val>
                                        </p:tav>
                                        <p:tav tm="100000">
                                          <p:val>
                                            <p:strVal val="ppt_x"/>
                                          </p:val>
                                        </p:tav>
                                      </p:tavLst>
                                    </p:anim>
                                    <p:anim calcmode="lin" valueType="num">
                                      <p:cBhvr additive="base">
                                        <p:cTn id="531" dur="3500"/>
                                        <p:tgtEl>
                                          <p:spTgt spid="48"/>
                                        </p:tgtEl>
                                        <p:attrNameLst>
                                          <p:attrName>ppt_y</p:attrName>
                                        </p:attrNameLst>
                                      </p:cBhvr>
                                      <p:tavLst>
                                        <p:tav tm="0">
                                          <p:val>
                                            <p:strVal val="ppt_y"/>
                                          </p:val>
                                        </p:tav>
                                        <p:tav tm="100000">
                                          <p:val>
                                            <p:strVal val="0-ppt_h/2"/>
                                          </p:val>
                                        </p:tav>
                                      </p:tavLst>
                                    </p:anim>
                                    <p:set>
                                      <p:cBhvr>
                                        <p:cTn id="532" dur="1" fill="hold">
                                          <p:stCondLst>
                                            <p:cond delay="3499"/>
                                          </p:stCondLst>
                                        </p:cTn>
                                        <p:tgtEl>
                                          <p:spTgt spid="48"/>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49"/>
                                        </p:tgtEl>
                                        <p:attrNameLst>
                                          <p:attrName>ppt_x</p:attrName>
                                        </p:attrNameLst>
                                      </p:cBhvr>
                                      <p:tavLst>
                                        <p:tav tm="0">
                                          <p:val>
                                            <p:strVal val="ppt_x"/>
                                          </p:val>
                                        </p:tav>
                                        <p:tav tm="100000">
                                          <p:val>
                                            <p:strVal val="ppt_x"/>
                                          </p:val>
                                        </p:tav>
                                      </p:tavLst>
                                    </p:anim>
                                    <p:anim calcmode="lin" valueType="num">
                                      <p:cBhvr additive="base">
                                        <p:cTn id="535" dur="3500"/>
                                        <p:tgtEl>
                                          <p:spTgt spid="49"/>
                                        </p:tgtEl>
                                        <p:attrNameLst>
                                          <p:attrName>ppt_y</p:attrName>
                                        </p:attrNameLst>
                                      </p:cBhvr>
                                      <p:tavLst>
                                        <p:tav tm="0">
                                          <p:val>
                                            <p:strVal val="ppt_y"/>
                                          </p:val>
                                        </p:tav>
                                        <p:tav tm="100000">
                                          <p:val>
                                            <p:strVal val="0-ppt_h/2"/>
                                          </p:val>
                                        </p:tav>
                                      </p:tavLst>
                                    </p:anim>
                                    <p:set>
                                      <p:cBhvr>
                                        <p:cTn id="536" dur="1" fill="hold">
                                          <p:stCondLst>
                                            <p:cond delay="3499"/>
                                          </p:stCondLst>
                                        </p:cTn>
                                        <p:tgtEl>
                                          <p:spTgt spid="49"/>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50"/>
                                        </p:tgtEl>
                                        <p:attrNameLst>
                                          <p:attrName>ppt_x</p:attrName>
                                        </p:attrNameLst>
                                      </p:cBhvr>
                                      <p:tavLst>
                                        <p:tav tm="0">
                                          <p:val>
                                            <p:strVal val="ppt_x"/>
                                          </p:val>
                                        </p:tav>
                                        <p:tav tm="100000">
                                          <p:val>
                                            <p:strVal val="ppt_x"/>
                                          </p:val>
                                        </p:tav>
                                      </p:tavLst>
                                    </p:anim>
                                    <p:anim calcmode="lin" valueType="num">
                                      <p:cBhvr additive="base">
                                        <p:cTn id="539" dur="3500"/>
                                        <p:tgtEl>
                                          <p:spTgt spid="50"/>
                                        </p:tgtEl>
                                        <p:attrNameLst>
                                          <p:attrName>ppt_y</p:attrName>
                                        </p:attrNameLst>
                                      </p:cBhvr>
                                      <p:tavLst>
                                        <p:tav tm="0">
                                          <p:val>
                                            <p:strVal val="ppt_y"/>
                                          </p:val>
                                        </p:tav>
                                        <p:tav tm="100000">
                                          <p:val>
                                            <p:strVal val="0-ppt_h/2"/>
                                          </p:val>
                                        </p:tav>
                                      </p:tavLst>
                                    </p:anim>
                                    <p:set>
                                      <p:cBhvr>
                                        <p:cTn id="540" dur="1" fill="hold">
                                          <p:stCondLst>
                                            <p:cond delay="3499"/>
                                          </p:stCondLst>
                                        </p:cTn>
                                        <p:tgtEl>
                                          <p:spTgt spid="50"/>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51"/>
                                        </p:tgtEl>
                                        <p:attrNameLst>
                                          <p:attrName>ppt_x</p:attrName>
                                        </p:attrNameLst>
                                      </p:cBhvr>
                                      <p:tavLst>
                                        <p:tav tm="0">
                                          <p:val>
                                            <p:strVal val="ppt_x"/>
                                          </p:val>
                                        </p:tav>
                                        <p:tav tm="100000">
                                          <p:val>
                                            <p:strVal val="ppt_x"/>
                                          </p:val>
                                        </p:tav>
                                      </p:tavLst>
                                    </p:anim>
                                    <p:anim calcmode="lin" valueType="num">
                                      <p:cBhvr additive="base">
                                        <p:cTn id="543" dur="3500"/>
                                        <p:tgtEl>
                                          <p:spTgt spid="51"/>
                                        </p:tgtEl>
                                        <p:attrNameLst>
                                          <p:attrName>ppt_y</p:attrName>
                                        </p:attrNameLst>
                                      </p:cBhvr>
                                      <p:tavLst>
                                        <p:tav tm="0">
                                          <p:val>
                                            <p:strVal val="ppt_y"/>
                                          </p:val>
                                        </p:tav>
                                        <p:tav tm="100000">
                                          <p:val>
                                            <p:strVal val="0-ppt_h/2"/>
                                          </p:val>
                                        </p:tav>
                                      </p:tavLst>
                                    </p:anim>
                                    <p:set>
                                      <p:cBhvr>
                                        <p:cTn id="544" dur="1" fill="hold">
                                          <p:stCondLst>
                                            <p:cond delay="3499"/>
                                          </p:stCondLst>
                                        </p:cTn>
                                        <p:tgtEl>
                                          <p:spTgt spid="51"/>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52"/>
                                        </p:tgtEl>
                                        <p:attrNameLst>
                                          <p:attrName>ppt_x</p:attrName>
                                        </p:attrNameLst>
                                      </p:cBhvr>
                                      <p:tavLst>
                                        <p:tav tm="0">
                                          <p:val>
                                            <p:strVal val="ppt_x"/>
                                          </p:val>
                                        </p:tav>
                                        <p:tav tm="100000">
                                          <p:val>
                                            <p:strVal val="ppt_x"/>
                                          </p:val>
                                        </p:tav>
                                      </p:tavLst>
                                    </p:anim>
                                    <p:anim calcmode="lin" valueType="num">
                                      <p:cBhvr additive="base">
                                        <p:cTn id="547" dur="3500"/>
                                        <p:tgtEl>
                                          <p:spTgt spid="52"/>
                                        </p:tgtEl>
                                        <p:attrNameLst>
                                          <p:attrName>ppt_y</p:attrName>
                                        </p:attrNameLst>
                                      </p:cBhvr>
                                      <p:tavLst>
                                        <p:tav tm="0">
                                          <p:val>
                                            <p:strVal val="ppt_y"/>
                                          </p:val>
                                        </p:tav>
                                        <p:tav tm="100000">
                                          <p:val>
                                            <p:strVal val="0-ppt_h/2"/>
                                          </p:val>
                                        </p:tav>
                                      </p:tavLst>
                                    </p:anim>
                                    <p:set>
                                      <p:cBhvr>
                                        <p:cTn id="548" dur="1" fill="hold">
                                          <p:stCondLst>
                                            <p:cond delay="3499"/>
                                          </p:stCondLst>
                                        </p:cTn>
                                        <p:tgtEl>
                                          <p:spTgt spid="52"/>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53"/>
                                        </p:tgtEl>
                                        <p:attrNameLst>
                                          <p:attrName>ppt_x</p:attrName>
                                        </p:attrNameLst>
                                      </p:cBhvr>
                                      <p:tavLst>
                                        <p:tav tm="0">
                                          <p:val>
                                            <p:strVal val="ppt_x"/>
                                          </p:val>
                                        </p:tav>
                                        <p:tav tm="100000">
                                          <p:val>
                                            <p:strVal val="ppt_x"/>
                                          </p:val>
                                        </p:tav>
                                      </p:tavLst>
                                    </p:anim>
                                    <p:anim calcmode="lin" valueType="num">
                                      <p:cBhvr additive="base">
                                        <p:cTn id="551" dur="3500"/>
                                        <p:tgtEl>
                                          <p:spTgt spid="53"/>
                                        </p:tgtEl>
                                        <p:attrNameLst>
                                          <p:attrName>ppt_y</p:attrName>
                                        </p:attrNameLst>
                                      </p:cBhvr>
                                      <p:tavLst>
                                        <p:tav tm="0">
                                          <p:val>
                                            <p:strVal val="ppt_y"/>
                                          </p:val>
                                        </p:tav>
                                        <p:tav tm="100000">
                                          <p:val>
                                            <p:strVal val="0-ppt_h/2"/>
                                          </p:val>
                                        </p:tav>
                                      </p:tavLst>
                                    </p:anim>
                                    <p:set>
                                      <p:cBhvr>
                                        <p:cTn id="552" dur="1" fill="hold">
                                          <p:stCondLst>
                                            <p:cond delay="3499"/>
                                          </p:stCondLst>
                                        </p:cTn>
                                        <p:tgtEl>
                                          <p:spTgt spid="53"/>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54"/>
                                        </p:tgtEl>
                                        <p:attrNameLst>
                                          <p:attrName>ppt_x</p:attrName>
                                        </p:attrNameLst>
                                      </p:cBhvr>
                                      <p:tavLst>
                                        <p:tav tm="0">
                                          <p:val>
                                            <p:strVal val="ppt_x"/>
                                          </p:val>
                                        </p:tav>
                                        <p:tav tm="100000">
                                          <p:val>
                                            <p:strVal val="ppt_x"/>
                                          </p:val>
                                        </p:tav>
                                      </p:tavLst>
                                    </p:anim>
                                    <p:anim calcmode="lin" valueType="num">
                                      <p:cBhvr additive="base">
                                        <p:cTn id="555" dur="3500"/>
                                        <p:tgtEl>
                                          <p:spTgt spid="54"/>
                                        </p:tgtEl>
                                        <p:attrNameLst>
                                          <p:attrName>ppt_y</p:attrName>
                                        </p:attrNameLst>
                                      </p:cBhvr>
                                      <p:tavLst>
                                        <p:tav tm="0">
                                          <p:val>
                                            <p:strVal val="ppt_y"/>
                                          </p:val>
                                        </p:tav>
                                        <p:tav tm="100000">
                                          <p:val>
                                            <p:strVal val="0-ppt_h/2"/>
                                          </p:val>
                                        </p:tav>
                                      </p:tavLst>
                                    </p:anim>
                                    <p:set>
                                      <p:cBhvr>
                                        <p:cTn id="556" dur="1" fill="hold">
                                          <p:stCondLst>
                                            <p:cond delay="3499"/>
                                          </p:stCondLst>
                                        </p:cTn>
                                        <p:tgtEl>
                                          <p:spTgt spid="54"/>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55"/>
                                        </p:tgtEl>
                                        <p:attrNameLst>
                                          <p:attrName>ppt_x</p:attrName>
                                        </p:attrNameLst>
                                      </p:cBhvr>
                                      <p:tavLst>
                                        <p:tav tm="0">
                                          <p:val>
                                            <p:strVal val="ppt_x"/>
                                          </p:val>
                                        </p:tav>
                                        <p:tav tm="100000">
                                          <p:val>
                                            <p:strVal val="ppt_x"/>
                                          </p:val>
                                        </p:tav>
                                      </p:tavLst>
                                    </p:anim>
                                    <p:anim calcmode="lin" valueType="num">
                                      <p:cBhvr additive="base">
                                        <p:cTn id="559" dur="3500"/>
                                        <p:tgtEl>
                                          <p:spTgt spid="55"/>
                                        </p:tgtEl>
                                        <p:attrNameLst>
                                          <p:attrName>ppt_y</p:attrName>
                                        </p:attrNameLst>
                                      </p:cBhvr>
                                      <p:tavLst>
                                        <p:tav tm="0">
                                          <p:val>
                                            <p:strVal val="ppt_y"/>
                                          </p:val>
                                        </p:tav>
                                        <p:tav tm="100000">
                                          <p:val>
                                            <p:strVal val="0-ppt_h/2"/>
                                          </p:val>
                                        </p:tav>
                                      </p:tavLst>
                                    </p:anim>
                                    <p:set>
                                      <p:cBhvr>
                                        <p:cTn id="560" dur="1" fill="hold">
                                          <p:stCondLst>
                                            <p:cond delay="3499"/>
                                          </p:stCondLst>
                                        </p:cTn>
                                        <p:tgtEl>
                                          <p:spTgt spid="55"/>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56"/>
                                        </p:tgtEl>
                                        <p:attrNameLst>
                                          <p:attrName>ppt_x</p:attrName>
                                        </p:attrNameLst>
                                      </p:cBhvr>
                                      <p:tavLst>
                                        <p:tav tm="0">
                                          <p:val>
                                            <p:strVal val="ppt_x"/>
                                          </p:val>
                                        </p:tav>
                                        <p:tav tm="100000">
                                          <p:val>
                                            <p:strVal val="ppt_x"/>
                                          </p:val>
                                        </p:tav>
                                      </p:tavLst>
                                    </p:anim>
                                    <p:anim calcmode="lin" valueType="num">
                                      <p:cBhvr additive="base">
                                        <p:cTn id="563" dur="3500"/>
                                        <p:tgtEl>
                                          <p:spTgt spid="56"/>
                                        </p:tgtEl>
                                        <p:attrNameLst>
                                          <p:attrName>ppt_y</p:attrName>
                                        </p:attrNameLst>
                                      </p:cBhvr>
                                      <p:tavLst>
                                        <p:tav tm="0">
                                          <p:val>
                                            <p:strVal val="ppt_y"/>
                                          </p:val>
                                        </p:tav>
                                        <p:tav tm="100000">
                                          <p:val>
                                            <p:strVal val="0-ppt_h/2"/>
                                          </p:val>
                                        </p:tav>
                                      </p:tavLst>
                                    </p:anim>
                                    <p:set>
                                      <p:cBhvr>
                                        <p:cTn id="564" dur="1" fill="hold">
                                          <p:stCondLst>
                                            <p:cond delay="3499"/>
                                          </p:stCondLst>
                                        </p:cTn>
                                        <p:tgtEl>
                                          <p:spTgt spid="56"/>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57"/>
                                        </p:tgtEl>
                                        <p:attrNameLst>
                                          <p:attrName>ppt_x</p:attrName>
                                        </p:attrNameLst>
                                      </p:cBhvr>
                                      <p:tavLst>
                                        <p:tav tm="0">
                                          <p:val>
                                            <p:strVal val="ppt_x"/>
                                          </p:val>
                                        </p:tav>
                                        <p:tav tm="100000">
                                          <p:val>
                                            <p:strVal val="ppt_x"/>
                                          </p:val>
                                        </p:tav>
                                      </p:tavLst>
                                    </p:anim>
                                    <p:anim calcmode="lin" valueType="num">
                                      <p:cBhvr additive="base">
                                        <p:cTn id="567" dur="3500"/>
                                        <p:tgtEl>
                                          <p:spTgt spid="57"/>
                                        </p:tgtEl>
                                        <p:attrNameLst>
                                          <p:attrName>ppt_y</p:attrName>
                                        </p:attrNameLst>
                                      </p:cBhvr>
                                      <p:tavLst>
                                        <p:tav tm="0">
                                          <p:val>
                                            <p:strVal val="ppt_y"/>
                                          </p:val>
                                        </p:tav>
                                        <p:tav tm="100000">
                                          <p:val>
                                            <p:strVal val="0-ppt_h/2"/>
                                          </p:val>
                                        </p:tav>
                                      </p:tavLst>
                                    </p:anim>
                                    <p:set>
                                      <p:cBhvr>
                                        <p:cTn id="568" dur="1" fill="hold">
                                          <p:stCondLst>
                                            <p:cond delay="3499"/>
                                          </p:stCondLst>
                                        </p:cTn>
                                        <p:tgtEl>
                                          <p:spTgt spid="57"/>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58"/>
                                        </p:tgtEl>
                                        <p:attrNameLst>
                                          <p:attrName>ppt_x</p:attrName>
                                        </p:attrNameLst>
                                      </p:cBhvr>
                                      <p:tavLst>
                                        <p:tav tm="0">
                                          <p:val>
                                            <p:strVal val="ppt_x"/>
                                          </p:val>
                                        </p:tav>
                                        <p:tav tm="100000">
                                          <p:val>
                                            <p:strVal val="ppt_x"/>
                                          </p:val>
                                        </p:tav>
                                      </p:tavLst>
                                    </p:anim>
                                    <p:anim calcmode="lin" valueType="num">
                                      <p:cBhvr additive="base">
                                        <p:cTn id="571" dur="3500"/>
                                        <p:tgtEl>
                                          <p:spTgt spid="58"/>
                                        </p:tgtEl>
                                        <p:attrNameLst>
                                          <p:attrName>ppt_y</p:attrName>
                                        </p:attrNameLst>
                                      </p:cBhvr>
                                      <p:tavLst>
                                        <p:tav tm="0">
                                          <p:val>
                                            <p:strVal val="ppt_y"/>
                                          </p:val>
                                        </p:tav>
                                        <p:tav tm="100000">
                                          <p:val>
                                            <p:strVal val="0-ppt_h/2"/>
                                          </p:val>
                                        </p:tav>
                                      </p:tavLst>
                                    </p:anim>
                                    <p:set>
                                      <p:cBhvr>
                                        <p:cTn id="572" dur="1" fill="hold">
                                          <p:stCondLst>
                                            <p:cond delay="3499"/>
                                          </p:stCondLst>
                                        </p:cTn>
                                        <p:tgtEl>
                                          <p:spTgt spid="58"/>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59"/>
                                        </p:tgtEl>
                                        <p:attrNameLst>
                                          <p:attrName>ppt_x</p:attrName>
                                        </p:attrNameLst>
                                      </p:cBhvr>
                                      <p:tavLst>
                                        <p:tav tm="0">
                                          <p:val>
                                            <p:strVal val="ppt_x"/>
                                          </p:val>
                                        </p:tav>
                                        <p:tav tm="100000">
                                          <p:val>
                                            <p:strVal val="ppt_x"/>
                                          </p:val>
                                        </p:tav>
                                      </p:tavLst>
                                    </p:anim>
                                    <p:anim calcmode="lin" valueType="num">
                                      <p:cBhvr additive="base">
                                        <p:cTn id="575" dur="3500"/>
                                        <p:tgtEl>
                                          <p:spTgt spid="59"/>
                                        </p:tgtEl>
                                        <p:attrNameLst>
                                          <p:attrName>ppt_y</p:attrName>
                                        </p:attrNameLst>
                                      </p:cBhvr>
                                      <p:tavLst>
                                        <p:tav tm="0">
                                          <p:val>
                                            <p:strVal val="ppt_y"/>
                                          </p:val>
                                        </p:tav>
                                        <p:tav tm="100000">
                                          <p:val>
                                            <p:strVal val="0-ppt_h/2"/>
                                          </p:val>
                                        </p:tav>
                                      </p:tavLst>
                                    </p:anim>
                                    <p:set>
                                      <p:cBhvr>
                                        <p:cTn id="576" dur="1" fill="hold">
                                          <p:stCondLst>
                                            <p:cond delay="3499"/>
                                          </p:stCondLst>
                                        </p:cTn>
                                        <p:tgtEl>
                                          <p:spTgt spid="59"/>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60"/>
                                        </p:tgtEl>
                                        <p:attrNameLst>
                                          <p:attrName>ppt_x</p:attrName>
                                        </p:attrNameLst>
                                      </p:cBhvr>
                                      <p:tavLst>
                                        <p:tav tm="0">
                                          <p:val>
                                            <p:strVal val="ppt_x"/>
                                          </p:val>
                                        </p:tav>
                                        <p:tav tm="100000">
                                          <p:val>
                                            <p:strVal val="ppt_x"/>
                                          </p:val>
                                        </p:tav>
                                      </p:tavLst>
                                    </p:anim>
                                    <p:anim calcmode="lin" valueType="num">
                                      <p:cBhvr additive="base">
                                        <p:cTn id="579" dur="3500"/>
                                        <p:tgtEl>
                                          <p:spTgt spid="60"/>
                                        </p:tgtEl>
                                        <p:attrNameLst>
                                          <p:attrName>ppt_y</p:attrName>
                                        </p:attrNameLst>
                                      </p:cBhvr>
                                      <p:tavLst>
                                        <p:tav tm="0">
                                          <p:val>
                                            <p:strVal val="ppt_y"/>
                                          </p:val>
                                        </p:tav>
                                        <p:tav tm="100000">
                                          <p:val>
                                            <p:strVal val="0-ppt_h/2"/>
                                          </p:val>
                                        </p:tav>
                                      </p:tavLst>
                                    </p:anim>
                                    <p:set>
                                      <p:cBhvr>
                                        <p:cTn id="580" dur="1" fill="hold">
                                          <p:stCondLst>
                                            <p:cond delay="3499"/>
                                          </p:stCondLst>
                                        </p:cTn>
                                        <p:tgtEl>
                                          <p:spTgt spid="60"/>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61"/>
                                        </p:tgtEl>
                                        <p:attrNameLst>
                                          <p:attrName>ppt_x</p:attrName>
                                        </p:attrNameLst>
                                      </p:cBhvr>
                                      <p:tavLst>
                                        <p:tav tm="0">
                                          <p:val>
                                            <p:strVal val="ppt_x"/>
                                          </p:val>
                                        </p:tav>
                                        <p:tav tm="100000">
                                          <p:val>
                                            <p:strVal val="ppt_x"/>
                                          </p:val>
                                        </p:tav>
                                      </p:tavLst>
                                    </p:anim>
                                    <p:anim calcmode="lin" valueType="num">
                                      <p:cBhvr additive="base">
                                        <p:cTn id="583" dur="3500"/>
                                        <p:tgtEl>
                                          <p:spTgt spid="61"/>
                                        </p:tgtEl>
                                        <p:attrNameLst>
                                          <p:attrName>ppt_y</p:attrName>
                                        </p:attrNameLst>
                                      </p:cBhvr>
                                      <p:tavLst>
                                        <p:tav tm="0">
                                          <p:val>
                                            <p:strVal val="ppt_y"/>
                                          </p:val>
                                        </p:tav>
                                        <p:tav tm="100000">
                                          <p:val>
                                            <p:strVal val="0-ppt_h/2"/>
                                          </p:val>
                                        </p:tav>
                                      </p:tavLst>
                                    </p:anim>
                                    <p:set>
                                      <p:cBhvr>
                                        <p:cTn id="584" dur="1" fill="hold">
                                          <p:stCondLst>
                                            <p:cond delay="3499"/>
                                          </p:stCondLst>
                                        </p:cTn>
                                        <p:tgtEl>
                                          <p:spTgt spid="61"/>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62"/>
                                        </p:tgtEl>
                                        <p:attrNameLst>
                                          <p:attrName>ppt_x</p:attrName>
                                        </p:attrNameLst>
                                      </p:cBhvr>
                                      <p:tavLst>
                                        <p:tav tm="0">
                                          <p:val>
                                            <p:strVal val="ppt_x"/>
                                          </p:val>
                                        </p:tav>
                                        <p:tav tm="100000">
                                          <p:val>
                                            <p:strVal val="ppt_x"/>
                                          </p:val>
                                        </p:tav>
                                      </p:tavLst>
                                    </p:anim>
                                    <p:anim calcmode="lin" valueType="num">
                                      <p:cBhvr additive="base">
                                        <p:cTn id="587" dur="3500"/>
                                        <p:tgtEl>
                                          <p:spTgt spid="62"/>
                                        </p:tgtEl>
                                        <p:attrNameLst>
                                          <p:attrName>ppt_y</p:attrName>
                                        </p:attrNameLst>
                                      </p:cBhvr>
                                      <p:tavLst>
                                        <p:tav tm="0">
                                          <p:val>
                                            <p:strVal val="ppt_y"/>
                                          </p:val>
                                        </p:tav>
                                        <p:tav tm="100000">
                                          <p:val>
                                            <p:strVal val="0-ppt_h/2"/>
                                          </p:val>
                                        </p:tav>
                                      </p:tavLst>
                                    </p:anim>
                                    <p:set>
                                      <p:cBhvr>
                                        <p:cTn id="588" dur="1" fill="hold">
                                          <p:stCondLst>
                                            <p:cond delay="3499"/>
                                          </p:stCondLst>
                                        </p:cTn>
                                        <p:tgtEl>
                                          <p:spTgt spid="62"/>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63"/>
                                        </p:tgtEl>
                                        <p:attrNameLst>
                                          <p:attrName>ppt_x</p:attrName>
                                        </p:attrNameLst>
                                      </p:cBhvr>
                                      <p:tavLst>
                                        <p:tav tm="0">
                                          <p:val>
                                            <p:strVal val="ppt_x"/>
                                          </p:val>
                                        </p:tav>
                                        <p:tav tm="100000">
                                          <p:val>
                                            <p:strVal val="ppt_x"/>
                                          </p:val>
                                        </p:tav>
                                      </p:tavLst>
                                    </p:anim>
                                    <p:anim calcmode="lin" valueType="num">
                                      <p:cBhvr additive="base">
                                        <p:cTn id="591" dur="3500"/>
                                        <p:tgtEl>
                                          <p:spTgt spid="63"/>
                                        </p:tgtEl>
                                        <p:attrNameLst>
                                          <p:attrName>ppt_y</p:attrName>
                                        </p:attrNameLst>
                                      </p:cBhvr>
                                      <p:tavLst>
                                        <p:tav tm="0">
                                          <p:val>
                                            <p:strVal val="ppt_y"/>
                                          </p:val>
                                        </p:tav>
                                        <p:tav tm="100000">
                                          <p:val>
                                            <p:strVal val="0-ppt_h/2"/>
                                          </p:val>
                                        </p:tav>
                                      </p:tavLst>
                                    </p:anim>
                                    <p:set>
                                      <p:cBhvr>
                                        <p:cTn id="592" dur="1" fill="hold">
                                          <p:stCondLst>
                                            <p:cond delay="3499"/>
                                          </p:stCondLst>
                                        </p:cTn>
                                        <p:tgtEl>
                                          <p:spTgt spid="63"/>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64"/>
                                        </p:tgtEl>
                                        <p:attrNameLst>
                                          <p:attrName>ppt_x</p:attrName>
                                        </p:attrNameLst>
                                      </p:cBhvr>
                                      <p:tavLst>
                                        <p:tav tm="0">
                                          <p:val>
                                            <p:strVal val="ppt_x"/>
                                          </p:val>
                                        </p:tav>
                                        <p:tav tm="100000">
                                          <p:val>
                                            <p:strVal val="ppt_x"/>
                                          </p:val>
                                        </p:tav>
                                      </p:tavLst>
                                    </p:anim>
                                    <p:anim calcmode="lin" valueType="num">
                                      <p:cBhvr additive="base">
                                        <p:cTn id="595" dur="3500"/>
                                        <p:tgtEl>
                                          <p:spTgt spid="64"/>
                                        </p:tgtEl>
                                        <p:attrNameLst>
                                          <p:attrName>ppt_y</p:attrName>
                                        </p:attrNameLst>
                                      </p:cBhvr>
                                      <p:tavLst>
                                        <p:tav tm="0">
                                          <p:val>
                                            <p:strVal val="ppt_y"/>
                                          </p:val>
                                        </p:tav>
                                        <p:tav tm="100000">
                                          <p:val>
                                            <p:strVal val="0-ppt_h/2"/>
                                          </p:val>
                                        </p:tav>
                                      </p:tavLst>
                                    </p:anim>
                                    <p:set>
                                      <p:cBhvr>
                                        <p:cTn id="596" dur="1" fill="hold">
                                          <p:stCondLst>
                                            <p:cond delay="3499"/>
                                          </p:stCondLst>
                                        </p:cTn>
                                        <p:tgtEl>
                                          <p:spTgt spid="64"/>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65"/>
                                        </p:tgtEl>
                                        <p:attrNameLst>
                                          <p:attrName>ppt_x</p:attrName>
                                        </p:attrNameLst>
                                      </p:cBhvr>
                                      <p:tavLst>
                                        <p:tav tm="0">
                                          <p:val>
                                            <p:strVal val="ppt_x"/>
                                          </p:val>
                                        </p:tav>
                                        <p:tav tm="100000">
                                          <p:val>
                                            <p:strVal val="ppt_x"/>
                                          </p:val>
                                        </p:tav>
                                      </p:tavLst>
                                    </p:anim>
                                    <p:anim calcmode="lin" valueType="num">
                                      <p:cBhvr additive="base">
                                        <p:cTn id="599" dur="3500"/>
                                        <p:tgtEl>
                                          <p:spTgt spid="65"/>
                                        </p:tgtEl>
                                        <p:attrNameLst>
                                          <p:attrName>ppt_y</p:attrName>
                                        </p:attrNameLst>
                                      </p:cBhvr>
                                      <p:tavLst>
                                        <p:tav tm="0">
                                          <p:val>
                                            <p:strVal val="ppt_y"/>
                                          </p:val>
                                        </p:tav>
                                        <p:tav tm="100000">
                                          <p:val>
                                            <p:strVal val="0-ppt_h/2"/>
                                          </p:val>
                                        </p:tav>
                                      </p:tavLst>
                                    </p:anim>
                                    <p:set>
                                      <p:cBhvr>
                                        <p:cTn id="600" dur="1" fill="hold">
                                          <p:stCondLst>
                                            <p:cond delay="3499"/>
                                          </p:stCondLst>
                                        </p:cTn>
                                        <p:tgtEl>
                                          <p:spTgt spid="65"/>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66"/>
                                        </p:tgtEl>
                                        <p:attrNameLst>
                                          <p:attrName>ppt_x</p:attrName>
                                        </p:attrNameLst>
                                      </p:cBhvr>
                                      <p:tavLst>
                                        <p:tav tm="0">
                                          <p:val>
                                            <p:strVal val="ppt_x"/>
                                          </p:val>
                                        </p:tav>
                                        <p:tav tm="100000">
                                          <p:val>
                                            <p:strVal val="ppt_x"/>
                                          </p:val>
                                        </p:tav>
                                      </p:tavLst>
                                    </p:anim>
                                    <p:anim calcmode="lin" valueType="num">
                                      <p:cBhvr additive="base">
                                        <p:cTn id="603" dur="3500"/>
                                        <p:tgtEl>
                                          <p:spTgt spid="66"/>
                                        </p:tgtEl>
                                        <p:attrNameLst>
                                          <p:attrName>ppt_y</p:attrName>
                                        </p:attrNameLst>
                                      </p:cBhvr>
                                      <p:tavLst>
                                        <p:tav tm="0">
                                          <p:val>
                                            <p:strVal val="ppt_y"/>
                                          </p:val>
                                        </p:tav>
                                        <p:tav tm="100000">
                                          <p:val>
                                            <p:strVal val="0-ppt_h/2"/>
                                          </p:val>
                                        </p:tav>
                                      </p:tavLst>
                                    </p:anim>
                                    <p:set>
                                      <p:cBhvr>
                                        <p:cTn id="604" dur="1" fill="hold">
                                          <p:stCondLst>
                                            <p:cond delay="3499"/>
                                          </p:stCondLst>
                                        </p:cTn>
                                        <p:tgtEl>
                                          <p:spTgt spid="66"/>
                                        </p:tgtEl>
                                        <p:attrNameLst>
                                          <p:attrName>style.visibility</p:attrName>
                                        </p:attrNameLst>
                                      </p:cBhvr>
                                      <p:to>
                                        <p:strVal val="hidden"/>
                                      </p:to>
                                    </p:set>
                                  </p:childTnLst>
                                </p:cTn>
                              </p:par>
                              <p:par>
                                <p:cTn id="605" presetID="21" presetClass="exit" presetSubtype="8" fill="hold" grpId="3" nodeType="withEffect">
                                  <p:stCondLst>
                                    <p:cond delay="0"/>
                                  </p:stCondLst>
                                  <p:childTnLst>
                                    <p:animEffect transition="out" filter="wheel(8)">
                                      <p:cBhvr>
                                        <p:cTn id="606" dur="12000"/>
                                        <p:tgtEl>
                                          <p:spTgt spid="6"/>
                                        </p:tgtEl>
                                      </p:cBhvr>
                                    </p:animEffect>
                                    <p:set>
                                      <p:cBhvr>
                                        <p:cTn id="607" dur="1" fill="hold">
                                          <p:stCondLst>
                                            <p:cond delay="11999"/>
                                          </p:stCondLst>
                                        </p:cTn>
                                        <p:tgtEl>
                                          <p:spTgt spid="6"/>
                                        </p:tgtEl>
                                        <p:attrNameLst>
                                          <p:attrName>style.visibility</p:attrName>
                                        </p:attrNameLst>
                                      </p:cBhvr>
                                      <p:to>
                                        <p:strVal val="hidden"/>
                                      </p:to>
                                    </p:set>
                                  </p:childTnLst>
                                </p:cTn>
                              </p:par>
                              <p:par>
                                <p:cTn id="608" presetID="21" presetClass="exit" presetSubtype="8" fill="hold" grpId="3" nodeType="withEffect">
                                  <p:stCondLst>
                                    <p:cond delay="0"/>
                                  </p:stCondLst>
                                  <p:childTnLst>
                                    <p:animEffect transition="out" filter="wheel(8)">
                                      <p:cBhvr>
                                        <p:cTn id="609" dur="12000"/>
                                        <p:tgtEl>
                                          <p:spTgt spid="7"/>
                                        </p:tgtEl>
                                      </p:cBhvr>
                                    </p:animEffect>
                                    <p:set>
                                      <p:cBhvr>
                                        <p:cTn id="610" dur="1" fill="hold">
                                          <p:stCondLst>
                                            <p:cond delay="11999"/>
                                          </p:stCondLst>
                                        </p:cTn>
                                        <p:tgtEl>
                                          <p:spTgt spid="7"/>
                                        </p:tgtEl>
                                        <p:attrNameLst>
                                          <p:attrName>style.visibility</p:attrName>
                                        </p:attrNameLst>
                                      </p:cBhvr>
                                      <p:to>
                                        <p:strVal val="hidden"/>
                                      </p:to>
                                    </p:set>
                                  </p:childTnLst>
                                </p:cTn>
                              </p:par>
                              <p:par>
                                <p:cTn id="611" presetID="21" presetClass="exit" presetSubtype="8" fill="hold" grpId="3" nodeType="withEffect">
                                  <p:stCondLst>
                                    <p:cond delay="0"/>
                                  </p:stCondLst>
                                  <p:childTnLst>
                                    <p:animEffect transition="out" filter="wheel(8)">
                                      <p:cBhvr>
                                        <p:cTn id="612" dur="12000"/>
                                        <p:tgtEl>
                                          <p:spTgt spid="9"/>
                                        </p:tgtEl>
                                      </p:cBhvr>
                                    </p:animEffect>
                                    <p:set>
                                      <p:cBhvr>
                                        <p:cTn id="613" dur="1" fill="hold">
                                          <p:stCondLst>
                                            <p:cond delay="11999"/>
                                          </p:stCondLst>
                                        </p:cTn>
                                        <p:tgtEl>
                                          <p:spTgt spid="9"/>
                                        </p:tgtEl>
                                        <p:attrNameLst>
                                          <p:attrName>style.visibility</p:attrName>
                                        </p:attrNameLst>
                                      </p:cBhvr>
                                      <p:to>
                                        <p:strVal val="hidden"/>
                                      </p:to>
                                    </p:set>
                                  </p:childTnLst>
                                </p:cTn>
                              </p:par>
                              <p:par>
                                <p:cTn id="614" presetID="21" presetClass="exit" presetSubtype="8" fill="hold" grpId="3" nodeType="withEffect">
                                  <p:stCondLst>
                                    <p:cond delay="0"/>
                                  </p:stCondLst>
                                  <p:childTnLst>
                                    <p:animEffect transition="out" filter="wheel(8)">
                                      <p:cBhvr>
                                        <p:cTn id="615" dur="12000"/>
                                        <p:tgtEl>
                                          <p:spTgt spid="10"/>
                                        </p:tgtEl>
                                      </p:cBhvr>
                                    </p:animEffect>
                                    <p:set>
                                      <p:cBhvr>
                                        <p:cTn id="616" dur="1" fill="hold">
                                          <p:stCondLst>
                                            <p:cond delay="11999"/>
                                          </p:stCondLst>
                                        </p:cTn>
                                        <p:tgtEl>
                                          <p:spTgt spid="10"/>
                                        </p:tgtEl>
                                        <p:attrNameLst>
                                          <p:attrName>style.visibility</p:attrName>
                                        </p:attrNameLst>
                                      </p:cBhvr>
                                      <p:to>
                                        <p:strVal val="hidden"/>
                                      </p:to>
                                    </p:set>
                                  </p:childTnLst>
                                </p:cTn>
                              </p:par>
                              <p:par>
                                <p:cTn id="617" presetID="21" presetClass="exit" presetSubtype="8" fill="hold" grpId="3" nodeType="withEffect">
                                  <p:stCondLst>
                                    <p:cond delay="0"/>
                                  </p:stCondLst>
                                  <p:childTnLst>
                                    <p:animEffect transition="out" filter="wheel(8)">
                                      <p:cBhvr>
                                        <p:cTn id="618" dur="12000"/>
                                        <p:tgtEl>
                                          <p:spTgt spid="11"/>
                                        </p:tgtEl>
                                      </p:cBhvr>
                                    </p:animEffect>
                                    <p:set>
                                      <p:cBhvr>
                                        <p:cTn id="619" dur="1" fill="hold">
                                          <p:stCondLst>
                                            <p:cond delay="11999"/>
                                          </p:stCondLst>
                                        </p:cTn>
                                        <p:tgtEl>
                                          <p:spTgt spid="11"/>
                                        </p:tgtEl>
                                        <p:attrNameLst>
                                          <p:attrName>style.visibility</p:attrName>
                                        </p:attrNameLst>
                                      </p:cBhvr>
                                      <p:to>
                                        <p:strVal val="hidden"/>
                                      </p:to>
                                    </p:set>
                                  </p:childTnLst>
                                </p:cTn>
                              </p:par>
                              <p:par>
                                <p:cTn id="620" presetID="21" presetClass="exit" presetSubtype="8" fill="hold" grpId="3" nodeType="withEffect">
                                  <p:stCondLst>
                                    <p:cond delay="0"/>
                                  </p:stCondLst>
                                  <p:childTnLst>
                                    <p:animEffect transition="out" filter="wheel(8)">
                                      <p:cBhvr>
                                        <p:cTn id="621" dur="12000"/>
                                        <p:tgtEl>
                                          <p:spTgt spid="12"/>
                                        </p:tgtEl>
                                      </p:cBhvr>
                                    </p:animEffect>
                                    <p:set>
                                      <p:cBhvr>
                                        <p:cTn id="622" dur="1" fill="hold">
                                          <p:stCondLst>
                                            <p:cond delay="11999"/>
                                          </p:stCondLst>
                                        </p:cTn>
                                        <p:tgtEl>
                                          <p:spTgt spid="12"/>
                                        </p:tgtEl>
                                        <p:attrNameLst>
                                          <p:attrName>style.visibility</p:attrName>
                                        </p:attrNameLst>
                                      </p:cBhvr>
                                      <p:to>
                                        <p:strVal val="hidden"/>
                                      </p:to>
                                    </p:set>
                                  </p:childTnLst>
                                </p:cTn>
                              </p:par>
                              <p:par>
                                <p:cTn id="623" presetID="21" presetClass="exit" presetSubtype="8" fill="hold" grpId="3" nodeType="withEffect">
                                  <p:stCondLst>
                                    <p:cond delay="0"/>
                                  </p:stCondLst>
                                  <p:childTnLst>
                                    <p:animEffect transition="out" filter="wheel(8)">
                                      <p:cBhvr>
                                        <p:cTn id="624" dur="12000"/>
                                        <p:tgtEl>
                                          <p:spTgt spid="13"/>
                                        </p:tgtEl>
                                      </p:cBhvr>
                                    </p:animEffect>
                                    <p:set>
                                      <p:cBhvr>
                                        <p:cTn id="625" dur="1" fill="hold">
                                          <p:stCondLst>
                                            <p:cond delay="11999"/>
                                          </p:stCondLst>
                                        </p:cTn>
                                        <p:tgtEl>
                                          <p:spTgt spid="13"/>
                                        </p:tgtEl>
                                        <p:attrNameLst>
                                          <p:attrName>style.visibility</p:attrName>
                                        </p:attrNameLst>
                                      </p:cBhvr>
                                      <p:to>
                                        <p:strVal val="hidden"/>
                                      </p:to>
                                    </p:set>
                                  </p:childTnLst>
                                </p:cTn>
                              </p:par>
                              <p:par>
                                <p:cTn id="626" presetID="21" presetClass="exit" presetSubtype="8" fill="hold" grpId="3" nodeType="withEffect">
                                  <p:stCondLst>
                                    <p:cond delay="0"/>
                                  </p:stCondLst>
                                  <p:childTnLst>
                                    <p:animEffect transition="out" filter="wheel(8)">
                                      <p:cBhvr>
                                        <p:cTn id="627" dur="12000"/>
                                        <p:tgtEl>
                                          <p:spTgt spid="14"/>
                                        </p:tgtEl>
                                      </p:cBhvr>
                                    </p:animEffect>
                                    <p:set>
                                      <p:cBhvr>
                                        <p:cTn id="628" dur="1" fill="hold">
                                          <p:stCondLst>
                                            <p:cond delay="11999"/>
                                          </p:stCondLst>
                                        </p:cTn>
                                        <p:tgtEl>
                                          <p:spTgt spid="14"/>
                                        </p:tgtEl>
                                        <p:attrNameLst>
                                          <p:attrName>style.visibility</p:attrName>
                                        </p:attrNameLst>
                                      </p:cBhvr>
                                      <p:to>
                                        <p:strVal val="hidden"/>
                                      </p:to>
                                    </p:set>
                                  </p:childTnLst>
                                </p:cTn>
                              </p:par>
                              <p:par>
                                <p:cTn id="629" presetID="21" presetClass="exit" presetSubtype="8" fill="hold" grpId="3" nodeType="withEffect">
                                  <p:stCondLst>
                                    <p:cond delay="0"/>
                                  </p:stCondLst>
                                  <p:childTnLst>
                                    <p:animEffect transition="out" filter="wheel(8)">
                                      <p:cBhvr>
                                        <p:cTn id="630" dur="12000"/>
                                        <p:tgtEl>
                                          <p:spTgt spid="15"/>
                                        </p:tgtEl>
                                      </p:cBhvr>
                                    </p:animEffect>
                                    <p:set>
                                      <p:cBhvr>
                                        <p:cTn id="631" dur="1" fill="hold">
                                          <p:stCondLst>
                                            <p:cond delay="11999"/>
                                          </p:stCondLst>
                                        </p:cTn>
                                        <p:tgtEl>
                                          <p:spTgt spid="15"/>
                                        </p:tgtEl>
                                        <p:attrNameLst>
                                          <p:attrName>style.visibility</p:attrName>
                                        </p:attrNameLst>
                                      </p:cBhvr>
                                      <p:to>
                                        <p:strVal val="hidden"/>
                                      </p:to>
                                    </p:set>
                                  </p:childTnLst>
                                </p:cTn>
                              </p:par>
                              <p:par>
                                <p:cTn id="632" presetID="21" presetClass="exit" presetSubtype="8" fill="hold" grpId="3" nodeType="withEffect">
                                  <p:stCondLst>
                                    <p:cond delay="0"/>
                                  </p:stCondLst>
                                  <p:childTnLst>
                                    <p:animEffect transition="out" filter="wheel(8)">
                                      <p:cBhvr>
                                        <p:cTn id="633" dur="12000"/>
                                        <p:tgtEl>
                                          <p:spTgt spid="16"/>
                                        </p:tgtEl>
                                      </p:cBhvr>
                                    </p:animEffect>
                                    <p:set>
                                      <p:cBhvr>
                                        <p:cTn id="634" dur="1" fill="hold">
                                          <p:stCondLst>
                                            <p:cond delay="11999"/>
                                          </p:stCondLst>
                                        </p:cTn>
                                        <p:tgtEl>
                                          <p:spTgt spid="16"/>
                                        </p:tgtEl>
                                        <p:attrNameLst>
                                          <p:attrName>style.visibility</p:attrName>
                                        </p:attrNameLst>
                                      </p:cBhvr>
                                      <p:to>
                                        <p:strVal val="hidden"/>
                                      </p:to>
                                    </p:set>
                                  </p:childTnLst>
                                </p:cTn>
                              </p:par>
                              <p:par>
                                <p:cTn id="635" presetID="21" presetClass="exit" presetSubtype="8" fill="hold" grpId="3" nodeType="withEffect">
                                  <p:stCondLst>
                                    <p:cond delay="0"/>
                                  </p:stCondLst>
                                  <p:childTnLst>
                                    <p:animEffect transition="out" filter="wheel(8)">
                                      <p:cBhvr>
                                        <p:cTn id="636" dur="12000"/>
                                        <p:tgtEl>
                                          <p:spTgt spid="17"/>
                                        </p:tgtEl>
                                      </p:cBhvr>
                                    </p:animEffect>
                                    <p:set>
                                      <p:cBhvr>
                                        <p:cTn id="637" dur="1" fill="hold">
                                          <p:stCondLst>
                                            <p:cond delay="11999"/>
                                          </p:stCondLst>
                                        </p:cTn>
                                        <p:tgtEl>
                                          <p:spTgt spid="17"/>
                                        </p:tgtEl>
                                        <p:attrNameLst>
                                          <p:attrName>style.visibility</p:attrName>
                                        </p:attrNameLst>
                                      </p:cBhvr>
                                      <p:to>
                                        <p:strVal val="hidden"/>
                                      </p:to>
                                    </p:set>
                                  </p:childTnLst>
                                </p:cTn>
                              </p:par>
                              <p:par>
                                <p:cTn id="638" presetID="21" presetClass="exit" presetSubtype="8" fill="hold" grpId="3" nodeType="withEffect">
                                  <p:stCondLst>
                                    <p:cond delay="0"/>
                                  </p:stCondLst>
                                  <p:childTnLst>
                                    <p:animEffect transition="out" filter="wheel(8)">
                                      <p:cBhvr>
                                        <p:cTn id="639" dur="12000"/>
                                        <p:tgtEl>
                                          <p:spTgt spid="18"/>
                                        </p:tgtEl>
                                      </p:cBhvr>
                                    </p:animEffect>
                                    <p:set>
                                      <p:cBhvr>
                                        <p:cTn id="640" dur="1" fill="hold">
                                          <p:stCondLst>
                                            <p:cond delay="11999"/>
                                          </p:stCondLst>
                                        </p:cTn>
                                        <p:tgtEl>
                                          <p:spTgt spid="18"/>
                                        </p:tgtEl>
                                        <p:attrNameLst>
                                          <p:attrName>style.visibility</p:attrName>
                                        </p:attrNameLst>
                                      </p:cBhvr>
                                      <p:to>
                                        <p:strVal val="hidden"/>
                                      </p:to>
                                    </p:set>
                                  </p:childTnLst>
                                </p:cTn>
                              </p:par>
                              <p:par>
                                <p:cTn id="641" presetID="21" presetClass="exit" presetSubtype="8" fill="hold" grpId="3" nodeType="withEffect">
                                  <p:stCondLst>
                                    <p:cond delay="0"/>
                                  </p:stCondLst>
                                  <p:childTnLst>
                                    <p:animEffect transition="out" filter="wheel(8)">
                                      <p:cBhvr>
                                        <p:cTn id="642" dur="12000"/>
                                        <p:tgtEl>
                                          <p:spTgt spid="19"/>
                                        </p:tgtEl>
                                      </p:cBhvr>
                                    </p:animEffect>
                                    <p:set>
                                      <p:cBhvr>
                                        <p:cTn id="643" dur="1" fill="hold">
                                          <p:stCondLst>
                                            <p:cond delay="11999"/>
                                          </p:stCondLst>
                                        </p:cTn>
                                        <p:tgtEl>
                                          <p:spTgt spid="19"/>
                                        </p:tgtEl>
                                        <p:attrNameLst>
                                          <p:attrName>style.visibility</p:attrName>
                                        </p:attrNameLst>
                                      </p:cBhvr>
                                      <p:to>
                                        <p:strVal val="hidden"/>
                                      </p:to>
                                    </p:set>
                                  </p:childTnLst>
                                </p:cTn>
                              </p:par>
                              <p:par>
                                <p:cTn id="644" presetID="21" presetClass="exit" presetSubtype="8" fill="hold" grpId="3" nodeType="withEffect">
                                  <p:stCondLst>
                                    <p:cond delay="0"/>
                                  </p:stCondLst>
                                  <p:childTnLst>
                                    <p:animEffect transition="out" filter="wheel(8)">
                                      <p:cBhvr>
                                        <p:cTn id="645" dur="12000"/>
                                        <p:tgtEl>
                                          <p:spTgt spid="20"/>
                                        </p:tgtEl>
                                      </p:cBhvr>
                                    </p:animEffect>
                                    <p:set>
                                      <p:cBhvr>
                                        <p:cTn id="646" dur="1" fill="hold">
                                          <p:stCondLst>
                                            <p:cond delay="11999"/>
                                          </p:stCondLst>
                                        </p:cTn>
                                        <p:tgtEl>
                                          <p:spTgt spid="20"/>
                                        </p:tgtEl>
                                        <p:attrNameLst>
                                          <p:attrName>style.visibility</p:attrName>
                                        </p:attrNameLst>
                                      </p:cBhvr>
                                      <p:to>
                                        <p:strVal val="hidden"/>
                                      </p:to>
                                    </p:set>
                                  </p:childTnLst>
                                </p:cTn>
                              </p:par>
                              <p:par>
                                <p:cTn id="647" presetID="21" presetClass="exit" presetSubtype="8" fill="hold" grpId="3" nodeType="withEffect">
                                  <p:stCondLst>
                                    <p:cond delay="0"/>
                                  </p:stCondLst>
                                  <p:childTnLst>
                                    <p:animEffect transition="out" filter="wheel(8)">
                                      <p:cBhvr>
                                        <p:cTn id="648" dur="12000"/>
                                        <p:tgtEl>
                                          <p:spTgt spid="21"/>
                                        </p:tgtEl>
                                      </p:cBhvr>
                                    </p:animEffect>
                                    <p:set>
                                      <p:cBhvr>
                                        <p:cTn id="649" dur="1" fill="hold">
                                          <p:stCondLst>
                                            <p:cond delay="11999"/>
                                          </p:stCondLst>
                                        </p:cTn>
                                        <p:tgtEl>
                                          <p:spTgt spid="21"/>
                                        </p:tgtEl>
                                        <p:attrNameLst>
                                          <p:attrName>style.visibility</p:attrName>
                                        </p:attrNameLst>
                                      </p:cBhvr>
                                      <p:to>
                                        <p:strVal val="hidden"/>
                                      </p:to>
                                    </p:set>
                                  </p:childTnLst>
                                </p:cTn>
                              </p:par>
                              <p:par>
                                <p:cTn id="650" presetID="21" presetClass="exit" presetSubtype="8" fill="hold" grpId="3" nodeType="withEffect">
                                  <p:stCondLst>
                                    <p:cond delay="0"/>
                                  </p:stCondLst>
                                  <p:childTnLst>
                                    <p:animEffect transition="out" filter="wheel(8)">
                                      <p:cBhvr>
                                        <p:cTn id="651" dur="12000"/>
                                        <p:tgtEl>
                                          <p:spTgt spid="22"/>
                                        </p:tgtEl>
                                      </p:cBhvr>
                                    </p:animEffect>
                                    <p:set>
                                      <p:cBhvr>
                                        <p:cTn id="652" dur="1" fill="hold">
                                          <p:stCondLst>
                                            <p:cond delay="11999"/>
                                          </p:stCondLst>
                                        </p:cTn>
                                        <p:tgtEl>
                                          <p:spTgt spid="22"/>
                                        </p:tgtEl>
                                        <p:attrNameLst>
                                          <p:attrName>style.visibility</p:attrName>
                                        </p:attrNameLst>
                                      </p:cBhvr>
                                      <p:to>
                                        <p:strVal val="hidden"/>
                                      </p:to>
                                    </p:set>
                                  </p:childTnLst>
                                </p:cTn>
                              </p:par>
                              <p:par>
                                <p:cTn id="653" presetID="21" presetClass="exit" presetSubtype="8" fill="hold" grpId="3" nodeType="withEffect">
                                  <p:stCondLst>
                                    <p:cond delay="0"/>
                                  </p:stCondLst>
                                  <p:childTnLst>
                                    <p:animEffect transition="out" filter="wheel(8)">
                                      <p:cBhvr>
                                        <p:cTn id="654" dur="12000"/>
                                        <p:tgtEl>
                                          <p:spTgt spid="23"/>
                                        </p:tgtEl>
                                      </p:cBhvr>
                                    </p:animEffect>
                                    <p:set>
                                      <p:cBhvr>
                                        <p:cTn id="655" dur="1" fill="hold">
                                          <p:stCondLst>
                                            <p:cond delay="11999"/>
                                          </p:stCondLst>
                                        </p:cTn>
                                        <p:tgtEl>
                                          <p:spTgt spid="23"/>
                                        </p:tgtEl>
                                        <p:attrNameLst>
                                          <p:attrName>style.visibility</p:attrName>
                                        </p:attrNameLst>
                                      </p:cBhvr>
                                      <p:to>
                                        <p:strVal val="hidden"/>
                                      </p:to>
                                    </p:set>
                                  </p:childTnLst>
                                </p:cTn>
                              </p:par>
                              <p:par>
                                <p:cTn id="656" presetID="21" presetClass="exit" presetSubtype="8" fill="hold" grpId="3" nodeType="withEffect">
                                  <p:stCondLst>
                                    <p:cond delay="0"/>
                                  </p:stCondLst>
                                  <p:childTnLst>
                                    <p:animEffect transition="out" filter="wheel(8)">
                                      <p:cBhvr>
                                        <p:cTn id="657" dur="12000"/>
                                        <p:tgtEl>
                                          <p:spTgt spid="24"/>
                                        </p:tgtEl>
                                      </p:cBhvr>
                                    </p:animEffect>
                                    <p:set>
                                      <p:cBhvr>
                                        <p:cTn id="658" dur="1" fill="hold">
                                          <p:stCondLst>
                                            <p:cond delay="11999"/>
                                          </p:stCondLst>
                                        </p:cTn>
                                        <p:tgtEl>
                                          <p:spTgt spid="24"/>
                                        </p:tgtEl>
                                        <p:attrNameLst>
                                          <p:attrName>style.visibility</p:attrName>
                                        </p:attrNameLst>
                                      </p:cBhvr>
                                      <p:to>
                                        <p:strVal val="hidden"/>
                                      </p:to>
                                    </p:set>
                                  </p:childTnLst>
                                </p:cTn>
                              </p:par>
                              <p:par>
                                <p:cTn id="659" presetID="21" presetClass="exit" presetSubtype="8" fill="hold" grpId="3" nodeType="withEffect">
                                  <p:stCondLst>
                                    <p:cond delay="0"/>
                                  </p:stCondLst>
                                  <p:childTnLst>
                                    <p:animEffect transition="out" filter="wheel(8)">
                                      <p:cBhvr>
                                        <p:cTn id="660" dur="12000"/>
                                        <p:tgtEl>
                                          <p:spTgt spid="25"/>
                                        </p:tgtEl>
                                      </p:cBhvr>
                                    </p:animEffect>
                                    <p:set>
                                      <p:cBhvr>
                                        <p:cTn id="661" dur="1" fill="hold">
                                          <p:stCondLst>
                                            <p:cond delay="11999"/>
                                          </p:stCondLst>
                                        </p:cTn>
                                        <p:tgtEl>
                                          <p:spTgt spid="25"/>
                                        </p:tgtEl>
                                        <p:attrNameLst>
                                          <p:attrName>style.visibility</p:attrName>
                                        </p:attrNameLst>
                                      </p:cBhvr>
                                      <p:to>
                                        <p:strVal val="hidden"/>
                                      </p:to>
                                    </p:set>
                                  </p:childTnLst>
                                </p:cTn>
                              </p:par>
                              <p:par>
                                <p:cTn id="662" presetID="21" presetClass="exit" presetSubtype="8" fill="hold" grpId="3" nodeType="withEffect">
                                  <p:stCondLst>
                                    <p:cond delay="0"/>
                                  </p:stCondLst>
                                  <p:childTnLst>
                                    <p:animEffect transition="out" filter="wheel(8)">
                                      <p:cBhvr>
                                        <p:cTn id="663" dur="12000"/>
                                        <p:tgtEl>
                                          <p:spTgt spid="26"/>
                                        </p:tgtEl>
                                      </p:cBhvr>
                                    </p:animEffect>
                                    <p:set>
                                      <p:cBhvr>
                                        <p:cTn id="664" dur="1" fill="hold">
                                          <p:stCondLst>
                                            <p:cond delay="11999"/>
                                          </p:stCondLst>
                                        </p:cTn>
                                        <p:tgtEl>
                                          <p:spTgt spid="26"/>
                                        </p:tgtEl>
                                        <p:attrNameLst>
                                          <p:attrName>style.visibility</p:attrName>
                                        </p:attrNameLst>
                                      </p:cBhvr>
                                      <p:to>
                                        <p:strVal val="hidden"/>
                                      </p:to>
                                    </p:set>
                                  </p:childTnLst>
                                </p:cTn>
                              </p:par>
                              <p:par>
                                <p:cTn id="665" presetID="21" presetClass="exit" presetSubtype="8" fill="hold" grpId="3" nodeType="withEffect">
                                  <p:stCondLst>
                                    <p:cond delay="0"/>
                                  </p:stCondLst>
                                  <p:childTnLst>
                                    <p:animEffect transition="out" filter="wheel(8)">
                                      <p:cBhvr>
                                        <p:cTn id="666" dur="12000"/>
                                        <p:tgtEl>
                                          <p:spTgt spid="27"/>
                                        </p:tgtEl>
                                      </p:cBhvr>
                                    </p:animEffect>
                                    <p:set>
                                      <p:cBhvr>
                                        <p:cTn id="667" dur="1" fill="hold">
                                          <p:stCondLst>
                                            <p:cond delay="11999"/>
                                          </p:stCondLst>
                                        </p:cTn>
                                        <p:tgtEl>
                                          <p:spTgt spid="27"/>
                                        </p:tgtEl>
                                        <p:attrNameLst>
                                          <p:attrName>style.visibility</p:attrName>
                                        </p:attrNameLst>
                                      </p:cBhvr>
                                      <p:to>
                                        <p:strVal val="hidden"/>
                                      </p:to>
                                    </p:set>
                                  </p:childTnLst>
                                </p:cTn>
                              </p:par>
                              <p:par>
                                <p:cTn id="668" presetID="21" presetClass="exit" presetSubtype="8" fill="hold" grpId="3" nodeType="withEffect">
                                  <p:stCondLst>
                                    <p:cond delay="0"/>
                                  </p:stCondLst>
                                  <p:childTnLst>
                                    <p:animEffect transition="out" filter="wheel(8)">
                                      <p:cBhvr>
                                        <p:cTn id="669" dur="12000"/>
                                        <p:tgtEl>
                                          <p:spTgt spid="28"/>
                                        </p:tgtEl>
                                      </p:cBhvr>
                                    </p:animEffect>
                                    <p:set>
                                      <p:cBhvr>
                                        <p:cTn id="670" dur="1" fill="hold">
                                          <p:stCondLst>
                                            <p:cond delay="11999"/>
                                          </p:stCondLst>
                                        </p:cTn>
                                        <p:tgtEl>
                                          <p:spTgt spid="28"/>
                                        </p:tgtEl>
                                        <p:attrNameLst>
                                          <p:attrName>style.visibility</p:attrName>
                                        </p:attrNameLst>
                                      </p:cBhvr>
                                      <p:to>
                                        <p:strVal val="hidden"/>
                                      </p:to>
                                    </p:set>
                                  </p:childTnLst>
                                </p:cTn>
                              </p:par>
                              <p:par>
                                <p:cTn id="671" presetID="21" presetClass="exit" presetSubtype="8" fill="hold" grpId="3" nodeType="withEffect">
                                  <p:stCondLst>
                                    <p:cond delay="0"/>
                                  </p:stCondLst>
                                  <p:childTnLst>
                                    <p:animEffect transition="out" filter="wheel(8)">
                                      <p:cBhvr>
                                        <p:cTn id="672" dur="12000"/>
                                        <p:tgtEl>
                                          <p:spTgt spid="29"/>
                                        </p:tgtEl>
                                      </p:cBhvr>
                                    </p:animEffect>
                                    <p:set>
                                      <p:cBhvr>
                                        <p:cTn id="673" dur="1" fill="hold">
                                          <p:stCondLst>
                                            <p:cond delay="11999"/>
                                          </p:stCondLst>
                                        </p:cTn>
                                        <p:tgtEl>
                                          <p:spTgt spid="29"/>
                                        </p:tgtEl>
                                        <p:attrNameLst>
                                          <p:attrName>style.visibility</p:attrName>
                                        </p:attrNameLst>
                                      </p:cBhvr>
                                      <p:to>
                                        <p:strVal val="hidden"/>
                                      </p:to>
                                    </p:set>
                                  </p:childTnLst>
                                </p:cTn>
                              </p:par>
                              <p:par>
                                <p:cTn id="674" presetID="21" presetClass="exit" presetSubtype="8" fill="hold" grpId="3" nodeType="withEffect">
                                  <p:stCondLst>
                                    <p:cond delay="0"/>
                                  </p:stCondLst>
                                  <p:childTnLst>
                                    <p:animEffect transition="out" filter="wheel(8)">
                                      <p:cBhvr>
                                        <p:cTn id="675" dur="12000"/>
                                        <p:tgtEl>
                                          <p:spTgt spid="30"/>
                                        </p:tgtEl>
                                      </p:cBhvr>
                                    </p:animEffect>
                                    <p:set>
                                      <p:cBhvr>
                                        <p:cTn id="676" dur="1" fill="hold">
                                          <p:stCondLst>
                                            <p:cond delay="11999"/>
                                          </p:stCondLst>
                                        </p:cTn>
                                        <p:tgtEl>
                                          <p:spTgt spid="30"/>
                                        </p:tgtEl>
                                        <p:attrNameLst>
                                          <p:attrName>style.visibility</p:attrName>
                                        </p:attrNameLst>
                                      </p:cBhvr>
                                      <p:to>
                                        <p:strVal val="hidden"/>
                                      </p:to>
                                    </p:set>
                                  </p:childTnLst>
                                </p:cTn>
                              </p:par>
                              <p:par>
                                <p:cTn id="677" presetID="21" presetClass="exit" presetSubtype="8" fill="hold" grpId="3" nodeType="withEffect">
                                  <p:stCondLst>
                                    <p:cond delay="0"/>
                                  </p:stCondLst>
                                  <p:childTnLst>
                                    <p:animEffect transition="out" filter="wheel(8)">
                                      <p:cBhvr>
                                        <p:cTn id="678" dur="12000"/>
                                        <p:tgtEl>
                                          <p:spTgt spid="31"/>
                                        </p:tgtEl>
                                      </p:cBhvr>
                                    </p:animEffect>
                                    <p:set>
                                      <p:cBhvr>
                                        <p:cTn id="679" dur="1" fill="hold">
                                          <p:stCondLst>
                                            <p:cond delay="11999"/>
                                          </p:stCondLst>
                                        </p:cTn>
                                        <p:tgtEl>
                                          <p:spTgt spid="31"/>
                                        </p:tgtEl>
                                        <p:attrNameLst>
                                          <p:attrName>style.visibility</p:attrName>
                                        </p:attrNameLst>
                                      </p:cBhvr>
                                      <p:to>
                                        <p:strVal val="hidden"/>
                                      </p:to>
                                    </p:set>
                                  </p:childTnLst>
                                </p:cTn>
                              </p:par>
                              <p:par>
                                <p:cTn id="680" presetID="21" presetClass="exit" presetSubtype="8" fill="hold" grpId="3" nodeType="withEffect">
                                  <p:stCondLst>
                                    <p:cond delay="0"/>
                                  </p:stCondLst>
                                  <p:childTnLst>
                                    <p:animEffect transition="out" filter="wheel(8)">
                                      <p:cBhvr>
                                        <p:cTn id="681" dur="12000"/>
                                        <p:tgtEl>
                                          <p:spTgt spid="32"/>
                                        </p:tgtEl>
                                      </p:cBhvr>
                                    </p:animEffect>
                                    <p:set>
                                      <p:cBhvr>
                                        <p:cTn id="682" dur="1" fill="hold">
                                          <p:stCondLst>
                                            <p:cond delay="11999"/>
                                          </p:stCondLst>
                                        </p:cTn>
                                        <p:tgtEl>
                                          <p:spTgt spid="32"/>
                                        </p:tgtEl>
                                        <p:attrNameLst>
                                          <p:attrName>style.visibility</p:attrName>
                                        </p:attrNameLst>
                                      </p:cBhvr>
                                      <p:to>
                                        <p:strVal val="hidden"/>
                                      </p:to>
                                    </p:set>
                                  </p:childTnLst>
                                </p:cTn>
                              </p:par>
                              <p:par>
                                <p:cTn id="683" presetID="21" presetClass="exit" presetSubtype="8" fill="hold" grpId="3" nodeType="withEffect">
                                  <p:stCondLst>
                                    <p:cond delay="0"/>
                                  </p:stCondLst>
                                  <p:childTnLst>
                                    <p:animEffect transition="out" filter="wheel(8)">
                                      <p:cBhvr>
                                        <p:cTn id="684" dur="12000"/>
                                        <p:tgtEl>
                                          <p:spTgt spid="33"/>
                                        </p:tgtEl>
                                      </p:cBhvr>
                                    </p:animEffect>
                                    <p:set>
                                      <p:cBhvr>
                                        <p:cTn id="685" dur="1" fill="hold">
                                          <p:stCondLst>
                                            <p:cond delay="11999"/>
                                          </p:stCondLst>
                                        </p:cTn>
                                        <p:tgtEl>
                                          <p:spTgt spid="33"/>
                                        </p:tgtEl>
                                        <p:attrNameLst>
                                          <p:attrName>style.visibility</p:attrName>
                                        </p:attrNameLst>
                                      </p:cBhvr>
                                      <p:to>
                                        <p:strVal val="hidden"/>
                                      </p:to>
                                    </p:set>
                                  </p:childTnLst>
                                </p:cTn>
                              </p:par>
                              <p:par>
                                <p:cTn id="686" presetID="21" presetClass="exit" presetSubtype="8" fill="hold" grpId="3" nodeType="withEffect">
                                  <p:stCondLst>
                                    <p:cond delay="0"/>
                                  </p:stCondLst>
                                  <p:childTnLst>
                                    <p:animEffect transition="out" filter="wheel(8)">
                                      <p:cBhvr>
                                        <p:cTn id="687" dur="12000"/>
                                        <p:tgtEl>
                                          <p:spTgt spid="34"/>
                                        </p:tgtEl>
                                      </p:cBhvr>
                                    </p:animEffect>
                                    <p:set>
                                      <p:cBhvr>
                                        <p:cTn id="688" dur="1" fill="hold">
                                          <p:stCondLst>
                                            <p:cond delay="11999"/>
                                          </p:stCondLst>
                                        </p:cTn>
                                        <p:tgtEl>
                                          <p:spTgt spid="34"/>
                                        </p:tgtEl>
                                        <p:attrNameLst>
                                          <p:attrName>style.visibility</p:attrName>
                                        </p:attrNameLst>
                                      </p:cBhvr>
                                      <p:to>
                                        <p:strVal val="hidden"/>
                                      </p:to>
                                    </p:set>
                                  </p:childTnLst>
                                </p:cTn>
                              </p:par>
                              <p:par>
                                <p:cTn id="689" presetID="21" presetClass="exit" presetSubtype="8" fill="hold" grpId="3" nodeType="withEffect">
                                  <p:stCondLst>
                                    <p:cond delay="0"/>
                                  </p:stCondLst>
                                  <p:childTnLst>
                                    <p:animEffect transition="out" filter="wheel(8)">
                                      <p:cBhvr>
                                        <p:cTn id="690" dur="12000"/>
                                        <p:tgtEl>
                                          <p:spTgt spid="35"/>
                                        </p:tgtEl>
                                      </p:cBhvr>
                                    </p:animEffect>
                                    <p:set>
                                      <p:cBhvr>
                                        <p:cTn id="691" dur="1" fill="hold">
                                          <p:stCondLst>
                                            <p:cond delay="11999"/>
                                          </p:stCondLst>
                                        </p:cTn>
                                        <p:tgtEl>
                                          <p:spTgt spid="35"/>
                                        </p:tgtEl>
                                        <p:attrNameLst>
                                          <p:attrName>style.visibility</p:attrName>
                                        </p:attrNameLst>
                                      </p:cBhvr>
                                      <p:to>
                                        <p:strVal val="hidden"/>
                                      </p:to>
                                    </p:set>
                                  </p:childTnLst>
                                </p:cTn>
                              </p:par>
                              <p:par>
                                <p:cTn id="692" presetID="21" presetClass="exit" presetSubtype="8" fill="hold" grpId="3" nodeType="withEffect">
                                  <p:stCondLst>
                                    <p:cond delay="0"/>
                                  </p:stCondLst>
                                  <p:childTnLst>
                                    <p:animEffect transition="out" filter="wheel(8)">
                                      <p:cBhvr>
                                        <p:cTn id="693" dur="12000"/>
                                        <p:tgtEl>
                                          <p:spTgt spid="36"/>
                                        </p:tgtEl>
                                      </p:cBhvr>
                                    </p:animEffect>
                                    <p:set>
                                      <p:cBhvr>
                                        <p:cTn id="694" dur="1" fill="hold">
                                          <p:stCondLst>
                                            <p:cond delay="11999"/>
                                          </p:stCondLst>
                                        </p:cTn>
                                        <p:tgtEl>
                                          <p:spTgt spid="36"/>
                                        </p:tgtEl>
                                        <p:attrNameLst>
                                          <p:attrName>style.visibility</p:attrName>
                                        </p:attrNameLst>
                                      </p:cBhvr>
                                      <p:to>
                                        <p:strVal val="hidden"/>
                                      </p:to>
                                    </p:set>
                                  </p:childTnLst>
                                </p:cTn>
                              </p:par>
                              <p:par>
                                <p:cTn id="695" presetID="21" presetClass="exit" presetSubtype="8" fill="hold" grpId="3" nodeType="withEffect">
                                  <p:stCondLst>
                                    <p:cond delay="0"/>
                                  </p:stCondLst>
                                  <p:childTnLst>
                                    <p:animEffect transition="out" filter="wheel(8)">
                                      <p:cBhvr>
                                        <p:cTn id="696" dur="12000"/>
                                        <p:tgtEl>
                                          <p:spTgt spid="37"/>
                                        </p:tgtEl>
                                      </p:cBhvr>
                                    </p:animEffect>
                                    <p:set>
                                      <p:cBhvr>
                                        <p:cTn id="697" dur="1" fill="hold">
                                          <p:stCondLst>
                                            <p:cond delay="11999"/>
                                          </p:stCondLst>
                                        </p:cTn>
                                        <p:tgtEl>
                                          <p:spTgt spid="37"/>
                                        </p:tgtEl>
                                        <p:attrNameLst>
                                          <p:attrName>style.visibility</p:attrName>
                                        </p:attrNameLst>
                                      </p:cBhvr>
                                      <p:to>
                                        <p:strVal val="hidden"/>
                                      </p:to>
                                    </p:set>
                                  </p:childTnLst>
                                </p:cTn>
                              </p:par>
                              <p:par>
                                <p:cTn id="698" presetID="21" presetClass="exit" presetSubtype="8" fill="hold" grpId="3" nodeType="withEffect">
                                  <p:stCondLst>
                                    <p:cond delay="0"/>
                                  </p:stCondLst>
                                  <p:childTnLst>
                                    <p:animEffect transition="out" filter="wheel(8)">
                                      <p:cBhvr>
                                        <p:cTn id="699" dur="12000"/>
                                        <p:tgtEl>
                                          <p:spTgt spid="38"/>
                                        </p:tgtEl>
                                      </p:cBhvr>
                                    </p:animEffect>
                                    <p:set>
                                      <p:cBhvr>
                                        <p:cTn id="700" dur="1" fill="hold">
                                          <p:stCondLst>
                                            <p:cond delay="11999"/>
                                          </p:stCondLst>
                                        </p:cTn>
                                        <p:tgtEl>
                                          <p:spTgt spid="38"/>
                                        </p:tgtEl>
                                        <p:attrNameLst>
                                          <p:attrName>style.visibility</p:attrName>
                                        </p:attrNameLst>
                                      </p:cBhvr>
                                      <p:to>
                                        <p:strVal val="hidden"/>
                                      </p:to>
                                    </p:set>
                                  </p:childTnLst>
                                </p:cTn>
                              </p:par>
                              <p:par>
                                <p:cTn id="701" presetID="21" presetClass="exit" presetSubtype="8" fill="hold" grpId="3" nodeType="withEffect">
                                  <p:stCondLst>
                                    <p:cond delay="0"/>
                                  </p:stCondLst>
                                  <p:childTnLst>
                                    <p:animEffect transition="out" filter="wheel(8)">
                                      <p:cBhvr>
                                        <p:cTn id="702" dur="12000"/>
                                        <p:tgtEl>
                                          <p:spTgt spid="39"/>
                                        </p:tgtEl>
                                      </p:cBhvr>
                                    </p:animEffect>
                                    <p:set>
                                      <p:cBhvr>
                                        <p:cTn id="703" dur="1" fill="hold">
                                          <p:stCondLst>
                                            <p:cond delay="11999"/>
                                          </p:stCondLst>
                                        </p:cTn>
                                        <p:tgtEl>
                                          <p:spTgt spid="39"/>
                                        </p:tgtEl>
                                        <p:attrNameLst>
                                          <p:attrName>style.visibility</p:attrName>
                                        </p:attrNameLst>
                                      </p:cBhvr>
                                      <p:to>
                                        <p:strVal val="hidden"/>
                                      </p:to>
                                    </p:set>
                                  </p:childTnLst>
                                </p:cTn>
                              </p:par>
                              <p:par>
                                <p:cTn id="704" presetID="21" presetClass="exit" presetSubtype="8" fill="hold" grpId="3" nodeType="withEffect">
                                  <p:stCondLst>
                                    <p:cond delay="0"/>
                                  </p:stCondLst>
                                  <p:childTnLst>
                                    <p:animEffect transition="out" filter="wheel(8)">
                                      <p:cBhvr>
                                        <p:cTn id="705" dur="12000"/>
                                        <p:tgtEl>
                                          <p:spTgt spid="40"/>
                                        </p:tgtEl>
                                      </p:cBhvr>
                                    </p:animEffect>
                                    <p:set>
                                      <p:cBhvr>
                                        <p:cTn id="706" dur="1" fill="hold">
                                          <p:stCondLst>
                                            <p:cond delay="11999"/>
                                          </p:stCondLst>
                                        </p:cTn>
                                        <p:tgtEl>
                                          <p:spTgt spid="40"/>
                                        </p:tgtEl>
                                        <p:attrNameLst>
                                          <p:attrName>style.visibility</p:attrName>
                                        </p:attrNameLst>
                                      </p:cBhvr>
                                      <p:to>
                                        <p:strVal val="hidden"/>
                                      </p:to>
                                    </p:set>
                                  </p:childTnLst>
                                </p:cTn>
                              </p:par>
                              <p:par>
                                <p:cTn id="707" presetID="21" presetClass="exit" presetSubtype="8" fill="hold" grpId="3" nodeType="withEffect">
                                  <p:stCondLst>
                                    <p:cond delay="0"/>
                                  </p:stCondLst>
                                  <p:childTnLst>
                                    <p:animEffect transition="out" filter="wheel(8)">
                                      <p:cBhvr>
                                        <p:cTn id="708" dur="12000"/>
                                        <p:tgtEl>
                                          <p:spTgt spid="41"/>
                                        </p:tgtEl>
                                      </p:cBhvr>
                                    </p:animEffect>
                                    <p:set>
                                      <p:cBhvr>
                                        <p:cTn id="709" dur="1" fill="hold">
                                          <p:stCondLst>
                                            <p:cond delay="11999"/>
                                          </p:stCondLst>
                                        </p:cTn>
                                        <p:tgtEl>
                                          <p:spTgt spid="41"/>
                                        </p:tgtEl>
                                        <p:attrNameLst>
                                          <p:attrName>style.visibility</p:attrName>
                                        </p:attrNameLst>
                                      </p:cBhvr>
                                      <p:to>
                                        <p:strVal val="hidden"/>
                                      </p:to>
                                    </p:set>
                                  </p:childTnLst>
                                </p:cTn>
                              </p:par>
                              <p:par>
                                <p:cTn id="710" presetID="21" presetClass="exit" presetSubtype="8" fill="hold" grpId="3" nodeType="withEffect">
                                  <p:stCondLst>
                                    <p:cond delay="0"/>
                                  </p:stCondLst>
                                  <p:childTnLst>
                                    <p:animEffect transition="out" filter="wheel(8)">
                                      <p:cBhvr>
                                        <p:cTn id="711" dur="12000"/>
                                        <p:tgtEl>
                                          <p:spTgt spid="42"/>
                                        </p:tgtEl>
                                      </p:cBhvr>
                                    </p:animEffect>
                                    <p:set>
                                      <p:cBhvr>
                                        <p:cTn id="712" dur="1" fill="hold">
                                          <p:stCondLst>
                                            <p:cond delay="11999"/>
                                          </p:stCondLst>
                                        </p:cTn>
                                        <p:tgtEl>
                                          <p:spTgt spid="42"/>
                                        </p:tgtEl>
                                        <p:attrNameLst>
                                          <p:attrName>style.visibility</p:attrName>
                                        </p:attrNameLst>
                                      </p:cBhvr>
                                      <p:to>
                                        <p:strVal val="hidden"/>
                                      </p:to>
                                    </p:set>
                                  </p:childTnLst>
                                </p:cTn>
                              </p:par>
                              <p:par>
                                <p:cTn id="713" presetID="21" presetClass="exit" presetSubtype="8" fill="hold" grpId="3" nodeType="withEffect">
                                  <p:stCondLst>
                                    <p:cond delay="0"/>
                                  </p:stCondLst>
                                  <p:childTnLst>
                                    <p:animEffect transition="out" filter="wheel(8)">
                                      <p:cBhvr>
                                        <p:cTn id="714" dur="12000"/>
                                        <p:tgtEl>
                                          <p:spTgt spid="43"/>
                                        </p:tgtEl>
                                      </p:cBhvr>
                                    </p:animEffect>
                                    <p:set>
                                      <p:cBhvr>
                                        <p:cTn id="715" dur="1" fill="hold">
                                          <p:stCondLst>
                                            <p:cond delay="11999"/>
                                          </p:stCondLst>
                                        </p:cTn>
                                        <p:tgtEl>
                                          <p:spTgt spid="43"/>
                                        </p:tgtEl>
                                        <p:attrNameLst>
                                          <p:attrName>style.visibility</p:attrName>
                                        </p:attrNameLst>
                                      </p:cBhvr>
                                      <p:to>
                                        <p:strVal val="hidden"/>
                                      </p:to>
                                    </p:set>
                                  </p:childTnLst>
                                </p:cTn>
                              </p:par>
                              <p:par>
                                <p:cTn id="716" presetID="21" presetClass="exit" presetSubtype="8" fill="hold" grpId="3" nodeType="withEffect">
                                  <p:stCondLst>
                                    <p:cond delay="0"/>
                                  </p:stCondLst>
                                  <p:childTnLst>
                                    <p:animEffect transition="out" filter="wheel(8)">
                                      <p:cBhvr>
                                        <p:cTn id="717" dur="12000"/>
                                        <p:tgtEl>
                                          <p:spTgt spid="44"/>
                                        </p:tgtEl>
                                      </p:cBhvr>
                                    </p:animEffect>
                                    <p:set>
                                      <p:cBhvr>
                                        <p:cTn id="718" dur="1" fill="hold">
                                          <p:stCondLst>
                                            <p:cond delay="11999"/>
                                          </p:stCondLst>
                                        </p:cTn>
                                        <p:tgtEl>
                                          <p:spTgt spid="44"/>
                                        </p:tgtEl>
                                        <p:attrNameLst>
                                          <p:attrName>style.visibility</p:attrName>
                                        </p:attrNameLst>
                                      </p:cBhvr>
                                      <p:to>
                                        <p:strVal val="hidden"/>
                                      </p:to>
                                    </p:set>
                                  </p:childTnLst>
                                </p:cTn>
                              </p:par>
                              <p:par>
                                <p:cTn id="719" presetID="21" presetClass="exit" presetSubtype="8" fill="hold" grpId="3" nodeType="withEffect">
                                  <p:stCondLst>
                                    <p:cond delay="0"/>
                                  </p:stCondLst>
                                  <p:childTnLst>
                                    <p:animEffect transition="out" filter="wheel(8)">
                                      <p:cBhvr>
                                        <p:cTn id="720" dur="12000"/>
                                        <p:tgtEl>
                                          <p:spTgt spid="45"/>
                                        </p:tgtEl>
                                      </p:cBhvr>
                                    </p:animEffect>
                                    <p:set>
                                      <p:cBhvr>
                                        <p:cTn id="721" dur="1" fill="hold">
                                          <p:stCondLst>
                                            <p:cond delay="11999"/>
                                          </p:stCondLst>
                                        </p:cTn>
                                        <p:tgtEl>
                                          <p:spTgt spid="45"/>
                                        </p:tgtEl>
                                        <p:attrNameLst>
                                          <p:attrName>style.visibility</p:attrName>
                                        </p:attrNameLst>
                                      </p:cBhvr>
                                      <p:to>
                                        <p:strVal val="hidden"/>
                                      </p:to>
                                    </p:set>
                                  </p:childTnLst>
                                </p:cTn>
                              </p:par>
                              <p:par>
                                <p:cTn id="722" presetID="21" presetClass="exit" presetSubtype="8" fill="hold" grpId="3" nodeType="withEffect">
                                  <p:stCondLst>
                                    <p:cond delay="0"/>
                                  </p:stCondLst>
                                  <p:childTnLst>
                                    <p:animEffect transition="out" filter="wheel(8)">
                                      <p:cBhvr>
                                        <p:cTn id="723" dur="12000"/>
                                        <p:tgtEl>
                                          <p:spTgt spid="46"/>
                                        </p:tgtEl>
                                      </p:cBhvr>
                                    </p:animEffect>
                                    <p:set>
                                      <p:cBhvr>
                                        <p:cTn id="724" dur="1" fill="hold">
                                          <p:stCondLst>
                                            <p:cond delay="11999"/>
                                          </p:stCondLst>
                                        </p:cTn>
                                        <p:tgtEl>
                                          <p:spTgt spid="46"/>
                                        </p:tgtEl>
                                        <p:attrNameLst>
                                          <p:attrName>style.visibility</p:attrName>
                                        </p:attrNameLst>
                                      </p:cBhvr>
                                      <p:to>
                                        <p:strVal val="hidden"/>
                                      </p:to>
                                    </p:set>
                                  </p:childTnLst>
                                </p:cTn>
                              </p:par>
                              <p:par>
                                <p:cTn id="725" presetID="21" presetClass="exit" presetSubtype="8" fill="hold" grpId="3" nodeType="withEffect">
                                  <p:stCondLst>
                                    <p:cond delay="0"/>
                                  </p:stCondLst>
                                  <p:childTnLst>
                                    <p:animEffect transition="out" filter="wheel(8)">
                                      <p:cBhvr>
                                        <p:cTn id="726" dur="12000"/>
                                        <p:tgtEl>
                                          <p:spTgt spid="47"/>
                                        </p:tgtEl>
                                      </p:cBhvr>
                                    </p:animEffect>
                                    <p:set>
                                      <p:cBhvr>
                                        <p:cTn id="727" dur="1" fill="hold">
                                          <p:stCondLst>
                                            <p:cond delay="11999"/>
                                          </p:stCondLst>
                                        </p:cTn>
                                        <p:tgtEl>
                                          <p:spTgt spid="47"/>
                                        </p:tgtEl>
                                        <p:attrNameLst>
                                          <p:attrName>style.visibility</p:attrName>
                                        </p:attrNameLst>
                                      </p:cBhvr>
                                      <p:to>
                                        <p:strVal val="hidden"/>
                                      </p:to>
                                    </p:set>
                                  </p:childTnLst>
                                </p:cTn>
                              </p:par>
                              <p:par>
                                <p:cTn id="728" presetID="21" presetClass="exit" presetSubtype="8" fill="hold" grpId="3" nodeType="withEffect">
                                  <p:stCondLst>
                                    <p:cond delay="0"/>
                                  </p:stCondLst>
                                  <p:childTnLst>
                                    <p:animEffect transition="out" filter="wheel(8)">
                                      <p:cBhvr>
                                        <p:cTn id="729" dur="12000"/>
                                        <p:tgtEl>
                                          <p:spTgt spid="48"/>
                                        </p:tgtEl>
                                      </p:cBhvr>
                                    </p:animEffect>
                                    <p:set>
                                      <p:cBhvr>
                                        <p:cTn id="730" dur="1" fill="hold">
                                          <p:stCondLst>
                                            <p:cond delay="11999"/>
                                          </p:stCondLst>
                                        </p:cTn>
                                        <p:tgtEl>
                                          <p:spTgt spid="48"/>
                                        </p:tgtEl>
                                        <p:attrNameLst>
                                          <p:attrName>style.visibility</p:attrName>
                                        </p:attrNameLst>
                                      </p:cBhvr>
                                      <p:to>
                                        <p:strVal val="hidden"/>
                                      </p:to>
                                    </p:set>
                                  </p:childTnLst>
                                </p:cTn>
                              </p:par>
                              <p:par>
                                <p:cTn id="731" presetID="21" presetClass="exit" presetSubtype="8" fill="hold" grpId="3" nodeType="withEffect">
                                  <p:stCondLst>
                                    <p:cond delay="0"/>
                                  </p:stCondLst>
                                  <p:childTnLst>
                                    <p:animEffect transition="out" filter="wheel(8)">
                                      <p:cBhvr>
                                        <p:cTn id="732" dur="12000"/>
                                        <p:tgtEl>
                                          <p:spTgt spid="49"/>
                                        </p:tgtEl>
                                      </p:cBhvr>
                                    </p:animEffect>
                                    <p:set>
                                      <p:cBhvr>
                                        <p:cTn id="733" dur="1" fill="hold">
                                          <p:stCondLst>
                                            <p:cond delay="11999"/>
                                          </p:stCondLst>
                                        </p:cTn>
                                        <p:tgtEl>
                                          <p:spTgt spid="49"/>
                                        </p:tgtEl>
                                        <p:attrNameLst>
                                          <p:attrName>style.visibility</p:attrName>
                                        </p:attrNameLst>
                                      </p:cBhvr>
                                      <p:to>
                                        <p:strVal val="hidden"/>
                                      </p:to>
                                    </p:set>
                                  </p:childTnLst>
                                </p:cTn>
                              </p:par>
                              <p:par>
                                <p:cTn id="734" presetID="21" presetClass="exit" presetSubtype="8" fill="hold" grpId="3" nodeType="withEffect">
                                  <p:stCondLst>
                                    <p:cond delay="0"/>
                                  </p:stCondLst>
                                  <p:childTnLst>
                                    <p:animEffect transition="out" filter="wheel(8)">
                                      <p:cBhvr>
                                        <p:cTn id="735" dur="12000"/>
                                        <p:tgtEl>
                                          <p:spTgt spid="50"/>
                                        </p:tgtEl>
                                      </p:cBhvr>
                                    </p:animEffect>
                                    <p:set>
                                      <p:cBhvr>
                                        <p:cTn id="736" dur="1" fill="hold">
                                          <p:stCondLst>
                                            <p:cond delay="11999"/>
                                          </p:stCondLst>
                                        </p:cTn>
                                        <p:tgtEl>
                                          <p:spTgt spid="50"/>
                                        </p:tgtEl>
                                        <p:attrNameLst>
                                          <p:attrName>style.visibility</p:attrName>
                                        </p:attrNameLst>
                                      </p:cBhvr>
                                      <p:to>
                                        <p:strVal val="hidden"/>
                                      </p:to>
                                    </p:set>
                                  </p:childTnLst>
                                </p:cTn>
                              </p:par>
                              <p:par>
                                <p:cTn id="737" presetID="21" presetClass="exit" presetSubtype="8" fill="hold" grpId="3" nodeType="withEffect">
                                  <p:stCondLst>
                                    <p:cond delay="0"/>
                                  </p:stCondLst>
                                  <p:childTnLst>
                                    <p:animEffect transition="out" filter="wheel(8)">
                                      <p:cBhvr>
                                        <p:cTn id="738" dur="12000"/>
                                        <p:tgtEl>
                                          <p:spTgt spid="51"/>
                                        </p:tgtEl>
                                      </p:cBhvr>
                                    </p:animEffect>
                                    <p:set>
                                      <p:cBhvr>
                                        <p:cTn id="739" dur="1" fill="hold">
                                          <p:stCondLst>
                                            <p:cond delay="11999"/>
                                          </p:stCondLst>
                                        </p:cTn>
                                        <p:tgtEl>
                                          <p:spTgt spid="51"/>
                                        </p:tgtEl>
                                        <p:attrNameLst>
                                          <p:attrName>style.visibility</p:attrName>
                                        </p:attrNameLst>
                                      </p:cBhvr>
                                      <p:to>
                                        <p:strVal val="hidden"/>
                                      </p:to>
                                    </p:set>
                                  </p:childTnLst>
                                </p:cTn>
                              </p:par>
                              <p:par>
                                <p:cTn id="740" presetID="21" presetClass="exit" presetSubtype="8" fill="hold" grpId="3" nodeType="withEffect">
                                  <p:stCondLst>
                                    <p:cond delay="0"/>
                                  </p:stCondLst>
                                  <p:childTnLst>
                                    <p:animEffect transition="out" filter="wheel(8)">
                                      <p:cBhvr>
                                        <p:cTn id="741" dur="12000"/>
                                        <p:tgtEl>
                                          <p:spTgt spid="52"/>
                                        </p:tgtEl>
                                      </p:cBhvr>
                                    </p:animEffect>
                                    <p:set>
                                      <p:cBhvr>
                                        <p:cTn id="742" dur="1" fill="hold">
                                          <p:stCondLst>
                                            <p:cond delay="11999"/>
                                          </p:stCondLst>
                                        </p:cTn>
                                        <p:tgtEl>
                                          <p:spTgt spid="52"/>
                                        </p:tgtEl>
                                        <p:attrNameLst>
                                          <p:attrName>style.visibility</p:attrName>
                                        </p:attrNameLst>
                                      </p:cBhvr>
                                      <p:to>
                                        <p:strVal val="hidden"/>
                                      </p:to>
                                    </p:set>
                                  </p:childTnLst>
                                </p:cTn>
                              </p:par>
                              <p:par>
                                <p:cTn id="743" presetID="21" presetClass="exit" presetSubtype="8" fill="hold" grpId="3" nodeType="withEffect">
                                  <p:stCondLst>
                                    <p:cond delay="0"/>
                                  </p:stCondLst>
                                  <p:childTnLst>
                                    <p:animEffect transition="out" filter="wheel(8)">
                                      <p:cBhvr>
                                        <p:cTn id="744" dur="12000"/>
                                        <p:tgtEl>
                                          <p:spTgt spid="53"/>
                                        </p:tgtEl>
                                      </p:cBhvr>
                                    </p:animEffect>
                                    <p:set>
                                      <p:cBhvr>
                                        <p:cTn id="745" dur="1" fill="hold">
                                          <p:stCondLst>
                                            <p:cond delay="11999"/>
                                          </p:stCondLst>
                                        </p:cTn>
                                        <p:tgtEl>
                                          <p:spTgt spid="53"/>
                                        </p:tgtEl>
                                        <p:attrNameLst>
                                          <p:attrName>style.visibility</p:attrName>
                                        </p:attrNameLst>
                                      </p:cBhvr>
                                      <p:to>
                                        <p:strVal val="hidden"/>
                                      </p:to>
                                    </p:set>
                                  </p:childTnLst>
                                </p:cTn>
                              </p:par>
                              <p:par>
                                <p:cTn id="746" presetID="21" presetClass="exit" presetSubtype="8" fill="hold" grpId="3" nodeType="withEffect">
                                  <p:stCondLst>
                                    <p:cond delay="0"/>
                                  </p:stCondLst>
                                  <p:childTnLst>
                                    <p:animEffect transition="out" filter="wheel(8)">
                                      <p:cBhvr>
                                        <p:cTn id="747" dur="12000"/>
                                        <p:tgtEl>
                                          <p:spTgt spid="54"/>
                                        </p:tgtEl>
                                      </p:cBhvr>
                                    </p:animEffect>
                                    <p:set>
                                      <p:cBhvr>
                                        <p:cTn id="748" dur="1" fill="hold">
                                          <p:stCondLst>
                                            <p:cond delay="11999"/>
                                          </p:stCondLst>
                                        </p:cTn>
                                        <p:tgtEl>
                                          <p:spTgt spid="54"/>
                                        </p:tgtEl>
                                        <p:attrNameLst>
                                          <p:attrName>style.visibility</p:attrName>
                                        </p:attrNameLst>
                                      </p:cBhvr>
                                      <p:to>
                                        <p:strVal val="hidden"/>
                                      </p:to>
                                    </p:set>
                                  </p:childTnLst>
                                </p:cTn>
                              </p:par>
                              <p:par>
                                <p:cTn id="749" presetID="21" presetClass="exit" presetSubtype="8" fill="hold" grpId="3" nodeType="withEffect">
                                  <p:stCondLst>
                                    <p:cond delay="0"/>
                                  </p:stCondLst>
                                  <p:childTnLst>
                                    <p:animEffect transition="out" filter="wheel(8)">
                                      <p:cBhvr>
                                        <p:cTn id="750" dur="12000"/>
                                        <p:tgtEl>
                                          <p:spTgt spid="55"/>
                                        </p:tgtEl>
                                      </p:cBhvr>
                                    </p:animEffect>
                                    <p:set>
                                      <p:cBhvr>
                                        <p:cTn id="751" dur="1" fill="hold">
                                          <p:stCondLst>
                                            <p:cond delay="11999"/>
                                          </p:stCondLst>
                                        </p:cTn>
                                        <p:tgtEl>
                                          <p:spTgt spid="55"/>
                                        </p:tgtEl>
                                        <p:attrNameLst>
                                          <p:attrName>style.visibility</p:attrName>
                                        </p:attrNameLst>
                                      </p:cBhvr>
                                      <p:to>
                                        <p:strVal val="hidden"/>
                                      </p:to>
                                    </p:set>
                                  </p:childTnLst>
                                </p:cTn>
                              </p:par>
                              <p:par>
                                <p:cTn id="752" presetID="21" presetClass="exit" presetSubtype="8" fill="hold" grpId="3" nodeType="withEffect">
                                  <p:stCondLst>
                                    <p:cond delay="0"/>
                                  </p:stCondLst>
                                  <p:childTnLst>
                                    <p:animEffect transition="out" filter="wheel(8)">
                                      <p:cBhvr>
                                        <p:cTn id="753" dur="12000"/>
                                        <p:tgtEl>
                                          <p:spTgt spid="56"/>
                                        </p:tgtEl>
                                      </p:cBhvr>
                                    </p:animEffect>
                                    <p:set>
                                      <p:cBhvr>
                                        <p:cTn id="754" dur="1" fill="hold">
                                          <p:stCondLst>
                                            <p:cond delay="11999"/>
                                          </p:stCondLst>
                                        </p:cTn>
                                        <p:tgtEl>
                                          <p:spTgt spid="56"/>
                                        </p:tgtEl>
                                        <p:attrNameLst>
                                          <p:attrName>style.visibility</p:attrName>
                                        </p:attrNameLst>
                                      </p:cBhvr>
                                      <p:to>
                                        <p:strVal val="hidden"/>
                                      </p:to>
                                    </p:set>
                                  </p:childTnLst>
                                </p:cTn>
                              </p:par>
                              <p:par>
                                <p:cTn id="755" presetID="21" presetClass="exit" presetSubtype="8" fill="hold" grpId="3" nodeType="withEffect">
                                  <p:stCondLst>
                                    <p:cond delay="0"/>
                                  </p:stCondLst>
                                  <p:childTnLst>
                                    <p:animEffect transition="out" filter="wheel(8)">
                                      <p:cBhvr>
                                        <p:cTn id="756" dur="12000"/>
                                        <p:tgtEl>
                                          <p:spTgt spid="57"/>
                                        </p:tgtEl>
                                      </p:cBhvr>
                                    </p:animEffect>
                                    <p:set>
                                      <p:cBhvr>
                                        <p:cTn id="757" dur="1" fill="hold">
                                          <p:stCondLst>
                                            <p:cond delay="11999"/>
                                          </p:stCondLst>
                                        </p:cTn>
                                        <p:tgtEl>
                                          <p:spTgt spid="57"/>
                                        </p:tgtEl>
                                        <p:attrNameLst>
                                          <p:attrName>style.visibility</p:attrName>
                                        </p:attrNameLst>
                                      </p:cBhvr>
                                      <p:to>
                                        <p:strVal val="hidden"/>
                                      </p:to>
                                    </p:set>
                                  </p:childTnLst>
                                </p:cTn>
                              </p:par>
                              <p:par>
                                <p:cTn id="758" presetID="21" presetClass="exit" presetSubtype="8" fill="hold" grpId="3" nodeType="withEffect">
                                  <p:stCondLst>
                                    <p:cond delay="0"/>
                                  </p:stCondLst>
                                  <p:childTnLst>
                                    <p:animEffect transition="out" filter="wheel(8)">
                                      <p:cBhvr>
                                        <p:cTn id="759" dur="12000"/>
                                        <p:tgtEl>
                                          <p:spTgt spid="58"/>
                                        </p:tgtEl>
                                      </p:cBhvr>
                                    </p:animEffect>
                                    <p:set>
                                      <p:cBhvr>
                                        <p:cTn id="760" dur="1" fill="hold">
                                          <p:stCondLst>
                                            <p:cond delay="11999"/>
                                          </p:stCondLst>
                                        </p:cTn>
                                        <p:tgtEl>
                                          <p:spTgt spid="58"/>
                                        </p:tgtEl>
                                        <p:attrNameLst>
                                          <p:attrName>style.visibility</p:attrName>
                                        </p:attrNameLst>
                                      </p:cBhvr>
                                      <p:to>
                                        <p:strVal val="hidden"/>
                                      </p:to>
                                    </p:set>
                                  </p:childTnLst>
                                </p:cTn>
                              </p:par>
                              <p:par>
                                <p:cTn id="761" presetID="21" presetClass="exit" presetSubtype="8" fill="hold" grpId="3" nodeType="withEffect">
                                  <p:stCondLst>
                                    <p:cond delay="0"/>
                                  </p:stCondLst>
                                  <p:childTnLst>
                                    <p:animEffect transition="out" filter="wheel(8)">
                                      <p:cBhvr>
                                        <p:cTn id="762" dur="12000"/>
                                        <p:tgtEl>
                                          <p:spTgt spid="59"/>
                                        </p:tgtEl>
                                      </p:cBhvr>
                                    </p:animEffect>
                                    <p:set>
                                      <p:cBhvr>
                                        <p:cTn id="763" dur="1" fill="hold">
                                          <p:stCondLst>
                                            <p:cond delay="11999"/>
                                          </p:stCondLst>
                                        </p:cTn>
                                        <p:tgtEl>
                                          <p:spTgt spid="59"/>
                                        </p:tgtEl>
                                        <p:attrNameLst>
                                          <p:attrName>style.visibility</p:attrName>
                                        </p:attrNameLst>
                                      </p:cBhvr>
                                      <p:to>
                                        <p:strVal val="hidden"/>
                                      </p:to>
                                    </p:set>
                                  </p:childTnLst>
                                </p:cTn>
                              </p:par>
                              <p:par>
                                <p:cTn id="764" presetID="21" presetClass="exit" presetSubtype="8" fill="hold" grpId="3" nodeType="withEffect">
                                  <p:stCondLst>
                                    <p:cond delay="0"/>
                                  </p:stCondLst>
                                  <p:childTnLst>
                                    <p:animEffect transition="out" filter="wheel(8)">
                                      <p:cBhvr>
                                        <p:cTn id="765" dur="12000"/>
                                        <p:tgtEl>
                                          <p:spTgt spid="60"/>
                                        </p:tgtEl>
                                      </p:cBhvr>
                                    </p:animEffect>
                                    <p:set>
                                      <p:cBhvr>
                                        <p:cTn id="766" dur="1" fill="hold">
                                          <p:stCondLst>
                                            <p:cond delay="11999"/>
                                          </p:stCondLst>
                                        </p:cTn>
                                        <p:tgtEl>
                                          <p:spTgt spid="60"/>
                                        </p:tgtEl>
                                        <p:attrNameLst>
                                          <p:attrName>style.visibility</p:attrName>
                                        </p:attrNameLst>
                                      </p:cBhvr>
                                      <p:to>
                                        <p:strVal val="hidden"/>
                                      </p:to>
                                    </p:set>
                                  </p:childTnLst>
                                </p:cTn>
                              </p:par>
                              <p:par>
                                <p:cTn id="767" presetID="21" presetClass="exit" presetSubtype="8" fill="hold" grpId="3" nodeType="withEffect">
                                  <p:stCondLst>
                                    <p:cond delay="0"/>
                                  </p:stCondLst>
                                  <p:childTnLst>
                                    <p:animEffect transition="out" filter="wheel(8)">
                                      <p:cBhvr>
                                        <p:cTn id="768" dur="12000"/>
                                        <p:tgtEl>
                                          <p:spTgt spid="61"/>
                                        </p:tgtEl>
                                      </p:cBhvr>
                                    </p:animEffect>
                                    <p:set>
                                      <p:cBhvr>
                                        <p:cTn id="769" dur="1" fill="hold">
                                          <p:stCondLst>
                                            <p:cond delay="11999"/>
                                          </p:stCondLst>
                                        </p:cTn>
                                        <p:tgtEl>
                                          <p:spTgt spid="61"/>
                                        </p:tgtEl>
                                        <p:attrNameLst>
                                          <p:attrName>style.visibility</p:attrName>
                                        </p:attrNameLst>
                                      </p:cBhvr>
                                      <p:to>
                                        <p:strVal val="hidden"/>
                                      </p:to>
                                    </p:set>
                                  </p:childTnLst>
                                </p:cTn>
                              </p:par>
                              <p:par>
                                <p:cTn id="770" presetID="21" presetClass="exit" presetSubtype="8" fill="hold" grpId="3" nodeType="withEffect">
                                  <p:stCondLst>
                                    <p:cond delay="0"/>
                                  </p:stCondLst>
                                  <p:childTnLst>
                                    <p:animEffect transition="out" filter="wheel(8)">
                                      <p:cBhvr>
                                        <p:cTn id="771" dur="12000"/>
                                        <p:tgtEl>
                                          <p:spTgt spid="62"/>
                                        </p:tgtEl>
                                      </p:cBhvr>
                                    </p:animEffect>
                                    <p:set>
                                      <p:cBhvr>
                                        <p:cTn id="772" dur="1" fill="hold">
                                          <p:stCondLst>
                                            <p:cond delay="11999"/>
                                          </p:stCondLst>
                                        </p:cTn>
                                        <p:tgtEl>
                                          <p:spTgt spid="62"/>
                                        </p:tgtEl>
                                        <p:attrNameLst>
                                          <p:attrName>style.visibility</p:attrName>
                                        </p:attrNameLst>
                                      </p:cBhvr>
                                      <p:to>
                                        <p:strVal val="hidden"/>
                                      </p:to>
                                    </p:set>
                                  </p:childTnLst>
                                </p:cTn>
                              </p:par>
                              <p:par>
                                <p:cTn id="773" presetID="21" presetClass="exit" presetSubtype="8" fill="hold" grpId="3" nodeType="withEffect">
                                  <p:stCondLst>
                                    <p:cond delay="0"/>
                                  </p:stCondLst>
                                  <p:childTnLst>
                                    <p:animEffect transition="out" filter="wheel(8)">
                                      <p:cBhvr>
                                        <p:cTn id="774" dur="12000"/>
                                        <p:tgtEl>
                                          <p:spTgt spid="63"/>
                                        </p:tgtEl>
                                      </p:cBhvr>
                                    </p:animEffect>
                                    <p:set>
                                      <p:cBhvr>
                                        <p:cTn id="775" dur="1" fill="hold">
                                          <p:stCondLst>
                                            <p:cond delay="11999"/>
                                          </p:stCondLst>
                                        </p:cTn>
                                        <p:tgtEl>
                                          <p:spTgt spid="63"/>
                                        </p:tgtEl>
                                        <p:attrNameLst>
                                          <p:attrName>style.visibility</p:attrName>
                                        </p:attrNameLst>
                                      </p:cBhvr>
                                      <p:to>
                                        <p:strVal val="hidden"/>
                                      </p:to>
                                    </p:set>
                                  </p:childTnLst>
                                </p:cTn>
                              </p:par>
                              <p:par>
                                <p:cTn id="776" presetID="21" presetClass="exit" presetSubtype="8" fill="hold" grpId="3" nodeType="withEffect">
                                  <p:stCondLst>
                                    <p:cond delay="0"/>
                                  </p:stCondLst>
                                  <p:childTnLst>
                                    <p:animEffect transition="out" filter="wheel(8)">
                                      <p:cBhvr>
                                        <p:cTn id="777" dur="12000"/>
                                        <p:tgtEl>
                                          <p:spTgt spid="64"/>
                                        </p:tgtEl>
                                      </p:cBhvr>
                                    </p:animEffect>
                                    <p:set>
                                      <p:cBhvr>
                                        <p:cTn id="778" dur="1" fill="hold">
                                          <p:stCondLst>
                                            <p:cond delay="11999"/>
                                          </p:stCondLst>
                                        </p:cTn>
                                        <p:tgtEl>
                                          <p:spTgt spid="64"/>
                                        </p:tgtEl>
                                        <p:attrNameLst>
                                          <p:attrName>style.visibility</p:attrName>
                                        </p:attrNameLst>
                                      </p:cBhvr>
                                      <p:to>
                                        <p:strVal val="hidden"/>
                                      </p:to>
                                    </p:set>
                                  </p:childTnLst>
                                </p:cTn>
                              </p:par>
                              <p:par>
                                <p:cTn id="779" presetID="21" presetClass="exit" presetSubtype="8" fill="hold" grpId="3" nodeType="withEffect">
                                  <p:stCondLst>
                                    <p:cond delay="0"/>
                                  </p:stCondLst>
                                  <p:childTnLst>
                                    <p:animEffect transition="out" filter="wheel(8)">
                                      <p:cBhvr>
                                        <p:cTn id="780" dur="12000"/>
                                        <p:tgtEl>
                                          <p:spTgt spid="65"/>
                                        </p:tgtEl>
                                      </p:cBhvr>
                                    </p:animEffect>
                                    <p:set>
                                      <p:cBhvr>
                                        <p:cTn id="781" dur="1" fill="hold">
                                          <p:stCondLst>
                                            <p:cond delay="11999"/>
                                          </p:stCondLst>
                                        </p:cTn>
                                        <p:tgtEl>
                                          <p:spTgt spid="65"/>
                                        </p:tgtEl>
                                        <p:attrNameLst>
                                          <p:attrName>style.visibility</p:attrName>
                                        </p:attrNameLst>
                                      </p:cBhvr>
                                      <p:to>
                                        <p:strVal val="hidden"/>
                                      </p:to>
                                    </p:set>
                                  </p:childTnLst>
                                </p:cTn>
                              </p:par>
                              <p:par>
                                <p:cTn id="782" presetID="21" presetClass="exit" presetSubtype="8" fill="hold" grpId="3" nodeType="withEffect">
                                  <p:stCondLst>
                                    <p:cond delay="0"/>
                                  </p:stCondLst>
                                  <p:childTnLst>
                                    <p:animEffect transition="out" filter="wheel(8)">
                                      <p:cBhvr>
                                        <p:cTn id="783" dur="12000"/>
                                        <p:tgtEl>
                                          <p:spTgt spid="66"/>
                                        </p:tgtEl>
                                      </p:cBhvr>
                                    </p:animEffect>
                                    <p:set>
                                      <p:cBhvr>
                                        <p:cTn id="784" dur="1" fill="hold">
                                          <p:stCondLst>
                                            <p:cond delay="11999"/>
                                          </p:stCondLst>
                                        </p:cTn>
                                        <p:tgtEl>
                                          <p:spTgt spid="66"/>
                                        </p:tgtEl>
                                        <p:attrNameLst>
                                          <p:attrName>style.visibility</p:attrName>
                                        </p:attrNameLst>
                                      </p:cBhvr>
                                      <p:to>
                                        <p:strVal val="hidden"/>
                                      </p:to>
                                    </p:set>
                                  </p:childTnLst>
                                </p:cTn>
                              </p:par>
                              <p:par>
                                <p:cTn id="785" presetID="23" presetClass="entr" presetSubtype="288" fill="hold" nodeType="withEffect">
                                  <p:stCondLst>
                                    <p:cond delay="500"/>
                                  </p:stCondLst>
                                  <p:childTnLst>
                                    <p:set>
                                      <p:cBhvr>
                                        <p:cTn id="786" dur="1" fill="hold">
                                          <p:stCondLst>
                                            <p:cond delay="0"/>
                                          </p:stCondLst>
                                        </p:cTn>
                                        <p:tgtEl>
                                          <p:spTgt spid="68"/>
                                        </p:tgtEl>
                                        <p:attrNameLst>
                                          <p:attrName>style.visibility</p:attrName>
                                        </p:attrNameLst>
                                      </p:cBhvr>
                                      <p:to>
                                        <p:strVal val="visible"/>
                                      </p:to>
                                    </p:set>
                                    <p:anim calcmode="lin" valueType="num">
                                      <p:cBhvr>
                                        <p:cTn id="787" dur="3500" fill="hold"/>
                                        <p:tgtEl>
                                          <p:spTgt spid="68"/>
                                        </p:tgtEl>
                                        <p:attrNameLst>
                                          <p:attrName>ppt_w</p:attrName>
                                        </p:attrNameLst>
                                      </p:cBhvr>
                                      <p:tavLst>
                                        <p:tav tm="0">
                                          <p:val>
                                            <p:strVal val="4/3*#ppt_w"/>
                                          </p:val>
                                        </p:tav>
                                        <p:tav tm="100000">
                                          <p:val>
                                            <p:strVal val="#ppt_w"/>
                                          </p:val>
                                        </p:tav>
                                      </p:tavLst>
                                    </p:anim>
                                    <p:anim calcmode="lin" valueType="num">
                                      <p:cBhvr>
                                        <p:cTn id="788" dur="3500" fill="hold"/>
                                        <p:tgtEl>
                                          <p:spTgt spid="68"/>
                                        </p:tgtEl>
                                        <p:attrNameLst>
                                          <p:attrName>ppt_h</p:attrName>
                                        </p:attrNameLst>
                                      </p:cBhvr>
                                      <p:tavLst>
                                        <p:tav tm="0">
                                          <p:val>
                                            <p:strVal val="4/3*#ppt_h"/>
                                          </p:val>
                                        </p:tav>
                                        <p:tav tm="100000">
                                          <p:val>
                                            <p:strVal val="#ppt_h"/>
                                          </p:val>
                                        </p:tav>
                                      </p:tavLst>
                                    </p:anim>
                                  </p:childTnLst>
                                </p:cTn>
                              </p:par>
                              <p:par>
                                <p:cTn id="789" presetID="16" presetClass="entr" presetSubtype="42" fill="hold" nodeType="withEffect">
                                  <p:stCondLst>
                                    <p:cond delay="500"/>
                                  </p:stCondLst>
                                  <p:childTnLst>
                                    <p:set>
                                      <p:cBhvr>
                                        <p:cTn id="790" dur="1" fill="hold">
                                          <p:stCondLst>
                                            <p:cond delay="0"/>
                                          </p:stCondLst>
                                        </p:cTn>
                                        <p:tgtEl>
                                          <p:spTgt spid="68"/>
                                        </p:tgtEl>
                                        <p:attrNameLst>
                                          <p:attrName>style.visibility</p:attrName>
                                        </p:attrNameLst>
                                      </p:cBhvr>
                                      <p:to>
                                        <p:strVal val="visible"/>
                                      </p:to>
                                    </p:set>
                                    <p:animEffect transition="in" filter="barn(outHorizontal)">
                                      <p:cBhvr>
                                        <p:cTn id="791" dur="3500"/>
                                        <p:tgtEl>
                                          <p:spTgt spid="68"/>
                                        </p:tgtEl>
                                      </p:cBhvr>
                                    </p:animEffect>
                                  </p:childTnLst>
                                </p:cTn>
                              </p:par>
                              <p:par>
                                <p:cTn id="792" presetID="9" presetClass="emph" presetSubtype="0" grpId="0" nodeType="withEffect">
                                  <p:stCondLst>
                                    <p:cond delay="0"/>
                                  </p:stCondLst>
                                  <p:childTnLst>
                                    <p:set>
                                      <p:cBhvr rctx="PPT">
                                        <p:cTn id="793" dur="indefinite"/>
                                        <p:tgtEl>
                                          <p:spTgt spid="67"/>
                                        </p:tgtEl>
                                        <p:attrNameLst>
                                          <p:attrName>style.opacity</p:attrName>
                                        </p:attrNameLst>
                                      </p:cBhvr>
                                      <p:to>
                                        <p:strVal val="0"/>
                                      </p:to>
                                    </p:set>
                                    <p:animEffect filter="image" prLst="opacity: 0">
                                      <p:cBhvr rctx="IE">
                                        <p:cTn id="794" dur="indefinite"/>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2" name="261 Grupo"/>
          <p:cNvGrpSpPr/>
          <p:nvPr/>
        </p:nvGrpSpPr>
        <p:grpSpPr>
          <a:xfrm>
            <a:off x="0" y="1864"/>
            <a:ext cx="9144000" cy="5143500"/>
            <a:chOff x="0" y="0"/>
            <a:chExt cx="9144000" cy="5143500"/>
          </a:xfrm>
        </p:grpSpPr>
        <p:sp>
          <p:nvSpPr>
            <p:cNvPr id="263" name="262 Rectángulo"/>
            <p:cNvSpPr/>
            <p:nvPr/>
          </p:nvSpPr>
          <p:spPr>
            <a:xfrm rot="10800000">
              <a:off x="0" y="0"/>
              <a:ext cx="4572000" cy="2571750"/>
            </a:xfrm>
            <a:prstGeom prst="rect">
              <a:avLst/>
            </a:prstGeom>
            <a:gradFill>
              <a:gsLst>
                <a:gs pos="82927">
                  <a:srgbClr val="C40835"/>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Rectángulo"/>
            <p:cNvSpPr/>
            <p:nvPr/>
          </p:nvSpPr>
          <p:spPr>
            <a:xfrm>
              <a:off x="4572000" y="2571750"/>
              <a:ext cx="4572000" cy="2571750"/>
            </a:xfrm>
            <a:prstGeom prst="rect">
              <a:avLst/>
            </a:prstGeom>
            <a:gradFill>
              <a:gsLst>
                <a:gs pos="82927">
                  <a:srgbClr val="C40835"/>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Rectángulo"/>
            <p:cNvSpPr/>
            <p:nvPr/>
          </p:nvSpPr>
          <p:spPr>
            <a:xfrm rot="10800000" flipH="1">
              <a:off x="4572000" y="0"/>
              <a:ext cx="4572000" cy="2571750"/>
            </a:xfrm>
            <a:prstGeom prst="rect">
              <a:avLst/>
            </a:prstGeom>
            <a:gradFill>
              <a:gsLst>
                <a:gs pos="82927">
                  <a:srgbClr val="C40835"/>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Rectángulo"/>
            <p:cNvSpPr/>
            <p:nvPr/>
          </p:nvSpPr>
          <p:spPr>
            <a:xfrm flipH="1">
              <a:off x="0" y="2571750"/>
              <a:ext cx="4572000" cy="2571750"/>
            </a:xfrm>
            <a:prstGeom prst="rect">
              <a:avLst/>
            </a:prstGeom>
            <a:gradFill>
              <a:gsLst>
                <a:gs pos="82927">
                  <a:srgbClr val="C40835"/>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61" name="260 Imagen" descr="Diapositiva30"/>
          <p:cNvPicPr>
            <a:picLocks noGrp="1" noChangeAspect="1"/>
          </p:cNvPicPr>
          <p:nvPr isPhoto="1"/>
        </p:nvPicPr>
        <p:blipFill rotWithShape="1">
          <a:blip r:embed="rId2">
            <a:lum/>
            <a:extLst>
              <a:ext uri="{28A0092B-C50C-407E-A947-70E740481C1C}">
                <a14:useLocalDpi xmlns:a14="http://schemas.microsoft.com/office/drawing/2010/main" val="0"/>
              </a:ext>
            </a:extLst>
          </a:blip>
          <a:srcRect b="612"/>
          <a:stretch/>
        </p:blipFill>
        <p:spPr>
          <a:xfrm>
            <a:off x="-18752" y="10022"/>
            <a:ext cx="9144000" cy="5143500"/>
          </a:xfrm>
          <a:prstGeom prst="rect">
            <a:avLst/>
          </a:prstGeom>
          <a:noFill/>
          <a:ln>
            <a:noFill/>
          </a:ln>
        </p:spPr>
      </p:pic>
      <p:grpSp>
        <p:nvGrpSpPr>
          <p:cNvPr id="41" name="40 Grupo"/>
          <p:cNvGrpSpPr/>
          <p:nvPr/>
        </p:nvGrpSpPr>
        <p:grpSpPr>
          <a:xfrm>
            <a:off x="3779914" y="2633563"/>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45" name="44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 name="41 Grupo"/>
          <p:cNvGrpSpPr/>
          <p:nvPr/>
        </p:nvGrpSpPr>
        <p:grpSpPr>
          <a:xfrm>
            <a:off x="3087834" y="2911943"/>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43" name="42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2372069" y="3184636"/>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9" name="38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 name="35 Grupo"/>
          <p:cNvGrpSpPr/>
          <p:nvPr/>
        </p:nvGrpSpPr>
        <p:grpSpPr>
          <a:xfrm>
            <a:off x="1679989" y="3463018"/>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7" name="36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963863" y="3724576"/>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3" name="32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 name="29 Grupo"/>
          <p:cNvGrpSpPr/>
          <p:nvPr/>
        </p:nvGrpSpPr>
        <p:grpSpPr>
          <a:xfrm>
            <a:off x="271783" y="4002957"/>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 name="30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3779914" y="4113417"/>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9" name="88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a:off x="3087834" y="4391797"/>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7" name="86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a:off x="2372069" y="4664491"/>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3" name="82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a:off x="1679989" y="4942872"/>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1" name="80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963863" y="5204430"/>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77" name="76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a:off x="271783" y="5482810"/>
            <a:ext cx="740165" cy="329306"/>
            <a:chOff x="323528" y="627534"/>
            <a:chExt cx="1116536"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75" name="74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7" name="196 Grupo"/>
          <p:cNvGrpSpPr/>
          <p:nvPr/>
        </p:nvGrpSpPr>
        <p:grpSpPr>
          <a:xfrm flipH="1">
            <a:off x="4592261" y="2642516"/>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98" name="197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0" name="199 Grupo"/>
          <p:cNvGrpSpPr/>
          <p:nvPr/>
        </p:nvGrpSpPr>
        <p:grpSpPr>
          <a:xfrm flipH="1">
            <a:off x="5284341" y="2920897"/>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01" name="20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3" name="202 Grupo"/>
          <p:cNvGrpSpPr/>
          <p:nvPr/>
        </p:nvGrpSpPr>
        <p:grpSpPr>
          <a:xfrm flipH="1">
            <a:off x="6000106" y="3193591"/>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04" name="203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6" name="205 Grupo"/>
          <p:cNvGrpSpPr/>
          <p:nvPr/>
        </p:nvGrpSpPr>
        <p:grpSpPr>
          <a:xfrm flipH="1">
            <a:off x="6692186" y="3471972"/>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07" name="20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9" name="208 Grupo"/>
          <p:cNvGrpSpPr/>
          <p:nvPr/>
        </p:nvGrpSpPr>
        <p:grpSpPr>
          <a:xfrm flipH="1">
            <a:off x="7408312" y="3733530"/>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10" name="209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2" name="211 Grupo"/>
          <p:cNvGrpSpPr/>
          <p:nvPr/>
        </p:nvGrpSpPr>
        <p:grpSpPr>
          <a:xfrm flipH="1">
            <a:off x="8100392" y="4011910"/>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13" name="21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9" name="178 Grupo"/>
          <p:cNvGrpSpPr/>
          <p:nvPr/>
        </p:nvGrpSpPr>
        <p:grpSpPr>
          <a:xfrm>
            <a:off x="8080131" y="756321"/>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0" name="179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2" name="181 Grupo"/>
          <p:cNvGrpSpPr/>
          <p:nvPr/>
        </p:nvGrpSpPr>
        <p:grpSpPr>
          <a:xfrm>
            <a:off x="7388051" y="1034701"/>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3" name="18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5" name="184 Grupo"/>
          <p:cNvGrpSpPr/>
          <p:nvPr/>
        </p:nvGrpSpPr>
        <p:grpSpPr>
          <a:xfrm>
            <a:off x="6672286" y="1307395"/>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6" name="185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8" name="187 Grupo"/>
          <p:cNvGrpSpPr/>
          <p:nvPr/>
        </p:nvGrpSpPr>
        <p:grpSpPr>
          <a:xfrm>
            <a:off x="5980206" y="1585776"/>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9" name="18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1" name="190 Grupo"/>
          <p:cNvGrpSpPr/>
          <p:nvPr/>
        </p:nvGrpSpPr>
        <p:grpSpPr>
          <a:xfrm>
            <a:off x="5264080" y="1847334"/>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92" name="191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4" name="193 Grupo"/>
          <p:cNvGrpSpPr/>
          <p:nvPr/>
        </p:nvGrpSpPr>
        <p:grpSpPr>
          <a:xfrm>
            <a:off x="4572000" y="2125714"/>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95" name="19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a:off x="8080131" y="-740618"/>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16" name="215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a:off x="7388051" y="-462237"/>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19" name="21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a:off x="6672286" y="-189544"/>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22" name="221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a:off x="5980206" y="88837"/>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25" name="22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5264080" y="350395"/>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28" name="227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a:off x="4572000" y="628777"/>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31" name="23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flipH="1">
            <a:off x="4592261" y="4122370"/>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34" name="233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flipH="1">
            <a:off x="5284341" y="4400752"/>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37" name="23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flipH="1">
            <a:off x="6000106" y="4673445"/>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0" name="239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flipH="1">
            <a:off x="6692186" y="4951825"/>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3" name="24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5" name="244 Grupo"/>
          <p:cNvGrpSpPr/>
          <p:nvPr/>
        </p:nvGrpSpPr>
        <p:grpSpPr>
          <a:xfrm flipH="1">
            <a:off x="7408312" y="5213383"/>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6" name="245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8" name="247 Grupo"/>
          <p:cNvGrpSpPr/>
          <p:nvPr/>
        </p:nvGrpSpPr>
        <p:grpSpPr>
          <a:xfrm flipH="1">
            <a:off x="8100392" y="5491765"/>
            <a:ext cx="740166" cy="329306"/>
            <a:chOff x="323527" y="627534"/>
            <a:chExt cx="1116537" cy="956530"/>
          </a:xfrm>
          <a:gradFill flip="none" rotWithShape="1">
            <a:gsLst>
              <a:gs pos="48750">
                <a:schemeClr val="tx1"/>
              </a:gs>
              <a:gs pos="35000">
                <a:srgbClr val="CC0000"/>
              </a:gs>
              <a:gs pos="41000">
                <a:srgbClr val="CC0000">
                  <a:alpha val="0"/>
                </a:srgbClr>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9" name="24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flipH="1">
            <a:off x="251520" y="756321"/>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55" name="25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flipH="1">
            <a:off x="943600" y="1034701"/>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53" name="25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flipH="1">
            <a:off x="1659365" y="1307395"/>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51" name="25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flipH="1">
            <a:off x="2351445" y="1585776"/>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7" name="17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flipH="1">
            <a:off x="3067571" y="1847334"/>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5" name="17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flipH="1">
            <a:off x="3759651" y="2125714"/>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3" name="17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flipH="1">
            <a:off x="251520" y="-740618"/>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1" name="17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6" name="155 Grupo"/>
          <p:cNvGrpSpPr/>
          <p:nvPr/>
        </p:nvGrpSpPr>
        <p:grpSpPr>
          <a:xfrm flipH="1">
            <a:off x="943600" y="-462237"/>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9" name="16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7" name="156 Grupo"/>
          <p:cNvGrpSpPr/>
          <p:nvPr/>
        </p:nvGrpSpPr>
        <p:grpSpPr>
          <a:xfrm flipH="1">
            <a:off x="1659365" y="-189544"/>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7" name="16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flipH="1">
            <a:off x="2351445" y="88837"/>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5" name="16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flipH="1">
            <a:off x="3067571" y="350395"/>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3" name="16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0" name="159 Grupo"/>
          <p:cNvGrpSpPr/>
          <p:nvPr/>
        </p:nvGrpSpPr>
        <p:grpSpPr>
          <a:xfrm flipH="1">
            <a:off x="3759651" y="628777"/>
            <a:ext cx="740166" cy="329306"/>
            <a:chOff x="323527" y="627534"/>
            <a:chExt cx="1116537" cy="956530"/>
          </a:xfrm>
          <a:gradFill flip="none" rotWithShape="1">
            <a:gsLst>
              <a:gs pos="48750">
                <a:schemeClr val="tx1"/>
              </a:gs>
              <a:gs pos="35000">
                <a:srgbClr val="CC0000"/>
              </a:gs>
              <a:gs pos="41000">
                <a:srgbClr val="CC0000">
                  <a:alpha val="0"/>
                </a:srgbClr>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1" name="16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57" name="256 Rectángulo"/>
          <p:cNvSpPr/>
          <p:nvPr/>
        </p:nvSpPr>
        <p:spPr>
          <a:xfrm flipH="1">
            <a:off x="-252536" y="-812626"/>
            <a:ext cx="9577064" cy="7056784"/>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09838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49"/>
                                        </p:tgtEl>
                                        <p:attrNameLst>
                                          <p:attrName>style.visibility</p:attrName>
                                        </p:attrNameLst>
                                      </p:cBhvr>
                                      <p:to>
                                        <p:strVal val="visible"/>
                                      </p:to>
                                    </p:set>
                                    <p:anim calcmode="lin" valueType="num">
                                      <p:cBhvr additive="base">
                                        <p:cTn id="7" dur="2250" fill="hold"/>
                                        <p:tgtEl>
                                          <p:spTgt spid="149"/>
                                        </p:tgtEl>
                                        <p:attrNameLst>
                                          <p:attrName>ppt_x</p:attrName>
                                        </p:attrNameLst>
                                      </p:cBhvr>
                                      <p:tavLst>
                                        <p:tav tm="0">
                                          <p:val>
                                            <p:strVal val="1+#ppt_w/2"/>
                                          </p:val>
                                        </p:tav>
                                        <p:tav tm="100000">
                                          <p:val>
                                            <p:strVal val="#ppt_x"/>
                                          </p:val>
                                        </p:tav>
                                      </p:tavLst>
                                    </p:anim>
                                    <p:anim calcmode="lin" valueType="num">
                                      <p:cBhvr additive="base">
                                        <p:cTn id="8" dur="2250" fill="hold"/>
                                        <p:tgtEl>
                                          <p:spTgt spid="149"/>
                                        </p:tgtEl>
                                        <p:attrNameLst>
                                          <p:attrName>ppt_y</p:attrName>
                                        </p:attrNameLst>
                                      </p:cBhvr>
                                      <p:tavLst>
                                        <p:tav tm="0">
                                          <p:val>
                                            <p:strVal val="1+#ppt_h/2"/>
                                          </p:val>
                                        </p:tav>
                                        <p:tav tm="100000">
                                          <p:val>
                                            <p:strVal val="#ppt_y"/>
                                          </p:val>
                                        </p:tav>
                                      </p:tavLst>
                                    </p:anim>
                                  </p:childTnLst>
                                </p:cTn>
                              </p:par>
                              <p:par>
                                <p:cTn id="9" presetID="2" presetClass="entr" presetSubtype="6" fill="hold" nodeType="withEffect">
                                  <p:stCondLst>
                                    <p:cond delay="0"/>
                                  </p:stCondLst>
                                  <p:childTnLst>
                                    <p:set>
                                      <p:cBhvr>
                                        <p:cTn id="10" dur="1" fill="hold">
                                          <p:stCondLst>
                                            <p:cond delay="0"/>
                                          </p:stCondLst>
                                        </p:cTn>
                                        <p:tgtEl>
                                          <p:spTgt spid="150"/>
                                        </p:tgtEl>
                                        <p:attrNameLst>
                                          <p:attrName>style.visibility</p:attrName>
                                        </p:attrNameLst>
                                      </p:cBhvr>
                                      <p:to>
                                        <p:strVal val="visible"/>
                                      </p:to>
                                    </p:set>
                                    <p:anim calcmode="lin" valueType="num">
                                      <p:cBhvr additive="base">
                                        <p:cTn id="11" dur="2250" fill="hold"/>
                                        <p:tgtEl>
                                          <p:spTgt spid="150"/>
                                        </p:tgtEl>
                                        <p:attrNameLst>
                                          <p:attrName>ppt_x</p:attrName>
                                        </p:attrNameLst>
                                      </p:cBhvr>
                                      <p:tavLst>
                                        <p:tav tm="0">
                                          <p:val>
                                            <p:strVal val="1+#ppt_w/2"/>
                                          </p:val>
                                        </p:tav>
                                        <p:tav tm="100000">
                                          <p:val>
                                            <p:strVal val="#ppt_x"/>
                                          </p:val>
                                        </p:tav>
                                      </p:tavLst>
                                    </p:anim>
                                    <p:anim calcmode="lin" valueType="num">
                                      <p:cBhvr additive="base">
                                        <p:cTn id="12" dur="2250" fill="hold"/>
                                        <p:tgtEl>
                                          <p:spTgt spid="150"/>
                                        </p:tgtEl>
                                        <p:attrNameLst>
                                          <p:attrName>ppt_y</p:attrName>
                                        </p:attrNameLst>
                                      </p:cBhvr>
                                      <p:tavLst>
                                        <p:tav tm="0">
                                          <p:val>
                                            <p:strVal val="1+#ppt_h/2"/>
                                          </p:val>
                                        </p:tav>
                                        <p:tav tm="100000">
                                          <p:val>
                                            <p:strVal val="#ppt_y"/>
                                          </p:val>
                                        </p:tav>
                                      </p:tavLst>
                                    </p:anim>
                                  </p:childTnLst>
                                </p:cTn>
                              </p:par>
                              <p:par>
                                <p:cTn id="13" presetID="2" presetClass="entr" presetSubtype="6" fill="hold" nodeType="withEffect">
                                  <p:stCondLst>
                                    <p:cond delay="0"/>
                                  </p:stCondLst>
                                  <p:childTnLst>
                                    <p:set>
                                      <p:cBhvr>
                                        <p:cTn id="14" dur="1" fill="hold">
                                          <p:stCondLst>
                                            <p:cond delay="0"/>
                                          </p:stCondLst>
                                        </p:cTn>
                                        <p:tgtEl>
                                          <p:spTgt spid="151"/>
                                        </p:tgtEl>
                                        <p:attrNameLst>
                                          <p:attrName>style.visibility</p:attrName>
                                        </p:attrNameLst>
                                      </p:cBhvr>
                                      <p:to>
                                        <p:strVal val="visible"/>
                                      </p:to>
                                    </p:set>
                                    <p:anim calcmode="lin" valueType="num">
                                      <p:cBhvr additive="base">
                                        <p:cTn id="15" dur="2250" fill="hold"/>
                                        <p:tgtEl>
                                          <p:spTgt spid="151"/>
                                        </p:tgtEl>
                                        <p:attrNameLst>
                                          <p:attrName>ppt_x</p:attrName>
                                        </p:attrNameLst>
                                      </p:cBhvr>
                                      <p:tavLst>
                                        <p:tav tm="0">
                                          <p:val>
                                            <p:strVal val="1+#ppt_w/2"/>
                                          </p:val>
                                        </p:tav>
                                        <p:tav tm="100000">
                                          <p:val>
                                            <p:strVal val="#ppt_x"/>
                                          </p:val>
                                        </p:tav>
                                      </p:tavLst>
                                    </p:anim>
                                    <p:anim calcmode="lin" valueType="num">
                                      <p:cBhvr additive="base">
                                        <p:cTn id="16" dur="2250" fill="hold"/>
                                        <p:tgtEl>
                                          <p:spTgt spid="151"/>
                                        </p:tgtEl>
                                        <p:attrNameLst>
                                          <p:attrName>ppt_y</p:attrName>
                                        </p:attrNameLst>
                                      </p:cBhvr>
                                      <p:tavLst>
                                        <p:tav tm="0">
                                          <p:val>
                                            <p:strVal val="1+#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152"/>
                                        </p:tgtEl>
                                        <p:attrNameLst>
                                          <p:attrName>style.visibility</p:attrName>
                                        </p:attrNameLst>
                                      </p:cBhvr>
                                      <p:to>
                                        <p:strVal val="visible"/>
                                      </p:to>
                                    </p:set>
                                    <p:anim calcmode="lin" valueType="num">
                                      <p:cBhvr additive="base">
                                        <p:cTn id="19" dur="2250" fill="hold"/>
                                        <p:tgtEl>
                                          <p:spTgt spid="152"/>
                                        </p:tgtEl>
                                        <p:attrNameLst>
                                          <p:attrName>ppt_x</p:attrName>
                                        </p:attrNameLst>
                                      </p:cBhvr>
                                      <p:tavLst>
                                        <p:tav tm="0">
                                          <p:val>
                                            <p:strVal val="1+#ppt_w/2"/>
                                          </p:val>
                                        </p:tav>
                                        <p:tav tm="100000">
                                          <p:val>
                                            <p:strVal val="#ppt_x"/>
                                          </p:val>
                                        </p:tav>
                                      </p:tavLst>
                                    </p:anim>
                                    <p:anim calcmode="lin" valueType="num">
                                      <p:cBhvr additive="base">
                                        <p:cTn id="20" dur="2250" fill="hold"/>
                                        <p:tgtEl>
                                          <p:spTgt spid="152"/>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0"/>
                                  </p:stCondLst>
                                  <p:childTnLst>
                                    <p:set>
                                      <p:cBhvr>
                                        <p:cTn id="22" dur="1" fill="hold">
                                          <p:stCondLst>
                                            <p:cond delay="0"/>
                                          </p:stCondLst>
                                        </p:cTn>
                                        <p:tgtEl>
                                          <p:spTgt spid="153"/>
                                        </p:tgtEl>
                                        <p:attrNameLst>
                                          <p:attrName>style.visibility</p:attrName>
                                        </p:attrNameLst>
                                      </p:cBhvr>
                                      <p:to>
                                        <p:strVal val="visible"/>
                                      </p:to>
                                    </p:set>
                                    <p:anim calcmode="lin" valueType="num">
                                      <p:cBhvr additive="base">
                                        <p:cTn id="23" dur="2250" fill="hold"/>
                                        <p:tgtEl>
                                          <p:spTgt spid="153"/>
                                        </p:tgtEl>
                                        <p:attrNameLst>
                                          <p:attrName>ppt_x</p:attrName>
                                        </p:attrNameLst>
                                      </p:cBhvr>
                                      <p:tavLst>
                                        <p:tav tm="0">
                                          <p:val>
                                            <p:strVal val="1+#ppt_w/2"/>
                                          </p:val>
                                        </p:tav>
                                        <p:tav tm="100000">
                                          <p:val>
                                            <p:strVal val="#ppt_x"/>
                                          </p:val>
                                        </p:tav>
                                      </p:tavLst>
                                    </p:anim>
                                    <p:anim calcmode="lin" valueType="num">
                                      <p:cBhvr additive="base">
                                        <p:cTn id="24" dur="2250" fill="hold"/>
                                        <p:tgtEl>
                                          <p:spTgt spid="153"/>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0"/>
                                  </p:stCondLst>
                                  <p:childTnLst>
                                    <p:set>
                                      <p:cBhvr>
                                        <p:cTn id="26" dur="1" fill="hold">
                                          <p:stCondLst>
                                            <p:cond delay="0"/>
                                          </p:stCondLst>
                                        </p:cTn>
                                        <p:tgtEl>
                                          <p:spTgt spid="154"/>
                                        </p:tgtEl>
                                        <p:attrNameLst>
                                          <p:attrName>style.visibility</p:attrName>
                                        </p:attrNameLst>
                                      </p:cBhvr>
                                      <p:to>
                                        <p:strVal val="visible"/>
                                      </p:to>
                                    </p:set>
                                    <p:anim calcmode="lin" valueType="num">
                                      <p:cBhvr additive="base">
                                        <p:cTn id="27" dur="2250" fill="hold"/>
                                        <p:tgtEl>
                                          <p:spTgt spid="154"/>
                                        </p:tgtEl>
                                        <p:attrNameLst>
                                          <p:attrName>ppt_x</p:attrName>
                                        </p:attrNameLst>
                                      </p:cBhvr>
                                      <p:tavLst>
                                        <p:tav tm="0">
                                          <p:val>
                                            <p:strVal val="1+#ppt_w/2"/>
                                          </p:val>
                                        </p:tav>
                                        <p:tav tm="100000">
                                          <p:val>
                                            <p:strVal val="#ppt_x"/>
                                          </p:val>
                                        </p:tav>
                                      </p:tavLst>
                                    </p:anim>
                                    <p:anim calcmode="lin" valueType="num">
                                      <p:cBhvr additive="base">
                                        <p:cTn id="28" dur="2250" fill="hold"/>
                                        <p:tgtEl>
                                          <p:spTgt spid="154"/>
                                        </p:tgtEl>
                                        <p:attrNameLst>
                                          <p:attrName>ppt_y</p:attrName>
                                        </p:attrNameLst>
                                      </p:cBhvr>
                                      <p:tavLst>
                                        <p:tav tm="0">
                                          <p:val>
                                            <p:strVal val="1+#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155"/>
                                        </p:tgtEl>
                                        <p:attrNameLst>
                                          <p:attrName>style.visibility</p:attrName>
                                        </p:attrNameLst>
                                      </p:cBhvr>
                                      <p:to>
                                        <p:strVal val="visible"/>
                                      </p:to>
                                    </p:set>
                                    <p:anim calcmode="lin" valueType="num">
                                      <p:cBhvr additive="base">
                                        <p:cTn id="31" dur="2250" fill="hold"/>
                                        <p:tgtEl>
                                          <p:spTgt spid="155"/>
                                        </p:tgtEl>
                                        <p:attrNameLst>
                                          <p:attrName>ppt_x</p:attrName>
                                        </p:attrNameLst>
                                      </p:cBhvr>
                                      <p:tavLst>
                                        <p:tav tm="0">
                                          <p:val>
                                            <p:strVal val="1+#ppt_w/2"/>
                                          </p:val>
                                        </p:tav>
                                        <p:tav tm="100000">
                                          <p:val>
                                            <p:strVal val="#ppt_x"/>
                                          </p:val>
                                        </p:tav>
                                      </p:tavLst>
                                    </p:anim>
                                    <p:anim calcmode="lin" valueType="num">
                                      <p:cBhvr additive="base">
                                        <p:cTn id="32" dur="2250" fill="hold"/>
                                        <p:tgtEl>
                                          <p:spTgt spid="155"/>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156"/>
                                        </p:tgtEl>
                                        <p:attrNameLst>
                                          <p:attrName>style.visibility</p:attrName>
                                        </p:attrNameLst>
                                      </p:cBhvr>
                                      <p:to>
                                        <p:strVal val="visible"/>
                                      </p:to>
                                    </p:set>
                                    <p:anim calcmode="lin" valueType="num">
                                      <p:cBhvr additive="base">
                                        <p:cTn id="35" dur="2250" fill="hold"/>
                                        <p:tgtEl>
                                          <p:spTgt spid="156"/>
                                        </p:tgtEl>
                                        <p:attrNameLst>
                                          <p:attrName>ppt_x</p:attrName>
                                        </p:attrNameLst>
                                      </p:cBhvr>
                                      <p:tavLst>
                                        <p:tav tm="0">
                                          <p:val>
                                            <p:strVal val="1+#ppt_w/2"/>
                                          </p:val>
                                        </p:tav>
                                        <p:tav tm="100000">
                                          <p:val>
                                            <p:strVal val="#ppt_x"/>
                                          </p:val>
                                        </p:tav>
                                      </p:tavLst>
                                    </p:anim>
                                    <p:anim calcmode="lin" valueType="num">
                                      <p:cBhvr additive="base">
                                        <p:cTn id="36" dur="2250" fill="hold"/>
                                        <p:tgtEl>
                                          <p:spTgt spid="156"/>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157"/>
                                        </p:tgtEl>
                                        <p:attrNameLst>
                                          <p:attrName>style.visibility</p:attrName>
                                        </p:attrNameLst>
                                      </p:cBhvr>
                                      <p:to>
                                        <p:strVal val="visible"/>
                                      </p:to>
                                    </p:set>
                                    <p:anim calcmode="lin" valueType="num">
                                      <p:cBhvr additive="base">
                                        <p:cTn id="39" dur="2250" fill="hold"/>
                                        <p:tgtEl>
                                          <p:spTgt spid="157"/>
                                        </p:tgtEl>
                                        <p:attrNameLst>
                                          <p:attrName>ppt_x</p:attrName>
                                        </p:attrNameLst>
                                      </p:cBhvr>
                                      <p:tavLst>
                                        <p:tav tm="0">
                                          <p:val>
                                            <p:strVal val="1+#ppt_w/2"/>
                                          </p:val>
                                        </p:tav>
                                        <p:tav tm="100000">
                                          <p:val>
                                            <p:strVal val="#ppt_x"/>
                                          </p:val>
                                        </p:tav>
                                      </p:tavLst>
                                    </p:anim>
                                    <p:anim calcmode="lin" valueType="num">
                                      <p:cBhvr additive="base">
                                        <p:cTn id="40" dur="2250" fill="hold"/>
                                        <p:tgtEl>
                                          <p:spTgt spid="157"/>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0"/>
                                  </p:stCondLst>
                                  <p:childTnLst>
                                    <p:set>
                                      <p:cBhvr>
                                        <p:cTn id="42" dur="1" fill="hold">
                                          <p:stCondLst>
                                            <p:cond delay="0"/>
                                          </p:stCondLst>
                                        </p:cTn>
                                        <p:tgtEl>
                                          <p:spTgt spid="158"/>
                                        </p:tgtEl>
                                        <p:attrNameLst>
                                          <p:attrName>style.visibility</p:attrName>
                                        </p:attrNameLst>
                                      </p:cBhvr>
                                      <p:to>
                                        <p:strVal val="visible"/>
                                      </p:to>
                                    </p:set>
                                    <p:anim calcmode="lin" valueType="num">
                                      <p:cBhvr additive="base">
                                        <p:cTn id="43" dur="2250" fill="hold"/>
                                        <p:tgtEl>
                                          <p:spTgt spid="158"/>
                                        </p:tgtEl>
                                        <p:attrNameLst>
                                          <p:attrName>ppt_x</p:attrName>
                                        </p:attrNameLst>
                                      </p:cBhvr>
                                      <p:tavLst>
                                        <p:tav tm="0">
                                          <p:val>
                                            <p:strVal val="1+#ppt_w/2"/>
                                          </p:val>
                                        </p:tav>
                                        <p:tav tm="100000">
                                          <p:val>
                                            <p:strVal val="#ppt_x"/>
                                          </p:val>
                                        </p:tav>
                                      </p:tavLst>
                                    </p:anim>
                                    <p:anim calcmode="lin" valueType="num">
                                      <p:cBhvr additive="base">
                                        <p:cTn id="44" dur="2250" fill="hold"/>
                                        <p:tgtEl>
                                          <p:spTgt spid="158"/>
                                        </p:tgtEl>
                                        <p:attrNameLst>
                                          <p:attrName>ppt_y</p:attrName>
                                        </p:attrNameLst>
                                      </p:cBhvr>
                                      <p:tavLst>
                                        <p:tav tm="0">
                                          <p:val>
                                            <p:strVal val="1+#ppt_h/2"/>
                                          </p:val>
                                        </p:tav>
                                        <p:tav tm="100000">
                                          <p:val>
                                            <p:strVal val="#ppt_y"/>
                                          </p:val>
                                        </p:tav>
                                      </p:tavLst>
                                    </p:anim>
                                  </p:childTnLst>
                                </p:cTn>
                              </p:par>
                              <p:par>
                                <p:cTn id="45" presetID="2" presetClass="entr" presetSubtype="6" fill="hold" nodeType="withEffect">
                                  <p:stCondLst>
                                    <p:cond delay="0"/>
                                  </p:stCondLst>
                                  <p:childTnLst>
                                    <p:set>
                                      <p:cBhvr>
                                        <p:cTn id="46" dur="1" fill="hold">
                                          <p:stCondLst>
                                            <p:cond delay="0"/>
                                          </p:stCondLst>
                                        </p:cTn>
                                        <p:tgtEl>
                                          <p:spTgt spid="159"/>
                                        </p:tgtEl>
                                        <p:attrNameLst>
                                          <p:attrName>style.visibility</p:attrName>
                                        </p:attrNameLst>
                                      </p:cBhvr>
                                      <p:to>
                                        <p:strVal val="visible"/>
                                      </p:to>
                                    </p:set>
                                    <p:anim calcmode="lin" valueType="num">
                                      <p:cBhvr additive="base">
                                        <p:cTn id="47" dur="2250" fill="hold"/>
                                        <p:tgtEl>
                                          <p:spTgt spid="159"/>
                                        </p:tgtEl>
                                        <p:attrNameLst>
                                          <p:attrName>ppt_x</p:attrName>
                                        </p:attrNameLst>
                                      </p:cBhvr>
                                      <p:tavLst>
                                        <p:tav tm="0">
                                          <p:val>
                                            <p:strVal val="1+#ppt_w/2"/>
                                          </p:val>
                                        </p:tav>
                                        <p:tav tm="100000">
                                          <p:val>
                                            <p:strVal val="#ppt_x"/>
                                          </p:val>
                                        </p:tav>
                                      </p:tavLst>
                                    </p:anim>
                                    <p:anim calcmode="lin" valueType="num">
                                      <p:cBhvr additive="base">
                                        <p:cTn id="48" dur="2250" fill="hold"/>
                                        <p:tgtEl>
                                          <p:spTgt spid="159"/>
                                        </p:tgtEl>
                                        <p:attrNameLst>
                                          <p:attrName>ppt_y</p:attrName>
                                        </p:attrNameLst>
                                      </p:cBhvr>
                                      <p:tavLst>
                                        <p:tav tm="0">
                                          <p:val>
                                            <p:strVal val="1+#ppt_h/2"/>
                                          </p:val>
                                        </p:tav>
                                        <p:tav tm="100000">
                                          <p:val>
                                            <p:strVal val="#ppt_y"/>
                                          </p:val>
                                        </p:tav>
                                      </p:tavLst>
                                    </p:anim>
                                  </p:childTnLst>
                                </p:cTn>
                              </p:par>
                              <p:par>
                                <p:cTn id="49" presetID="2" presetClass="entr" presetSubtype="6" fill="hold" nodeType="withEffect">
                                  <p:stCondLst>
                                    <p:cond delay="0"/>
                                  </p:stCondLst>
                                  <p:childTnLst>
                                    <p:set>
                                      <p:cBhvr>
                                        <p:cTn id="50" dur="1" fill="hold">
                                          <p:stCondLst>
                                            <p:cond delay="0"/>
                                          </p:stCondLst>
                                        </p:cTn>
                                        <p:tgtEl>
                                          <p:spTgt spid="160"/>
                                        </p:tgtEl>
                                        <p:attrNameLst>
                                          <p:attrName>style.visibility</p:attrName>
                                        </p:attrNameLst>
                                      </p:cBhvr>
                                      <p:to>
                                        <p:strVal val="visible"/>
                                      </p:to>
                                    </p:set>
                                    <p:anim calcmode="lin" valueType="num">
                                      <p:cBhvr additive="base">
                                        <p:cTn id="51" dur="2250" fill="hold"/>
                                        <p:tgtEl>
                                          <p:spTgt spid="160"/>
                                        </p:tgtEl>
                                        <p:attrNameLst>
                                          <p:attrName>ppt_x</p:attrName>
                                        </p:attrNameLst>
                                      </p:cBhvr>
                                      <p:tavLst>
                                        <p:tav tm="0">
                                          <p:val>
                                            <p:strVal val="1+#ppt_w/2"/>
                                          </p:val>
                                        </p:tav>
                                        <p:tav tm="100000">
                                          <p:val>
                                            <p:strVal val="#ppt_x"/>
                                          </p:val>
                                        </p:tav>
                                      </p:tavLst>
                                    </p:anim>
                                    <p:anim calcmode="lin" valueType="num">
                                      <p:cBhvr additive="base">
                                        <p:cTn id="52" dur="2250" fill="hold"/>
                                        <p:tgtEl>
                                          <p:spTgt spid="160"/>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179"/>
                                        </p:tgtEl>
                                        <p:attrNameLst>
                                          <p:attrName>style.visibility</p:attrName>
                                        </p:attrNameLst>
                                      </p:cBhvr>
                                      <p:to>
                                        <p:strVal val="visible"/>
                                      </p:to>
                                    </p:set>
                                    <p:anim calcmode="lin" valueType="num">
                                      <p:cBhvr additive="base">
                                        <p:cTn id="55" dur="2250" fill="hold"/>
                                        <p:tgtEl>
                                          <p:spTgt spid="179"/>
                                        </p:tgtEl>
                                        <p:attrNameLst>
                                          <p:attrName>ppt_x</p:attrName>
                                        </p:attrNameLst>
                                      </p:cBhvr>
                                      <p:tavLst>
                                        <p:tav tm="0">
                                          <p:val>
                                            <p:strVal val="0-#ppt_w/2"/>
                                          </p:val>
                                        </p:tav>
                                        <p:tav tm="100000">
                                          <p:val>
                                            <p:strVal val="#ppt_x"/>
                                          </p:val>
                                        </p:tav>
                                      </p:tavLst>
                                    </p:anim>
                                    <p:anim calcmode="lin" valueType="num">
                                      <p:cBhvr additive="base">
                                        <p:cTn id="56" dur="2250" fill="hold"/>
                                        <p:tgtEl>
                                          <p:spTgt spid="179"/>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182"/>
                                        </p:tgtEl>
                                        <p:attrNameLst>
                                          <p:attrName>style.visibility</p:attrName>
                                        </p:attrNameLst>
                                      </p:cBhvr>
                                      <p:to>
                                        <p:strVal val="visible"/>
                                      </p:to>
                                    </p:set>
                                    <p:anim calcmode="lin" valueType="num">
                                      <p:cBhvr additive="base">
                                        <p:cTn id="59" dur="2250" fill="hold"/>
                                        <p:tgtEl>
                                          <p:spTgt spid="182"/>
                                        </p:tgtEl>
                                        <p:attrNameLst>
                                          <p:attrName>ppt_x</p:attrName>
                                        </p:attrNameLst>
                                      </p:cBhvr>
                                      <p:tavLst>
                                        <p:tav tm="0">
                                          <p:val>
                                            <p:strVal val="0-#ppt_w/2"/>
                                          </p:val>
                                        </p:tav>
                                        <p:tav tm="100000">
                                          <p:val>
                                            <p:strVal val="#ppt_x"/>
                                          </p:val>
                                        </p:tav>
                                      </p:tavLst>
                                    </p:anim>
                                    <p:anim calcmode="lin" valueType="num">
                                      <p:cBhvr additive="base">
                                        <p:cTn id="60" dur="2250" fill="hold"/>
                                        <p:tgtEl>
                                          <p:spTgt spid="182"/>
                                        </p:tgtEl>
                                        <p:attrNameLst>
                                          <p:attrName>ppt_y</p:attrName>
                                        </p:attrNameLst>
                                      </p:cBhvr>
                                      <p:tavLst>
                                        <p:tav tm="0">
                                          <p:val>
                                            <p:strVal val="1+#ppt_h/2"/>
                                          </p:val>
                                        </p:tav>
                                        <p:tav tm="100000">
                                          <p:val>
                                            <p:strVal val="#ppt_y"/>
                                          </p:val>
                                        </p:tav>
                                      </p:tavLst>
                                    </p:anim>
                                  </p:childTnLst>
                                </p:cTn>
                              </p:par>
                              <p:par>
                                <p:cTn id="61" presetID="2" presetClass="entr" presetSubtype="12" fill="hold" nodeType="withEffect">
                                  <p:stCondLst>
                                    <p:cond delay="0"/>
                                  </p:stCondLst>
                                  <p:childTnLst>
                                    <p:set>
                                      <p:cBhvr>
                                        <p:cTn id="62" dur="1" fill="hold">
                                          <p:stCondLst>
                                            <p:cond delay="0"/>
                                          </p:stCondLst>
                                        </p:cTn>
                                        <p:tgtEl>
                                          <p:spTgt spid="185"/>
                                        </p:tgtEl>
                                        <p:attrNameLst>
                                          <p:attrName>style.visibility</p:attrName>
                                        </p:attrNameLst>
                                      </p:cBhvr>
                                      <p:to>
                                        <p:strVal val="visible"/>
                                      </p:to>
                                    </p:set>
                                    <p:anim calcmode="lin" valueType="num">
                                      <p:cBhvr additive="base">
                                        <p:cTn id="63" dur="2250" fill="hold"/>
                                        <p:tgtEl>
                                          <p:spTgt spid="185"/>
                                        </p:tgtEl>
                                        <p:attrNameLst>
                                          <p:attrName>ppt_x</p:attrName>
                                        </p:attrNameLst>
                                      </p:cBhvr>
                                      <p:tavLst>
                                        <p:tav tm="0">
                                          <p:val>
                                            <p:strVal val="0-#ppt_w/2"/>
                                          </p:val>
                                        </p:tav>
                                        <p:tav tm="100000">
                                          <p:val>
                                            <p:strVal val="#ppt_x"/>
                                          </p:val>
                                        </p:tav>
                                      </p:tavLst>
                                    </p:anim>
                                    <p:anim calcmode="lin" valueType="num">
                                      <p:cBhvr additive="base">
                                        <p:cTn id="64" dur="2250" fill="hold"/>
                                        <p:tgtEl>
                                          <p:spTgt spid="185"/>
                                        </p:tgtEl>
                                        <p:attrNameLst>
                                          <p:attrName>ppt_y</p:attrName>
                                        </p:attrNameLst>
                                      </p:cBhvr>
                                      <p:tavLst>
                                        <p:tav tm="0">
                                          <p:val>
                                            <p:strVal val="1+#ppt_h/2"/>
                                          </p:val>
                                        </p:tav>
                                        <p:tav tm="100000">
                                          <p:val>
                                            <p:strVal val="#ppt_y"/>
                                          </p:val>
                                        </p:tav>
                                      </p:tavLst>
                                    </p:anim>
                                  </p:childTnLst>
                                </p:cTn>
                              </p:par>
                              <p:par>
                                <p:cTn id="65" presetID="2" presetClass="entr" presetSubtype="12" fill="hold" nodeType="withEffect">
                                  <p:stCondLst>
                                    <p:cond delay="0"/>
                                  </p:stCondLst>
                                  <p:childTnLst>
                                    <p:set>
                                      <p:cBhvr>
                                        <p:cTn id="66" dur="1" fill="hold">
                                          <p:stCondLst>
                                            <p:cond delay="0"/>
                                          </p:stCondLst>
                                        </p:cTn>
                                        <p:tgtEl>
                                          <p:spTgt spid="188"/>
                                        </p:tgtEl>
                                        <p:attrNameLst>
                                          <p:attrName>style.visibility</p:attrName>
                                        </p:attrNameLst>
                                      </p:cBhvr>
                                      <p:to>
                                        <p:strVal val="visible"/>
                                      </p:to>
                                    </p:set>
                                    <p:anim calcmode="lin" valueType="num">
                                      <p:cBhvr additive="base">
                                        <p:cTn id="67" dur="2250" fill="hold"/>
                                        <p:tgtEl>
                                          <p:spTgt spid="188"/>
                                        </p:tgtEl>
                                        <p:attrNameLst>
                                          <p:attrName>ppt_x</p:attrName>
                                        </p:attrNameLst>
                                      </p:cBhvr>
                                      <p:tavLst>
                                        <p:tav tm="0">
                                          <p:val>
                                            <p:strVal val="0-#ppt_w/2"/>
                                          </p:val>
                                        </p:tav>
                                        <p:tav tm="100000">
                                          <p:val>
                                            <p:strVal val="#ppt_x"/>
                                          </p:val>
                                        </p:tav>
                                      </p:tavLst>
                                    </p:anim>
                                    <p:anim calcmode="lin" valueType="num">
                                      <p:cBhvr additive="base">
                                        <p:cTn id="68" dur="2250" fill="hold"/>
                                        <p:tgtEl>
                                          <p:spTgt spid="188"/>
                                        </p:tgtEl>
                                        <p:attrNameLst>
                                          <p:attrName>ppt_y</p:attrName>
                                        </p:attrNameLst>
                                      </p:cBhvr>
                                      <p:tavLst>
                                        <p:tav tm="0">
                                          <p:val>
                                            <p:strVal val="1+#ppt_h/2"/>
                                          </p:val>
                                        </p:tav>
                                        <p:tav tm="100000">
                                          <p:val>
                                            <p:strVal val="#ppt_y"/>
                                          </p:val>
                                        </p:tav>
                                      </p:tavLst>
                                    </p:anim>
                                  </p:childTnLst>
                                </p:cTn>
                              </p:par>
                              <p:par>
                                <p:cTn id="69" presetID="2" presetClass="entr" presetSubtype="12" fill="hold" nodeType="withEffect">
                                  <p:stCondLst>
                                    <p:cond delay="0"/>
                                  </p:stCondLst>
                                  <p:childTnLst>
                                    <p:set>
                                      <p:cBhvr>
                                        <p:cTn id="70" dur="1" fill="hold">
                                          <p:stCondLst>
                                            <p:cond delay="0"/>
                                          </p:stCondLst>
                                        </p:cTn>
                                        <p:tgtEl>
                                          <p:spTgt spid="191"/>
                                        </p:tgtEl>
                                        <p:attrNameLst>
                                          <p:attrName>style.visibility</p:attrName>
                                        </p:attrNameLst>
                                      </p:cBhvr>
                                      <p:to>
                                        <p:strVal val="visible"/>
                                      </p:to>
                                    </p:set>
                                    <p:anim calcmode="lin" valueType="num">
                                      <p:cBhvr additive="base">
                                        <p:cTn id="71" dur="2250" fill="hold"/>
                                        <p:tgtEl>
                                          <p:spTgt spid="191"/>
                                        </p:tgtEl>
                                        <p:attrNameLst>
                                          <p:attrName>ppt_x</p:attrName>
                                        </p:attrNameLst>
                                      </p:cBhvr>
                                      <p:tavLst>
                                        <p:tav tm="0">
                                          <p:val>
                                            <p:strVal val="0-#ppt_w/2"/>
                                          </p:val>
                                        </p:tav>
                                        <p:tav tm="100000">
                                          <p:val>
                                            <p:strVal val="#ppt_x"/>
                                          </p:val>
                                        </p:tav>
                                      </p:tavLst>
                                    </p:anim>
                                    <p:anim calcmode="lin" valueType="num">
                                      <p:cBhvr additive="base">
                                        <p:cTn id="72" dur="2250" fill="hold"/>
                                        <p:tgtEl>
                                          <p:spTgt spid="191"/>
                                        </p:tgtEl>
                                        <p:attrNameLst>
                                          <p:attrName>ppt_y</p:attrName>
                                        </p:attrNameLst>
                                      </p:cBhvr>
                                      <p:tavLst>
                                        <p:tav tm="0">
                                          <p:val>
                                            <p:strVal val="1+#ppt_h/2"/>
                                          </p:val>
                                        </p:tav>
                                        <p:tav tm="100000">
                                          <p:val>
                                            <p:strVal val="#ppt_y"/>
                                          </p:val>
                                        </p:tav>
                                      </p:tavLst>
                                    </p:anim>
                                  </p:childTnLst>
                                </p:cTn>
                              </p:par>
                              <p:par>
                                <p:cTn id="73" presetID="2" presetClass="entr" presetSubtype="12" fill="hold" nodeType="withEffect">
                                  <p:stCondLst>
                                    <p:cond delay="0"/>
                                  </p:stCondLst>
                                  <p:childTnLst>
                                    <p:set>
                                      <p:cBhvr>
                                        <p:cTn id="74" dur="1" fill="hold">
                                          <p:stCondLst>
                                            <p:cond delay="0"/>
                                          </p:stCondLst>
                                        </p:cTn>
                                        <p:tgtEl>
                                          <p:spTgt spid="194"/>
                                        </p:tgtEl>
                                        <p:attrNameLst>
                                          <p:attrName>style.visibility</p:attrName>
                                        </p:attrNameLst>
                                      </p:cBhvr>
                                      <p:to>
                                        <p:strVal val="visible"/>
                                      </p:to>
                                    </p:set>
                                    <p:anim calcmode="lin" valueType="num">
                                      <p:cBhvr additive="base">
                                        <p:cTn id="75" dur="2250" fill="hold"/>
                                        <p:tgtEl>
                                          <p:spTgt spid="194"/>
                                        </p:tgtEl>
                                        <p:attrNameLst>
                                          <p:attrName>ppt_x</p:attrName>
                                        </p:attrNameLst>
                                      </p:cBhvr>
                                      <p:tavLst>
                                        <p:tav tm="0">
                                          <p:val>
                                            <p:strVal val="0-#ppt_w/2"/>
                                          </p:val>
                                        </p:tav>
                                        <p:tav tm="100000">
                                          <p:val>
                                            <p:strVal val="#ppt_x"/>
                                          </p:val>
                                        </p:tav>
                                      </p:tavLst>
                                    </p:anim>
                                    <p:anim calcmode="lin" valueType="num">
                                      <p:cBhvr additive="base">
                                        <p:cTn id="76" dur="2250" fill="hold"/>
                                        <p:tgtEl>
                                          <p:spTgt spid="194"/>
                                        </p:tgtEl>
                                        <p:attrNameLst>
                                          <p:attrName>ppt_y</p:attrName>
                                        </p:attrNameLst>
                                      </p:cBhvr>
                                      <p:tavLst>
                                        <p:tav tm="0">
                                          <p:val>
                                            <p:strVal val="1+#ppt_h/2"/>
                                          </p:val>
                                        </p:tav>
                                        <p:tav tm="100000">
                                          <p:val>
                                            <p:strVal val="#ppt_y"/>
                                          </p:val>
                                        </p:tav>
                                      </p:tavLst>
                                    </p:anim>
                                  </p:childTnLst>
                                </p:cTn>
                              </p:par>
                              <p:par>
                                <p:cTn id="77" presetID="2" presetClass="entr" presetSubtype="12" fill="hold" nodeType="withEffect">
                                  <p:stCondLst>
                                    <p:cond delay="0"/>
                                  </p:stCondLst>
                                  <p:childTnLst>
                                    <p:set>
                                      <p:cBhvr>
                                        <p:cTn id="78" dur="1" fill="hold">
                                          <p:stCondLst>
                                            <p:cond delay="0"/>
                                          </p:stCondLst>
                                        </p:cTn>
                                        <p:tgtEl>
                                          <p:spTgt spid="215"/>
                                        </p:tgtEl>
                                        <p:attrNameLst>
                                          <p:attrName>style.visibility</p:attrName>
                                        </p:attrNameLst>
                                      </p:cBhvr>
                                      <p:to>
                                        <p:strVal val="visible"/>
                                      </p:to>
                                    </p:set>
                                    <p:anim calcmode="lin" valueType="num">
                                      <p:cBhvr additive="base">
                                        <p:cTn id="79" dur="2250" fill="hold"/>
                                        <p:tgtEl>
                                          <p:spTgt spid="215"/>
                                        </p:tgtEl>
                                        <p:attrNameLst>
                                          <p:attrName>ppt_x</p:attrName>
                                        </p:attrNameLst>
                                      </p:cBhvr>
                                      <p:tavLst>
                                        <p:tav tm="0">
                                          <p:val>
                                            <p:strVal val="0-#ppt_w/2"/>
                                          </p:val>
                                        </p:tav>
                                        <p:tav tm="100000">
                                          <p:val>
                                            <p:strVal val="#ppt_x"/>
                                          </p:val>
                                        </p:tav>
                                      </p:tavLst>
                                    </p:anim>
                                    <p:anim calcmode="lin" valueType="num">
                                      <p:cBhvr additive="base">
                                        <p:cTn id="80" dur="2250" fill="hold"/>
                                        <p:tgtEl>
                                          <p:spTgt spid="215"/>
                                        </p:tgtEl>
                                        <p:attrNameLst>
                                          <p:attrName>ppt_y</p:attrName>
                                        </p:attrNameLst>
                                      </p:cBhvr>
                                      <p:tavLst>
                                        <p:tav tm="0">
                                          <p:val>
                                            <p:strVal val="1+#ppt_h/2"/>
                                          </p:val>
                                        </p:tav>
                                        <p:tav tm="100000">
                                          <p:val>
                                            <p:strVal val="#ppt_y"/>
                                          </p:val>
                                        </p:tav>
                                      </p:tavLst>
                                    </p:anim>
                                  </p:childTnLst>
                                </p:cTn>
                              </p:par>
                              <p:par>
                                <p:cTn id="81" presetID="2" presetClass="entr" presetSubtype="12" fill="hold" nodeType="withEffect">
                                  <p:stCondLst>
                                    <p:cond delay="0"/>
                                  </p:stCondLst>
                                  <p:childTnLst>
                                    <p:set>
                                      <p:cBhvr>
                                        <p:cTn id="82" dur="1" fill="hold">
                                          <p:stCondLst>
                                            <p:cond delay="0"/>
                                          </p:stCondLst>
                                        </p:cTn>
                                        <p:tgtEl>
                                          <p:spTgt spid="218"/>
                                        </p:tgtEl>
                                        <p:attrNameLst>
                                          <p:attrName>style.visibility</p:attrName>
                                        </p:attrNameLst>
                                      </p:cBhvr>
                                      <p:to>
                                        <p:strVal val="visible"/>
                                      </p:to>
                                    </p:set>
                                    <p:anim calcmode="lin" valueType="num">
                                      <p:cBhvr additive="base">
                                        <p:cTn id="83" dur="2250" fill="hold"/>
                                        <p:tgtEl>
                                          <p:spTgt spid="218"/>
                                        </p:tgtEl>
                                        <p:attrNameLst>
                                          <p:attrName>ppt_x</p:attrName>
                                        </p:attrNameLst>
                                      </p:cBhvr>
                                      <p:tavLst>
                                        <p:tav tm="0">
                                          <p:val>
                                            <p:strVal val="0-#ppt_w/2"/>
                                          </p:val>
                                        </p:tav>
                                        <p:tav tm="100000">
                                          <p:val>
                                            <p:strVal val="#ppt_x"/>
                                          </p:val>
                                        </p:tav>
                                      </p:tavLst>
                                    </p:anim>
                                    <p:anim calcmode="lin" valueType="num">
                                      <p:cBhvr additive="base">
                                        <p:cTn id="84" dur="2250" fill="hold"/>
                                        <p:tgtEl>
                                          <p:spTgt spid="218"/>
                                        </p:tgtEl>
                                        <p:attrNameLst>
                                          <p:attrName>ppt_y</p:attrName>
                                        </p:attrNameLst>
                                      </p:cBhvr>
                                      <p:tavLst>
                                        <p:tav tm="0">
                                          <p:val>
                                            <p:strVal val="1+#ppt_h/2"/>
                                          </p:val>
                                        </p:tav>
                                        <p:tav tm="100000">
                                          <p:val>
                                            <p:strVal val="#ppt_y"/>
                                          </p:val>
                                        </p:tav>
                                      </p:tavLst>
                                    </p:anim>
                                  </p:childTnLst>
                                </p:cTn>
                              </p:par>
                              <p:par>
                                <p:cTn id="85" presetID="2" presetClass="entr" presetSubtype="12" fill="hold" nodeType="withEffect">
                                  <p:stCondLst>
                                    <p:cond delay="0"/>
                                  </p:stCondLst>
                                  <p:childTnLst>
                                    <p:set>
                                      <p:cBhvr>
                                        <p:cTn id="86" dur="1" fill="hold">
                                          <p:stCondLst>
                                            <p:cond delay="0"/>
                                          </p:stCondLst>
                                        </p:cTn>
                                        <p:tgtEl>
                                          <p:spTgt spid="221"/>
                                        </p:tgtEl>
                                        <p:attrNameLst>
                                          <p:attrName>style.visibility</p:attrName>
                                        </p:attrNameLst>
                                      </p:cBhvr>
                                      <p:to>
                                        <p:strVal val="visible"/>
                                      </p:to>
                                    </p:set>
                                    <p:anim calcmode="lin" valueType="num">
                                      <p:cBhvr additive="base">
                                        <p:cTn id="87" dur="2250" fill="hold"/>
                                        <p:tgtEl>
                                          <p:spTgt spid="221"/>
                                        </p:tgtEl>
                                        <p:attrNameLst>
                                          <p:attrName>ppt_x</p:attrName>
                                        </p:attrNameLst>
                                      </p:cBhvr>
                                      <p:tavLst>
                                        <p:tav tm="0">
                                          <p:val>
                                            <p:strVal val="0-#ppt_w/2"/>
                                          </p:val>
                                        </p:tav>
                                        <p:tav tm="100000">
                                          <p:val>
                                            <p:strVal val="#ppt_x"/>
                                          </p:val>
                                        </p:tav>
                                      </p:tavLst>
                                    </p:anim>
                                    <p:anim calcmode="lin" valueType="num">
                                      <p:cBhvr additive="base">
                                        <p:cTn id="88" dur="2250" fill="hold"/>
                                        <p:tgtEl>
                                          <p:spTgt spid="221"/>
                                        </p:tgtEl>
                                        <p:attrNameLst>
                                          <p:attrName>ppt_y</p:attrName>
                                        </p:attrNameLst>
                                      </p:cBhvr>
                                      <p:tavLst>
                                        <p:tav tm="0">
                                          <p:val>
                                            <p:strVal val="1+#ppt_h/2"/>
                                          </p:val>
                                        </p:tav>
                                        <p:tav tm="100000">
                                          <p:val>
                                            <p:strVal val="#ppt_y"/>
                                          </p:val>
                                        </p:tav>
                                      </p:tavLst>
                                    </p:anim>
                                  </p:childTnLst>
                                </p:cTn>
                              </p:par>
                              <p:par>
                                <p:cTn id="89" presetID="2" presetClass="entr" presetSubtype="12" fill="hold" nodeType="withEffect">
                                  <p:stCondLst>
                                    <p:cond delay="0"/>
                                  </p:stCondLst>
                                  <p:childTnLst>
                                    <p:set>
                                      <p:cBhvr>
                                        <p:cTn id="90" dur="1" fill="hold">
                                          <p:stCondLst>
                                            <p:cond delay="0"/>
                                          </p:stCondLst>
                                        </p:cTn>
                                        <p:tgtEl>
                                          <p:spTgt spid="224"/>
                                        </p:tgtEl>
                                        <p:attrNameLst>
                                          <p:attrName>style.visibility</p:attrName>
                                        </p:attrNameLst>
                                      </p:cBhvr>
                                      <p:to>
                                        <p:strVal val="visible"/>
                                      </p:to>
                                    </p:set>
                                    <p:anim calcmode="lin" valueType="num">
                                      <p:cBhvr additive="base">
                                        <p:cTn id="91" dur="2250" fill="hold"/>
                                        <p:tgtEl>
                                          <p:spTgt spid="224"/>
                                        </p:tgtEl>
                                        <p:attrNameLst>
                                          <p:attrName>ppt_x</p:attrName>
                                        </p:attrNameLst>
                                      </p:cBhvr>
                                      <p:tavLst>
                                        <p:tav tm="0">
                                          <p:val>
                                            <p:strVal val="0-#ppt_w/2"/>
                                          </p:val>
                                        </p:tav>
                                        <p:tav tm="100000">
                                          <p:val>
                                            <p:strVal val="#ppt_x"/>
                                          </p:val>
                                        </p:tav>
                                      </p:tavLst>
                                    </p:anim>
                                    <p:anim calcmode="lin" valueType="num">
                                      <p:cBhvr additive="base">
                                        <p:cTn id="92" dur="2250" fill="hold"/>
                                        <p:tgtEl>
                                          <p:spTgt spid="224"/>
                                        </p:tgtEl>
                                        <p:attrNameLst>
                                          <p:attrName>ppt_y</p:attrName>
                                        </p:attrNameLst>
                                      </p:cBhvr>
                                      <p:tavLst>
                                        <p:tav tm="0">
                                          <p:val>
                                            <p:strVal val="1+#ppt_h/2"/>
                                          </p:val>
                                        </p:tav>
                                        <p:tav tm="100000">
                                          <p:val>
                                            <p:strVal val="#ppt_y"/>
                                          </p:val>
                                        </p:tav>
                                      </p:tavLst>
                                    </p:anim>
                                  </p:childTnLst>
                                </p:cTn>
                              </p:par>
                              <p:par>
                                <p:cTn id="93" presetID="2" presetClass="entr" presetSubtype="12" fill="hold" nodeType="withEffect">
                                  <p:stCondLst>
                                    <p:cond delay="0"/>
                                  </p:stCondLst>
                                  <p:childTnLst>
                                    <p:set>
                                      <p:cBhvr>
                                        <p:cTn id="94" dur="1" fill="hold">
                                          <p:stCondLst>
                                            <p:cond delay="0"/>
                                          </p:stCondLst>
                                        </p:cTn>
                                        <p:tgtEl>
                                          <p:spTgt spid="227"/>
                                        </p:tgtEl>
                                        <p:attrNameLst>
                                          <p:attrName>style.visibility</p:attrName>
                                        </p:attrNameLst>
                                      </p:cBhvr>
                                      <p:to>
                                        <p:strVal val="visible"/>
                                      </p:to>
                                    </p:set>
                                    <p:anim calcmode="lin" valueType="num">
                                      <p:cBhvr additive="base">
                                        <p:cTn id="95" dur="2250" fill="hold"/>
                                        <p:tgtEl>
                                          <p:spTgt spid="227"/>
                                        </p:tgtEl>
                                        <p:attrNameLst>
                                          <p:attrName>ppt_x</p:attrName>
                                        </p:attrNameLst>
                                      </p:cBhvr>
                                      <p:tavLst>
                                        <p:tav tm="0">
                                          <p:val>
                                            <p:strVal val="0-#ppt_w/2"/>
                                          </p:val>
                                        </p:tav>
                                        <p:tav tm="100000">
                                          <p:val>
                                            <p:strVal val="#ppt_x"/>
                                          </p:val>
                                        </p:tav>
                                      </p:tavLst>
                                    </p:anim>
                                    <p:anim calcmode="lin" valueType="num">
                                      <p:cBhvr additive="base">
                                        <p:cTn id="96" dur="2250" fill="hold"/>
                                        <p:tgtEl>
                                          <p:spTgt spid="227"/>
                                        </p:tgtEl>
                                        <p:attrNameLst>
                                          <p:attrName>ppt_y</p:attrName>
                                        </p:attrNameLst>
                                      </p:cBhvr>
                                      <p:tavLst>
                                        <p:tav tm="0">
                                          <p:val>
                                            <p:strVal val="1+#ppt_h/2"/>
                                          </p:val>
                                        </p:tav>
                                        <p:tav tm="100000">
                                          <p:val>
                                            <p:strVal val="#ppt_y"/>
                                          </p:val>
                                        </p:tav>
                                      </p:tavLst>
                                    </p:anim>
                                  </p:childTnLst>
                                </p:cTn>
                              </p:par>
                              <p:par>
                                <p:cTn id="97" presetID="2" presetClass="entr" presetSubtype="12" fill="hold" nodeType="withEffect">
                                  <p:stCondLst>
                                    <p:cond delay="0"/>
                                  </p:stCondLst>
                                  <p:childTnLst>
                                    <p:set>
                                      <p:cBhvr>
                                        <p:cTn id="98" dur="1" fill="hold">
                                          <p:stCondLst>
                                            <p:cond delay="0"/>
                                          </p:stCondLst>
                                        </p:cTn>
                                        <p:tgtEl>
                                          <p:spTgt spid="230"/>
                                        </p:tgtEl>
                                        <p:attrNameLst>
                                          <p:attrName>style.visibility</p:attrName>
                                        </p:attrNameLst>
                                      </p:cBhvr>
                                      <p:to>
                                        <p:strVal val="visible"/>
                                      </p:to>
                                    </p:set>
                                    <p:anim calcmode="lin" valueType="num">
                                      <p:cBhvr additive="base">
                                        <p:cTn id="99" dur="2250" fill="hold"/>
                                        <p:tgtEl>
                                          <p:spTgt spid="230"/>
                                        </p:tgtEl>
                                        <p:attrNameLst>
                                          <p:attrName>ppt_x</p:attrName>
                                        </p:attrNameLst>
                                      </p:cBhvr>
                                      <p:tavLst>
                                        <p:tav tm="0">
                                          <p:val>
                                            <p:strVal val="0-#ppt_w/2"/>
                                          </p:val>
                                        </p:tav>
                                        <p:tav tm="100000">
                                          <p:val>
                                            <p:strVal val="#ppt_x"/>
                                          </p:val>
                                        </p:tav>
                                      </p:tavLst>
                                    </p:anim>
                                    <p:anim calcmode="lin" valueType="num">
                                      <p:cBhvr additive="base">
                                        <p:cTn id="100" dur="2250" fill="hold"/>
                                        <p:tgtEl>
                                          <p:spTgt spid="230"/>
                                        </p:tgtEl>
                                        <p:attrNameLst>
                                          <p:attrName>ppt_y</p:attrName>
                                        </p:attrNameLst>
                                      </p:cBhvr>
                                      <p:tavLst>
                                        <p:tav tm="0">
                                          <p:val>
                                            <p:strVal val="1+#ppt_h/2"/>
                                          </p:val>
                                        </p:tav>
                                        <p:tav tm="100000">
                                          <p:val>
                                            <p:strVal val="#ppt_y"/>
                                          </p:val>
                                        </p:tav>
                                      </p:tavLst>
                                    </p:anim>
                                  </p:childTnLst>
                                </p:cTn>
                              </p:par>
                              <p:par>
                                <p:cTn id="101" presetID="2" presetClass="entr" presetSubtype="3" fill="hold" nodeType="withEffect">
                                  <p:stCondLst>
                                    <p:cond delay="0"/>
                                  </p:stCondLst>
                                  <p:childTnLst>
                                    <p:set>
                                      <p:cBhvr>
                                        <p:cTn id="102" dur="1" fill="hold">
                                          <p:stCondLst>
                                            <p:cond delay="0"/>
                                          </p:stCondLst>
                                        </p:cTn>
                                        <p:tgtEl>
                                          <p:spTgt spid="41"/>
                                        </p:tgtEl>
                                        <p:attrNameLst>
                                          <p:attrName>style.visibility</p:attrName>
                                        </p:attrNameLst>
                                      </p:cBhvr>
                                      <p:to>
                                        <p:strVal val="visible"/>
                                      </p:to>
                                    </p:set>
                                    <p:anim calcmode="lin" valueType="num">
                                      <p:cBhvr additive="base">
                                        <p:cTn id="103" dur="2250" fill="hold"/>
                                        <p:tgtEl>
                                          <p:spTgt spid="41"/>
                                        </p:tgtEl>
                                        <p:attrNameLst>
                                          <p:attrName>ppt_x</p:attrName>
                                        </p:attrNameLst>
                                      </p:cBhvr>
                                      <p:tavLst>
                                        <p:tav tm="0">
                                          <p:val>
                                            <p:strVal val="1+#ppt_w/2"/>
                                          </p:val>
                                        </p:tav>
                                        <p:tav tm="100000">
                                          <p:val>
                                            <p:strVal val="#ppt_x"/>
                                          </p:val>
                                        </p:tav>
                                      </p:tavLst>
                                    </p:anim>
                                    <p:anim calcmode="lin" valueType="num">
                                      <p:cBhvr additive="base">
                                        <p:cTn id="104" dur="2250" fill="hold"/>
                                        <p:tgtEl>
                                          <p:spTgt spid="41"/>
                                        </p:tgtEl>
                                        <p:attrNameLst>
                                          <p:attrName>ppt_y</p:attrName>
                                        </p:attrNameLst>
                                      </p:cBhvr>
                                      <p:tavLst>
                                        <p:tav tm="0">
                                          <p:val>
                                            <p:strVal val="0-#ppt_h/2"/>
                                          </p:val>
                                        </p:tav>
                                        <p:tav tm="100000">
                                          <p:val>
                                            <p:strVal val="#ppt_y"/>
                                          </p:val>
                                        </p:tav>
                                      </p:tavLst>
                                    </p:anim>
                                  </p:childTnLst>
                                </p:cTn>
                              </p:par>
                              <p:par>
                                <p:cTn id="105" presetID="2" presetClass="entr" presetSubtype="3" fill="hold" nodeType="withEffect">
                                  <p:stCondLst>
                                    <p:cond delay="0"/>
                                  </p:stCondLst>
                                  <p:childTnLst>
                                    <p:set>
                                      <p:cBhvr>
                                        <p:cTn id="106" dur="1" fill="hold">
                                          <p:stCondLst>
                                            <p:cond delay="0"/>
                                          </p:stCondLst>
                                        </p:cTn>
                                        <p:tgtEl>
                                          <p:spTgt spid="42"/>
                                        </p:tgtEl>
                                        <p:attrNameLst>
                                          <p:attrName>style.visibility</p:attrName>
                                        </p:attrNameLst>
                                      </p:cBhvr>
                                      <p:to>
                                        <p:strVal val="visible"/>
                                      </p:to>
                                    </p:set>
                                    <p:anim calcmode="lin" valueType="num">
                                      <p:cBhvr additive="base">
                                        <p:cTn id="107" dur="2250" fill="hold"/>
                                        <p:tgtEl>
                                          <p:spTgt spid="42"/>
                                        </p:tgtEl>
                                        <p:attrNameLst>
                                          <p:attrName>ppt_x</p:attrName>
                                        </p:attrNameLst>
                                      </p:cBhvr>
                                      <p:tavLst>
                                        <p:tav tm="0">
                                          <p:val>
                                            <p:strVal val="1+#ppt_w/2"/>
                                          </p:val>
                                        </p:tav>
                                        <p:tav tm="100000">
                                          <p:val>
                                            <p:strVal val="#ppt_x"/>
                                          </p:val>
                                        </p:tav>
                                      </p:tavLst>
                                    </p:anim>
                                    <p:anim calcmode="lin" valueType="num">
                                      <p:cBhvr additive="base">
                                        <p:cTn id="108" dur="2250" fill="hold"/>
                                        <p:tgtEl>
                                          <p:spTgt spid="42"/>
                                        </p:tgtEl>
                                        <p:attrNameLst>
                                          <p:attrName>ppt_y</p:attrName>
                                        </p:attrNameLst>
                                      </p:cBhvr>
                                      <p:tavLst>
                                        <p:tav tm="0">
                                          <p:val>
                                            <p:strVal val="0-#ppt_h/2"/>
                                          </p:val>
                                        </p:tav>
                                        <p:tav tm="100000">
                                          <p:val>
                                            <p:strVal val="#ppt_y"/>
                                          </p:val>
                                        </p:tav>
                                      </p:tavLst>
                                    </p:anim>
                                  </p:childTnLst>
                                </p:cTn>
                              </p:par>
                              <p:par>
                                <p:cTn id="109" presetID="2" presetClass="entr" presetSubtype="3" fill="hold" nodeType="withEffect">
                                  <p:stCondLst>
                                    <p:cond delay="0"/>
                                  </p:stCondLst>
                                  <p:childTnLst>
                                    <p:set>
                                      <p:cBhvr>
                                        <p:cTn id="110" dur="1" fill="hold">
                                          <p:stCondLst>
                                            <p:cond delay="0"/>
                                          </p:stCondLst>
                                        </p:cTn>
                                        <p:tgtEl>
                                          <p:spTgt spid="35"/>
                                        </p:tgtEl>
                                        <p:attrNameLst>
                                          <p:attrName>style.visibility</p:attrName>
                                        </p:attrNameLst>
                                      </p:cBhvr>
                                      <p:to>
                                        <p:strVal val="visible"/>
                                      </p:to>
                                    </p:set>
                                    <p:anim calcmode="lin" valueType="num">
                                      <p:cBhvr additive="base">
                                        <p:cTn id="111" dur="2250" fill="hold"/>
                                        <p:tgtEl>
                                          <p:spTgt spid="35"/>
                                        </p:tgtEl>
                                        <p:attrNameLst>
                                          <p:attrName>ppt_x</p:attrName>
                                        </p:attrNameLst>
                                      </p:cBhvr>
                                      <p:tavLst>
                                        <p:tav tm="0">
                                          <p:val>
                                            <p:strVal val="1+#ppt_w/2"/>
                                          </p:val>
                                        </p:tav>
                                        <p:tav tm="100000">
                                          <p:val>
                                            <p:strVal val="#ppt_x"/>
                                          </p:val>
                                        </p:tav>
                                      </p:tavLst>
                                    </p:anim>
                                    <p:anim calcmode="lin" valueType="num">
                                      <p:cBhvr additive="base">
                                        <p:cTn id="112" dur="2250" fill="hold"/>
                                        <p:tgtEl>
                                          <p:spTgt spid="35"/>
                                        </p:tgtEl>
                                        <p:attrNameLst>
                                          <p:attrName>ppt_y</p:attrName>
                                        </p:attrNameLst>
                                      </p:cBhvr>
                                      <p:tavLst>
                                        <p:tav tm="0">
                                          <p:val>
                                            <p:strVal val="0-#ppt_h/2"/>
                                          </p:val>
                                        </p:tav>
                                        <p:tav tm="100000">
                                          <p:val>
                                            <p:strVal val="#ppt_y"/>
                                          </p:val>
                                        </p:tav>
                                      </p:tavLst>
                                    </p:anim>
                                  </p:childTnLst>
                                </p:cTn>
                              </p:par>
                              <p:par>
                                <p:cTn id="113" presetID="2" presetClass="entr" presetSubtype="3" fill="hold" nodeType="withEffect">
                                  <p:stCondLst>
                                    <p:cond delay="0"/>
                                  </p:stCondLst>
                                  <p:childTnLst>
                                    <p:set>
                                      <p:cBhvr>
                                        <p:cTn id="114" dur="1" fill="hold">
                                          <p:stCondLst>
                                            <p:cond delay="0"/>
                                          </p:stCondLst>
                                        </p:cTn>
                                        <p:tgtEl>
                                          <p:spTgt spid="36"/>
                                        </p:tgtEl>
                                        <p:attrNameLst>
                                          <p:attrName>style.visibility</p:attrName>
                                        </p:attrNameLst>
                                      </p:cBhvr>
                                      <p:to>
                                        <p:strVal val="visible"/>
                                      </p:to>
                                    </p:set>
                                    <p:anim calcmode="lin" valueType="num">
                                      <p:cBhvr additive="base">
                                        <p:cTn id="115" dur="2250" fill="hold"/>
                                        <p:tgtEl>
                                          <p:spTgt spid="36"/>
                                        </p:tgtEl>
                                        <p:attrNameLst>
                                          <p:attrName>ppt_x</p:attrName>
                                        </p:attrNameLst>
                                      </p:cBhvr>
                                      <p:tavLst>
                                        <p:tav tm="0">
                                          <p:val>
                                            <p:strVal val="1+#ppt_w/2"/>
                                          </p:val>
                                        </p:tav>
                                        <p:tav tm="100000">
                                          <p:val>
                                            <p:strVal val="#ppt_x"/>
                                          </p:val>
                                        </p:tav>
                                      </p:tavLst>
                                    </p:anim>
                                    <p:anim calcmode="lin" valueType="num">
                                      <p:cBhvr additive="base">
                                        <p:cTn id="116" dur="2250" fill="hold"/>
                                        <p:tgtEl>
                                          <p:spTgt spid="36"/>
                                        </p:tgtEl>
                                        <p:attrNameLst>
                                          <p:attrName>ppt_y</p:attrName>
                                        </p:attrNameLst>
                                      </p:cBhvr>
                                      <p:tavLst>
                                        <p:tav tm="0">
                                          <p:val>
                                            <p:strVal val="0-#ppt_h/2"/>
                                          </p:val>
                                        </p:tav>
                                        <p:tav tm="100000">
                                          <p:val>
                                            <p:strVal val="#ppt_y"/>
                                          </p:val>
                                        </p:tav>
                                      </p:tavLst>
                                    </p:anim>
                                  </p:childTnLst>
                                </p:cTn>
                              </p:par>
                              <p:par>
                                <p:cTn id="117" presetID="2" presetClass="entr" presetSubtype="3" fill="hold" nodeType="withEffect">
                                  <p:stCondLst>
                                    <p:cond delay="0"/>
                                  </p:stCondLst>
                                  <p:childTnLst>
                                    <p:set>
                                      <p:cBhvr>
                                        <p:cTn id="118" dur="1" fill="hold">
                                          <p:stCondLst>
                                            <p:cond delay="0"/>
                                          </p:stCondLst>
                                        </p:cTn>
                                        <p:tgtEl>
                                          <p:spTgt spid="29"/>
                                        </p:tgtEl>
                                        <p:attrNameLst>
                                          <p:attrName>style.visibility</p:attrName>
                                        </p:attrNameLst>
                                      </p:cBhvr>
                                      <p:to>
                                        <p:strVal val="visible"/>
                                      </p:to>
                                    </p:set>
                                    <p:anim calcmode="lin" valueType="num">
                                      <p:cBhvr additive="base">
                                        <p:cTn id="119" dur="2250" fill="hold"/>
                                        <p:tgtEl>
                                          <p:spTgt spid="29"/>
                                        </p:tgtEl>
                                        <p:attrNameLst>
                                          <p:attrName>ppt_x</p:attrName>
                                        </p:attrNameLst>
                                      </p:cBhvr>
                                      <p:tavLst>
                                        <p:tav tm="0">
                                          <p:val>
                                            <p:strVal val="1+#ppt_w/2"/>
                                          </p:val>
                                        </p:tav>
                                        <p:tav tm="100000">
                                          <p:val>
                                            <p:strVal val="#ppt_x"/>
                                          </p:val>
                                        </p:tav>
                                      </p:tavLst>
                                    </p:anim>
                                    <p:anim calcmode="lin" valueType="num">
                                      <p:cBhvr additive="base">
                                        <p:cTn id="120" dur="2250" fill="hold"/>
                                        <p:tgtEl>
                                          <p:spTgt spid="29"/>
                                        </p:tgtEl>
                                        <p:attrNameLst>
                                          <p:attrName>ppt_y</p:attrName>
                                        </p:attrNameLst>
                                      </p:cBhvr>
                                      <p:tavLst>
                                        <p:tav tm="0">
                                          <p:val>
                                            <p:strVal val="0-#ppt_h/2"/>
                                          </p:val>
                                        </p:tav>
                                        <p:tav tm="100000">
                                          <p:val>
                                            <p:strVal val="#ppt_y"/>
                                          </p:val>
                                        </p:tav>
                                      </p:tavLst>
                                    </p:anim>
                                  </p:childTnLst>
                                </p:cTn>
                              </p:par>
                              <p:par>
                                <p:cTn id="121" presetID="2" presetClass="entr" presetSubtype="3" fill="hold" nodeType="withEffect">
                                  <p:stCondLst>
                                    <p:cond delay="0"/>
                                  </p:stCondLst>
                                  <p:childTnLst>
                                    <p:set>
                                      <p:cBhvr>
                                        <p:cTn id="122" dur="1" fill="hold">
                                          <p:stCondLst>
                                            <p:cond delay="0"/>
                                          </p:stCondLst>
                                        </p:cTn>
                                        <p:tgtEl>
                                          <p:spTgt spid="30"/>
                                        </p:tgtEl>
                                        <p:attrNameLst>
                                          <p:attrName>style.visibility</p:attrName>
                                        </p:attrNameLst>
                                      </p:cBhvr>
                                      <p:to>
                                        <p:strVal val="visible"/>
                                      </p:to>
                                    </p:set>
                                    <p:anim calcmode="lin" valueType="num">
                                      <p:cBhvr additive="base">
                                        <p:cTn id="123" dur="2250" fill="hold"/>
                                        <p:tgtEl>
                                          <p:spTgt spid="30"/>
                                        </p:tgtEl>
                                        <p:attrNameLst>
                                          <p:attrName>ppt_x</p:attrName>
                                        </p:attrNameLst>
                                      </p:cBhvr>
                                      <p:tavLst>
                                        <p:tav tm="0">
                                          <p:val>
                                            <p:strVal val="1+#ppt_w/2"/>
                                          </p:val>
                                        </p:tav>
                                        <p:tav tm="100000">
                                          <p:val>
                                            <p:strVal val="#ppt_x"/>
                                          </p:val>
                                        </p:tav>
                                      </p:tavLst>
                                    </p:anim>
                                    <p:anim calcmode="lin" valueType="num">
                                      <p:cBhvr additive="base">
                                        <p:cTn id="124" dur="2250" fill="hold"/>
                                        <p:tgtEl>
                                          <p:spTgt spid="30"/>
                                        </p:tgtEl>
                                        <p:attrNameLst>
                                          <p:attrName>ppt_y</p:attrName>
                                        </p:attrNameLst>
                                      </p:cBhvr>
                                      <p:tavLst>
                                        <p:tav tm="0">
                                          <p:val>
                                            <p:strVal val="0-#ppt_h/2"/>
                                          </p:val>
                                        </p:tav>
                                        <p:tav tm="100000">
                                          <p:val>
                                            <p:strVal val="#ppt_y"/>
                                          </p:val>
                                        </p:tav>
                                      </p:tavLst>
                                    </p:anim>
                                  </p:childTnLst>
                                </p:cTn>
                              </p:par>
                              <p:par>
                                <p:cTn id="125" presetID="2" presetClass="entr" presetSubtype="3" fill="hold" nodeType="withEffect">
                                  <p:stCondLst>
                                    <p:cond delay="0"/>
                                  </p:stCondLst>
                                  <p:childTnLst>
                                    <p:set>
                                      <p:cBhvr>
                                        <p:cTn id="126" dur="1" fill="hold">
                                          <p:stCondLst>
                                            <p:cond delay="0"/>
                                          </p:stCondLst>
                                        </p:cTn>
                                        <p:tgtEl>
                                          <p:spTgt spid="85"/>
                                        </p:tgtEl>
                                        <p:attrNameLst>
                                          <p:attrName>style.visibility</p:attrName>
                                        </p:attrNameLst>
                                      </p:cBhvr>
                                      <p:to>
                                        <p:strVal val="visible"/>
                                      </p:to>
                                    </p:set>
                                    <p:anim calcmode="lin" valueType="num">
                                      <p:cBhvr additive="base">
                                        <p:cTn id="127" dur="2250" fill="hold"/>
                                        <p:tgtEl>
                                          <p:spTgt spid="85"/>
                                        </p:tgtEl>
                                        <p:attrNameLst>
                                          <p:attrName>ppt_x</p:attrName>
                                        </p:attrNameLst>
                                      </p:cBhvr>
                                      <p:tavLst>
                                        <p:tav tm="0">
                                          <p:val>
                                            <p:strVal val="1+#ppt_w/2"/>
                                          </p:val>
                                        </p:tav>
                                        <p:tav tm="100000">
                                          <p:val>
                                            <p:strVal val="#ppt_x"/>
                                          </p:val>
                                        </p:tav>
                                      </p:tavLst>
                                    </p:anim>
                                    <p:anim calcmode="lin" valueType="num">
                                      <p:cBhvr additive="base">
                                        <p:cTn id="128" dur="2250" fill="hold"/>
                                        <p:tgtEl>
                                          <p:spTgt spid="85"/>
                                        </p:tgtEl>
                                        <p:attrNameLst>
                                          <p:attrName>ppt_y</p:attrName>
                                        </p:attrNameLst>
                                      </p:cBhvr>
                                      <p:tavLst>
                                        <p:tav tm="0">
                                          <p:val>
                                            <p:strVal val="0-#ppt_h/2"/>
                                          </p:val>
                                        </p:tav>
                                        <p:tav tm="100000">
                                          <p:val>
                                            <p:strVal val="#ppt_y"/>
                                          </p:val>
                                        </p:tav>
                                      </p:tavLst>
                                    </p:anim>
                                  </p:childTnLst>
                                </p:cTn>
                              </p:par>
                              <p:par>
                                <p:cTn id="129" presetID="2" presetClass="entr" presetSubtype="3" fill="hold" nodeType="withEffect">
                                  <p:stCondLst>
                                    <p:cond delay="0"/>
                                  </p:stCondLst>
                                  <p:childTnLst>
                                    <p:set>
                                      <p:cBhvr>
                                        <p:cTn id="130" dur="1" fill="hold">
                                          <p:stCondLst>
                                            <p:cond delay="0"/>
                                          </p:stCondLst>
                                        </p:cTn>
                                        <p:tgtEl>
                                          <p:spTgt spid="86"/>
                                        </p:tgtEl>
                                        <p:attrNameLst>
                                          <p:attrName>style.visibility</p:attrName>
                                        </p:attrNameLst>
                                      </p:cBhvr>
                                      <p:to>
                                        <p:strVal val="visible"/>
                                      </p:to>
                                    </p:set>
                                    <p:anim calcmode="lin" valueType="num">
                                      <p:cBhvr additive="base">
                                        <p:cTn id="131" dur="2250" fill="hold"/>
                                        <p:tgtEl>
                                          <p:spTgt spid="86"/>
                                        </p:tgtEl>
                                        <p:attrNameLst>
                                          <p:attrName>ppt_x</p:attrName>
                                        </p:attrNameLst>
                                      </p:cBhvr>
                                      <p:tavLst>
                                        <p:tav tm="0">
                                          <p:val>
                                            <p:strVal val="1+#ppt_w/2"/>
                                          </p:val>
                                        </p:tav>
                                        <p:tav tm="100000">
                                          <p:val>
                                            <p:strVal val="#ppt_x"/>
                                          </p:val>
                                        </p:tav>
                                      </p:tavLst>
                                    </p:anim>
                                    <p:anim calcmode="lin" valueType="num">
                                      <p:cBhvr additive="base">
                                        <p:cTn id="132" dur="2250" fill="hold"/>
                                        <p:tgtEl>
                                          <p:spTgt spid="86"/>
                                        </p:tgtEl>
                                        <p:attrNameLst>
                                          <p:attrName>ppt_y</p:attrName>
                                        </p:attrNameLst>
                                      </p:cBhvr>
                                      <p:tavLst>
                                        <p:tav tm="0">
                                          <p:val>
                                            <p:strVal val="0-#ppt_h/2"/>
                                          </p:val>
                                        </p:tav>
                                        <p:tav tm="100000">
                                          <p:val>
                                            <p:strVal val="#ppt_y"/>
                                          </p:val>
                                        </p:tav>
                                      </p:tavLst>
                                    </p:anim>
                                  </p:childTnLst>
                                </p:cTn>
                              </p:par>
                              <p:par>
                                <p:cTn id="133" presetID="2" presetClass="entr" presetSubtype="3" fill="hold" nodeType="withEffect">
                                  <p:stCondLst>
                                    <p:cond delay="0"/>
                                  </p:stCondLst>
                                  <p:childTnLst>
                                    <p:set>
                                      <p:cBhvr>
                                        <p:cTn id="134" dur="1" fill="hold">
                                          <p:stCondLst>
                                            <p:cond delay="0"/>
                                          </p:stCondLst>
                                        </p:cTn>
                                        <p:tgtEl>
                                          <p:spTgt spid="79"/>
                                        </p:tgtEl>
                                        <p:attrNameLst>
                                          <p:attrName>style.visibility</p:attrName>
                                        </p:attrNameLst>
                                      </p:cBhvr>
                                      <p:to>
                                        <p:strVal val="visible"/>
                                      </p:to>
                                    </p:set>
                                    <p:anim calcmode="lin" valueType="num">
                                      <p:cBhvr additive="base">
                                        <p:cTn id="135" dur="2250" fill="hold"/>
                                        <p:tgtEl>
                                          <p:spTgt spid="79"/>
                                        </p:tgtEl>
                                        <p:attrNameLst>
                                          <p:attrName>ppt_x</p:attrName>
                                        </p:attrNameLst>
                                      </p:cBhvr>
                                      <p:tavLst>
                                        <p:tav tm="0">
                                          <p:val>
                                            <p:strVal val="1+#ppt_w/2"/>
                                          </p:val>
                                        </p:tav>
                                        <p:tav tm="100000">
                                          <p:val>
                                            <p:strVal val="#ppt_x"/>
                                          </p:val>
                                        </p:tav>
                                      </p:tavLst>
                                    </p:anim>
                                    <p:anim calcmode="lin" valueType="num">
                                      <p:cBhvr additive="base">
                                        <p:cTn id="136" dur="2250" fill="hold"/>
                                        <p:tgtEl>
                                          <p:spTgt spid="79"/>
                                        </p:tgtEl>
                                        <p:attrNameLst>
                                          <p:attrName>ppt_y</p:attrName>
                                        </p:attrNameLst>
                                      </p:cBhvr>
                                      <p:tavLst>
                                        <p:tav tm="0">
                                          <p:val>
                                            <p:strVal val="0-#ppt_h/2"/>
                                          </p:val>
                                        </p:tav>
                                        <p:tav tm="100000">
                                          <p:val>
                                            <p:strVal val="#ppt_y"/>
                                          </p:val>
                                        </p:tav>
                                      </p:tavLst>
                                    </p:anim>
                                  </p:childTnLst>
                                </p:cTn>
                              </p:par>
                              <p:par>
                                <p:cTn id="137" presetID="2" presetClass="entr" presetSubtype="3" fill="hold" nodeType="withEffect">
                                  <p:stCondLst>
                                    <p:cond delay="0"/>
                                  </p:stCondLst>
                                  <p:childTnLst>
                                    <p:set>
                                      <p:cBhvr>
                                        <p:cTn id="138" dur="1" fill="hold">
                                          <p:stCondLst>
                                            <p:cond delay="0"/>
                                          </p:stCondLst>
                                        </p:cTn>
                                        <p:tgtEl>
                                          <p:spTgt spid="80"/>
                                        </p:tgtEl>
                                        <p:attrNameLst>
                                          <p:attrName>style.visibility</p:attrName>
                                        </p:attrNameLst>
                                      </p:cBhvr>
                                      <p:to>
                                        <p:strVal val="visible"/>
                                      </p:to>
                                    </p:set>
                                    <p:anim calcmode="lin" valueType="num">
                                      <p:cBhvr additive="base">
                                        <p:cTn id="139" dur="2250" fill="hold"/>
                                        <p:tgtEl>
                                          <p:spTgt spid="80"/>
                                        </p:tgtEl>
                                        <p:attrNameLst>
                                          <p:attrName>ppt_x</p:attrName>
                                        </p:attrNameLst>
                                      </p:cBhvr>
                                      <p:tavLst>
                                        <p:tav tm="0">
                                          <p:val>
                                            <p:strVal val="1+#ppt_w/2"/>
                                          </p:val>
                                        </p:tav>
                                        <p:tav tm="100000">
                                          <p:val>
                                            <p:strVal val="#ppt_x"/>
                                          </p:val>
                                        </p:tav>
                                      </p:tavLst>
                                    </p:anim>
                                    <p:anim calcmode="lin" valueType="num">
                                      <p:cBhvr additive="base">
                                        <p:cTn id="140" dur="2250" fill="hold"/>
                                        <p:tgtEl>
                                          <p:spTgt spid="80"/>
                                        </p:tgtEl>
                                        <p:attrNameLst>
                                          <p:attrName>ppt_y</p:attrName>
                                        </p:attrNameLst>
                                      </p:cBhvr>
                                      <p:tavLst>
                                        <p:tav tm="0">
                                          <p:val>
                                            <p:strVal val="0-#ppt_h/2"/>
                                          </p:val>
                                        </p:tav>
                                        <p:tav tm="100000">
                                          <p:val>
                                            <p:strVal val="#ppt_y"/>
                                          </p:val>
                                        </p:tav>
                                      </p:tavLst>
                                    </p:anim>
                                  </p:childTnLst>
                                </p:cTn>
                              </p:par>
                              <p:par>
                                <p:cTn id="141" presetID="2" presetClass="entr" presetSubtype="3" fill="hold" nodeType="withEffect">
                                  <p:stCondLst>
                                    <p:cond delay="0"/>
                                  </p:stCondLst>
                                  <p:childTnLst>
                                    <p:set>
                                      <p:cBhvr>
                                        <p:cTn id="142" dur="1" fill="hold">
                                          <p:stCondLst>
                                            <p:cond delay="0"/>
                                          </p:stCondLst>
                                        </p:cTn>
                                        <p:tgtEl>
                                          <p:spTgt spid="73"/>
                                        </p:tgtEl>
                                        <p:attrNameLst>
                                          <p:attrName>style.visibility</p:attrName>
                                        </p:attrNameLst>
                                      </p:cBhvr>
                                      <p:to>
                                        <p:strVal val="visible"/>
                                      </p:to>
                                    </p:set>
                                    <p:anim calcmode="lin" valueType="num">
                                      <p:cBhvr additive="base">
                                        <p:cTn id="143" dur="2250" fill="hold"/>
                                        <p:tgtEl>
                                          <p:spTgt spid="73"/>
                                        </p:tgtEl>
                                        <p:attrNameLst>
                                          <p:attrName>ppt_x</p:attrName>
                                        </p:attrNameLst>
                                      </p:cBhvr>
                                      <p:tavLst>
                                        <p:tav tm="0">
                                          <p:val>
                                            <p:strVal val="1+#ppt_w/2"/>
                                          </p:val>
                                        </p:tav>
                                        <p:tav tm="100000">
                                          <p:val>
                                            <p:strVal val="#ppt_x"/>
                                          </p:val>
                                        </p:tav>
                                      </p:tavLst>
                                    </p:anim>
                                    <p:anim calcmode="lin" valueType="num">
                                      <p:cBhvr additive="base">
                                        <p:cTn id="144" dur="2250" fill="hold"/>
                                        <p:tgtEl>
                                          <p:spTgt spid="73"/>
                                        </p:tgtEl>
                                        <p:attrNameLst>
                                          <p:attrName>ppt_y</p:attrName>
                                        </p:attrNameLst>
                                      </p:cBhvr>
                                      <p:tavLst>
                                        <p:tav tm="0">
                                          <p:val>
                                            <p:strVal val="0-#ppt_h/2"/>
                                          </p:val>
                                        </p:tav>
                                        <p:tav tm="100000">
                                          <p:val>
                                            <p:strVal val="#ppt_y"/>
                                          </p:val>
                                        </p:tav>
                                      </p:tavLst>
                                    </p:anim>
                                  </p:childTnLst>
                                </p:cTn>
                              </p:par>
                              <p:par>
                                <p:cTn id="145" presetID="2" presetClass="entr" presetSubtype="3" fill="hold" nodeType="withEffect">
                                  <p:stCondLst>
                                    <p:cond delay="0"/>
                                  </p:stCondLst>
                                  <p:childTnLst>
                                    <p:set>
                                      <p:cBhvr>
                                        <p:cTn id="146" dur="1" fill="hold">
                                          <p:stCondLst>
                                            <p:cond delay="0"/>
                                          </p:stCondLst>
                                        </p:cTn>
                                        <p:tgtEl>
                                          <p:spTgt spid="74"/>
                                        </p:tgtEl>
                                        <p:attrNameLst>
                                          <p:attrName>style.visibility</p:attrName>
                                        </p:attrNameLst>
                                      </p:cBhvr>
                                      <p:to>
                                        <p:strVal val="visible"/>
                                      </p:to>
                                    </p:set>
                                    <p:anim calcmode="lin" valueType="num">
                                      <p:cBhvr additive="base">
                                        <p:cTn id="147" dur="2250" fill="hold"/>
                                        <p:tgtEl>
                                          <p:spTgt spid="74"/>
                                        </p:tgtEl>
                                        <p:attrNameLst>
                                          <p:attrName>ppt_x</p:attrName>
                                        </p:attrNameLst>
                                      </p:cBhvr>
                                      <p:tavLst>
                                        <p:tav tm="0">
                                          <p:val>
                                            <p:strVal val="1+#ppt_w/2"/>
                                          </p:val>
                                        </p:tav>
                                        <p:tav tm="100000">
                                          <p:val>
                                            <p:strVal val="#ppt_x"/>
                                          </p:val>
                                        </p:tav>
                                      </p:tavLst>
                                    </p:anim>
                                    <p:anim calcmode="lin" valueType="num">
                                      <p:cBhvr additive="base">
                                        <p:cTn id="148" dur="2250" fill="hold"/>
                                        <p:tgtEl>
                                          <p:spTgt spid="74"/>
                                        </p:tgtEl>
                                        <p:attrNameLst>
                                          <p:attrName>ppt_y</p:attrName>
                                        </p:attrNameLst>
                                      </p:cBhvr>
                                      <p:tavLst>
                                        <p:tav tm="0">
                                          <p:val>
                                            <p:strVal val="0-#ppt_h/2"/>
                                          </p:val>
                                        </p:tav>
                                        <p:tav tm="100000">
                                          <p:val>
                                            <p:strVal val="#ppt_y"/>
                                          </p:val>
                                        </p:tav>
                                      </p:tavLst>
                                    </p:anim>
                                  </p:childTnLst>
                                </p:cTn>
                              </p:par>
                              <p:par>
                                <p:cTn id="149" presetID="2" presetClass="entr" presetSubtype="9" fill="hold" nodeType="withEffect">
                                  <p:stCondLst>
                                    <p:cond delay="0"/>
                                  </p:stCondLst>
                                  <p:childTnLst>
                                    <p:set>
                                      <p:cBhvr>
                                        <p:cTn id="150" dur="1" fill="hold">
                                          <p:stCondLst>
                                            <p:cond delay="0"/>
                                          </p:stCondLst>
                                        </p:cTn>
                                        <p:tgtEl>
                                          <p:spTgt spid="197"/>
                                        </p:tgtEl>
                                        <p:attrNameLst>
                                          <p:attrName>style.visibility</p:attrName>
                                        </p:attrNameLst>
                                      </p:cBhvr>
                                      <p:to>
                                        <p:strVal val="visible"/>
                                      </p:to>
                                    </p:set>
                                    <p:anim calcmode="lin" valueType="num">
                                      <p:cBhvr additive="base">
                                        <p:cTn id="151" dur="2250" fill="hold"/>
                                        <p:tgtEl>
                                          <p:spTgt spid="197"/>
                                        </p:tgtEl>
                                        <p:attrNameLst>
                                          <p:attrName>ppt_x</p:attrName>
                                        </p:attrNameLst>
                                      </p:cBhvr>
                                      <p:tavLst>
                                        <p:tav tm="0">
                                          <p:val>
                                            <p:strVal val="0-#ppt_w/2"/>
                                          </p:val>
                                        </p:tav>
                                        <p:tav tm="100000">
                                          <p:val>
                                            <p:strVal val="#ppt_x"/>
                                          </p:val>
                                        </p:tav>
                                      </p:tavLst>
                                    </p:anim>
                                    <p:anim calcmode="lin" valueType="num">
                                      <p:cBhvr additive="base">
                                        <p:cTn id="152" dur="2250" fill="hold"/>
                                        <p:tgtEl>
                                          <p:spTgt spid="197"/>
                                        </p:tgtEl>
                                        <p:attrNameLst>
                                          <p:attrName>ppt_y</p:attrName>
                                        </p:attrNameLst>
                                      </p:cBhvr>
                                      <p:tavLst>
                                        <p:tav tm="0">
                                          <p:val>
                                            <p:strVal val="0-#ppt_h/2"/>
                                          </p:val>
                                        </p:tav>
                                        <p:tav tm="100000">
                                          <p:val>
                                            <p:strVal val="#ppt_y"/>
                                          </p:val>
                                        </p:tav>
                                      </p:tavLst>
                                    </p:anim>
                                  </p:childTnLst>
                                </p:cTn>
                              </p:par>
                              <p:par>
                                <p:cTn id="153" presetID="2" presetClass="entr" presetSubtype="9" fill="hold" nodeType="withEffect">
                                  <p:stCondLst>
                                    <p:cond delay="0"/>
                                  </p:stCondLst>
                                  <p:childTnLst>
                                    <p:set>
                                      <p:cBhvr>
                                        <p:cTn id="154" dur="1" fill="hold">
                                          <p:stCondLst>
                                            <p:cond delay="0"/>
                                          </p:stCondLst>
                                        </p:cTn>
                                        <p:tgtEl>
                                          <p:spTgt spid="200"/>
                                        </p:tgtEl>
                                        <p:attrNameLst>
                                          <p:attrName>style.visibility</p:attrName>
                                        </p:attrNameLst>
                                      </p:cBhvr>
                                      <p:to>
                                        <p:strVal val="visible"/>
                                      </p:to>
                                    </p:set>
                                    <p:anim calcmode="lin" valueType="num">
                                      <p:cBhvr additive="base">
                                        <p:cTn id="155" dur="2250" fill="hold"/>
                                        <p:tgtEl>
                                          <p:spTgt spid="200"/>
                                        </p:tgtEl>
                                        <p:attrNameLst>
                                          <p:attrName>ppt_x</p:attrName>
                                        </p:attrNameLst>
                                      </p:cBhvr>
                                      <p:tavLst>
                                        <p:tav tm="0">
                                          <p:val>
                                            <p:strVal val="0-#ppt_w/2"/>
                                          </p:val>
                                        </p:tav>
                                        <p:tav tm="100000">
                                          <p:val>
                                            <p:strVal val="#ppt_x"/>
                                          </p:val>
                                        </p:tav>
                                      </p:tavLst>
                                    </p:anim>
                                    <p:anim calcmode="lin" valueType="num">
                                      <p:cBhvr additive="base">
                                        <p:cTn id="156" dur="2250" fill="hold"/>
                                        <p:tgtEl>
                                          <p:spTgt spid="200"/>
                                        </p:tgtEl>
                                        <p:attrNameLst>
                                          <p:attrName>ppt_y</p:attrName>
                                        </p:attrNameLst>
                                      </p:cBhvr>
                                      <p:tavLst>
                                        <p:tav tm="0">
                                          <p:val>
                                            <p:strVal val="0-#ppt_h/2"/>
                                          </p:val>
                                        </p:tav>
                                        <p:tav tm="100000">
                                          <p:val>
                                            <p:strVal val="#ppt_y"/>
                                          </p:val>
                                        </p:tav>
                                      </p:tavLst>
                                    </p:anim>
                                  </p:childTnLst>
                                </p:cTn>
                              </p:par>
                              <p:par>
                                <p:cTn id="157" presetID="2" presetClass="entr" presetSubtype="9" fill="hold" nodeType="withEffect">
                                  <p:stCondLst>
                                    <p:cond delay="0"/>
                                  </p:stCondLst>
                                  <p:childTnLst>
                                    <p:set>
                                      <p:cBhvr>
                                        <p:cTn id="158" dur="1" fill="hold">
                                          <p:stCondLst>
                                            <p:cond delay="0"/>
                                          </p:stCondLst>
                                        </p:cTn>
                                        <p:tgtEl>
                                          <p:spTgt spid="203"/>
                                        </p:tgtEl>
                                        <p:attrNameLst>
                                          <p:attrName>style.visibility</p:attrName>
                                        </p:attrNameLst>
                                      </p:cBhvr>
                                      <p:to>
                                        <p:strVal val="visible"/>
                                      </p:to>
                                    </p:set>
                                    <p:anim calcmode="lin" valueType="num">
                                      <p:cBhvr additive="base">
                                        <p:cTn id="159" dur="2250" fill="hold"/>
                                        <p:tgtEl>
                                          <p:spTgt spid="203"/>
                                        </p:tgtEl>
                                        <p:attrNameLst>
                                          <p:attrName>ppt_x</p:attrName>
                                        </p:attrNameLst>
                                      </p:cBhvr>
                                      <p:tavLst>
                                        <p:tav tm="0">
                                          <p:val>
                                            <p:strVal val="0-#ppt_w/2"/>
                                          </p:val>
                                        </p:tav>
                                        <p:tav tm="100000">
                                          <p:val>
                                            <p:strVal val="#ppt_x"/>
                                          </p:val>
                                        </p:tav>
                                      </p:tavLst>
                                    </p:anim>
                                    <p:anim calcmode="lin" valueType="num">
                                      <p:cBhvr additive="base">
                                        <p:cTn id="160" dur="2250" fill="hold"/>
                                        <p:tgtEl>
                                          <p:spTgt spid="203"/>
                                        </p:tgtEl>
                                        <p:attrNameLst>
                                          <p:attrName>ppt_y</p:attrName>
                                        </p:attrNameLst>
                                      </p:cBhvr>
                                      <p:tavLst>
                                        <p:tav tm="0">
                                          <p:val>
                                            <p:strVal val="0-#ppt_h/2"/>
                                          </p:val>
                                        </p:tav>
                                        <p:tav tm="100000">
                                          <p:val>
                                            <p:strVal val="#ppt_y"/>
                                          </p:val>
                                        </p:tav>
                                      </p:tavLst>
                                    </p:anim>
                                  </p:childTnLst>
                                </p:cTn>
                              </p:par>
                              <p:par>
                                <p:cTn id="161" presetID="2" presetClass="entr" presetSubtype="9" fill="hold" nodeType="withEffect">
                                  <p:stCondLst>
                                    <p:cond delay="0"/>
                                  </p:stCondLst>
                                  <p:childTnLst>
                                    <p:set>
                                      <p:cBhvr>
                                        <p:cTn id="162" dur="1" fill="hold">
                                          <p:stCondLst>
                                            <p:cond delay="0"/>
                                          </p:stCondLst>
                                        </p:cTn>
                                        <p:tgtEl>
                                          <p:spTgt spid="206"/>
                                        </p:tgtEl>
                                        <p:attrNameLst>
                                          <p:attrName>style.visibility</p:attrName>
                                        </p:attrNameLst>
                                      </p:cBhvr>
                                      <p:to>
                                        <p:strVal val="visible"/>
                                      </p:to>
                                    </p:set>
                                    <p:anim calcmode="lin" valueType="num">
                                      <p:cBhvr additive="base">
                                        <p:cTn id="163" dur="2250" fill="hold"/>
                                        <p:tgtEl>
                                          <p:spTgt spid="206"/>
                                        </p:tgtEl>
                                        <p:attrNameLst>
                                          <p:attrName>ppt_x</p:attrName>
                                        </p:attrNameLst>
                                      </p:cBhvr>
                                      <p:tavLst>
                                        <p:tav tm="0">
                                          <p:val>
                                            <p:strVal val="0-#ppt_w/2"/>
                                          </p:val>
                                        </p:tav>
                                        <p:tav tm="100000">
                                          <p:val>
                                            <p:strVal val="#ppt_x"/>
                                          </p:val>
                                        </p:tav>
                                      </p:tavLst>
                                    </p:anim>
                                    <p:anim calcmode="lin" valueType="num">
                                      <p:cBhvr additive="base">
                                        <p:cTn id="164" dur="2250" fill="hold"/>
                                        <p:tgtEl>
                                          <p:spTgt spid="206"/>
                                        </p:tgtEl>
                                        <p:attrNameLst>
                                          <p:attrName>ppt_y</p:attrName>
                                        </p:attrNameLst>
                                      </p:cBhvr>
                                      <p:tavLst>
                                        <p:tav tm="0">
                                          <p:val>
                                            <p:strVal val="0-#ppt_h/2"/>
                                          </p:val>
                                        </p:tav>
                                        <p:tav tm="100000">
                                          <p:val>
                                            <p:strVal val="#ppt_y"/>
                                          </p:val>
                                        </p:tav>
                                      </p:tavLst>
                                    </p:anim>
                                  </p:childTnLst>
                                </p:cTn>
                              </p:par>
                              <p:par>
                                <p:cTn id="165" presetID="2" presetClass="entr" presetSubtype="9" fill="hold" nodeType="withEffect">
                                  <p:stCondLst>
                                    <p:cond delay="0"/>
                                  </p:stCondLst>
                                  <p:childTnLst>
                                    <p:set>
                                      <p:cBhvr>
                                        <p:cTn id="166" dur="1" fill="hold">
                                          <p:stCondLst>
                                            <p:cond delay="0"/>
                                          </p:stCondLst>
                                        </p:cTn>
                                        <p:tgtEl>
                                          <p:spTgt spid="209"/>
                                        </p:tgtEl>
                                        <p:attrNameLst>
                                          <p:attrName>style.visibility</p:attrName>
                                        </p:attrNameLst>
                                      </p:cBhvr>
                                      <p:to>
                                        <p:strVal val="visible"/>
                                      </p:to>
                                    </p:set>
                                    <p:anim calcmode="lin" valueType="num">
                                      <p:cBhvr additive="base">
                                        <p:cTn id="167" dur="2250" fill="hold"/>
                                        <p:tgtEl>
                                          <p:spTgt spid="209"/>
                                        </p:tgtEl>
                                        <p:attrNameLst>
                                          <p:attrName>ppt_x</p:attrName>
                                        </p:attrNameLst>
                                      </p:cBhvr>
                                      <p:tavLst>
                                        <p:tav tm="0">
                                          <p:val>
                                            <p:strVal val="0-#ppt_w/2"/>
                                          </p:val>
                                        </p:tav>
                                        <p:tav tm="100000">
                                          <p:val>
                                            <p:strVal val="#ppt_x"/>
                                          </p:val>
                                        </p:tav>
                                      </p:tavLst>
                                    </p:anim>
                                    <p:anim calcmode="lin" valueType="num">
                                      <p:cBhvr additive="base">
                                        <p:cTn id="168" dur="2250" fill="hold"/>
                                        <p:tgtEl>
                                          <p:spTgt spid="209"/>
                                        </p:tgtEl>
                                        <p:attrNameLst>
                                          <p:attrName>ppt_y</p:attrName>
                                        </p:attrNameLst>
                                      </p:cBhvr>
                                      <p:tavLst>
                                        <p:tav tm="0">
                                          <p:val>
                                            <p:strVal val="0-#ppt_h/2"/>
                                          </p:val>
                                        </p:tav>
                                        <p:tav tm="100000">
                                          <p:val>
                                            <p:strVal val="#ppt_y"/>
                                          </p:val>
                                        </p:tav>
                                      </p:tavLst>
                                    </p:anim>
                                  </p:childTnLst>
                                </p:cTn>
                              </p:par>
                              <p:par>
                                <p:cTn id="169" presetID="2" presetClass="entr" presetSubtype="9" fill="hold" nodeType="withEffect">
                                  <p:stCondLst>
                                    <p:cond delay="0"/>
                                  </p:stCondLst>
                                  <p:childTnLst>
                                    <p:set>
                                      <p:cBhvr>
                                        <p:cTn id="170" dur="1" fill="hold">
                                          <p:stCondLst>
                                            <p:cond delay="0"/>
                                          </p:stCondLst>
                                        </p:cTn>
                                        <p:tgtEl>
                                          <p:spTgt spid="212"/>
                                        </p:tgtEl>
                                        <p:attrNameLst>
                                          <p:attrName>style.visibility</p:attrName>
                                        </p:attrNameLst>
                                      </p:cBhvr>
                                      <p:to>
                                        <p:strVal val="visible"/>
                                      </p:to>
                                    </p:set>
                                    <p:anim calcmode="lin" valueType="num">
                                      <p:cBhvr additive="base">
                                        <p:cTn id="171" dur="2250" fill="hold"/>
                                        <p:tgtEl>
                                          <p:spTgt spid="212"/>
                                        </p:tgtEl>
                                        <p:attrNameLst>
                                          <p:attrName>ppt_x</p:attrName>
                                        </p:attrNameLst>
                                      </p:cBhvr>
                                      <p:tavLst>
                                        <p:tav tm="0">
                                          <p:val>
                                            <p:strVal val="0-#ppt_w/2"/>
                                          </p:val>
                                        </p:tav>
                                        <p:tav tm="100000">
                                          <p:val>
                                            <p:strVal val="#ppt_x"/>
                                          </p:val>
                                        </p:tav>
                                      </p:tavLst>
                                    </p:anim>
                                    <p:anim calcmode="lin" valueType="num">
                                      <p:cBhvr additive="base">
                                        <p:cTn id="172" dur="2250" fill="hold"/>
                                        <p:tgtEl>
                                          <p:spTgt spid="212"/>
                                        </p:tgtEl>
                                        <p:attrNameLst>
                                          <p:attrName>ppt_y</p:attrName>
                                        </p:attrNameLst>
                                      </p:cBhvr>
                                      <p:tavLst>
                                        <p:tav tm="0">
                                          <p:val>
                                            <p:strVal val="0-#ppt_h/2"/>
                                          </p:val>
                                        </p:tav>
                                        <p:tav tm="100000">
                                          <p:val>
                                            <p:strVal val="#ppt_y"/>
                                          </p:val>
                                        </p:tav>
                                      </p:tavLst>
                                    </p:anim>
                                  </p:childTnLst>
                                </p:cTn>
                              </p:par>
                              <p:par>
                                <p:cTn id="173" presetID="2" presetClass="entr" presetSubtype="9" fill="hold" nodeType="withEffect">
                                  <p:stCondLst>
                                    <p:cond delay="0"/>
                                  </p:stCondLst>
                                  <p:childTnLst>
                                    <p:set>
                                      <p:cBhvr>
                                        <p:cTn id="174" dur="1" fill="hold">
                                          <p:stCondLst>
                                            <p:cond delay="0"/>
                                          </p:stCondLst>
                                        </p:cTn>
                                        <p:tgtEl>
                                          <p:spTgt spid="233"/>
                                        </p:tgtEl>
                                        <p:attrNameLst>
                                          <p:attrName>style.visibility</p:attrName>
                                        </p:attrNameLst>
                                      </p:cBhvr>
                                      <p:to>
                                        <p:strVal val="visible"/>
                                      </p:to>
                                    </p:set>
                                    <p:anim calcmode="lin" valueType="num">
                                      <p:cBhvr additive="base">
                                        <p:cTn id="175" dur="2250" fill="hold"/>
                                        <p:tgtEl>
                                          <p:spTgt spid="233"/>
                                        </p:tgtEl>
                                        <p:attrNameLst>
                                          <p:attrName>ppt_x</p:attrName>
                                        </p:attrNameLst>
                                      </p:cBhvr>
                                      <p:tavLst>
                                        <p:tav tm="0">
                                          <p:val>
                                            <p:strVal val="0-#ppt_w/2"/>
                                          </p:val>
                                        </p:tav>
                                        <p:tav tm="100000">
                                          <p:val>
                                            <p:strVal val="#ppt_x"/>
                                          </p:val>
                                        </p:tav>
                                      </p:tavLst>
                                    </p:anim>
                                    <p:anim calcmode="lin" valueType="num">
                                      <p:cBhvr additive="base">
                                        <p:cTn id="176" dur="2250" fill="hold"/>
                                        <p:tgtEl>
                                          <p:spTgt spid="233"/>
                                        </p:tgtEl>
                                        <p:attrNameLst>
                                          <p:attrName>ppt_y</p:attrName>
                                        </p:attrNameLst>
                                      </p:cBhvr>
                                      <p:tavLst>
                                        <p:tav tm="0">
                                          <p:val>
                                            <p:strVal val="0-#ppt_h/2"/>
                                          </p:val>
                                        </p:tav>
                                        <p:tav tm="100000">
                                          <p:val>
                                            <p:strVal val="#ppt_y"/>
                                          </p:val>
                                        </p:tav>
                                      </p:tavLst>
                                    </p:anim>
                                  </p:childTnLst>
                                </p:cTn>
                              </p:par>
                              <p:par>
                                <p:cTn id="177" presetID="2" presetClass="entr" presetSubtype="9" fill="hold" nodeType="withEffect">
                                  <p:stCondLst>
                                    <p:cond delay="0"/>
                                  </p:stCondLst>
                                  <p:childTnLst>
                                    <p:set>
                                      <p:cBhvr>
                                        <p:cTn id="178" dur="1" fill="hold">
                                          <p:stCondLst>
                                            <p:cond delay="0"/>
                                          </p:stCondLst>
                                        </p:cTn>
                                        <p:tgtEl>
                                          <p:spTgt spid="236"/>
                                        </p:tgtEl>
                                        <p:attrNameLst>
                                          <p:attrName>style.visibility</p:attrName>
                                        </p:attrNameLst>
                                      </p:cBhvr>
                                      <p:to>
                                        <p:strVal val="visible"/>
                                      </p:to>
                                    </p:set>
                                    <p:anim calcmode="lin" valueType="num">
                                      <p:cBhvr additive="base">
                                        <p:cTn id="179" dur="2250" fill="hold"/>
                                        <p:tgtEl>
                                          <p:spTgt spid="236"/>
                                        </p:tgtEl>
                                        <p:attrNameLst>
                                          <p:attrName>ppt_x</p:attrName>
                                        </p:attrNameLst>
                                      </p:cBhvr>
                                      <p:tavLst>
                                        <p:tav tm="0">
                                          <p:val>
                                            <p:strVal val="0-#ppt_w/2"/>
                                          </p:val>
                                        </p:tav>
                                        <p:tav tm="100000">
                                          <p:val>
                                            <p:strVal val="#ppt_x"/>
                                          </p:val>
                                        </p:tav>
                                      </p:tavLst>
                                    </p:anim>
                                    <p:anim calcmode="lin" valueType="num">
                                      <p:cBhvr additive="base">
                                        <p:cTn id="180" dur="2250" fill="hold"/>
                                        <p:tgtEl>
                                          <p:spTgt spid="236"/>
                                        </p:tgtEl>
                                        <p:attrNameLst>
                                          <p:attrName>ppt_y</p:attrName>
                                        </p:attrNameLst>
                                      </p:cBhvr>
                                      <p:tavLst>
                                        <p:tav tm="0">
                                          <p:val>
                                            <p:strVal val="0-#ppt_h/2"/>
                                          </p:val>
                                        </p:tav>
                                        <p:tav tm="100000">
                                          <p:val>
                                            <p:strVal val="#ppt_y"/>
                                          </p:val>
                                        </p:tav>
                                      </p:tavLst>
                                    </p:anim>
                                  </p:childTnLst>
                                </p:cTn>
                              </p:par>
                              <p:par>
                                <p:cTn id="181" presetID="2" presetClass="entr" presetSubtype="9" fill="hold" nodeType="withEffect">
                                  <p:stCondLst>
                                    <p:cond delay="0"/>
                                  </p:stCondLst>
                                  <p:childTnLst>
                                    <p:set>
                                      <p:cBhvr>
                                        <p:cTn id="182" dur="1" fill="hold">
                                          <p:stCondLst>
                                            <p:cond delay="0"/>
                                          </p:stCondLst>
                                        </p:cTn>
                                        <p:tgtEl>
                                          <p:spTgt spid="239"/>
                                        </p:tgtEl>
                                        <p:attrNameLst>
                                          <p:attrName>style.visibility</p:attrName>
                                        </p:attrNameLst>
                                      </p:cBhvr>
                                      <p:to>
                                        <p:strVal val="visible"/>
                                      </p:to>
                                    </p:set>
                                    <p:anim calcmode="lin" valueType="num">
                                      <p:cBhvr additive="base">
                                        <p:cTn id="183" dur="2250" fill="hold"/>
                                        <p:tgtEl>
                                          <p:spTgt spid="239"/>
                                        </p:tgtEl>
                                        <p:attrNameLst>
                                          <p:attrName>ppt_x</p:attrName>
                                        </p:attrNameLst>
                                      </p:cBhvr>
                                      <p:tavLst>
                                        <p:tav tm="0">
                                          <p:val>
                                            <p:strVal val="0-#ppt_w/2"/>
                                          </p:val>
                                        </p:tav>
                                        <p:tav tm="100000">
                                          <p:val>
                                            <p:strVal val="#ppt_x"/>
                                          </p:val>
                                        </p:tav>
                                      </p:tavLst>
                                    </p:anim>
                                    <p:anim calcmode="lin" valueType="num">
                                      <p:cBhvr additive="base">
                                        <p:cTn id="184" dur="2250" fill="hold"/>
                                        <p:tgtEl>
                                          <p:spTgt spid="239"/>
                                        </p:tgtEl>
                                        <p:attrNameLst>
                                          <p:attrName>ppt_y</p:attrName>
                                        </p:attrNameLst>
                                      </p:cBhvr>
                                      <p:tavLst>
                                        <p:tav tm="0">
                                          <p:val>
                                            <p:strVal val="0-#ppt_h/2"/>
                                          </p:val>
                                        </p:tav>
                                        <p:tav tm="100000">
                                          <p:val>
                                            <p:strVal val="#ppt_y"/>
                                          </p:val>
                                        </p:tav>
                                      </p:tavLst>
                                    </p:anim>
                                  </p:childTnLst>
                                </p:cTn>
                              </p:par>
                              <p:par>
                                <p:cTn id="185" presetID="2" presetClass="entr" presetSubtype="9" fill="hold" nodeType="withEffect">
                                  <p:stCondLst>
                                    <p:cond delay="0"/>
                                  </p:stCondLst>
                                  <p:childTnLst>
                                    <p:set>
                                      <p:cBhvr>
                                        <p:cTn id="186" dur="1" fill="hold">
                                          <p:stCondLst>
                                            <p:cond delay="0"/>
                                          </p:stCondLst>
                                        </p:cTn>
                                        <p:tgtEl>
                                          <p:spTgt spid="242"/>
                                        </p:tgtEl>
                                        <p:attrNameLst>
                                          <p:attrName>style.visibility</p:attrName>
                                        </p:attrNameLst>
                                      </p:cBhvr>
                                      <p:to>
                                        <p:strVal val="visible"/>
                                      </p:to>
                                    </p:set>
                                    <p:anim calcmode="lin" valueType="num">
                                      <p:cBhvr additive="base">
                                        <p:cTn id="187" dur="2250" fill="hold"/>
                                        <p:tgtEl>
                                          <p:spTgt spid="242"/>
                                        </p:tgtEl>
                                        <p:attrNameLst>
                                          <p:attrName>ppt_x</p:attrName>
                                        </p:attrNameLst>
                                      </p:cBhvr>
                                      <p:tavLst>
                                        <p:tav tm="0">
                                          <p:val>
                                            <p:strVal val="0-#ppt_w/2"/>
                                          </p:val>
                                        </p:tav>
                                        <p:tav tm="100000">
                                          <p:val>
                                            <p:strVal val="#ppt_x"/>
                                          </p:val>
                                        </p:tav>
                                      </p:tavLst>
                                    </p:anim>
                                    <p:anim calcmode="lin" valueType="num">
                                      <p:cBhvr additive="base">
                                        <p:cTn id="188" dur="2250" fill="hold"/>
                                        <p:tgtEl>
                                          <p:spTgt spid="242"/>
                                        </p:tgtEl>
                                        <p:attrNameLst>
                                          <p:attrName>ppt_y</p:attrName>
                                        </p:attrNameLst>
                                      </p:cBhvr>
                                      <p:tavLst>
                                        <p:tav tm="0">
                                          <p:val>
                                            <p:strVal val="0-#ppt_h/2"/>
                                          </p:val>
                                        </p:tav>
                                        <p:tav tm="100000">
                                          <p:val>
                                            <p:strVal val="#ppt_y"/>
                                          </p:val>
                                        </p:tav>
                                      </p:tavLst>
                                    </p:anim>
                                  </p:childTnLst>
                                </p:cTn>
                              </p:par>
                              <p:par>
                                <p:cTn id="189" presetID="2" presetClass="entr" presetSubtype="9" fill="hold" nodeType="withEffect">
                                  <p:stCondLst>
                                    <p:cond delay="0"/>
                                  </p:stCondLst>
                                  <p:childTnLst>
                                    <p:set>
                                      <p:cBhvr>
                                        <p:cTn id="190" dur="1" fill="hold">
                                          <p:stCondLst>
                                            <p:cond delay="0"/>
                                          </p:stCondLst>
                                        </p:cTn>
                                        <p:tgtEl>
                                          <p:spTgt spid="245"/>
                                        </p:tgtEl>
                                        <p:attrNameLst>
                                          <p:attrName>style.visibility</p:attrName>
                                        </p:attrNameLst>
                                      </p:cBhvr>
                                      <p:to>
                                        <p:strVal val="visible"/>
                                      </p:to>
                                    </p:set>
                                    <p:anim calcmode="lin" valueType="num">
                                      <p:cBhvr additive="base">
                                        <p:cTn id="191" dur="2250" fill="hold"/>
                                        <p:tgtEl>
                                          <p:spTgt spid="245"/>
                                        </p:tgtEl>
                                        <p:attrNameLst>
                                          <p:attrName>ppt_x</p:attrName>
                                        </p:attrNameLst>
                                      </p:cBhvr>
                                      <p:tavLst>
                                        <p:tav tm="0">
                                          <p:val>
                                            <p:strVal val="0-#ppt_w/2"/>
                                          </p:val>
                                        </p:tav>
                                        <p:tav tm="100000">
                                          <p:val>
                                            <p:strVal val="#ppt_x"/>
                                          </p:val>
                                        </p:tav>
                                      </p:tavLst>
                                    </p:anim>
                                    <p:anim calcmode="lin" valueType="num">
                                      <p:cBhvr additive="base">
                                        <p:cTn id="192" dur="2250" fill="hold"/>
                                        <p:tgtEl>
                                          <p:spTgt spid="245"/>
                                        </p:tgtEl>
                                        <p:attrNameLst>
                                          <p:attrName>ppt_y</p:attrName>
                                        </p:attrNameLst>
                                      </p:cBhvr>
                                      <p:tavLst>
                                        <p:tav tm="0">
                                          <p:val>
                                            <p:strVal val="0-#ppt_h/2"/>
                                          </p:val>
                                        </p:tav>
                                        <p:tav tm="100000">
                                          <p:val>
                                            <p:strVal val="#ppt_y"/>
                                          </p:val>
                                        </p:tav>
                                      </p:tavLst>
                                    </p:anim>
                                  </p:childTnLst>
                                </p:cTn>
                              </p:par>
                              <p:par>
                                <p:cTn id="193" presetID="2" presetClass="entr" presetSubtype="9" fill="hold" nodeType="withEffect">
                                  <p:stCondLst>
                                    <p:cond delay="0"/>
                                  </p:stCondLst>
                                  <p:childTnLst>
                                    <p:set>
                                      <p:cBhvr>
                                        <p:cTn id="194" dur="1" fill="hold">
                                          <p:stCondLst>
                                            <p:cond delay="0"/>
                                          </p:stCondLst>
                                        </p:cTn>
                                        <p:tgtEl>
                                          <p:spTgt spid="248"/>
                                        </p:tgtEl>
                                        <p:attrNameLst>
                                          <p:attrName>style.visibility</p:attrName>
                                        </p:attrNameLst>
                                      </p:cBhvr>
                                      <p:to>
                                        <p:strVal val="visible"/>
                                      </p:to>
                                    </p:set>
                                    <p:anim calcmode="lin" valueType="num">
                                      <p:cBhvr additive="base">
                                        <p:cTn id="195" dur="2250" fill="hold"/>
                                        <p:tgtEl>
                                          <p:spTgt spid="248"/>
                                        </p:tgtEl>
                                        <p:attrNameLst>
                                          <p:attrName>ppt_x</p:attrName>
                                        </p:attrNameLst>
                                      </p:cBhvr>
                                      <p:tavLst>
                                        <p:tav tm="0">
                                          <p:val>
                                            <p:strVal val="0-#ppt_w/2"/>
                                          </p:val>
                                        </p:tav>
                                        <p:tav tm="100000">
                                          <p:val>
                                            <p:strVal val="#ppt_x"/>
                                          </p:val>
                                        </p:tav>
                                      </p:tavLst>
                                    </p:anim>
                                    <p:anim calcmode="lin" valueType="num">
                                      <p:cBhvr additive="base">
                                        <p:cTn id="196" dur="2250" fill="hold"/>
                                        <p:tgtEl>
                                          <p:spTgt spid="248"/>
                                        </p:tgtEl>
                                        <p:attrNameLst>
                                          <p:attrName>ppt_y</p:attrName>
                                        </p:attrNameLst>
                                      </p:cBhvr>
                                      <p:tavLst>
                                        <p:tav tm="0">
                                          <p:val>
                                            <p:strVal val="0-#ppt_h/2"/>
                                          </p:val>
                                        </p:tav>
                                        <p:tav tm="100000">
                                          <p:val>
                                            <p:strVal val="#ppt_y"/>
                                          </p:val>
                                        </p:tav>
                                      </p:tavLst>
                                    </p:anim>
                                  </p:childTnLst>
                                </p:cTn>
                              </p:par>
                              <p:par>
                                <p:cTn id="197" presetID="9" presetClass="emph" presetSubtype="0" grpId="0" nodeType="withEffect">
                                  <p:stCondLst>
                                    <p:cond delay="0"/>
                                  </p:stCondLst>
                                  <p:childTnLst>
                                    <p:set>
                                      <p:cBhvr rctx="PPT">
                                        <p:cTn id="198" dur="indefinite"/>
                                        <p:tgtEl>
                                          <p:spTgt spid="257"/>
                                        </p:tgtEl>
                                        <p:attrNameLst>
                                          <p:attrName>style.opacity</p:attrName>
                                        </p:attrNameLst>
                                      </p:cBhvr>
                                      <p:to>
                                        <p:strVal val="0"/>
                                      </p:to>
                                    </p:set>
                                    <p:animEffect filter="image" prLst="opacity: 0">
                                      <p:cBhvr rctx="IE">
                                        <p:cTn id="199" dur="indefinite"/>
                                        <p:tgtEl>
                                          <p:spTgt spid="257"/>
                                        </p:tgtEl>
                                      </p:cBhvr>
                                    </p:animEffect>
                                  </p:childTnLst>
                                </p:cTn>
                              </p:par>
                              <p:par>
                                <p:cTn id="200" presetID="8" presetClass="emph" presetSubtype="0" fill="hold" nodeType="withEffect">
                                  <p:stCondLst>
                                    <p:cond delay="0"/>
                                  </p:stCondLst>
                                  <p:childTnLst>
                                    <p:animRot by="21600000">
                                      <p:cBhvr>
                                        <p:cTn id="201" dur="2250" fill="hold"/>
                                        <p:tgtEl>
                                          <p:spTgt spid="149"/>
                                        </p:tgtEl>
                                        <p:attrNameLst>
                                          <p:attrName>r</p:attrName>
                                        </p:attrNameLst>
                                      </p:cBhvr>
                                    </p:animRot>
                                  </p:childTnLst>
                                </p:cTn>
                              </p:par>
                              <p:par>
                                <p:cTn id="202" presetID="8" presetClass="emph" presetSubtype="0" fill="hold" nodeType="withEffect">
                                  <p:stCondLst>
                                    <p:cond delay="0"/>
                                  </p:stCondLst>
                                  <p:childTnLst>
                                    <p:animRot by="21600000">
                                      <p:cBhvr>
                                        <p:cTn id="203" dur="2250" fill="hold"/>
                                        <p:tgtEl>
                                          <p:spTgt spid="150"/>
                                        </p:tgtEl>
                                        <p:attrNameLst>
                                          <p:attrName>r</p:attrName>
                                        </p:attrNameLst>
                                      </p:cBhvr>
                                    </p:animRot>
                                  </p:childTnLst>
                                </p:cTn>
                              </p:par>
                              <p:par>
                                <p:cTn id="204" presetID="8" presetClass="emph" presetSubtype="0" fill="hold" nodeType="withEffect">
                                  <p:stCondLst>
                                    <p:cond delay="0"/>
                                  </p:stCondLst>
                                  <p:childTnLst>
                                    <p:animRot by="21600000">
                                      <p:cBhvr>
                                        <p:cTn id="205" dur="2250" fill="hold"/>
                                        <p:tgtEl>
                                          <p:spTgt spid="151"/>
                                        </p:tgtEl>
                                        <p:attrNameLst>
                                          <p:attrName>r</p:attrName>
                                        </p:attrNameLst>
                                      </p:cBhvr>
                                    </p:animRot>
                                  </p:childTnLst>
                                </p:cTn>
                              </p:par>
                              <p:par>
                                <p:cTn id="206" presetID="8" presetClass="emph" presetSubtype="0" fill="hold" nodeType="withEffect">
                                  <p:stCondLst>
                                    <p:cond delay="0"/>
                                  </p:stCondLst>
                                  <p:childTnLst>
                                    <p:animRot by="21600000">
                                      <p:cBhvr>
                                        <p:cTn id="207" dur="2250" fill="hold"/>
                                        <p:tgtEl>
                                          <p:spTgt spid="152"/>
                                        </p:tgtEl>
                                        <p:attrNameLst>
                                          <p:attrName>r</p:attrName>
                                        </p:attrNameLst>
                                      </p:cBhvr>
                                    </p:animRot>
                                  </p:childTnLst>
                                </p:cTn>
                              </p:par>
                              <p:par>
                                <p:cTn id="208" presetID="8" presetClass="emph" presetSubtype="0" fill="hold" nodeType="withEffect">
                                  <p:stCondLst>
                                    <p:cond delay="0"/>
                                  </p:stCondLst>
                                  <p:childTnLst>
                                    <p:animRot by="21600000">
                                      <p:cBhvr>
                                        <p:cTn id="209" dur="2250" fill="hold"/>
                                        <p:tgtEl>
                                          <p:spTgt spid="153"/>
                                        </p:tgtEl>
                                        <p:attrNameLst>
                                          <p:attrName>r</p:attrName>
                                        </p:attrNameLst>
                                      </p:cBhvr>
                                    </p:animRot>
                                  </p:childTnLst>
                                </p:cTn>
                              </p:par>
                              <p:par>
                                <p:cTn id="210" presetID="8" presetClass="emph" presetSubtype="0" fill="hold" nodeType="withEffect">
                                  <p:stCondLst>
                                    <p:cond delay="0"/>
                                  </p:stCondLst>
                                  <p:childTnLst>
                                    <p:animRot by="21600000">
                                      <p:cBhvr>
                                        <p:cTn id="211" dur="2250" fill="hold"/>
                                        <p:tgtEl>
                                          <p:spTgt spid="154"/>
                                        </p:tgtEl>
                                        <p:attrNameLst>
                                          <p:attrName>r</p:attrName>
                                        </p:attrNameLst>
                                      </p:cBhvr>
                                    </p:animRot>
                                  </p:childTnLst>
                                </p:cTn>
                              </p:par>
                              <p:par>
                                <p:cTn id="212" presetID="8" presetClass="emph" presetSubtype="0" fill="hold" nodeType="withEffect">
                                  <p:stCondLst>
                                    <p:cond delay="0"/>
                                  </p:stCondLst>
                                  <p:childTnLst>
                                    <p:animRot by="21600000">
                                      <p:cBhvr>
                                        <p:cTn id="213" dur="2250" fill="hold"/>
                                        <p:tgtEl>
                                          <p:spTgt spid="155"/>
                                        </p:tgtEl>
                                        <p:attrNameLst>
                                          <p:attrName>r</p:attrName>
                                        </p:attrNameLst>
                                      </p:cBhvr>
                                    </p:animRot>
                                  </p:childTnLst>
                                </p:cTn>
                              </p:par>
                              <p:par>
                                <p:cTn id="214" presetID="8" presetClass="emph" presetSubtype="0" fill="hold" nodeType="withEffect">
                                  <p:stCondLst>
                                    <p:cond delay="0"/>
                                  </p:stCondLst>
                                  <p:childTnLst>
                                    <p:animRot by="21600000">
                                      <p:cBhvr>
                                        <p:cTn id="215" dur="2250" fill="hold"/>
                                        <p:tgtEl>
                                          <p:spTgt spid="156"/>
                                        </p:tgtEl>
                                        <p:attrNameLst>
                                          <p:attrName>r</p:attrName>
                                        </p:attrNameLst>
                                      </p:cBhvr>
                                    </p:animRot>
                                  </p:childTnLst>
                                </p:cTn>
                              </p:par>
                              <p:par>
                                <p:cTn id="216" presetID="8" presetClass="emph" presetSubtype="0" fill="hold" nodeType="withEffect">
                                  <p:stCondLst>
                                    <p:cond delay="0"/>
                                  </p:stCondLst>
                                  <p:childTnLst>
                                    <p:animRot by="21600000">
                                      <p:cBhvr>
                                        <p:cTn id="217" dur="2250" fill="hold"/>
                                        <p:tgtEl>
                                          <p:spTgt spid="157"/>
                                        </p:tgtEl>
                                        <p:attrNameLst>
                                          <p:attrName>r</p:attrName>
                                        </p:attrNameLst>
                                      </p:cBhvr>
                                    </p:animRot>
                                  </p:childTnLst>
                                </p:cTn>
                              </p:par>
                              <p:par>
                                <p:cTn id="218" presetID="8" presetClass="emph" presetSubtype="0" fill="hold" nodeType="withEffect">
                                  <p:stCondLst>
                                    <p:cond delay="0"/>
                                  </p:stCondLst>
                                  <p:childTnLst>
                                    <p:animRot by="21600000">
                                      <p:cBhvr>
                                        <p:cTn id="219" dur="2250" fill="hold"/>
                                        <p:tgtEl>
                                          <p:spTgt spid="158"/>
                                        </p:tgtEl>
                                        <p:attrNameLst>
                                          <p:attrName>r</p:attrName>
                                        </p:attrNameLst>
                                      </p:cBhvr>
                                    </p:animRot>
                                  </p:childTnLst>
                                </p:cTn>
                              </p:par>
                              <p:par>
                                <p:cTn id="220" presetID="8" presetClass="emph" presetSubtype="0" fill="hold" nodeType="withEffect">
                                  <p:stCondLst>
                                    <p:cond delay="0"/>
                                  </p:stCondLst>
                                  <p:childTnLst>
                                    <p:animRot by="21600000">
                                      <p:cBhvr>
                                        <p:cTn id="221" dur="2250" fill="hold"/>
                                        <p:tgtEl>
                                          <p:spTgt spid="159"/>
                                        </p:tgtEl>
                                        <p:attrNameLst>
                                          <p:attrName>r</p:attrName>
                                        </p:attrNameLst>
                                      </p:cBhvr>
                                    </p:animRot>
                                  </p:childTnLst>
                                </p:cTn>
                              </p:par>
                              <p:par>
                                <p:cTn id="222" presetID="8" presetClass="emph" presetSubtype="0" fill="hold" nodeType="withEffect">
                                  <p:stCondLst>
                                    <p:cond delay="0"/>
                                  </p:stCondLst>
                                  <p:childTnLst>
                                    <p:animRot by="21600000">
                                      <p:cBhvr>
                                        <p:cTn id="223" dur="2250" fill="hold"/>
                                        <p:tgtEl>
                                          <p:spTgt spid="160"/>
                                        </p:tgtEl>
                                        <p:attrNameLst>
                                          <p:attrName>r</p:attrName>
                                        </p:attrNameLst>
                                      </p:cBhvr>
                                    </p:animRot>
                                  </p:childTnLst>
                                </p:cTn>
                              </p:par>
                              <p:par>
                                <p:cTn id="224" presetID="8" presetClass="emph" presetSubtype="0" fill="hold" nodeType="withEffect">
                                  <p:stCondLst>
                                    <p:cond delay="0"/>
                                  </p:stCondLst>
                                  <p:childTnLst>
                                    <p:animRot by="-21600000">
                                      <p:cBhvr>
                                        <p:cTn id="225" dur="2250" fill="hold"/>
                                        <p:tgtEl>
                                          <p:spTgt spid="179"/>
                                        </p:tgtEl>
                                        <p:attrNameLst>
                                          <p:attrName>r</p:attrName>
                                        </p:attrNameLst>
                                      </p:cBhvr>
                                    </p:animRot>
                                  </p:childTnLst>
                                </p:cTn>
                              </p:par>
                              <p:par>
                                <p:cTn id="226" presetID="8" presetClass="emph" presetSubtype="0" fill="hold" nodeType="withEffect">
                                  <p:stCondLst>
                                    <p:cond delay="0"/>
                                  </p:stCondLst>
                                  <p:childTnLst>
                                    <p:animRot by="-21600000">
                                      <p:cBhvr>
                                        <p:cTn id="227" dur="2250" fill="hold"/>
                                        <p:tgtEl>
                                          <p:spTgt spid="182"/>
                                        </p:tgtEl>
                                        <p:attrNameLst>
                                          <p:attrName>r</p:attrName>
                                        </p:attrNameLst>
                                      </p:cBhvr>
                                    </p:animRot>
                                  </p:childTnLst>
                                </p:cTn>
                              </p:par>
                              <p:par>
                                <p:cTn id="228" presetID="8" presetClass="emph" presetSubtype="0" fill="hold" nodeType="withEffect">
                                  <p:stCondLst>
                                    <p:cond delay="0"/>
                                  </p:stCondLst>
                                  <p:childTnLst>
                                    <p:animRot by="-21600000">
                                      <p:cBhvr>
                                        <p:cTn id="229" dur="2250" fill="hold"/>
                                        <p:tgtEl>
                                          <p:spTgt spid="185"/>
                                        </p:tgtEl>
                                        <p:attrNameLst>
                                          <p:attrName>r</p:attrName>
                                        </p:attrNameLst>
                                      </p:cBhvr>
                                    </p:animRot>
                                  </p:childTnLst>
                                </p:cTn>
                              </p:par>
                              <p:par>
                                <p:cTn id="230" presetID="8" presetClass="emph" presetSubtype="0" fill="hold" nodeType="withEffect">
                                  <p:stCondLst>
                                    <p:cond delay="0"/>
                                  </p:stCondLst>
                                  <p:childTnLst>
                                    <p:animRot by="-21600000">
                                      <p:cBhvr>
                                        <p:cTn id="231" dur="2250" fill="hold"/>
                                        <p:tgtEl>
                                          <p:spTgt spid="188"/>
                                        </p:tgtEl>
                                        <p:attrNameLst>
                                          <p:attrName>r</p:attrName>
                                        </p:attrNameLst>
                                      </p:cBhvr>
                                    </p:animRot>
                                  </p:childTnLst>
                                </p:cTn>
                              </p:par>
                              <p:par>
                                <p:cTn id="232" presetID="8" presetClass="emph" presetSubtype="0" fill="hold" nodeType="withEffect">
                                  <p:stCondLst>
                                    <p:cond delay="0"/>
                                  </p:stCondLst>
                                  <p:childTnLst>
                                    <p:animRot by="-21600000">
                                      <p:cBhvr>
                                        <p:cTn id="233" dur="2250" fill="hold"/>
                                        <p:tgtEl>
                                          <p:spTgt spid="191"/>
                                        </p:tgtEl>
                                        <p:attrNameLst>
                                          <p:attrName>r</p:attrName>
                                        </p:attrNameLst>
                                      </p:cBhvr>
                                    </p:animRot>
                                  </p:childTnLst>
                                </p:cTn>
                              </p:par>
                              <p:par>
                                <p:cTn id="234" presetID="8" presetClass="emph" presetSubtype="0" fill="hold" nodeType="withEffect">
                                  <p:stCondLst>
                                    <p:cond delay="0"/>
                                  </p:stCondLst>
                                  <p:childTnLst>
                                    <p:animRot by="-21600000">
                                      <p:cBhvr>
                                        <p:cTn id="235" dur="2250" fill="hold"/>
                                        <p:tgtEl>
                                          <p:spTgt spid="194"/>
                                        </p:tgtEl>
                                        <p:attrNameLst>
                                          <p:attrName>r</p:attrName>
                                        </p:attrNameLst>
                                      </p:cBhvr>
                                    </p:animRot>
                                  </p:childTnLst>
                                </p:cTn>
                              </p:par>
                              <p:par>
                                <p:cTn id="236" presetID="8" presetClass="emph" presetSubtype="0" fill="hold" nodeType="withEffect">
                                  <p:stCondLst>
                                    <p:cond delay="0"/>
                                  </p:stCondLst>
                                  <p:childTnLst>
                                    <p:animRot by="-21600000">
                                      <p:cBhvr>
                                        <p:cTn id="237" dur="2250" fill="hold"/>
                                        <p:tgtEl>
                                          <p:spTgt spid="215"/>
                                        </p:tgtEl>
                                        <p:attrNameLst>
                                          <p:attrName>r</p:attrName>
                                        </p:attrNameLst>
                                      </p:cBhvr>
                                    </p:animRot>
                                  </p:childTnLst>
                                </p:cTn>
                              </p:par>
                              <p:par>
                                <p:cTn id="238" presetID="8" presetClass="emph" presetSubtype="0" fill="hold" nodeType="withEffect">
                                  <p:stCondLst>
                                    <p:cond delay="0"/>
                                  </p:stCondLst>
                                  <p:childTnLst>
                                    <p:animRot by="-21600000">
                                      <p:cBhvr>
                                        <p:cTn id="239" dur="2250" fill="hold"/>
                                        <p:tgtEl>
                                          <p:spTgt spid="218"/>
                                        </p:tgtEl>
                                        <p:attrNameLst>
                                          <p:attrName>r</p:attrName>
                                        </p:attrNameLst>
                                      </p:cBhvr>
                                    </p:animRot>
                                  </p:childTnLst>
                                </p:cTn>
                              </p:par>
                              <p:par>
                                <p:cTn id="240" presetID="8" presetClass="emph" presetSubtype="0" fill="hold" nodeType="withEffect">
                                  <p:stCondLst>
                                    <p:cond delay="0"/>
                                  </p:stCondLst>
                                  <p:childTnLst>
                                    <p:animRot by="-21600000">
                                      <p:cBhvr>
                                        <p:cTn id="241" dur="2250" fill="hold"/>
                                        <p:tgtEl>
                                          <p:spTgt spid="221"/>
                                        </p:tgtEl>
                                        <p:attrNameLst>
                                          <p:attrName>r</p:attrName>
                                        </p:attrNameLst>
                                      </p:cBhvr>
                                    </p:animRot>
                                  </p:childTnLst>
                                </p:cTn>
                              </p:par>
                              <p:par>
                                <p:cTn id="242" presetID="8" presetClass="emph" presetSubtype="0" fill="hold" nodeType="withEffect">
                                  <p:stCondLst>
                                    <p:cond delay="0"/>
                                  </p:stCondLst>
                                  <p:childTnLst>
                                    <p:animRot by="-21600000">
                                      <p:cBhvr>
                                        <p:cTn id="243" dur="2250" fill="hold"/>
                                        <p:tgtEl>
                                          <p:spTgt spid="224"/>
                                        </p:tgtEl>
                                        <p:attrNameLst>
                                          <p:attrName>r</p:attrName>
                                        </p:attrNameLst>
                                      </p:cBhvr>
                                    </p:animRot>
                                  </p:childTnLst>
                                </p:cTn>
                              </p:par>
                              <p:par>
                                <p:cTn id="244" presetID="8" presetClass="emph" presetSubtype="0" fill="hold" nodeType="withEffect">
                                  <p:stCondLst>
                                    <p:cond delay="0"/>
                                  </p:stCondLst>
                                  <p:childTnLst>
                                    <p:animRot by="-21600000">
                                      <p:cBhvr>
                                        <p:cTn id="245" dur="2250" fill="hold"/>
                                        <p:tgtEl>
                                          <p:spTgt spid="227"/>
                                        </p:tgtEl>
                                        <p:attrNameLst>
                                          <p:attrName>r</p:attrName>
                                        </p:attrNameLst>
                                      </p:cBhvr>
                                    </p:animRot>
                                  </p:childTnLst>
                                </p:cTn>
                              </p:par>
                              <p:par>
                                <p:cTn id="246" presetID="8" presetClass="emph" presetSubtype="0" fill="hold" nodeType="withEffect">
                                  <p:stCondLst>
                                    <p:cond delay="0"/>
                                  </p:stCondLst>
                                  <p:childTnLst>
                                    <p:animRot by="-21600000">
                                      <p:cBhvr>
                                        <p:cTn id="247" dur="2250" fill="hold"/>
                                        <p:tgtEl>
                                          <p:spTgt spid="230"/>
                                        </p:tgtEl>
                                        <p:attrNameLst>
                                          <p:attrName>r</p:attrName>
                                        </p:attrNameLst>
                                      </p:cBhvr>
                                    </p:animRot>
                                  </p:childTnLst>
                                </p:cTn>
                              </p:par>
                              <p:par>
                                <p:cTn id="248" presetID="8" presetClass="emph" presetSubtype="0" fill="hold" nodeType="withEffect">
                                  <p:stCondLst>
                                    <p:cond delay="0"/>
                                  </p:stCondLst>
                                  <p:childTnLst>
                                    <p:animRot by="-21600000">
                                      <p:cBhvr>
                                        <p:cTn id="249" dur="2250" fill="hold"/>
                                        <p:tgtEl>
                                          <p:spTgt spid="41"/>
                                        </p:tgtEl>
                                        <p:attrNameLst>
                                          <p:attrName>r</p:attrName>
                                        </p:attrNameLst>
                                      </p:cBhvr>
                                    </p:animRot>
                                  </p:childTnLst>
                                </p:cTn>
                              </p:par>
                              <p:par>
                                <p:cTn id="250" presetID="8" presetClass="emph" presetSubtype="0" fill="hold" nodeType="withEffect">
                                  <p:stCondLst>
                                    <p:cond delay="0"/>
                                  </p:stCondLst>
                                  <p:childTnLst>
                                    <p:animRot by="-21600000">
                                      <p:cBhvr>
                                        <p:cTn id="251" dur="2250" fill="hold"/>
                                        <p:tgtEl>
                                          <p:spTgt spid="42"/>
                                        </p:tgtEl>
                                        <p:attrNameLst>
                                          <p:attrName>r</p:attrName>
                                        </p:attrNameLst>
                                      </p:cBhvr>
                                    </p:animRot>
                                  </p:childTnLst>
                                </p:cTn>
                              </p:par>
                              <p:par>
                                <p:cTn id="252" presetID="8" presetClass="emph" presetSubtype="0" fill="hold" nodeType="withEffect">
                                  <p:stCondLst>
                                    <p:cond delay="0"/>
                                  </p:stCondLst>
                                  <p:childTnLst>
                                    <p:animRot by="-21600000">
                                      <p:cBhvr>
                                        <p:cTn id="253" dur="2250" fill="hold"/>
                                        <p:tgtEl>
                                          <p:spTgt spid="35"/>
                                        </p:tgtEl>
                                        <p:attrNameLst>
                                          <p:attrName>r</p:attrName>
                                        </p:attrNameLst>
                                      </p:cBhvr>
                                    </p:animRot>
                                  </p:childTnLst>
                                </p:cTn>
                              </p:par>
                              <p:par>
                                <p:cTn id="254" presetID="8" presetClass="emph" presetSubtype="0" fill="hold" nodeType="withEffect">
                                  <p:stCondLst>
                                    <p:cond delay="0"/>
                                  </p:stCondLst>
                                  <p:childTnLst>
                                    <p:animRot by="-21600000">
                                      <p:cBhvr>
                                        <p:cTn id="255" dur="2250" fill="hold"/>
                                        <p:tgtEl>
                                          <p:spTgt spid="36"/>
                                        </p:tgtEl>
                                        <p:attrNameLst>
                                          <p:attrName>r</p:attrName>
                                        </p:attrNameLst>
                                      </p:cBhvr>
                                    </p:animRot>
                                  </p:childTnLst>
                                </p:cTn>
                              </p:par>
                              <p:par>
                                <p:cTn id="256" presetID="8" presetClass="emph" presetSubtype="0" fill="hold" nodeType="withEffect">
                                  <p:stCondLst>
                                    <p:cond delay="0"/>
                                  </p:stCondLst>
                                  <p:childTnLst>
                                    <p:animRot by="-21600000">
                                      <p:cBhvr>
                                        <p:cTn id="257" dur="2250" fill="hold"/>
                                        <p:tgtEl>
                                          <p:spTgt spid="29"/>
                                        </p:tgtEl>
                                        <p:attrNameLst>
                                          <p:attrName>r</p:attrName>
                                        </p:attrNameLst>
                                      </p:cBhvr>
                                    </p:animRot>
                                  </p:childTnLst>
                                </p:cTn>
                              </p:par>
                              <p:par>
                                <p:cTn id="258" presetID="8" presetClass="emph" presetSubtype="0" fill="hold" nodeType="withEffect">
                                  <p:stCondLst>
                                    <p:cond delay="0"/>
                                  </p:stCondLst>
                                  <p:childTnLst>
                                    <p:animRot by="-21600000">
                                      <p:cBhvr>
                                        <p:cTn id="259" dur="2250" fill="hold"/>
                                        <p:tgtEl>
                                          <p:spTgt spid="30"/>
                                        </p:tgtEl>
                                        <p:attrNameLst>
                                          <p:attrName>r</p:attrName>
                                        </p:attrNameLst>
                                      </p:cBhvr>
                                    </p:animRot>
                                  </p:childTnLst>
                                </p:cTn>
                              </p:par>
                              <p:par>
                                <p:cTn id="260" presetID="8" presetClass="emph" presetSubtype="0" fill="hold" nodeType="withEffect">
                                  <p:stCondLst>
                                    <p:cond delay="0"/>
                                  </p:stCondLst>
                                  <p:childTnLst>
                                    <p:animRot by="-21600000">
                                      <p:cBhvr>
                                        <p:cTn id="261" dur="2250" fill="hold"/>
                                        <p:tgtEl>
                                          <p:spTgt spid="85"/>
                                        </p:tgtEl>
                                        <p:attrNameLst>
                                          <p:attrName>r</p:attrName>
                                        </p:attrNameLst>
                                      </p:cBhvr>
                                    </p:animRot>
                                  </p:childTnLst>
                                </p:cTn>
                              </p:par>
                              <p:par>
                                <p:cTn id="262" presetID="8" presetClass="emph" presetSubtype="0" fill="hold" nodeType="withEffect">
                                  <p:stCondLst>
                                    <p:cond delay="0"/>
                                  </p:stCondLst>
                                  <p:childTnLst>
                                    <p:animRot by="-21600000">
                                      <p:cBhvr>
                                        <p:cTn id="263" dur="2250" fill="hold"/>
                                        <p:tgtEl>
                                          <p:spTgt spid="86"/>
                                        </p:tgtEl>
                                        <p:attrNameLst>
                                          <p:attrName>r</p:attrName>
                                        </p:attrNameLst>
                                      </p:cBhvr>
                                    </p:animRot>
                                  </p:childTnLst>
                                </p:cTn>
                              </p:par>
                              <p:par>
                                <p:cTn id="264" presetID="8" presetClass="emph" presetSubtype="0" fill="hold" nodeType="withEffect">
                                  <p:stCondLst>
                                    <p:cond delay="0"/>
                                  </p:stCondLst>
                                  <p:childTnLst>
                                    <p:animRot by="-21600000">
                                      <p:cBhvr>
                                        <p:cTn id="265" dur="2250" fill="hold"/>
                                        <p:tgtEl>
                                          <p:spTgt spid="79"/>
                                        </p:tgtEl>
                                        <p:attrNameLst>
                                          <p:attrName>r</p:attrName>
                                        </p:attrNameLst>
                                      </p:cBhvr>
                                    </p:animRot>
                                  </p:childTnLst>
                                </p:cTn>
                              </p:par>
                              <p:par>
                                <p:cTn id="266" presetID="8" presetClass="emph" presetSubtype="0" fill="hold" nodeType="withEffect">
                                  <p:stCondLst>
                                    <p:cond delay="0"/>
                                  </p:stCondLst>
                                  <p:childTnLst>
                                    <p:animRot by="-21600000">
                                      <p:cBhvr>
                                        <p:cTn id="267" dur="2250" fill="hold"/>
                                        <p:tgtEl>
                                          <p:spTgt spid="80"/>
                                        </p:tgtEl>
                                        <p:attrNameLst>
                                          <p:attrName>r</p:attrName>
                                        </p:attrNameLst>
                                      </p:cBhvr>
                                    </p:animRot>
                                  </p:childTnLst>
                                </p:cTn>
                              </p:par>
                              <p:par>
                                <p:cTn id="268" presetID="8" presetClass="emph" presetSubtype="0" fill="hold" nodeType="withEffect">
                                  <p:stCondLst>
                                    <p:cond delay="0"/>
                                  </p:stCondLst>
                                  <p:childTnLst>
                                    <p:animRot by="-21600000">
                                      <p:cBhvr>
                                        <p:cTn id="269" dur="2250" fill="hold"/>
                                        <p:tgtEl>
                                          <p:spTgt spid="73"/>
                                        </p:tgtEl>
                                        <p:attrNameLst>
                                          <p:attrName>r</p:attrName>
                                        </p:attrNameLst>
                                      </p:cBhvr>
                                    </p:animRot>
                                  </p:childTnLst>
                                </p:cTn>
                              </p:par>
                              <p:par>
                                <p:cTn id="270" presetID="8" presetClass="emph" presetSubtype="0" fill="hold" nodeType="withEffect">
                                  <p:stCondLst>
                                    <p:cond delay="0"/>
                                  </p:stCondLst>
                                  <p:childTnLst>
                                    <p:animRot by="-21600000">
                                      <p:cBhvr>
                                        <p:cTn id="271" dur="2250" fill="hold"/>
                                        <p:tgtEl>
                                          <p:spTgt spid="74"/>
                                        </p:tgtEl>
                                        <p:attrNameLst>
                                          <p:attrName>r</p:attrName>
                                        </p:attrNameLst>
                                      </p:cBhvr>
                                    </p:animRot>
                                  </p:childTnLst>
                                </p:cTn>
                              </p:par>
                              <p:par>
                                <p:cTn id="272" presetID="8" presetClass="emph" presetSubtype="0" fill="hold" nodeType="withEffect">
                                  <p:stCondLst>
                                    <p:cond delay="0"/>
                                  </p:stCondLst>
                                  <p:childTnLst>
                                    <p:animRot by="21600000">
                                      <p:cBhvr>
                                        <p:cTn id="273" dur="2250" fill="hold"/>
                                        <p:tgtEl>
                                          <p:spTgt spid="197"/>
                                        </p:tgtEl>
                                        <p:attrNameLst>
                                          <p:attrName>r</p:attrName>
                                        </p:attrNameLst>
                                      </p:cBhvr>
                                    </p:animRot>
                                  </p:childTnLst>
                                </p:cTn>
                              </p:par>
                              <p:par>
                                <p:cTn id="274" presetID="8" presetClass="emph" presetSubtype="0" fill="hold" nodeType="withEffect">
                                  <p:stCondLst>
                                    <p:cond delay="0"/>
                                  </p:stCondLst>
                                  <p:childTnLst>
                                    <p:animRot by="21600000">
                                      <p:cBhvr>
                                        <p:cTn id="275" dur="2250" fill="hold"/>
                                        <p:tgtEl>
                                          <p:spTgt spid="200"/>
                                        </p:tgtEl>
                                        <p:attrNameLst>
                                          <p:attrName>r</p:attrName>
                                        </p:attrNameLst>
                                      </p:cBhvr>
                                    </p:animRot>
                                  </p:childTnLst>
                                </p:cTn>
                              </p:par>
                              <p:par>
                                <p:cTn id="276" presetID="8" presetClass="emph" presetSubtype="0" fill="hold" nodeType="withEffect">
                                  <p:stCondLst>
                                    <p:cond delay="0"/>
                                  </p:stCondLst>
                                  <p:childTnLst>
                                    <p:animRot by="21600000">
                                      <p:cBhvr>
                                        <p:cTn id="277" dur="2250" fill="hold"/>
                                        <p:tgtEl>
                                          <p:spTgt spid="203"/>
                                        </p:tgtEl>
                                        <p:attrNameLst>
                                          <p:attrName>r</p:attrName>
                                        </p:attrNameLst>
                                      </p:cBhvr>
                                    </p:animRot>
                                  </p:childTnLst>
                                </p:cTn>
                              </p:par>
                              <p:par>
                                <p:cTn id="278" presetID="8" presetClass="emph" presetSubtype="0" fill="hold" nodeType="withEffect">
                                  <p:stCondLst>
                                    <p:cond delay="0"/>
                                  </p:stCondLst>
                                  <p:childTnLst>
                                    <p:animRot by="21600000">
                                      <p:cBhvr>
                                        <p:cTn id="279" dur="2250" fill="hold"/>
                                        <p:tgtEl>
                                          <p:spTgt spid="206"/>
                                        </p:tgtEl>
                                        <p:attrNameLst>
                                          <p:attrName>r</p:attrName>
                                        </p:attrNameLst>
                                      </p:cBhvr>
                                    </p:animRot>
                                  </p:childTnLst>
                                </p:cTn>
                              </p:par>
                              <p:par>
                                <p:cTn id="280" presetID="8" presetClass="emph" presetSubtype="0" fill="hold" nodeType="withEffect">
                                  <p:stCondLst>
                                    <p:cond delay="0"/>
                                  </p:stCondLst>
                                  <p:childTnLst>
                                    <p:animRot by="21600000">
                                      <p:cBhvr>
                                        <p:cTn id="281" dur="2250" fill="hold"/>
                                        <p:tgtEl>
                                          <p:spTgt spid="209"/>
                                        </p:tgtEl>
                                        <p:attrNameLst>
                                          <p:attrName>r</p:attrName>
                                        </p:attrNameLst>
                                      </p:cBhvr>
                                    </p:animRot>
                                  </p:childTnLst>
                                </p:cTn>
                              </p:par>
                              <p:par>
                                <p:cTn id="282" presetID="8" presetClass="emph" presetSubtype="0" fill="hold" nodeType="withEffect">
                                  <p:stCondLst>
                                    <p:cond delay="0"/>
                                  </p:stCondLst>
                                  <p:childTnLst>
                                    <p:animRot by="21600000">
                                      <p:cBhvr>
                                        <p:cTn id="283" dur="2250" fill="hold"/>
                                        <p:tgtEl>
                                          <p:spTgt spid="212"/>
                                        </p:tgtEl>
                                        <p:attrNameLst>
                                          <p:attrName>r</p:attrName>
                                        </p:attrNameLst>
                                      </p:cBhvr>
                                    </p:animRot>
                                  </p:childTnLst>
                                </p:cTn>
                              </p:par>
                              <p:par>
                                <p:cTn id="284" presetID="8" presetClass="emph" presetSubtype="0" fill="hold" nodeType="withEffect">
                                  <p:stCondLst>
                                    <p:cond delay="0"/>
                                  </p:stCondLst>
                                  <p:childTnLst>
                                    <p:animRot by="21600000">
                                      <p:cBhvr>
                                        <p:cTn id="285" dur="2250" fill="hold"/>
                                        <p:tgtEl>
                                          <p:spTgt spid="233"/>
                                        </p:tgtEl>
                                        <p:attrNameLst>
                                          <p:attrName>r</p:attrName>
                                        </p:attrNameLst>
                                      </p:cBhvr>
                                    </p:animRot>
                                  </p:childTnLst>
                                </p:cTn>
                              </p:par>
                              <p:par>
                                <p:cTn id="286" presetID="8" presetClass="emph" presetSubtype="0" fill="hold" nodeType="withEffect">
                                  <p:stCondLst>
                                    <p:cond delay="0"/>
                                  </p:stCondLst>
                                  <p:childTnLst>
                                    <p:animRot by="21600000">
                                      <p:cBhvr>
                                        <p:cTn id="287" dur="2250" fill="hold"/>
                                        <p:tgtEl>
                                          <p:spTgt spid="236"/>
                                        </p:tgtEl>
                                        <p:attrNameLst>
                                          <p:attrName>r</p:attrName>
                                        </p:attrNameLst>
                                      </p:cBhvr>
                                    </p:animRot>
                                  </p:childTnLst>
                                </p:cTn>
                              </p:par>
                              <p:par>
                                <p:cTn id="288" presetID="8" presetClass="emph" presetSubtype="0" fill="hold" nodeType="withEffect">
                                  <p:stCondLst>
                                    <p:cond delay="0"/>
                                  </p:stCondLst>
                                  <p:childTnLst>
                                    <p:animRot by="21600000">
                                      <p:cBhvr>
                                        <p:cTn id="289" dur="2250" fill="hold"/>
                                        <p:tgtEl>
                                          <p:spTgt spid="239"/>
                                        </p:tgtEl>
                                        <p:attrNameLst>
                                          <p:attrName>r</p:attrName>
                                        </p:attrNameLst>
                                      </p:cBhvr>
                                    </p:animRot>
                                  </p:childTnLst>
                                </p:cTn>
                              </p:par>
                              <p:par>
                                <p:cTn id="290" presetID="8" presetClass="emph" presetSubtype="0" fill="hold" nodeType="withEffect">
                                  <p:stCondLst>
                                    <p:cond delay="0"/>
                                  </p:stCondLst>
                                  <p:childTnLst>
                                    <p:animRot by="21600000">
                                      <p:cBhvr>
                                        <p:cTn id="291" dur="2250" fill="hold"/>
                                        <p:tgtEl>
                                          <p:spTgt spid="242"/>
                                        </p:tgtEl>
                                        <p:attrNameLst>
                                          <p:attrName>r</p:attrName>
                                        </p:attrNameLst>
                                      </p:cBhvr>
                                    </p:animRot>
                                  </p:childTnLst>
                                </p:cTn>
                              </p:par>
                              <p:par>
                                <p:cTn id="292" presetID="8" presetClass="emph" presetSubtype="0" fill="hold" nodeType="withEffect">
                                  <p:stCondLst>
                                    <p:cond delay="0"/>
                                  </p:stCondLst>
                                  <p:childTnLst>
                                    <p:animRot by="21600000">
                                      <p:cBhvr>
                                        <p:cTn id="293" dur="2250" fill="hold"/>
                                        <p:tgtEl>
                                          <p:spTgt spid="245"/>
                                        </p:tgtEl>
                                        <p:attrNameLst>
                                          <p:attrName>r</p:attrName>
                                        </p:attrNameLst>
                                      </p:cBhvr>
                                    </p:animRot>
                                  </p:childTnLst>
                                </p:cTn>
                              </p:par>
                              <p:par>
                                <p:cTn id="294" presetID="8" presetClass="emph" presetSubtype="0" fill="hold" nodeType="withEffect">
                                  <p:stCondLst>
                                    <p:cond delay="0"/>
                                  </p:stCondLst>
                                  <p:childTnLst>
                                    <p:animRot by="21600000">
                                      <p:cBhvr>
                                        <p:cTn id="295" dur="2250" fill="hold"/>
                                        <p:tgtEl>
                                          <p:spTgt spid="248"/>
                                        </p:tgtEl>
                                        <p:attrNameLst>
                                          <p:attrName>r</p:attrName>
                                        </p:attrNameLst>
                                      </p:cBhvr>
                                    </p:animRot>
                                  </p:childTnLst>
                                </p:cTn>
                              </p:par>
                            </p:childTnLst>
                          </p:cTn>
                        </p:par>
                        <p:par>
                          <p:cTn id="296" fill="hold">
                            <p:stCondLst>
                              <p:cond delay="2250"/>
                            </p:stCondLst>
                            <p:childTnLst>
                              <p:par>
                                <p:cTn id="297" presetID="2" presetClass="exit" presetSubtype="4" fill="hold" nodeType="afterEffect">
                                  <p:stCondLst>
                                    <p:cond delay="0"/>
                                  </p:stCondLst>
                                  <p:childTnLst>
                                    <p:anim calcmode="lin" valueType="num">
                                      <p:cBhvr additive="base">
                                        <p:cTn id="298" dur="2500"/>
                                        <p:tgtEl>
                                          <p:spTgt spid="149"/>
                                        </p:tgtEl>
                                        <p:attrNameLst>
                                          <p:attrName>ppt_x</p:attrName>
                                        </p:attrNameLst>
                                      </p:cBhvr>
                                      <p:tavLst>
                                        <p:tav tm="0">
                                          <p:val>
                                            <p:strVal val="ppt_x"/>
                                          </p:val>
                                        </p:tav>
                                        <p:tav tm="100000">
                                          <p:val>
                                            <p:strVal val="ppt_x"/>
                                          </p:val>
                                        </p:tav>
                                      </p:tavLst>
                                    </p:anim>
                                    <p:anim calcmode="lin" valueType="num">
                                      <p:cBhvr additive="base">
                                        <p:cTn id="299" dur="2500"/>
                                        <p:tgtEl>
                                          <p:spTgt spid="149"/>
                                        </p:tgtEl>
                                        <p:attrNameLst>
                                          <p:attrName>ppt_y</p:attrName>
                                        </p:attrNameLst>
                                      </p:cBhvr>
                                      <p:tavLst>
                                        <p:tav tm="0">
                                          <p:val>
                                            <p:strVal val="ppt_y"/>
                                          </p:val>
                                        </p:tav>
                                        <p:tav tm="100000">
                                          <p:val>
                                            <p:strVal val="1+ppt_h/2"/>
                                          </p:val>
                                        </p:tav>
                                      </p:tavLst>
                                    </p:anim>
                                    <p:set>
                                      <p:cBhvr>
                                        <p:cTn id="300" dur="1" fill="hold">
                                          <p:stCondLst>
                                            <p:cond delay="2499"/>
                                          </p:stCondLst>
                                        </p:cTn>
                                        <p:tgtEl>
                                          <p:spTgt spid="149"/>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500"/>
                                        <p:tgtEl>
                                          <p:spTgt spid="150"/>
                                        </p:tgtEl>
                                        <p:attrNameLst>
                                          <p:attrName>ppt_x</p:attrName>
                                        </p:attrNameLst>
                                      </p:cBhvr>
                                      <p:tavLst>
                                        <p:tav tm="0">
                                          <p:val>
                                            <p:strVal val="ppt_x"/>
                                          </p:val>
                                        </p:tav>
                                        <p:tav tm="100000">
                                          <p:val>
                                            <p:strVal val="ppt_x"/>
                                          </p:val>
                                        </p:tav>
                                      </p:tavLst>
                                    </p:anim>
                                    <p:anim calcmode="lin" valueType="num">
                                      <p:cBhvr additive="base">
                                        <p:cTn id="303" dur="2500"/>
                                        <p:tgtEl>
                                          <p:spTgt spid="150"/>
                                        </p:tgtEl>
                                        <p:attrNameLst>
                                          <p:attrName>ppt_y</p:attrName>
                                        </p:attrNameLst>
                                      </p:cBhvr>
                                      <p:tavLst>
                                        <p:tav tm="0">
                                          <p:val>
                                            <p:strVal val="ppt_y"/>
                                          </p:val>
                                        </p:tav>
                                        <p:tav tm="100000">
                                          <p:val>
                                            <p:strVal val="1+ppt_h/2"/>
                                          </p:val>
                                        </p:tav>
                                      </p:tavLst>
                                    </p:anim>
                                    <p:set>
                                      <p:cBhvr>
                                        <p:cTn id="304" dur="1" fill="hold">
                                          <p:stCondLst>
                                            <p:cond delay="2499"/>
                                          </p:stCondLst>
                                        </p:cTn>
                                        <p:tgtEl>
                                          <p:spTgt spid="150"/>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500"/>
                                        <p:tgtEl>
                                          <p:spTgt spid="151"/>
                                        </p:tgtEl>
                                        <p:attrNameLst>
                                          <p:attrName>ppt_x</p:attrName>
                                        </p:attrNameLst>
                                      </p:cBhvr>
                                      <p:tavLst>
                                        <p:tav tm="0">
                                          <p:val>
                                            <p:strVal val="ppt_x"/>
                                          </p:val>
                                        </p:tav>
                                        <p:tav tm="100000">
                                          <p:val>
                                            <p:strVal val="ppt_x"/>
                                          </p:val>
                                        </p:tav>
                                      </p:tavLst>
                                    </p:anim>
                                    <p:anim calcmode="lin" valueType="num">
                                      <p:cBhvr additive="base">
                                        <p:cTn id="307" dur="2500"/>
                                        <p:tgtEl>
                                          <p:spTgt spid="151"/>
                                        </p:tgtEl>
                                        <p:attrNameLst>
                                          <p:attrName>ppt_y</p:attrName>
                                        </p:attrNameLst>
                                      </p:cBhvr>
                                      <p:tavLst>
                                        <p:tav tm="0">
                                          <p:val>
                                            <p:strVal val="ppt_y"/>
                                          </p:val>
                                        </p:tav>
                                        <p:tav tm="100000">
                                          <p:val>
                                            <p:strVal val="1+ppt_h/2"/>
                                          </p:val>
                                        </p:tav>
                                      </p:tavLst>
                                    </p:anim>
                                    <p:set>
                                      <p:cBhvr>
                                        <p:cTn id="308" dur="1" fill="hold">
                                          <p:stCondLst>
                                            <p:cond delay="2499"/>
                                          </p:stCondLst>
                                        </p:cTn>
                                        <p:tgtEl>
                                          <p:spTgt spid="151"/>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500"/>
                                        <p:tgtEl>
                                          <p:spTgt spid="152"/>
                                        </p:tgtEl>
                                        <p:attrNameLst>
                                          <p:attrName>ppt_x</p:attrName>
                                        </p:attrNameLst>
                                      </p:cBhvr>
                                      <p:tavLst>
                                        <p:tav tm="0">
                                          <p:val>
                                            <p:strVal val="ppt_x"/>
                                          </p:val>
                                        </p:tav>
                                        <p:tav tm="100000">
                                          <p:val>
                                            <p:strVal val="ppt_x"/>
                                          </p:val>
                                        </p:tav>
                                      </p:tavLst>
                                    </p:anim>
                                    <p:anim calcmode="lin" valueType="num">
                                      <p:cBhvr additive="base">
                                        <p:cTn id="311" dur="2500"/>
                                        <p:tgtEl>
                                          <p:spTgt spid="152"/>
                                        </p:tgtEl>
                                        <p:attrNameLst>
                                          <p:attrName>ppt_y</p:attrName>
                                        </p:attrNameLst>
                                      </p:cBhvr>
                                      <p:tavLst>
                                        <p:tav tm="0">
                                          <p:val>
                                            <p:strVal val="ppt_y"/>
                                          </p:val>
                                        </p:tav>
                                        <p:tav tm="100000">
                                          <p:val>
                                            <p:strVal val="1+ppt_h/2"/>
                                          </p:val>
                                        </p:tav>
                                      </p:tavLst>
                                    </p:anim>
                                    <p:set>
                                      <p:cBhvr>
                                        <p:cTn id="312" dur="1" fill="hold">
                                          <p:stCondLst>
                                            <p:cond delay="2499"/>
                                          </p:stCondLst>
                                        </p:cTn>
                                        <p:tgtEl>
                                          <p:spTgt spid="152"/>
                                        </p:tgtEl>
                                        <p:attrNameLst>
                                          <p:attrName>style.visibility</p:attrName>
                                        </p:attrNameLst>
                                      </p:cBhvr>
                                      <p:to>
                                        <p:strVal val="hidden"/>
                                      </p:to>
                                    </p:set>
                                  </p:childTnLst>
                                </p:cTn>
                              </p:par>
                              <p:par>
                                <p:cTn id="313" presetID="2" presetClass="exit" presetSubtype="4" fill="hold" nodeType="withEffect">
                                  <p:stCondLst>
                                    <p:cond delay="0"/>
                                  </p:stCondLst>
                                  <p:childTnLst>
                                    <p:anim calcmode="lin" valueType="num">
                                      <p:cBhvr additive="base">
                                        <p:cTn id="314" dur="2500"/>
                                        <p:tgtEl>
                                          <p:spTgt spid="153"/>
                                        </p:tgtEl>
                                        <p:attrNameLst>
                                          <p:attrName>ppt_x</p:attrName>
                                        </p:attrNameLst>
                                      </p:cBhvr>
                                      <p:tavLst>
                                        <p:tav tm="0">
                                          <p:val>
                                            <p:strVal val="ppt_x"/>
                                          </p:val>
                                        </p:tav>
                                        <p:tav tm="100000">
                                          <p:val>
                                            <p:strVal val="ppt_x"/>
                                          </p:val>
                                        </p:tav>
                                      </p:tavLst>
                                    </p:anim>
                                    <p:anim calcmode="lin" valueType="num">
                                      <p:cBhvr additive="base">
                                        <p:cTn id="315" dur="2500"/>
                                        <p:tgtEl>
                                          <p:spTgt spid="153"/>
                                        </p:tgtEl>
                                        <p:attrNameLst>
                                          <p:attrName>ppt_y</p:attrName>
                                        </p:attrNameLst>
                                      </p:cBhvr>
                                      <p:tavLst>
                                        <p:tav tm="0">
                                          <p:val>
                                            <p:strVal val="ppt_y"/>
                                          </p:val>
                                        </p:tav>
                                        <p:tav tm="100000">
                                          <p:val>
                                            <p:strVal val="1+ppt_h/2"/>
                                          </p:val>
                                        </p:tav>
                                      </p:tavLst>
                                    </p:anim>
                                    <p:set>
                                      <p:cBhvr>
                                        <p:cTn id="316" dur="1" fill="hold">
                                          <p:stCondLst>
                                            <p:cond delay="2499"/>
                                          </p:stCondLst>
                                        </p:cTn>
                                        <p:tgtEl>
                                          <p:spTgt spid="153"/>
                                        </p:tgtEl>
                                        <p:attrNameLst>
                                          <p:attrName>style.visibility</p:attrName>
                                        </p:attrNameLst>
                                      </p:cBhvr>
                                      <p:to>
                                        <p:strVal val="hidden"/>
                                      </p:to>
                                    </p:set>
                                  </p:childTnLst>
                                </p:cTn>
                              </p:par>
                              <p:par>
                                <p:cTn id="317" presetID="2" presetClass="exit" presetSubtype="4" fill="hold" nodeType="withEffect">
                                  <p:stCondLst>
                                    <p:cond delay="0"/>
                                  </p:stCondLst>
                                  <p:childTnLst>
                                    <p:anim calcmode="lin" valueType="num">
                                      <p:cBhvr additive="base">
                                        <p:cTn id="318" dur="2500"/>
                                        <p:tgtEl>
                                          <p:spTgt spid="154"/>
                                        </p:tgtEl>
                                        <p:attrNameLst>
                                          <p:attrName>ppt_x</p:attrName>
                                        </p:attrNameLst>
                                      </p:cBhvr>
                                      <p:tavLst>
                                        <p:tav tm="0">
                                          <p:val>
                                            <p:strVal val="ppt_x"/>
                                          </p:val>
                                        </p:tav>
                                        <p:tav tm="100000">
                                          <p:val>
                                            <p:strVal val="ppt_x"/>
                                          </p:val>
                                        </p:tav>
                                      </p:tavLst>
                                    </p:anim>
                                    <p:anim calcmode="lin" valueType="num">
                                      <p:cBhvr additive="base">
                                        <p:cTn id="319" dur="2500"/>
                                        <p:tgtEl>
                                          <p:spTgt spid="154"/>
                                        </p:tgtEl>
                                        <p:attrNameLst>
                                          <p:attrName>ppt_y</p:attrName>
                                        </p:attrNameLst>
                                      </p:cBhvr>
                                      <p:tavLst>
                                        <p:tav tm="0">
                                          <p:val>
                                            <p:strVal val="ppt_y"/>
                                          </p:val>
                                        </p:tav>
                                        <p:tav tm="100000">
                                          <p:val>
                                            <p:strVal val="1+ppt_h/2"/>
                                          </p:val>
                                        </p:tav>
                                      </p:tavLst>
                                    </p:anim>
                                    <p:set>
                                      <p:cBhvr>
                                        <p:cTn id="320" dur="1" fill="hold">
                                          <p:stCondLst>
                                            <p:cond delay="2499"/>
                                          </p:stCondLst>
                                        </p:cTn>
                                        <p:tgtEl>
                                          <p:spTgt spid="154"/>
                                        </p:tgtEl>
                                        <p:attrNameLst>
                                          <p:attrName>style.visibility</p:attrName>
                                        </p:attrNameLst>
                                      </p:cBhvr>
                                      <p:to>
                                        <p:strVal val="hidden"/>
                                      </p:to>
                                    </p:set>
                                  </p:childTnLst>
                                </p:cTn>
                              </p:par>
                              <p:par>
                                <p:cTn id="321" presetID="2" presetClass="exit" presetSubtype="4" fill="hold" nodeType="withEffect">
                                  <p:stCondLst>
                                    <p:cond delay="0"/>
                                  </p:stCondLst>
                                  <p:childTnLst>
                                    <p:anim calcmode="lin" valueType="num">
                                      <p:cBhvr additive="base">
                                        <p:cTn id="322" dur="2500"/>
                                        <p:tgtEl>
                                          <p:spTgt spid="155"/>
                                        </p:tgtEl>
                                        <p:attrNameLst>
                                          <p:attrName>ppt_x</p:attrName>
                                        </p:attrNameLst>
                                      </p:cBhvr>
                                      <p:tavLst>
                                        <p:tav tm="0">
                                          <p:val>
                                            <p:strVal val="ppt_x"/>
                                          </p:val>
                                        </p:tav>
                                        <p:tav tm="100000">
                                          <p:val>
                                            <p:strVal val="ppt_x"/>
                                          </p:val>
                                        </p:tav>
                                      </p:tavLst>
                                    </p:anim>
                                    <p:anim calcmode="lin" valueType="num">
                                      <p:cBhvr additive="base">
                                        <p:cTn id="323" dur="2500"/>
                                        <p:tgtEl>
                                          <p:spTgt spid="155"/>
                                        </p:tgtEl>
                                        <p:attrNameLst>
                                          <p:attrName>ppt_y</p:attrName>
                                        </p:attrNameLst>
                                      </p:cBhvr>
                                      <p:tavLst>
                                        <p:tav tm="0">
                                          <p:val>
                                            <p:strVal val="ppt_y"/>
                                          </p:val>
                                        </p:tav>
                                        <p:tav tm="100000">
                                          <p:val>
                                            <p:strVal val="1+ppt_h/2"/>
                                          </p:val>
                                        </p:tav>
                                      </p:tavLst>
                                    </p:anim>
                                    <p:set>
                                      <p:cBhvr>
                                        <p:cTn id="324" dur="1" fill="hold">
                                          <p:stCondLst>
                                            <p:cond delay="2499"/>
                                          </p:stCondLst>
                                        </p:cTn>
                                        <p:tgtEl>
                                          <p:spTgt spid="155"/>
                                        </p:tgtEl>
                                        <p:attrNameLst>
                                          <p:attrName>style.visibility</p:attrName>
                                        </p:attrNameLst>
                                      </p:cBhvr>
                                      <p:to>
                                        <p:strVal val="hidden"/>
                                      </p:to>
                                    </p:set>
                                  </p:childTnLst>
                                </p:cTn>
                              </p:par>
                              <p:par>
                                <p:cTn id="325" presetID="2" presetClass="exit" presetSubtype="4" fill="hold" nodeType="withEffect">
                                  <p:stCondLst>
                                    <p:cond delay="0"/>
                                  </p:stCondLst>
                                  <p:childTnLst>
                                    <p:anim calcmode="lin" valueType="num">
                                      <p:cBhvr additive="base">
                                        <p:cTn id="326" dur="2500"/>
                                        <p:tgtEl>
                                          <p:spTgt spid="156"/>
                                        </p:tgtEl>
                                        <p:attrNameLst>
                                          <p:attrName>ppt_x</p:attrName>
                                        </p:attrNameLst>
                                      </p:cBhvr>
                                      <p:tavLst>
                                        <p:tav tm="0">
                                          <p:val>
                                            <p:strVal val="ppt_x"/>
                                          </p:val>
                                        </p:tav>
                                        <p:tav tm="100000">
                                          <p:val>
                                            <p:strVal val="ppt_x"/>
                                          </p:val>
                                        </p:tav>
                                      </p:tavLst>
                                    </p:anim>
                                    <p:anim calcmode="lin" valueType="num">
                                      <p:cBhvr additive="base">
                                        <p:cTn id="327" dur="2500"/>
                                        <p:tgtEl>
                                          <p:spTgt spid="156"/>
                                        </p:tgtEl>
                                        <p:attrNameLst>
                                          <p:attrName>ppt_y</p:attrName>
                                        </p:attrNameLst>
                                      </p:cBhvr>
                                      <p:tavLst>
                                        <p:tav tm="0">
                                          <p:val>
                                            <p:strVal val="ppt_y"/>
                                          </p:val>
                                        </p:tav>
                                        <p:tav tm="100000">
                                          <p:val>
                                            <p:strVal val="1+ppt_h/2"/>
                                          </p:val>
                                        </p:tav>
                                      </p:tavLst>
                                    </p:anim>
                                    <p:set>
                                      <p:cBhvr>
                                        <p:cTn id="328" dur="1" fill="hold">
                                          <p:stCondLst>
                                            <p:cond delay="2499"/>
                                          </p:stCondLst>
                                        </p:cTn>
                                        <p:tgtEl>
                                          <p:spTgt spid="156"/>
                                        </p:tgtEl>
                                        <p:attrNameLst>
                                          <p:attrName>style.visibility</p:attrName>
                                        </p:attrNameLst>
                                      </p:cBhvr>
                                      <p:to>
                                        <p:strVal val="hidden"/>
                                      </p:to>
                                    </p:set>
                                  </p:childTnLst>
                                </p:cTn>
                              </p:par>
                              <p:par>
                                <p:cTn id="329" presetID="2" presetClass="exit" presetSubtype="4" fill="hold" nodeType="withEffect">
                                  <p:stCondLst>
                                    <p:cond delay="0"/>
                                  </p:stCondLst>
                                  <p:childTnLst>
                                    <p:anim calcmode="lin" valueType="num">
                                      <p:cBhvr additive="base">
                                        <p:cTn id="330" dur="2500"/>
                                        <p:tgtEl>
                                          <p:spTgt spid="157"/>
                                        </p:tgtEl>
                                        <p:attrNameLst>
                                          <p:attrName>ppt_x</p:attrName>
                                        </p:attrNameLst>
                                      </p:cBhvr>
                                      <p:tavLst>
                                        <p:tav tm="0">
                                          <p:val>
                                            <p:strVal val="ppt_x"/>
                                          </p:val>
                                        </p:tav>
                                        <p:tav tm="100000">
                                          <p:val>
                                            <p:strVal val="ppt_x"/>
                                          </p:val>
                                        </p:tav>
                                      </p:tavLst>
                                    </p:anim>
                                    <p:anim calcmode="lin" valueType="num">
                                      <p:cBhvr additive="base">
                                        <p:cTn id="331" dur="2500"/>
                                        <p:tgtEl>
                                          <p:spTgt spid="157"/>
                                        </p:tgtEl>
                                        <p:attrNameLst>
                                          <p:attrName>ppt_y</p:attrName>
                                        </p:attrNameLst>
                                      </p:cBhvr>
                                      <p:tavLst>
                                        <p:tav tm="0">
                                          <p:val>
                                            <p:strVal val="ppt_y"/>
                                          </p:val>
                                        </p:tav>
                                        <p:tav tm="100000">
                                          <p:val>
                                            <p:strVal val="1+ppt_h/2"/>
                                          </p:val>
                                        </p:tav>
                                      </p:tavLst>
                                    </p:anim>
                                    <p:set>
                                      <p:cBhvr>
                                        <p:cTn id="332" dur="1" fill="hold">
                                          <p:stCondLst>
                                            <p:cond delay="2499"/>
                                          </p:stCondLst>
                                        </p:cTn>
                                        <p:tgtEl>
                                          <p:spTgt spid="157"/>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2500"/>
                                        <p:tgtEl>
                                          <p:spTgt spid="158"/>
                                        </p:tgtEl>
                                        <p:attrNameLst>
                                          <p:attrName>ppt_x</p:attrName>
                                        </p:attrNameLst>
                                      </p:cBhvr>
                                      <p:tavLst>
                                        <p:tav tm="0">
                                          <p:val>
                                            <p:strVal val="ppt_x"/>
                                          </p:val>
                                        </p:tav>
                                        <p:tav tm="100000">
                                          <p:val>
                                            <p:strVal val="ppt_x"/>
                                          </p:val>
                                        </p:tav>
                                      </p:tavLst>
                                    </p:anim>
                                    <p:anim calcmode="lin" valueType="num">
                                      <p:cBhvr additive="base">
                                        <p:cTn id="335" dur="2500"/>
                                        <p:tgtEl>
                                          <p:spTgt spid="158"/>
                                        </p:tgtEl>
                                        <p:attrNameLst>
                                          <p:attrName>ppt_y</p:attrName>
                                        </p:attrNameLst>
                                      </p:cBhvr>
                                      <p:tavLst>
                                        <p:tav tm="0">
                                          <p:val>
                                            <p:strVal val="ppt_y"/>
                                          </p:val>
                                        </p:tav>
                                        <p:tav tm="100000">
                                          <p:val>
                                            <p:strVal val="1+ppt_h/2"/>
                                          </p:val>
                                        </p:tav>
                                      </p:tavLst>
                                    </p:anim>
                                    <p:set>
                                      <p:cBhvr>
                                        <p:cTn id="336" dur="1" fill="hold">
                                          <p:stCondLst>
                                            <p:cond delay="2499"/>
                                          </p:stCondLst>
                                        </p:cTn>
                                        <p:tgtEl>
                                          <p:spTgt spid="158"/>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2500"/>
                                        <p:tgtEl>
                                          <p:spTgt spid="159"/>
                                        </p:tgtEl>
                                        <p:attrNameLst>
                                          <p:attrName>ppt_x</p:attrName>
                                        </p:attrNameLst>
                                      </p:cBhvr>
                                      <p:tavLst>
                                        <p:tav tm="0">
                                          <p:val>
                                            <p:strVal val="ppt_x"/>
                                          </p:val>
                                        </p:tav>
                                        <p:tav tm="100000">
                                          <p:val>
                                            <p:strVal val="ppt_x"/>
                                          </p:val>
                                        </p:tav>
                                      </p:tavLst>
                                    </p:anim>
                                    <p:anim calcmode="lin" valueType="num">
                                      <p:cBhvr additive="base">
                                        <p:cTn id="339" dur="2500"/>
                                        <p:tgtEl>
                                          <p:spTgt spid="159"/>
                                        </p:tgtEl>
                                        <p:attrNameLst>
                                          <p:attrName>ppt_y</p:attrName>
                                        </p:attrNameLst>
                                      </p:cBhvr>
                                      <p:tavLst>
                                        <p:tav tm="0">
                                          <p:val>
                                            <p:strVal val="ppt_y"/>
                                          </p:val>
                                        </p:tav>
                                        <p:tav tm="100000">
                                          <p:val>
                                            <p:strVal val="1+ppt_h/2"/>
                                          </p:val>
                                        </p:tav>
                                      </p:tavLst>
                                    </p:anim>
                                    <p:set>
                                      <p:cBhvr>
                                        <p:cTn id="340" dur="1" fill="hold">
                                          <p:stCondLst>
                                            <p:cond delay="2499"/>
                                          </p:stCondLst>
                                        </p:cTn>
                                        <p:tgtEl>
                                          <p:spTgt spid="159"/>
                                        </p:tgtEl>
                                        <p:attrNameLst>
                                          <p:attrName>style.visibility</p:attrName>
                                        </p:attrNameLst>
                                      </p:cBhvr>
                                      <p:to>
                                        <p:strVal val="hidden"/>
                                      </p:to>
                                    </p:set>
                                  </p:childTnLst>
                                </p:cTn>
                              </p:par>
                              <p:par>
                                <p:cTn id="341" presetID="2" presetClass="exit" presetSubtype="4" fill="hold" nodeType="withEffect">
                                  <p:stCondLst>
                                    <p:cond delay="0"/>
                                  </p:stCondLst>
                                  <p:childTnLst>
                                    <p:anim calcmode="lin" valueType="num">
                                      <p:cBhvr additive="base">
                                        <p:cTn id="342" dur="2500"/>
                                        <p:tgtEl>
                                          <p:spTgt spid="160"/>
                                        </p:tgtEl>
                                        <p:attrNameLst>
                                          <p:attrName>ppt_x</p:attrName>
                                        </p:attrNameLst>
                                      </p:cBhvr>
                                      <p:tavLst>
                                        <p:tav tm="0">
                                          <p:val>
                                            <p:strVal val="ppt_x"/>
                                          </p:val>
                                        </p:tav>
                                        <p:tav tm="100000">
                                          <p:val>
                                            <p:strVal val="ppt_x"/>
                                          </p:val>
                                        </p:tav>
                                      </p:tavLst>
                                    </p:anim>
                                    <p:anim calcmode="lin" valueType="num">
                                      <p:cBhvr additive="base">
                                        <p:cTn id="343" dur="2500"/>
                                        <p:tgtEl>
                                          <p:spTgt spid="160"/>
                                        </p:tgtEl>
                                        <p:attrNameLst>
                                          <p:attrName>ppt_y</p:attrName>
                                        </p:attrNameLst>
                                      </p:cBhvr>
                                      <p:tavLst>
                                        <p:tav tm="0">
                                          <p:val>
                                            <p:strVal val="ppt_y"/>
                                          </p:val>
                                        </p:tav>
                                        <p:tav tm="100000">
                                          <p:val>
                                            <p:strVal val="1+ppt_h/2"/>
                                          </p:val>
                                        </p:tav>
                                      </p:tavLst>
                                    </p:anim>
                                    <p:set>
                                      <p:cBhvr>
                                        <p:cTn id="344" dur="1" fill="hold">
                                          <p:stCondLst>
                                            <p:cond delay="2499"/>
                                          </p:stCondLst>
                                        </p:cTn>
                                        <p:tgtEl>
                                          <p:spTgt spid="160"/>
                                        </p:tgtEl>
                                        <p:attrNameLst>
                                          <p:attrName>style.visibility</p:attrName>
                                        </p:attrNameLst>
                                      </p:cBhvr>
                                      <p:to>
                                        <p:strVal val="hidden"/>
                                      </p:to>
                                    </p:set>
                                  </p:childTnLst>
                                </p:cTn>
                              </p:par>
                              <p:par>
                                <p:cTn id="345" presetID="2" presetClass="exit" presetSubtype="4" fill="hold" nodeType="withEffect">
                                  <p:stCondLst>
                                    <p:cond delay="0"/>
                                  </p:stCondLst>
                                  <p:childTnLst>
                                    <p:anim calcmode="lin" valueType="num">
                                      <p:cBhvr additive="base">
                                        <p:cTn id="346" dur="2500"/>
                                        <p:tgtEl>
                                          <p:spTgt spid="179"/>
                                        </p:tgtEl>
                                        <p:attrNameLst>
                                          <p:attrName>ppt_x</p:attrName>
                                        </p:attrNameLst>
                                      </p:cBhvr>
                                      <p:tavLst>
                                        <p:tav tm="0">
                                          <p:val>
                                            <p:strVal val="ppt_x"/>
                                          </p:val>
                                        </p:tav>
                                        <p:tav tm="100000">
                                          <p:val>
                                            <p:strVal val="ppt_x"/>
                                          </p:val>
                                        </p:tav>
                                      </p:tavLst>
                                    </p:anim>
                                    <p:anim calcmode="lin" valueType="num">
                                      <p:cBhvr additive="base">
                                        <p:cTn id="347" dur="2500"/>
                                        <p:tgtEl>
                                          <p:spTgt spid="179"/>
                                        </p:tgtEl>
                                        <p:attrNameLst>
                                          <p:attrName>ppt_y</p:attrName>
                                        </p:attrNameLst>
                                      </p:cBhvr>
                                      <p:tavLst>
                                        <p:tav tm="0">
                                          <p:val>
                                            <p:strVal val="ppt_y"/>
                                          </p:val>
                                        </p:tav>
                                        <p:tav tm="100000">
                                          <p:val>
                                            <p:strVal val="1+ppt_h/2"/>
                                          </p:val>
                                        </p:tav>
                                      </p:tavLst>
                                    </p:anim>
                                    <p:set>
                                      <p:cBhvr>
                                        <p:cTn id="348" dur="1" fill="hold">
                                          <p:stCondLst>
                                            <p:cond delay="2499"/>
                                          </p:stCondLst>
                                        </p:cTn>
                                        <p:tgtEl>
                                          <p:spTgt spid="179"/>
                                        </p:tgtEl>
                                        <p:attrNameLst>
                                          <p:attrName>style.visibility</p:attrName>
                                        </p:attrNameLst>
                                      </p:cBhvr>
                                      <p:to>
                                        <p:strVal val="hidden"/>
                                      </p:to>
                                    </p:set>
                                  </p:childTnLst>
                                </p:cTn>
                              </p:par>
                              <p:par>
                                <p:cTn id="349" presetID="2" presetClass="exit" presetSubtype="4" fill="hold" nodeType="withEffect">
                                  <p:stCondLst>
                                    <p:cond delay="0"/>
                                  </p:stCondLst>
                                  <p:childTnLst>
                                    <p:anim calcmode="lin" valueType="num">
                                      <p:cBhvr additive="base">
                                        <p:cTn id="350" dur="2500"/>
                                        <p:tgtEl>
                                          <p:spTgt spid="182"/>
                                        </p:tgtEl>
                                        <p:attrNameLst>
                                          <p:attrName>ppt_x</p:attrName>
                                        </p:attrNameLst>
                                      </p:cBhvr>
                                      <p:tavLst>
                                        <p:tav tm="0">
                                          <p:val>
                                            <p:strVal val="ppt_x"/>
                                          </p:val>
                                        </p:tav>
                                        <p:tav tm="100000">
                                          <p:val>
                                            <p:strVal val="ppt_x"/>
                                          </p:val>
                                        </p:tav>
                                      </p:tavLst>
                                    </p:anim>
                                    <p:anim calcmode="lin" valueType="num">
                                      <p:cBhvr additive="base">
                                        <p:cTn id="351" dur="2500"/>
                                        <p:tgtEl>
                                          <p:spTgt spid="182"/>
                                        </p:tgtEl>
                                        <p:attrNameLst>
                                          <p:attrName>ppt_y</p:attrName>
                                        </p:attrNameLst>
                                      </p:cBhvr>
                                      <p:tavLst>
                                        <p:tav tm="0">
                                          <p:val>
                                            <p:strVal val="ppt_y"/>
                                          </p:val>
                                        </p:tav>
                                        <p:tav tm="100000">
                                          <p:val>
                                            <p:strVal val="1+ppt_h/2"/>
                                          </p:val>
                                        </p:tav>
                                      </p:tavLst>
                                    </p:anim>
                                    <p:set>
                                      <p:cBhvr>
                                        <p:cTn id="352" dur="1" fill="hold">
                                          <p:stCondLst>
                                            <p:cond delay="2499"/>
                                          </p:stCondLst>
                                        </p:cTn>
                                        <p:tgtEl>
                                          <p:spTgt spid="182"/>
                                        </p:tgtEl>
                                        <p:attrNameLst>
                                          <p:attrName>style.visibility</p:attrName>
                                        </p:attrNameLst>
                                      </p:cBhvr>
                                      <p:to>
                                        <p:strVal val="hidden"/>
                                      </p:to>
                                    </p:set>
                                  </p:childTnLst>
                                </p:cTn>
                              </p:par>
                              <p:par>
                                <p:cTn id="353" presetID="2" presetClass="exit" presetSubtype="4" fill="hold" nodeType="withEffect">
                                  <p:stCondLst>
                                    <p:cond delay="0"/>
                                  </p:stCondLst>
                                  <p:childTnLst>
                                    <p:anim calcmode="lin" valueType="num">
                                      <p:cBhvr additive="base">
                                        <p:cTn id="354" dur="2500"/>
                                        <p:tgtEl>
                                          <p:spTgt spid="185"/>
                                        </p:tgtEl>
                                        <p:attrNameLst>
                                          <p:attrName>ppt_x</p:attrName>
                                        </p:attrNameLst>
                                      </p:cBhvr>
                                      <p:tavLst>
                                        <p:tav tm="0">
                                          <p:val>
                                            <p:strVal val="ppt_x"/>
                                          </p:val>
                                        </p:tav>
                                        <p:tav tm="100000">
                                          <p:val>
                                            <p:strVal val="ppt_x"/>
                                          </p:val>
                                        </p:tav>
                                      </p:tavLst>
                                    </p:anim>
                                    <p:anim calcmode="lin" valueType="num">
                                      <p:cBhvr additive="base">
                                        <p:cTn id="355" dur="2500"/>
                                        <p:tgtEl>
                                          <p:spTgt spid="185"/>
                                        </p:tgtEl>
                                        <p:attrNameLst>
                                          <p:attrName>ppt_y</p:attrName>
                                        </p:attrNameLst>
                                      </p:cBhvr>
                                      <p:tavLst>
                                        <p:tav tm="0">
                                          <p:val>
                                            <p:strVal val="ppt_y"/>
                                          </p:val>
                                        </p:tav>
                                        <p:tav tm="100000">
                                          <p:val>
                                            <p:strVal val="1+ppt_h/2"/>
                                          </p:val>
                                        </p:tav>
                                      </p:tavLst>
                                    </p:anim>
                                    <p:set>
                                      <p:cBhvr>
                                        <p:cTn id="356" dur="1" fill="hold">
                                          <p:stCondLst>
                                            <p:cond delay="2499"/>
                                          </p:stCondLst>
                                        </p:cTn>
                                        <p:tgtEl>
                                          <p:spTgt spid="185"/>
                                        </p:tgtEl>
                                        <p:attrNameLst>
                                          <p:attrName>style.visibility</p:attrName>
                                        </p:attrNameLst>
                                      </p:cBhvr>
                                      <p:to>
                                        <p:strVal val="hidden"/>
                                      </p:to>
                                    </p:set>
                                  </p:childTnLst>
                                </p:cTn>
                              </p:par>
                              <p:par>
                                <p:cTn id="357" presetID="2" presetClass="exit" presetSubtype="4" fill="hold" nodeType="withEffect">
                                  <p:stCondLst>
                                    <p:cond delay="0"/>
                                  </p:stCondLst>
                                  <p:childTnLst>
                                    <p:anim calcmode="lin" valueType="num">
                                      <p:cBhvr additive="base">
                                        <p:cTn id="358" dur="2500"/>
                                        <p:tgtEl>
                                          <p:spTgt spid="188"/>
                                        </p:tgtEl>
                                        <p:attrNameLst>
                                          <p:attrName>ppt_x</p:attrName>
                                        </p:attrNameLst>
                                      </p:cBhvr>
                                      <p:tavLst>
                                        <p:tav tm="0">
                                          <p:val>
                                            <p:strVal val="ppt_x"/>
                                          </p:val>
                                        </p:tav>
                                        <p:tav tm="100000">
                                          <p:val>
                                            <p:strVal val="ppt_x"/>
                                          </p:val>
                                        </p:tav>
                                      </p:tavLst>
                                    </p:anim>
                                    <p:anim calcmode="lin" valueType="num">
                                      <p:cBhvr additive="base">
                                        <p:cTn id="359" dur="2500"/>
                                        <p:tgtEl>
                                          <p:spTgt spid="188"/>
                                        </p:tgtEl>
                                        <p:attrNameLst>
                                          <p:attrName>ppt_y</p:attrName>
                                        </p:attrNameLst>
                                      </p:cBhvr>
                                      <p:tavLst>
                                        <p:tav tm="0">
                                          <p:val>
                                            <p:strVal val="ppt_y"/>
                                          </p:val>
                                        </p:tav>
                                        <p:tav tm="100000">
                                          <p:val>
                                            <p:strVal val="1+ppt_h/2"/>
                                          </p:val>
                                        </p:tav>
                                      </p:tavLst>
                                    </p:anim>
                                    <p:set>
                                      <p:cBhvr>
                                        <p:cTn id="360" dur="1" fill="hold">
                                          <p:stCondLst>
                                            <p:cond delay="2499"/>
                                          </p:stCondLst>
                                        </p:cTn>
                                        <p:tgtEl>
                                          <p:spTgt spid="188"/>
                                        </p:tgtEl>
                                        <p:attrNameLst>
                                          <p:attrName>style.visibility</p:attrName>
                                        </p:attrNameLst>
                                      </p:cBhvr>
                                      <p:to>
                                        <p:strVal val="hidden"/>
                                      </p:to>
                                    </p:set>
                                  </p:childTnLst>
                                </p:cTn>
                              </p:par>
                              <p:par>
                                <p:cTn id="361" presetID="2" presetClass="exit" presetSubtype="4" fill="hold" nodeType="withEffect">
                                  <p:stCondLst>
                                    <p:cond delay="0"/>
                                  </p:stCondLst>
                                  <p:childTnLst>
                                    <p:anim calcmode="lin" valueType="num">
                                      <p:cBhvr additive="base">
                                        <p:cTn id="362" dur="2500"/>
                                        <p:tgtEl>
                                          <p:spTgt spid="191"/>
                                        </p:tgtEl>
                                        <p:attrNameLst>
                                          <p:attrName>ppt_x</p:attrName>
                                        </p:attrNameLst>
                                      </p:cBhvr>
                                      <p:tavLst>
                                        <p:tav tm="0">
                                          <p:val>
                                            <p:strVal val="ppt_x"/>
                                          </p:val>
                                        </p:tav>
                                        <p:tav tm="100000">
                                          <p:val>
                                            <p:strVal val="ppt_x"/>
                                          </p:val>
                                        </p:tav>
                                      </p:tavLst>
                                    </p:anim>
                                    <p:anim calcmode="lin" valueType="num">
                                      <p:cBhvr additive="base">
                                        <p:cTn id="363" dur="2500"/>
                                        <p:tgtEl>
                                          <p:spTgt spid="191"/>
                                        </p:tgtEl>
                                        <p:attrNameLst>
                                          <p:attrName>ppt_y</p:attrName>
                                        </p:attrNameLst>
                                      </p:cBhvr>
                                      <p:tavLst>
                                        <p:tav tm="0">
                                          <p:val>
                                            <p:strVal val="ppt_y"/>
                                          </p:val>
                                        </p:tav>
                                        <p:tav tm="100000">
                                          <p:val>
                                            <p:strVal val="1+ppt_h/2"/>
                                          </p:val>
                                        </p:tav>
                                      </p:tavLst>
                                    </p:anim>
                                    <p:set>
                                      <p:cBhvr>
                                        <p:cTn id="364" dur="1" fill="hold">
                                          <p:stCondLst>
                                            <p:cond delay="2499"/>
                                          </p:stCondLst>
                                        </p:cTn>
                                        <p:tgtEl>
                                          <p:spTgt spid="191"/>
                                        </p:tgtEl>
                                        <p:attrNameLst>
                                          <p:attrName>style.visibility</p:attrName>
                                        </p:attrNameLst>
                                      </p:cBhvr>
                                      <p:to>
                                        <p:strVal val="hidden"/>
                                      </p:to>
                                    </p:set>
                                  </p:childTnLst>
                                </p:cTn>
                              </p:par>
                              <p:par>
                                <p:cTn id="365" presetID="2" presetClass="exit" presetSubtype="4" fill="hold" nodeType="withEffect">
                                  <p:stCondLst>
                                    <p:cond delay="0"/>
                                  </p:stCondLst>
                                  <p:childTnLst>
                                    <p:anim calcmode="lin" valueType="num">
                                      <p:cBhvr additive="base">
                                        <p:cTn id="366" dur="2500"/>
                                        <p:tgtEl>
                                          <p:spTgt spid="194"/>
                                        </p:tgtEl>
                                        <p:attrNameLst>
                                          <p:attrName>ppt_x</p:attrName>
                                        </p:attrNameLst>
                                      </p:cBhvr>
                                      <p:tavLst>
                                        <p:tav tm="0">
                                          <p:val>
                                            <p:strVal val="ppt_x"/>
                                          </p:val>
                                        </p:tav>
                                        <p:tav tm="100000">
                                          <p:val>
                                            <p:strVal val="ppt_x"/>
                                          </p:val>
                                        </p:tav>
                                      </p:tavLst>
                                    </p:anim>
                                    <p:anim calcmode="lin" valueType="num">
                                      <p:cBhvr additive="base">
                                        <p:cTn id="367" dur="2500"/>
                                        <p:tgtEl>
                                          <p:spTgt spid="194"/>
                                        </p:tgtEl>
                                        <p:attrNameLst>
                                          <p:attrName>ppt_y</p:attrName>
                                        </p:attrNameLst>
                                      </p:cBhvr>
                                      <p:tavLst>
                                        <p:tav tm="0">
                                          <p:val>
                                            <p:strVal val="ppt_y"/>
                                          </p:val>
                                        </p:tav>
                                        <p:tav tm="100000">
                                          <p:val>
                                            <p:strVal val="1+ppt_h/2"/>
                                          </p:val>
                                        </p:tav>
                                      </p:tavLst>
                                    </p:anim>
                                    <p:set>
                                      <p:cBhvr>
                                        <p:cTn id="368" dur="1" fill="hold">
                                          <p:stCondLst>
                                            <p:cond delay="2499"/>
                                          </p:stCondLst>
                                        </p:cTn>
                                        <p:tgtEl>
                                          <p:spTgt spid="194"/>
                                        </p:tgtEl>
                                        <p:attrNameLst>
                                          <p:attrName>style.visibility</p:attrName>
                                        </p:attrNameLst>
                                      </p:cBhvr>
                                      <p:to>
                                        <p:strVal val="hidden"/>
                                      </p:to>
                                    </p:set>
                                  </p:childTnLst>
                                </p:cTn>
                              </p:par>
                              <p:par>
                                <p:cTn id="369" presetID="2" presetClass="exit" presetSubtype="4" fill="hold" nodeType="withEffect">
                                  <p:stCondLst>
                                    <p:cond delay="0"/>
                                  </p:stCondLst>
                                  <p:childTnLst>
                                    <p:anim calcmode="lin" valueType="num">
                                      <p:cBhvr additive="base">
                                        <p:cTn id="370" dur="2500"/>
                                        <p:tgtEl>
                                          <p:spTgt spid="215"/>
                                        </p:tgtEl>
                                        <p:attrNameLst>
                                          <p:attrName>ppt_x</p:attrName>
                                        </p:attrNameLst>
                                      </p:cBhvr>
                                      <p:tavLst>
                                        <p:tav tm="0">
                                          <p:val>
                                            <p:strVal val="ppt_x"/>
                                          </p:val>
                                        </p:tav>
                                        <p:tav tm="100000">
                                          <p:val>
                                            <p:strVal val="ppt_x"/>
                                          </p:val>
                                        </p:tav>
                                      </p:tavLst>
                                    </p:anim>
                                    <p:anim calcmode="lin" valueType="num">
                                      <p:cBhvr additive="base">
                                        <p:cTn id="371" dur="2500"/>
                                        <p:tgtEl>
                                          <p:spTgt spid="215"/>
                                        </p:tgtEl>
                                        <p:attrNameLst>
                                          <p:attrName>ppt_y</p:attrName>
                                        </p:attrNameLst>
                                      </p:cBhvr>
                                      <p:tavLst>
                                        <p:tav tm="0">
                                          <p:val>
                                            <p:strVal val="ppt_y"/>
                                          </p:val>
                                        </p:tav>
                                        <p:tav tm="100000">
                                          <p:val>
                                            <p:strVal val="1+ppt_h/2"/>
                                          </p:val>
                                        </p:tav>
                                      </p:tavLst>
                                    </p:anim>
                                    <p:set>
                                      <p:cBhvr>
                                        <p:cTn id="372" dur="1" fill="hold">
                                          <p:stCondLst>
                                            <p:cond delay="2499"/>
                                          </p:stCondLst>
                                        </p:cTn>
                                        <p:tgtEl>
                                          <p:spTgt spid="215"/>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2500"/>
                                        <p:tgtEl>
                                          <p:spTgt spid="218"/>
                                        </p:tgtEl>
                                        <p:attrNameLst>
                                          <p:attrName>ppt_x</p:attrName>
                                        </p:attrNameLst>
                                      </p:cBhvr>
                                      <p:tavLst>
                                        <p:tav tm="0">
                                          <p:val>
                                            <p:strVal val="ppt_x"/>
                                          </p:val>
                                        </p:tav>
                                        <p:tav tm="100000">
                                          <p:val>
                                            <p:strVal val="ppt_x"/>
                                          </p:val>
                                        </p:tav>
                                      </p:tavLst>
                                    </p:anim>
                                    <p:anim calcmode="lin" valueType="num">
                                      <p:cBhvr additive="base">
                                        <p:cTn id="375" dur="2500"/>
                                        <p:tgtEl>
                                          <p:spTgt spid="218"/>
                                        </p:tgtEl>
                                        <p:attrNameLst>
                                          <p:attrName>ppt_y</p:attrName>
                                        </p:attrNameLst>
                                      </p:cBhvr>
                                      <p:tavLst>
                                        <p:tav tm="0">
                                          <p:val>
                                            <p:strVal val="ppt_y"/>
                                          </p:val>
                                        </p:tav>
                                        <p:tav tm="100000">
                                          <p:val>
                                            <p:strVal val="1+ppt_h/2"/>
                                          </p:val>
                                        </p:tav>
                                      </p:tavLst>
                                    </p:anim>
                                    <p:set>
                                      <p:cBhvr>
                                        <p:cTn id="376" dur="1" fill="hold">
                                          <p:stCondLst>
                                            <p:cond delay="2499"/>
                                          </p:stCondLst>
                                        </p:cTn>
                                        <p:tgtEl>
                                          <p:spTgt spid="218"/>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2500"/>
                                        <p:tgtEl>
                                          <p:spTgt spid="221"/>
                                        </p:tgtEl>
                                        <p:attrNameLst>
                                          <p:attrName>ppt_x</p:attrName>
                                        </p:attrNameLst>
                                      </p:cBhvr>
                                      <p:tavLst>
                                        <p:tav tm="0">
                                          <p:val>
                                            <p:strVal val="ppt_x"/>
                                          </p:val>
                                        </p:tav>
                                        <p:tav tm="100000">
                                          <p:val>
                                            <p:strVal val="ppt_x"/>
                                          </p:val>
                                        </p:tav>
                                      </p:tavLst>
                                    </p:anim>
                                    <p:anim calcmode="lin" valueType="num">
                                      <p:cBhvr additive="base">
                                        <p:cTn id="379" dur="2500"/>
                                        <p:tgtEl>
                                          <p:spTgt spid="221"/>
                                        </p:tgtEl>
                                        <p:attrNameLst>
                                          <p:attrName>ppt_y</p:attrName>
                                        </p:attrNameLst>
                                      </p:cBhvr>
                                      <p:tavLst>
                                        <p:tav tm="0">
                                          <p:val>
                                            <p:strVal val="ppt_y"/>
                                          </p:val>
                                        </p:tav>
                                        <p:tav tm="100000">
                                          <p:val>
                                            <p:strVal val="1+ppt_h/2"/>
                                          </p:val>
                                        </p:tav>
                                      </p:tavLst>
                                    </p:anim>
                                    <p:set>
                                      <p:cBhvr>
                                        <p:cTn id="380" dur="1" fill="hold">
                                          <p:stCondLst>
                                            <p:cond delay="2499"/>
                                          </p:stCondLst>
                                        </p:cTn>
                                        <p:tgtEl>
                                          <p:spTgt spid="221"/>
                                        </p:tgtEl>
                                        <p:attrNameLst>
                                          <p:attrName>style.visibility</p:attrName>
                                        </p:attrNameLst>
                                      </p:cBhvr>
                                      <p:to>
                                        <p:strVal val="hidden"/>
                                      </p:to>
                                    </p:set>
                                  </p:childTnLst>
                                </p:cTn>
                              </p:par>
                              <p:par>
                                <p:cTn id="381" presetID="2" presetClass="exit" presetSubtype="4" fill="hold" nodeType="withEffect">
                                  <p:stCondLst>
                                    <p:cond delay="0"/>
                                  </p:stCondLst>
                                  <p:childTnLst>
                                    <p:anim calcmode="lin" valueType="num">
                                      <p:cBhvr additive="base">
                                        <p:cTn id="382" dur="2500"/>
                                        <p:tgtEl>
                                          <p:spTgt spid="224"/>
                                        </p:tgtEl>
                                        <p:attrNameLst>
                                          <p:attrName>ppt_x</p:attrName>
                                        </p:attrNameLst>
                                      </p:cBhvr>
                                      <p:tavLst>
                                        <p:tav tm="0">
                                          <p:val>
                                            <p:strVal val="ppt_x"/>
                                          </p:val>
                                        </p:tav>
                                        <p:tav tm="100000">
                                          <p:val>
                                            <p:strVal val="ppt_x"/>
                                          </p:val>
                                        </p:tav>
                                      </p:tavLst>
                                    </p:anim>
                                    <p:anim calcmode="lin" valueType="num">
                                      <p:cBhvr additive="base">
                                        <p:cTn id="383" dur="2500"/>
                                        <p:tgtEl>
                                          <p:spTgt spid="224"/>
                                        </p:tgtEl>
                                        <p:attrNameLst>
                                          <p:attrName>ppt_y</p:attrName>
                                        </p:attrNameLst>
                                      </p:cBhvr>
                                      <p:tavLst>
                                        <p:tav tm="0">
                                          <p:val>
                                            <p:strVal val="ppt_y"/>
                                          </p:val>
                                        </p:tav>
                                        <p:tav tm="100000">
                                          <p:val>
                                            <p:strVal val="1+ppt_h/2"/>
                                          </p:val>
                                        </p:tav>
                                      </p:tavLst>
                                    </p:anim>
                                    <p:set>
                                      <p:cBhvr>
                                        <p:cTn id="384" dur="1" fill="hold">
                                          <p:stCondLst>
                                            <p:cond delay="2499"/>
                                          </p:stCondLst>
                                        </p:cTn>
                                        <p:tgtEl>
                                          <p:spTgt spid="224"/>
                                        </p:tgtEl>
                                        <p:attrNameLst>
                                          <p:attrName>style.visibility</p:attrName>
                                        </p:attrNameLst>
                                      </p:cBhvr>
                                      <p:to>
                                        <p:strVal val="hidden"/>
                                      </p:to>
                                    </p:set>
                                  </p:childTnLst>
                                </p:cTn>
                              </p:par>
                              <p:par>
                                <p:cTn id="385" presetID="2" presetClass="exit" presetSubtype="4" fill="hold" nodeType="withEffect">
                                  <p:stCondLst>
                                    <p:cond delay="0"/>
                                  </p:stCondLst>
                                  <p:childTnLst>
                                    <p:anim calcmode="lin" valueType="num">
                                      <p:cBhvr additive="base">
                                        <p:cTn id="386" dur="2500"/>
                                        <p:tgtEl>
                                          <p:spTgt spid="227"/>
                                        </p:tgtEl>
                                        <p:attrNameLst>
                                          <p:attrName>ppt_x</p:attrName>
                                        </p:attrNameLst>
                                      </p:cBhvr>
                                      <p:tavLst>
                                        <p:tav tm="0">
                                          <p:val>
                                            <p:strVal val="ppt_x"/>
                                          </p:val>
                                        </p:tav>
                                        <p:tav tm="100000">
                                          <p:val>
                                            <p:strVal val="ppt_x"/>
                                          </p:val>
                                        </p:tav>
                                      </p:tavLst>
                                    </p:anim>
                                    <p:anim calcmode="lin" valueType="num">
                                      <p:cBhvr additive="base">
                                        <p:cTn id="387" dur="2500"/>
                                        <p:tgtEl>
                                          <p:spTgt spid="227"/>
                                        </p:tgtEl>
                                        <p:attrNameLst>
                                          <p:attrName>ppt_y</p:attrName>
                                        </p:attrNameLst>
                                      </p:cBhvr>
                                      <p:tavLst>
                                        <p:tav tm="0">
                                          <p:val>
                                            <p:strVal val="ppt_y"/>
                                          </p:val>
                                        </p:tav>
                                        <p:tav tm="100000">
                                          <p:val>
                                            <p:strVal val="1+ppt_h/2"/>
                                          </p:val>
                                        </p:tav>
                                      </p:tavLst>
                                    </p:anim>
                                    <p:set>
                                      <p:cBhvr>
                                        <p:cTn id="388" dur="1" fill="hold">
                                          <p:stCondLst>
                                            <p:cond delay="2499"/>
                                          </p:stCondLst>
                                        </p:cTn>
                                        <p:tgtEl>
                                          <p:spTgt spid="227"/>
                                        </p:tgtEl>
                                        <p:attrNameLst>
                                          <p:attrName>style.visibility</p:attrName>
                                        </p:attrNameLst>
                                      </p:cBhvr>
                                      <p:to>
                                        <p:strVal val="hidden"/>
                                      </p:to>
                                    </p:set>
                                  </p:childTnLst>
                                </p:cTn>
                              </p:par>
                              <p:par>
                                <p:cTn id="389" presetID="2" presetClass="exit" presetSubtype="4" fill="hold" nodeType="withEffect">
                                  <p:stCondLst>
                                    <p:cond delay="0"/>
                                  </p:stCondLst>
                                  <p:childTnLst>
                                    <p:anim calcmode="lin" valueType="num">
                                      <p:cBhvr additive="base">
                                        <p:cTn id="390" dur="2500"/>
                                        <p:tgtEl>
                                          <p:spTgt spid="230"/>
                                        </p:tgtEl>
                                        <p:attrNameLst>
                                          <p:attrName>ppt_x</p:attrName>
                                        </p:attrNameLst>
                                      </p:cBhvr>
                                      <p:tavLst>
                                        <p:tav tm="0">
                                          <p:val>
                                            <p:strVal val="ppt_x"/>
                                          </p:val>
                                        </p:tav>
                                        <p:tav tm="100000">
                                          <p:val>
                                            <p:strVal val="ppt_x"/>
                                          </p:val>
                                        </p:tav>
                                      </p:tavLst>
                                    </p:anim>
                                    <p:anim calcmode="lin" valueType="num">
                                      <p:cBhvr additive="base">
                                        <p:cTn id="391" dur="2500"/>
                                        <p:tgtEl>
                                          <p:spTgt spid="230"/>
                                        </p:tgtEl>
                                        <p:attrNameLst>
                                          <p:attrName>ppt_y</p:attrName>
                                        </p:attrNameLst>
                                      </p:cBhvr>
                                      <p:tavLst>
                                        <p:tav tm="0">
                                          <p:val>
                                            <p:strVal val="ppt_y"/>
                                          </p:val>
                                        </p:tav>
                                        <p:tav tm="100000">
                                          <p:val>
                                            <p:strVal val="1+ppt_h/2"/>
                                          </p:val>
                                        </p:tav>
                                      </p:tavLst>
                                    </p:anim>
                                    <p:set>
                                      <p:cBhvr>
                                        <p:cTn id="392" dur="1" fill="hold">
                                          <p:stCondLst>
                                            <p:cond delay="2499"/>
                                          </p:stCondLst>
                                        </p:cTn>
                                        <p:tgtEl>
                                          <p:spTgt spid="230"/>
                                        </p:tgtEl>
                                        <p:attrNameLst>
                                          <p:attrName>style.visibility</p:attrName>
                                        </p:attrNameLst>
                                      </p:cBhvr>
                                      <p:to>
                                        <p:strVal val="hidden"/>
                                      </p:to>
                                    </p:set>
                                  </p:childTnLst>
                                </p:cTn>
                              </p:par>
                              <p:par>
                                <p:cTn id="393" presetID="2" presetClass="exit" presetSubtype="1" fill="hold" nodeType="withEffect">
                                  <p:stCondLst>
                                    <p:cond delay="0"/>
                                  </p:stCondLst>
                                  <p:childTnLst>
                                    <p:anim calcmode="lin" valueType="num">
                                      <p:cBhvr additive="base">
                                        <p:cTn id="394" dur="2500"/>
                                        <p:tgtEl>
                                          <p:spTgt spid="41"/>
                                        </p:tgtEl>
                                        <p:attrNameLst>
                                          <p:attrName>ppt_x</p:attrName>
                                        </p:attrNameLst>
                                      </p:cBhvr>
                                      <p:tavLst>
                                        <p:tav tm="0">
                                          <p:val>
                                            <p:strVal val="ppt_x"/>
                                          </p:val>
                                        </p:tav>
                                        <p:tav tm="100000">
                                          <p:val>
                                            <p:strVal val="ppt_x"/>
                                          </p:val>
                                        </p:tav>
                                      </p:tavLst>
                                    </p:anim>
                                    <p:anim calcmode="lin" valueType="num">
                                      <p:cBhvr additive="base">
                                        <p:cTn id="395" dur="2500"/>
                                        <p:tgtEl>
                                          <p:spTgt spid="41"/>
                                        </p:tgtEl>
                                        <p:attrNameLst>
                                          <p:attrName>ppt_y</p:attrName>
                                        </p:attrNameLst>
                                      </p:cBhvr>
                                      <p:tavLst>
                                        <p:tav tm="0">
                                          <p:val>
                                            <p:strVal val="ppt_y"/>
                                          </p:val>
                                        </p:tav>
                                        <p:tav tm="100000">
                                          <p:val>
                                            <p:strVal val="0-ppt_h/2"/>
                                          </p:val>
                                        </p:tav>
                                      </p:tavLst>
                                    </p:anim>
                                    <p:set>
                                      <p:cBhvr>
                                        <p:cTn id="396" dur="1" fill="hold">
                                          <p:stCondLst>
                                            <p:cond delay="2499"/>
                                          </p:stCondLst>
                                        </p:cTn>
                                        <p:tgtEl>
                                          <p:spTgt spid="41"/>
                                        </p:tgtEl>
                                        <p:attrNameLst>
                                          <p:attrName>style.visibility</p:attrName>
                                        </p:attrNameLst>
                                      </p:cBhvr>
                                      <p:to>
                                        <p:strVal val="hidden"/>
                                      </p:to>
                                    </p:set>
                                  </p:childTnLst>
                                </p:cTn>
                              </p:par>
                              <p:par>
                                <p:cTn id="397" presetID="2" presetClass="exit" presetSubtype="1" fill="hold" nodeType="withEffect">
                                  <p:stCondLst>
                                    <p:cond delay="0"/>
                                  </p:stCondLst>
                                  <p:childTnLst>
                                    <p:anim calcmode="lin" valueType="num">
                                      <p:cBhvr additive="base">
                                        <p:cTn id="398" dur="2500"/>
                                        <p:tgtEl>
                                          <p:spTgt spid="42"/>
                                        </p:tgtEl>
                                        <p:attrNameLst>
                                          <p:attrName>ppt_x</p:attrName>
                                        </p:attrNameLst>
                                      </p:cBhvr>
                                      <p:tavLst>
                                        <p:tav tm="0">
                                          <p:val>
                                            <p:strVal val="ppt_x"/>
                                          </p:val>
                                        </p:tav>
                                        <p:tav tm="100000">
                                          <p:val>
                                            <p:strVal val="ppt_x"/>
                                          </p:val>
                                        </p:tav>
                                      </p:tavLst>
                                    </p:anim>
                                    <p:anim calcmode="lin" valueType="num">
                                      <p:cBhvr additive="base">
                                        <p:cTn id="399" dur="2500"/>
                                        <p:tgtEl>
                                          <p:spTgt spid="42"/>
                                        </p:tgtEl>
                                        <p:attrNameLst>
                                          <p:attrName>ppt_y</p:attrName>
                                        </p:attrNameLst>
                                      </p:cBhvr>
                                      <p:tavLst>
                                        <p:tav tm="0">
                                          <p:val>
                                            <p:strVal val="ppt_y"/>
                                          </p:val>
                                        </p:tav>
                                        <p:tav tm="100000">
                                          <p:val>
                                            <p:strVal val="0-ppt_h/2"/>
                                          </p:val>
                                        </p:tav>
                                      </p:tavLst>
                                    </p:anim>
                                    <p:set>
                                      <p:cBhvr>
                                        <p:cTn id="400" dur="1" fill="hold">
                                          <p:stCondLst>
                                            <p:cond delay="2499"/>
                                          </p:stCondLst>
                                        </p:cTn>
                                        <p:tgtEl>
                                          <p:spTgt spid="42"/>
                                        </p:tgtEl>
                                        <p:attrNameLst>
                                          <p:attrName>style.visibility</p:attrName>
                                        </p:attrNameLst>
                                      </p:cBhvr>
                                      <p:to>
                                        <p:strVal val="hidden"/>
                                      </p:to>
                                    </p:set>
                                  </p:childTnLst>
                                </p:cTn>
                              </p:par>
                              <p:par>
                                <p:cTn id="401" presetID="2" presetClass="exit" presetSubtype="1" fill="hold" nodeType="withEffect">
                                  <p:stCondLst>
                                    <p:cond delay="0"/>
                                  </p:stCondLst>
                                  <p:childTnLst>
                                    <p:anim calcmode="lin" valueType="num">
                                      <p:cBhvr additive="base">
                                        <p:cTn id="402" dur="2500"/>
                                        <p:tgtEl>
                                          <p:spTgt spid="35"/>
                                        </p:tgtEl>
                                        <p:attrNameLst>
                                          <p:attrName>ppt_x</p:attrName>
                                        </p:attrNameLst>
                                      </p:cBhvr>
                                      <p:tavLst>
                                        <p:tav tm="0">
                                          <p:val>
                                            <p:strVal val="ppt_x"/>
                                          </p:val>
                                        </p:tav>
                                        <p:tav tm="100000">
                                          <p:val>
                                            <p:strVal val="ppt_x"/>
                                          </p:val>
                                        </p:tav>
                                      </p:tavLst>
                                    </p:anim>
                                    <p:anim calcmode="lin" valueType="num">
                                      <p:cBhvr additive="base">
                                        <p:cTn id="403" dur="2500"/>
                                        <p:tgtEl>
                                          <p:spTgt spid="35"/>
                                        </p:tgtEl>
                                        <p:attrNameLst>
                                          <p:attrName>ppt_y</p:attrName>
                                        </p:attrNameLst>
                                      </p:cBhvr>
                                      <p:tavLst>
                                        <p:tav tm="0">
                                          <p:val>
                                            <p:strVal val="ppt_y"/>
                                          </p:val>
                                        </p:tav>
                                        <p:tav tm="100000">
                                          <p:val>
                                            <p:strVal val="0-ppt_h/2"/>
                                          </p:val>
                                        </p:tav>
                                      </p:tavLst>
                                    </p:anim>
                                    <p:set>
                                      <p:cBhvr>
                                        <p:cTn id="404" dur="1" fill="hold">
                                          <p:stCondLst>
                                            <p:cond delay="2499"/>
                                          </p:stCondLst>
                                        </p:cTn>
                                        <p:tgtEl>
                                          <p:spTgt spid="35"/>
                                        </p:tgtEl>
                                        <p:attrNameLst>
                                          <p:attrName>style.visibility</p:attrName>
                                        </p:attrNameLst>
                                      </p:cBhvr>
                                      <p:to>
                                        <p:strVal val="hidden"/>
                                      </p:to>
                                    </p:set>
                                  </p:childTnLst>
                                </p:cTn>
                              </p:par>
                              <p:par>
                                <p:cTn id="405" presetID="2" presetClass="exit" presetSubtype="1" fill="hold" nodeType="withEffect">
                                  <p:stCondLst>
                                    <p:cond delay="0"/>
                                  </p:stCondLst>
                                  <p:childTnLst>
                                    <p:anim calcmode="lin" valueType="num">
                                      <p:cBhvr additive="base">
                                        <p:cTn id="406" dur="2500"/>
                                        <p:tgtEl>
                                          <p:spTgt spid="36"/>
                                        </p:tgtEl>
                                        <p:attrNameLst>
                                          <p:attrName>ppt_x</p:attrName>
                                        </p:attrNameLst>
                                      </p:cBhvr>
                                      <p:tavLst>
                                        <p:tav tm="0">
                                          <p:val>
                                            <p:strVal val="ppt_x"/>
                                          </p:val>
                                        </p:tav>
                                        <p:tav tm="100000">
                                          <p:val>
                                            <p:strVal val="ppt_x"/>
                                          </p:val>
                                        </p:tav>
                                      </p:tavLst>
                                    </p:anim>
                                    <p:anim calcmode="lin" valueType="num">
                                      <p:cBhvr additive="base">
                                        <p:cTn id="407" dur="2500"/>
                                        <p:tgtEl>
                                          <p:spTgt spid="36"/>
                                        </p:tgtEl>
                                        <p:attrNameLst>
                                          <p:attrName>ppt_y</p:attrName>
                                        </p:attrNameLst>
                                      </p:cBhvr>
                                      <p:tavLst>
                                        <p:tav tm="0">
                                          <p:val>
                                            <p:strVal val="ppt_y"/>
                                          </p:val>
                                        </p:tav>
                                        <p:tav tm="100000">
                                          <p:val>
                                            <p:strVal val="0-ppt_h/2"/>
                                          </p:val>
                                        </p:tav>
                                      </p:tavLst>
                                    </p:anim>
                                    <p:set>
                                      <p:cBhvr>
                                        <p:cTn id="408" dur="1" fill="hold">
                                          <p:stCondLst>
                                            <p:cond delay="2499"/>
                                          </p:stCondLst>
                                        </p:cTn>
                                        <p:tgtEl>
                                          <p:spTgt spid="36"/>
                                        </p:tgtEl>
                                        <p:attrNameLst>
                                          <p:attrName>style.visibility</p:attrName>
                                        </p:attrNameLst>
                                      </p:cBhvr>
                                      <p:to>
                                        <p:strVal val="hidden"/>
                                      </p:to>
                                    </p:set>
                                  </p:childTnLst>
                                </p:cTn>
                              </p:par>
                              <p:par>
                                <p:cTn id="409" presetID="2" presetClass="exit" presetSubtype="1" fill="hold" nodeType="withEffect">
                                  <p:stCondLst>
                                    <p:cond delay="0"/>
                                  </p:stCondLst>
                                  <p:childTnLst>
                                    <p:anim calcmode="lin" valueType="num">
                                      <p:cBhvr additive="base">
                                        <p:cTn id="410" dur="2500"/>
                                        <p:tgtEl>
                                          <p:spTgt spid="29"/>
                                        </p:tgtEl>
                                        <p:attrNameLst>
                                          <p:attrName>ppt_x</p:attrName>
                                        </p:attrNameLst>
                                      </p:cBhvr>
                                      <p:tavLst>
                                        <p:tav tm="0">
                                          <p:val>
                                            <p:strVal val="ppt_x"/>
                                          </p:val>
                                        </p:tav>
                                        <p:tav tm="100000">
                                          <p:val>
                                            <p:strVal val="ppt_x"/>
                                          </p:val>
                                        </p:tav>
                                      </p:tavLst>
                                    </p:anim>
                                    <p:anim calcmode="lin" valueType="num">
                                      <p:cBhvr additive="base">
                                        <p:cTn id="411" dur="2500"/>
                                        <p:tgtEl>
                                          <p:spTgt spid="29"/>
                                        </p:tgtEl>
                                        <p:attrNameLst>
                                          <p:attrName>ppt_y</p:attrName>
                                        </p:attrNameLst>
                                      </p:cBhvr>
                                      <p:tavLst>
                                        <p:tav tm="0">
                                          <p:val>
                                            <p:strVal val="ppt_y"/>
                                          </p:val>
                                        </p:tav>
                                        <p:tav tm="100000">
                                          <p:val>
                                            <p:strVal val="0-ppt_h/2"/>
                                          </p:val>
                                        </p:tav>
                                      </p:tavLst>
                                    </p:anim>
                                    <p:set>
                                      <p:cBhvr>
                                        <p:cTn id="412" dur="1" fill="hold">
                                          <p:stCondLst>
                                            <p:cond delay="2499"/>
                                          </p:stCondLst>
                                        </p:cTn>
                                        <p:tgtEl>
                                          <p:spTgt spid="29"/>
                                        </p:tgtEl>
                                        <p:attrNameLst>
                                          <p:attrName>style.visibility</p:attrName>
                                        </p:attrNameLst>
                                      </p:cBhvr>
                                      <p:to>
                                        <p:strVal val="hidden"/>
                                      </p:to>
                                    </p:set>
                                  </p:childTnLst>
                                </p:cTn>
                              </p:par>
                              <p:par>
                                <p:cTn id="413" presetID="2" presetClass="exit" presetSubtype="1" fill="hold" nodeType="withEffect">
                                  <p:stCondLst>
                                    <p:cond delay="0"/>
                                  </p:stCondLst>
                                  <p:childTnLst>
                                    <p:anim calcmode="lin" valueType="num">
                                      <p:cBhvr additive="base">
                                        <p:cTn id="414" dur="2500"/>
                                        <p:tgtEl>
                                          <p:spTgt spid="30"/>
                                        </p:tgtEl>
                                        <p:attrNameLst>
                                          <p:attrName>ppt_x</p:attrName>
                                        </p:attrNameLst>
                                      </p:cBhvr>
                                      <p:tavLst>
                                        <p:tav tm="0">
                                          <p:val>
                                            <p:strVal val="ppt_x"/>
                                          </p:val>
                                        </p:tav>
                                        <p:tav tm="100000">
                                          <p:val>
                                            <p:strVal val="ppt_x"/>
                                          </p:val>
                                        </p:tav>
                                      </p:tavLst>
                                    </p:anim>
                                    <p:anim calcmode="lin" valueType="num">
                                      <p:cBhvr additive="base">
                                        <p:cTn id="415" dur="2500"/>
                                        <p:tgtEl>
                                          <p:spTgt spid="30"/>
                                        </p:tgtEl>
                                        <p:attrNameLst>
                                          <p:attrName>ppt_y</p:attrName>
                                        </p:attrNameLst>
                                      </p:cBhvr>
                                      <p:tavLst>
                                        <p:tav tm="0">
                                          <p:val>
                                            <p:strVal val="ppt_y"/>
                                          </p:val>
                                        </p:tav>
                                        <p:tav tm="100000">
                                          <p:val>
                                            <p:strVal val="0-ppt_h/2"/>
                                          </p:val>
                                        </p:tav>
                                      </p:tavLst>
                                    </p:anim>
                                    <p:set>
                                      <p:cBhvr>
                                        <p:cTn id="416" dur="1" fill="hold">
                                          <p:stCondLst>
                                            <p:cond delay="2499"/>
                                          </p:stCondLst>
                                        </p:cTn>
                                        <p:tgtEl>
                                          <p:spTgt spid="30"/>
                                        </p:tgtEl>
                                        <p:attrNameLst>
                                          <p:attrName>style.visibility</p:attrName>
                                        </p:attrNameLst>
                                      </p:cBhvr>
                                      <p:to>
                                        <p:strVal val="hidden"/>
                                      </p:to>
                                    </p:set>
                                  </p:childTnLst>
                                </p:cTn>
                              </p:par>
                              <p:par>
                                <p:cTn id="417" presetID="2" presetClass="exit" presetSubtype="1" fill="hold" nodeType="withEffect">
                                  <p:stCondLst>
                                    <p:cond delay="0"/>
                                  </p:stCondLst>
                                  <p:childTnLst>
                                    <p:anim calcmode="lin" valueType="num">
                                      <p:cBhvr additive="base">
                                        <p:cTn id="418" dur="2500"/>
                                        <p:tgtEl>
                                          <p:spTgt spid="85"/>
                                        </p:tgtEl>
                                        <p:attrNameLst>
                                          <p:attrName>ppt_x</p:attrName>
                                        </p:attrNameLst>
                                      </p:cBhvr>
                                      <p:tavLst>
                                        <p:tav tm="0">
                                          <p:val>
                                            <p:strVal val="ppt_x"/>
                                          </p:val>
                                        </p:tav>
                                        <p:tav tm="100000">
                                          <p:val>
                                            <p:strVal val="ppt_x"/>
                                          </p:val>
                                        </p:tav>
                                      </p:tavLst>
                                    </p:anim>
                                    <p:anim calcmode="lin" valueType="num">
                                      <p:cBhvr additive="base">
                                        <p:cTn id="419" dur="2500"/>
                                        <p:tgtEl>
                                          <p:spTgt spid="85"/>
                                        </p:tgtEl>
                                        <p:attrNameLst>
                                          <p:attrName>ppt_y</p:attrName>
                                        </p:attrNameLst>
                                      </p:cBhvr>
                                      <p:tavLst>
                                        <p:tav tm="0">
                                          <p:val>
                                            <p:strVal val="ppt_y"/>
                                          </p:val>
                                        </p:tav>
                                        <p:tav tm="100000">
                                          <p:val>
                                            <p:strVal val="0-ppt_h/2"/>
                                          </p:val>
                                        </p:tav>
                                      </p:tavLst>
                                    </p:anim>
                                    <p:set>
                                      <p:cBhvr>
                                        <p:cTn id="420" dur="1" fill="hold">
                                          <p:stCondLst>
                                            <p:cond delay="2499"/>
                                          </p:stCondLst>
                                        </p:cTn>
                                        <p:tgtEl>
                                          <p:spTgt spid="85"/>
                                        </p:tgtEl>
                                        <p:attrNameLst>
                                          <p:attrName>style.visibility</p:attrName>
                                        </p:attrNameLst>
                                      </p:cBhvr>
                                      <p:to>
                                        <p:strVal val="hidden"/>
                                      </p:to>
                                    </p:set>
                                  </p:childTnLst>
                                </p:cTn>
                              </p:par>
                              <p:par>
                                <p:cTn id="421" presetID="2" presetClass="exit" presetSubtype="1" fill="hold" nodeType="withEffect">
                                  <p:stCondLst>
                                    <p:cond delay="0"/>
                                  </p:stCondLst>
                                  <p:childTnLst>
                                    <p:anim calcmode="lin" valueType="num">
                                      <p:cBhvr additive="base">
                                        <p:cTn id="422" dur="2500"/>
                                        <p:tgtEl>
                                          <p:spTgt spid="86"/>
                                        </p:tgtEl>
                                        <p:attrNameLst>
                                          <p:attrName>ppt_x</p:attrName>
                                        </p:attrNameLst>
                                      </p:cBhvr>
                                      <p:tavLst>
                                        <p:tav tm="0">
                                          <p:val>
                                            <p:strVal val="ppt_x"/>
                                          </p:val>
                                        </p:tav>
                                        <p:tav tm="100000">
                                          <p:val>
                                            <p:strVal val="ppt_x"/>
                                          </p:val>
                                        </p:tav>
                                      </p:tavLst>
                                    </p:anim>
                                    <p:anim calcmode="lin" valueType="num">
                                      <p:cBhvr additive="base">
                                        <p:cTn id="423" dur="2500"/>
                                        <p:tgtEl>
                                          <p:spTgt spid="86"/>
                                        </p:tgtEl>
                                        <p:attrNameLst>
                                          <p:attrName>ppt_y</p:attrName>
                                        </p:attrNameLst>
                                      </p:cBhvr>
                                      <p:tavLst>
                                        <p:tav tm="0">
                                          <p:val>
                                            <p:strVal val="ppt_y"/>
                                          </p:val>
                                        </p:tav>
                                        <p:tav tm="100000">
                                          <p:val>
                                            <p:strVal val="0-ppt_h/2"/>
                                          </p:val>
                                        </p:tav>
                                      </p:tavLst>
                                    </p:anim>
                                    <p:set>
                                      <p:cBhvr>
                                        <p:cTn id="424" dur="1" fill="hold">
                                          <p:stCondLst>
                                            <p:cond delay="2499"/>
                                          </p:stCondLst>
                                        </p:cTn>
                                        <p:tgtEl>
                                          <p:spTgt spid="86"/>
                                        </p:tgtEl>
                                        <p:attrNameLst>
                                          <p:attrName>style.visibility</p:attrName>
                                        </p:attrNameLst>
                                      </p:cBhvr>
                                      <p:to>
                                        <p:strVal val="hidden"/>
                                      </p:to>
                                    </p:set>
                                  </p:childTnLst>
                                </p:cTn>
                              </p:par>
                              <p:par>
                                <p:cTn id="425" presetID="2" presetClass="exit" presetSubtype="1" fill="hold" nodeType="withEffect">
                                  <p:stCondLst>
                                    <p:cond delay="0"/>
                                  </p:stCondLst>
                                  <p:childTnLst>
                                    <p:anim calcmode="lin" valueType="num">
                                      <p:cBhvr additive="base">
                                        <p:cTn id="426" dur="2500"/>
                                        <p:tgtEl>
                                          <p:spTgt spid="79"/>
                                        </p:tgtEl>
                                        <p:attrNameLst>
                                          <p:attrName>ppt_x</p:attrName>
                                        </p:attrNameLst>
                                      </p:cBhvr>
                                      <p:tavLst>
                                        <p:tav tm="0">
                                          <p:val>
                                            <p:strVal val="ppt_x"/>
                                          </p:val>
                                        </p:tav>
                                        <p:tav tm="100000">
                                          <p:val>
                                            <p:strVal val="ppt_x"/>
                                          </p:val>
                                        </p:tav>
                                      </p:tavLst>
                                    </p:anim>
                                    <p:anim calcmode="lin" valueType="num">
                                      <p:cBhvr additive="base">
                                        <p:cTn id="427" dur="2500"/>
                                        <p:tgtEl>
                                          <p:spTgt spid="79"/>
                                        </p:tgtEl>
                                        <p:attrNameLst>
                                          <p:attrName>ppt_y</p:attrName>
                                        </p:attrNameLst>
                                      </p:cBhvr>
                                      <p:tavLst>
                                        <p:tav tm="0">
                                          <p:val>
                                            <p:strVal val="ppt_y"/>
                                          </p:val>
                                        </p:tav>
                                        <p:tav tm="100000">
                                          <p:val>
                                            <p:strVal val="0-ppt_h/2"/>
                                          </p:val>
                                        </p:tav>
                                      </p:tavLst>
                                    </p:anim>
                                    <p:set>
                                      <p:cBhvr>
                                        <p:cTn id="428" dur="1" fill="hold">
                                          <p:stCondLst>
                                            <p:cond delay="2499"/>
                                          </p:stCondLst>
                                        </p:cTn>
                                        <p:tgtEl>
                                          <p:spTgt spid="79"/>
                                        </p:tgtEl>
                                        <p:attrNameLst>
                                          <p:attrName>style.visibility</p:attrName>
                                        </p:attrNameLst>
                                      </p:cBhvr>
                                      <p:to>
                                        <p:strVal val="hidden"/>
                                      </p:to>
                                    </p:set>
                                  </p:childTnLst>
                                </p:cTn>
                              </p:par>
                              <p:par>
                                <p:cTn id="429" presetID="2" presetClass="exit" presetSubtype="1" fill="hold" nodeType="withEffect">
                                  <p:stCondLst>
                                    <p:cond delay="0"/>
                                  </p:stCondLst>
                                  <p:childTnLst>
                                    <p:anim calcmode="lin" valueType="num">
                                      <p:cBhvr additive="base">
                                        <p:cTn id="430" dur="2500"/>
                                        <p:tgtEl>
                                          <p:spTgt spid="80"/>
                                        </p:tgtEl>
                                        <p:attrNameLst>
                                          <p:attrName>ppt_x</p:attrName>
                                        </p:attrNameLst>
                                      </p:cBhvr>
                                      <p:tavLst>
                                        <p:tav tm="0">
                                          <p:val>
                                            <p:strVal val="ppt_x"/>
                                          </p:val>
                                        </p:tav>
                                        <p:tav tm="100000">
                                          <p:val>
                                            <p:strVal val="ppt_x"/>
                                          </p:val>
                                        </p:tav>
                                      </p:tavLst>
                                    </p:anim>
                                    <p:anim calcmode="lin" valueType="num">
                                      <p:cBhvr additive="base">
                                        <p:cTn id="431" dur="2500"/>
                                        <p:tgtEl>
                                          <p:spTgt spid="80"/>
                                        </p:tgtEl>
                                        <p:attrNameLst>
                                          <p:attrName>ppt_y</p:attrName>
                                        </p:attrNameLst>
                                      </p:cBhvr>
                                      <p:tavLst>
                                        <p:tav tm="0">
                                          <p:val>
                                            <p:strVal val="ppt_y"/>
                                          </p:val>
                                        </p:tav>
                                        <p:tav tm="100000">
                                          <p:val>
                                            <p:strVal val="0-ppt_h/2"/>
                                          </p:val>
                                        </p:tav>
                                      </p:tavLst>
                                    </p:anim>
                                    <p:set>
                                      <p:cBhvr>
                                        <p:cTn id="432" dur="1" fill="hold">
                                          <p:stCondLst>
                                            <p:cond delay="2499"/>
                                          </p:stCondLst>
                                        </p:cTn>
                                        <p:tgtEl>
                                          <p:spTgt spid="80"/>
                                        </p:tgtEl>
                                        <p:attrNameLst>
                                          <p:attrName>style.visibility</p:attrName>
                                        </p:attrNameLst>
                                      </p:cBhvr>
                                      <p:to>
                                        <p:strVal val="hidden"/>
                                      </p:to>
                                    </p:set>
                                  </p:childTnLst>
                                </p:cTn>
                              </p:par>
                              <p:par>
                                <p:cTn id="433" presetID="2" presetClass="exit" presetSubtype="1" fill="hold" nodeType="withEffect">
                                  <p:stCondLst>
                                    <p:cond delay="0"/>
                                  </p:stCondLst>
                                  <p:childTnLst>
                                    <p:anim calcmode="lin" valueType="num">
                                      <p:cBhvr additive="base">
                                        <p:cTn id="434" dur="2500"/>
                                        <p:tgtEl>
                                          <p:spTgt spid="73"/>
                                        </p:tgtEl>
                                        <p:attrNameLst>
                                          <p:attrName>ppt_x</p:attrName>
                                        </p:attrNameLst>
                                      </p:cBhvr>
                                      <p:tavLst>
                                        <p:tav tm="0">
                                          <p:val>
                                            <p:strVal val="ppt_x"/>
                                          </p:val>
                                        </p:tav>
                                        <p:tav tm="100000">
                                          <p:val>
                                            <p:strVal val="ppt_x"/>
                                          </p:val>
                                        </p:tav>
                                      </p:tavLst>
                                    </p:anim>
                                    <p:anim calcmode="lin" valueType="num">
                                      <p:cBhvr additive="base">
                                        <p:cTn id="435" dur="2500"/>
                                        <p:tgtEl>
                                          <p:spTgt spid="73"/>
                                        </p:tgtEl>
                                        <p:attrNameLst>
                                          <p:attrName>ppt_y</p:attrName>
                                        </p:attrNameLst>
                                      </p:cBhvr>
                                      <p:tavLst>
                                        <p:tav tm="0">
                                          <p:val>
                                            <p:strVal val="ppt_y"/>
                                          </p:val>
                                        </p:tav>
                                        <p:tav tm="100000">
                                          <p:val>
                                            <p:strVal val="0-ppt_h/2"/>
                                          </p:val>
                                        </p:tav>
                                      </p:tavLst>
                                    </p:anim>
                                    <p:set>
                                      <p:cBhvr>
                                        <p:cTn id="436" dur="1" fill="hold">
                                          <p:stCondLst>
                                            <p:cond delay="2499"/>
                                          </p:stCondLst>
                                        </p:cTn>
                                        <p:tgtEl>
                                          <p:spTgt spid="73"/>
                                        </p:tgtEl>
                                        <p:attrNameLst>
                                          <p:attrName>style.visibility</p:attrName>
                                        </p:attrNameLst>
                                      </p:cBhvr>
                                      <p:to>
                                        <p:strVal val="hidden"/>
                                      </p:to>
                                    </p:set>
                                  </p:childTnLst>
                                </p:cTn>
                              </p:par>
                              <p:par>
                                <p:cTn id="437" presetID="2" presetClass="exit" presetSubtype="1" fill="hold" nodeType="withEffect">
                                  <p:stCondLst>
                                    <p:cond delay="0"/>
                                  </p:stCondLst>
                                  <p:childTnLst>
                                    <p:anim calcmode="lin" valueType="num">
                                      <p:cBhvr additive="base">
                                        <p:cTn id="438" dur="2500"/>
                                        <p:tgtEl>
                                          <p:spTgt spid="74"/>
                                        </p:tgtEl>
                                        <p:attrNameLst>
                                          <p:attrName>ppt_x</p:attrName>
                                        </p:attrNameLst>
                                      </p:cBhvr>
                                      <p:tavLst>
                                        <p:tav tm="0">
                                          <p:val>
                                            <p:strVal val="ppt_x"/>
                                          </p:val>
                                        </p:tav>
                                        <p:tav tm="100000">
                                          <p:val>
                                            <p:strVal val="ppt_x"/>
                                          </p:val>
                                        </p:tav>
                                      </p:tavLst>
                                    </p:anim>
                                    <p:anim calcmode="lin" valueType="num">
                                      <p:cBhvr additive="base">
                                        <p:cTn id="439" dur="2500"/>
                                        <p:tgtEl>
                                          <p:spTgt spid="74"/>
                                        </p:tgtEl>
                                        <p:attrNameLst>
                                          <p:attrName>ppt_y</p:attrName>
                                        </p:attrNameLst>
                                      </p:cBhvr>
                                      <p:tavLst>
                                        <p:tav tm="0">
                                          <p:val>
                                            <p:strVal val="ppt_y"/>
                                          </p:val>
                                        </p:tav>
                                        <p:tav tm="100000">
                                          <p:val>
                                            <p:strVal val="0-ppt_h/2"/>
                                          </p:val>
                                        </p:tav>
                                      </p:tavLst>
                                    </p:anim>
                                    <p:set>
                                      <p:cBhvr>
                                        <p:cTn id="440" dur="1" fill="hold">
                                          <p:stCondLst>
                                            <p:cond delay="2499"/>
                                          </p:stCondLst>
                                        </p:cTn>
                                        <p:tgtEl>
                                          <p:spTgt spid="74"/>
                                        </p:tgtEl>
                                        <p:attrNameLst>
                                          <p:attrName>style.visibility</p:attrName>
                                        </p:attrNameLst>
                                      </p:cBhvr>
                                      <p:to>
                                        <p:strVal val="hidden"/>
                                      </p:to>
                                    </p:set>
                                  </p:childTnLst>
                                </p:cTn>
                              </p:par>
                              <p:par>
                                <p:cTn id="441" presetID="2" presetClass="exit" presetSubtype="1" fill="hold" nodeType="withEffect">
                                  <p:stCondLst>
                                    <p:cond delay="0"/>
                                  </p:stCondLst>
                                  <p:childTnLst>
                                    <p:anim calcmode="lin" valueType="num">
                                      <p:cBhvr additive="base">
                                        <p:cTn id="442" dur="2500"/>
                                        <p:tgtEl>
                                          <p:spTgt spid="197"/>
                                        </p:tgtEl>
                                        <p:attrNameLst>
                                          <p:attrName>ppt_x</p:attrName>
                                        </p:attrNameLst>
                                      </p:cBhvr>
                                      <p:tavLst>
                                        <p:tav tm="0">
                                          <p:val>
                                            <p:strVal val="ppt_x"/>
                                          </p:val>
                                        </p:tav>
                                        <p:tav tm="100000">
                                          <p:val>
                                            <p:strVal val="ppt_x"/>
                                          </p:val>
                                        </p:tav>
                                      </p:tavLst>
                                    </p:anim>
                                    <p:anim calcmode="lin" valueType="num">
                                      <p:cBhvr additive="base">
                                        <p:cTn id="443" dur="2500"/>
                                        <p:tgtEl>
                                          <p:spTgt spid="197"/>
                                        </p:tgtEl>
                                        <p:attrNameLst>
                                          <p:attrName>ppt_y</p:attrName>
                                        </p:attrNameLst>
                                      </p:cBhvr>
                                      <p:tavLst>
                                        <p:tav tm="0">
                                          <p:val>
                                            <p:strVal val="ppt_y"/>
                                          </p:val>
                                        </p:tav>
                                        <p:tav tm="100000">
                                          <p:val>
                                            <p:strVal val="0-ppt_h/2"/>
                                          </p:val>
                                        </p:tav>
                                      </p:tavLst>
                                    </p:anim>
                                    <p:set>
                                      <p:cBhvr>
                                        <p:cTn id="444" dur="1" fill="hold">
                                          <p:stCondLst>
                                            <p:cond delay="2499"/>
                                          </p:stCondLst>
                                        </p:cTn>
                                        <p:tgtEl>
                                          <p:spTgt spid="197"/>
                                        </p:tgtEl>
                                        <p:attrNameLst>
                                          <p:attrName>style.visibility</p:attrName>
                                        </p:attrNameLst>
                                      </p:cBhvr>
                                      <p:to>
                                        <p:strVal val="hidden"/>
                                      </p:to>
                                    </p:set>
                                  </p:childTnLst>
                                </p:cTn>
                              </p:par>
                              <p:par>
                                <p:cTn id="445" presetID="2" presetClass="exit" presetSubtype="1" fill="hold" nodeType="withEffect">
                                  <p:stCondLst>
                                    <p:cond delay="0"/>
                                  </p:stCondLst>
                                  <p:childTnLst>
                                    <p:anim calcmode="lin" valueType="num">
                                      <p:cBhvr additive="base">
                                        <p:cTn id="446" dur="2500"/>
                                        <p:tgtEl>
                                          <p:spTgt spid="200"/>
                                        </p:tgtEl>
                                        <p:attrNameLst>
                                          <p:attrName>ppt_x</p:attrName>
                                        </p:attrNameLst>
                                      </p:cBhvr>
                                      <p:tavLst>
                                        <p:tav tm="0">
                                          <p:val>
                                            <p:strVal val="ppt_x"/>
                                          </p:val>
                                        </p:tav>
                                        <p:tav tm="100000">
                                          <p:val>
                                            <p:strVal val="ppt_x"/>
                                          </p:val>
                                        </p:tav>
                                      </p:tavLst>
                                    </p:anim>
                                    <p:anim calcmode="lin" valueType="num">
                                      <p:cBhvr additive="base">
                                        <p:cTn id="447" dur="2500"/>
                                        <p:tgtEl>
                                          <p:spTgt spid="200"/>
                                        </p:tgtEl>
                                        <p:attrNameLst>
                                          <p:attrName>ppt_y</p:attrName>
                                        </p:attrNameLst>
                                      </p:cBhvr>
                                      <p:tavLst>
                                        <p:tav tm="0">
                                          <p:val>
                                            <p:strVal val="ppt_y"/>
                                          </p:val>
                                        </p:tav>
                                        <p:tav tm="100000">
                                          <p:val>
                                            <p:strVal val="0-ppt_h/2"/>
                                          </p:val>
                                        </p:tav>
                                      </p:tavLst>
                                    </p:anim>
                                    <p:set>
                                      <p:cBhvr>
                                        <p:cTn id="448" dur="1" fill="hold">
                                          <p:stCondLst>
                                            <p:cond delay="2499"/>
                                          </p:stCondLst>
                                        </p:cTn>
                                        <p:tgtEl>
                                          <p:spTgt spid="200"/>
                                        </p:tgtEl>
                                        <p:attrNameLst>
                                          <p:attrName>style.visibility</p:attrName>
                                        </p:attrNameLst>
                                      </p:cBhvr>
                                      <p:to>
                                        <p:strVal val="hidden"/>
                                      </p:to>
                                    </p:set>
                                  </p:childTnLst>
                                </p:cTn>
                              </p:par>
                              <p:par>
                                <p:cTn id="449" presetID="2" presetClass="exit" presetSubtype="1" fill="hold" nodeType="withEffect">
                                  <p:stCondLst>
                                    <p:cond delay="0"/>
                                  </p:stCondLst>
                                  <p:childTnLst>
                                    <p:anim calcmode="lin" valueType="num">
                                      <p:cBhvr additive="base">
                                        <p:cTn id="450" dur="2500"/>
                                        <p:tgtEl>
                                          <p:spTgt spid="203"/>
                                        </p:tgtEl>
                                        <p:attrNameLst>
                                          <p:attrName>ppt_x</p:attrName>
                                        </p:attrNameLst>
                                      </p:cBhvr>
                                      <p:tavLst>
                                        <p:tav tm="0">
                                          <p:val>
                                            <p:strVal val="ppt_x"/>
                                          </p:val>
                                        </p:tav>
                                        <p:tav tm="100000">
                                          <p:val>
                                            <p:strVal val="ppt_x"/>
                                          </p:val>
                                        </p:tav>
                                      </p:tavLst>
                                    </p:anim>
                                    <p:anim calcmode="lin" valueType="num">
                                      <p:cBhvr additive="base">
                                        <p:cTn id="451" dur="2500"/>
                                        <p:tgtEl>
                                          <p:spTgt spid="203"/>
                                        </p:tgtEl>
                                        <p:attrNameLst>
                                          <p:attrName>ppt_y</p:attrName>
                                        </p:attrNameLst>
                                      </p:cBhvr>
                                      <p:tavLst>
                                        <p:tav tm="0">
                                          <p:val>
                                            <p:strVal val="ppt_y"/>
                                          </p:val>
                                        </p:tav>
                                        <p:tav tm="100000">
                                          <p:val>
                                            <p:strVal val="0-ppt_h/2"/>
                                          </p:val>
                                        </p:tav>
                                      </p:tavLst>
                                    </p:anim>
                                    <p:set>
                                      <p:cBhvr>
                                        <p:cTn id="452" dur="1" fill="hold">
                                          <p:stCondLst>
                                            <p:cond delay="2499"/>
                                          </p:stCondLst>
                                        </p:cTn>
                                        <p:tgtEl>
                                          <p:spTgt spid="203"/>
                                        </p:tgtEl>
                                        <p:attrNameLst>
                                          <p:attrName>style.visibility</p:attrName>
                                        </p:attrNameLst>
                                      </p:cBhvr>
                                      <p:to>
                                        <p:strVal val="hidden"/>
                                      </p:to>
                                    </p:set>
                                  </p:childTnLst>
                                </p:cTn>
                              </p:par>
                              <p:par>
                                <p:cTn id="453" presetID="2" presetClass="exit" presetSubtype="1" fill="hold" nodeType="withEffect">
                                  <p:stCondLst>
                                    <p:cond delay="0"/>
                                  </p:stCondLst>
                                  <p:childTnLst>
                                    <p:anim calcmode="lin" valueType="num">
                                      <p:cBhvr additive="base">
                                        <p:cTn id="454" dur="2500"/>
                                        <p:tgtEl>
                                          <p:spTgt spid="206"/>
                                        </p:tgtEl>
                                        <p:attrNameLst>
                                          <p:attrName>ppt_x</p:attrName>
                                        </p:attrNameLst>
                                      </p:cBhvr>
                                      <p:tavLst>
                                        <p:tav tm="0">
                                          <p:val>
                                            <p:strVal val="ppt_x"/>
                                          </p:val>
                                        </p:tav>
                                        <p:tav tm="100000">
                                          <p:val>
                                            <p:strVal val="ppt_x"/>
                                          </p:val>
                                        </p:tav>
                                      </p:tavLst>
                                    </p:anim>
                                    <p:anim calcmode="lin" valueType="num">
                                      <p:cBhvr additive="base">
                                        <p:cTn id="455" dur="2500"/>
                                        <p:tgtEl>
                                          <p:spTgt spid="206"/>
                                        </p:tgtEl>
                                        <p:attrNameLst>
                                          <p:attrName>ppt_y</p:attrName>
                                        </p:attrNameLst>
                                      </p:cBhvr>
                                      <p:tavLst>
                                        <p:tav tm="0">
                                          <p:val>
                                            <p:strVal val="ppt_y"/>
                                          </p:val>
                                        </p:tav>
                                        <p:tav tm="100000">
                                          <p:val>
                                            <p:strVal val="0-ppt_h/2"/>
                                          </p:val>
                                        </p:tav>
                                      </p:tavLst>
                                    </p:anim>
                                    <p:set>
                                      <p:cBhvr>
                                        <p:cTn id="456" dur="1" fill="hold">
                                          <p:stCondLst>
                                            <p:cond delay="2499"/>
                                          </p:stCondLst>
                                        </p:cTn>
                                        <p:tgtEl>
                                          <p:spTgt spid="206"/>
                                        </p:tgtEl>
                                        <p:attrNameLst>
                                          <p:attrName>style.visibility</p:attrName>
                                        </p:attrNameLst>
                                      </p:cBhvr>
                                      <p:to>
                                        <p:strVal val="hidden"/>
                                      </p:to>
                                    </p:set>
                                  </p:childTnLst>
                                </p:cTn>
                              </p:par>
                              <p:par>
                                <p:cTn id="457" presetID="2" presetClass="exit" presetSubtype="1" fill="hold" nodeType="withEffect">
                                  <p:stCondLst>
                                    <p:cond delay="0"/>
                                  </p:stCondLst>
                                  <p:childTnLst>
                                    <p:anim calcmode="lin" valueType="num">
                                      <p:cBhvr additive="base">
                                        <p:cTn id="458" dur="2500"/>
                                        <p:tgtEl>
                                          <p:spTgt spid="209"/>
                                        </p:tgtEl>
                                        <p:attrNameLst>
                                          <p:attrName>ppt_x</p:attrName>
                                        </p:attrNameLst>
                                      </p:cBhvr>
                                      <p:tavLst>
                                        <p:tav tm="0">
                                          <p:val>
                                            <p:strVal val="ppt_x"/>
                                          </p:val>
                                        </p:tav>
                                        <p:tav tm="100000">
                                          <p:val>
                                            <p:strVal val="ppt_x"/>
                                          </p:val>
                                        </p:tav>
                                      </p:tavLst>
                                    </p:anim>
                                    <p:anim calcmode="lin" valueType="num">
                                      <p:cBhvr additive="base">
                                        <p:cTn id="459" dur="2500"/>
                                        <p:tgtEl>
                                          <p:spTgt spid="209"/>
                                        </p:tgtEl>
                                        <p:attrNameLst>
                                          <p:attrName>ppt_y</p:attrName>
                                        </p:attrNameLst>
                                      </p:cBhvr>
                                      <p:tavLst>
                                        <p:tav tm="0">
                                          <p:val>
                                            <p:strVal val="ppt_y"/>
                                          </p:val>
                                        </p:tav>
                                        <p:tav tm="100000">
                                          <p:val>
                                            <p:strVal val="0-ppt_h/2"/>
                                          </p:val>
                                        </p:tav>
                                      </p:tavLst>
                                    </p:anim>
                                    <p:set>
                                      <p:cBhvr>
                                        <p:cTn id="460" dur="1" fill="hold">
                                          <p:stCondLst>
                                            <p:cond delay="2499"/>
                                          </p:stCondLst>
                                        </p:cTn>
                                        <p:tgtEl>
                                          <p:spTgt spid="209"/>
                                        </p:tgtEl>
                                        <p:attrNameLst>
                                          <p:attrName>style.visibility</p:attrName>
                                        </p:attrNameLst>
                                      </p:cBhvr>
                                      <p:to>
                                        <p:strVal val="hidden"/>
                                      </p:to>
                                    </p:set>
                                  </p:childTnLst>
                                </p:cTn>
                              </p:par>
                              <p:par>
                                <p:cTn id="461" presetID="2" presetClass="exit" presetSubtype="1" fill="hold" nodeType="withEffect">
                                  <p:stCondLst>
                                    <p:cond delay="0"/>
                                  </p:stCondLst>
                                  <p:childTnLst>
                                    <p:anim calcmode="lin" valueType="num">
                                      <p:cBhvr additive="base">
                                        <p:cTn id="462" dur="2500"/>
                                        <p:tgtEl>
                                          <p:spTgt spid="212"/>
                                        </p:tgtEl>
                                        <p:attrNameLst>
                                          <p:attrName>ppt_x</p:attrName>
                                        </p:attrNameLst>
                                      </p:cBhvr>
                                      <p:tavLst>
                                        <p:tav tm="0">
                                          <p:val>
                                            <p:strVal val="ppt_x"/>
                                          </p:val>
                                        </p:tav>
                                        <p:tav tm="100000">
                                          <p:val>
                                            <p:strVal val="ppt_x"/>
                                          </p:val>
                                        </p:tav>
                                      </p:tavLst>
                                    </p:anim>
                                    <p:anim calcmode="lin" valueType="num">
                                      <p:cBhvr additive="base">
                                        <p:cTn id="463" dur="2500"/>
                                        <p:tgtEl>
                                          <p:spTgt spid="212"/>
                                        </p:tgtEl>
                                        <p:attrNameLst>
                                          <p:attrName>ppt_y</p:attrName>
                                        </p:attrNameLst>
                                      </p:cBhvr>
                                      <p:tavLst>
                                        <p:tav tm="0">
                                          <p:val>
                                            <p:strVal val="ppt_y"/>
                                          </p:val>
                                        </p:tav>
                                        <p:tav tm="100000">
                                          <p:val>
                                            <p:strVal val="0-ppt_h/2"/>
                                          </p:val>
                                        </p:tav>
                                      </p:tavLst>
                                    </p:anim>
                                    <p:set>
                                      <p:cBhvr>
                                        <p:cTn id="464" dur="1" fill="hold">
                                          <p:stCondLst>
                                            <p:cond delay="2499"/>
                                          </p:stCondLst>
                                        </p:cTn>
                                        <p:tgtEl>
                                          <p:spTgt spid="212"/>
                                        </p:tgtEl>
                                        <p:attrNameLst>
                                          <p:attrName>style.visibility</p:attrName>
                                        </p:attrNameLst>
                                      </p:cBhvr>
                                      <p:to>
                                        <p:strVal val="hidden"/>
                                      </p:to>
                                    </p:set>
                                  </p:childTnLst>
                                </p:cTn>
                              </p:par>
                              <p:par>
                                <p:cTn id="465" presetID="2" presetClass="exit" presetSubtype="1" fill="hold" nodeType="withEffect">
                                  <p:stCondLst>
                                    <p:cond delay="0"/>
                                  </p:stCondLst>
                                  <p:childTnLst>
                                    <p:anim calcmode="lin" valueType="num">
                                      <p:cBhvr additive="base">
                                        <p:cTn id="466" dur="2500"/>
                                        <p:tgtEl>
                                          <p:spTgt spid="233"/>
                                        </p:tgtEl>
                                        <p:attrNameLst>
                                          <p:attrName>ppt_x</p:attrName>
                                        </p:attrNameLst>
                                      </p:cBhvr>
                                      <p:tavLst>
                                        <p:tav tm="0">
                                          <p:val>
                                            <p:strVal val="ppt_x"/>
                                          </p:val>
                                        </p:tav>
                                        <p:tav tm="100000">
                                          <p:val>
                                            <p:strVal val="ppt_x"/>
                                          </p:val>
                                        </p:tav>
                                      </p:tavLst>
                                    </p:anim>
                                    <p:anim calcmode="lin" valueType="num">
                                      <p:cBhvr additive="base">
                                        <p:cTn id="467" dur="2500"/>
                                        <p:tgtEl>
                                          <p:spTgt spid="233"/>
                                        </p:tgtEl>
                                        <p:attrNameLst>
                                          <p:attrName>ppt_y</p:attrName>
                                        </p:attrNameLst>
                                      </p:cBhvr>
                                      <p:tavLst>
                                        <p:tav tm="0">
                                          <p:val>
                                            <p:strVal val="ppt_y"/>
                                          </p:val>
                                        </p:tav>
                                        <p:tav tm="100000">
                                          <p:val>
                                            <p:strVal val="0-ppt_h/2"/>
                                          </p:val>
                                        </p:tav>
                                      </p:tavLst>
                                    </p:anim>
                                    <p:set>
                                      <p:cBhvr>
                                        <p:cTn id="468" dur="1" fill="hold">
                                          <p:stCondLst>
                                            <p:cond delay="2499"/>
                                          </p:stCondLst>
                                        </p:cTn>
                                        <p:tgtEl>
                                          <p:spTgt spid="233"/>
                                        </p:tgtEl>
                                        <p:attrNameLst>
                                          <p:attrName>style.visibility</p:attrName>
                                        </p:attrNameLst>
                                      </p:cBhvr>
                                      <p:to>
                                        <p:strVal val="hidden"/>
                                      </p:to>
                                    </p:set>
                                  </p:childTnLst>
                                </p:cTn>
                              </p:par>
                              <p:par>
                                <p:cTn id="469" presetID="2" presetClass="exit" presetSubtype="1" fill="hold" nodeType="withEffect">
                                  <p:stCondLst>
                                    <p:cond delay="0"/>
                                  </p:stCondLst>
                                  <p:childTnLst>
                                    <p:anim calcmode="lin" valueType="num">
                                      <p:cBhvr additive="base">
                                        <p:cTn id="470" dur="2500"/>
                                        <p:tgtEl>
                                          <p:spTgt spid="236"/>
                                        </p:tgtEl>
                                        <p:attrNameLst>
                                          <p:attrName>ppt_x</p:attrName>
                                        </p:attrNameLst>
                                      </p:cBhvr>
                                      <p:tavLst>
                                        <p:tav tm="0">
                                          <p:val>
                                            <p:strVal val="ppt_x"/>
                                          </p:val>
                                        </p:tav>
                                        <p:tav tm="100000">
                                          <p:val>
                                            <p:strVal val="ppt_x"/>
                                          </p:val>
                                        </p:tav>
                                      </p:tavLst>
                                    </p:anim>
                                    <p:anim calcmode="lin" valueType="num">
                                      <p:cBhvr additive="base">
                                        <p:cTn id="471" dur="2500"/>
                                        <p:tgtEl>
                                          <p:spTgt spid="236"/>
                                        </p:tgtEl>
                                        <p:attrNameLst>
                                          <p:attrName>ppt_y</p:attrName>
                                        </p:attrNameLst>
                                      </p:cBhvr>
                                      <p:tavLst>
                                        <p:tav tm="0">
                                          <p:val>
                                            <p:strVal val="ppt_y"/>
                                          </p:val>
                                        </p:tav>
                                        <p:tav tm="100000">
                                          <p:val>
                                            <p:strVal val="0-ppt_h/2"/>
                                          </p:val>
                                        </p:tav>
                                      </p:tavLst>
                                    </p:anim>
                                    <p:set>
                                      <p:cBhvr>
                                        <p:cTn id="472" dur="1" fill="hold">
                                          <p:stCondLst>
                                            <p:cond delay="2499"/>
                                          </p:stCondLst>
                                        </p:cTn>
                                        <p:tgtEl>
                                          <p:spTgt spid="236"/>
                                        </p:tgtEl>
                                        <p:attrNameLst>
                                          <p:attrName>style.visibility</p:attrName>
                                        </p:attrNameLst>
                                      </p:cBhvr>
                                      <p:to>
                                        <p:strVal val="hidden"/>
                                      </p:to>
                                    </p:set>
                                  </p:childTnLst>
                                </p:cTn>
                              </p:par>
                              <p:par>
                                <p:cTn id="473" presetID="2" presetClass="exit" presetSubtype="1" fill="hold" nodeType="withEffect">
                                  <p:stCondLst>
                                    <p:cond delay="0"/>
                                  </p:stCondLst>
                                  <p:childTnLst>
                                    <p:anim calcmode="lin" valueType="num">
                                      <p:cBhvr additive="base">
                                        <p:cTn id="474" dur="2500"/>
                                        <p:tgtEl>
                                          <p:spTgt spid="239"/>
                                        </p:tgtEl>
                                        <p:attrNameLst>
                                          <p:attrName>ppt_x</p:attrName>
                                        </p:attrNameLst>
                                      </p:cBhvr>
                                      <p:tavLst>
                                        <p:tav tm="0">
                                          <p:val>
                                            <p:strVal val="ppt_x"/>
                                          </p:val>
                                        </p:tav>
                                        <p:tav tm="100000">
                                          <p:val>
                                            <p:strVal val="ppt_x"/>
                                          </p:val>
                                        </p:tav>
                                      </p:tavLst>
                                    </p:anim>
                                    <p:anim calcmode="lin" valueType="num">
                                      <p:cBhvr additive="base">
                                        <p:cTn id="475" dur="2500"/>
                                        <p:tgtEl>
                                          <p:spTgt spid="239"/>
                                        </p:tgtEl>
                                        <p:attrNameLst>
                                          <p:attrName>ppt_y</p:attrName>
                                        </p:attrNameLst>
                                      </p:cBhvr>
                                      <p:tavLst>
                                        <p:tav tm="0">
                                          <p:val>
                                            <p:strVal val="ppt_y"/>
                                          </p:val>
                                        </p:tav>
                                        <p:tav tm="100000">
                                          <p:val>
                                            <p:strVal val="0-ppt_h/2"/>
                                          </p:val>
                                        </p:tav>
                                      </p:tavLst>
                                    </p:anim>
                                    <p:set>
                                      <p:cBhvr>
                                        <p:cTn id="476" dur="1" fill="hold">
                                          <p:stCondLst>
                                            <p:cond delay="2499"/>
                                          </p:stCondLst>
                                        </p:cTn>
                                        <p:tgtEl>
                                          <p:spTgt spid="239"/>
                                        </p:tgtEl>
                                        <p:attrNameLst>
                                          <p:attrName>style.visibility</p:attrName>
                                        </p:attrNameLst>
                                      </p:cBhvr>
                                      <p:to>
                                        <p:strVal val="hidden"/>
                                      </p:to>
                                    </p:set>
                                  </p:childTnLst>
                                </p:cTn>
                              </p:par>
                              <p:par>
                                <p:cTn id="477" presetID="2" presetClass="exit" presetSubtype="1" fill="hold" nodeType="withEffect">
                                  <p:stCondLst>
                                    <p:cond delay="0"/>
                                  </p:stCondLst>
                                  <p:childTnLst>
                                    <p:anim calcmode="lin" valueType="num">
                                      <p:cBhvr additive="base">
                                        <p:cTn id="478" dur="2500"/>
                                        <p:tgtEl>
                                          <p:spTgt spid="242"/>
                                        </p:tgtEl>
                                        <p:attrNameLst>
                                          <p:attrName>ppt_x</p:attrName>
                                        </p:attrNameLst>
                                      </p:cBhvr>
                                      <p:tavLst>
                                        <p:tav tm="0">
                                          <p:val>
                                            <p:strVal val="ppt_x"/>
                                          </p:val>
                                        </p:tav>
                                        <p:tav tm="100000">
                                          <p:val>
                                            <p:strVal val="ppt_x"/>
                                          </p:val>
                                        </p:tav>
                                      </p:tavLst>
                                    </p:anim>
                                    <p:anim calcmode="lin" valueType="num">
                                      <p:cBhvr additive="base">
                                        <p:cTn id="479" dur="2500"/>
                                        <p:tgtEl>
                                          <p:spTgt spid="242"/>
                                        </p:tgtEl>
                                        <p:attrNameLst>
                                          <p:attrName>ppt_y</p:attrName>
                                        </p:attrNameLst>
                                      </p:cBhvr>
                                      <p:tavLst>
                                        <p:tav tm="0">
                                          <p:val>
                                            <p:strVal val="ppt_y"/>
                                          </p:val>
                                        </p:tav>
                                        <p:tav tm="100000">
                                          <p:val>
                                            <p:strVal val="0-ppt_h/2"/>
                                          </p:val>
                                        </p:tav>
                                      </p:tavLst>
                                    </p:anim>
                                    <p:set>
                                      <p:cBhvr>
                                        <p:cTn id="480" dur="1" fill="hold">
                                          <p:stCondLst>
                                            <p:cond delay="2499"/>
                                          </p:stCondLst>
                                        </p:cTn>
                                        <p:tgtEl>
                                          <p:spTgt spid="242"/>
                                        </p:tgtEl>
                                        <p:attrNameLst>
                                          <p:attrName>style.visibility</p:attrName>
                                        </p:attrNameLst>
                                      </p:cBhvr>
                                      <p:to>
                                        <p:strVal val="hidden"/>
                                      </p:to>
                                    </p:set>
                                  </p:childTnLst>
                                </p:cTn>
                              </p:par>
                              <p:par>
                                <p:cTn id="481" presetID="2" presetClass="exit" presetSubtype="1" fill="hold" nodeType="withEffect">
                                  <p:stCondLst>
                                    <p:cond delay="0"/>
                                  </p:stCondLst>
                                  <p:childTnLst>
                                    <p:anim calcmode="lin" valueType="num">
                                      <p:cBhvr additive="base">
                                        <p:cTn id="482" dur="2500"/>
                                        <p:tgtEl>
                                          <p:spTgt spid="245"/>
                                        </p:tgtEl>
                                        <p:attrNameLst>
                                          <p:attrName>ppt_x</p:attrName>
                                        </p:attrNameLst>
                                      </p:cBhvr>
                                      <p:tavLst>
                                        <p:tav tm="0">
                                          <p:val>
                                            <p:strVal val="ppt_x"/>
                                          </p:val>
                                        </p:tav>
                                        <p:tav tm="100000">
                                          <p:val>
                                            <p:strVal val="ppt_x"/>
                                          </p:val>
                                        </p:tav>
                                      </p:tavLst>
                                    </p:anim>
                                    <p:anim calcmode="lin" valueType="num">
                                      <p:cBhvr additive="base">
                                        <p:cTn id="483" dur="2500"/>
                                        <p:tgtEl>
                                          <p:spTgt spid="245"/>
                                        </p:tgtEl>
                                        <p:attrNameLst>
                                          <p:attrName>ppt_y</p:attrName>
                                        </p:attrNameLst>
                                      </p:cBhvr>
                                      <p:tavLst>
                                        <p:tav tm="0">
                                          <p:val>
                                            <p:strVal val="ppt_y"/>
                                          </p:val>
                                        </p:tav>
                                        <p:tav tm="100000">
                                          <p:val>
                                            <p:strVal val="0-ppt_h/2"/>
                                          </p:val>
                                        </p:tav>
                                      </p:tavLst>
                                    </p:anim>
                                    <p:set>
                                      <p:cBhvr>
                                        <p:cTn id="484" dur="1" fill="hold">
                                          <p:stCondLst>
                                            <p:cond delay="2499"/>
                                          </p:stCondLst>
                                        </p:cTn>
                                        <p:tgtEl>
                                          <p:spTgt spid="245"/>
                                        </p:tgtEl>
                                        <p:attrNameLst>
                                          <p:attrName>style.visibility</p:attrName>
                                        </p:attrNameLst>
                                      </p:cBhvr>
                                      <p:to>
                                        <p:strVal val="hidden"/>
                                      </p:to>
                                    </p:set>
                                  </p:childTnLst>
                                </p:cTn>
                              </p:par>
                              <p:par>
                                <p:cTn id="485" presetID="2" presetClass="exit" presetSubtype="1" fill="hold" nodeType="withEffect">
                                  <p:stCondLst>
                                    <p:cond delay="0"/>
                                  </p:stCondLst>
                                  <p:childTnLst>
                                    <p:anim calcmode="lin" valueType="num">
                                      <p:cBhvr additive="base">
                                        <p:cTn id="486" dur="2500"/>
                                        <p:tgtEl>
                                          <p:spTgt spid="248"/>
                                        </p:tgtEl>
                                        <p:attrNameLst>
                                          <p:attrName>ppt_x</p:attrName>
                                        </p:attrNameLst>
                                      </p:cBhvr>
                                      <p:tavLst>
                                        <p:tav tm="0">
                                          <p:val>
                                            <p:strVal val="ppt_x"/>
                                          </p:val>
                                        </p:tav>
                                        <p:tav tm="100000">
                                          <p:val>
                                            <p:strVal val="ppt_x"/>
                                          </p:val>
                                        </p:tav>
                                      </p:tavLst>
                                    </p:anim>
                                    <p:anim calcmode="lin" valueType="num">
                                      <p:cBhvr additive="base">
                                        <p:cTn id="487" dur="2500"/>
                                        <p:tgtEl>
                                          <p:spTgt spid="248"/>
                                        </p:tgtEl>
                                        <p:attrNameLst>
                                          <p:attrName>ppt_y</p:attrName>
                                        </p:attrNameLst>
                                      </p:cBhvr>
                                      <p:tavLst>
                                        <p:tav tm="0">
                                          <p:val>
                                            <p:strVal val="ppt_y"/>
                                          </p:val>
                                        </p:tav>
                                        <p:tav tm="100000">
                                          <p:val>
                                            <p:strVal val="0-ppt_h/2"/>
                                          </p:val>
                                        </p:tav>
                                      </p:tavLst>
                                    </p:anim>
                                    <p:set>
                                      <p:cBhvr>
                                        <p:cTn id="488" dur="1" fill="hold">
                                          <p:stCondLst>
                                            <p:cond delay="2499"/>
                                          </p:stCondLst>
                                        </p:cTn>
                                        <p:tgtEl>
                                          <p:spTgt spid="248"/>
                                        </p:tgtEl>
                                        <p:attrNameLst>
                                          <p:attrName>style.visibility</p:attrName>
                                        </p:attrNameLst>
                                      </p:cBhvr>
                                      <p:to>
                                        <p:strVal val="hidden"/>
                                      </p:to>
                                    </p:set>
                                  </p:childTnLst>
                                </p:cTn>
                              </p:par>
                              <p:par>
                                <p:cTn id="489" presetID="19" presetClass="exit" presetSubtype="10" fill="hold" nodeType="withEffect">
                                  <p:stCondLst>
                                    <p:cond delay="0"/>
                                  </p:stCondLst>
                                  <p:childTnLst>
                                    <p:anim calcmode="lin" valueType="num">
                                      <p:cBhvr>
                                        <p:cTn id="490" dur="3000"/>
                                        <p:tgtEl>
                                          <p:spTgt spid="149"/>
                                        </p:tgtEl>
                                        <p:attrNameLst>
                                          <p:attrName>ppt_h</p:attrName>
                                        </p:attrNameLst>
                                      </p:cBhvr>
                                      <p:tavLst>
                                        <p:tav tm="0">
                                          <p:val>
                                            <p:strVal val="ppt_h"/>
                                          </p:val>
                                        </p:tav>
                                        <p:tav tm="100000">
                                          <p:val>
                                            <p:strVal val="ppt_h"/>
                                          </p:val>
                                        </p:tav>
                                      </p:tavLst>
                                    </p:anim>
                                    <p:anim calcmode="lin" valueType="num">
                                      <p:cBhvr>
                                        <p:cTn id="491" dur="3000"/>
                                        <p:tgtEl>
                                          <p:spTgt spid="1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999"/>
                                          </p:stCondLst>
                                        </p:cTn>
                                        <p:tgtEl>
                                          <p:spTgt spid="149"/>
                                        </p:tgtEl>
                                        <p:attrNameLst>
                                          <p:attrName>style.visibility</p:attrName>
                                        </p:attrNameLst>
                                      </p:cBhvr>
                                      <p:to>
                                        <p:strVal val="hidden"/>
                                      </p:to>
                                    </p:set>
                                  </p:childTnLst>
                                </p:cTn>
                              </p:par>
                              <p:par>
                                <p:cTn id="493" presetID="19" presetClass="exit" presetSubtype="10" fill="hold" nodeType="withEffect">
                                  <p:stCondLst>
                                    <p:cond delay="0"/>
                                  </p:stCondLst>
                                  <p:childTnLst>
                                    <p:anim calcmode="lin" valueType="num">
                                      <p:cBhvr>
                                        <p:cTn id="494" dur="3000"/>
                                        <p:tgtEl>
                                          <p:spTgt spid="150"/>
                                        </p:tgtEl>
                                        <p:attrNameLst>
                                          <p:attrName>ppt_h</p:attrName>
                                        </p:attrNameLst>
                                      </p:cBhvr>
                                      <p:tavLst>
                                        <p:tav tm="0">
                                          <p:val>
                                            <p:strVal val="ppt_h"/>
                                          </p:val>
                                        </p:tav>
                                        <p:tav tm="100000">
                                          <p:val>
                                            <p:strVal val="ppt_h"/>
                                          </p:val>
                                        </p:tav>
                                      </p:tavLst>
                                    </p:anim>
                                    <p:anim calcmode="lin" valueType="num">
                                      <p:cBhvr>
                                        <p:cTn id="495" dur="3000"/>
                                        <p:tgtEl>
                                          <p:spTgt spid="1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999"/>
                                          </p:stCondLst>
                                        </p:cTn>
                                        <p:tgtEl>
                                          <p:spTgt spid="150"/>
                                        </p:tgtEl>
                                        <p:attrNameLst>
                                          <p:attrName>style.visibility</p:attrName>
                                        </p:attrNameLst>
                                      </p:cBhvr>
                                      <p:to>
                                        <p:strVal val="hidden"/>
                                      </p:to>
                                    </p:set>
                                  </p:childTnLst>
                                </p:cTn>
                              </p:par>
                              <p:par>
                                <p:cTn id="497" presetID="19" presetClass="exit" presetSubtype="10" fill="hold" nodeType="withEffect">
                                  <p:stCondLst>
                                    <p:cond delay="0"/>
                                  </p:stCondLst>
                                  <p:childTnLst>
                                    <p:anim calcmode="lin" valueType="num">
                                      <p:cBhvr>
                                        <p:cTn id="498" dur="3000"/>
                                        <p:tgtEl>
                                          <p:spTgt spid="151"/>
                                        </p:tgtEl>
                                        <p:attrNameLst>
                                          <p:attrName>ppt_h</p:attrName>
                                        </p:attrNameLst>
                                      </p:cBhvr>
                                      <p:tavLst>
                                        <p:tav tm="0">
                                          <p:val>
                                            <p:strVal val="ppt_h"/>
                                          </p:val>
                                        </p:tav>
                                        <p:tav tm="100000">
                                          <p:val>
                                            <p:strVal val="ppt_h"/>
                                          </p:val>
                                        </p:tav>
                                      </p:tavLst>
                                    </p:anim>
                                    <p:anim calcmode="lin" valueType="num">
                                      <p:cBhvr>
                                        <p:cTn id="499" dur="3000"/>
                                        <p:tgtEl>
                                          <p:spTgt spid="1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999"/>
                                          </p:stCondLst>
                                        </p:cTn>
                                        <p:tgtEl>
                                          <p:spTgt spid="151"/>
                                        </p:tgtEl>
                                        <p:attrNameLst>
                                          <p:attrName>style.visibility</p:attrName>
                                        </p:attrNameLst>
                                      </p:cBhvr>
                                      <p:to>
                                        <p:strVal val="hidden"/>
                                      </p:to>
                                    </p:set>
                                  </p:childTnLst>
                                </p:cTn>
                              </p:par>
                              <p:par>
                                <p:cTn id="501" presetID="19" presetClass="exit" presetSubtype="10" fill="hold" nodeType="withEffect">
                                  <p:stCondLst>
                                    <p:cond delay="0"/>
                                  </p:stCondLst>
                                  <p:childTnLst>
                                    <p:anim calcmode="lin" valueType="num">
                                      <p:cBhvr>
                                        <p:cTn id="502" dur="3000"/>
                                        <p:tgtEl>
                                          <p:spTgt spid="152"/>
                                        </p:tgtEl>
                                        <p:attrNameLst>
                                          <p:attrName>ppt_h</p:attrName>
                                        </p:attrNameLst>
                                      </p:cBhvr>
                                      <p:tavLst>
                                        <p:tav tm="0">
                                          <p:val>
                                            <p:strVal val="ppt_h"/>
                                          </p:val>
                                        </p:tav>
                                        <p:tav tm="100000">
                                          <p:val>
                                            <p:strVal val="ppt_h"/>
                                          </p:val>
                                        </p:tav>
                                      </p:tavLst>
                                    </p:anim>
                                    <p:anim calcmode="lin" valueType="num">
                                      <p:cBhvr>
                                        <p:cTn id="503" dur="3000"/>
                                        <p:tgtEl>
                                          <p:spTgt spid="1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999"/>
                                          </p:stCondLst>
                                        </p:cTn>
                                        <p:tgtEl>
                                          <p:spTgt spid="152"/>
                                        </p:tgtEl>
                                        <p:attrNameLst>
                                          <p:attrName>style.visibility</p:attrName>
                                        </p:attrNameLst>
                                      </p:cBhvr>
                                      <p:to>
                                        <p:strVal val="hidden"/>
                                      </p:to>
                                    </p:set>
                                  </p:childTnLst>
                                </p:cTn>
                              </p:par>
                              <p:par>
                                <p:cTn id="505" presetID="19" presetClass="exit" presetSubtype="10" fill="hold" nodeType="withEffect">
                                  <p:stCondLst>
                                    <p:cond delay="0"/>
                                  </p:stCondLst>
                                  <p:childTnLst>
                                    <p:anim calcmode="lin" valueType="num">
                                      <p:cBhvr>
                                        <p:cTn id="506" dur="3000"/>
                                        <p:tgtEl>
                                          <p:spTgt spid="153"/>
                                        </p:tgtEl>
                                        <p:attrNameLst>
                                          <p:attrName>ppt_h</p:attrName>
                                        </p:attrNameLst>
                                      </p:cBhvr>
                                      <p:tavLst>
                                        <p:tav tm="0">
                                          <p:val>
                                            <p:strVal val="ppt_h"/>
                                          </p:val>
                                        </p:tav>
                                        <p:tav tm="100000">
                                          <p:val>
                                            <p:strVal val="ppt_h"/>
                                          </p:val>
                                        </p:tav>
                                      </p:tavLst>
                                    </p:anim>
                                    <p:anim calcmode="lin" valueType="num">
                                      <p:cBhvr>
                                        <p:cTn id="507" dur="3000"/>
                                        <p:tgtEl>
                                          <p:spTgt spid="1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999"/>
                                          </p:stCondLst>
                                        </p:cTn>
                                        <p:tgtEl>
                                          <p:spTgt spid="153"/>
                                        </p:tgtEl>
                                        <p:attrNameLst>
                                          <p:attrName>style.visibility</p:attrName>
                                        </p:attrNameLst>
                                      </p:cBhvr>
                                      <p:to>
                                        <p:strVal val="hidden"/>
                                      </p:to>
                                    </p:set>
                                  </p:childTnLst>
                                </p:cTn>
                              </p:par>
                              <p:par>
                                <p:cTn id="509" presetID="19" presetClass="exit" presetSubtype="10" fill="hold" nodeType="withEffect">
                                  <p:stCondLst>
                                    <p:cond delay="0"/>
                                  </p:stCondLst>
                                  <p:childTnLst>
                                    <p:anim calcmode="lin" valueType="num">
                                      <p:cBhvr>
                                        <p:cTn id="510" dur="3000"/>
                                        <p:tgtEl>
                                          <p:spTgt spid="154"/>
                                        </p:tgtEl>
                                        <p:attrNameLst>
                                          <p:attrName>ppt_h</p:attrName>
                                        </p:attrNameLst>
                                      </p:cBhvr>
                                      <p:tavLst>
                                        <p:tav tm="0">
                                          <p:val>
                                            <p:strVal val="ppt_h"/>
                                          </p:val>
                                        </p:tav>
                                        <p:tav tm="100000">
                                          <p:val>
                                            <p:strVal val="ppt_h"/>
                                          </p:val>
                                        </p:tav>
                                      </p:tavLst>
                                    </p:anim>
                                    <p:anim calcmode="lin" valueType="num">
                                      <p:cBhvr>
                                        <p:cTn id="511" dur="3000"/>
                                        <p:tgtEl>
                                          <p:spTgt spid="1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999"/>
                                          </p:stCondLst>
                                        </p:cTn>
                                        <p:tgtEl>
                                          <p:spTgt spid="154"/>
                                        </p:tgtEl>
                                        <p:attrNameLst>
                                          <p:attrName>style.visibility</p:attrName>
                                        </p:attrNameLst>
                                      </p:cBhvr>
                                      <p:to>
                                        <p:strVal val="hidden"/>
                                      </p:to>
                                    </p:set>
                                  </p:childTnLst>
                                </p:cTn>
                              </p:par>
                              <p:par>
                                <p:cTn id="513" presetID="19" presetClass="exit" presetSubtype="10" fill="hold" nodeType="withEffect">
                                  <p:stCondLst>
                                    <p:cond delay="0"/>
                                  </p:stCondLst>
                                  <p:childTnLst>
                                    <p:anim calcmode="lin" valueType="num">
                                      <p:cBhvr>
                                        <p:cTn id="514" dur="3000"/>
                                        <p:tgtEl>
                                          <p:spTgt spid="155"/>
                                        </p:tgtEl>
                                        <p:attrNameLst>
                                          <p:attrName>ppt_h</p:attrName>
                                        </p:attrNameLst>
                                      </p:cBhvr>
                                      <p:tavLst>
                                        <p:tav tm="0">
                                          <p:val>
                                            <p:strVal val="ppt_h"/>
                                          </p:val>
                                        </p:tav>
                                        <p:tav tm="100000">
                                          <p:val>
                                            <p:strVal val="ppt_h"/>
                                          </p:val>
                                        </p:tav>
                                      </p:tavLst>
                                    </p:anim>
                                    <p:anim calcmode="lin" valueType="num">
                                      <p:cBhvr>
                                        <p:cTn id="515" dur="30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999"/>
                                          </p:stCondLst>
                                        </p:cTn>
                                        <p:tgtEl>
                                          <p:spTgt spid="155"/>
                                        </p:tgtEl>
                                        <p:attrNameLst>
                                          <p:attrName>style.visibility</p:attrName>
                                        </p:attrNameLst>
                                      </p:cBhvr>
                                      <p:to>
                                        <p:strVal val="hidden"/>
                                      </p:to>
                                    </p:set>
                                  </p:childTnLst>
                                </p:cTn>
                              </p:par>
                              <p:par>
                                <p:cTn id="517" presetID="19" presetClass="exit" presetSubtype="10" fill="hold" nodeType="withEffect">
                                  <p:stCondLst>
                                    <p:cond delay="0"/>
                                  </p:stCondLst>
                                  <p:childTnLst>
                                    <p:anim calcmode="lin" valueType="num">
                                      <p:cBhvr>
                                        <p:cTn id="518" dur="3000"/>
                                        <p:tgtEl>
                                          <p:spTgt spid="156"/>
                                        </p:tgtEl>
                                        <p:attrNameLst>
                                          <p:attrName>ppt_h</p:attrName>
                                        </p:attrNameLst>
                                      </p:cBhvr>
                                      <p:tavLst>
                                        <p:tav tm="0">
                                          <p:val>
                                            <p:strVal val="ppt_h"/>
                                          </p:val>
                                        </p:tav>
                                        <p:tav tm="100000">
                                          <p:val>
                                            <p:strVal val="ppt_h"/>
                                          </p:val>
                                        </p:tav>
                                      </p:tavLst>
                                    </p:anim>
                                    <p:anim calcmode="lin" valueType="num">
                                      <p:cBhvr>
                                        <p:cTn id="519" dur="3000"/>
                                        <p:tgtEl>
                                          <p:spTgt spid="1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999"/>
                                          </p:stCondLst>
                                        </p:cTn>
                                        <p:tgtEl>
                                          <p:spTgt spid="156"/>
                                        </p:tgtEl>
                                        <p:attrNameLst>
                                          <p:attrName>style.visibility</p:attrName>
                                        </p:attrNameLst>
                                      </p:cBhvr>
                                      <p:to>
                                        <p:strVal val="hidden"/>
                                      </p:to>
                                    </p:set>
                                  </p:childTnLst>
                                </p:cTn>
                              </p:par>
                              <p:par>
                                <p:cTn id="521" presetID="19" presetClass="exit" presetSubtype="10" fill="hold" nodeType="withEffect">
                                  <p:stCondLst>
                                    <p:cond delay="0"/>
                                  </p:stCondLst>
                                  <p:childTnLst>
                                    <p:anim calcmode="lin" valueType="num">
                                      <p:cBhvr>
                                        <p:cTn id="522" dur="3000"/>
                                        <p:tgtEl>
                                          <p:spTgt spid="157"/>
                                        </p:tgtEl>
                                        <p:attrNameLst>
                                          <p:attrName>ppt_h</p:attrName>
                                        </p:attrNameLst>
                                      </p:cBhvr>
                                      <p:tavLst>
                                        <p:tav tm="0">
                                          <p:val>
                                            <p:strVal val="ppt_h"/>
                                          </p:val>
                                        </p:tav>
                                        <p:tav tm="100000">
                                          <p:val>
                                            <p:strVal val="ppt_h"/>
                                          </p:val>
                                        </p:tav>
                                      </p:tavLst>
                                    </p:anim>
                                    <p:anim calcmode="lin" valueType="num">
                                      <p:cBhvr>
                                        <p:cTn id="523" dur="3000"/>
                                        <p:tgtEl>
                                          <p:spTgt spid="1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999"/>
                                          </p:stCondLst>
                                        </p:cTn>
                                        <p:tgtEl>
                                          <p:spTgt spid="157"/>
                                        </p:tgtEl>
                                        <p:attrNameLst>
                                          <p:attrName>style.visibility</p:attrName>
                                        </p:attrNameLst>
                                      </p:cBhvr>
                                      <p:to>
                                        <p:strVal val="hidden"/>
                                      </p:to>
                                    </p:set>
                                  </p:childTnLst>
                                </p:cTn>
                              </p:par>
                              <p:par>
                                <p:cTn id="525" presetID="19" presetClass="exit" presetSubtype="10" fill="hold" nodeType="withEffect">
                                  <p:stCondLst>
                                    <p:cond delay="0"/>
                                  </p:stCondLst>
                                  <p:childTnLst>
                                    <p:anim calcmode="lin" valueType="num">
                                      <p:cBhvr>
                                        <p:cTn id="526" dur="3000"/>
                                        <p:tgtEl>
                                          <p:spTgt spid="158"/>
                                        </p:tgtEl>
                                        <p:attrNameLst>
                                          <p:attrName>ppt_h</p:attrName>
                                        </p:attrNameLst>
                                      </p:cBhvr>
                                      <p:tavLst>
                                        <p:tav tm="0">
                                          <p:val>
                                            <p:strVal val="ppt_h"/>
                                          </p:val>
                                        </p:tav>
                                        <p:tav tm="100000">
                                          <p:val>
                                            <p:strVal val="ppt_h"/>
                                          </p:val>
                                        </p:tav>
                                      </p:tavLst>
                                    </p:anim>
                                    <p:anim calcmode="lin" valueType="num">
                                      <p:cBhvr>
                                        <p:cTn id="527" dur="3000"/>
                                        <p:tgtEl>
                                          <p:spTgt spid="1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999"/>
                                          </p:stCondLst>
                                        </p:cTn>
                                        <p:tgtEl>
                                          <p:spTgt spid="158"/>
                                        </p:tgtEl>
                                        <p:attrNameLst>
                                          <p:attrName>style.visibility</p:attrName>
                                        </p:attrNameLst>
                                      </p:cBhvr>
                                      <p:to>
                                        <p:strVal val="hidden"/>
                                      </p:to>
                                    </p:set>
                                  </p:childTnLst>
                                </p:cTn>
                              </p:par>
                              <p:par>
                                <p:cTn id="529" presetID="19" presetClass="exit" presetSubtype="10" fill="hold" nodeType="withEffect">
                                  <p:stCondLst>
                                    <p:cond delay="0"/>
                                  </p:stCondLst>
                                  <p:childTnLst>
                                    <p:anim calcmode="lin" valueType="num">
                                      <p:cBhvr>
                                        <p:cTn id="530" dur="3000"/>
                                        <p:tgtEl>
                                          <p:spTgt spid="159"/>
                                        </p:tgtEl>
                                        <p:attrNameLst>
                                          <p:attrName>ppt_h</p:attrName>
                                        </p:attrNameLst>
                                      </p:cBhvr>
                                      <p:tavLst>
                                        <p:tav tm="0">
                                          <p:val>
                                            <p:strVal val="ppt_h"/>
                                          </p:val>
                                        </p:tav>
                                        <p:tav tm="100000">
                                          <p:val>
                                            <p:strVal val="ppt_h"/>
                                          </p:val>
                                        </p:tav>
                                      </p:tavLst>
                                    </p:anim>
                                    <p:anim calcmode="lin" valueType="num">
                                      <p:cBhvr>
                                        <p:cTn id="531" dur="3000"/>
                                        <p:tgtEl>
                                          <p:spTgt spid="1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999"/>
                                          </p:stCondLst>
                                        </p:cTn>
                                        <p:tgtEl>
                                          <p:spTgt spid="159"/>
                                        </p:tgtEl>
                                        <p:attrNameLst>
                                          <p:attrName>style.visibility</p:attrName>
                                        </p:attrNameLst>
                                      </p:cBhvr>
                                      <p:to>
                                        <p:strVal val="hidden"/>
                                      </p:to>
                                    </p:set>
                                  </p:childTnLst>
                                </p:cTn>
                              </p:par>
                              <p:par>
                                <p:cTn id="533" presetID="19" presetClass="exit" presetSubtype="10" fill="hold" nodeType="withEffect">
                                  <p:stCondLst>
                                    <p:cond delay="0"/>
                                  </p:stCondLst>
                                  <p:childTnLst>
                                    <p:anim calcmode="lin" valueType="num">
                                      <p:cBhvr>
                                        <p:cTn id="534" dur="3000"/>
                                        <p:tgtEl>
                                          <p:spTgt spid="160"/>
                                        </p:tgtEl>
                                        <p:attrNameLst>
                                          <p:attrName>ppt_h</p:attrName>
                                        </p:attrNameLst>
                                      </p:cBhvr>
                                      <p:tavLst>
                                        <p:tav tm="0">
                                          <p:val>
                                            <p:strVal val="ppt_h"/>
                                          </p:val>
                                        </p:tav>
                                        <p:tav tm="100000">
                                          <p:val>
                                            <p:strVal val="ppt_h"/>
                                          </p:val>
                                        </p:tav>
                                      </p:tavLst>
                                    </p:anim>
                                    <p:anim calcmode="lin" valueType="num">
                                      <p:cBhvr>
                                        <p:cTn id="535" dur="3000"/>
                                        <p:tgtEl>
                                          <p:spTgt spid="1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999"/>
                                          </p:stCondLst>
                                        </p:cTn>
                                        <p:tgtEl>
                                          <p:spTgt spid="160"/>
                                        </p:tgtEl>
                                        <p:attrNameLst>
                                          <p:attrName>style.visibility</p:attrName>
                                        </p:attrNameLst>
                                      </p:cBhvr>
                                      <p:to>
                                        <p:strVal val="hidden"/>
                                      </p:to>
                                    </p:set>
                                  </p:childTnLst>
                                </p:cTn>
                              </p:par>
                              <p:par>
                                <p:cTn id="537" presetID="19" presetClass="exit" presetSubtype="10" fill="hold" nodeType="withEffect">
                                  <p:stCondLst>
                                    <p:cond delay="0"/>
                                  </p:stCondLst>
                                  <p:childTnLst>
                                    <p:anim calcmode="lin" valueType="num">
                                      <p:cBhvr>
                                        <p:cTn id="538" dur="3000"/>
                                        <p:tgtEl>
                                          <p:spTgt spid="179"/>
                                        </p:tgtEl>
                                        <p:attrNameLst>
                                          <p:attrName>ppt_h</p:attrName>
                                        </p:attrNameLst>
                                      </p:cBhvr>
                                      <p:tavLst>
                                        <p:tav tm="0">
                                          <p:val>
                                            <p:strVal val="ppt_h"/>
                                          </p:val>
                                        </p:tav>
                                        <p:tav tm="100000">
                                          <p:val>
                                            <p:strVal val="ppt_h"/>
                                          </p:val>
                                        </p:tav>
                                      </p:tavLst>
                                    </p:anim>
                                    <p:anim calcmode="lin" valueType="num">
                                      <p:cBhvr>
                                        <p:cTn id="539" dur="3000"/>
                                        <p:tgtEl>
                                          <p:spTgt spid="1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999"/>
                                          </p:stCondLst>
                                        </p:cTn>
                                        <p:tgtEl>
                                          <p:spTgt spid="179"/>
                                        </p:tgtEl>
                                        <p:attrNameLst>
                                          <p:attrName>style.visibility</p:attrName>
                                        </p:attrNameLst>
                                      </p:cBhvr>
                                      <p:to>
                                        <p:strVal val="hidden"/>
                                      </p:to>
                                    </p:set>
                                  </p:childTnLst>
                                </p:cTn>
                              </p:par>
                              <p:par>
                                <p:cTn id="541" presetID="19" presetClass="exit" presetSubtype="10" fill="hold" nodeType="withEffect">
                                  <p:stCondLst>
                                    <p:cond delay="0"/>
                                  </p:stCondLst>
                                  <p:childTnLst>
                                    <p:anim calcmode="lin" valueType="num">
                                      <p:cBhvr>
                                        <p:cTn id="542" dur="3000"/>
                                        <p:tgtEl>
                                          <p:spTgt spid="182"/>
                                        </p:tgtEl>
                                        <p:attrNameLst>
                                          <p:attrName>ppt_h</p:attrName>
                                        </p:attrNameLst>
                                      </p:cBhvr>
                                      <p:tavLst>
                                        <p:tav tm="0">
                                          <p:val>
                                            <p:strVal val="ppt_h"/>
                                          </p:val>
                                        </p:tav>
                                        <p:tav tm="100000">
                                          <p:val>
                                            <p:strVal val="ppt_h"/>
                                          </p:val>
                                        </p:tav>
                                      </p:tavLst>
                                    </p:anim>
                                    <p:anim calcmode="lin" valueType="num">
                                      <p:cBhvr>
                                        <p:cTn id="543" dur="3000"/>
                                        <p:tgtEl>
                                          <p:spTgt spid="1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999"/>
                                          </p:stCondLst>
                                        </p:cTn>
                                        <p:tgtEl>
                                          <p:spTgt spid="182"/>
                                        </p:tgtEl>
                                        <p:attrNameLst>
                                          <p:attrName>style.visibility</p:attrName>
                                        </p:attrNameLst>
                                      </p:cBhvr>
                                      <p:to>
                                        <p:strVal val="hidden"/>
                                      </p:to>
                                    </p:set>
                                  </p:childTnLst>
                                </p:cTn>
                              </p:par>
                              <p:par>
                                <p:cTn id="545" presetID="19" presetClass="exit" presetSubtype="10" fill="hold" nodeType="withEffect">
                                  <p:stCondLst>
                                    <p:cond delay="0"/>
                                  </p:stCondLst>
                                  <p:childTnLst>
                                    <p:anim calcmode="lin" valueType="num">
                                      <p:cBhvr>
                                        <p:cTn id="546" dur="3000"/>
                                        <p:tgtEl>
                                          <p:spTgt spid="185"/>
                                        </p:tgtEl>
                                        <p:attrNameLst>
                                          <p:attrName>ppt_h</p:attrName>
                                        </p:attrNameLst>
                                      </p:cBhvr>
                                      <p:tavLst>
                                        <p:tav tm="0">
                                          <p:val>
                                            <p:strVal val="ppt_h"/>
                                          </p:val>
                                        </p:tav>
                                        <p:tav tm="100000">
                                          <p:val>
                                            <p:strVal val="ppt_h"/>
                                          </p:val>
                                        </p:tav>
                                      </p:tavLst>
                                    </p:anim>
                                    <p:anim calcmode="lin" valueType="num">
                                      <p:cBhvr>
                                        <p:cTn id="547" dur="3000"/>
                                        <p:tgtEl>
                                          <p:spTgt spid="1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999"/>
                                          </p:stCondLst>
                                        </p:cTn>
                                        <p:tgtEl>
                                          <p:spTgt spid="185"/>
                                        </p:tgtEl>
                                        <p:attrNameLst>
                                          <p:attrName>style.visibility</p:attrName>
                                        </p:attrNameLst>
                                      </p:cBhvr>
                                      <p:to>
                                        <p:strVal val="hidden"/>
                                      </p:to>
                                    </p:set>
                                  </p:childTnLst>
                                </p:cTn>
                              </p:par>
                              <p:par>
                                <p:cTn id="549" presetID="19" presetClass="exit" presetSubtype="10" fill="hold" nodeType="withEffect">
                                  <p:stCondLst>
                                    <p:cond delay="0"/>
                                  </p:stCondLst>
                                  <p:childTnLst>
                                    <p:anim calcmode="lin" valueType="num">
                                      <p:cBhvr>
                                        <p:cTn id="550" dur="3000"/>
                                        <p:tgtEl>
                                          <p:spTgt spid="188"/>
                                        </p:tgtEl>
                                        <p:attrNameLst>
                                          <p:attrName>ppt_h</p:attrName>
                                        </p:attrNameLst>
                                      </p:cBhvr>
                                      <p:tavLst>
                                        <p:tav tm="0">
                                          <p:val>
                                            <p:strVal val="ppt_h"/>
                                          </p:val>
                                        </p:tav>
                                        <p:tav tm="100000">
                                          <p:val>
                                            <p:strVal val="ppt_h"/>
                                          </p:val>
                                        </p:tav>
                                      </p:tavLst>
                                    </p:anim>
                                    <p:anim calcmode="lin" valueType="num">
                                      <p:cBhvr>
                                        <p:cTn id="551" dur="3000"/>
                                        <p:tgtEl>
                                          <p:spTgt spid="1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999"/>
                                          </p:stCondLst>
                                        </p:cTn>
                                        <p:tgtEl>
                                          <p:spTgt spid="188"/>
                                        </p:tgtEl>
                                        <p:attrNameLst>
                                          <p:attrName>style.visibility</p:attrName>
                                        </p:attrNameLst>
                                      </p:cBhvr>
                                      <p:to>
                                        <p:strVal val="hidden"/>
                                      </p:to>
                                    </p:set>
                                  </p:childTnLst>
                                </p:cTn>
                              </p:par>
                              <p:par>
                                <p:cTn id="553" presetID="19" presetClass="exit" presetSubtype="10" fill="hold" nodeType="withEffect">
                                  <p:stCondLst>
                                    <p:cond delay="0"/>
                                  </p:stCondLst>
                                  <p:childTnLst>
                                    <p:anim calcmode="lin" valueType="num">
                                      <p:cBhvr>
                                        <p:cTn id="554" dur="3000"/>
                                        <p:tgtEl>
                                          <p:spTgt spid="191"/>
                                        </p:tgtEl>
                                        <p:attrNameLst>
                                          <p:attrName>ppt_h</p:attrName>
                                        </p:attrNameLst>
                                      </p:cBhvr>
                                      <p:tavLst>
                                        <p:tav tm="0">
                                          <p:val>
                                            <p:strVal val="ppt_h"/>
                                          </p:val>
                                        </p:tav>
                                        <p:tav tm="100000">
                                          <p:val>
                                            <p:strVal val="ppt_h"/>
                                          </p:val>
                                        </p:tav>
                                      </p:tavLst>
                                    </p:anim>
                                    <p:anim calcmode="lin" valueType="num">
                                      <p:cBhvr>
                                        <p:cTn id="555" dur="3000"/>
                                        <p:tgtEl>
                                          <p:spTgt spid="1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999"/>
                                          </p:stCondLst>
                                        </p:cTn>
                                        <p:tgtEl>
                                          <p:spTgt spid="191"/>
                                        </p:tgtEl>
                                        <p:attrNameLst>
                                          <p:attrName>style.visibility</p:attrName>
                                        </p:attrNameLst>
                                      </p:cBhvr>
                                      <p:to>
                                        <p:strVal val="hidden"/>
                                      </p:to>
                                    </p:set>
                                  </p:childTnLst>
                                </p:cTn>
                              </p:par>
                              <p:par>
                                <p:cTn id="557" presetID="19" presetClass="exit" presetSubtype="10" fill="hold" nodeType="withEffect">
                                  <p:stCondLst>
                                    <p:cond delay="0"/>
                                  </p:stCondLst>
                                  <p:childTnLst>
                                    <p:anim calcmode="lin" valueType="num">
                                      <p:cBhvr>
                                        <p:cTn id="558" dur="3000"/>
                                        <p:tgtEl>
                                          <p:spTgt spid="194"/>
                                        </p:tgtEl>
                                        <p:attrNameLst>
                                          <p:attrName>ppt_h</p:attrName>
                                        </p:attrNameLst>
                                      </p:cBhvr>
                                      <p:tavLst>
                                        <p:tav tm="0">
                                          <p:val>
                                            <p:strVal val="ppt_h"/>
                                          </p:val>
                                        </p:tav>
                                        <p:tav tm="100000">
                                          <p:val>
                                            <p:strVal val="ppt_h"/>
                                          </p:val>
                                        </p:tav>
                                      </p:tavLst>
                                    </p:anim>
                                    <p:anim calcmode="lin" valueType="num">
                                      <p:cBhvr>
                                        <p:cTn id="559" dur="3000"/>
                                        <p:tgtEl>
                                          <p:spTgt spid="19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999"/>
                                          </p:stCondLst>
                                        </p:cTn>
                                        <p:tgtEl>
                                          <p:spTgt spid="194"/>
                                        </p:tgtEl>
                                        <p:attrNameLst>
                                          <p:attrName>style.visibility</p:attrName>
                                        </p:attrNameLst>
                                      </p:cBhvr>
                                      <p:to>
                                        <p:strVal val="hidden"/>
                                      </p:to>
                                    </p:set>
                                  </p:childTnLst>
                                </p:cTn>
                              </p:par>
                              <p:par>
                                <p:cTn id="561" presetID="19" presetClass="exit" presetSubtype="10" fill="hold" nodeType="withEffect">
                                  <p:stCondLst>
                                    <p:cond delay="0"/>
                                  </p:stCondLst>
                                  <p:childTnLst>
                                    <p:anim calcmode="lin" valueType="num">
                                      <p:cBhvr>
                                        <p:cTn id="562" dur="3000"/>
                                        <p:tgtEl>
                                          <p:spTgt spid="215"/>
                                        </p:tgtEl>
                                        <p:attrNameLst>
                                          <p:attrName>ppt_h</p:attrName>
                                        </p:attrNameLst>
                                      </p:cBhvr>
                                      <p:tavLst>
                                        <p:tav tm="0">
                                          <p:val>
                                            <p:strVal val="ppt_h"/>
                                          </p:val>
                                        </p:tav>
                                        <p:tav tm="100000">
                                          <p:val>
                                            <p:strVal val="ppt_h"/>
                                          </p:val>
                                        </p:tav>
                                      </p:tavLst>
                                    </p:anim>
                                    <p:anim calcmode="lin" valueType="num">
                                      <p:cBhvr>
                                        <p:cTn id="563" dur="3000"/>
                                        <p:tgtEl>
                                          <p:spTgt spid="2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999"/>
                                          </p:stCondLst>
                                        </p:cTn>
                                        <p:tgtEl>
                                          <p:spTgt spid="215"/>
                                        </p:tgtEl>
                                        <p:attrNameLst>
                                          <p:attrName>style.visibility</p:attrName>
                                        </p:attrNameLst>
                                      </p:cBhvr>
                                      <p:to>
                                        <p:strVal val="hidden"/>
                                      </p:to>
                                    </p:set>
                                  </p:childTnLst>
                                </p:cTn>
                              </p:par>
                              <p:par>
                                <p:cTn id="565" presetID="19" presetClass="exit" presetSubtype="10" fill="hold" nodeType="withEffect">
                                  <p:stCondLst>
                                    <p:cond delay="0"/>
                                  </p:stCondLst>
                                  <p:childTnLst>
                                    <p:anim calcmode="lin" valueType="num">
                                      <p:cBhvr>
                                        <p:cTn id="566" dur="3000"/>
                                        <p:tgtEl>
                                          <p:spTgt spid="218"/>
                                        </p:tgtEl>
                                        <p:attrNameLst>
                                          <p:attrName>ppt_h</p:attrName>
                                        </p:attrNameLst>
                                      </p:cBhvr>
                                      <p:tavLst>
                                        <p:tav tm="0">
                                          <p:val>
                                            <p:strVal val="ppt_h"/>
                                          </p:val>
                                        </p:tav>
                                        <p:tav tm="100000">
                                          <p:val>
                                            <p:strVal val="ppt_h"/>
                                          </p:val>
                                        </p:tav>
                                      </p:tavLst>
                                    </p:anim>
                                    <p:anim calcmode="lin" valueType="num">
                                      <p:cBhvr>
                                        <p:cTn id="567" dur="3000"/>
                                        <p:tgtEl>
                                          <p:spTgt spid="2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999"/>
                                          </p:stCondLst>
                                        </p:cTn>
                                        <p:tgtEl>
                                          <p:spTgt spid="218"/>
                                        </p:tgtEl>
                                        <p:attrNameLst>
                                          <p:attrName>style.visibility</p:attrName>
                                        </p:attrNameLst>
                                      </p:cBhvr>
                                      <p:to>
                                        <p:strVal val="hidden"/>
                                      </p:to>
                                    </p:set>
                                  </p:childTnLst>
                                </p:cTn>
                              </p:par>
                              <p:par>
                                <p:cTn id="569" presetID="19" presetClass="exit" presetSubtype="10" fill="hold" nodeType="withEffect">
                                  <p:stCondLst>
                                    <p:cond delay="0"/>
                                  </p:stCondLst>
                                  <p:childTnLst>
                                    <p:anim calcmode="lin" valueType="num">
                                      <p:cBhvr>
                                        <p:cTn id="570" dur="3000"/>
                                        <p:tgtEl>
                                          <p:spTgt spid="221"/>
                                        </p:tgtEl>
                                        <p:attrNameLst>
                                          <p:attrName>ppt_h</p:attrName>
                                        </p:attrNameLst>
                                      </p:cBhvr>
                                      <p:tavLst>
                                        <p:tav tm="0">
                                          <p:val>
                                            <p:strVal val="ppt_h"/>
                                          </p:val>
                                        </p:tav>
                                        <p:tav tm="100000">
                                          <p:val>
                                            <p:strVal val="ppt_h"/>
                                          </p:val>
                                        </p:tav>
                                      </p:tavLst>
                                    </p:anim>
                                    <p:anim calcmode="lin" valueType="num">
                                      <p:cBhvr>
                                        <p:cTn id="571" dur="3000"/>
                                        <p:tgtEl>
                                          <p:spTgt spid="2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999"/>
                                          </p:stCondLst>
                                        </p:cTn>
                                        <p:tgtEl>
                                          <p:spTgt spid="221"/>
                                        </p:tgtEl>
                                        <p:attrNameLst>
                                          <p:attrName>style.visibility</p:attrName>
                                        </p:attrNameLst>
                                      </p:cBhvr>
                                      <p:to>
                                        <p:strVal val="hidden"/>
                                      </p:to>
                                    </p:set>
                                  </p:childTnLst>
                                </p:cTn>
                              </p:par>
                              <p:par>
                                <p:cTn id="573" presetID="19" presetClass="exit" presetSubtype="10" fill="hold" nodeType="withEffect">
                                  <p:stCondLst>
                                    <p:cond delay="0"/>
                                  </p:stCondLst>
                                  <p:childTnLst>
                                    <p:anim calcmode="lin" valueType="num">
                                      <p:cBhvr>
                                        <p:cTn id="574" dur="3000"/>
                                        <p:tgtEl>
                                          <p:spTgt spid="224"/>
                                        </p:tgtEl>
                                        <p:attrNameLst>
                                          <p:attrName>ppt_h</p:attrName>
                                        </p:attrNameLst>
                                      </p:cBhvr>
                                      <p:tavLst>
                                        <p:tav tm="0">
                                          <p:val>
                                            <p:strVal val="ppt_h"/>
                                          </p:val>
                                        </p:tav>
                                        <p:tav tm="100000">
                                          <p:val>
                                            <p:strVal val="ppt_h"/>
                                          </p:val>
                                        </p:tav>
                                      </p:tavLst>
                                    </p:anim>
                                    <p:anim calcmode="lin" valueType="num">
                                      <p:cBhvr>
                                        <p:cTn id="575" dur="3000"/>
                                        <p:tgtEl>
                                          <p:spTgt spid="2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999"/>
                                          </p:stCondLst>
                                        </p:cTn>
                                        <p:tgtEl>
                                          <p:spTgt spid="224"/>
                                        </p:tgtEl>
                                        <p:attrNameLst>
                                          <p:attrName>style.visibility</p:attrName>
                                        </p:attrNameLst>
                                      </p:cBhvr>
                                      <p:to>
                                        <p:strVal val="hidden"/>
                                      </p:to>
                                    </p:set>
                                  </p:childTnLst>
                                </p:cTn>
                              </p:par>
                              <p:par>
                                <p:cTn id="577" presetID="19" presetClass="exit" presetSubtype="10" fill="hold" nodeType="withEffect">
                                  <p:stCondLst>
                                    <p:cond delay="0"/>
                                  </p:stCondLst>
                                  <p:childTnLst>
                                    <p:anim calcmode="lin" valueType="num">
                                      <p:cBhvr>
                                        <p:cTn id="578" dur="3000"/>
                                        <p:tgtEl>
                                          <p:spTgt spid="227"/>
                                        </p:tgtEl>
                                        <p:attrNameLst>
                                          <p:attrName>ppt_h</p:attrName>
                                        </p:attrNameLst>
                                      </p:cBhvr>
                                      <p:tavLst>
                                        <p:tav tm="0">
                                          <p:val>
                                            <p:strVal val="ppt_h"/>
                                          </p:val>
                                        </p:tav>
                                        <p:tav tm="100000">
                                          <p:val>
                                            <p:strVal val="ppt_h"/>
                                          </p:val>
                                        </p:tav>
                                      </p:tavLst>
                                    </p:anim>
                                    <p:anim calcmode="lin" valueType="num">
                                      <p:cBhvr>
                                        <p:cTn id="579" dur="3000"/>
                                        <p:tgtEl>
                                          <p:spTgt spid="2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999"/>
                                          </p:stCondLst>
                                        </p:cTn>
                                        <p:tgtEl>
                                          <p:spTgt spid="227"/>
                                        </p:tgtEl>
                                        <p:attrNameLst>
                                          <p:attrName>style.visibility</p:attrName>
                                        </p:attrNameLst>
                                      </p:cBhvr>
                                      <p:to>
                                        <p:strVal val="hidden"/>
                                      </p:to>
                                    </p:set>
                                  </p:childTnLst>
                                </p:cTn>
                              </p:par>
                              <p:par>
                                <p:cTn id="581" presetID="19" presetClass="exit" presetSubtype="10" fill="hold" nodeType="withEffect">
                                  <p:stCondLst>
                                    <p:cond delay="0"/>
                                  </p:stCondLst>
                                  <p:childTnLst>
                                    <p:anim calcmode="lin" valueType="num">
                                      <p:cBhvr>
                                        <p:cTn id="582" dur="3000"/>
                                        <p:tgtEl>
                                          <p:spTgt spid="230"/>
                                        </p:tgtEl>
                                        <p:attrNameLst>
                                          <p:attrName>ppt_h</p:attrName>
                                        </p:attrNameLst>
                                      </p:cBhvr>
                                      <p:tavLst>
                                        <p:tav tm="0">
                                          <p:val>
                                            <p:strVal val="ppt_h"/>
                                          </p:val>
                                        </p:tav>
                                        <p:tav tm="100000">
                                          <p:val>
                                            <p:strVal val="ppt_h"/>
                                          </p:val>
                                        </p:tav>
                                      </p:tavLst>
                                    </p:anim>
                                    <p:anim calcmode="lin" valueType="num">
                                      <p:cBhvr>
                                        <p:cTn id="583" dur="3000"/>
                                        <p:tgtEl>
                                          <p:spTgt spid="2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999"/>
                                          </p:stCondLst>
                                        </p:cTn>
                                        <p:tgtEl>
                                          <p:spTgt spid="230"/>
                                        </p:tgtEl>
                                        <p:attrNameLst>
                                          <p:attrName>style.visibility</p:attrName>
                                        </p:attrNameLst>
                                      </p:cBhvr>
                                      <p:to>
                                        <p:strVal val="hidden"/>
                                      </p:to>
                                    </p:set>
                                  </p:childTnLst>
                                </p:cTn>
                              </p:par>
                              <p:par>
                                <p:cTn id="585" presetID="19" presetClass="exit" presetSubtype="10" fill="hold" nodeType="withEffect">
                                  <p:stCondLst>
                                    <p:cond delay="0"/>
                                  </p:stCondLst>
                                  <p:childTnLst>
                                    <p:anim calcmode="lin" valueType="num">
                                      <p:cBhvr>
                                        <p:cTn id="586" dur="3000"/>
                                        <p:tgtEl>
                                          <p:spTgt spid="41"/>
                                        </p:tgtEl>
                                        <p:attrNameLst>
                                          <p:attrName>ppt_h</p:attrName>
                                        </p:attrNameLst>
                                      </p:cBhvr>
                                      <p:tavLst>
                                        <p:tav tm="0">
                                          <p:val>
                                            <p:strVal val="ppt_h"/>
                                          </p:val>
                                        </p:tav>
                                        <p:tav tm="100000">
                                          <p:val>
                                            <p:strVal val="ppt_h"/>
                                          </p:val>
                                        </p:tav>
                                      </p:tavLst>
                                    </p:anim>
                                    <p:anim calcmode="lin" valueType="num">
                                      <p:cBhvr>
                                        <p:cTn id="587" dur="3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999"/>
                                          </p:stCondLst>
                                        </p:cTn>
                                        <p:tgtEl>
                                          <p:spTgt spid="41"/>
                                        </p:tgtEl>
                                        <p:attrNameLst>
                                          <p:attrName>style.visibility</p:attrName>
                                        </p:attrNameLst>
                                      </p:cBhvr>
                                      <p:to>
                                        <p:strVal val="hidden"/>
                                      </p:to>
                                    </p:set>
                                  </p:childTnLst>
                                </p:cTn>
                              </p:par>
                              <p:par>
                                <p:cTn id="589" presetID="19" presetClass="exit" presetSubtype="10" fill="hold" nodeType="withEffect">
                                  <p:stCondLst>
                                    <p:cond delay="0"/>
                                  </p:stCondLst>
                                  <p:childTnLst>
                                    <p:anim calcmode="lin" valueType="num">
                                      <p:cBhvr>
                                        <p:cTn id="590" dur="3000"/>
                                        <p:tgtEl>
                                          <p:spTgt spid="42"/>
                                        </p:tgtEl>
                                        <p:attrNameLst>
                                          <p:attrName>ppt_h</p:attrName>
                                        </p:attrNameLst>
                                      </p:cBhvr>
                                      <p:tavLst>
                                        <p:tav tm="0">
                                          <p:val>
                                            <p:strVal val="ppt_h"/>
                                          </p:val>
                                        </p:tav>
                                        <p:tav tm="100000">
                                          <p:val>
                                            <p:strVal val="ppt_h"/>
                                          </p:val>
                                        </p:tav>
                                      </p:tavLst>
                                    </p:anim>
                                    <p:anim calcmode="lin" valueType="num">
                                      <p:cBhvr>
                                        <p:cTn id="591" dur="3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999"/>
                                          </p:stCondLst>
                                        </p:cTn>
                                        <p:tgtEl>
                                          <p:spTgt spid="42"/>
                                        </p:tgtEl>
                                        <p:attrNameLst>
                                          <p:attrName>style.visibility</p:attrName>
                                        </p:attrNameLst>
                                      </p:cBhvr>
                                      <p:to>
                                        <p:strVal val="hidden"/>
                                      </p:to>
                                    </p:set>
                                  </p:childTnLst>
                                </p:cTn>
                              </p:par>
                              <p:par>
                                <p:cTn id="593" presetID="19" presetClass="exit" presetSubtype="10" fill="hold" nodeType="withEffect">
                                  <p:stCondLst>
                                    <p:cond delay="0"/>
                                  </p:stCondLst>
                                  <p:childTnLst>
                                    <p:anim calcmode="lin" valueType="num">
                                      <p:cBhvr>
                                        <p:cTn id="594" dur="3000"/>
                                        <p:tgtEl>
                                          <p:spTgt spid="35"/>
                                        </p:tgtEl>
                                        <p:attrNameLst>
                                          <p:attrName>ppt_h</p:attrName>
                                        </p:attrNameLst>
                                      </p:cBhvr>
                                      <p:tavLst>
                                        <p:tav tm="0">
                                          <p:val>
                                            <p:strVal val="ppt_h"/>
                                          </p:val>
                                        </p:tav>
                                        <p:tav tm="100000">
                                          <p:val>
                                            <p:strVal val="ppt_h"/>
                                          </p:val>
                                        </p:tav>
                                      </p:tavLst>
                                    </p:anim>
                                    <p:anim calcmode="lin" valueType="num">
                                      <p:cBhvr>
                                        <p:cTn id="595" dur="3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999"/>
                                          </p:stCondLst>
                                        </p:cTn>
                                        <p:tgtEl>
                                          <p:spTgt spid="35"/>
                                        </p:tgtEl>
                                        <p:attrNameLst>
                                          <p:attrName>style.visibility</p:attrName>
                                        </p:attrNameLst>
                                      </p:cBhvr>
                                      <p:to>
                                        <p:strVal val="hidden"/>
                                      </p:to>
                                    </p:set>
                                  </p:childTnLst>
                                </p:cTn>
                              </p:par>
                              <p:par>
                                <p:cTn id="597" presetID="19" presetClass="exit" presetSubtype="10" fill="hold" nodeType="withEffect">
                                  <p:stCondLst>
                                    <p:cond delay="0"/>
                                  </p:stCondLst>
                                  <p:childTnLst>
                                    <p:anim calcmode="lin" valueType="num">
                                      <p:cBhvr>
                                        <p:cTn id="598" dur="3000"/>
                                        <p:tgtEl>
                                          <p:spTgt spid="36"/>
                                        </p:tgtEl>
                                        <p:attrNameLst>
                                          <p:attrName>ppt_h</p:attrName>
                                        </p:attrNameLst>
                                      </p:cBhvr>
                                      <p:tavLst>
                                        <p:tav tm="0">
                                          <p:val>
                                            <p:strVal val="ppt_h"/>
                                          </p:val>
                                        </p:tav>
                                        <p:tav tm="100000">
                                          <p:val>
                                            <p:strVal val="ppt_h"/>
                                          </p:val>
                                        </p:tav>
                                      </p:tavLst>
                                    </p:anim>
                                    <p:anim calcmode="lin" valueType="num">
                                      <p:cBhvr>
                                        <p:cTn id="599" dur="3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999"/>
                                          </p:stCondLst>
                                        </p:cTn>
                                        <p:tgtEl>
                                          <p:spTgt spid="36"/>
                                        </p:tgtEl>
                                        <p:attrNameLst>
                                          <p:attrName>style.visibility</p:attrName>
                                        </p:attrNameLst>
                                      </p:cBhvr>
                                      <p:to>
                                        <p:strVal val="hidden"/>
                                      </p:to>
                                    </p:set>
                                  </p:childTnLst>
                                </p:cTn>
                              </p:par>
                              <p:par>
                                <p:cTn id="601" presetID="19" presetClass="exit" presetSubtype="10" fill="hold" nodeType="withEffect">
                                  <p:stCondLst>
                                    <p:cond delay="0"/>
                                  </p:stCondLst>
                                  <p:childTnLst>
                                    <p:anim calcmode="lin" valueType="num">
                                      <p:cBhvr>
                                        <p:cTn id="602" dur="3000"/>
                                        <p:tgtEl>
                                          <p:spTgt spid="29"/>
                                        </p:tgtEl>
                                        <p:attrNameLst>
                                          <p:attrName>ppt_h</p:attrName>
                                        </p:attrNameLst>
                                      </p:cBhvr>
                                      <p:tavLst>
                                        <p:tav tm="0">
                                          <p:val>
                                            <p:strVal val="ppt_h"/>
                                          </p:val>
                                        </p:tav>
                                        <p:tav tm="100000">
                                          <p:val>
                                            <p:strVal val="ppt_h"/>
                                          </p:val>
                                        </p:tav>
                                      </p:tavLst>
                                    </p:anim>
                                    <p:anim calcmode="lin" valueType="num">
                                      <p:cBhvr>
                                        <p:cTn id="603" dur="3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999"/>
                                          </p:stCondLst>
                                        </p:cTn>
                                        <p:tgtEl>
                                          <p:spTgt spid="29"/>
                                        </p:tgtEl>
                                        <p:attrNameLst>
                                          <p:attrName>style.visibility</p:attrName>
                                        </p:attrNameLst>
                                      </p:cBhvr>
                                      <p:to>
                                        <p:strVal val="hidden"/>
                                      </p:to>
                                    </p:set>
                                  </p:childTnLst>
                                </p:cTn>
                              </p:par>
                              <p:par>
                                <p:cTn id="605" presetID="19" presetClass="exit" presetSubtype="10" fill="hold" nodeType="withEffect">
                                  <p:stCondLst>
                                    <p:cond delay="0"/>
                                  </p:stCondLst>
                                  <p:childTnLst>
                                    <p:anim calcmode="lin" valueType="num">
                                      <p:cBhvr>
                                        <p:cTn id="606" dur="3000"/>
                                        <p:tgtEl>
                                          <p:spTgt spid="30"/>
                                        </p:tgtEl>
                                        <p:attrNameLst>
                                          <p:attrName>ppt_h</p:attrName>
                                        </p:attrNameLst>
                                      </p:cBhvr>
                                      <p:tavLst>
                                        <p:tav tm="0">
                                          <p:val>
                                            <p:strVal val="ppt_h"/>
                                          </p:val>
                                        </p:tav>
                                        <p:tav tm="100000">
                                          <p:val>
                                            <p:strVal val="ppt_h"/>
                                          </p:val>
                                        </p:tav>
                                      </p:tavLst>
                                    </p:anim>
                                    <p:anim calcmode="lin" valueType="num">
                                      <p:cBhvr>
                                        <p:cTn id="607" dur="3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999"/>
                                          </p:stCondLst>
                                        </p:cTn>
                                        <p:tgtEl>
                                          <p:spTgt spid="30"/>
                                        </p:tgtEl>
                                        <p:attrNameLst>
                                          <p:attrName>style.visibility</p:attrName>
                                        </p:attrNameLst>
                                      </p:cBhvr>
                                      <p:to>
                                        <p:strVal val="hidden"/>
                                      </p:to>
                                    </p:set>
                                  </p:childTnLst>
                                </p:cTn>
                              </p:par>
                              <p:par>
                                <p:cTn id="609" presetID="19" presetClass="exit" presetSubtype="10" fill="hold" nodeType="withEffect">
                                  <p:stCondLst>
                                    <p:cond delay="0"/>
                                  </p:stCondLst>
                                  <p:childTnLst>
                                    <p:anim calcmode="lin" valueType="num">
                                      <p:cBhvr>
                                        <p:cTn id="610" dur="3000"/>
                                        <p:tgtEl>
                                          <p:spTgt spid="85"/>
                                        </p:tgtEl>
                                        <p:attrNameLst>
                                          <p:attrName>ppt_h</p:attrName>
                                        </p:attrNameLst>
                                      </p:cBhvr>
                                      <p:tavLst>
                                        <p:tav tm="0">
                                          <p:val>
                                            <p:strVal val="ppt_h"/>
                                          </p:val>
                                        </p:tav>
                                        <p:tav tm="100000">
                                          <p:val>
                                            <p:strVal val="ppt_h"/>
                                          </p:val>
                                        </p:tav>
                                      </p:tavLst>
                                    </p:anim>
                                    <p:anim calcmode="lin" valueType="num">
                                      <p:cBhvr>
                                        <p:cTn id="611" dur="3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999"/>
                                          </p:stCondLst>
                                        </p:cTn>
                                        <p:tgtEl>
                                          <p:spTgt spid="85"/>
                                        </p:tgtEl>
                                        <p:attrNameLst>
                                          <p:attrName>style.visibility</p:attrName>
                                        </p:attrNameLst>
                                      </p:cBhvr>
                                      <p:to>
                                        <p:strVal val="hidden"/>
                                      </p:to>
                                    </p:set>
                                  </p:childTnLst>
                                </p:cTn>
                              </p:par>
                              <p:par>
                                <p:cTn id="613" presetID="19" presetClass="exit" presetSubtype="10" fill="hold" nodeType="withEffect">
                                  <p:stCondLst>
                                    <p:cond delay="0"/>
                                  </p:stCondLst>
                                  <p:childTnLst>
                                    <p:anim calcmode="lin" valueType="num">
                                      <p:cBhvr>
                                        <p:cTn id="614" dur="3000"/>
                                        <p:tgtEl>
                                          <p:spTgt spid="86"/>
                                        </p:tgtEl>
                                        <p:attrNameLst>
                                          <p:attrName>ppt_h</p:attrName>
                                        </p:attrNameLst>
                                      </p:cBhvr>
                                      <p:tavLst>
                                        <p:tav tm="0">
                                          <p:val>
                                            <p:strVal val="ppt_h"/>
                                          </p:val>
                                        </p:tav>
                                        <p:tav tm="100000">
                                          <p:val>
                                            <p:strVal val="ppt_h"/>
                                          </p:val>
                                        </p:tav>
                                      </p:tavLst>
                                    </p:anim>
                                    <p:anim calcmode="lin" valueType="num">
                                      <p:cBhvr>
                                        <p:cTn id="615" dur="3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999"/>
                                          </p:stCondLst>
                                        </p:cTn>
                                        <p:tgtEl>
                                          <p:spTgt spid="86"/>
                                        </p:tgtEl>
                                        <p:attrNameLst>
                                          <p:attrName>style.visibility</p:attrName>
                                        </p:attrNameLst>
                                      </p:cBhvr>
                                      <p:to>
                                        <p:strVal val="hidden"/>
                                      </p:to>
                                    </p:set>
                                  </p:childTnLst>
                                </p:cTn>
                              </p:par>
                              <p:par>
                                <p:cTn id="617" presetID="19" presetClass="exit" presetSubtype="10" fill="hold" nodeType="withEffect">
                                  <p:stCondLst>
                                    <p:cond delay="0"/>
                                  </p:stCondLst>
                                  <p:childTnLst>
                                    <p:anim calcmode="lin" valueType="num">
                                      <p:cBhvr>
                                        <p:cTn id="618" dur="3000"/>
                                        <p:tgtEl>
                                          <p:spTgt spid="79"/>
                                        </p:tgtEl>
                                        <p:attrNameLst>
                                          <p:attrName>ppt_h</p:attrName>
                                        </p:attrNameLst>
                                      </p:cBhvr>
                                      <p:tavLst>
                                        <p:tav tm="0">
                                          <p:val>
                                            <p:strVal val="ppt_h"/>
                                          </p:val>
                                        </p:tav>
                                        <p:tav tm="100000">
                                          <p:val>
                                            <p:strVal val="ppt_h"/>
                                          </p:val>
                                        </p:tav>
                                      </p:tavLst>
                                    </p:anim>
                                    <p:anim calcmode="lin" valueType="num">
                                      <p:cBhvr>
                                        <p:cTn id="619" dur="3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999"/>
                                          </p:stCondLst>
                                        </p:cTn>
                                        <p:tgtEl>
                                          <p:spTgt spid="79"/>
                                        </p:tgtEl>
                                        <p:attrNameLst>
                                          <p:attrName>style.visibility</p:attrName>
                                        </p:attrNameLst>
                                      </p:cBhvr>
                                      <p:to>
                                        <p:strVal val="hidden"/>
                                      </p:to>
                                    </p:set>
                                  </p:childTnLst>
                                </p:cTn>
                              </p:par>
                              <p:par>
                                <p:cTn id="621" presetID="19" presetClass="exit" presetSubtype="10" fill="hold" nodeType="withEffect">
                                  <p:stCondLst>
                                    <p:cond delay="0"/>
                                  </p:stCondLst>
                                  <p:childTnLst>
                                    <p:anim calcmode="lin" valueType="num">
                                      <p:cBhvr>
                                        <p:cTn id="622" dur="3000"/>
                                        <p:tgtEl>
                                          <p:spTgt spid="80"/>
                                        </p:tgtEl>
                                        <p:attrNameLst>
                                          <p:attrName>ppt_h</p:attrName>
                                        </p:attrNameLst>
                                      </p:cBhvr>
                                      <p:tavLst>
                                        <p:tav tm="0">
                                          <p:val>
                                            <p:strVal val="ppt_h"/>
                                          </p:val>
                                        </p:tav>
                                        <p:tav tm="100000">
                                          <p:val>
                                            <p:strVal val="ppt_h"/>
                                          </p:val>
                                        </p:tav>
                                      </p:tavLst>
                                    </p:anim>
                                    <p:anim calcmode="lin" valueType="num">
                                      <p:cBhvr>
                                        <p:cTn id="623" dur="3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999"/>
                                          </p:stCondLst>
                                        </p:cTn>
                                        <p:tgtEl>
                                          <p:spTgt spid="80"/>
                                        </p:tgtEl>
                                        <p:attrNameLst>
                                          <p:attrName>style.visibility</p:attrName>
                                        </p:attrNameLst>
                                      </p:cBhvr>
                                      <p:to>
                                        <p:strVal val="hidden"/>
                                      </p:to>
                                    </p:set>
                                  </p:childTnLst>
                                </p:cTn>
                              </p:par>
                              <p:par>
                                <p:cTn id="625" presetID="19" presetClass="exit" presetSubtype="10" fill="hold" nodeType="withEffect">
                                  <p:stCondLst>
                                    <p:cond delay="0"/>
                                  </p:stCondLst>
                                  <p:childTnLst>
                                    <p:anim calcmode="lin" valueType="num">
                                      <p:cBhvr>
                                        <p:cTn id="626" dur="3000"/>
                                        <p:tgtEl>
                                          <p:spTgt spid="73"/>
                                        </p:tgtEl>
                                        <p:attrNameLst>
                                          <p:attrName>ppt_h</p:attrName>
                                        </p:attrNameLst>
                                      </p:cBhvr>
                                      <p:tavLst>
                                        <p:tav tm="0">
                                          <p:val>
                                            <p:strVal val="ppt_h"/>
                                          </p:val>
                                        </p:tav>
                                        <p:tav tm="100000">
                                          <p:val>
                                            <p:strVal val="ppt_h"/>
                                          </p:val>
                                        </p:tav>
                                      </p:tavLst>
                                    </p:anim>
                                    <p:anim calcmode="lin" valueType="num">
                                      <p:cBhvr>
                                        <p:cTn id="627" dur="3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999"/>
                                          </p:stCondLst>
                                        </p:cTn>
                                        <p:tgtEl>
                                          <p:spTgt spid="73"/>
                                        </p:tgtEl>
                                        <p:attrNameLst>
                                          <p:attrName>style.visibility</p:attrName>
                                        </p:attrNameLst>
                                      </p:cBhvr>
                                      <p:to>
                                        <p:strVal val="hidden"/>
                                      </p:to>
                                    </p:set>
                                  </p:childTnLst>
                                </p:cTn>
                              </p:par>
                              <p:par>
                                <p:cTn id="629" presetID="19" presetClass="exit" presetSubtype="10" fill="hold" nodeType="withEffect">
                                  <p:stCondLst>
                                    <p:cond delay="0"/>
                                  </p:stCondLst>
                                  <p:childTnLst>
                                    <p:anim calcmode="lin" valueType="num">
                                      <p:cBhvr>
                                        <p:cTn id="630" dur="3000"/>
                                        <p:tgtEl>
                                          <p:spTgt spid="74"/>
                                        </p:tgtEl>
                                        <p:attrNameLst>
                                          <p:attrName>ppt_h</p:attrName>
                                        </p:attrNameLst>
                                      </p:cBhvr>
                                      <p:tavLst>
                                        <p:tav tm="0">
                                          <p:val>
                                            <p:strVal val="ppt_h"/>
                                          </p:val>
                                        </p:tav>
                                        <p:tav tm="100000">
                                          <p:val>
                                            <p:strVal val="ppt_h"/>
                                          </p:val>
                                        </p:tav>
                                      </p:tavLst>
                                    </p:anim>
                                    <p:anim calcmode="lin" valueType="num">
                                      <p:cBhvr>
                                        <p:cTn id="631" dur="3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999"/>
                                          </p:stCondLst>
                                        </p:cTn>
                                        <p:tgtEl>
                                          <p:spTgt spid="74"/>
                                        </p:tgtEl>
                                        <p:attrNameLst>
                                          <p:attrName>style.visibility</p:attrName>
                                        </p:attrNameLst>
                                      </p:cBhvr>
                                      <p:to>
                                        <p:strVal val="hidden"/>
                                      </p:to>
                                    </p:set>
                                  </p:childTnLst>
                                </p:cTn>
                              </p:par>
                              <p:par>
                                <p:cTn id="633" presetID="19" presetClass="exit" presetSubtype="10" fill="hold" nodeType="withEffect">
                                  <p:stCondLst>
                                    <p:cond delay="0"/>
                                  </p:stCondLst>
                                  <p:childTnLst>
                                    <p:anim calcmode="lin" valueType="num">
                                      <p:cBhvr>
                                        <p:cTn id="634" dur="3000"/>
                                        <p:tgtEl>
                                          <p:spTgt spid="197"/>
                                        </p:tgtEl>
                                        <p:attrNameLst>
                                          <p:attrName>ppt_h</p:attrName>
                                        </p:attrNameLst>
                                      </p:cBhvr>
                                      <p:tavLst>
                                        <p:tav tm="0">
                                          <p:val>
                                            <p:strVal val="ppt_h"/>
                                          </p:val>
                                        </p:tav>
                                        <p:tav tm="100000">
                                          <p:val>
                                            <p:strVal val="ppt_h"/>
                                          </p:val>
                                        </p:tav>
                                      </p:tavLst>
                                    </p:anim>
                                    <p:anim calcmode="lin" valueType="num">
                                      <p:cBhvr>
                                        <p:cTn id="635" dur="3000"/>
                                        <p:tgtEl>
                                          <p:spTgt spid="1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999"/>
                                          </p:stCondLst>
                                        </p:cTn>
                                        <p:tgtEl>
                                          <p:spTgt spid="197"/>
                                        </p:tgtEl>
                                        <p:attrNameLst>
                                          <p:attrName>style.visibility</p:attrName>
                                        </p:attrNameLst>
                                      </p:cBhvr>
                                      <p:to>
                                        <p:strVal val="hidden"/>
                                      </p:to>
                                    </p:set>
                                  </p:childTnLst>
                                </p:cTn>
                              </p:par>
                              <p:par>
                                <p:cTn id="637" presetID="19" presetClass="exit" presetSubtype="10" fill="hold" nodeType="withEffect">
                                  <p:stCondLst>
                                    <p:cond delay="0"/>
                                  </p:stCondLst>
                                  <p:childTnLst>
                                    <p:anim calcmode="lin" valueType="num">
                                      <p:cBhvr>
                                        <p:cTn id="638" dur="3000"/>
                                        <p:tgtEl>
                                          <p:spTgt spid="200"/>
                                        </p:tgtEl>
                                        <p:attrNameLst>
                                          <p:attrName>ppt_h</p:attrName>
                                        </p:attrNameLst>
                                      </p:cBhvr>
                                      <p:tavLst>
                                        <p:tav tm="0">
                                          <p:val>
                                            <p:strVal val="ppt_h"/>
                                          </p:val>
                                        </p:tav>
                                        <p:tav tm="100000">
                                          <p:val>
                                            <p:strVal val="ppt_h"/>
                                          </p:val>
                                        </p:tav>
                                      </p:tavLst>
                                    </p:anim>
                                    <p:anim calcmode="lin" valueType="num">
                                      <p:cBhvr>
                                        <p:cTn id="639" dur="3000"/>
                                        <p:tgtEl>
                                          <p:spTgt spid="2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999"/>
                                          </p:stCondLst>
                                        </p:cTn>
                                        <p:tgtEl>
                                          <p:spTgt spid="200"/>
                                        </p:tgtEl>
                                        <p:attrNameLst>
                                          <p:attrName>style.visibility</p:attrName>
                                        </p:attrNameLst>
                                      </p:cBhvr>
                                      <p:to>
                                        <p:strVal val="hidden"/>
                                      </p:to>
                                    </p:set>
                                  </p:childTnLst>
                                </p:cTn>
                              </p:par>
                              <p:par>
                                <p:cTn id="641" presetID="19" presetClass="exit" presetSubtype="10" fill="hold" nodeType="withEffect">
                                  <p:stCondLst>
                                    <p:cond delay="0"/>
                                  </p:stCondLst>
                                  <p:childTnLst>
                                    <p:anim calcmode="lin" valueType="num">
                                      <p:cBhvr>
                                        <p:cTn id="642" dur="3000"/>
                                        <p:tgtEl>
                                          <p:spTgt spid="203"/>
                                        </p:tgtEl>
                                        <p:attrNameLst>
                                          <p:attrName>ppt_h</p:attrName>
                                        </p:attrNameLst>
                                      </p:cBhvr>
                                      <p:tavLst>
                                        <p:tav tm="0">
                                          <p:val>
                                            <p:strVal val="ppt_h"/>
                                          </p:val>
                                        </p:tav>
                                        <p:tav tm="100000">
                                          <p:val>
                                            <p:strVal val="ppt_h"/>
                                          </p:val>
                                        </p:tav>
                                      </p:tavLst>
                                    </p:anim>
                                    <p:anim calcmode="lin" valueType="num">
                                      <p:cBhvr>
                                        <p:cTn id="643" dur="3000"/>
                                        <p:tgtEl>
                                          <p:spTgt spid="2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999"/>
                                          </p:stCondLst>
                                        </p:cTn>
                                        <p:tgtEl>
                                          <p:spTgt spid="203"/>
                                        </p:tgtEl>
                                        <p:attrNameLst>
                                          <p:attrName>style.visibility</p:attrName>
                                        </p:attrNameLst>
                                      </p:cBhvr>
                                      <p:to>
                                        <p:strVal val="hidden"/>
                                      </p:to>
                                    </p:set>
                                  </p:childTnLst>
                                </p:cTn>
                              </p:par>
                              <p:par>
                                <p:cTn id="645" presetID="19" presetClass="exit" presetSubtype="10" fill="hold" nodeType="withEffect">
                                  <p:stCondLst>
                                    <p:cond delay="0"/>
                                  </p:stCondLst>
                                  <p:childTnLst>
                                    <p:anim calcmode="lin" valueType="num">
                                      <p:cBhvr>
                                        <p:cTn id="646" dur="3000"/>
                                        <p:tgtEl>
                                          <p:spTgt spid="206"/>
                                        </p:tgtEl>
                                        <p:attrNameLst>
                                          <p:attrName>ppt_h</p:attrName>
                                        </p:attrNameLst>
                                      </p:cBhvr>
                                      <p:tavLst>
                                        <p:tav tm="0">
                                          <p:val>
                                            <p:strVal val="ppt_h"/>
                                          </p:val>
                                        </p:tav>
                                        <p:tav tm="100000">
                                          <p:val>
                                            <p:strVal val="ppt_h"/>
                                          </p:val>
                                        </p:tav>
                                      </p:tavLst>
                                    </p:anim>
                                    <p:anim calcmode="lin" valueType="num">
                                      <p:cBhvr>
                                        <p:cTn id="647" dur="3000"/>
                                        <p:tgtEl>
                                          <p:spTgt spid="2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999"/>
                                          </p:stCondLst>
                                        </p:cTn>
                                        <p:tgtEl>
                                          <p:spTgt spid="206"/>
                                        </p:tgtEl>
                                        <p:attrNameLst>
                                          <p:attrName>style.visibility</p:attrName>
                                        </p:attrNameLst>
                                      </p:cBhvr>
                                      <p:to>
                                        <p:strVal val="hidden"/>
                                      </p:to>
                                    </p:set>
                                  </p:childTnLst>
                                </p:cTn>
                              </p:par>
                              <p:par>
                                <p:cTn id="649" presetID="19" presetClass="exit" presetSubtype="10" fill="hold" nodeType="withEffect">
                                  <p:stCondLst>
                                    <p:cond delay="0"/>
                                  </p:stCondLst>
                                  <p:childTnLst>
                                    <p:anim calcmode="lin" valueType="num">
                                      <p:cBhvr>
                                        <p:cTn id="650" dur="3000"/>
                                        <p:tgtEl>
                                          <p:spTgt spid="209"/>
                                        </p:tgtEl>
                                        <p:attrNameLst>
                                          <p:attrName>ppt_h</p:attrName>
                                        </p:attrNameLst>
                                      </p:cBhvr>
                                      <p:tavLst>
                                        <p:tav tm="0">
                                          <p:val>
                                            <p:strVal val="ppt_h"/>
                                          </p:val>
                                        </p:tav>
                                        <p:tav tm="100000">
                                          <p:val>
                                            <p:strVal val="ppt_h"/>
                                          </p:val>
                                        </p:tav>
                                      </p:tavLst>
                                    </p:anim>
                                    <p:anim calcmode="lin" valueType="num">
                                      <p:cBhvr>
                                        <p:cTn id="651" dur="3000"/>
                                        <p:tgtEl>
                                          <p:spTgt spid="2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999"/>
                                          </p:stCondLst>
                                        </p:cTn>
                                        <p:tgtEl>
                                          <p:spTgt spid="209"/>
                                        </p:tgtEl>
                                        <p:attrNameLst>
                                          <p:attrName>style.visibility</p:attrName>
                                        </p:attrNameLst>
                                      </p:cBhvr>
                                      <p:to>
                                        <p:strVal val="hidden"/>
                                      </p:to>
                                    </p:set>
                                  </p:childTnLst>
                                </p:cTn>
                              </p:par>
                              <p:par>
                                <p:cTn id="653" presetID="19" presetClass="exit" presetSubtype="10" fill="hold" nodeType="withEffect">
                                  <p:stCondLst>
                                    <p:cond delay="0"/>
                                  </p:stCondLst>
                                  <p:childTnLst>
                                    <p:anim calcmode="lin" valueType="num">
                                      <p:cBhvr>
                                        <p:cTn id="654" dur="3000"/>
                                        <p:tgtEl>
                                          <p:spTgt spid="212"/>
                                        </p:tgtEl>
                                        <p:attrNameLst>
                                          <p:attrName>ppt_h</p:attrName>
                                        </p:attrNameLst>
                                      </p:cBhvr>
                                      <p:tavLst>
                                        <p:tav tm="0">
                                          <p:val>
                                            <p:strVal val="ppt_h"/>
                                          </p:val>
                                        </p:tav>
                                        <p:tav tm="100000">
                                          <p:val>
                                            <p:strVal val="ppt_h"/>
                                          </p:val>
                                        </p:tav>
                                      </p:tavLst>
                                    </p:anim>
                                    <p:anim calcmode="lin" valueType="num">
                                      <p:cBhvr>
                                        <p:cTn id="655" dur="3000"/>
                                        <p:tgtEl>
                                          <p:spTgt spid="2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999"/>
                                          </p:stCondLst>
                                        </p:cTn>
                                        <p:tgtEl>
                                          <p:spTgt spid="212"/>
                                        </p:tgtEl>
                                        <p:attrNameLst>
                                          <p:attrName>style.visibility</p:attrName>
                                        </p:attrNameLst>
                                      </p:cBhvr>
                                      <p:to>
                                        <p:strVal val="hidden"/>
                                      </p:to>
                                    </p:set>
                                  </p:childTnLst>
                                </p:cTn>
                              </p:par>
                              <p:par>
                                <p:cTn id="657" presetID="19" presetClass="exit" presetSubtype="10" fill="hold" nodeType="withEffect">
                                  <p:stCondLst>
                                    <p:cond delay="0"/>
                                  </p:stCondLst>
                                  <p:childTnLst>
                                    <p:anim calcmode="lin" valueType="num">
                                      <p:cBhvr>
                                        <p:cTn id="658" dur="3000"/>
                                        <p:tgtEl>
                                          <p:spTgt spid="233"/>
                                        </p:tgtEl>
                                        <p:attrNameLst>
                                          <p:attrName>ppt_h</p:attrName>
                                        </p:attrNameLst>
                                      </p:cBhvr>
                                      <p:tavLst>
                                        <p:tav tm="0">
                                          <p:val>
                                            <p:strVal val="ppt_h"/>
                                          </p:val>
                                        </p:tav>
                                        <p:tav tm="100000">
                                          <p:val>
                                            <p:strVal val="ppt_h"/>
                                          </p:val>
                                        </p:tav>
                                      </p:tavLst>
                                    </p:anim>
                                    <p:anim calcmode="lin" valueType="num">
                                      <p:cBhvr>
                                        <p:cTn id="659" dur="3000"/>
                                        <p:tgtEl>
                                          <p:spTgt spid="2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999"/>
                                          </p:stCondLst>
                                        </p:cTn>
                                        <p:tgtEl>
                                          <p:spTgt spid="233"/>
                                        </p:tgtEl>
                                        <p:attrNameLst>
                                          <p:attrName>style.visibility</p:attrName>
                                        </p:attrNameLst>
                                      </p:cBhvr>
                                      <p:to>
                                        <p:strVal val="hidden"/>
                                      </p:to>
                                    </p:set>
                                  </p:childTnLst>
                                </p:cTn>
                              </p:par>
                              <p:par>
                                <p:cTn id="661" presetID="19" presetClass="exit" presetSubtype="10" fill="hold" nodeType="withEffect">
                                  <p:stCondLst>
                                    <p:cond delay="0"/>
                                  </p:stCondLst>
                                  <p:childTnLst>
                                    <p:anim calcmode="lin" valueType="num">
                                      <p:cBhvr>
                                        <p:cTn id="662" dur="3000"/>
                                        <p:tgtEl>
                                          <p:spTgt spid="236"/>
                                        </p:tgtEl>
                                        <p:attrNameLst>
                                          <p:attrName>ppt_h</p:attrName>
                                        </p:attrNameLst>
                                      </p:cBhvr>
                                      <p:tavLst>
                                        <p:tav tm="0">
                                          <p:val>
                                            <p:strVal val="ppt_h"/>
                                          </p:val>
                                        </p:tav>
                                        <p:tav tm="100000">
                                          <p:val>
                                            <p:strVal val="ppt_h"/>
                                          </p:val>
                                        </p:tav>
                                      </p:tavLst>
                                    </p:anim>
                                    <p:anim calcmode="lin" valueType="num">
                                      <p:cBhvr>
                                        <p:cTn id="663" dur="3000"/>
                                        <p:tgtEl>
                                          <p:spTgt spid="2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999"/>
                                          </p:stCondLst>
                                        </p:cTn>
                                        <p:tgtEl>
                                          <p:spTgt spid="236"/>
                                        </p:tgtEl>
                                        <p:attrNameLst>
                                          <p:attrName>style.visibility</p:attrName>
                                        </p:attrNameLst>
                                      </p:cBhvr>
                                      <p:to>
                                        <p:strVal val="hidden"/>
                                      </p:to>
                                    </p:set>
                                  </p:childTnLst>
                                </p:cTn>
                              </p:par>
                              <p:par>
                                <p:cTn id="665" presetID="19" presetClass="exit" presetSubtype="10" fill="hold" nodeType="withEffect">
                                  <p:stCondLst>
                                    <p:cond delay="0"/>
                                  </p:stCondLst>
                                  <p:childTnLst>
                                    <p:anim calcmode="lin" valueType="num">
                                      <p:cBhvr>
                                        <p:cTn id="666" dur="3000"/>
                                        <p:tgtEl>
                                          <p:spTgt spid="239"/>
                                        </p:tgtEl>
                                        <p:attrNameLst>
                                          <p:attrName>ppt_h</p:attrName>
                                        </p:attrNameLst>
                                      </p:cBhvr>
                                      <p:tavLst>
                                        <p:tav tm="0">
                                          <p:val>
                                            <p:strVal val="ppt_h"/>
                                          </p:val>
                                        </p:tav>
                                        <p:tav tm="100000">
                                          <p:val>
                                            <p:strVal val="ppt_h"/>
                                          </p:val>
                                        </p:tav>
                                      </p:tavLst>
                                    </p:anim>
                                    <p:anim calcmode="lin" valueType="num">
                                      <p:cBhvr>
                                        <p:cTn id="667" dur="3000"/>
                                        <p:tgtEl>
                                          <p:spTgt spid="2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999"/>
                                          </p:stCondLst>
                                        </p:cTn>
                                        <p:tgtEl>
                                          <p:spTgt spid="239"/>
                                        </p:tgtEl>
                                        <p:attrNameLst>
                                          <p:attrName>style.visibility</p:attrName>
                                        </p:attrNameLst>
                                      </p:cBhvr>
                                      <p:to>
                                        <p:strVal val="hidden"/>
                                      </p:to>
                                    </p:set>
                                  </p:childTnLst>
                                </p:cTn>
                              </p:par>
                              <p:par>
                                <p:cTn id="669" presetID="19" presetClass="exit" presetSubtype="10" fill="hold" nodeType="withEffect">
                                  <p:stCondLst>
                                    <p:cond delay="0"/>
                                  </p:stCondLst>
                                  <p:childTnLst>
                                    <p:anim calcmode="lin" valueType="num">
                                      <p:cBhvr>
                                        <p:cTn id="670" dur="3000"/>
                                        <p:tgtEl>
                                          <p:spTgt spid="242"/>
                                        </p:tgtEl>
                                        <p:attrNameLst>
                                          <p:attrName>ppt_h</p:attrName>
                                        </p:attrNameLst>
                                      </p:cBhvr>
                                      <p:tavLst>
                                        <p:tav tm="0">
                                          <p:val>
                                            <p:strVal val="ppt_h"/>
                                          </p:val>
                                        </p:tav>
                                        <p:tav tm="100000">
                                          <p:val>
                                            <p:strVal val="ppt_h"/>
                                          </p:val>
                                        </p:tav>
                                      </p:tavLst>
                                    </p:anim>
                                    <p:anim calcmode="lin" valueType="num">
                                      <p:cBhvr>
                                        <p:cTn id="671" dur="3000"/>
                                        <p:tgtEl>
                                          <p:spTgt spid="2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999"/>
                                          </p:stCondLst>
                                        </p:cTn>
                                        <p:tgtEl>
                                          <p:spTgt spid="242"/>
                                        </p:tgtEl>
                                        <p:attrNameLst>
                                          <p:attrName>style.visibility</p:attrName>
                                        </p:attrNameLst>
                                      </p:cBhvr>
                                      <p:to>
                                        <p:strVal val="hidden"/>
                                      </p:to>
                                    </p:set>
                                  </p:childTnLst>
                                </p:cTn>
                              </p:par>
                              <p:par>
                                <p:cTn id="673" presetID="19" presetClass="exit" presetSubtype="10" fill="hold" nodeType="withEffect">
                                  <p:stCondLst>
                                    <p:cond delay="0"/>
                                  </p:stCondLst>
                                  <p:childTnLst>
                                    <p:anim calcmode="lin" valueType="num">
                                      <p:cBhvr>
                                        <p:cTn id="674" dur="3000"/>
                                        <p:tgtEl>
                                          <p:spTgt spid="245"/>
                                        </p:tgtEl>
                                        <p:attrNameLst>
                                          <p:attrName>ppt_h</p:attrName>
                                        </p:attrNameLst>
                                      </p:cBhvr>
                                      <p:tavLst>
                                        <p:tav tm="0">
                                          <p:val>
                                            <p:strVal val="ppt_h"/>
                                          </p:val>
                                        </p:tav>
                                        <p:tav tm="100000">
                                          <p:val>
                                            <p:strVal val="ppt_h"/>
                                          </p:val>
                                        </p:tav>
                                      </p:tavLst>
                                    </p:anim>
                                    <p:anim calcmode="lin" valueType="num">
                                      <p:cBhvr>
                                        <p:cTn id="675" dur="3000"/>
                                        <p:tgtEl>
                                          <p:spTgt spid="2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999"/>
                                          </p:stCondLst>
                                        </p:cTn>
                                        <p:tgtEl>
                                          <p:spTgt spid="245"/>
                                        </p:tgtEl>
                                        <p:attrNameLst>
                                          <p:attrName>style.visibility</p:attrName>
                                        </p:attrNameLst>
                                      </p:cBhvr>
                                      <p:to>
                                        <p:strVal val="hidden"/>
                                      </p:to>
                                    </p:set>
                                  </p:childTnLst>
                                </p:cTn>
                              </p:par>
                              <p:par>
                                <p:cTn id="677" presetID="19" presetClass="exit" presetSubtype="10" fill="hold" nodeType="withEffect">
                                  <p:stCondLst>
                                    <p:cond delay="0"/>
                                  </p:stCondLst>
                                  <p:childTnLst>
                                    <p:anim calcmode="lin" valueType="num">
                                      <p:cBhvr>
                                        <p:cTn id="678" dur="3000"/>
                                        <p:tgtEl>
                                          <p:spTgt spid="248"/>
                                        </p:tgtEl>
                                        <p:attrNameLst>
                                          <p:attrName>ppt_h</p:attrName>
                                        </p:attrNameLst>
                                      </p:cBhvr>
                                      <p:tavLst>
                                        <p:tav tm="0">
                                          <p:val>
                                            <p:strVal val="ppt_h"/>
                                          </p:val>
                                        </p:tav>
                                        <p:tav tm="100000">
                                          <p:val>
                                            <p:strVal val="ppt_h"/>
                                          </p:val>
                                        </p:tav>
                                      </p:tavLst>
                                    </p:anim>
                                    <p:anim calcmode="lin" valueType="num">
                                      <p:cBhvr>
                                        <p:cTn id="679" dur="3000"/>
                                        <p:tgtEl>
                                          <p:spTgt spid="2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999"/>
                                          </p:stCondLst>
                                        </p:cTn>
                                        <p:tgtEl>
                                          <p:spTgt spid="248"/>
                                        </p:tgtEl>
                                        <p:attrNameLst>
                                          <p:attrName>style.visibility</p:attrName>
                                        </p:attrNameLst>
                                      </p:cBhvr>
                                      <p:to>
                                        <p:strVal val="hidden"/>
                                      </p:to>
                                    </p:set>
                                  </p:childTnLst>
                                </p:cTn>
                              </p:par>
                              <p:par>
                                <p:cTn id="681" presetID="23" presetClass="entr" presetSubtype="272" fill="hold" nodeType="withEffect">
                                  <p:stCondLst>
                                    <p:cond delay="0"/>
                                  </p:stCondLst>
                                  <p:childTnLst>
                                    <p:set>
                                      <p:cBhvr>
                                        <p:cTn id="682" dur="1" fill="hold">
                                          <p:stCondLst>
                                            <p:cond delay="0"/>
                                          </p:stCondLst>
                                        </p:cTn>
                                        <p:tgtEl>
                                          <p:spTgt spid="261"/>
                                        </p:tgtEl>
                                        <p:attrNameLst>
                                          <p:attrName>style.visibility</p:attrName>
                                        </p:attrNameLst>
                                      </p:cBhvr>
                                      <p:to>
                                        <p:strVal val="visible"/>
                                      </p:to>
                                    </p:set>
                                    <p:anim calcmode="lin" valueType="num">
                                      <p:cBhvr>
                                        <p:cTn id="683" dur="2750" fill="hold"/>
                                        <p:tgtEl>
                                          <p:spTgt spid="261"/>
                                        </p:tgtEl>
                                        <p:attrNameLst>
                                          <p:attrName>ppt_w</p:attrName>
                                        </p:attrNameLst>
                                      </p:cBhvr>
                                      <p:tavLst>
                                        <p:tav tm="0">
                                          <p:val>
                                            <p:strVal val="2/3*#ppt_w"/>
                                          </p:val>
                                        </p:tav>
                                        <p:tav tm="100000">
                                          <p:val>
                                            <p:strVal val="#ppt_w"/>
                                          </p:val>
                                        </p:tav>
                                      </p:tavLst>
                                    </p:anim>
                                    <p:anim calcmode="lin" valueType="num">
                                      <p:cBhvr>
                                        <p:cTn id="684" dur="2750" fill="hold"/>
                                        <p:tgtEl>
                                          <p:spTgt spid="261"/>
                                        </p:tgtEl>
                                        <p:attrNameLst>
                                          <p:attrName>ppt_h</p:attrName>
                                        </p:attrNameLst>
                                      </p:cBhvr>
                                      <p:tavLst>
                                        <p:tav tm="0">
                                          <p:val>
                                            <p:strVal val="2/3*#ppt_h"/>
                                          </p:val>
                                        </p:tav>
                                        <p:tav tm="100000">
                                          <p:val>
                                            <p:strVal val="#ppt_h"/>
                                          </p:val>
                                        </p:tav>
                                      </p:tavLst>
                                    </p:anim>
                                  </p:childTnLst>
                                </p:cTn>
                              </p:par>
                              <p:par>
                                <p:cTn id="685" presetID="16" presetClass="entr" presetSubtype="42" fill="hold" nodeType="withEffect">
                                  <p:stCondLst>
                                    <p:cond delay="0"/>
                                  </p:stCondLst>
                                  <p:childTnLst>
                                    <p:set>
                                      <p:cBhvr>
                                        <p:cTn id="686" dur="1" fill="hold">
                                          <p:stCondLst>
                                            <p:cond delay="0"/>
                                          </p:stCondLst>
                                        </p:cTn>
                                        <p:tgtEl>
                                          <p:spTgt spid="261"/>
                                        </p:tgtEl>
                                        <p:attrNameLst>
                                          <p:attrName>style.visibility</p:attrName>
                                        </p:attrNameLst>
                                      </p:cBhvr>
                                      <p:to>
                                        <p:strVal val="visible"/>
                                      </p:to>
                                    </p:set>
                                    <p:animEffect transition="in" filter="barn(outHorizontal)">
                                      <p:cBhvr>
                                        <p:cTn id="687" dur="2500"/>
                                        <p:tgtEl>
                                          <p:spTgt spid="261"/>
                                        </p:tgtEl>
                                      </p:cBhvr>
                                    </p:animEffect>
                                  </p:childTnLst>
                                </p:cTn>
                              </p:par>
                              <p:par>
                                <p:cTn id="688" presetID="23" presetClass="exit" presetSubtype="272" fill="hold" nodeType="withEffect">
                                  <p:stCondLst>
                                    <p:cond delay="0"/>
                                  </p:stCondLst>
                                  <p:childTnLst>
                                    <p:anim calcmode="lin" valueType="num">
                                      <p:cBhvr>
                                        <p:cTn id="689" dur="3500"/>
                                        <p:tgtEl>
                                          <p:spTgt spid="262"/>
                                        </p:tgtEl>
                                        <p:attrNameLst>
                                          <p:attrName>ppt_w</p:attrName>
                                        </p:attrNameLst>
                                      </p:cBhvr>
                                      <p:tavLst>
                                        <p:tav tm="0">
                                          <p:val>
                                            <p:strVal val="ppt_w"/>
                                          </p:val>
                                        </p:tav>
                                        <p:tav tm="100000">
                                          <p:val>
                                            <p:strVal val="4/3*ppt_w"/>
                                          </p:val>
                                        </p:tav>
                                      </p:tavLst>
                                    </p:anim>
                                    <p:anim calcmode="lin" valueType="num">
                                      <p:cBhvr>
                                        <p:cTn id="690" dur="3500"/>
                                        <p:tgtEl>
                                          <p:spTgt spid="262"/>
                                        </p:tgtEl>
                                        <p:attrNameLst>
                                          <p:attrName>ppt_h</p:attrName>
                                        </p:attrNameLst>
                                      </p:cBhvr>
                                      <p:tavLst>
                                        <p:tav tm="0">
                                          <p:val>
                                            <p:strVal val="ppt_h"/>
                                          </p:val>
                                        </p:tav>
                                        <p:tav tm="100000">
                                          <p:val>
                                            <p:strVal val="4/3*ppt_h"/>
                                          </p:val>
                                        </p:tav>
                                      </p:tavLst>
                                    </p:anim>
                                    <p:set>
                                      <p:cBhvr>
                                        <p:cTn id="691" dur="1" fill="hold">
                                          <p:stCondLst>
                                            <p:cond delay="3499"/>
                                          </p:stCondLst>
                                        </p:cTn>
                                        <p:tgtEl>
                                          <p:spTgt spid="26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9" name="618 Grupo"/>
          <p:cNvGrpSpPr/>
          <p:nvPr/>
        </p:nvGrpSpPr>
        <p:grpSpPr>
          <a:xfrm>
            <a:off x="0" y="0"/>
            <a:ext cx="9170370" cy="5133104"/>
            <a:chOff x="0" y="0"/>
            <a:chExt cx="9170370" cy="5133104"/>
          </a:xfrm>
        </p:grpSpPr>
        <p:sp>
          <p:nvSpPr>
            <p:cNvPr id="620" name="619 Rectángulo"/>
            <p:cNvSpPr/>
            <p:nvPr/>
          </p:nvSpPr>
          <p:spPr>
            <a:xfrm flipH="1">
              <a:off x="0" y="2571750"/>
              <a:ext cx="9170370" cy="2561354"/>
            </a:xfrm>
            <a:prstGeom prst="rect">
              <a:avLst/>
            </a:prstGeom>
            <a:gradFill>
              <a:gsLst>
                <a:gs pos="56000">
                  <a:srgbClr val="113D00">
                    <a:lumMod val="0"/>
                  </a:srgbClr>
                </a:gs>
                <a:gs pos="10000">
                  <a:srgbClr val="66FF33">
                    <a:lumMod val="7000"/>
                  </a:srgbClr>
                </a:gs>
                <a:gs pos="75000">
                  <a:srgbClr val="8CFF58">
                    <a:lumMod val="7000"/>
                  </a:srgbClr>
                </a:gs>
                <a:gs pos="37000">
                  <a:srgbClr val="FF0066"/>
                </a:gs>
                <a:gs pos="98000">
                  <a:srgbClr val="E91762"/>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1" name="620 Rectángulo"/>
            <p:cNvSpPr/>
            <p:nvPr/>
          </p:nvSpPr>
          <p:spPr>
            <a:xfrm flipH="1" flipV="1">
              <a:off x="0" y="0"/>
              <a:ext cx="9170069" cy="2571750"/>
            </a:xfrm>
            <a:prstGeom prst="rect">
              <a:avLst/>
            </a:prstGeom>
            <a:gradFill flip="none" rotWithShape="1">
              <a:gsLst>
                <a:gs pos="56000">
                  <a:srgbClr val="113D00">
                    <a:lumMod val="0"/>
                  </a:srgbClr>
                </a:gs>
                <a:gs pos="10000">
                  <a:srgbClr val="66FF33">
                    <a:lumMod val="7000"/>
                  </a:srgbClr>
                </a:gs>
                <a:gs pos="75000">
                  <a:srgbClr val="8CFF58">
                    <a:lumMod val="7000"/>
                  </a:srgbClr>
                </a:gs>
                <a:gs pos="37000">
                  <a:srgbClr val="FF0066"/>
                </a:gs>
                <a:gs pos="98000">
                  <a:srgbClr val="E91762"/>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22" name="621 Imagen" descr="Diapositiva6"/>
          <p:cNvPicPr>
            <a:picLocks noGrp="1" noChangeAspect="1"/>
          </p:cNvPicPr>
          <p:nvPr isPhoto="1"/>
        </p:nvPicPr>
        <p:blipFill rotWithShape="1">
          <a:blip r:embed="rId2">
            <a:lum/>
            <a:extLst>
              <a:ext uri="{28A0092B-C50C-407E-A947-70E740481C1C}">
                <a14:useLocalDpi xmlns:a14="http://schemas.microsoft.com/office/drawing/2010/main" val="0"/>
              </a:ext>
            </a:extLst>
          </a:blip>
          <a:srcRect l="-100000"/>
          <a:stretch/>
        </p:blipFill>
        <p:spPr>
          <a:xfrm>
            <a:off x="-9153088" y="0"/>
            <a:ext cx="18297088" cy="5143500"/>
          </a:xfrm>
          <a:prstGeom prst="rect">
            <a:avLst/>
          </a:prstGeom>
          <a:noFill/>
          <a:ln>
            <a:noFill/>
          </a:ln>
        </p:spPr>
      </p:pic>
      <p:grpSp>
        <p:nvGrpSpPr>
          <p:cNvPr id="2" name="1 Grupo"/>
          <p:cNvGrpSpPr/>
          <p:nvPr/>
        </p:nvGrpSpPr>
        <p:grpSpPr>
          <a:xfrm flipH="1">
            <a:off x="179512" y="1203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3" name="2 Grupo"/>
            <p:cNvGrpSpPr/>
            <p:nvPr/>
          </p:nvGrpSpPr>
          <p:grpSpPr>
            <a:xfrm>
              <a:off x="0" y="34950"/>
              <a:ext cx="2160536" cy="1765138"/>
              <a:chOff x="0" y="34950"/>
              <a:chExt cx="2160536" cy="1765138"/>
            </a:xfrm>
            <a:grpFill/>
          </p:grpSpPr>
          <p:grpSp>
            <p:nvGrpSpPr>
              <p:cNvPr id="18" name="17 Grupo"/>
              <p:cNvGrpSpPr/>
              <p:nvPr/>
            </p:nvGrpSpPr>
            <p:grpSpPr>
              <a:xfrm>
                <a:off x="0" y="34950"/>
                <a:ext cx="1116536" cy="956530"/>
                <a:chOff x="323528" y="627534"/>
                <a:chExt cx="1116536" cy="956530"/>
              </a:xfrm>
              <a:grpFill/>
            </p:grpSpPr>
            <p:sp>
              <p:nvSpPr>
                <p:cNvPr id="22" name="2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a:off x="1044000" y="843558"/>
                <a:ext cx="1116536" cy="956530"/>
                <a:chOff x="323528" y="627534"/>
                <a:chExt cx="1116536" cy="956530"/>
              </a:xfrm>
              <a:grpFill/>
            </p:grpSpPr>
            <p:sp>
              <p:nvSpPr>
                <p:cNvPr id="20" name="1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 name="3 Grupo"/>
            <p:cNvGrpSpPr/>
            <p:nvPr/>
          </p:nvGrpSpPr>
          <p:grpSpPr>
            <a:xfrm>
              <a:off x="2123728" y="1635646"/>
              <a:ext cx="2160536" cy="1765138"/>
              <a:chOff x="0" y="34950"/>
              <a:chExt cx="2160536" cy="1765138"/>
            </a:xfrm>
            <a:grpFill/>
          </p:grpSpPr>
          <p:grpSp>
            <p:nvGrpSpPr>
              <p:cNvPr id="12" name="11 Grupo"/>
              <p:cNvGrpSpPr/>
              <p:nvPr/>
            </p:nvGrpSpPr>
            <p:grpSpPr>
              <a:xfrm>
                <a:off x="0" y="34950"/>
                <a:ext cx="1116536" cy="956530"/>
                <a:chOff x="323528" y="627534"/>
                <a:chExt cx="1116536" cy="956530"/>
              </a:xfrm>
              <a:grpFill/>
            </p:grpSpPr>
            <p:sp>
              <p:nvSpPr>
                <p:cNvPr id="16" name="1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a:off x="1044000" y="843558"/>
                <a:ext cx="1116536" cy="956530"/>
                <a:chOff x="323528" y="627534"/>
                <a:chExt cx="1116536" cy="956530"/>
              </a:xfrm>
              <a:grpFill/>
            </p:grpSpPr>
            <p:sp>
              <p:nvSpPr>
                <p:cNvPr id="14" name="1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 name="4 Grupo"/>
            <p:cNvGrpSpPr/>
            <p:nvPr/>
          </p:nvGrpSpPr>
          <p:grpSpPr>
            <a:xfrm>
              <a:off x="4248000" y="3204000"/>
              <a:ext cx="2160536" cy="1765138"/>
              <a:chOff x="0" y="34950"/>
              <a:chExt cx="2160536" cy="1765138"/>
            </a:xfrm>
            <a:grpFill/>
          </p:grpSpPr>
          <p:grpSp>
            <p:nvGrpSpPr>
              <p:cNvPr id="6" name="5 Grupo"/>
              <p:cNvGrpSpPr/>
              <p:nvPr/>
            </p:nvGrpSpPr>
            <p:grpSpPr>
              <a:xfrm>
                <a:off x="0" y="34950"/>
                <a:ext cx="1116536" cy="956530"/>
                <a:chOff x="323528" y="627534"/>
                <a:chExt cx="1116536" cy="956530"/>
              </a:xfrm>
              <a:grpFill/>
            </p:grpSpPr>
            <p:sp>
              <p:nvSpPr>
                <p:cNvPr id="10" name="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1044000" y="843558"/>
                <a:ext cx="1116536" cy="956530"/>
                <a:chOff x="323528" y="627534"/>
                <a:chExt cx="1116536" cy="956530"/>
              </a:xfrm>
              <a:grpFill/>
            </p:grpSpPr>
            <p:sp>
              <p:nvSpPr>
                <p:cNvPr id="8" name="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 name="23 Grupo"/>
          <p:cNvGrpSpPr/>
          <p:nvPr/>
        </p:nvGrpSpPr>
        <p:grpSpPr>
          <a:xfrm flipH="1">
            <a:off x="1188000" y="1203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25" name="24 Grupo"/>
            <p:cNvGrpSpPr/>
            <p:nvPr/>
          </p:nvGrpSpPr>
          <p:grpSpPr>
            <a:xfrm>
              <a:off x="0" y="34950"/>
              <a:ext cx="2160536" cy="1765138"/>
              <a:chOff x="0" y="34950"/>
              <a:chExt cx="2160536" cy="1765138"/>
            </a:xfrm>
            <a:grpFill/>
          </p:grpSpPr>
          <p:grpSp>
            <p:nvGrpSpPr>
              <p:cNvPr id="40" name="39 Grupo"/>
              <p:cNvGrpSpPr/>
              <p:nvPr/>
            </p:nvGrpSpPr>
            <p:grpSpPr>
              <a:xfrm>
                <a:off x="0" y="34950"/>
                <a:ext cx="1116536" cy="956530"/>
                <a:chOff x="323528" y="627534"/>
                <a:chExt cx="1116536" cy="956530"/>
              </a:xfrm>
              <a:grpFill/>
            </p:grpSpPr>
            <p:sp>
              <p:nvSpPr>
                <p:cNvPr id="44" name="4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1044000" y="843558"/>
                <a:ext cx="1116536" cy="956530"/>
                <a:chOff x="323528" y="627534"/>
                <a:chExt cx="1116536" cy="956530"/>
              </a:xfrm>
              <a:grpFill/>
            </p:grpSpPr>
            <p:sp>
              <p:nvSpPr>
                <p:cNvPr id="42" name="4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 name="25 Grupo"/>
            <p:cNvGrpSpPr/>
            <p:nvPr/>
          </p:nvGrpSpPr>
          <p:grpSpPr>
            <a:xfrm>
              <a:off x="2123728" y="1635646"/>
              <a:ext cx="2160536" cy="1765138"/>
              <a:chOff x="0" y="34950"/>
              <a:chExt cx="2160536" cy="1765138"/>
            </a:xfrm>
            <a:grpFill/>
          </p:grpSpPr>
          <p:grpSp>
            <p:nvGrpSpPr>
              <p:cNvPr id="34" name="33 Grupo"/>
              <p:cNvGrpSpPr/>
              <p:nvPr/>
            </p:nvGrpSpPr>
            <p:grpSpPr>
              <a:xfrm>
                <a:off x="0" y="34950"/>
                <a:ext cx="1116536" cy="956530"/>
                <a:chOff x="323528" y="627534"/>
                <a:chExt cx="1116536" cy="956530"/>
              </a:xfrm>
              <a:grpFill/>
            </p:grpSpPr>
            <p:sp>
              <p:nvSpPr>
                <p:cNvPr id="38" name="3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1044000" y="843558"/>
                <a:ext cx="1116536" cy="956530"/>
                <a:chOff x="323528" y="627534"/>
                <a:chExt cx="1116536" cy="956530"/>
              </a:xfrm>
              <a:grpFill/>
            </p:grpSpPr>
            <p:sp>
              <p:nvSpPr>
                <p:cNvPr id="36" name="3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7" name="26 Grupo"/>
            <p:cNvGrpSpPr/>
            <p:nvPr/>
          </p:nvGrpSpPr>
          <p:grpSpPr>
            <a:xfrm>
              <a:off x="4248000" y="3204000"/>
              <a:ext cx="2160536" cy="1765138"/>
              <a:chOff x="0" y="34950"/>
              <a:chExt cx="2160536" cy="1765138"/>
            </a:xfrm>
            <a:grpFill/>
          </p:grpSpPr>
          <p:grpSp>
            <p:nvGrpSpPr>
              <p:cNvPr id="28" name="27 Grupo"/>
              <p:cNvGrpSpPr/>
              <p:nvPr/>
            </p:nvGrpSpPr>
            <p:grpSpPr>
              <a:xfrm>
                <a:off x="0" y="34950"/>
                <a:ext cx="1116536" cy="956530"/>
                <a:chOff x="323528" y="627534"/>
                <a:chExt cx="1116536" cy="956530"/>
              </a:xfrm>
              <a:grpFill/>
            </p:grpSpPr>
            <p:sp>
              <p:nvSpPr>
                <p:cNvPr id="32" name="3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1044000" y="843558"/>
                <a:ext cx="1116536" cy="956530"/>
                <a:chOff x="323528" y="627534"/>
                <a:chExt cx="1116536" cy="956530"/>
              </a:xfrm>
              <a:grpFill/>
            </p:grpSpPr>
            <p:sp>
              <p:nvSpPr>
                <p:cNvPr id="30" name="2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 name="45 Grupo"/>
          <p:cNvGrpSpPr/>
          <p:nvPr/>
        </p:nvGrpSpPr>
        <p:grpSpPr>
          <a:xfrm flipH="1">
            <a:off x="2304000" y="1188000"/>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47" name="46 Grupo"/>
            <p:cNvGrpSpPr/>
            <p:nvPr/>
          </p:nvGrpSpPr>
          <p:grpSpPr>
            <a:xfrm>
              <a:off x="0" y="34950"/>
              <a:ext cx="2160536" cy="1765138"/>
              <a:chOff x="0" y="34950"/>
              <a:chExt cx="2160536" cy="1765138"/>
            </a:xfrm>
            <a:grpFill/>
          </p:grpSpPr>
          <p:grpSp>
            <p:nvGrpSpPr>
              <p:cNvPr id="62" name="61 Grupo"/>
              <p:cNvGrpSpPr/>
              <p:nvPr/>
            </p:nvGrpSpPr>
            <p:grpSpPr>
              <a:xfrm>
                <a:off x="0" y="34950"/>
                <a:ext cx="1116536" cy="956530"/>
                <a:chOff x="323528" y="627534"/>
                <a:chExt cx="1116536" cy="956530"/>
              </a:xfrm>
              <a:grpFill/>
            </p:grpSpPr>
            <p:sp>
              <p:nvSpPr>
                <p:cNvPr id="66" name="6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1044000" y="843558"/>
                <a:ext cx="1116536" cy="956530"/>
                <a:chOff x="323528" y="627534"/>
                <a:chExt cx="1116536" cy="956530"/>
              </a:xfrm>
              <a:grpFill/>
            </p:grpSpPr>
            <p:sp>
              <p:nvSpPr>
                <p:cNvPr id="64" name="6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 name="47 Grupo"/>
            <p:cNvGrpSpPr/>
            <p:nvPr/>
          </p:nvGrpSpPr>
          <p:grpSpPr>
            <a:xfrm>
              <a:off x="2123728" y="1635646"/>
              <a:ext cx="2160536" cy="1765138"/>
              <a:chOff x="0" y="34950"/>
              <a:chExt cx="2160536" cy="1765138"/>
            </a:xfrm>
            <a:grpFill/>
          </p:grpSpPr>
          <p:grpSp>
            <p:nvGrpSpPr>
              <p:cNvPr id="56" name="55 Grupo"/>
              <p:cNvGrpSpPr/>
              <p:nvPr/>
            </p:nvGrpSpPr>
            <p:grpSpPr>
              <a:xfrm>
                <a:off x="0" y="34950"/>
                <a:ext cx="1116536" cy="956530"/>
                <a:chOff x="323528" y="627534"/>
                <a:chExt cx="1116536" cy="956530"/>
              </a:xfrm>
              <a:grpFill/>
            </p:grpSpPr>
            <p:sp>
              <p:nvSpPr>
                <p:cNvPr id="60" name="5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a:off x="1044000" y="843558"/>
                <a:ext cx="1116536" cy="956530"/>
                <a:chOff x="323528" y="627534"/>
                <a:chExt cx="1116536" cy="956530"/>
              </a:xfrm>
              <a:grpFill/>
            </p:grpSpPr>
            <p:sp>
              <p:nvSpPr>
                <p:cNvPr id="58" name="5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 name="48 Grupo"/>
            <p:cNvGrpSpPr/>
            <p:nvPr/>
          </p:nvGrpSpPr>
          <p:grpSpPr>
            <a:xfrm>
              <a:off x="4248000" y="3204000"/>
              <a:ext cx="2160536" cy="1765138"/>
              <a:chOff x="0" y="34950"/>
              <a:chExt cx="2160536" cy="1765138"/>
            </a:xfrm>
            <a:grpFill/>
          </p:grpSpPr>
          <p:grpSp>
            <p:nvGrpSpPr>
              <p:cNvPr id="50" name="49 Grupo"/>
              <p:cNvGrpSpPr/>
              <p:nvPr/>
            </p:nvGrpSpPr>
            <p:grpSpPr>
              <a:xfrm>
                <a:off x="0" y="34950"/>
                <a:ext cx="1116536" cy="956530"/>
                <a:chOff x="323528" y="627534"/>
                <a:chExt cx="1116536" cy="956530"/>
              </a:xfrm>
              <a:grpFill/>
            </p:grpSpPr>
            <p:sp>
              <p:nvSpPr>
                <p:cNvPr id="54" name="5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1044000" y="843558"/>
                <a:ext cx="1116536" cy="956530"/>
                <a:chOff x="323528" y="627534"/>
                <a:chExt cx="1116536" cy="956530"/>
              </a:xfrm>
              <a:grpFill/>
            </p:grpSpPr>
            <p:sp>
              <p:nvSpPr>
                <p:cNvPr id="52" name="5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68" name="67 Grupo"/>
          <p:cNvGrpSpPr/>
          <p:nvPr/>
        </p:nvGrpSpPr>
        <p:grpSpPr>
          <a:xfrm flipH="1">
            <a:off x="3311608" y="1219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69" name="68 Grupo"/>
            <p:cNvGrpSpPr/>
            <p:nvPr/>
          </p:nvGrpSpPr>
          <p:grpSpPr>
            <a:xfrm>
              <a:off x="0" y="34950"/>
              <a:ext cx="2160536" cy="1765138"/>
              <a:chOff x="0" y="34950"/>
              <a:chExt cx="2160536" cy="1765138"/>
            </a:xfrm>
            <a:grpFill/>
          </p:grpSpPr>
          <p:grpSp>
            <p:nvGrpSpPr>
              <p:cNvPr id="84" name="83 Grupo"/>
              <p:cNvGrpSpPr/>
              <p:nvPr/>
            </p:nvGrpSpPr>
            <p:grpSpPr>
              <a:xfrm>
                <a:off x="0" y="34950"/>
                <a:ext cx="1116536" cy="956530"/>
                <a:chOff x="323528" y="627534"/>
                <a:chExt cx="1116536" cy="956530"/>
              </a:xfrm>
              <a:grpFill/>
            </p:grpSpPr>
            <p:sp>
              <p:nvSpPr>
                <p:cNvPr id="88" name="8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1044000" y="843558"/>
                <a:ext cx="1116536" cy="956530"/>
                <a:chOff x="323528" y="627534"/>
                <a:chExt cx="1116536" cy="956530"/>
              </a:xfrm>
              <a:grpFill/>
            </p:grpSpPr>
            <p:sp>
              <p:nvSpPr>
                <p:cNvPr id="86" name="8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0" name="69 Grupo"/>
            <p:cNvGrpSpPr/>
            <p:nvPr/>
          </p:nvGrpSpPr>
          <p:grpSpPr>
            <a:xfrm>
              <a:off x="2123728" y="1635646"/>
              <a:ext cx="2160536" cy="1765138"/>
              <a:chOff x="0" y="34950"/>
              <a:chExt cx="2160536" cy="1765138"/>
            </a:xfrm>
            <a:grpFill/>
          </p:grpSpPr>
          <p:grpSp>
            <p:nvGrpSpPr>
              <p:cNvPr id="78" name="77 Grupo"/>
              <p:cNvGrpSpPr/>
              <p:nvPr/>
            </p:nvGrpSpPr>
            <p:grpSpPr>
              <a:xfrm>
                <a:off x="0" y="34950"/>
                <a:ext cx="1116536" cy="956530"/>
                <a:chOff x="323528" y="627534"/>
                <a:chExt cx="1116536" cy="956530"/>
              </a:xfrm>
              <a:grpFill/>
            </p:grpSpPr>
            <p:sp>
              <p:nvSpPr>
                <p:cNvPr id="82" name="8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a:off x="1044000" y="843558"/>
                <a:ext cx="1116536" cy="956530"/>
                <a:chOff x="323528" y="627534"/>
                <a:chExt cx="1116536" cy="956530"/>
              </a:xfrm>
              <a:grpFill/>
            </p:grpSpPr>
            <p:sp>
              <p:nvSpPr>
                <p:cNvPr id="80" name="7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1" name="70 Grupo"/>
            <p:cNvGrpSpPr/>
            <p:nvPr/>
          </p:nvGrpSpPr>
          <p:grpSpPr>
            <a:xfrm>
              <a:off x="4248000" y="3204000"/>
              <a:ext cx="2160536" cy="1765138"/>
              <a:chOff x="0" y="34950"/>
              <a:chExt cx="2160536" cy="1765138"/>
            </a:xfrm>
            <a:grpFill/>
          </p:grpSpPr>
          <p:grpSp>
            <p:nvGrpSpPr>
              <p:cNvPr id="72" name="71 Grupo"/>
              <p:cNvGrpSpPr/>
              <p:nvPr/>
            </p:nvGrpSpPr>
            <p:grpSpPr>
              <a:xfrm>
                <a:off x="0" y="34950"/>
                <a:ext cx="1116536" cy="956530"/>
                <a:chOff x="323528" y="627534"/>
                <a:chExt cx="1116536" cy="956530"/>
              </a:xfrm>
              <a:grpFill/>
            </p:grpSpPr>
            <p:sp>
              <p:nvSpPr>
                <p:cNvPr id="76" name="7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1044000" y="843558"/>
                <a:ext cx="1116536" cy="956530"/>
                <a:chOff x="323528" y="627534"/>
                <a:chExt cx="1116536" cy="956530"/>
              </a:xfrm>
              <a:grpFill/>
            </p:grpSpPr>
            <p:sp>
              <p:nvSpPr>
                <p:cNvPr id="74" name="7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90" name="89 Grupo"/>
          <p:cNvGrpSpPr/>
          <p:nvPr/>
        </p:nvGrpSpPr>
        <p:grpSpPr>
          <a:xfrm flipH="1">
            <a:off x="4320096" y="1219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91" name="90 Grupo"/>
            <p:cNvGrpSpPr/>
            <p:nvPr/>
          </p:nvGrpSpPr>
          <p:grpSpPr>
            <a:xfrm>
              <a:off x="0" y="34950"/>
              <a:ext cx="2160536" cy="1765138"/>
              <a:chOff x="0" y="34950"/>
              <a:chExt cx="2160536" cy="1765138"/>
            </a:xfrm>
            <a:grpFill/>
          </p:grpSpPr>
          <p:grpSp>
            <p:nvGrpSpPr>
              <p:cNvPr id="106" name="105 Grupo"/>
              <p:cNvGrpSpPr/>
              <p:nvPr/>
            </p:nvGrpSpPr>
            <p:grpSpPr>
              <a:xfrm>
                <a:off x="0" y="34950"/>
                <a:ext cx="1116536" cy="956530"/>
                <a:chOff x="323528" y="627534"/>
                <a:chExt cx="1116536" cy="956530"/>
              </a:xfrm>
              <a:grpFill/>
            </p:grpSpPr>
            <p:sp>
              <p:nvSpPr>
                <p:cNvPr id="110" name="10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a:off x="1044000" y="843558"/>
                <a:ext cx="1116536" cy="956530"/>
                <a:chOff x="323528" y="627534"/>
                <a:chExt cx="1116536" cy="956530"/>
              </a:xfrm>
              <a:grpFill/>
            </p:grpSpPr>
            <p:sp>
              <p:nvSpPr>
                <p:cNvPr id="108" name="10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2" name="91 Grupo"/>
            <p:cNvGrpSpPr/>
            <p:nvPr/>
          </p:nvGrpSpPr>
          <p:grpSpPr>
            <a:xfrm>
              <a:off x="2123728" y="1635646"/>
              <a:ext cx="2160536" cy="1765138"/>
              <a:chOff x="0" y="34950"/>
              <a:chExt cx="2160536" cy="1765138"/>
            </a:xfrm>
            <a:grpFill/>
          </p:grpSpPr>
          <p:grpSp>
            <p:nvGrpSpPr>
              <p:cNvPr id="100" name="99 Grupo"/>
              <p:cNvGrpSpPr/>
              <p:nvPr/>
            </p:nvGrpSpPr>
            <p:grpSpPr>
              <a:xfrm>
                <a:off x="0" y="34950"/>
                <a:ext cx="1116536" cy="956530"/>
                <a:chOff x="323528" y="627534"/>
                <a:chExt cx="1116536" cy="956530"/>
              </a:xfrm>
              <a:grpFill/>
            </p:grpSpPr>
            <p:sp>
              <p:nvSpPr>
                <p:cNvPr id="104" name="10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a:off x="1044000" y="843558"/>
                <a:ext cx="1116536" cy="956530"/>
                <a:chOff x="323528" y="627534"/>
                <a:chExt cx="1116536" cy="956530"/>
              </a:xfrm>
              <a:grpFill/>
            </p:grpSpPr>
            <p:sp>
              <p:nvSpPr>
                <p:cNvPr id="102" name="10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3" name="92 Grupo"/>
            <p:cNvGrpSpPr/>
            <p:nvPr/>
          </p:nvGrpSpPr>
          <p:grpSpPr>
            <a:xfrm>
              <a:off x="4248000" y="3204000"/>
              <a:ext cx="2160536" cy="1765138"/>
              <a:chOff x="0" y="34950"/>
              <a:chExt cx="2160536" cy="1765138"/>
            </a:xfrm>
            <a:grpFill/>
          </p:grpSpPr>
          <p:grpSp>
            <p:nvGrpSpPr>
              <p:cNvPr id="94" name="93 Grupo"/>
              <p:cNvGrpSpPr/>
              <p:nvPr/>
            </p:nvGrpSpPr>
            <p:grpSpPr>
              <a:xfrm>
                <a:off x="0" y="34950"/>
                <a:ext cx="1116536" cy="956530"/>
                <a:chOff x="323528" y="627534"/>
                <a:chExt cx="1116536" cy="956530"/>
              </a:xfrm>
              <a:grpFill/>
            </p:grpSpPr>
            <p:sp>
              <p:nvSpPr>
                <p:cNvPr id="98" name="9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a:off x="1044000" y="843558"/>
                <a:ext cx="1116536" cy="956530"/>
                <a:chOff x="323528" y="627534"/>
                <a:chExt cx="1116536" cy="956530"/>
              </a:xfrm>
              <a:grpFill/>
            </p:grpSpPr>
            <p:sp>
              <p:nvSpPr>
                <p:cNvPr id="96" name="9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12" name="111 Grupo"/>
          <p:cNvGrpSpPr/>
          <p:nvPr/>
        </p:nvGrpSpPr>
        <p:grpSpPr>
          <a:xfrm flipH="1">
            <a:off x="5436096" y="1203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113" name="112 Grupo"/>
            <p:cNvGrpSpPr/>
            <p:nvPr/>
          </p:nvGrpSpPr>
          <p:grpSpPr>
            <a:xfrm>
              <a:off x="0" y="34950"/>
              <a:ext cx="2160536" cy="1765138"/>
              <a:chOff x="0" y="34950"/>
              <a:chExt cx="2160536" cy="1765138"/>
            </a:xfrm>
            <a:grpFill/>
          </p:grpSpPr>
          <p:grpSp>
            <p:nvGrpSpPr>
              <p:cNvPr id="128" name="127 Grupo"/>
              <p:cNvGrpSpPr/>
              <p:nvPr/>
            </p:nvGrpSpPr>
            <p:grpSpPr>
              <a:xfrm>
                <a:off x="0" y="34950"/>
                <a:ext cx="1116536" cy="956530"/>
                <a:chOff x="323528" y="627534"/>
                <a:chExt cx="1116536" cy="956530"/>
              </a:xfrm>
              <a:grpFill/>
            </p:grpSpPr>
            <p:sp>
              <p:nvSpPr>
                <p:cNvPr id="132" name="13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a:off x="1044000" y="843558"/>
                <a:ext cx="1116536" cy="956530"/>
                <a:chOff x="323528" y="627534"/>
                <a:chExt cx="1116536" cy="956530"/>
              </a:xfrm>
              <a:grpFill/>
            </p:grpSpPr>
            <p:sp>
              <p:nvSpPr>
                <p:cNvPr id="130" name="12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4" name="113 Grupo"/>
            <p:cNvGrpSpPr/>
            <p:nvPr/>
          </p:nvGrpSpPr>
          <p:grpSpPr>
            <a:xfrm>
              <a:off x="2123728" y="1635646"/>
              <a:ext cx="2160536" cy="1765138"/>
              <a:chOff x="0" y="34950"/>
              <a:chExt cx="2160536" cy="1765138"/>
            </a:xfrm>
            <a:grpFill/>
          </p:grpSpPr>
          <p:grpSp>
            <p:nvGrpSpPr>
              <p:cNvPr id="122" name="121 Grupo"/>
              <p:cNvGrpSpPr/>
              <p:nvPr/>
            </p:nvGrpSpPr>
            <p:grpSpPr>
              <a:xfrm>
                <a:off x="0" y="34950"/>
                <a:ext cx="1116536" cy="956530"/>
                <a:chOff x="323528" y="627534"/>
                <a:chExt cx="1116536" cy="956530"/>
              </a:xfrm>
              <a:grpFill/>
            </p:grpSpPr>
            <p:sp>
              <p:nvSpPr>
                <p:cNvPr id="126" name="12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a:off x="1044000" y="843558"/>
                <a:ext cx="1116536" cy="956530"/>
                <a:chOff x="323528" y="627534"/>
                <a:chExt cx="1116536" cy="956530"/>
              </a:xfrm>
              <a:grpFill/>
            </p:grpSpPr>
            <p:sp>
              <p:nvSpPr>
                <p:cNvPr id="124" name="12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5" name="114 Grupo"/>
            <p:cNvGrpSpPr/>
            <p:nvPr/>
          </p:nvGrpSpPr>
          <p:grpSpPr>
            <a:xfrm>
              <a:off x="4248000" y="3204000"/>
              <a:ext cx="2160536" cy="1765138"/>
              <a:chOff x="0" y="34950"/>
              <a:chExt cx="2160536" cy="1765138"/>
            </a:xfrm>
            <a:grpFill/>
          </p:grpSpPr>
          <p:grpSp>
            <p:nvGrpSpPr>
              <p:cNvPr id="116" name="115 Grupo"/>
              <p:cNvGrpSpPr/>
              <p:nvPr/>
            </p:nvGrpSpPr>
            <p:grpSpPr>
              <a:xfrm>
                <a:off x="0" y="34950"/>
                <a:ext cx="1116536" cy="956530"/>
                <a:chOff x="323528" y="627534"/>
                <a:chExt cx="1116536" cy="956530"/>
              </a:xfrm>
              <a:grpFill/>
            </p:grpSpPr>
            <p:sp>
              <p:nvSpPr>
                <p:cNvPr id="120" name="11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1044000" y="843558"/>
                <a:ext cx="1116536" cy="956530"/>
                <a:chOff x="323528" y="627534"/>
                <a:chExt cx="1116536" cy="956530"/>
              </a:xfrm>
              <a:grpFill/>
            </p:grpSpPr>
            <p:sp>
              <p:nvSpPr>
                <p:cNvPr id="118" name="11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34" name="133 Grupo"/>
          <p:cNvGrpSpPr/>
          <p:nvPr/>
        </p:nvGrpSpPr>
        <p:grpSpPr>
          <a:xfrm flipH="1">
            <a:off x="6480000" y="1188000"/>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135" name="134 Grupo"/>
            <p:cNvGrpSpPr/>
            <p:nvPr/>
          </p:nvGrpSpPr>
          <p:grpSpPr>
            <a:xfrm>
              <a:off x="0" y="34950"/>
              <a:ext cx="2160536" cy="1765138"/>
              <a:chOff x="0" y="34950"/>
              <a:chExt cx="2160536" cy="1765138"/>
            </a:xfrm>
            <a:grpFill/>
          </p:grpSpPr>
          <p:grpSp>
            <p:nvGrpSpPr>
              <p:cNvPr id="150" name="149 Grupo"/>
              <p:cNvGrpSpPr/>
              <p:nvPr/>
            </p:nvGrpSpPr>
            <p:grpSpPr>
              <a:xfrm>
                <a:off x="0" y="34950"/>
                <a:ext cx="1116536" cy="956530"/>
                <a:chOff x="323528" y="627534"/>
                <a:chExt cx="1116536" cy="956530"/>
              </a:xfrm>
              <a:grpFill/>
            </p:grpSpPr>
            <p:sp>
              <p:nvSpPr>
                <p:cNvPr id="154" name="15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a:off x="1044000" y="843558"/>
                <a:ext cx="1116536" cy="956530"/>
                <a:chOff x="323528" y="627534"/>
                <a:chExt cx="1116536" cy="956530"/>
              </a:xfrm>
              <a:grpFill/>
            </p:grpSpPr>
            <p:sp>
              <p:nvSpPr>
                <p:cNvPr id="152" name="15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6" name="135 Grupo"/>
            <p:cNvGrpSpPr/>
            <p:nvPr/>
          </p:nvGrpSpPr>
          <p:grpSpPr>
            <a:xfrm>
              <a:off x="2123728" y="1635646"/>
              <a:ext cx="2160536" cy="1765138"/>
              <a:chOff x="0" y="34950"/>
              <a:chExt cx="2160536" cy="1765138"/>
            </a:xfrm>
            <a:grpFill/>
          </p:grpSpPr>
          <p:grpSp>
            <p:nvGrpSpPr>
              <p:cNvPr id="144" name="143 Grupo"/>
              <p:cNvGrpSpPr/>
              <p:nvPr/>
            </p:nvGrpSpPr>
            <p:grpSpPr>
              <a:xfrm>
                <a:off x="0" y="34950"/>
                <a:ext cx="1116536" cy="956530"/>
                <a:chOff x="323528" y="627534"/>
                <a:chExt cx="1116536" cy="956530"/>
              </a:xfrm>
              <a:grpFill/>
            </p:grpSpPr>
            <p:sp>
              <p:nvSpPr>
                <p:cNvPr id="148" name="14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a:off x="1044000" y="843558"/>
                <a:ext cx="1116536" cy="956530"/>
                <a:chOff x="323528" y="627534"/>
                <a:chExt cx="1116536" cy="956530"/>
              </a:xfrm>
              <a:grpFill/>
            </p:grpSpPr>
            <p:sp>
              <p:nvSpPr>
                <p:cNvPr id="146" name="14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7" name="136 Grupo"/>
            <p:cNvGrpSpPr/>
            <p:nvPr/>
          </p:nvGrpSpPr>
          <p:grpSpPr>
            <a:xfrm>
              <a:off x="4248000" y="3204000"/>
              <a:ext cx="2160536" cy="1765138"/>
              <a:chOff x="0" y="34950"/>
              <a:chExt cx="2160536" cy="1765138"/>
            </a:xfrm>
            <a:grpFill/>
          </p:grpSpPr>
          <p:grpSp>
            <p:nvGrpSpPr>
              <p:cNvPr id="138" name="137 Grupo"/>
              <p:cNvGrpSpPr/>
              <p:nvPr/>
            </p:nvGrpSpPr>
            <p:grpSpPr>
              <a:xfrm>
                <a:off x="0" y="34950"/>
                <a:ext cx="1116536" cy="956530"/>
                <a:chOff x="323528" y="627534"/>
                <a:chExt cx="1116536" cy="956530"/>
              </a:xfrm>
              <a:grpFill/>
            </p:grpSpPr>
            <p:sp>
              <p:nvSpPr>
                <p:cNvPr id="142" name="14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a:off x="1044000" y="843558"/>
                <a:ext cx="1116536" cy="956530"/>
                <a:chOff x="323528" y="627534"/>
                <a:chExt cx="1116536" cy="956530"/>
              </a:xfrm>
              <a:grpFill/>
            </p:grpSpPr>
            <p:sp>
              <p:nvSpPr>
                <p:cNvPr id="140" name="13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56" name="155 Grupo"/>
          <p:cNvGrpSpPr/>
          <p:nvPr/>
        </p:nvGrpSpPr>
        <p:grpSpPr>
          <a:xfrm flipH="1" flipV="1">
            <a:off x="180000" y="2571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157" name="156 Grupo"/>
            <p:cNvGrpSpPr/>
            <p:nvPr/>
          </p:nvGrpSpPr>
          <p:grpSpPr>
            <a:xfrm>
              <a:off x="0" y="34950"/>
              <a:ext cx="2160536" cy="1765138"/>
              <a:chOff x="0" y="34950"/>
              <a:chExt cx="2160536" cy="1765138"/>
            </a:xfrm>
            <a:grpFill/>
          </p:grpSpPr>
          <p:grpSp>
            <p:nvGrpSpPr>
              <p:cNvPr id="172" name="171 Grupo"/>
              <p:cNvGrpSpPr/>
              <p:nvPr/>
            </p:nvGrpSpPr>
            <p:grpSpPr>
              <a:xfrm>
                <a:off x="0" y="34950"/>
                <a:ext cx="1116536" cy="956530"/>
                <a:chOff x="323528" y="627534"/>
                <a:chExt cx="1116536" cy="956530"/>
              </a:xfrm>
              <a:grpFill/>
            </p:grpSpPr>
            <p:sp>
              <p:nvSpPr>
                <p:cNvPr id="176" name="17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1044000" y="843558"/>
                <a:ext cx="1116536" cy="956530"/>
                <a:chOff x="323528" y="627534"/>
                <a:chExt cx="1116536" cy="956530"/>
              </a:xfrm>
              <a:grpFill/>
            </p:grpSpPr>
            <p:sp>
              <p:nvSpPr>
                <p:cNvPr id="174" name="17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8" name="157 Grupo"/>
            <p:cNvGrpSpPr/>
            <p:nvPr/>
          </p:nvGrpSpPr>
          <p:grpSpPr>
            <a:xfrm>
              <a:off x="2123728" y="1635646"/>
              <a:ext cx="2160536" cy="1765138"/>
              <a:chOff x="0" y="34950"/>
              <a:chExt cx="2160536" cy="1765138"/>
            </a:xfrm>
            <a:grpFill/>
          </p:grpSpPr>
          <p:grpSp>
            <p:nvGrpSpPr>
              <p:cNvPr id="166" name="165 Grupo"/>
              <p:cNvGrpSpPr/>
              <p:nvPr/>
            </p:nvGrpSpPr>
            <p:grpSpPr>
              <a:xfrm>
                <a:off x="0" y="34950"/>
                <a:ext cx="1116536" cy="956530"/>
                <a:chOff x="323528" y="627534"/>
                <a:chExt cx="1116536" cy="956530"/>
              </a:xfrm>
              <a:grpFill/>
            </p:grpSpPr>
            <p:sp>
              <p:nvSpPr>
                <p:cNvPr id="170" name="16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1044000" y="843558"/>
                <a:ext cx="1116536" cy="956530"/>
                <a:chOff x="323528" y="627534"/>
                <a:chExt cx="1116536" cy="956530"/>
              </a:xfrm>
              <a:grpFill/>
            </p:grpSpPr>
            <p:sp>
              <p:nvSpPr>
                <p:cNvPr id="168" name="16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9" name="158 Grupo"/>
            <p:cNvGrpSpPr/>
            <p:nvPr/>
          </p:nvGrpSpPr>
          <p:grpSpPr>
            <a:xfrm>
              <a:off x="4248000" y="3204000"/>
              <a:ext cx="2160536" cy="1765138"/>
              <a:chOff x="0" y="34950"/>
              <a:chExt cx="2160536" cy="1765138"/>
            </a:xfrm>
            <a:grpFill/>
          </p:grpSpPr>
          <p:grpSp>
            <p:nvGrpSpPr>
              <p:cNvPr id="160" name="159 Grupo"/>
              <p:cNvGrpSpPr/>
              <p:nvPr/>
            </p:nvGrpSpPr>
            <p:grpSpPr>
              <a:xfrm>
                <a:off x="0" y="34950"/>
                <a:ext cx="1116536" cy="956530"/>
                <a:chOff x="323528" y="627534"/>
                <a:chExt cx="1116536" cy="956530"/>
              </a:xfrm>
              <a:grpFill/>
            </p:grpSpPr>
            <p:sp>
              <p:nvSpPr>
                <p:cNvPr id="164" name="16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1044000" y="843558"/>
                <a:ext cx="1116536" cy="956530"/>
                <a:chOff x="323528" y="627534"/>
                <a:chExt cx="1116536" cy="956530"/>
              </a:xfrm>
              <a:grpFill/>
            </p:grpSpPr>
            <p:sp>
              <p:nvSpPr>
                <p:cNvPr id="162" name="16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78" name="177 Grupo"/>
          <p:cNvGrpSpPr/>
          <p:nvPr/>
        </p:nvGrpSpPr>
        <p:grpSpPr>
          <a:xfrm flipH="1" flipV="1">
            <a:off x="1188488" y="2571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179" name="178 Grupo"/>
            <p:cNvGrpSpPr/>
            <p:nvPr/>
          </p:nvGrpSpPr>
          <p:grpSpPr>
            <a:xfrm>
              <a:off x="0" y="34950"/>
              <a:ext cx="2160536" cy="1765138"/>
              <a:chOff x="0" y="34950"/>
              <a:chExt cx="2160536" cy="1765138"/>
            </a:xfrm>
            <a:grpFill/>
          </p:grpSpPr>
          <p:grpSp>
            <p:nvGrpSpPr>
              <p:cNvPr id="194" name="193 Grupo"/>
              <p:cNvGrpSpPr/>
              <p:nvPr/>
            </p:nvGrpSpPr>
            <p:grpSpPr>
              <a:xfrm>
                <a:off x="0" y="34950"/>
                <a:ext cx="1116536" cy="956530"/>
                <a:chOff x="323528" y="627534"/>
                <a:chExt cx="1116536" cy="956530"/>
              </a:xfrm>
              <a:grpFill/>
            </p:grpSpPr>
            <p:sp>
              <p:nvSpPr>
                <p:cNvPr id="198" name="19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1044000" y="843558"/>
                <a:ext cx="1116536" cy="956530"/>
                <a:chOff x="323528" y="627534"/>
                <a:chExt cx="1116536" cy="956530"/>
              </a:xfrm>
              <a:grpFill/>
            </p:grpSpPr>
            <p:sp>
              <p:nvSpPr>
                <p:cNvPr id="196" name="19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0" name="179 Grupo"/>
            <p:cNvGrpSpPr/>
            <p:nvPr/>
          </p:nvGrpSpPr>
          <p:grpSpPr>
            <a:xfrm>
              <a:off x="2123728" y="1635646"/>
              <a:ext cx="2160536" cy="1765138"/>
              <a:chOff x="0" y="34950"/>
              <a:chExt cx="2160536" cy="1765138"/>
            </a:xfrm>
            <a:grpFill/>
          </p:grpSpPr>
          <p:grpSp>
            <p:nvGrpSpPr>
              <p:cNvPr id="188" name="187 Grupo"/>
              <p:cNvGrpSpPr/>
              <p:nvPr/>
            </p:nvGrpSpPr>
            <p:grpSpPr>
              <a:xfrm>
                <a:off x="0" y="34950"/>
                <a:ext cx="1116536" cy="956530"/>
                <a:chOff x="323528" y="627534"/>
                <a:chExt cx="1116536" cy="956530"/>
              </a:xfrm>
              <a:grpFill/>
            </p:grpSpPr>
            <p:sp>
              <p:nvSpPr>
                <p:cNvPr id="192" name="19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9" name="188 Grupo"/>
              <p:cNvGrpSpPr/>
              <p:nvPr/>
            </p:nvGrpSpPr>
            <p:grpSpPr>
              <a:xfrm>
                <a:off x="1044000" y="843558"/>
                <a:ext cx="1116536" cy="956530"/>
                <a:chOff x="323528" y="627534"/>
                <a:chExt cx="1116536" cy="956530"/>
              </a:xfrm>
              <a:grpFill/>
            </p:grpSpPr>
            <p:sp>
              <p:nvSpPr>
                <p:cNvPr id="190" name="18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1" name="180 Grupo"/>
            <p:cNvGrpSpPr/>
            <p:nvPr/>
          </p:nvGrpSpPr>
          <p:grpSpPr>
            <a:xfrm>
              <a:off x="4248000" y="3204000"/>
              <a:ext cx="2160536" cy="1765138"/>
              <a:chOff x="0" y="34950"/>
              <a:chExt cx="2160536" cy="1765138"/>
            </a:xfrm>
            <a:grpFill/>
          </p:grpSpPr>
          <p:grpSp>
            <p:nvGrpSpPr>
              <p:cNvPr id="182" name="181 Grupo"/>
              <p:cNvGrpSpPr/>
              <p:nvPr/>
            </p:nvGrpSpPr>
            <p:grpSpPr>
              <a:xfrm>
                <a:off x="0" y="34950"/>
                <a:ext cx="1116536" cy="956530"/>
                <a:chOff x="323528" y="627534"/>
                <a:chExt cx="1116536" cy="956530"/>
              </a:xfrm>
              <a:grpFill/>
            </p:grpSpPr>
            <p:sp>
              <p:nvSpPr>
                <p:cNvPr id="186" name="18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1044000" y="843558"/>
                <a:ext cx="1116536" cy="956530"/>
                <a:chOff x="323528" y="627534"/>
                <a:chExt cx="1116536" cy="956530"/>
              </a:xfrm>
              <a:grpFill/>
            </p:grpSpPr>
            <p:sp>
              <p:nvSpPr>
                <p:cNvPr id="184" name="18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00" name="199 Grupo"/>
          <p:cNvGrpSpPr/>
          <p:nvPr/>
        </p:nvGrpSpPr>
        <p:grpSpPr>
          <a:xfrm flipH="1" flipV="1">
            <a:off x="2304488" y="2587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201" name="200 Grupo"/>
            <p:cNvGrpSpPr/>
            <p:nvPr/>
          </p:nvGrpSpPr>
          <p:grpSpPr>
            <a:xfrm>
              <a:off x="0" y="34950"/>
              <a:ext cx="2160536" cy="1765138"/>
              <a:chOff x="0" y="34950"/>
              <a:chExt cx="2160536" cy="1765138"/>
            </a:xfrm>
            <a:grpFill/>
          </p:grpSpPr>
          <p:grpSp>
            <p:nvGrpSpPr>
              <p:cNvPr id="216" name="215 Grupo"/>
              <p:cNvGrpSpPr/>
              <p:nvPr/>
            </p:nvGrpSpPr>
            <p:grpSpPr>
              <a:xfrm>
                <a:off x="0" y="34950"/>
                <a:ext cx="1116536" cy="956530"/>
                <a:chOff x="323528" y="627534"/>
                <a:chExt cx="1116536" cy="956530"/>
              </a:xfrm>
              <a:grpFill/>
            </p:grpSpPr>
            <p:sp>
              <p:nvSpPr>
                <p:cNvPr id="220" name="21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a:off x="1044000" y="843558"/>
                <a:ext cx="1116536" cy="956530"/>
                <a:chOff x="323528" y="627534"/>
                <a:chExt cx="1116536" cy="956530"/>
              </a:xfrm>
              <a:grpFill/>
            </p:grpSpPr>
            <p:sp>
              <p:nvSpPr>
                <p:cNvPr id="218" name="21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2" name="201 Grupo"/>
            <p:cNvGrpSpPr/>
            <p:nvPr/>
          </p:nvGrpSpPr>
          <p:grpSpPr>
            <a:xfrm>
              <a:off x="2123728" y="1635646"/>
              <a:ext cx="2160536" cy="1765138"/>
              <a:chOff x="0" y="34950"/>
              <a:chExt cx="2160536" cy="1765138"/>
            </a:xfrm>
            <a:grpFill/>
          </p:grpSpPr>
          <p:grpSp>
            <p:nvGrpSpPr>
              <p:cNvPr id="210" name="209 Grupo"/>
              <p:cNvGrpSpPr/>
              <p:nvPr/>
            </p:nvGrpSpPr>
            <p:grpSpPr>
              <a:xfrm>
                <a:off x="0" y="34950"/>
                <a:ext cx="1116536" cy="956530"/>
                <a:chOff x="323528" y="627534"/>
                <a:chExt cx="1116536" cy="956530"/>
              </a:xfrm>
              <a:grpFill/>
            </p:grpSpPr>
            <p:sp>
              <p:nvSpPr>
                <p:cNvPr id="214" name="21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a:off x="1044000" y="843558"/>
                <a:ext cx="1116536" cy="956530"/>
                <a:chOff x="323528" y="627534"/>
                <a:chExt cx="1116536" cy="956530"/>
              </a:xfrm>
              <a:grpFill/>
            </p:grpSpPr>
            <p:sp>
              <p:nvSpPr>
                <p:cNvPr id="212" name="21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3" name="202 Grupo"/>
            <p:cNvGrpSpPr/>
            <p:nvPr/>
          </p:nvGrpSpPr>
          <p:grpSpPr>
            <a:xfrm>
              <a:off x="4248000" y="3204000"/>
              <a:ext cx="2160536" cy="1765138"/>
              <a:chOff x="0" y="34950"/>
              <a:chExt cx="2160536" cy="1765138"/>
            </a:xfrm>
            <a:grpFill/>
          </p:grpSpPr>
          <p:grpSp>
            <p:nvGrpSpPr>
              <p:cNvPr id="204" name="203 Grupo"/>
              <p:cNvGrpSpPr/>
              <p:nvPr/>
            </p:nvGrpSpPr>
            <p:grpSpPr>
              <a:xfrm>
                <a:off x="0" y="34950"/>
                <a:ext cx="1116536" cy="956530"/>
                <a:chOff x="323528" y="627534"/>
                <a:chExt cx="1116536" cy="956530"/>
              </a:xfrm>
              <a:grpFill/>
            </p:grpSpPr>
            <p:sp>
              <p:nvSpPr>
                <p:cNvPr id="208" name="20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a:off x="1044000" y="843558"/>
                <a:ext cx="1116536" cy="956530"/>
                <a:chOff x="323528" y="627534"/>
                <a:chExt cx="1116536" cy="956530"/>
              </a:xfrm>
              <a:grpFill/>
            </p:grpSpPr>
            <p:sp>
              <p:nvSpPr>
                <p:cNvPr id="206" name="20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22" name="221 Grupo"/>
          <p:cNvGrpSpPr/>
          <p:nvPr/>
        </p:nvGrpSpPr>
        <p:grpSpPr>
          <a:xfrm flipH="1" flipV="1">
            <a:off x="3312096" y="2556000"/>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223" name="222 Grupo"/>
            <p:cNvGrpSpPr/>
            <p:nvPr/>
          </p:nvGrpSpPr>
          <p:grpSpPr>
            <a:xfrm>
              <a:off x="0" y="34950"/>
              <a:ext cx="2160536" cy="1765138"/>
              <a:chOff x="0" y="34950"/>
              <a:chExt cx="2160536" cy="1765138"/>
            </a:xfrm>
            <a:grpFill/>
          </p:grpSpPr>
          <p:grpSp>
            <p:nvGrpSpPr>
              <p:cNvPr id="238" name="237 Grupo"/>
              <p:cNvGrpSpPr/>
              <p:nvPr/>
            </p:nvGrpSpPr>
            <p:grpSpPr>
              <a:xfrm>
                <a:off x="0" y="34950"/>
                <a:ext cx="1116536" cy="956530"/>
                <a:chOff x="323528" y="627534"/>
                <a:chExt cx="1116536" cy="956530"/>
              </a:xfrm>
              <a:grpFill/>
            </p:grpSpPr>
            <p:sp>
              <p:nvSpPr>
                <p:cNvPr id="242" name="24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a:off x="1044000" y="843558"/>
                <a:ext cx="1116536" cy="956530"/>
                <a:chOff x="323528" y="627534"/>
                <a:chExt cx="1116536" cy="956530"/>
              </a:xfrm>
              <a:grpFill/>
            </p:grpSpPr>
            <p:sp>
              <p:nvSpPr>
                <p:cNvPr id="240" name="23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4" name="223 Grupo"/>
            <p:cNvGrpSpPr/>
            <p:nvPr/>
          </p:nvGrpSpPr>
          <p:grpSpPr>
            <a:xfrm>
              <a:off x="2123728" y="1635646"/>
              <a:ext cx="2160536" cy="1765138"/>
              <a:chOff x="0" y="34950"/>
              <a:chExt cx="2160536" cy="1765138"/>
            </a:xfrm>
            <a:grpFill/>
          </p:grpSpPr>
          <p:grpSp>
            <p:nvGrpSpPr>
              <p:cNvPr id="232" name="231 Grupo"/>
              <p:cNvGrpSpPr/>
              <p:nvPr/>
            </p:nvGrpSpPr>
            <p:grpSpPr>
              <a:xfrm>
                <a:off x="0" y="34950"/>
                <a:ext cx="1116536" cy="956530"/>
                <a:chOff x="323528" y="627534"/>
                <a:chExt cx="1116536" cy="956530"/>
              </a:xfrm>
              <a:grpFill/>
            </p:grpSpPr>
            <p:sp>
              <p:nvSpPr>
                <p:cNvPr id="236" name="23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a:off x="1044000" y="843558"/>
                <a:ext cx="1116536" cy="956530"/>
                <a:chOff x="323528" y="627534"/>
                <a:chExt cx="1116536" cy="956530"/>
              </a:xfrm>
              <a:grpFill/>
            </p:grpSpPr>
            <p:sp>
              <p:nvSpPr>
                <p:cNvPr id="234" name="23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5" name="224 Grupo"/>
            <p:cNvGrpSpPr/>
            <p:nvPr/>
          </p:nvGrpSpPr>
          <p:grpSpPr>
            <a:xfrm>
              <a:off x="4248000" y="3204000"/>
              <a:ext cx="2160536" cy="1765138"/>
              <a:chOff x="0" y="34950"/>
              <a:chExt cx="2160536" cy="1765138"/>
            </a:xfrm>
            <a:grpFill/>
          </p:grpSpPr>
          <p:grpSp>
            <p:nvGrpSpPr>
              <p:cNvPr id="226" name="225 Grupo"/>
              <p:cNvGrpSpPr/>
              <p:nvPr/>
            </p:nvGrpSpPr>
            <p:grpSpPr>
              <a:xfrm>
                <a:off x="0" y="34950"/>
                <a:ext cx="1116536" cy="956530"/>
                <a:chOff x="323528" y="627534"/>
                <a:chExt cx="1116536" cy="956530"/>
              </a:xfrm>
              <a:grpFill/>
            </p:grpSpPr>
            <p:sp>
              <p:nvSpPr>
                <p:cNvPr id="230" name="22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1044000" y="843558"/>
                <a:ext cx="1116536" cy="956530"/>
                <a:chOff x="323528" y="627534"/>
                <a:chExt cx="1116536" cy="956530"/>
              </a:xfrm>
              <a:grpFill/>
            </p:grpSpPr>
            <p:sp>
              <p:nvSpPr>
                <p:cNvPr id="228" name="22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4" name="243 Grupo"/>
          <p:cNvGrpSpPr/>
          <p:nvPr/>
        </p:nvGrpSpPr>
        <p:grpSpPr>
          <a:xfrm flipH="1" flipV="1">
            <a:off x="4320584" y="2556000"/>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245" name="244 Grupo"/>
            <p:cNvGrpSpPr/>
            <p:nvPr/>
          </p:nvGrpSpPr>
          <p:grpSpPr>
            <a:xfrm>
              <a:off x="0" y="34950"/>
              <a:ext cx="2160536" cy="1765138"/>
              <a:chOff x="0" y="34950"/>
              <a:chExt cx="2160536" cy="1765138"/>
            </a:xfrm>
            <a:grpFill/>
          </p:grpSpPr>
          <p:grpSp>
            <p:nvGrpSpPr>
              <p:cNvPr id="260" name="259 Grupo"/>
              <p:cNvGrpSpPr/>
              <p:nvPr/>
            </p:nvGrpSpPr>
            <p:grpSpPr>
              <a:xfrm>
                <a:off x="0" y="34950"/>
                <a:ext cx="1116536" cy="956530"/>
                <a:chOff x="323528" y="627534"/>
                <a:chExt cx="1116536" cy="956530"/>
              </a:xfrm>
              <a:grpFill/>
            </p:grpSpPr>
            <p:sp>
              <p:nvSpPr>
                <p:cNvPr id="264" name="26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1" name="260 Grupo"/>
              <p:cNvGrpSpPr/>
              <p:nvPr/>
            </p:nvGrpSpPr>
            <p:grpSpPr>
              <a:xfrm>
                <a:off x="1044000" y="843558"/>
                <a:ext cx="1116536" cy="956530"/>
                <a:chOff x="323528" y="627534"/>
                <a:chExt cx="1116536" cy="956530"/>
              </a:xfrm>
              <a:grpFill/>
            </p:grpSpPr>
            <p:sp>
              <p:nvSpPr>
                <p:cNvPr id="262" name="26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6" name="245 Grupo"/>
            <p:cNvGrpSpPr/>
            <p:nvPr/>
          </p:nvGrpSpPr>
          <p:grpSpPr>
            <a:xfrm>
              <a:off x="2123728" y="1635646"/>
              <a:ext cx="2160536" cy="1765138"/>
              <a:chOff x="0" y="34950"/>
              <a:chExt cx="2160536" cy="1765138"/>
            </a:xfrm>
            <a:grpFill/>
          </p:grpSpPr>
          <p:grpSp>
            <p:nvGrpSpPr>
              <p:cNvPr id="254" name="253 Grupo"/>
              <p:cNvGrpSpPr/>
              <p:nvPr/>
            </p:nvGrpSpPr>
            <p:grpSpPr>
              <a:xfrm>
                <a:off x="0" y="34950"/>
                <a:ext cx="1116536" cy="956530"/>
                <a:chOff x="323528" y="627534"/>
                <a:chExt cx="1116536" cy="956530"/>
              </a:xfrm>
              <a:grpFill/>
            </p:grpSpPr>
            <p:sp>
              <p:nvSpPr>
                <p:cNvPr id="258" name="25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5" name="254 Grupo"/>
              <p:cNvGrpSpPr/>
              <p:nvPr/>
            </p:nvGrpSpPr>
            <p:grpSpPr>
              <a:xfrm>
                <a:off x="1044000" y="843558"/>
                <a:ext cx="1116536" cy="956530"/>
                <a:chOff x="323528" y="627534"/>
                <a:chExt cx="1116536" cy="956530"/>
              </a:xfrm>
              <a:grpFill/>
            </p:grpSpPr>
            <p:sp>
              <p:nvSpPr>
                <p:cNvPr id="256" name="25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7" name="246 Grupo"/>
            <p:cNvGrpSpPr/>
            <p:nvPr/>
          </p:nvGrpSpPr>
          <p:grpSpPr>
            <a:xfrm>
              <a:off x="4248000" y="3204000"/>
              <a:ext cx="2160536" cy="1765138"/>
              <a:chOff x="0" y="34950"/>
              <a:chExt cx="2160536" cy="1765138"/>
            </a:xfrm>
            <a:grpFill/>
          </p:grpSpPr>
          <p:grpSp>
            <p:nvGrpSpPr>
              <p:cNvPr id="248" name="247 Grupo"/>
              <p:cNvGrpSpPr/>
              <p:nvPr/>
            </p:nvGrpSpPr>
            <p:grpSpPr>
              <a:xfrm>
                <a:off x="0" y="34950"/>
                <a:ext cx="1116536" cy="956530"/>
                <a:chOff x="323528" y="627534"/>
                <a:chExt cx="1116536" cy="956530"/>
              </a:xfrm>
              <a:grpFill/>
            </p:grpSpPr>
            <p:sp>
              <p:nvSpPr>
                <p:cNvPr id="252" name="25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9" name="248 Grupo"/>
              <p:cNvGrpSpPr/>
              <p:nvPr/>
            </p:nvGrpSpPr>
            <p:grpSpPr>
              <a:xfrm>
                <a:off x="1044000" y="843558"/>
                <a:ext cx="1116536" cy="956530"/>
                <a:chOff x="323528" y="627534"/>
                <a:chExt cx="1116536" cy="956530"/>
              </a:xfrm>
              <a:grpFill/>
            </p:grpSpPr>
            <p:sp>
              <p:nvSpPr>
                <p:cNvPr id="250" name="24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6" name="265 Grupo"/>
          <p:cNvGrpSpPr/>
          <p:nvPr/>
        </p:nvGrpSpPr>
        <p:grpSpPr>
          <a:xfrm flipH="1" flipV="1">
            <a:off x="5436584" y="2571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267" name="266 Grupo"/>
            <p:cNvGrpSpPr/>
            <p:nvPr/>
          </p:nvGrpSpPr>
          <p:grpSpPr>
            <a:xfrm>
              <a:off x="0" y="34950"/>
              <a:ext cx="2160536" cy="1765138"/>
              <a:chOff x="0" y="34950"/>
              <a:chExt cx="2160536" cy="1765138"/>
            </a:xfrm>
            <a:grpFill/>
          </p:grpSpPr>
          <p:grpSp>
            <p:nvGrpSpPr>
              <p:cNvPr id="282" name="281 Grupo"/>
              <p:cNvGrpSpPr/>
              <p:nvPr/>
            </p:nvGrpSpPr>
            <p:grpSpPr>
              <a:xfrm>
                <a:off x="0" y="34950"/>
                <a:ext cx="1116536" cy="956530"/>
                <a:chOff x="323528" y="627534"/>
                <a:chExt cx="1116536" cy="956530"/>
              </a:xfrm>
              <a:grpFill/>
            </p:grpSpPr>
            <p:sp>
              <p:nvSpPr>
                <p:cNvPr id="286" name="28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1044000" y="843558"/>
                <a:ext cx="1116536" cy="956530"/>
                <a:chOff x="323528" y="627534"/>
                <a:chExt cx="1116536" cy="956530"/>
              </a:xfrm>
              <a:grpFill/>
            </p:grpSpPr>
            <p:sp>
              <p:nvSpPr>
                <p:cNvPr id="284" name="28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8" name="267 Grupo"/>
            <p:cNvGrpSpPr/>
            <p:nvPr/>
          </p:nvGrpSpPr>
          <p:grpSpPr>
            <a:xfrm>
              <a:off x="2123728" y="1635646"/>
              <a:ext cx="2160536" cy="1765138"/>
              <a:chOff x="0" y="34950"/>
              <a:chExt cx="2160536" cy="1765138"/>
            </a:xfrm>
            <a:grpFill/>
          </p:grpSpPr>
          <p:grpSp>
            <p:nvGrpSpPr>
              <p:cNvPr id="276" name="275 Grupo"/>
              <p:cNvGrpSpPr/>
              <p:nvPr/>
            </p:nvGrpSpPr>
            <p:grpSpPr>
              <a:xfrm>
                <a:off x="0" y="34950"/>
                <a:ext cx="1116536" cy="956530"/>
                <a:chOff x="323528" y="627534"/>
                <a:chExt cx="1116536" cy="956530"/>
              </a:xfrm>
              <a:grpFill/>
            </p:grpSpPr>
            <p:sp>
              <p:nvSpPr>
                <p:cNvPr id="280" name="27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a:off x="1044000" y="843558"/>
                <a:ext cx="1116536" cy="956530"/>
                <a:chOff x="323528" y="627534"/>
                <a:chExt cx="1116536" cy="956530"/>
              </a:xfrm>
              <a:grpFill/>
            </p:grpSpPr>
            <p:sp>
              <p:nvSpPr>
                <p:cNvPr id="278" name="27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9" name="268 Grupo"/>
            <p:cNvGrpSpPr/>
            <p:nvPr/>
          </p:nvGrpSpPr>
          <p:grpSpPr>
            <a:xfrm>
              <a:off x="4248000" y="3204000"/>
              <a:ext cx="2160536" cy="1765138"/>
              <a:chOff x="0" y="34950"/>
              <a:chExt cx="2160536" cy="1765138"/>
            </a:xfrm>
            <a:grpFill/>
          </p:grpSpPr>
          <p:grpSp>
            <p:nvGrpSpPr>
              <p:cNvPr id="270" name="269 Grupo"/>
              <p:cNvGrpSpPr/>
              <p:nvPr/>
            </p:nvGrpSpPr>
            <p:grpSpPr>
              <a:xfrm>
                <a:off x="0" y="34950"/>
                <a:ext cx="1116536" cy="956530"/>
                <a:chOff x="323528" y="627534"/>
                <a:chExt cx="1116536" cy="956530"/>
              </a:xfrm>
              <a:grpFill/>
            </p:grpSpPr>
            <p:sp>
              <p:nvSpPr>
                <p:cNvPr id="274" name="27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1" name="270 Grupo"/>
              <p:cNvGrpSpPr/>
              <p:nvPr/>
            </p:nvGrpSpPr>
            <p:grpSpPr>
              <a:xfrm>
                <a:off x="1044000" y="843558"/>
                <a:ext cx="1116536" cy="956530"/>
                <a:chOff x="323528" y="627534"/>
                <a:chExt cx="1116536" cy="956530"/>
              </a:xfrm>
              <a:grpFill/>
            </p:grpSpPr>
            <p:sp>
              <p:nvSpPr>
                <p:cNvPr id="272" name="27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88" name="287 Grupo"/>
          <p:cNvGrpSpPr/>
          <p:nvPr/>
        </p:nvGrpSpPr>
        <p:grpSpPr>
          <a:xfrm flipH="1" flipV="1">
            <a:off x="6480488" y="2587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289" name="288 Grupo"/>
            <p:cNvGrpSpPr/>
            <p:nvPr/>
          </p:nvGrpSpPr>
          <p:grpSpPr>
            <a:xfrm>
              <a:off x="0" y="34950"/>
              <a:ext cx="2160536" cy="1765138"/>
              <a:chOff x="0" y="34950"/>
              <a:chExt cx="2160536" cy="1765138"/>
            </a:xfrm>
            <a:grpFill/>
          </p:grpSpPr>
          <p:grpSp>
            <p:nvGrpSpPr>
              <p:cNvPr id="304" name="303 Grupo"/>
              <p:cNvGrpSpPr/>
              <p:nvPr/>
            </p:nvGrpSpPr>
            <p:grpSpPr>
              <a:xfrm>
                <a:off x="0" y="34950"/>
                <a:ext cx="1116536" cy="956530"/>
                <a:chOff x="323528" y="627534"/>
                <a:chExt cx="1116536" cy="956530"/>
              </a:xfrm>
              <a:grpFill/>
            </p:grpSpPr>
            <p:sp>
              <p:nvSpPr>
                <p:cNvPr id="308" name="307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1044000" y="843558"/>
                <a:ext cx="1116536" cy="956530"/>
                <a:chOff x="323528" y="627534"/>
                <a:chExt cx="1116536" cy="956530"/>
              </a:xfrm>
              <a:grpFill/>
            </p:grpSpPr>
            <p:sp>
              <p:nvSpPr>
                <p:cNvPr id="306" name="30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0" name="289 Grupo"/>
            <p:cNvGrpSpPr/>
            <p:nvPr/>
          </p:nvGrpSpPr>
          <p:grpSpPr>
            <a:xfrm>
              <a:off x="2123728" y="1635646"/>
              <a:ext cx="2160536" cy="1765138"/>
              <a:chOff x="0" y="34950"/>
              <a:chExt cx="2160536" cy="1765138"/>
            </a:xfrm>
            <a:grpFill/>
          </p:grpSpPr>
          <p:grpSp>
            <p:nvGrpSpPr>
              <p:cNvPr id="298" name="297 Grupo"/>
              <p:cNvGrpSpPr/>
              <p:nvPr/>
            </p:nvGrpSpPr>
            <p:grpSpPr>
              <a:xfrm>
                <a:off x="0" y="34950"/>
                <a:ext cx="1116536" cy="956530"/>
                <a:chOff x="323528" y="627534"/>
                <a:chExt cx="1116536" cy="956530"/>
              </a:xfrm>
              <a:grpFill/>
            </p:grpSpPr>
            <p:sp>
              <p:nvSpPr>
                <p:cNvPr id="302" name="301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1044000" y="843558"/>
                <a:ext cx="1116536" cy="956530"/>
                <a:chOff x="323528" y="627534"/>
                <a:chExt cx="1116536" cy="956530"/>
              </a:xfrm>
              <a:grpFill/>
            </p:grpSpPr>
            <p:sp>
              <p:nvSpPr>
                <p:cNvPr id="300" name="299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1" name="290 Grupo"/>
            <p:cNvGrpSpPr/>
            <p:nvPr/>
          </p:nvGrpSpPr>
          <p:grpSpPr>
            <a:xfrm>
              <a:off x="4248000" y="3204000"/>
              <a:ext cx="2160536" cy="1765138"/>
              <a:chOff x="0" y="34950"/>
              <a:chExt cx="2160536" cy="1765138"/>
            </a:xfrm>
            <a:grpFill/>
          </p:grpSpPr>
          <p:grpSp>
            <p:nvGrpSpPr>
              <p:cNvPr id="292" name="291 Grupo"/>
              <p:cNvGrpSpPr/>
              <p:nvPr/>
            </p:nvGrpSpPr>
            <p:grpSpPr>
              <a:xfrm>
                <a:off x="0" y="34950"/>
                <a:ext cx="1116536" cy="956530"/>
                <a:chOff x="323528" y="627534"/>
                <a:chExt cx="1116536" cy="956530"/>
              </a:xfrm>
              <a:grpFill/>
            </p:grpSpPr>
            <p:sp>
              <p:nvSpPr>
                <p:cNvPr id="296" name="295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1044000" y="843558"/>
                <a:ext cx="1116536" cy="956530"/>
                <a:chOff x="323528" y="627534"/>
                <a:chExt cx="1116536" cy="956530"/>
              </a:xfrm>
              <a:grpFill/>
            </p:grpSpPr>
            <p:sp>
              <p:nvSpPr>
                <p:cNvPr id="294" name="293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1" name="310 Grupo"/>
          <p:cNvGrpSpPr/>
          <p:nvPr/>
        </p:nvGrpSpPr>
        <p:grpSpPr>
          <a:xfrm flipH="1">
            <a:off x="18661" y="1219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312" name="311 Grupo"/>
            <p:cNvGrpSpPr/>
            <p:nvPr/>
          </p:nvGrpSpPr>
          <p:grpSpPr>
            <a:xfrm>
              <a:off x="0" y="34950"/>
              <a:ext cx="2160536" cy="1765138"/>
              <a:chOff x="0" y="34950"/>
              <a:chExt cx="2160536" cy="1765138"/>
            </a:xfrm>
            <a:grpFill/>
          </p:grpSpPr>
          <p:grpSp>
            <p:nvGrpSpPr>
              <p:cNvPr id="327" name="326 Grupo"/>
              <p:cNvGrpSpPr/>
              <p:nvPr/>
            </p:nvGrpSpPr>
            <p:grpSpPr>
              <a:xfrm>
                <a:off x="0" y="34950"/>
                <a:ext cx="1116536" cy="956530"/>
                <a:chOff x="323528" y="627534"/>
                <a:chExt cx="1116536" cy="956530"/>
              </a:xfrm>
              <a:grpFill/>
            </p:grpSpPr>
            <p:sp>
              <p:nvSpPr>
                <p:cNvPr id="331" name="33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a:off x="1044000" y="843558"/>
                <a:ext cx="1116536" cy="956530"/>
                <a:chOff x="323528" y="627534"/>
                <a:chExt cx="1116536" cy="956530"/>
              </a:xfrm>
              <a:grpFill/>
            </p:grpSpPr>
            <p:sp>
              <p:nvSpPr>
                <p:cNvPr id="329" name="32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32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a:off x="2123728" y="1635646"/>
              <a:ext cx="2160536" cy="1765138"/>
              <a:chOff x="0" y="34950"/>
              <a:chExt cx="2160536" cy="1765138"/>
            </a:xfrm>
            <a:grpFill/>
          </p:grpSpPr>
          <p:grpSp>
            <p:nvGrpSpPr>
              <p:cNvPr id="321" name="320 Grupo"/>
              <p:cNvGrpSpPr/>
              <p:nvPr/>
            </p:nvGrpSpPr>
            <p:grpSpPr>
              <a:xfrm>
                <a:off x="0" y="34950"/>
                <a:ext cx="1116536" cy="956530"/>
                <a:chOff x="323528" y="627534"/>
                <a:chExt cx="1116536" cy="956530"/>
              </a:xfrm>
              <a:grpFill/>
            </p:grpSpPr>
            <p:sp>
              <p:nvSpPr>
                <p:cNvPr id="325" name="32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a:off x="1044000" y="843558"/>
                <a:ext cx="1116536" cy="956530"/>
                <a:chOff x="323528" y="627534"/>
                <a:chExt cx="1116536" cy="956530"/>
              </a:xfrm>
              <a:grpFill/>
            </p:grpSpPr>
            <p:sp>
              <p:nvSpPr>
                <p:cNvPr id="323" name="32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4" name="313 Grupo"/>
            <p:cNvGrpSpPr/>
            <p:nvPr/>
          </p:nvGrpSpPr>
          <p:grpSpPr>
            <a:xfrm>
              <a:off x="4248000" y="3204000"/>
              <a:ext cx="2160536" cy="1765138"/>
              <a:chOff x="0" y="34950"/>
              <a:chExt cx="2160536" cy="1765138"/>
            </a:xfrm>
            <a:grpFill/>
          </p:grpSpPr>
          <p:grpSp>
            <p:nvGrpSpPr>
              <p:cNvPr id="315" name="314 Grupo"/>
              <p:cNvGrpSpPr/>
              <p:nvPr/>
            </p:nvGrpSpPr>
            <p:grpSpPr>
              <a:xfrm>
                <a:off x="0" y="34950"/>
                <a:ext cx="1116536" cy="956530"/>
                <a:chOff x="323528" y="627534"/>
                <a:chExt cx="1116536" cy="956530"/>
              </a:xfrm>
              <a:grpFill/>
            </p:grpSpPr>
            <p:sp>
              <p:nvSpPr>
                <p:cNvPr id="319" name="31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a:off x="1044000" y="843558"/>
                <a:ext cx="1116536" cy="956530"/>
                <a:chOff x="323528" y="627534"/>
                <a:chExt cx="1116536" cy="956530"/>
              </a:xfrm>
              <a:grpFill/>
            </p:grpSpPr>
            <p:sp>
              <p:nvSpPr>
                <p:cNvPr id="317" name="31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33" name="332 Grupo"/>
          <p:cNvGrpSpPr/>
          <p:nvPr/>
        </p:nvGrpSpPr>
        <p:grpSpPr>
          <a:xfrm flipH="1">
            <a:off x="1027149" y="1219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334" name="333 Grupo"/>
            <p:cNvGrpSpPr/>
            <p:nvPr/>
          </p:nvGrpSpPr>
          <p:grpSpPr>
            <a:xfrm>
              <a:off x="0" y="34950"/>
              <a:ext cx="2160536" cy="1765138"/>
              <a:chOff x="0" y="34950"/>
              <a:chExt cx="2160536" cy="1765138"/>
            </a:xfrm>
            <a:grpFill/>
          </p:grpSpPr>
          <p:grpSp>
            <p:nvGrpSpPr>
              <p:cNvPr id="349" name="348 Grupo"/>
              <p:cNvGrpSpPr/>
              <p:nvPr/>
            </p:nvGrpSpPr>
            <p:grpSpPr>
              <a:xfrm>
                <a:off x="0" y="34950"/>
                <a:ext cx="1116536" cy="956530"/>
                <a:chOff x="323528" y="627534"/>
                <a:chExt cx="1116536" cy="956530"/>
              </a:xfrm>
              <a:grpFill/>
            </p:grpSpPr>
            <p:sp>
              <p:nvSpPr>
                <p:cNvPr id="353" name="35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a:off x="1044000" y="843558"/>
                <a:ext cx="1116536" cy="956530"/>
                <a:chOff x="323528" y="627534"/>
                <a:chExt cx="1116536" cy="956530"/>
              </a:xfrm>
              <a:grpFill/>
            </p:grpSpPr>
            <p:sp>
              <p:nvSpPr>
                <p:cNvPr id="351" name="35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a:off x="2123728" y="1635646"/>
              <a:ext cx="2160536" cy="1765138"/>
              <a:chOff x="0" y="34950"/>
              <a:chExt cx="2160536" cy="1765138"/>
            </a:xfrm>
            <a:grpFill/>
          </p:grpSpPr>
          <p:grpSp>
            <p:nvGrpSpPr>
              <p:cNvPr id="343" name="342 Grupo"/>
              <p:cNvGrpSpPr/>
              <p:nvPr/>
            </p:nvGrpSpPr>
            <p:grpSpPr>
              <a:xfrm>
                <a:off x="0" y="34950"/>
                <a:ext cx="1116536" cy="956530"/>
                <a:chOff x="323528" y="627534"/>
                <a:chExt cx="1116536" cy="956530"/>
              </a:xfrm>
              <a:grpFill/>
            </p:grpSpPr>
            <p:sp>
              <p:nvSpPr>
                <p:cNvPr id="347" name="34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a:off x="1044000" y="843558"/>
                <a:ext cx="1116536" cy="956530"/>
                <a:chOff x="323528" y="627534"/>
                <a:chExt cx="1116536" cy="956530"/>
              </a:xfrm>
              <a:grpFill/>
            </p:grpSpPr>
            <p:sp>
              <p:nvSpPr>
                <p:cNvPr id="345" name="34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6" name="335 Grupo"/>
            <p:cNvGrpSpPr/>
            <p:nvPr/>
          </p:nvGrpSpPr>
          <p:grpSpPr>
            <a:xfrm>
              <a:off x="4248000" y="3204000"/>
              <a:ext cx="2160536" cy="1765138"/>
              <a:chOff x="0" y="34950"/>
              <a:chExt cx="2160536" cy="1765138"/>
            </a:xfrm>
            <a:grpFill/>
          </p:grpSpPr>
          <p:grpSp>
            <p:nvGrpSpPr>
              <p:cNvPr id="337" name="336 Grupo"/>
              <p:cNvGrpSpPr/>
              <p:nvPr/>
            </p:nvGrpSpPr>
            <p:grpSpPr>
              <a:xfrm>
                <a:off x="0" y="34950"/>
                <a:ext cx="1116536" cy="956530"/>
                <a:chOff x="323528" y="627534"/>
                <a:chExt cx="1116536" cy="956530"/>
              </a:xfrm>
              <a:grpFill/>
            </p:grpSpPr>
            <p:sp>
              <p:nvSpPr>
                <p:cNvPr id="341" name="34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a:off x="1044000" y="843558"/>
                <a:ext cx="1116536" cy="956530"/>
                <a:chOff x="323528" y="627534"/>
                <a:chExt cx="1116536" cy="956530"/>
              </a:xfrm>
              <a:grpFill/>
            </p:grpSpPr>
            <p:sp>
              <p:nvSpPr>
                <p:cNvPr id="339" name="33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55" name="354 Grupo"/>
          <p:cNvGrpSpPr/>
          <p:nvPr/>
        </p:nvGrpSpPr>
        <p:grpSpPr>
          <a:xfrm flipH="1">
            <a:off x="2143149" y="1203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356" name="355 Grupo"/>
            <p:cNvGrpSpPr/>
            <p:nvPr/>
          </p:nvGrpSpPr>
          <p:grpSpPr>
            <a:xfrm>
              <a:off x="0" y="34950"/>
              <a:ext cx="2160536" cy="1765138"/>
              <a:chOff x="0" y="34950"/>
              <a:chExt cx="2160536" cy="1765138"/>
            </a:xfrm>
            <a:grpFill/>
          </p:grpSpPr>
          <p:grpSp>
            <p:nvGrpSpPr>
              <p:cNvPr id="371" name="370 Grupo"/>
              <p:cNvGrpSpPr/>
              <p:nvPr/>
            </p:nvGrpSpPr>
            <p:grpSpPr>
              <a:xfrm>
                <a:off x="0" y="34950"/>
                <a:ext cx="1116536" cy="956530"/>
                <a:chOff x="323528" y="627534"/>
                <a:chExt cx="1116536" cy="956530"/>
              </a:xfrm>
              <a:grpFill/>
            </p:grpSpPr>
            <p:sp>
              <p:nvSpPr>
                <p:cNvPr id="375" name="37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6" name="37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a:off x="1044000" y="843558"/>
                <a:ext cx="1116536" cy="956530"/>
                <a:chOff x="323528" y="627534"/>
                <a:chExt cx="1116536" cy="956530"/>
              </a:xfrm>
              <a:grpFill/>
            </p:grpSpPr>
            <p:sp>
              <p:nvSpPr>
                <p:cNvPr id="373" name="37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7" name="356 Grupo"/>
            <p:cNvGrpSpPr/>
            <p:nvPr/>
          </p:nvGrpSpPr>
          <p:grpSpPr>
            <a:xfrm>
              <a:off x="2123728" y="1635646"/>
              <a:ext cx="2160536" cy="1765138"/>
              <a:chOff x="0" y="34950"/>
              <a:chExt cx="2160536" cy="1765138"/>
            </a:xfrm>
            <a:grpFill/>
          </p:grpSpPr>
          <p:grpSp>
            <p:nvGrpSpPr>
              <p:cNvPr id="365" name="364 Grupo"/>
              <p:cNvGrpSpPr/>
              <p:nvPr/>
            </p:nvGrpSpPr>
            <p:grpSpPr>
              <a:xfrm>
                <a:off x="0" y="34950"/>
                <a:ext cx="1116536" cy="956530"/>
                <a:chOff x="323528" y="627534"/>
                <a:chExt cx="1116536" cy="956530"/>
              </a:xfrm>
              <a:grpFill/>
            </p:grpSpPr>
            <p:sp>
              <p:nvSpPr>
                <p:cNvPr id="369" name="36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a:off x="1044000" y="843558"/>
                <a:ext cx="1116536" cy="956530"/>
                <a:chOff x="323528" y="627534"/>
                <a:chExt cx="1116536" cy="956530"/>
              </a:xfrm>
              <a:grpFill/>
            </p:grpSpPr>
            <p:sp>
              <p:nvSpPr>
                <p:cNvPr id="367" name="36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8" name="357 Grupo"/>
            <p:cNvGrpSpPr/>
            <p:nvPr/>
          </p:nvGrpSpPr>
          <p:grpSpPr>
            <a:xfrm>
              <a:off x="4248000" y="3204000"/>
              <a:ext cx="2160536" cy="1765138"/>
              <a:chOff x="0" y="34950"/>
              <a:chExt cx="2160536" cy="1765138"/>
            </a:xfrm>
            <a:grpFill/>
          </p:grpSpPr>
          <p:grpSp>
            <p:nvGrpSpPr>
              <p:cNvPr id="359" name="358 Grupo"/>
              <p:cNvGrpSpPr/>
              <p:nvPr/>
            </p:nvGrpSpPr>
            <p:grpSpPr>
              <a:xfrm>
                <a:off x="0" y="34950"/>
                <a:ext cx="1116536" cy="956530"/>
                <a:chOff x="323528" y="627534"/>
                <a:chExt cx="1116536" cy="956530"/>
              </a:xfrm>
              <a:grpFill/>
            </p:grpSpPr>
            <p:sp>
              <p:nvSpPr>
                <p:cNvPr id="363" name="36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4" name="36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a:off x="1044000" y="843558"/>
                <a:ext cx="1116536" cy="956530"/>
                <a:chOff x="323528" y="627534"/>
                <a:chExt cx="1116536" cy="956530"/>
              </a:xfrm>
              <a:grpFill/>
            </p:grpSpPr>
            <p:sp>
              <p:nvSpPr>
                <p:cNvPr id="361" name="36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77" name="376 Grupo"/>
          <p:cNvGrpSpPr/>
          <p:nvPr/>
        </p:nvGrpSpPr>
        <p:grpSpPr>
          <a:xfrm flipH="1">
            <a:off x="3150757" y="1234794"/>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378" name="377 Grupo"/>
            <p:cNvGrpSpPr/>
            <p:nvPr/>
          </p:nvGrpSpPr>
          <p:grpSpPr>
            <a:xfrm>
              <a:off x="0" y="34950"/>
              <a:ext cx="2160536" cy="1765138"/>
              <a:chOff x="0" y="34950"/>
              <a:chExt cx="2160536" cy="1765138"/>
            </a:xfrm>
            <a:grpFill/>
          </p:grpSpPr>
          <p:grpSp>
            <p:nvGrpSpPr>
              <p:cNvPr id="393" name="392 Grupo"/>
              <p:cNvGrpSpPr/>
              <p:nvPr/>
            </p:nvGrpSpPr>
            <p:grpSpPr>
              <a:xfrm>
                <a:off x="0" y="34950"/>
                <a:ext cx="1116536" cy="956530"/>
                <a:chOff x="323528" y="627534"/>
                <a:chExt cx="1116536" cy="956530"/>
              </a:xfrm>
              <a:grpFill/>
            </p:grpSpPr>
            <p:sp>
              <p:nvSpPr>
                <p:cNvPr id="397" name="39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8" name="39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4" name="393 Grupo"/>
              <p:cNvGrpSpPr/>
              <p:nvPr/>
            </p:nvGrpSpPr>
            <p:grpSpPr>
              <a:xfrm>
                <a:off x="1044000" y="843558"/>
                <a:ext cx="1116536" cy="956530"/>
                <a:chOff x="323528" y="627534"/>
                <a:chExt cx="1116536" cy="956530"/>
              </a:xfrm>
              <a:grpFill/>
            </p:grpSpPr>
            <p:sp>
              <p:nvSpPr>
                <p:cNvPr id="395" name="39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39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9" name="378 Grupo"/>
            <p:cNvGrpSpPr/>
            <p:nvPr/>
          </p:nvGrpSpPr>
          <p:grpSpPr>
            <a:xfrm>
              <a:off x="2123728" y="1635646"/>
              <a:ext cx="2160536" cy="1765138"/>
              <a:chOff x="0" y="34950"/>
              <a:chExt cx="2160536" cy="1765138"/>
            </a:xfrm>
            <a:grpFill/>
          </p:grpSpPr>
          <p:grpSp>
            <p:nvGrpSpPr>
              <p:cNvPr id="387" name="386 Grupo"/>
              <p:cNvGrpSpPr/>
              <p:nvPr/>
            </p:nvGrpSpPr>
            <p:grpSpPr>
              <a:xfrm>
                <a:off x="0" y="34950"/>
                <a:ext cx="1116536" cy="956530"/>
                <a:chOff x="323528" y="627534"/>
                <a:chExt cx="1116536" cy="956530"/>
              </a:xfrm>
              <a:grpFill/>
            </p:grpSpPr>
            <p:sp>
              <p:nvSpPr>
                <p:cNvPr id="391" name="39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8" name="387 Grupo"/>
              <p:cNvGrpSpPr/>
              <p:nvPr/>
            </p:nvGrpSpPr>
            <p:grpSpPr>
              <a:xfrm>
                <a:off x="1044000" y="843558"/>
                <a:ext cx="1116536" cy="956530"/>
                <a:chOff x="323528" y="627534"/>
                <a:chExt cx="1116536" cy="956530"/>
              </a:xfrm>
              <a:grpFill/>
            </p:grpSpPr>
            <p:sp>
              <p:nvSpPr>
                <p:cNvPr id="389" name="38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0" name="38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0" name="379 Grupo"/>
            <p:cNvGrpSpPr/>
            <p:nvPr/>
          </p:nvGrpSpPr>
          <p:grpSpPr>
            <a:xfrm>
              <a:off x="4248000" y="3204000"/>
              <a:ext cx="2160536" cy="1765138"/>
              <a:chOff x="0" y="34950"/>
              <a:chExt cx="2160536" cy="1765138"/>
            </a:xfrm>
            <a:grpFill/>
          </p:grpSpPr>
          <p:grpSp>
            <p:nvGrpSpPr>
              <p:cNvPr id="381" name="380 Grupo"/>
              <p:cNvGrpSpPr/>
              <p:nvPr/>
            </p:nvGrpSpPr>
            <p:grpSpPr>
              <a:xfrm>
                <a:off x="0" y="34950"/>
                <a:ext cx="1116536" cy="956530"/>
                <a:chOff x="323528" y="627534"/>
                <a:chExt cx="1116536" cy="956530"/>
              </a:xfrm>
              <a:grpFill/>
            </p:grpSpPr>
            <p:sp>
              <p:nvSpPr>
                <p:cNvPr id="385" name="38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2" name="381 Grupo"/>
              <p:cNvGrpSpPr/>
              <p:nvPr/>
            </p:nvGrpSpPr>
            <p:grpSpPr>
              <a:xfrm>
                <a:off x="1044000" y="843558"/>
                <a:ext cx="1116536" cy="956530"/>
                <a:chOff x="323528" y="627534"/>
                <a:chExt cx="1116536" cy="956530"/>
              </a:xfrm>
              <a:grpFill/>
            </p:grpSpPr>
            <p:sp>
              <p:nvSpPr>
                <p:cNvPr id="383" name="38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38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99" name="398 Grupo"/>
          <p:cNvGrpSpPr/>
          <p:nvPr/>
        </p:nvGrpSpPr>
        <p:grpSpPr>
          <a:xfrm flipH="1">
            <a:off x="4159245" y="1234794"/>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400" name="399 Grupo"/>
            <p:cNvGrpSpPr/>
            <p:nvPr/>
          </p:nvGrpSpPr>
          <p:grpSpPr>
            <a:xfrm>
              <a:off x="0" y="34950"/>
              <a:ext cx="2160536" cy="1765138"/>
              <a:chOff x="0" y="34950"/>
              <a:chExt cx="2160536" cy="1765138"/>
            </a:xfrm>
            <a:grpFill/>
          </p:grpSpPr>
          <p:grpSp>
            <p:nvGrpSpPr>
              <p:cNvPr id="415" name="414 Grupo"/>
              <p:cNvGrpSpPr/>
              <p:nvPr/>
            </p:nvGrpSpPr>
            <p:grpSpPr>
              <a:xfrm>
                <a:off x="0" y="34950"/>
                <a:ext cx="1116536" cy="956530"/>
                <a:chOff x="323528" y="627534"/>
                <a:chExt cx="1116536" cy="956530"/>
              </a:xfrm>
              <a:grpFill/>
            </p:grpSpPr>
            <p:sp>
              <p:nvSpPr>
                <p:cNvPr id="419" name="41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0" name="41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6" name="415 Grupo"/>
              <p:cNvGrpSpPr/>
              <p:nvPr/>
            </p:nvGrpSpPr>
            <p:grpSpPr>
              <a:xfrm>
                <a:off x="1044000" y="843558"/>
                <a:ext cx="1116536" cy="956530"/>
                <a:chOff x="323528" y="627534"/>
                <a:chExt cx="1116536" cy="956530"/>
              </a:xfrm>
              <a:grpFill/>
            </p:grpSpPr>
            <p:sp>
              <p:nvSpPr>
                <p:cNvPr id="417" name="41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8" name="41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1" name="400 Grupo"/>
            <p:cNvGrpSpPr/>
            <p:nvPr/>
          </p:nvGrpSpPr>
          <p:grpSpPr>
            <a:xfrm>
              <a:off x="2123728" y="1635646"/>
              <a:ext cx="2160536" cy="1765138"/>
              <a:chOff x="0" y="34950"/>
              <a:chExt cx="2160536" cy="1765138"/>
            </a:xfrm>
            <a:grpFill/>
          </p:grpSpPr>
          <p:grpSp>
            <p:nvGrpSpPr>
              <p:cNvPr id="409" name="408 Grupo"/>
              <p:cNvGrpSpPr/>
              <p:nvPr/>
            </p:nvGrpSpPr>
            <p:grpSpPr>
              <a:xfrm>
                <a:off x="0" y="34950"/>
                <a:ext cx="1116536" cy="956530"/>
                <a:chOff x="323528" y="627534"/>
                <a:chExt cx="1116536" cy="956530"/>
              </a:xfrm>
              <a:grpFill/>
            </p:grpSpPr>
            <p:sp>
              <p:nvSpPr>
                <p:cNvPr id="413" name="41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4" name="41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0" name="409 Grupo"/>
              <p:cNvGrpSpPr/>
              <p:nvPr/>
            </p:nvGrpSpPr>
            <p:grpSpPr>
              <a:xfrm>
                <a:off x="1044000" y="843558"/>
                <a:ext cx="1116536" cy="956530"/>
                <a:chOff x="323528" y="627534"/>
                <a:chExt cx="1116536" cy="956530"/>
              </a:xfrm>
              <a:grpFill/>
            </p:grpSpPr>
            <p:sp>
              <p:nvSpPr>
                <p:cNvPr id="411" name="41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2" name="41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2" name="401 Grupo"/>
            <p:cNvGrpSpPr/>
            <p:nvPr/>
          </p:nvGrpSpPr>
          <p:grpSpPr>
            <a:xfrm>
              <a:off x="4248000" y="3204000"/>
              <a:ext cx="2160536" cy="1765138"/>
              <a:chOff x="0" y="34950"/>
              <a:chExt cx="2160536" cy="1765138"/>
            </a:xfrm>
            <a:grpFill/>
          </p:grpSpPr>
          <p:grpSp>
            <p:nvGrpSpPr>
              <p:cNvPr id="403" name="402 Grupo"/>
              <p:cNvGrpSpPr/>
              <p:nvPr/>
            </p:nvGrpSpPr>
            <p:grpSpPr>
              <a:xfrm>
                <a:off x="0" y="34950"/>
                <a:ext cx="1116536" cy="956530"/>
                <a:chOff x="323528" y="627534"/>
                <a:chExt cx="1116536" cy="956530"/>
              </a:xfrm>
              <a:grpFill/>
            </p:grpSpPr>
            <p:sp>
              <p:nvSpPr>
                <p:cNvPr id="407" name="40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8" name="40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4" name="403 Grupo"/>
              <p:cNvGrpSpPr/>
              <p:nvPr/>
            </p:nvGrpSpPr>
            <p:grpSpPr>
              <a:xfrm>
                <a:off x="1044000" y="843558"/>
                <a:ext cx="1116536" cy="956530"/>
                <a:chOff x="323528" y="627534"/>
                <a:chExt cx="1116536" cy="956530"/>
              </a:xfrm>
              <a:grpFill/>
            </p:grpSpPr>
            <p:sp>
              <p:nvSpPr>
                <p:cNvPr id="405" name="40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6" name="40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21" name="420 Grupo"/>
          <p:cNvGrpSpPr/>
          <p:nvPr/>
        </p:nvGrpSpPr>
        <p:grpSpPr>
          <a:xfrm flipH="1">
            <a:off x="5275245" y="1219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422" name="421 Grupo"/>
            <p:cNvGrpSpPr/>
            <p:nvPr/>
          </p:nvGrpSpPr>
          <p:grpSpPr>
            <a:xfrm>
              <a:off x="0" y="34950"/>
              <a:ext cx="2160536" cy="1765138"/>
              <a:chOff x="0" y="34950"/>
              <a:chExt cx="2160536" cy="1765138"/>
            </a:xfrm>
            <a:grpFill/>
          </p:grpSpPr>
          <p:grpSp>
            <p:nvGrpSpPr>
              <p:cNvPr id="437" name="436 Grupo"/>
              <p:cNvGrpSpPr/>
              <p:nvPr/>
            </p:nvGrpSpPr>
            <p:grpSpPr>
              <a:xfrm>
                <a:off x="0" y="34950"/>
                <a:ext cx="1116536" cy="956530"/>
                <a:chOff x="323528" y="627534"/>
                <a:chExt cx="1116536" cy="956530"/>
              </a:xfrm>
              <a:grpFill/>
            </p:grpSpPr>
            <p:sp>
              <p:nvSpPr>
                <p:cNvPr id="441" name="44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2" name="44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8" name="437 Grupo"/>
              <p:cNvGrpSpPr/>
              <p:nvPr/>
            </p:nvGrpSpPr>
            <p:grpSpPr>
              <a:xfrm>
                <a:off x="1044000" y="843558"/>
                <a:ext cx="1116536" cy="956530"/>
                <a:chOff x="323528" y="627534"/>
                <a:chExt cx="1116536" cy="956530"/>
              </a:xfrm>
              <a:grpFill/>
            </p:grpSpPr>
            <p:sp>
              <p:nvSpPr>
                <p:cNvPr id="439" name="43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0" name="43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3" name="422 Grupo"/>
            <p:cNvGrpSpPr/>
            <p:nvPr/>
          </p:nvGrpSpPr>
          <p:grpSpPr>
            <a:xfrm>
              <a:off x="2123728" y="1635646"/>
              <a:ext cx="2160536" cy="1765138"/>
              <a:chOff x="0" y="34950"/>
              <a:chExt cx="2160536" cy="1765138"/>
            </a:xfrm>
            <a:grpFill/>
          </p:grpSpPr>
          <p:grpSp>
            <p:nvGrpSpPr>
              <p:cNvPr id="431" name="430 Grupo"/>
              <p:cNvGrpSpPr/>
              <p:nvPr/>
            </p:nvGrpSpPr>
            <p:grpSpPr>
              <a:xfrm>
                <a:off x="0" y="34950"/>
                <a:ext cx="1116536" cy="956530"/>
                <a:chOff x="323528" y="627534"/>
                <a:chExt cx="1116536" cy="956530"/>
              </a:xfrm>
              <a:grpFill/>
            </p:grpSpPr>
            <p:sp>
              <p:nvSpPr>
                <p:cNvPr id="435" name="43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6" name="43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2" name="431 Grupo"/>
              <p:cNvGrpSpPr/>
              <p:nvPr/>
            </p:nvGrpSpPr>
            <p:grpSpPr>
              <a:xfrm>
                <a:off x="1044000" y="843558"/>
                <a:ext cx="1116536" cy="956530"/>
                <a:chOff x="323528" y="627534"/>
                <a:chExt cx="1116536" cy="956530"/>
              </a:xfrm>
              <a:grpFill/>
            </p:grpSpPr>
            <p:sp>
              <p:nvSpPr>
                <p:cNvPr id="433" name="43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4" name="43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4" name="423 Grupo"/>
            <p:cNvGrpSpPr/>
            <p:nvPr/>
          </p:nvGrpSpPr>
          <p:grpSpPr>
            <a:xfrm>
              <a:off x="4248000" y="3204000"/>
              <a:ext cx="2160536" cy="1765138"/>
              <a:chOff x="0" y="34950"/>
              <a:chExt cx="2160536" cy="1765138"/>
            </a:xfrm>
            <a:grpFill/>
          </p:grpSpPr>
          <p:grpSp>
            <p:nvGrpSpPr>
              <p:cNvPr id="425" name="424 Grupo"/>
              <p:cNvGrpSpPr/>
              <p:nvPr/>
            </p:nvGrpSpPr>
            <p:grpSpPr>
              <a:xfrm>
                <a:off x="0" y="34950"/>
                <a:ext cx="1116536" cy="956530"/>
                <a:chOff x="323528" y="627534"/>
                <a:chExt cx="1116536" cy="956530"/>
              </a:xfrm>
              <a:grpFill/>
            </p:grpSpPr>
            <p:sp>
              <p:nvSpPr>
                <p:cNvPr id="429" name="42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0" name="42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6" name="425 Grupo"/>
              <p:cNvGrpSpPr/>
              <p:nvPr/>
            </p:nvGrpSpPr>
            <p:grpSpPr>
              <a:xfrm>
                <a:off x="1044000" y="843558"/>
                <a:ext cx="1116536" cy="956530"/>
                <a:chOff x="323528" y="627534"/>
                <a:chExt cx="1116536" cy="956530"/>
              </a:xfrm>
              <a:grpFill/>
            </p:grpSpPr>
            <p:sp>
              <p:nvSpPr>
                <p:cNvPr id="427" name="42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8" name="42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3" name="442 Grupo"/>
          <p:cNvGrpSpPr/>
          <p:nvPr/>
        </p:nvGrpSpPr>
        <p:grpSpPr>
          <a:xfrm flipH="1">
            <a:off x="6319149" y="1203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444" name="443 Grupo"/>
            <p:cNvGrpSpPr/>
            <p:nvPr/>
          </p:nvGrpSpPr>
          <p:grpSpPr>
            <a:xfrm>
              <a:off x="0" y="34950"/>
              <a:ext cx="2160536" cy="1765138"/>
              <a:chOff x="0" y="34950"/>
              <a:chExt cx="2160536" cy="1765138"/>
            </a:xfrm>
            <a:grpFill/>
          </p:grpSpPr>
          <p:grpSp>
            <p:nvGrpSpPr>
              <p:cNvPr id="459" name="458 Grupo"/>
              <p:cNvGrpSpPr/>
              <p:nvPr/>
            </p:nvGrpSpPr>
            <p:grpSpPr>
              <a:xfrm>
                <a:off x="0" y="34950"/>
                <a:ext cx="1116536" cy="956530"/>
                <a:chOff x="323528" y="627534"/>
                <a:chExt cx="1116536" cy="956530"/>
              </a:xfrm>
              <a:grpFill/>
            </p:grpSpPr>
            <p:sp>
              <p:nvSpPr>
                <p:cNvPr id="463" name="46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4" name="46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0" name="459 Grupo"/>
              <p:cNvGrpSpPr/>
              <p:nvPr/>
            </p:nvGrpSpPr>
            <p:grpSpPr>
              <a:xfrm>
                <a:off x="1044000" y="843558"/>
                <a:ext cx="1116536" cy="956530"/>
                <a:chOff x="323528" y="627534"/>
                <a:chExt cx="1116536" cy="956530"/>
              </a:xfrm>
              <a:grpFill/>
            </p:grpSpPr>
            <p:sp>
              <p:nvSpPr>
                <p:cNvPr id="461" name="46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2" name="46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5" name="444 Grupo"/>
            <p:cNvGrpSpPr/>
            <p:nvPr/>
          </p:nvGrpSpPr>
          <p:grpSpPr>
            <a:xfrm>
              <a:off x="2123728" y="1635646"/>
              <a:ext cx="2160536" cy="1765138"/>
              <a:chOff x="0" y="34950"/>
              <a:chExt cx="2160536" cy="1765138"/>
            </a:xfrm>
            <a:grpFill/>
          </p:grpSpPr>
          <p:grpSp>
            <p:nvGrpSpPr>
              <p:cNvPr id="453" name="452 Grupo"/>
              <p:cNvGrpSpPr/>
              <p:nvPr/>
            </p:nvGrpSpPr>
            <p:grpSpPr>
              <a:xfrm>
                <a:off x="0" y="34950"/>
                <a:ext cx="1116536" cy="956530"/>
                <a:chOff x="323528" y="627534"/>
                <a:chExt cx="1116536" cy="956530"/>
              </a:xfrm>
              <a:grpFill/>
            </p:grpSpPr>
            <p:sp>
              <p:nvSpPr>
                <p:cNvPr id="457" name="45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8" name="45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4" name="453 Grupo"/>
              <p:cNvGrpSpPr/>
              <p:nvPr/>
            </p:nvGrpSpPr>
            <p:grpSpPr>
              <a:xfrm>
                <a:off x="1044000" y="843558"/>
                <a:ext cx="1116536" cy="956530"/>
                <a:chOff x="323528" y="627534"/>
                <a:chExt cx="1116536" cy="956530"/>
              </a:xfrm>
              <a:grpFill/>
            </p:grpSpPr>
            <p:sp>
              <p:nvSpPr>
                <p:cNvPr id="455" name="45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6" name="45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6" name="445 Grupo"/>
            <p:cNvGrpSpPr/>
            <p:nvPr/>
          </p:nvGrpSpPr>
          <p:grpSpPr>
            <a:xfrm>
              <a:off x="4248000" y="3204000"/>
              <a:ext cx="2160536" cy="1765138"/>
              <a:chOff x="0" y="34950"/>
              <a:chExt cx="2160536" cy="1765138"/>
            </a:xfrm>
            <a:grpFill/>
          </p:grpSpPr>
          <p:grpSp>
            <p:nvGrpSpPr>
              <p:cNvPr id="447" name="446 Grupo"/>
              <p:cNvGrpSpPr/>
              <p:nvPr/>
            </p:nvGrpSpPr>
            <p:grpSpPr>
              <a:xfrm>
                <a:off x="0" y="34950"/>
                <a:ext cx="1116536" cy="956530"/>
                <a:chOff x="323528" y="627534"/>
                <a:chExt cx="1116536" cy="956530"/>
              </a:xfrm>
              <a:grpFill/>
            </p:grpSpPr>
            <p:sp>
              <p:nvSpPr>
                <p:cNvPr id="451" name="45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2" name="45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8" name="447 Grupo"/>
              <p:cNvGrpSpPr/>
              <p:nvPr/>
            </p:nvGrpSpPr>
            <p:grpSpPr>
              <a:xfrm>
                <a:off x="1044000" y="843558"/>
                <a:ext cx="1116536" cy="956530"/>
                <a:chOff x="323528" y="627534"/>
                <a:chExt cx="1116536" cy="956530"/>
              </a:xfrm>
              <a:grpFill/>
            </p:grpSpPr>
            <p:sp>
              <p:nvSpPr>
                <p:cNvPr id="449" name="44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0" name="44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5" name="464 Grupo"/>
          <p:cNvGrpSpPr/>
          <p:nvPr/>
        </p:nvGrpSpPr>
        <p:grpSpPr>
          <a:xfrm flipH="1" flipV="1">
            <a:off x="19149" y="2587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466" name="465 Grupo"/>
            <p:cNvGrpSpPr/>
            <p:nvPr/>
          </p:nvGrpSpPr>
          <p:grpSpPr>
            <a:xfrm>
              <a:off x="0" y="34950"/>
              <a:ext cx="2160536" cy="1765138"/>
              <a:chOff x="0" y="34950"/>
              <a:chExt cx="2160536" cy="1765138"/>
            </a:xfrm>
            <a:grpFill/>
          </p:grpSpPr>
          <p:grpSp>
            <p:nvGrpSpPr>
              <p:cNvPr id="481" name="480 Grupo"/>
              <p:cNvGrpSpPr/>
              <p:nvPr/>
            </p:nvGrpSpPr>
            <p:grpSpPr>
              <a:xfrm>
                <a:off x="0" y="34950"/>
                <a:ext cx="1116536" cy="956530"/>
                <a:chOff x="323528" y="627534"/>
                <a:chExt cx="1116536" cy="956530"/>
              </a:xfrm>
              <a:grpFill/>
            </p:grpSpPr>
            <p:sp>
              <p:nvSpPr>
                <p:cNvPr id="485" name="48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6" name="48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2" name="481 Grupo"/>
              <p:cNvGrpSpPr/>
              <p:nvPr/>
            </p:nvGrpSpPr>
            <p:grpSpPr>
              <a:xfrm>
                <a:off x="1044000" y="843558"/>
                <a:ext cx="1116536" cy="956530"/>
                <a:chOff x="323528" y="627534"/>
                <a:chExt cx="1116536" cy="956530"/>
              </a:xfrm>
              <a:grpFill/>
            </p:grpSpPr>
            <p:sp>
              <p:nvSpPr>
                <p:cNvPr id="483" name="48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4" name="48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7" name="466 Grupo"/>
            <p:cNvGrpSpPr/>
            <p:nvPr/>
          </p:nvGrpSpPr>
          <p:grpSpPr>
            <a:xfrm>
              <a:off x="2123728" y="1635646"/>
              <a:ext cx="2160536" cy="1765138"/>
              <a:chOff x="0" y="34950"/>
              <a:chExt cx="2160536" cy="1765138"/>
            </a:xfrm>
            <a:grpFill/>
          </p:grpSpPr>
          <p:grpSp>
            <p:nvGrpSpPr>
              <p:cNvPr id="475" name="474 Grupo"/>
              <p:cNvGrpSpPr/>
              <p:nvPr/>
            </p:nvGrpSpPr>
            <p:grpSpPr>
              <a:xfrm>
                <a:off x="0" y="34950"/>
                <a:ext cx="1116536" cy="956530"/>
                <a:chOff x="323528" y="627534"/>
                <a:chExt cx="1116536" cy="956530"/>
              </a:xfrm>
              <a:grpFill/>
            </p:grpSpPr>
            <p:sp>
              <p:nvSpPr>
                <p:cNvPr id="479" name="47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0" name="47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6" name="475 Grupo"/>
              <p:cNvGrpSpPr/>
              <p:nvPr/>
            </p:nvGrpSpPr>
            <p:grpSpPr>
              <a:xfrm>
                <a:off x="1044000" y="843558"/>
                <a:ext cx="1116536" cy="956530"/>
                <a:chOff x="323528" y="627534"/>
                <a:chExt cx="1116536" cy="956530"/>
              </a:xfrm>
              <a:grpFill/>
            </p:grpSpPr>
            <p:sp>
              <p:nvSpPr>
                <p:cNvPr id="477" name="47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8" name="47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8" name="467 Grupo"/>
            <p:cNvGrpSpPr/>
            <p:nvPr/>
          </p:nvGrpSpPr>
          <p:grpSpPr>
            <a:xfrm>
              <a:off x="4248000" y="3204000"/>
              <a:ext cx="2160536" cy="1765138"/>
              <a:chOff x="0" y="34950"/>
              <a:chExt cx="2160536" cy="1765138"/>
            </a:xfrm>
            <a:grpFill/>
          </p:grpSpPr>
          <p:grpSp>
            <p:nvGrpSpPr>
              <p:cNvPr id="469" name="468 Grupo"/>
              <p:cNvGrpSpPr/>
              <p:nvPr/>
            </p:nvGrpSpPr>
            <p:grpSpPr>
              <a:xfrm>
                <a:off x="0" y="34950"/>
                <a:ext cx="1116536" cy="956530"/>
                <a:chOff x="323528" y="627534"/>
                <a:chExt cx="1116536" cy="956530"/>
              </a:xfrm>
              <a:grpFill/>
            </p:grpSpPr>
            <p:sp>
              <p:nvSpPr>
                <p:cNvPr id="473" name="47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4" name="47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0" name="469 Grupo"/>
              <p:cNvGrpSpPr/>
              <p:nvPr/>
            </p:nvGrpSpPr>
            <p:grpSpPr>
              <a:xfrm>
                <a:off x="1044000" y="843558"/>
                <a:ext cx="1116536" cy="956530"/>
                <a:chOff x="323528" y="627534"/>
                <a:chExt cx="1116536" cy="956530"/>
              </a:xfrm>
              <a:grpFill/>
            </p:grpSpPr>
            <p:sp>
              <p:nvSpPr>
                <p:cNvPr id="471" name="47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2" name="47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87" name="486 Grupo"/>
          <p:cNvGrpSpPr/>
          <p:nvPr/>
        </p:nvGrpSpPr>
        <p:grpSpPr>
          <a:xfrm flipH="1" flipV="1">
            <a:off x="1027637" y="2587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488" name="487 Grupo"/>
            <p:cNvGrpSpPr/>
            <p:nvPr/>
          </p:nvGrpSpPr>
          <p:grpSpPr>
            <a:xfrm>
              <a:off x="0" y="34950"/>
              <a:ext cx="2160536" cy="1765138"/>
              <a:chOff x="0" y="34950"/>
              <a:chExt cx="2160536" cy="1765138"/>
            </a:xfrm>
            <a:grpFill/>
          </p:grpSpPr>
          <p:grpSp>
            <p:nvGrpSpPr>
              <p:cNvPr id="503" name="502 Grupo"/>
              <p:cNvGrpSpPr/>
              <p:nvPr/>
            </p:nvGrpSpPr>
            <p:grpSpPr>
              <a:xfrm>
                <a:off x="0" y="34950"/>
                <a:ext cx="1116536" cy="956530"/>
                <a:chOff x="323528" y="627534"/>
                <a:chExt cx="1116536" cy="956530"/>
              </a:xfrm>
              <a:grpFill/>
            </p:grpSpPr>
            <p:sp>
              <p:nvSpPr>
                <p:cNvPr id="507" name="50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8" name="50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4" name="503 Grupo"/>
              <p:cNvGrpSpPr/>
              <p:nvPr/>
            </p:nvGrpSpPr>
            <p:grpSpPr>
              <a:xfrm>
                <a:off x="1044000" y="843558"/>
                <a:ext cx="1116536" cy="956530"/>
                <a:chOff x="323528" y="627534"/>
                <a:chExt cx="1116536" cy="956530"/>
              </a:xfrm>
              <a:grpFill/>
            </p:grpSpPr>
            <p:sp>
              <p:nvSpPr>
                <p:cNvPr id="505" name="50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6" name="50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9" name="488 Grupo"/>
            <p:cNvGrpSpPr/>
            <p:nvPr/>
          </p:nvGrpSpPr>
          <p:grpSpPr>
            <a:xfrm>
              <a:off x="2123728" y="1635646"/>
              <a:ext cx="2160536" cy="1765138"/>
              <a:chOff x="0" y="34950"/>
              <a:chExt cx="2160536" cy="1765138"/>
            </a:xfrm>
            <a:grpFill/>
          </p:grpSpPr>
          <p:grpSp>
            <p:nvGrpSpPr>
              <p:cNvPr id="497" name="496 Grupo"/>
              <p:cNvGrpSpPr/>
              <p:nvPr/>
            </p:nvGrpSpPr>
            <p:grpSpPr>
              <a:xfrm>
                <a:off x="0" y="34950"/>
                <a:ext cx="1116536" cy="956530"/>
                <a:chOff x="323528" y="627534"/>
                <a:chExt cx="1116536" cy="956530"/>
              </a:xfrm>
              <a:grpFill/>
            </p:grpSpPr>
            <p:sp>
              <p:nvSpPr>
                <p:cNvPr id="501" name="50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2" name="50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8" name="497 Grupo"/>
              <p:cNvGrpSpPr/>
              <p:nvPr/>
            </p:nvGrpSpPr>
            <p:grpSpPr>
              <a:xfrm>
                <a:off x="1044000" y="843558"/>
                <a:ext cx="1116536" cy="956530"/>
                <a:chOff x="323528" y="627534"/>
                <a:chExt cx="1116536" cy="956530"/>
              </a:xfrm>
              <a:grpFill/>
            </p:grpSpPr>
            <p:sp>
              <p:nvSpPr>
                <p:cNvPr id="499" name="49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0" name="49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0" name="489 Grupo"/>
            <p:cNvGrpSpPr/>
            <p:nvPr/>
          </p:nvGrpSpPr>
          <p:grpSpPr>
            <a:xfrm>
              <a:off x="4248000" y="3204000"/>
              <a:ext cx="2160536" cy="1765138"/>
              <a:chOff x="0" y="34950"/>
              <a:chExt cx="2160536" cy="1765138"/>
            </a:xfrm>
            <a:grpFill/>
          </p:grpSpPr>
          <p:grpSp>
            <p:nvGrpSpPr>
              <p:cNvPr id="491" name="490 Grupo"/>
              <p:cNvGrpSpPr/>
              <p:nvPr/>
            </p:nvGrpSpPr>
            <p:grpSpPr>
              <a:xfrm>
                <a:off x="0" y="34950"/>
                <a:ext cx="1116536" cy="956530"/>
                <a:chOff x="323528" y="627534"/>
                <a:chExt cx="1116536" cy="956530"/>
              </a:xfrm>
              <a:grpFill/>
            </p:grpSpPr>
            <p:sp>
              <p:nvSpPr>
                <p:cNvPr id="495" name="49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6" name="49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2" name="491 Grupo"/>
              <p:cNvGrpSpPr/>
              <p:nvPr/>
            </p:nvGrpSpPr>
            <p:grpSpPr>
              <a:xfrm>
                <a:off x="1044000" y="843558"/>
                <a:ext cx="1116536" cy="956530"/>
                <a:chOff x="323528" y="627534"/>
                <a:chExt cx="1116536" cy="956530"/>
              </a:xfrm>
              <a:grpFill/>
            </p:grpSpPr>
            <p:sp>
              <p:nvSpPr>
                <p:cNvPr id="493" name="49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4" name="49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09" name="508 Grupo"/>
          <p:cNvGrpSpPr/>
          <p:nvPr/>
        </p:nvGrpSpPr>
        <p:grpSpPr>
          <a:xfrm flipH="1" flipV="1">
            <a:off x="2143637" y="2602794"/>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510" name="509 Grupo"/>
            <p:cNvGrpSpPr/>
            <p:nvPr/>
          </p:nvGrpSpPr>
          <p:grpSpPr>
            <a:xfrm>
              <a:off x="0" y="34950"/>
              <a:ext cx="2160536" cy="1765138"/>
              <a:chOff x="0" y="34950"/>
              <a:chExt cx="2160536" cy="1765138"/>
            </a:xfrm>
            <a:grpFill/>
          </p:grpSpPr>
          <p:grpSp>
            <p:nvGrpSpPr>
              <p:cNvPr id="525" name="524 Grupo"/>
              <p:cNvGrpSpPr/>
              <p:nvPr/>
            </p:nvGrpSpPr>
            <p:grpSpPr>
              <a:xfrm>
                <a:off x="0" y="34950"/>
                <a:ext cx="1116536" cy="956530"/>
                <a:chOff x="323528" y="627534"/>
                <a:chExt cx="1116536" cy="956530"/>
              </a:xfrm>
              <a:grpFill/>
            </p:grpSpPr>
            <p:sp>
              <p:nvSpPr>
                <p:cNvPr id="529" name="52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0" name="52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6" name="525 Grupo"/>
              <p:cNvGrpSpPr/>
              <p:nvPr/>
            </p:nvGrpSpPr>
            <p:grpSpPr>
              <a:xfrm>
                <a:off x="1044000" y="843558"/>
                <a:ext cx="1116536" cy="956530"/>
                <a:chOff x="323528" y="627534"/>
                <a:chExt cx="1116536" cy="956530"/>
              </a:xfrm>
              <a:grpFill/>
            </p:grpSpPr>
            <p:sp>
              <p:nvSpPr>
                <p:cNvPr id="527" name="52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8" name="52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1" name="510 Grupo"/>
            <p:cNvGrpSpPr/>
            <p:nvPr/>
          </p:nvGrpSpPr>
          <p:grpSpPr>
            <a:xfrm>
              <a:off x="2123728" y="1635646"/>
              <a:ext cx="2160536" cy="1765138"/>
              <a:chOff x="0" y="34950"/>
              <a:chExt cx="2160536" cy="1765138"/>
            </a:xfrm>
            <a:grpFill/>
          </p:grpSpPr>
          <p:grpSp>
            <p:nvGrpSpPr>
              <p:cNvPr id="519" name="518 Grupo"/>
              <p:cNvGrpSpPr/>
              <p:nvPr/>
            </p:nvGrpSpPr>
            <p:grpSpPr>
              <a:xfrm>
                <a:off x="0" y="34950"/>
                <a:ext cx="1116536" cy="956530"/>
                <a:chOff x="323528" y="627534"/>
                <a:chExt cx="1116536" cy="956530"/>
              </a:xfrm>
              <a:grpFill/>
            </p:grpSpPr>
            <p:sp>
              <p:nvSpPr>
                <p:cNvPr id="523" name="52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4" name="52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0" name="519 Grupo"/>
              <p:cNvGrpSpPr/>
              <p:nvPr/>
            </p:nvGrpSpPr>
            <p:grpSpPr>
              <a:xfrm>
                <a:off x="1044000" y="843558"/>
                <a:ext cx="1116536" cy="956530"/>
                <a:chOff x="323528" y="627534"/>
                <a:chExt cx="1116536" cy="956530"/>
              </a:xfrm>
              <a:grpFill/>
            </p:grpSpPr>
            <p:sp>
              <p:nvSpPr>
                <p:cNvPr id="521" name="52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2" name="52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2" name="511 Grupo"/>
            <p:cNvGrpSpPr/>
            <p:nvPr/>
          </p:nvGrpSpPr>
          <p:grpSpPr>
            <a:xfrm>
              <a:off x="4248000" y="3204000"/>
              <a:ext cx="2160536" cy="1765138"/>
              <a:chOff x="0" y="34950"/>
              <a:chExt cx="2160536" cy="1765138"/>
            </a:xfrm>
            <a:grpFill/>
          </p:grpSpPr>
          <p:grpSp>
            <p:nvGrpSpPr>
              <p:cNvPr id="513" name="512 Grupo"/>
              <p:cNvGrpSpPr/>
              <p:nvPr/>
            </p:nvGrpSpPr>
            <p:grpSpPr>
              <a:xfrm>
                <a:off x="0" y="34950"/>
                <a:ext cx="1116536" cy="956530"/>
                <a:chOff x="323528" y="627534"/>
                <a:chExt cx="1116536" cy="956530"/>
              </a:xfrm>
              <a:grpFill/>
            </p:grpSpPr>
            <p:sp>
              <p:nvSpPr>
                <p:cNvPr id="517" name="51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8" name="51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4" name="513 Grupo"/>
              <p:cNvGrpSpPr/>
              <p:nvPr/>
            </p:nvGrpSpPr>
            <p:grpSpPr>
              <a:xfrm>
                <a:off x="1044000" y="843558"/>
                <a:ext cx="1116536" cy="956530"/>
                <a:chOff x="323528" y="627534"/>
                <a:chExt cx="1116536" cy="956530"/>
              </a:xfrm>
              <a:grpFill/>
            </p:grpSpPr>
            <p:sp>
              <p:nvSpPr>
                <p:cNvPr id="515" name="51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6" name="51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31" name="530 Grupo"/>
          <p:cNvGrpSpPr/>
          <p:nvPr/>
        </p:nvGrpSpPr>
        <p:grpSpPr>
          <a:xfrm flipH="1" flipV="1">
            <a:off x="3151245" y="2571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532" name="531 Grupo"/>
            <p:cNvGrpSpPr/>
            <p:nvPr/>
          </p:nvGrpSpPr>
          <p:grpSpPr>
            <a:xfrm>
              <a:off x="0" y="34950"/>
              <a:ext cx="2160536" cy="1765138"/>
              <a:chOff x="0" y="34950"/>
              <a:chExt cx="2160536" cy="1765138"/>
            </a:xfrm>
            <a:grpFill/>
          </p:grpSpPr>
          <p:grpSp>
            <p:nvGrpSpPr>
              <p:cNvPr id="547" name="546 Grupo"/>
              <p:cNvGrpSpPr/>
              <p:nvPr/>
            </p:nvGrpSpPr>
            <p:grpSpPr>
              <a:xfrm>
                <a:off x="0" y="34950"/>
                <a:ext cx="1116536" cy="956530"/>
                <a:chOff x="323528" y="627534"/>
                <a:chExt cx="1116536" cy="956530"/>
              </a:xfrm>
              <a:grpFill/>
            </p:grpSpPr>
            <p:sp>
              <p:nvSpPr>
                <p:cNvPr id="551" name="55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2" name="55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8" name="547 Grupo"/>
              <p:cNvGrpSpPr/>
              <p:nvPr/>
            </p:nvGrpSpPr>
            <p:grpSpPr>
              <a:xfrm>
                <a:off x="1044000" y="843558"/>
                <a:ext cx="1116536" cy="956530"/>
                <a:chOff x="323528" y="627534"/>
                <a:chExt cx="1116536" cy="956530"/>
              </a:xfrm>
              <a:grpFill/>
            </p:grpSpPr>
            <p:sp>
              <p:nvSpPr>
                <p:cNvPr id="549" name="54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0" name="54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3" name="532 Grupo"/>
            <p:cNvGrpSpPr/>
            <p:nvPr/>
          </p:nvGrpSpPr>
          <p:grpSpPr>
            <a:xfrm>
              <a:off x="2123728" y="1635646"/>
              <a:ext cx="2160536" cy="1765138"/>
              <a:chOff x="0" y="34950"/>
              <a:chExt cx="2160536" cy="1765138"/>
            </a:xfrm>
            <a:grpFill/>
          </p:grpSpPr>
          <p:grpSp>
            <p:nvGrpSpPr>
              <p:cNvPr id="541" name="540 Grupo"/>
              <p:cNvGrpSpPr/>
              <p:nvPr/>
            </p:nvGrpSpPr>
            <p:grpSpPr>
              <a:xfrm>
                <a:off x="0" y="34950"/>
                <a:ext cx="1116536" cy="956530"/>
                <a:chOff x="323528" y="627534"/>
                <a:chExt cx="1116536" cy="956530"/>
              </a:xfrm>
              <a:grpFill/>
            </p:grpSpPr>
            <p:sp>
              <p:nvSpPr>
                <p:cNvPr id="545" name="54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6" name="54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2" name="541 Grupo"/>
              <p:cNvGrpSpPr/>
              <p:nvPr/>
            </p:nvGrpSpPr>
            <p:grpSpPr>
              <a:xfrm>
                <a:off x="1044000" y="843558"/>
                <a:ext cx="1116536" cy="956530"/>
                <a:chOff x="323528" y="627534"/>
                <a:chExt cx="1116536" cy="956530"/>
              </a:xfrm>
              <a:grpFill/>
            </p:grpSpPr>
            <p:sp>
              <p:nvSpPr>
                <p:cNvPr id="543" name="54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4" name="54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4" name="533 Grupo"/>
            <p:cNvGrpSpPr/>
            <p:nvPr/>
          </p:nvGrpSpPr>
          <p:grpSpPr>
            <a:xfrm>
              <a:off x="4248000" y="3204000"/>
              <a:ext cx="2160536" cy="1765138"/>
              <a:chOff x="0" y="34950"/>
              <a:chExt cx="2160536" cy="1765138"/>
            </a:xfrm>
            <a:grpFill/>
          </p:grpSpPr>
          <p:grpSp>
            <p:nvGrpSpPr>
              <p:cNvPr id="535" name="534 Grupo"/>
              <p:cNvGrpSpPr/>
              <p:nvPr/>
            </p:nvGrpSpPr>
            <p:grpSpPr>
              <a:xfrm>
                <a:off x="0" y="34950"/>
                <a:ext cx="1116536" cy="956530"/>
                <a:chOff x="323528" y="627534"/>
                <a:chExt cx="1116536" cy="956530"/>
              </a:xfrm>
              <a:grpFill/>
            </p:grpSpPr>
            <p:sp>
              <p:nvSpPr>
                <p:cNvPr id="539" name="53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0" name="53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6" name="535 Grupo"/>
              <p:cNvGrpSpPr/>
              <p:nvPr/>
            </p:nvGrpSpPr>
            <p:grpSpPr>
              <a:xfrm>
                <a:off x="1044000" y="843558"/>
                <a:ext cx="1116536" cy="956530"/>
                <a:chOff x="323528" y="627534"/>
                <a:chExt cx="1116536" cy="956530"/>
              </a:xfrm>
              <a:grpFill/>
            </p:grpSpPr>
            <p:sp>
              <p:nvSpPr>
                <p:cNvPr id="537" name="53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8" name="53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53" name="552 Grupo"/>
          <p:cNvGrpSpPr/>
          <p:nvPr/>
        </p:nvGrpSpPr>
        <p:grpSpPr>
          <a:xfrm flipH="1" flipV="1">
            <a:off x="4159733" y="2571598"/>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554" name="553 Grupo"/>
            <p:cNvGrpSpPr/>
            <p:nvPr/>
          </p:nvGrpSpPr>
          <p:grpSpPr>
            <a:xfrm>
              <a:off x="0" y="34950"/>
              <a:ext cx="2160536" cy="1765138"/>
              <a:chOff x="0" y="34950"/>
              <a:chExt cx="2160536" cy="1765138"/>
            </a:xfrm>
            <a:grpFill/>
          </p:grpSpPr>
          <p:grpSp>
            <p:nvGrpSpPr>
              <p:cNvPr id="569" name="568 Grupo"/>
              <p:cNvGrpSpPr/>
              <p:nvPr/>
            </p:nvGrpSpPr>
            <p:grpSpPr>
              <a:xfrm>
                <a:off x="0" y="34950"/>
                <a:ext cx="1116536" cy="956530"/>
                <a:chOff x="323528" y="627534"/>
                <a:chExt cx="1116536" cy="956530"/>
              </a:xfrm>
              <a:grpFill/>
            </p:grpSpPr>
            <p:sp>
              <p:nvSpPr>
                <p:cNvPr id="573" name="57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4" name="57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0" name="569 Grupo"/>
              <p:cNvGrpSpPr/>
              <p:nvPr/>
            </p:nvGrpSpPr>
            <p:grpSpPr>
              <a:xfrm>
                <a:off x="1044000" y="843558"/>
                <a:ext cx="1116536" cy="956530"/>
                <a:chOff x="323528" y="627534"/>
                <a:chExt cx="1116536" cy="956530"/>
              </a:xfrm>
              <a:grpFill/>
            </p:grpSpPr>
            <p:sp>
              <p:nvSpPr>
                <p:cNvPr id="571" name="57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2" name="57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5" name="554 Grupo"/>
            <p:cNvGrpSpPr/>
            <p:nvPr/>
          </p:nvGrpSpPr>
          <p:grpSpPr>
            <a:xfrm>
              <a:off x="2123728" y="1635646"/>
              <a:ext cx="2160536" cy="1765138"/>
              <a:chOff x="0" y="34950"/>
              <a:chExt cx="2160536" cy="1765138"/>
            </a:xfrm>
            <a:grpFill/>
          </p:grpSpPr>
          <p:grpSp>
            <p:nvGrpSpPr>
              <p:cNvPr id="563" name="562 Grupo"/>
              <p:cNvGrpSpPr/>
              <p:nvPr/>
            </p:nvGrpSpPr>
            <p:grpSpPr>
              <a:xfrm>
                <a:off x="0" y="34950"/>
                <a:ext cx="1116536" cy="956530"/>
                <a:chOff x="323528" y="627534"/>
                <a:chExt cx="1116536" cy="956530"/>
              </a:xfrm>
              <a:grpFill/>
            </p:grpSpPr>
            <p:sp>
              <p:nvSpPr>
                <p:cNvPr id="567" name="56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8" name="56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4" name="563 Grupo"/>
              <p:cNvGrpSpPr/>
              <p:nvPr/>
            </p:nvGrpSpPr>
            <p:grpSpPr>
              <a:xfrm>
                <a:off x="1044000" y="843558"/>
                <a:ext cx="1116536" cy="956530"/>
                <a:chOff x="323528" y="627534"/>
                <a:chExt cx="1116536" cy="956530"/>
              </a:xfrm>
              <a:grpFill/>
            </p:grpSpPr>
            <p:sp>
              <p:nvSpPr>
                <p:cNvPr id="565" name="56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6" name="56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6" name="555 Grupo"/>
            <p:cNvGrpSpPr/>
            <p:nvPr/>
          </p:nvGrpSpPr>
          <p:grpSpPr>
            <a:xfrm>
              <a:off x="4248000" y="3204000"/>
              <a:ext cx="2160536" cy="1765138"/>
              <a:chOff x="0" y="34950"/>
              <a:chExt cx="2160536" cy="1765138"/>
            </a:xfrm>
            <a:grpFill/>
          </p:grpSpPr>
          <p:grpSp>
            <p:nvGrpSpPr>
              <p:cNvPr id="557" name="556 Grupo"/>
              <p:cNvGrpSpPr/>
              <p:nvPr/>
            </p:nvGrpSpPr>
            <p:grpSpPr>
              <a:xfrm>
                <a:off x="0" y="34950"/>
                <a:ext cx="1116536" cy="956530"/>
                <a:chOff x="323528" y="627534"/>
                <a:chExt cx="1116536" cy="956530"/>
              </a:xfrm>
              <a:grpFill/>
            </p:grpSpPr>
            <p:sp>
              <p:nvSpPr>
                <p:cNvPr id="561" name="56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2" name="56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8" name="557 Grupo"/>
              <p:cNvGrpSpPr/>
              <p:nvPr/>
            </p:nvGrpSpPr>
            <p:grpSpPr>
              <a:xfrm>
                <a:off x="1044000" y="843558"/>
                <a:ext cx="1116536" cy="956530"/>
                <a:chOff x="323528" y="627534"/>
                <a:chExt cx="1116536" cy="956530"/>
              </a:xfrm>
              <a:grpFill/>
            </p:grpSpPr>
            <p:sp>
              <p:nvSpPr>
                <p:cNvPr id="559" name="55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0" name="55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5" name="574 Grupo"/>
          <p:cNvGrpSpPr/>
          <p:nvPr/>
        </p:nvGrpSpPr>
        <p:grpSpPr>
          <a:xfrm flipH="1" flipV="1">
            <a:off x="5275733" y="2587196"/>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576" name="575 Grupo"/>
            <p:cNvGrpSpPr/>
            <p:nvPr/>
          </p:nvGrpSpPr>
          <p:grpSpPr>
            <a:xfrm>
              <a:off x="0" y="34950"/>
              <a:ext cx="2160536" cy="1765138"/>
              <a:chOff x="0" y="34950"/>
              <a:chExt cx="2160536" cy="1765138"/>
            </a:xfrm>
            <a:grpFill/>
          </p:grpSpPr>
          <p:grpSp>
            <p:nvGrpSpPr>
              <p:cNvPr id="591" name="590 Grupo"/>
              <p:cNvGrpSpPr/>
              <p:nvPr/>
            </p:nvGrpSpPr>
            <p:grpSpPr>
              <a:xfrm>
                <a:off x="0" y="34950"/>
                <a:ext cx="1116536" cy="956530"/>
                <a:chOff x="323528" y="627534"/>
                <a:chExt cx="1116536" cy="956530"/>
              </a:xfrm>
              <a:grpFill/>
            </p:grpSpPr>
            <p:sp>
              <p:nvSpPr>
                <p:cNvPr id="595" name="59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6" name="59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2" name="591 Grupo"/>
              <p:cNvGrpSpPr/>
              <p:nvPr/>
            </p:nvGrpSpPr>
            <p:grpSpPr>
              <a:xfrm>
                <a:off x="1044000" y="843558"/>
                <a:ext cx="1116536" cy="956530"/>
                <a:chOff x="323528" y="627534"/>
                <a:chExt cx="1116536" cy="956530"/>
              </a:xfrm>
              <a:grpFill/>
            </p:grpSpPr>
            <p:sp>
              <p:nvSpPr>
                <p:cNvPr id="593" name="59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4" name="59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7" name="576 Grupo"/>
            <p:cNvGrpSpPr/>
            <p:nvPr/>
          </p:nvGrpSpPr>
          <p:grpSpPr>
            <a:xfrm>
              <a:off x="2123728" y="1635646"/>
              <a:ext cx="2160536" cy="1765138"/>
              <a:chOff x="0" y="34950"/>
              <a:chExt cx="2160536" cy="1765138"/>
            </a:xfrm>
            <a:grpFill/>
          </p:grpSpPr>
          <p:grpSp>
            <p:nvGrpSpPr>
              <p:cNvPr id="585" name="584 Grupo"/>
              <p:cNvGrpSpPr/>
              <p:nvPr/>
            </p:nvGrpSpPr>
            <p:grpSpPr>
              <a:xfrm>
                <a:off x="0" y="34950"/>
                <a:ext cx="1116536" cy="956530"/>
                <a:chOff x="323528" y="627534"/>
                <a:chExt cx="1116536" cy="956530"/>
              </a:xfrm>
              <a:grpFill/>
            </p:grpSpPr>
            <p:sp>
              <p:nvSpPr>
                <p:cNvPr id="589" name="58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0" name="58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6" name="585 Grupo"/>
              <p:cNvGrpSpPr/>
              <p:nvPr/>
            </p:nvGrpSpPr>
            <p:grpSpPr>
              <a:xfrm>
                <a:off x="1044000" y="843558"/>
                <a:ext cx="1116536" cy="956530"/>
                <a:chOff x="323528" y="627534"/>
                <a:chExt cx="1116536" cy="956530"/>
              </a:xfrm>
              <a:grpFill/>
            </p:grpSpPr>
            <p:sp>
              <p:nvSpPr>
                <p:cNvPr id="587" name="58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8" name="58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8" name="577 Grupo"/>
            <p:cNvGrpSpPr/>
            <p:nvPr/>
          </p:nvGrpSpPr>
          <p:grpSpPr>
            <a:xfrm>
              <a:off x="4248000" y="3204000"/>
              <a:ext cx="2160536" cy="1765138"/>
              <a:chOff x="0" y="34950"/>
              <a:chExt cx="2160536" cy="1765138"/>
            </a:xfrm>
            <a:grpFill/>
          </p:grpSpPr>
          <p:grpSp>
            <p:nvGrpSpPr>
              <p:cNvPr id="579" name="578 Grupo"/>
              <p:cNvGrpSpPr/>
              <p:nvPr/>
            </p:nvGrpSpPr>
            <p:grpSpPr>
              <a:xfrm>
                <a:off x="0" y="34950"/>
                <a:ext cx="1116536" cy="956530"/>
                <a:chOff x="323528" y="627534"/>
                <a:chExt cx="1116536" cy="956530"/>
              </a:xfrm>
              <a:grpFill/>
            </p:grpSpPr>
            <p:sp>
              <p:nvSpPr>
                <p:cNvPr id="583" name="58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4" name="58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0" name="579 Grupo"/>
              <p:cNvGrpSpPr/>
              <p:nvPr/>
            </p:nvGrpSpPr>
            <p:grpSpPr>
              <a:xfrm>
                <a:off x="1044000" y="843558"/>
                <a:ext cx="1116536" cy="956530"/>
                <a:chOff x="323528" y="627534"/>
                <a:chExt cx="1116536" cy="956530"/>
              </a:xfrm>
              <a:grpFill/>
            </p:grpSpPr>
            <p:sp>
              <p:nvSpPr>
                <p:cNvPr id="581" name="58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2" name="58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97" name="596 Grupo"/>
          <p:cNvGrpSpPr/>
          <p:nvPr/>
        </p:nvGrpSpPr>
        <p:grpSpPr>
          <a:xfrm flipH="1" flipV="1">
            <a:off x="6404118" y="2571750"/>
            <a:ext cx="2523796" cy="1347083"/>
            <a:chOff x="0" y="34950"/>
            <a:chExt cx="6408536" cy="4934188"/>
          </a:xfrm>
          <a:gradFill flip="none" rotWithShape="1">
            <a:gsLst>
              <a:gs pos="58000">
                <a:srgbClr val="00CC00"/>
              </a:gs>
              <a:gs pos="34000">
                <a:srgbClr val="00CC00"/>
              </a:gs>
              <a:gs pos="29000">
                <a:srgbClr val="D7136C"/>
              </a:gs>
              <a:gs pos="87083">
                <a:srgbClr val="CC0000">
                  <a:lumMod val="89000"/>
                </a:srgbClr>
              </a:gs>
              <a:gs pos="15000">
                <a:srgbClr val="CC0000"/>
              </a:gs>
              <a:gs pos="63000">
                <a:srgbClr val="CC0000"/>
              </a:gs>
            </a:gsLst>
            <a:path path="shape">
              <a:fillToRect l="50000" t="50000" r="50000" b="50000"/>
            </a:path>
            <a:tileRect/>
          </a:gradFill>
          <a:effectLst/>
          <a:scene3d>
            <a:camera prst="orthographicFront"/>
            <a:lightRig rig="flat" dir="t"/>
          </a:scene3d>
        </p:grpSpPr>
        <p:grpSp>
          <p:nvGrpSpPr>
            <p:cNvPr id="598" name="597 Grupo"/>
            <p:cNvGrpSpPr/>
            <p:nvPr/>
          </p:nvGrpSpPr>
          <p:grpSpPr>
            <a:xfrm>
              <a:off x="0" y="34950"/>
              <a:ext cx="2160536" cy="1765138"/>
              <a:chOff x="0" y="34950"/>
              <a:chExt cx="2160536" cy="1765138"/>
            </a:xfrm>
            <a:grpFill/>
          </p:grpSpPr>
          <p:grpSp>
            <p:nvGrpSpPr>
              <p:cNvPr id="613" name="612 Grupo"/>
              <p:cNvGrpSpPr/>
              <p:nvPr/>
            </p:nvGrpSpPr>
            <p:grpSpPr>
              <a:xfrm>
                <a:off x="0" y="34950"/>
                <a:ext cx="1116536" cy="956530"/>
                <a:chOff x="323528" y="627534"/>
                <a:chExt cx="1116536" cy="956530"/>
              </a:xfrm>
              <a:grpFill/>
            </p:grpSpPr>
            <p:sp>
              <p:nvSpPr>
                <p:cNvPr id="617" name="616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8" name="617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4" name="613 Grupo"/>
              <p:cNvGrpSpPr/>
              <p:nvPr/>
            </p:nvGrpSpPr>
            <p:grpSpPr>
              <a:xfrm>
                <a:off x="1044000" y="843558"/>
                <a:ext cx="1116536" cy="956530"/>
                <a:chOff x="323528" y="627534"/>
                <a:chExt cx="1116536" cy="956530"/>
              </a:xfrm>
              <a:grpFill/>
            </p:grpSpPr>
            <p:sp>
              <p:nvSpPr>
                <p:cNvPr id="615" name="61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6" name="61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99" name="598 Grupo"/>
            <p:cNvGrpSpPr/>
            <p:nvPr/>
          </p:nvGrpSpPr>
          <p:grpSpPr>
            <a:xfrm>
              <a:off x="2123728" y="1635646"/>
              <a:ext cx="2160536" cy="1765138"/>
              <a:chOff x="0" y="34950"/>
              <a:chExt cx="2160536" cy="1765138"/>
            </a:xfrm>
            <a:grpFill/>
          </p:grpSpPr>
          <p:grpSp>
            <p:nvGrpSpPr>
              <p:cNvPr id="607" name="606 Grupo"/>
              <p:cNvGrpSpPr/>
              <p:nvPr/>
            </p:nvGrpSpPr>
            <p:grpSpPr>
              <a:xfrm>
                <a:off x="0" y="34950"/>
                <a:ext cx="1116536" cy="956530"/>
                <a:chOff x="323528" y="627534"/>
                <a:chExt cx="1116536" cy="956530"/>
              </a:xfrm>
              <a:grpFill/>
            </p:grpSpPr>
            <p:sp>
              <p:nvSpPr>
                <p:cNvPr id="611" name="610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2" name="611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8" name="607 Grupo"/>
              <p:cNvGrpSpPr/>
              <p:nvPr/>
            </p:nvGrpSpPr>
            <p:grpSpPr>
              <a:xfrm>
                <a:off x="1044000" y="843558"/>
                <a:ext cx="1116536" cy="956530"/>
                <a:chOff x="323528" y="627534"/>
                <a:chExt cx="1116536" cy="956530"/>
              </a:xfrm>
              <a:grpFill/>
            </p:grpSpPr>
            <p:sp>
              <p:nvSpPr>
                <p:cNvPr id="609" name="608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0" name="609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0" name="599 Grupo"/>
            <p:cNvGrpSpPr/>
            <p:nvPr/>
          </p:nvGrpSpPr>
          <p:grpSpPr>
            <a:xfrm>
              <a:off x="4248000" y="3204000"/>
              <a:ext cx="2160536" cy="1765138"/>
              <a:chOff x="0" y="34950"/>
              <a:chExt cx="2160536" cy="1765138"/>
            </a:xfrm>
            <a:grpFill/>
          </p:grpSpPr>
          <p:grpSp>
            <p:nvGrpSpPr>
              <p:cNvPr id="601" name="600 Grupo"/>
              <p:cNvGrpSpPr/>
              <p:nvPr/>
            </p:nvGrpSpPr>
            <p:grpSpPr>
              <a:xfrm>
                <a:off x="0" y="34950"/>
                <a:ext cx="1116536" cy="956530"/>
                <a:chOff x="323528" y="627534"/>
                <a:chExt cx="1116536" cy="956530"/>
              </a:xfrm>
              <a:grpFill/>
            </p:grpSpPr>
            <p:sp>
              <p:nvSpPr>
                <p:cNvPr id="605" name="604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6" name="605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2" name="601 Grupo"/>
              <p:cNvGrpSpPr/>
              <p:nvPr/>
            </p:nvGrpSpPr>
            <p:grpSpPr>
              <a:xfrm>
                <a:off x="1044000" y="843558"/>
                <a:ext cx="1116536" cy="956530"/>
                <a:chOff x="323528" y="627534"/>
                <a:chExt cx="1116536" cy="956530"/>
              </a:xfrm>
              <a:grpFill/>
            </p:grpSpPr>
            <p:sp>
              <p:nvSpPr>
                <p:cNvPr id="603" name="602 Elipse"/>
                <p:cNvSpPr/>
                <p:nvPr/>
              </p:nvSpPr>
              <p:spPr>
                <a:xfrm>
                  <a:off x="323528" y="627534"/>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4" name="603 Elipse"/>
                <p:cNvSpPr/>
                <p:nvPr/>
              </p:nvSpPr>
              <p:spPr>
                <a:xfrm>
                  <a:off x="864000" y="1008000"/>
                  <a:ext cx="576064" cy="576064"/>
                </a:xfrm>
                <a:prstGeom prst="ellipse">
                  <a:avLst/>
                </a:prstGeom>
                <a:grpFill/>
                <a:ln w="12700">
                  <a:solidFill>
                    <a:srgbClr val="FF0066"/>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623" name="622 Rectángulo"/>
          <p:cNvSpPr/>
          <p:nvPr/>
        </p:nvSpPr>
        <p:spPr>
          <a:xfrm flipH="1">
            <a:off x="-252536" y="-308570"/>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76939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65"/>
                                        </p:tgtEl>
                                        <p:attrNameLst>
                                          <p:attrName>style.visibility</p:attrName>
                                        </p:attrNameLst>
                                      </p:cBhvr>
                                      <p:to>
                                        <p:strVal val="visible"/>
                                      </p:to>
                                    </p:set>
                                    <p:anim calcmode="lin" valueType="num">
                                      <p:cBhvr additive="base">
                                        <p:cTn id="7" dur="1750" fill="hold"/>
                                        <p:tgtEl>
                                          <p:spTgt spid="465"/>
                                        </p:tgtEl>
                                        <p:attrNameLst>
                                          <p:attrName>ppt_x</p:attrName>
                                        </p:attrNameLst>
                                      </p:cBhvr>
                                      <p:tavLst>
                                        <p:tav tm="0">
                                          <p:val>
                                            <p:strVal val="0-#ppt_w/2"/>
                                          </p:val>
                                        </p:tav>
                                        <p:tav tm="100000">
                                          <p:val>
                                            <p:strVal val="#ppt_x"/>
                                          </p:val>
                                        </p:tav>
                                      </p:tavLst>
                                    </p:anim>
                                    <p:anim calcmode="lin" valueType="num">
                                      <p:cBhvr additive="base">
                                        <p:cTn id="8" dur="1750" fill="hold"/>
                                        <p:tgtEl>
                                          <p:spTgt spid="465"/>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487"/>
                                        </p:tgtEl>
                                        <p:attrNameLst>
                                          <p:attrName>style.visibility</p:attrName>
                                        </p:attrNameLst>
                                      </p:cBhvr>
                                      <p:to>
                                        <p:strVal val="visible"/>
                                      </p:to>
                                    </p:set>
                                    <p:anim calcmode="lin" valueType="num">
                                      <p:cBhvr additive="base">
                                        <p:cTn id="11" dur="1750" fill="hold"/>
                                        <p:tgtEl>
                                          <p:spTgt spid="487"/>
                                        </p:tgtEl>
                                        <p:attrNameLst>
                                          <p:attrName>ppt_x</p:attrName>
                                        </p:attrNameLst>
                                      </p:cBhvr>
                                      <p:tavLst>
                                        <p:tav tm="0">
                                          <p:val>
                                            <p:strVal val="0-#ppt_w/2"/>
                                          </p:val>
                                        </p:tav>
                                        <p:tav tm="100000">
                                          <p:val>
                                            <p:strVal val="#ppt_x"/>
                                          </p:val>
                                        </p:tav>
                                      </p:tavLst>
                                    </p:anim>
                                    <p:anim calcmode="lin" valueType="num">
                                      <p:cBhvr additive="base">
                                        <p:cTn id="12" dur="1750" fill="hold"/>
                                        <p:tgtEl>
                                          <p:spTgt spid="487"/>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509"/>
                                        </p:tgtEl>
                                        <p:attrNameLst>
                                          <p:attrName>style.visibility</p:attrName>
                                        </p:attrNameLst>
                                      </p:cBhvr>
                                      <p:to>
                                        <p:strVal val="visible"/>
                                      </p:to>
                                    </p:set>
                                    <p:anim calcmode="lin" valueType="num">
                                      <p:cBhvr additive="base">
                                        <p:cTn id="15" dur="1750" fill="hold"/>
                                        <p:tgtEl>
                                          <p:spTgt spid="509"/>
                                        </p:tgtEl>
                                        <p:attrNameLst>
                                          <p:attrName>ppt_x</p:attrName>
                                        </p:attrNameLst>
                                      </p:cBhvr>
                                      <p:tavLst>
                                        <p:tav tm="0">
                                          <p:val>
                                            <p:strVal val="0-#ppt_w/2"/>
                                          </p:val>
                                        </p:tav>
                                        <p:tav tm="100000">
                                          <p:val>
                                            <p:strVal val="#ppt_x"/>
                                          </p:val>
                                        </p:tav>
                                      </p:tavLst>
                                    </p:anim>
                                    <p:anim calcmode="lin" valueType="num">
                                      <p:cBhvr additive="base">
                                        <p:cTn id="16" dur="1750" fill="hold"/>
                                        <p:tgtEl>
                                          <p:spTgt spid="509"/>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531"/>
                                        </p:tgtEl>
                                        <p:attrNameLst>
                                          <p:attrName>style.visibility</p:attrName>
                                        </p:attrNameLst>
                                      </p:cBhvr>
                                      <p:to>
                                        <p:strVal val="visible"/>
                                      </p:to>
                                    </p:set>
                                    <p:anim calcmode="lin" valueType="num">
                                      <p:cBhvr additive="base">
                                        <p:cTn id="19" dur="1750" fill="hold"/>
                                        <p:tgtEl>
                                          <p:spTgt spid="531"/>
                                        </p:tgtEl>
                                        <p:attrNameLst>
                                          <p:attrName>ppt_x</p:attrName>
                                        </p:attrNameLst>
                                      </p:cBhvr>
                                      <p:tavLst>
                                        <p:tav tm="0">
                                          <p:val>
                                            <p:strVal val="0-#ppt_w/2"/>
                                          </p:val>
                                        </p:tav>
                                        <p:tav tm="100000">
                                          <p:val>
                                            <p:strVal val="#ppt_x"/>
                                          </p:val>
                                        </p:tav>
                                      </p:tavLst>
                                    </p:anim>
                                    <p:anim calcmode="lin" valueType="num">
                                      <p:cBhvr additive="base">
                                        <p:cTn id="20" dur="1750" fill="hold"/>
                                        <p:tgtEl>
                                          <p:spTgt spid="531"/>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553"/>
                                        </p:tgtEl>
                                        <p:attrNameLst>
                                          <p:attrName>style.visibility</p:attrName>
                                        </p:attrNameLst>
                                      </p:cBhvr>
                                      <p:to>
                                        <p:strVal val="visible"/>
                                      </p:to>
                                    </p:set>
                                    <p:anim calcmode="lin" valueType="num">
                                      <p:cBhvr additive="base">
                                        <p:cTn id="23" dur="1750" fill="hold"/>
                                        <p:tgtEl>
                                          <p:spTgt spid="553"/>
                                        </p:tgtEl>
                                        <p:attrNameLst>
                                          <p:attrName>ppt_x</p:attrName>
                                        </p:attrNameLst>
                                      </p:cBhvr>
                                      <p:tavLst>
                                        <p:tav tm="0">
                                          <p:val>
                                            <p:strVal val="0-#ppt_w/2"/>
                                          </p:val>
                                        </p:tav>
                                        <p:tav tm="100000">
                                          <p:val>
                                            <p:strVal val="#ppt_x"/>
                                          </p:val>
                                        </p:tav>
                                      </p:tavLst>
                                    </p:anim>
                                    <p:anim calcmode="lin" valueType="num">
                                      <p:cBhvr additive="base">
                                        <p:cTn id="24" dur="175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575"/>
                                        </p:tgtEl>
                                        <p:attrNameLst>
                                          <p:attrName>style.visibility</p:attrName>
                                        </p:attrNameLst>
                                      </p:cBhvr>
                                      <p:to>
                                        <p:strVal val="visible"/>
                                      </p:to>
                                    </p:set>
                                    <p:anim calcmode="lin" valueType="num">
                                      <p:cBhvr additive="base">
                                        <p:cTn id="27" dur="1750" fill="hold"/>
                                        <p:tgtEl>
                                          <p:spTgt spid="575"/>
                                        </p:tgtEl>
                                        <p:attrNameLst>
                                          <p:attrName>ppt_x</p:attrName>
                                        </p:attrNameLst>
                                      </p:cBhvr>
                                      <p:tavLst>
                                        <p:tav tm="0">
                                          <p:val>
                                            <p:strVal val="0-#ppt_w/2"/>
                                          </p:val>
                                        </p:tav>
                                        <p:tav tm="100000">
                                          <p:val>
                                            <p:strVal val="#ppt_x"/>
                                          </p:val>
                                        </p:tav>
                                      </p:tavLst>
                                    </p:anim>
                                    <p:anim calcmode="lin" valueType="num">
                                      <p:cBhvr additive="base">
                                        <p:cTn id="28" dur="1750" fill="hold"/>
                                        <p:tgtEl>
                                          <p:spTgt spid="575"/>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597"/>
                                        </p:tgtEl>
                                        <p:attrNameLst>
                                          <p:attrName>style.visibility</p:attrName>
                                        </p:attrNameLst>
                                      </p:cBhvr>
                                      <p:to>
                                        <p:strVal val="visible"/>
                                      </p:to>
                                    </p:set>
                                    <p:anim calcmode="lin" valueType="num">
                                      <p:cBhvr additive="base">
                                        <p:cTn id="31" dur="1750" fill="hold"/>
                                        <p:tgtEl>
                                          <p:spTgt spid="597"/>
                                        </p:tgtEl>
                                        <p:attrNameLst>
                                          <p:attrName>ppt_x</p:attrName>
                                        </p:attrNameLst>
                                      </p:cBhvr>
                                      <p:tavLst>
                                        <p:tav tm="0">
                                          <p:val>
                                            <p:strVal val="0-#ppt_w/2"/>
                                          </p:val>
                                        </p:tav>
                                        <p:tav tm="100000">
                                          <p:val>
                                            <p:strVal val="#ppt_x"/>
                                          </p:val>
                                        </p:tav>
                                      </p:tavLst>
                                    </p:anim>
                                    <p:anim calcmode="lin" valueType="num">
                                      <p:cBhvr additive="base">
                                        <p:cTn id="32" dur="1750" fill="hold"/>
                                        <p:tgtEl>
                                          <p:spTgt spid="597"/>
                                        </p:tgtEl>
                                        <p:attrNameLst>
                                          <p:attrName>ppt_y</p:attrName>
                                        </p:attrNameLst>
                                      </p:cBhvr>
                                      <p:tavLst>
                                        <p:tav tm="0">
                                          <p:val>
                                            <p:strVal val="0-#ppt_h/2"/>
                                          </p:val>
                                        </p:tav>
                                        <p:tav tm="100000">
                                          <p:val>
                                            <p:strVal val="#ppt_y"/>
                                          </p:val>
                                        </p:tav>
                                      </p:tavLst>
                                    </p:anim>
                                  </p:childTnLst>
                                </p:cTn>
                              </p:par>
                              <p:par>
                                <p:cTn id="33" presetID="2" presetClass="entr" presetSubtype="12" fill="hold" nodeType="withEffect">
                                  <p:stCondLst>
                                    <p:cond delay="0"/>
                                  </p:stCondLst>
                                  <p:childTnLst>
                                    <p:set>
                                      <p:cBhvr>
                                        <p:cTn id="34" dur="1" fill="hold">
                                          <p:stCondLst>
                                            <p:cond delay="0"/>
                                          </p:stCondLst>
                                        </p:cTn>
                                        <p:tgtEl>
                                          <p:spTgt spid="311"/>
                                        </p:tgtEl>
                                        <p:attrNameLst>
                                          <p:attrName>style.visibility</p:attrName>
                                        </p:attrNameLst>
                                      </p:cBhvr>
                                      <p:to>
                                        <p:strVal val="visible"/>
                                      </p:to>
                                    </p:set>
                                    <p:anim calcmode="lin" valueType="num">
                                      <p:cBhvr additive="base">
                                        <p:cTn id="35" dur="1750" fill="hold"/>
                                        <p:tgtEl>
                                          <p:spTgt spid="311"/>
                                        </p:tgtEl>
                                        <p:attrNameLst>
                                          <p:attrName>ppt_x</p:attrName>
                                        </p:attrNameLst>
                                      </p:cBhvr>
                                      <p:tavLst>
                                        <p:tav tm="0">
                                          <p:val>
                                            <p:strVal val="0-#ppt_w/2"/>
                                          </p:val>
                                        </p:tav>
                                        <p:tav tm="100000">
                                          <p:val>
                                            <p:strVal val="#ppt_x"/>
                                          </p:val>
                                        </p:tav>
                                      </p:tavLst>
                                    </p:anim>
                                    <p:anim calcmode="lin" valueType="num">
                                      <p:cBhvr additive="base">
                                        <p:cTn id="36" dur="1750" fill="hold"/>
                                        <p:tgtEl>
                                          <p:spTgt spid="311"/>
                                        </p:tgtEl>
                                        <p:attrNameLst>
                                          <p:attrName>ppt_y</p:attrName>
                                        </p:attrNameLst>
                                      </p:cBhvr>
                                      <p:tavLst>
                                        <p:tav tm="0">
                                          <p:val>
                                            <p:strVal val="1+#ppt_h/2"/>
                                          </p:val>
                                        </p:tav>
                                        <p:tav tm="100000">
                                          <p:val>
                                            <p:strVal val="#ppt_y"/>
                                          </p:val>
                                        </p:tav>
                                      </p:tavLst>
                                    </p:anim>
                                  </p:childTnLst>
                                </p:cTn>
                              </p:par>
                              <p:par>
                                <p:cTn id="37" presetID="2" presetClass="entr" presetSubtype="12" fill="hold" nodeType="withEffect">
                                  <p:stCondLst>
                                    <p:cond delay="0"/>
                                  </p:stCondLst>
                                  <p:childTnLst>
                                    <p:set>
                                      <p:cBhvr>
                                        <p:cTn id="38" dur="1" fill="hold">
                                          <p:stCondLst>
                                            <p:cond delay="0"/>
                                          </p:stCondLst>
                                        </p:cTn>
                                        <p:tgtEl>
                                          <p:spTgt spid="333"/>
                                        </p:tgtEl>
                                        <p:attrNameLst>
                                          <p:attrName>style.visibility</p:attrName>
                                        </p:attrNameLst>
                                      </p:cBhvr>
                                      <p:to>
                                        <p:strVal val="visible"/>
                                      </p:to>
                                    </p:set>
                                    <p:anim calcmode="lin" valueType="num">
                                      <p:cBhvr additive="base">
                                        <p:cTn id="39" dur="1750" fill="hold"/>
                                        <p:tgtEl>
                                          <p:spTgt spid="333"/>
                                        </p:tgtEl>
                                        <p:attrNameLst>
                                          <p:attrName>ppt_x</p:attrName>
                                        </p:attrNameLst>
                                      </p:cBhvr>
                                      <p:tavLst>
                                        <p:tav tm="0">
                                          <p:val>
                                            <p:strVal val="0-#ppt_w/2"/>
                                          </p:val>
                                        </p:tav>
                                        <p:tav tm="100000">
                                          <p:val>
                                            <p:strVal val="#ppt_x"/>
                                          </p:val>
                                        </p:tav>
                                      </p:tavLst>
                                    </p:anim>
                                    <p:anim calcmode="lin" valueType="num">
                                      <p:cBhvr additive="base">
                                        <p:cTn id="40" dur="1750" fill="hold"/>
                                        <p:tgtEl>
                                          <p:spTgt spid="333"/>
                                        </p:tgtEl>
                                        <p:attrNameLst>
                                          <p:attrName>ppt_y</p:attrName>
                                        </p:attrNameLst>
                                      </p:cBhvr>
                                      <p:tavLst>
                                        <p:tav tm="0">
                                          <p:val>
                                            <p:strVal val="1+#ppt_h/2"/>
                                          </p:val>
                                        </p:tav>
                                        <p:tav tm="100000">
                                          <p:val>
                                            <p:strVal val="#ppt_y"/>
                                          </p:val>
                                        </p:tav>
                                      </p:tavLst>
                                    </p:anim>
                                  </p:childTnLst>
                                </p:cTn>
                              </p:par>
                              <p:par>
                                <p:cTn id="41" presetID="2" presetClass="entr" presetSubtype="12" fill="hold" nodeType="withEffect">
                                  <p:stCondLst>
                                    <p:cond delay="0"/>
                                  </p:stCondLst>
                                  <p:childTnLst>
                                    <p:set>
                                      <p:cBhvr>
                                        <p:cTn id="42" dur="1" fill="hold">
                                          <p:stCondLst>
                                            <p:cond delay="0"/>
                                          </p:stCondLst>
                                        </p:cTn>
                                        <p:tgtEl>
                                          <p:spTgt spid="355"/>
                                        </p:tgtEl>
                                        <p:attrNameLst>
                                          <p:attrName>style.visibility</p:attrName>
                                        </p:attrNameLst>
                                      </p:cBhvr>
                                      <p:to>
                                        <p:strVal val="visible"/>
                                      </p:to>
                                    </p:set>
                                    <p:anim calcmode="lin" valueType="num">
                                      <p:cBhvr additive="base">
                                        <p:cTn id="43" dur="1750" fill="hold"/>
                                        <p:tgtEl>
                                          <p:spTgt spid="355"/>
                                        </p:tgtEl>
                                        <p:attrNameLst>
                                          <p:attrName>ppt_x</p:attrName>
                                        </p:attrNameLst>
                                      </p:cBhvr>
                                      <p:tavLst>
                                        <p:tav tm="0">
                                          <p:val>
                                            <p:strVal val="0-#ppt_w/2"/>
                                          </p:val>
                                        </p:tav>
                                        <p:tav tm="100000">
                                          <p:val>
                                            <p:strVal val="#ppt_x"/>
                                          </p:val>
                                        </p:tav>
                                      </p:tavLst>
                                    </p:anim>
                                    <p:anim calcmode="lin" valueType="num">
                                      <p:cBhvr additive="base">
                                        <p:cTn id="44" dur="1750" fill="hold"/>
                                        <p:tgtEl>
                                          <p:spTgt spid="355"/>
                                        </p:tgtEl>
                                        <p:attrNameLst>
                                          <p:attrName>ppt_y</p:attrName>
                                        </p:attrNameLst>
                                      </p:cBhvr>
                                      <p:tavLst>
                                        <p:tav tm="0">
                                          <p:val>
                                            <p:strVal val="1+#ppt_h/2"/>
                                          </p:val>
                                        </p:tav>
                                        <p:tav tm="100000">
                                          <p:val>
                                            <p:strVal val="#ppt_y"/>
                                          </p:val>
                                        </p:tav>
                                      </p:tavLst>
                                    </p:anim>
                                  </p:childTnLst>
                                </p:cTn>
                              </p:par>
                              <p:par>
                                <p:cTn id="45" presetID="2" presetClass="entr" presetSubtype="12" fill="hold" nodeType="withEffect">
                                  <p:stCondLst>
                                    <p:cond delay="0"/>
                                  </p:stCondLst>
                                  <p:childTnLst>
                                    <p:set>
                                      <p:cBhvr>
                                        <p:cTn id="46" dur="1" fill="hold">
                                          <p:stCondLst>
                                            <p:cond delay="0"/>
                                          </p:stCondLst>
                                        </p:cTn>
                                        <p:tgtEl>
                                          <p:spTgt spid="377"/>
                                        </p:tgtEl>
                                        <p:attrNameLst>
                                          <p:attrName>style.visibility</p:attrName>
                                        </p:attrNameLst>
                                      </p:cBhvr>
                                      <p:to>
                                        <p:strVal val="visible"/>
                                      </p:to>
                                    </p:set>
                                    <p:anim calcmode="lin" valueType="num">
                                      <p:cBhvr additive="base">
                                        <p:cTn id="47" dur="1750" fill="hold"/>
                                        <p:tgtEl>
                                          <p:spTgt spid="377"/>
                                        </p:tgtEl>
                                        <p:attrNameLst>
                                          <p:attrName>ppt_x</p:attrName>
                                        </p:attrNameLst>
                                      </p:cBhvr>
                                      <p:tavLst>
                                        <p:tav tm="0">
                                          <p:val>
                                            <p:strVal val="0-#ppt_w/2"/>
                                          </p:val>
                                        </p:tav>
                                        <p:tav tm="100000">
                                          <p:val>
                                            <p:strVal val="#ppt_x"/>
                                          </p:val>
                                        </p:tav>
                                      </p:tavLst>
                                    </p:anim>
                                    <p:anim calcmode="lin" valueType="num">
                                      <p:cBhvr additive="base">
                                        <p:cTn id="48" dur="1750" fill="hold"/>
                                        <p:tgtEl>
                                          <p:spTgt spid="377"/>
                                        </p:tgtEl>
                                        <p:attrNameLst>
                                          <p:attrName>ppt_y</p:attrName>
                                        </p:attrNameLst>
                                      </p:cBhvr>
                                      <p:tavLst>
                                        <p:tav tm="0">
                                          <p:val>
                                            <p:strVal val="1+#ppt_h/2"/>
                                          </p:val>
                                        </p:tav>
                                        <p:tav tm="100000">
                                          <p:val>
                                            <p:strVal val="#ppt_y"/>
                                          </p:val>
                                        </p:tav>
                                      </p:tavLst>
                                    </p:anim>
                                  </p:childTnLst>
                                </p:cTn>
                              </p:par>
                              <p:par>
                                <p:cTn id="49" presetID="2" presetClass="entr" presetSubtype="12" fill="hold" nodeType="withEffect">
                                  <p:stCondLst>
                                    <p:cond delay="0"/>
                                  </p:stCondLst>
                                  <p:childTnLst>
                                    <p:set>
                                      <p:cBhvr>
                                        <p:cTn id="50" dur="1" fill="hold">
                                          <p:stCondLst>
                                            <p:cond delay="0"/>
                                          </p:stCondLst>
                                        </p:cTn>
                                        <p:tgtEl>
                                          <p:spTgt spid="399"/>
                                        </p:tgtEl>
                                        <p:attrNameLst>
                                          <p:attrName>style.visibility</p:attrName>
                                        </p:attrNameLst>
                                      </p:cBhvr>
                                      <p:to>
                                        <p:strVal val="visible"/>
                                      </p:to>
                                    </p:set>
                                    <p:anim calcmode="lin" valueType="num">
                                      <p:cBhvr additive="base">
                                        <p:cTn id="51" dur="1750" fill="hold"/>
                                        <p:tgtEl>
                                          <p:spTgt spid="399"/>
                                        </p:tgtEl>
                                        <p:attrNameLst>
                                          <p:attrName>ppt_x</p:attrName>
                                        </p:attrNameLst>
                                      </p:cBhvr>
                                      <p:tavLst>
                                        <p:tav tm="0">
                                          <p:val>
                                            <p:strVal val="0-#ppt_w/2"/>
                                          </p:val>
                                        </p:tav>
                                        <p:tav tm="100000">
                                          <p:val>
                                            <p:strVal val="#ppt_x"/>
                                          </p:val>
                                        </p:tav>
                                      </p:tavLst>
                                    </p:anim>
                                    <p:anim calcmode="lin" valueType="num">
                                      <p:cBhvr additive="base">
                                        <p:cTn id="52" dur="1750" fill="hold"/>
                                        <p:tgtEl>
                                          <p:spTgt spid="399"/>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421"/>
                                        </p:tgtEl>
                                        <p:attrNameLst>
                                          <p:attrName>style.visibility</p:attrName>
                                        </p:attrNameLst>
                                      </p:cBhvr>
                                      <p:to>
                                        <p:strVal val="visible"/>
                                      </p:to>
                                    </p:set>
                                    <p:anim calcmode="lin" valueType="num">
                                      <p:cBhvr additive="base">
                                        <p:cTn id="55" dur="1750" fill="hold"/>
                                        <p:tgtEl>
                                          <p:spTgt spid="421"/>
                                        </p:tgtEl>
                                        <p:attrNameLst>
                                          <p:attrName>ppt_x</p:attrName>
                                        </p:attrNameLst>
                                      </p:cBhvr>
                                      <p:tavLst>
                                        <p:tav tm="0">
                                          <p:val>
                                            <p:strVal val="0-#ppt_w/2"/>
                                          </p:val>
                                        </p:tav>
                                        <p:tav tm="100000">
                                          <p:val>
                                            <p:strVal val="#ppt_x"/>
                                          </p:val>
                                        </p:tav>
                                      </p:tavLst>
                                    </p:anim>
                                    <p:anim calcmode="lin" valueType="num">
                                      <p:cBhvr additive="base">
                                        <p:cTn id="56" dur="1750" fill="hold"/>
                                        <p:tgtEl>
                                          <p:spTgt spid="421"/>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443"/>
                                        </p:tgtEl>
                                        <p:attrNameLst>
                                          <p:attrName>style.visibility</p:attrName>
                                        </p:attrNameLst>
                                      </p:cBhvr>
                                      <p:to>
                                        <p:strVal val="visible"/>
                                      </p:to>
                                    </p:set>
                                    <p:anim calcmode="lin" valueType="num">
                                      <p:cBhvr additive="base">
                                        <p:cTn id="59" dur="1750" fill="hold"/>
                                        <p:tgtEl>
                                          <p:spTgt spid="443"/>
                                        </p:tgtEl>
                                        <p:attrNameLst>
                                          <p:attrName>ppt_x</p:attrName>
                                        </p:attrNameLst>
                                      </p:cBhvr>
                                      <p:tavLst>
                                        <p:tav tm="0">
                                          <p:val>
                                            <p:strVal val="0-#ppt_w/2"/>
                                          </p:val>
                                        </p:tav>
                                        <p:tav tm="100000">
                                          <p:val>
                                            <p:strVal val="#ppt_x"/>
                                          </p:val>
                                        </p:tav>
                                      </p:tavLst>
                                    </p:anim>
                                    <p:anim calcmode="lin" valueType="num">
                                      <p:cBhvr additive="base">
                                        <p:cTn id="60" dur="1750" fill="hold"/>
                                        <p:tgtEl>
                                          <p:spTgt spid="443"/>
                                        </p:tgtEl>
                                        <p:attrNameLst>
                                          <p:attrName>ppt_y</p:attrName>
                                        </p:attrNameLst>
                                      </p:cBhvr>
                                      <p:tavLst>
                                        <p:tav tm="0">
                                          <p:val>
                                            <p:strVal val="1+#ppt_h/2"/>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1750" fill="hold"/>
                                        <p:tgtEl>
                                          <p:spTgt spid="2"/>
                                        </p:tgtEl>
                                        <p:attrNameLst>
                                          <p:attrName>ppt_x</p:attrName>
                                        </p:attrNameLst>
                                      </p:cBhvr>
                                      <p:tavLst>
                                        <p:tav tm="0">
                                          <p:val>
                                            <p:strVal val="1+#ppt_w/2"/>
                                          </p:val>
                                        </p:tav>
                                        <p:tav tm="100000">
                                          <p:val>
                                            <p:strVal val="#ppt_x"/>
                                          </p:val>
                                        </p:tav>
                                      </p:tavLst>
                                    </p:anim>
                                    <p:anim calcmode="lin" valueType="num">
                                      <p:cBhvr additive="base">
                                        <p:cTn id="64" dur="1750" fill="hold"/>
                                        <p:tgtEl>
                                          <p:spTgt spid="2"/>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1750" fill="hold"/>
                                        <p:tgtEl>
                                          <p:spTgt spid="24"/>
                                        </p:tgtEl>
                                        <p:attrNameLst>
                                          <p:attrName>ppt_x</p:attrName>
                                        </p:attrNameLst>
                                      </p:cBhvr>
                                      <p:tavLst>
                                        <p:tav tm="0">
                                          <p:val>
                                            <p:strVal val="1+#ppt_w/2"/>
                                          </p:val>
                                        </p:tav>
                                        <p:tav tm="100000">
                                          <p:val>
                                            <p:strVal val="#ppt_x"/>
                                          </p:val>
                                        </p:tav>
                                      </p:tavLst>
                                    </p:anim>
                                    <p:anim calcmode="lin" valueType="num">
                                      <p:cBhvr additive="base">
                                        <p:cTn id="68" dur="1750" fill="hold"/>
                                        <p:tgtEl>
                                          <p:spTgt spid="24"/>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1750" fill="hold"/>
                                        <p:tgtEl>
                                          <p:spTgt spid="46"/>
                                        </p:tgtEl>
                                        <p:attrNameLst>
                                          <p:attrName>ppt_x</p:attrName>
                                        </p:attrNameLst>
                                      </p:cBhvr>
                                      <p:tavLst>
                                        <p:tav tm="0">
                                          <p:val>
                                            <p:strVal val="1+#ppt_w/2"/>
                                          </p:val>
                                        </p:tav>
                                        <p:tav tm="100000">
                                          <p:val>
                                            <p:strVal val="#ppt_x"/>
                                          </p:val>
                                        </p:tav>
                                      </p:tavLst>
                                    </p:anim>
                                    <p:anim calcmode="lin" valueType="num">
                                      <p:cBhvr additive="base">
                                        <p:cTn id="72" dur="175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68"/>
                                        </p:tgtEl>
                                        <p:attrNameLst>
                                          <p:attrName>style.visibility</p:attrName>
                                        </p:attrNameLst>
                                      </p:cBhvr>
                                      <p:to>
                                        <p:strVal val="visible"/>
                                      </p:to>
                                    </p:set>
                                    <p:anim calcmode="lin" valueType="num">
                                      <p:cBhvr additive="base">
                                        <p:cTn id="75" dur="1750" fill="hold"/>
                                        <p:tgtEl>
                                          <p:spTgt spid="68"/>
                                        </p:tgtEl>
                                        <p:attrNameLst>
                                          <p:attrName>ppt_x</p:attrName>
                                        </p:attrNameLst>
                                      </p:cBhvr>
                                      <p:tavLst>
                                        <p:tav tm="0">
                                          <p:val>
                                            <p:strVal val="1+#ppt_w/2"/>
                                          </p:val>
                                        </p:tav>
                                        <p:tav tm="100000">
                                          <p:val>
                                            <p:strVal val="#ppt_x"/>
                                          </p:val>
                                        </p:tav>
                                      </p:tavLst>
                                    </p:anim>
                                    <p:anim calcmode="lin" valueType="num">
                                      <p:cBhvr additive="base">
                                        <p:cTn id="76" dur="1750" fill="hold"/>
                                        <p:tgtEl>
                                          <p:spTgt spid="68"/>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90"/>
                                        </p:tgtEl>
                                        <p:attrNameLst>
                                          <p:attrName>style.visibility</p:attrName>
                                        </p:attrNameLst>
                                      </p:cBhvr>
                                      <p:to>
                                        <p:strVal val="visible"/>
                                      </p:to>
                                    </p:set>
                                    <p:anim calcmode="lin" valueType="num">
                                      <p:cBhvr additive="base">
                                        <p:cTn id="79" dur="1750" fill="hold"/>
                                        <p:tgtEl>
                                          <p:spTgt spid="90"/>
                                        </p:tgtEl>
                                        <p:attrNameLst>
                                          <p:attrName>ppt_x</p:attrName>
                                        </p:attrNameLst>
                                      </p:cBhvr>
                                      <p:tavLst>
                                        <p:tav tm="0">
                                          <p:val>
                                            <p:strVal val="1+#ppt_w/2"/>
                                          </p:val>
                                        </p:tav>
                                        <p:tav tm="100000">
                                          <p:val>
                                            <p:strVal val="#ppt_x"/>
                                          </p:val>
                                        </p:tav>
                                      </p:tavLst>
                                    </p:anim>
                                    <p:anim calcmode="lin" valueType="num">
                                      <p:cBhvr additive="base">
                                        <p:cTn id="80" dur="1750" fill="hold"/>
                                        <p:tgtEl>
                                          <p:spTgt spid="9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12"/>
                                        </p:tgtEl>
                                        <p:attrNameLst>
                                          <p:attrName>style.visibility</p:attrName>
                                        </p:attrNameLst>
                                      </p:cBhvr>
                                      <p:to>
                                        <p:strVal val="visible"/>
                                      </p:to>
                                    </p:set>
                                    <p:anim calcmode="lin" valueType="num">
                                      <p:cBhvr additive="base">
                                        <p:cTn id="83" dur="1750" fill="hold"/>
                                        <p:tgtEl>
                                          <p:spTgt spid="112"/>
                                        </p:tgtEl>
                                        <p:attrNameLst>
                                          <p:attrName>ppt_x</p:attrName>
                                        </p:attrNameLst>
                                      </p:cBhvr>
                                      <p:tavLst>
                                        <p:tav tm="0">
                                          <p:val>
                                            <p:strVal val="1+#ppt_w/2"/>
                                          </p:val>
                                        </p:tav>
                                        <p:tav tm="100000">
                                          <p:val>
                                            <p:strVal val="#ppt_x"/>
                                          </p:val>
                                        </p:tav>
                                      </p:tavLst>
                                    </p:anim>
                                    <p:anim calcmode="lin" valueType="num">
                                      <p:cBhvr additive="base">
                                        <p:cTn id="84" dur="1750" fill="hold"/>
                                        <p:tgtEl>
                                          <p:spTgt spid="112"/>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4"/>
                                        </p:tgtEl>
                                        <p:attrNameLst>
                                          <p:attrName>style.visibility</p:attrName>
                                        </p:attrNameLst>
                                      </p:cBhvr>
                                      <p:to>
                                        <p:strVal val="visible"/>
                                      </p:to>
                                    </p:set>
                                    <p:anim calcmode="lin" valueType="num">
                                      <p:cBhvr additive="base">
                                        <p:cTn id="87" dur="1750" fill="hold"/>
                                        <p:tgtEl>
                                          <p:spTgt spid="134"/>
                                        </p:tgtEl>
                                        <p:attrNameLst>
                                          <p:attrName>ppt_x</p:attrName>
                                        </p:attrNameLst>
                                      </p:cBhvr>
                                      <p:tavLst>
                                        <p:tav tm="0">
                                          <p:val>
                                            <p:strVal val="1+#ppt_w/2"/>
                                          </p:val>
                                        </p:tav>
                                        <p:tav tm="100000">
                                          <p:val>
                                            <p:strVal val="#ppt_x"/>
                                          </p:val>
                                        </p:tav>
                                      </p:tavLst>
                                    </p:anim>
                                    <p:anim calcmode="lin" valueType="num">
                                      <p:cBhvr additive="base">
                                        <p:cTn id="88" dur="1750" fill="hold"/>
                                        <p:tgtEl>
                                          <p:spTgt spid="134"/>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156"/>
                                        </p:tgtEl>
                                        <p:attrNameLst>
                                          <p:attrName>style.visibility</p:attrName>
                                        </p:attrNameLst>
                                      </p:cBhvr>
                                      <p:to>
                                        <p:strVal val="visible"/>
                                      </p:to>
                                    </p:set>
                                    <p:anim calcmode="lin" valueType="num">
                                      <p:cBhvr additive="base">
                                        <p:cTn id="91" dur="1750" fill="hold"/>
                                        <p:tgtEl>
                                          <p:spTgt spid="156"/>
                                        </p:tgtEl>
                                        <p:attrNameLst>
                                          <p:attrName>ppt_x</p:attrName>
                                        </p:attrNameLst>
                                      </p:cBhvr>
                                      <p:tavLst>
                                        <p:tav tm="0">
                                          <p:val>
                                            <p:strVal val="1+#ppt_w/2"/>
                                          </p:val>
                                        </p:tav>
                                        <p:tav tm="100000">
                                          <p:val>
                                            <p:strVal val="#ppt_x"/>
                                          </p:val>
                                        </p:tav>
                                      </p:tavLst>
                                    </p:anim>
                                    <p:anim calcmode="lin" valueType="num">
                                      <p:cBhvr additive="base">
                                        <p:cTn id="92" dur="1750" fill="hold"/>
                                        <p:tgtEl>
                                          <p:spTgt spid="156"/>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178"/>
                                        </p:tgtEl>
                                        <p:attrNameLst>
                                          <p:attrName>style.visibility</p:attrName>
                                        </p:attrNameLst>
                                      </p:cBhvr>
                                      <p:to>
                                        <p:strVal val="visible"/>
                                      </p:to>
                                    </p:set>
                                    <p:anim calcmode="lin" valueType="num">
                                      <p:cBhvr additive="base">
                                        <p:cTn id="95" dur="1750" fill="hold"/>
                                        <p:tgtEl>
                                          <p:spTgt spid="178"/>
                                        </p:tgtEl>
                                        <p:attrNameLst>
                                          <p:attrName>ppt_x</p:attrName>
                                        </p:attrNameLst>
                                      </p:cBhvr>
                                      <p:tavLst>
                                        <p:tav tm="0">
                                          <p:val>
                                            <p:strVal val="1+#ppt_w/2"/>
                                          </p:val>
                                        </p:tav>
                                        <p:tav tm="100000">
                                          <p:val>
                                            <p:strVal val="#ppt_x"/>
                                          </p:val>
                                        </p:tav>
                                      </p:tavLst>
                                    </p:anim>
                                    <p:anim calcmode="lin" valueType="num">
                                      <p:cBhvr additive="base">
                                        <p:cTn id="96" dur="1750" fill="hold"/>
                                        <p:tgtEl>
                                          <p:spTgt spid="178"/>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200"/>
                                        </p:tgtEl>
                                        <p:attrNameLst>
                                          <p:attrName>style.visibility</p:attrName>
                                        </p:attrNameLst>
                                      </p:cBhvr>
                                      <p:to>
                                        <p:strVal val="visible"/>
                                      </p:to>
                                    </p:set>
                                    <p:anim calcmode="lin" valueType="num">
                                      <p:cBhvr additive="base">
                                        <p:cTn id="99" dur="1750" fill="hold"/>
                                        <p:tgtEl>
                                          <p:spTgt spid="200"/>
                                        </p:tgtEl>
                                        <p:attrNameLst>
                                          <p:attrName>ppt_x</p:attrName>
                                        </p:attrNameLst>
                                      </p:cBhvr>
                                      <p:tavLst>
                                        <p:tav tm="0">
                                          <p:val>
                                            <p:strVal val="1+#ppt_w/2"/>
                                          </p:val>
                                        </p:tav>
                                        <p:tav tm="100000">
                                          <p:val>
                                            <p:strVal val="#ppt_x"/>
                                          </p:val>
                                        </p:tav>
                                      </p:tavLst>
                                    </p:anim>
                                    <p:anim calcmode="lin" valueType="num">
                                      <p:cBhvr additive="base">
                                        <p:cTn id="100" dur="1750" fill="hold"/>
                                        <p:tgtEl>
                                          <p:spTgt spid="200"/>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stCondLst>
                                    <p:cond delay="0"/>
                                  </p:stCondLst>
                                  <p:childTnLst>
                                    <p:set>
                                      <p:cBhvr>
                                        <p:cTn id="102" dur="1" fill="hold">
                                          <p:stCondLst>
                                            <p:cond delay="0"/>
                                          </p:stCondLst>
                                        </p:cTn>
                                        <p:tgtEl>
                                          <p:spTgt spid="222"/>
                                        </p:tgtEl>
                                        <p:attrNameLst>
                                          <p:attrName>style.visibility</p:attrName>
                                        </p:attrNameLst>
                                      </p:cBhvr>
                                      <p:to>
                                        <p:strVal val="visible"/>
                                      </p:to>
                                    </p:set>
                                    <p:anim calcmode="lin" valueType="num">
                                      <p:cBhvr additive="base">
                                        <p:cTn id="103" dur="1750" fill="hold"/>
                                        <p:tgtEl>
                                          <p:spTgt spid="222"/>
                                        </p:tgtEl>
                                        <p:attrNameLst>
                                          <p:attrName>ppt_x</p:attrName>
                                        </p:attrNameLst>
                                      </p:cBhvr>
                                      <p:tavLst>
                                        <p:tav tm="0">
                                          <p:val>
                                            <p:strVal val="1+#ppt_w/2"/>
                                          </p:val>
                                        </p:tav>
                                        <p:tav tm="100000">
                                          <p:val>
                                            <p:strVal val="#ppt_x"/>
                                          </p:val>
                                        </p:tav>
                                      </p:tavLst>
                                    </p:anim>
                                    <p:anim calcmode="lin" valueType="num">
                                      <p:cBhvr additive="base">
                                        <p:cTn id="104" dur="1750" fill="hold"/>
                                        <p:tgtEl>
                                          <p:spTgt spid="22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244"/>
                                        </p:tgtEl>
                                        <p:attrNameLst>
                                          <p:attrName>style.visibility</p:attrName>
                                        </p:attrNameLst>
                                      </p:cBhvr>
                                      <p:to>
                                        <p:strVal val="visible"/>
                                      </p:to>
                                    </p:set>
                                    <p:anim calcmode="lin" valueType="num">
                                      <p:cBhvr additive="base">
                                        <p:cTn id="107" dur="1750" fill="hold"/>
                                        <p:tgtEl>
                                          <p:spTgt spid="244"/>
                                        </p:tgtEl>
                                        <p:attrNameLst>
                                          <p:attrName>ppt_x</p:attrName>
                                        </p:attrNameLst>
                                      </p:cBhvr>
                                      <p:tavLst>
                                        <p:tav tm="0">
                                          <p:val>
                                            <p:strVal val="1+#ppt_w/2"/>
                                          </p:val>
                                        </p:tav>
                                        <p:tav tm="100000">
                                          <p:val>
                                            <p:strVal val="#ppt_x"/>
                                          </p:val>
                                        </p:tav>
                                      </p:tavLst>
                                    </p:anim>
                                    <p:anim calcmode="lin" valueType="num">
                                      <p:cBhvr additive="base">
                                        <p:cTn id="108" dur="1750" fill="hold"/>
                                        <p:tgtEl>
                                          <p:spTgt spid="244"/>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266"/>
                                        </p:tgtEl>
                                        <p:attrNameLst>
                                          <p:attrName>style.visibility</p:attrName>
                                        </p:attrNameLst>
                                      </p:cBhvr>
                                      <p:to>
                                        <p:strVal val="visible"/>
                                      </p:to>
                                    </p:set>
                                    <p:anim calcmode="lin" valueType="num">
                                      <p:cBhvr additive="base">
                                        <p:cTn id="111" dur="1750" fill="hold"/>
                                        <p:tgtEl>
                                          <p:spTgt spid="266"/>
                                        </p:tgtEl>
                                        <p:attrNameLst>
                                          <p:attrName>ppt_x</p:attrName>
                                        </p:attrNameLst>
                                      </p:cBhvr>
                                      <p:tavLst>
                                        <p:tav tm="0">
                                          <p:val>
                                            <p:strVal val="1+#ppt_w/2"/>
                                          </p:val>
                                        </p:tav>
                                        <p:tav tm="100000">
                                          <p:val>
                                            <p:strVal val="#ppt_x"/>
                                          </p:val>
                                        </p:tav>
                                      </p:tavLst>
                                    </p:anim>
                                    <p:anim calcmode="lin" valueType="num">
                                      <p:cBhvr additive="base">
                                        <p:cTn id="112" dur="1750" fill="hold"/>
                                        <p:tgtEl>
                                          <p:spTgt spid="266"/>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stCondLst>
                                    <p:cond delay="0"/>
                                  </p:stCondLst>
                                  <p:childTnLst>
                                    <p:set>
                                      <p:cBhvr>
                                        <p:cTn id="114" dur="1" fill="hold">
                                          <p:stCondLst>
                                            <p:cond delay="0"/>
                                          </p:stCondLst>
                                        </p:cTn>
                                        <p:tgtEl>
                                          <p:spTgt spid="288"/>
                                        </p:tgtEl>
                                        <p:attrNameLst>
                                          <p:attrName>style.visibility</p:attrName>
                                        </p:attrNameLst>
                                      </p:cBhvr>
                                      <p:to>
                                        <p:strVal val="visible"/>
                                      </p:to>
                                    </p:set>
                                    <p:anim calcmode="lin" valueType="num">
                                      <p:cBhvr additive="base">
                                        <p:cTn id="115" dur="1750" fill="hold"/>
                                        <p:tgtEl>
                                          <p:spTgt spid="288"/>
                                        </p:tgtEl>
                                        <p:attrNameLst>
                                          <p:attrName>ppt_x</p:attrName>
                                        </p:attrNameLst>
                                      </p:cBhvr>
                                      <p:tavLst>
                                        <p:tav tm="0">
                                          <p:val>
                                            <p:strVal val="1+#ppt_w/2"/>
                                          </p:val>
                                        </p:tav>
                                        <p:tav tm="100000">
                                          <p:val>
                                            <p:strVal val="#ppt_x"/>
                                          </p:val>
                                        </p:tav>
                                      </p:tavLst>
                                    </p:anim>
                                    <p:anim calcmode="lin" valueType="num">
                                      <p:cBhvr additive="base">
                                        <p:cTn id="116" dur="1750" fill="hold"/>
                                        <p:tgtEl>
                                          <p:spTgt spid="288"/>
                                        </p:tgtEl>
                                        <p:attrNameLst>
                                          <p:attrName>ppt_y</p:attrName>
                                        </p:attrNameLst>
                                      </p:cBhvr>
                                      <p:tavLst>
                                        <p:tav tm="0">
                                          <p:val>
                                            <p:strVal val="#ppt_y"/>
                                          </p:val>
                                        </p:tav>
                                        <p:tav tm="100000">
                                          <p:val>
                                            <p:strVal val="#ppt_y"/>
                                          </p:val>
                                        </p:tav>
                                      </p:tavLst>
                                    </p:anim>
                                  </p:childTnLst>
                                </p:cTn>
                              </p:par>
                              <p:par>
                                <p:cTn id="117" presetID="9" presetClass="emph" presetSubtype="0" grpId="0" nodeType="withEffect">
                                  <p:stCondLst>
                                    <p:cond delay="0"/>
                                  </p:stCondLst>
                                  <p:childTnLst>
                                    <p:set>
                                      <p:cBhvr rctx="PPT">
                                        <p:cTn id="118" dur="indefinite"/>
                                        <p:tgtEl>
                                          <p:spTgt spid="623"/>
                                        </p:tgtEl>
                                        <p:attrNameLst>
                                          <p:attrName>style.opacity</p:attrName>
                                        </p:attrNameLst>
                                      </p:cBhvr>
                                      <p:to>
                                        <p:strVal val="0"/>
                                      </p:to>
                                    </p:set>
                                    <p:animEffect filter="image" prLst="opacity: 0">
                                      <p:cBhvr rctx="IE">
                                        <p:cTn id="119" dur="indefinite"/>
                                        <p:tgtEl>
                                          <p:spTgt spid="623"/>
                                        </p:tgtEl>
                                      </p:cBhvr>
                                    </p:animEffect>
                                  </p:childTnLst>
                                </p:cTn>
                              </p:par>
                            </p:childTnLst>
                          </p:cTn>
                        </p:par>
                        <p:par>
                          <p:cTn id="120" fill="hold">
                            <p:stCondLst>
                              <p:cond delay="1750"/>
                            </p:stCondLst>
                            <p:childTnLst>
                              <p:par>
                                <p:cTn id="121" presetID="2" presetClass="exit" presetSubtype="3" fill="hold" nodeType="afterEffect">
                                  <p:stCondLst>
                                    <p:cond delay="0"/>
                                  </p:stCondLst>
                                  <p:childTnLst>
                                    <p:anim calcmode="lin" valueType="num">
                                      <p:cBhvr additive="base">
                                        <p:cTn id="122" dur="2250"/>
                                        <p:tgtEl>
                                          <p:spTgt spid="311"/>
                                        </p:tgtEl>
                                        <p:attrNameLst>
                                          <p:attrName>ppt_x</p:attrName>
                                        </p:attrNameLst>
                                      </p:cBhvr>
                                      <p:tavLst>
                                        <p:tav tm="0">
                                          <p:val>
                                            <p:strVal val="ppt_x"/>
                                          </p:val>
                                        </p:tav>
                                        <p:tav tm="100000">
                                          <p:val>
                                            <p:strVal val="1+ppt_w/2"/>
                                          </p:val>
                                        </p:tav>
                                      </p:tavLst>
                                    </p:anim>
                                    <p:anim calcmode="lin" valueType="num">
                                      <p:cBhvr additive="base">
                                        <p:cTn id="123" dur="2250"/>
                                        <p:tgtEl>
                                          <p:spTgt spid="311"/>
                                        </p:tgtEl>
                                        <p:attrNameLst>
                                          <p:attrName>ppt_y</p:attrName>
                                        </p:attrNameLst>
                                      </p:cBhvr>
                                      <p:tavLst>
                                        <p:tav tm="0">
                                          <p:val>
                                            <p:strVal val="ppt_y"/>
                                          </p:val>
                                        </p:tav>
                                        <p:tav tm="100000">
                                          <p:val>
                                            <p:strVal val="0-ppt_h/2"/>
                                          </p:val>
                                        </p:tav>
                                      </p:tavLst>
                                    </p:anim>
                                    <p:set>
                                      <p:cBhvr>
                                        <p:cTn id="124" dur="1" fill="hold">
                                          <p:stCondLst>
                                            <p:cond delay="2249"/>
                                          </p:stCondLst>
                                        </p:cTn>
                                        <p:tgtEl>
                                          <p:spTgt spid="311"/>
                                        </p:tgtEl>
                                        <p:attrNameLst>
                                          <p:attrName>style.visibility</p:attrName>
                                        </p:attrNameLst>
                                      </p:cBhvr>
                                      <p:to>
                                        <p:strVal val="hidden"/>
                                      </p:to>
                                    </p:set>
                                  </p:childTnLst>
                                </p:cTn>
                              </p:par>
                              <p:par>
                                <p:cTn id="125" presetID="2" presetClass="exit" presetSubtype="3" fill="hold" nodeType="withEffect">
                                  <p:stCondLst>
                                    <p:cond delay="0"/>
                                  </p:stCondLst>
                                  <p:childTnLst>
                                    <p:anim calcmode="lin" valueType="num">
                                      <p:cBhvr additive="base">
                                        <p:cTn id="126" dur="2250"/>
                                        <p:tgtEl>
                                          <p:spTgt spid="333"/>
                                        </p:tgtEl>
                                        <p:attrNameLst>
                                          <p:attrName>ppt_x</p:attrName>
                                        </p:attrNameLst>
                                      </p:cBhvr>
                                      <p:tavLst>
                                        <p:tav tm="0">
                                          <p:val>
                                            <p:strVal val="ppt_x"/>
                                          </p:val>
                                        </p:tav>
                                        <p:tav tm="100000">
                                          <p:val>
                                            <p:strVal val="1+ppt_w/2"/>
                                          </p:val>
                                        </p:tav>
                                      </p:tavLst>
                                    </p:anim>
                                    <p:anim calcmode="lin" valueType="num">
                                      <p:cBhvr additive="base">
                                        <p:cTn id="127" dur="2250"/>
                                        <p:tgtEl>
                                          <p:spTgt spid="333"/>
                                        </p:tgtEl>
                                        <p:attrNameLst>
                                          <p:attrName>ppt_y</p:attrName>
                                        </p:attrNameLst>
                                      </p:cBhvr>
                                      <p:tavLst>
                                        <p:tav tm="0">
                                          <p:val>
                                            <p:strVal val="ppt_y"/>
                                          </p:val>
                                        </p:tav>
                                        <p:tav tm="100000">
                                          <p:val>
                                            <p:strVal val="0-ppt_h/2"/>
                                          </p:val>
                                        </p:tav>
                                      </p:tavLst>
                                    </p:anim>
                                    <p:set>
                                      <p:cBhvr>
                                        <p:cTn id="128" dur="1" fill="hold">
                                          <p:stCondLst>
                                            <p:cond delay="2249"/>
                                          </p:stCondLst>
                                        </p:cTn>
                                        <p:tgtEl>
                                          <p:spTgt spid="333"/>
                                        </p:tgtEl>
                                        <p:attrNameLst>
                                          <p:attrName>style.visibility</p:attrName>
                                        </p:attrNameLst>
                                      </p:cBhvr>
                                      <p:to>
                                        <p:strVal val="hidden"/>
                                      </p:to>
                                    </p:set>
                                  </p:childTnLst>
                                </p:cTn>
                              </p:par>
                              <p:par>
                                <p:cTn id="129" presetID="2" presetClass="exit" presetSubtype="3" fill="hold" nodeType="withEffect">
                                  <p:stCondLst>
                                    <p:cond delay="0"/>
                                  </p:stCondLst>
                                  <p:childTnLst>
                                    <p:anim calcmode="lin" valueType="num">
                                      <p:cBhvr additive="base">
                                        <p:cTn id="130" dur="2250"/>
                                        <p:tgtEl>
                                          <p:spTgt spid="355"/>
                                        </p:tgtEl>
                                        <p:attrNameLst>
                                          <p:attrName>ppt_x</p:attrName>
                                        </p:attrNameLst>
                                      </p:cBhvr>
                                      <p:tavLst>
                                        <p:tav tm="0">
                                          <p:val>
                                            <p:strVal val="ppt_x"/>
                                          </p:val>
                                        </p:tav>
                                        <p:tav tm="100000">
                                          <p:val>
                                            <p:strVal val="1+ppt_w/2"/>
                                          </p:val>
                                        </p:tav>
                                      </p:tavLst>
                                    </p:anim>
                                    <p:anim calcmode="lin" valueType="num">
                                      <p:cBhvr additive="base">
                                        <p:cTn id="131" dur="2250"/>
                                        <p:tgtEl>
                                          <p:spTgt spid="355"/>
                                        </p:tgtEl>
                                        <p:attrNameLst>
                                          <p:attrName>ppt_y</p:attrName>
                                        </p:attrNameLst>
                                      </p:cBhvr>
                                      <p:tavLst>
                                        <p:tav tm="0">
                                          <p:val>
                                            <p:strVal val="ppt_y"/>
                                          </p:val>
                                        </p:tav>
                                        <p:tav tm="100000">
                                          <p:val>
                                            <p:strVal val="0-ppt_h/2"/>
                                          </p:val>
                                        </p:tav>
                                      </p:tavLst>
                                    </p:anim>
                                    <p:set>
                                      <p:cBhvr>
                                        <p:cTn id="132" dur="1" fill="hold">
                                          <p:stCondLst>
                                            <p:cond delay="2249"/>
                                          </p:stCondLst>
                                        </p:cTn>
                                        <p:tgtEl>
                                          <p:spTgt spid="355"/>
                                        </p:tgtEl>
                                        <p:attrNameLst>
                                          <p:attrName>style.visibility</p:attrName>
                                        </p:attrNameLst>
                                      </p:cBhvr>
                                      <p:to>
                                        <p:strVal val="hidden"/>
                                      </p:to>
                                    </p:set>
                                  </p:childTnLst>
                                </p:cTn>
                              </p:par>
                              <p:par>
                                <p:cTn id="133" presetID="2" presetClass="exit" presetSubtype="3" fill="hold" nodeType="withEffect">
                                  <p:stCondLst>
                                    <p:cond delay="0"/>
                                  </p:stCondLst>
                                  <p:childTnLst>
                                    <p:anim calcmode="lin" valueType="num">
                                      <p:cBhvr additive="base">
                                        <p:cTn id="134" dur="2250"/>
                                        <p:tgtEl>
                                          <p:spTgt spid="377"/>
                                        </p:tgtEl>
                                        <p:attrNameLst>
                                          <p:attrName>ppt_x</p:attrName>
                                        </p:attrNameLst>
                                      </p:cBhvr>
                                      <p:tavLst>
                                        <p:tav tm="0">
                                          <p:val>
                                            <p:strVal val="ppt_x"/>
                                          </p:val>
                                        </p:tav>
                                        <p:tav tm="100000">
                                          <p:val>
                                            <p:strVal val="1+ppt_w/2"/>
                                          </p:val>
                                        </p:tav>
                                      </p:tavLst>
                                    </p:anim>
                                    <p:anim calcmode="lin" valueType="num">
                                      <p:cBhvr additive="base">
                                        <p:cTn id="135" dur="2250"/>
                                        <p:tgtEl>
                                          <p:spTgt spid="377"/>
                                        </p:tgtEl>
                                        <p:attrNameLst>
                                          <p:attrName>ppt_y</p:attrName>
                                        </p:attrNameLst>
                                      </p:cBhvr>
                                      <p:tavLst>
                                        <p:tav tm="0">
                                          <p:val>
                                            <p:strVal val="ppt_y"/>
                                          </p:val>
                                        </p:tav>
                                        <p:tav tm="100000">
                                          <p:val>
                                            <p:strVal val="0-ppt_h/2"/>
                                          </p:val>
                                        </p:tav>
                                      </p:tavLst>
                                    </p:anim>
                                    <p:set>
                                      <p:cBhvr>
                                        <p:cTn id="136" dur="1" fill="hold">
                                          <p:stCondLst>
                                            <p:cond delay="2249"/>
                                          </p:stCondLst>
                                        </p:cTn>
                                        <p:tgtEl>
                                          <p:spTgt spid="377"/>
                                        </p:tgtEl>
                                        <p:attrNameLst>
                                          <p:attrName>style.visibility</p:attrName>
                                        </p:attrNameLst>
                                      </p:cBhvr>
                                      <p:to>
                                        <p:strVal val="hidden"/>
                                      </p:to>
                                    </p:set>
                                  </p:childTnLst>
                                </p:cTn>
                              </p:par>
                              <p:par>
                                <p:cTn id="137" presetID="2" presetClass="exit" presetSubtype="3" fill="hold" nodeType="withEffect">
                                  <p:stCondLst>
                                    <p:cond delay="0"/>
                                  </p:stCondLst>
                                  <p:childTnLst>
                                    <p:anim calcmode="lin" valueType="num">
                                      <p:cBhvr additive="base">
                                        <p:cTn id="138" dur="2250"/>
                                        <p:tgtEl>
                                          <p:spTgt spid="399"/>
                                        </p:tgtEl>
                                        <p:attrNameLst>
                                          <p:attrName>ppt_x</p:attrName>
                                        </p:attrNameLst>
                                      </p:cBhvr>
                                      <p:tavLst>
                                        <p:tav tm="0">
                                          <p:val>
                                            <p:strVal val="ppt_x"/>
                                          </p:val>
                                        </p:tav>
                                        <p:tav tm="100000">
                                          <p:val>
                                            <p:strVal val="1+ppt_w/2"/>
                                          </p:val>
                                        </p:tav>
                                      </p:tavLst>
                                    </p:anim>
                                    <p:anim calcmode="lin" valueType="num">
                                      <p:cBhvr additive="base">
                                        <p:cTn id="139" dur="2250"/>
                                        <p:tgtEl>
                                          <p:spTgt spid="399"/>
                                        </p:tgtEl>
                                        <p:attrNameLst>
                                          <p:attrName>ppt_y</p:attrName>
                                        </p:attrNameLst>
                                      </p:cBhvr>
                                      <p:tavLst>
                                        <p:tav tm="0">
                                          <p:val>
                                            <p:strVal val="ppt_y"/>
                                          </p:val>
                                        </p:tav>
                                        <p:tav tm="100000">
                                          <p:val>
                                            <p:strVal val="0-ppt_h/2"/>
                                          </p:val>
                                        </p:tav>
                                      </p:tavLst>
                                    </p:anim>
                                    <p:set>
                                      <p:cBhvr>
                                        <p:cTn id="140" dur="1" fill="hold">
                                          <p:stCondLst>
                                            <p:cond delay="2249"/>
                                          </p:stCondLst>
                                        </p:cTn>
                                        <p:tgtEl>
                                          <p:spTgt spid="399"/>
                                        </p:tgtEl>
                                        <p:attrNameLst>
                                          <p:attrName>style.visibility</p:attrName>
                                        </p:attrNameLst>
                                      </p:cBhvr>
                                      <p:to>
                                        <p:strVal val="hidden"/>
                                      </p:to>
                                    </p:set>
                                  </p:childTnLst>
                                </p:cTn>
                              </p:par>
                              <p:par>
                                <p:cTn id="141" presetID="2" presetClass="exit" presetSubtype="3" fill="hold" nodeType="withEffect">
                                  <p:stCondLst>
                                    <p:cond delay="0"/>
                                  </p:stCondLst>
                                  <p:childTnLst>
                                    <p:anim calcmode="lin" valueType="num">
                                      <p:cBhvr additive="base">
                                        <p:cTn id="142" dur="2250"/>
                                        <p:tgtEl>
                                          <p:spTgt spid="421"/>
                                        </p:tgtEl>
                                        <p:attrNameLst>
                                          <p:attrName>ppt_x</p:attrName>
                                        </p:attrNameLst>
                                      </p:cBhvr>
                                      <p:tavLst>
                                        <p:tav tm="0">
                                          <p:val>
                                            <p:strVal val="ppt_x"/>
                                          </p:val>
                                        </p:tav>
                                        <p:tav tm="100000">
                                          <p:val>
                                            <p:strVal val="1+ppt_w/2"/>
                                          </p:val>
                                        </p:tav>
                                      </p:tavLst>
                                    </p:anim>
                                    <p:anim calcmode="lin" valueType="num">
                                      <p:cBhvr additive="base">
                                        <p:cTn id="143" dur="2250"/>
                                        <p:tgtEl>
                                          <p:spTgt spid="421"/>
                                        </p:tgtEl>
                                        <p:attrNameLst>
                                          <p:attrName>ppt_y</p:attrName>
                                        </p:attrNameLst>
                                      </p:cBhvr>
                                      <p:tavLst>
                                        <p:tav tm="0">
                                          <p:val>
                                            <p:strVal val="ppt_y"/>
                                          </p:val>
                                        </p:tav>
                                        <p:tav tm="100000">
                                          <p:val>
                                            <p:strVal val="0-ppt_h/2"/>
                                          </p:val>
                                        </p:tav>
                                      </p:tavLst>
                                    </p:anim>
                                    <p:set>
                                      <p:cBhvr>
                                        <p:cTn id="144" dur="1" fill="hold">
                                          <p:stCondLst>
                                            <p:cond delay="2249"/>
                                          </p:stCondLst>
                                        </p:cTn>
                                        <p:tgtEl>
                                          <p:spTgt spid="421"/>
                                        </p:tgtEl>
                                        <p:attrNameLst>
                                          <p:attrName>style.visibility</p:attrName>
                                        </p:attrNameLst>
                                      </p:cBhvr>
                                      <p:to>
                                        <p:strVal val="hidden"/>
                                      </p:to>
                                    </p:set>
                                  </p:childTnLst>
                                </p:cTn>
                              </p:par>
                              <p:par>
                                <p:cTn id="145" presetID="2" presetClass="exit" presetSubtype="3" fill="hold" nodeType="withEffect">
                                  <p:stCondLst>
                                    <p:cond delay="0"/>
                                  </p:stCondLst>
                                  <p:childTnLst>
                                    <p:anim calcmode="lin" valueType="num">
                                      <p:cBhvr additive="base">
                                        <p:cTn id="146" dur="2250"/>
                                        <p:tgtEl>
                                          <p:spTgt spid="443"/>
                                        </p:tgtEl>
                                        <p:attrNameLst>
                                          <p:attrName>ppt_x</p:attrName>
                                        </p:attrNameLst>
                                      </p:cBhvr>
                                      <p:tavLst>
                                        <p:tav tm="0">
                                          <p:val>
                                            <p:strVal val="ppt_x"/>
                                          </p:val>
                                        </p:tav>
                                        <p:tav tm="100000">
                                          <p:val>
                                            <p:strVal val="1+ppt_w/2"/>
                                          </p:val>
                                        </p:tav>
                                      </p:tavLst>
                                    </p:anim>
                                    <p:anim calcmode="lin" valueType="num">
                                      <p:cBhvr additive="base">
                                        <p:cTn id="147" dur="2250"/>
                                        <p:tgtEl>
                                          <p:spTgt spid="443"/>
                                        </p:tgtEl>
                                        <p:attrNameLst>
                                          <p:attrName>ppt_y</p:attrName>
                                        </p:attrNameLst>
                                      </p:cBhvr>
                                      <p:tavLst>
                                        <p:tav tm="0">
                                          <p:val>
                                            <p:strVal val="ppt_y"/>
                                          </p:val>
                                        </p:tav>
                                        <p:tav tm="100000">
                                          <p:val>
                                            <p:strVal val="0-ppt_h/2"/>
                                          </p:val>
                                        </p:tav>
                                      </p:tavLst>
                                    </p:anim>
                                    <p:set>
                                      <p:cBhvr>
                                        <p:cTn id="148" dur="1" fill="hold">
                                          <p:stCondLst>
                                            <p:cond delay="2249"/>
                                          </p:stCondLst>
                                        </p:cTn>
                                        <p:tgtEl>
                                          <p:spTgt spid="443"/>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2250"/>
                                        <p:tgtEl>
                                          <p:spTgt spid="465"/>
                                        </p:tgtEl>
                                        <p:attrNameLst>
                                          <p:attrName>ppt_x</p:attrName>
                                        </p:attrNameLst>
                                      </p:cBhvr>
                                      <p:tavLst>
                                        <p:tav tm="0">
                                          <p:val>
                                            <p:strVal val="ppt_x"/>
                                          </p:val>
                                        </p:tav>
                                        <p:tav tm="100000">
                                          <p:val>
                                            <p:strVal val="1+ppt_w/2"/>
                                          </p:val>
                                        </p:tav>
                                      </p:tavLst>
                                    </p:anim>
                                    <p:anim calcmode="lin" valueType="num">
                                      <p:cBhvr additive="base">
                                        <p:cTn id="151" dur="2250"/>
                                        <p:tgtEl>
                                          <p:spTgt spid="465"/>
                                        </p:tgtEl>
                                        <p:attrNameLst>
                                          <p:attrName>ppt_y</p:attrName>
                                        </p:attrNameLst>
                                      </p:cBhvr>
                                      <p:tavLst>
                                        <p:tav tm="0">
                                          <p:val>
                                            <p:strVal val="ppt_y"/>
                                          </p:val>
                                        </p:tav>
                                        <p:tav tm="100000">
                                          <p:val>
                                            <p:strVal val="1+ppt_h/2"/>
                                          </p:val>
                                        </p:tav>
                                      </p:tavLst>
                                    </p:anim>
                                    <p:set>
                                      <p:cBhvr>
                                        <p:cTn id="152" dur="1" fill="hold">
                                          <p:stCondLst>
                                            <p:cond delay="2249"/>
                                          </p:stCondLst>
                                        </p:cTn>
                                        <p:tgtEl>
                                          <p:spTgt spid="465"/>
                                        </p:tgtEl>
                                        <p:attrNameLst>
                                          <p:attrName>style.visibility</p:attrName>
                                        </p:attrNameLst>
                                      </p:cBhvr>
                                      <p:to>
                                        <p:strVal val="hidden"/>
                                      </p:to>
                                    </p:set>
                                  </p:childTnLst>
                                </p:cTn>
                              </p:par>
                              <p:par>
                                <p:cTn id="153" presetID="2" presetClass="exit" presetSubtype="6" fill="hold" nodeType="withEffect">
                                  <p:stCondLst>
                                    <p:cond delay="0"/>
                                  </p:stCondLst>
                                  <p:childTnLst>
                                    <p:anim calcmode="lin" valueType="num">
                                      <p:cBhvr additive="base">
                                        <p:cTn id="154" dur="2250"/>
                                        <p:tgtEl>
                                          <p:spTgt spid="487"/>
                                        </p:tgtEl>
                                        <p:attrNameLst>
                                          <p:attrName>ppt_x</p:attrName>
                                        </p:attrNameLst>
                                      </p:cBhvr>
                                      <p:tavLst>
                                        <p:tav tm="0">
                                          <p:val>
                                            <p:strVal val="ppt_x"/>
                                          </p:val>
                                        </p:tav>
                                        <p:tav tm="100000">
                                          <p:val>
                                            <p:strVal val="1+ppt_w/2"/>
                                          </p:val>
                                        </p:tav>
                                      </p:tavLst>
                                    </p:anim>
                                    <p:anim calcmode="lin" valueType="num">
                                      <p:cBhvr additive="base">
                                        <p:cTn id="155" dur="2250"/>
                                        <p:tgtEl>
                                          <p:spTgt spid="487"/>
                                        </p:tgtEl>
                                        <p:attrNameLst>
                                          <p:attrName>ppt_y</p:attrName>
                                        </p:attrNameLst>
                                      </p:cBhvr>
                                      <p:tavLst>
                                        <p:tav tm="0">
                                          <p:val>
                                            <p:strVal val="ppt_y"/>
                                          </p:val>
                                        </p:tav>
                                        <p:tav tm="100000">
                                          <p:val>
                                            <p:strVal val="1+ppt_h/2"/>
                                          </p:val>
                                        </p:tav>
                                      </p:tavLst>
                                    </p:anim>
                                    <p:set>
                                      <p:cBhvr>
                                        <p:cTn id="156" dur="1" fill="hold">
                                          <p:stCondLst>
                                            <p:cond delay="2249"/>
                                          </p:stCondLst>
                                        </p:cTn>
                                        <p:tgtEl>
                                          <p:spTgt spid="487"/>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2250"/>
                                        <p:tgtEl>
                                          <p:spTgt spid="509"/>
                                        </p:tgtEl>
                                        <p:attrNameLst>
                                          <p:attrName>ppt_x</p:attrName>
                                        </p:attrNameLst>
                                      </p:cBhvr>
                                      <p:tavLst>
                                        <p:tav tm="0">
                                          <p:val>
                                            <p:strVal val="ppt_x"/>
                                          </p:val>
                                        </p:tav>
                                        <p:tav tm="100000">
                                          <p:val>
                                            <p:strVal val="1+ppt_w/2"/>
                                          </p:val>
                                        </p:tav>
                                      </p:tavLst>
                                    </p:anim>
                                    <p:anim calcmode="lin" valueType="num">
                                      <p:cBhvr additive="base">
                                        <p:cTn id="159" dur="2250"/>
                                        <p:tgtEl>
                                          <p:spTgt spid="509"/>
                                        </p:tgtEl>
                                        <p:attrNameLst>
                                          <p:attrName>ppt_y</p:attrName>
                                        </p:attrNameLst>
                                      </p:cBhvr>
                                      <p:tavLst>
                                        <p:tav tm="0">
                                          <p:val>
                                            <p:strVal val="ppt_y"/>
                                          </p:val>
                                        </p:tav>
                                        <p:tav tm="100000">
                                          <p:val>
                                            <p:strVal val="1+ppt_h/2"/>
                                          </p:val>
                                        </p:tav>
                                      </p:tavLst>
                                    </p:anim>
                                    <p:set>
                                      <p:cBhvr>
                                        <p:cTn id="160" dur="1" fill="hold">
                                          <p:stCondLst>
                                            <p:cond delay="2249"/>
                                          </p:stCondLst>
                                        </p:cTn>
                                        <p:tgtEl>
                                          <p:spTgt spid="509"/>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2250"/>
                                        <p:tgtEl>
                                          <p:spTgt spid="531"/>
                                        </p:tgtEl>
                                        <p:attrNameLst>
                                          <p:attrName>ppt_x</p:attrName>
                                        </p:attrNameLst>
                                      </p:cBhvr>
                                      <p:tavLst>
                                        <p:tav tm="0">
                                          <p:val>
                                            <p:strVal val="ppt_x"/>
                                          </p:val>
                                        </p:tav>
                                        <p:tav tm="100000">
                                          <p:val>
                                            <p:strVal val="1+ppt_w/2"/>
                                          </p:val>
                                        </p:tav>
                                      </p:tavLst>
                                    </p:anim>
                                    <p:anim calcmode="lin" valueType="num">
                                      <p:cBhvr additive="base">
                                        <p:cTn id="163" dur="2250"/>
                                        <p:tgtEl>
                                          <p:spTgt spid="531"/>
                                        </p:tgtEl>
                                        <p:attrNameLst>
                                          <p:attrName>ppt_y</p:attrName>
                                        </p:attrNameLst>
                                      </p:cBhvr>
                                      <p:tavLst>
                                        <p:tav tm="0">
                                          <p:val>
                                            <p:strVal val="ppt_y"/>
                                          </p:val>
                                        </p:tav>
                                        <p:tav tm="100000">
                                          <p:val>
                                            <p:strVal val="1+ppt_h/2"/>
                                          </p:val>
                                        </p:tav>
                                      </p:tavLst>
                                    </p:anim>
                                    <p:set>
                                      <p:cBhvr>
                                        <p:cTn id="164" dur="1" fill="hold">
                                          <p:stCondLst>
                                            <p:cond delay="2249"/>
                                          </p:stCondLst>
                                        </p:cTn>
                                        <p:tgtEl>
                                          <p:spTgt spid="531"/>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2250"/>
                                        <p:tgtEl>
                                          <p:spTgt spid="553"/>
                                        </p:tgtEl>
                                        <p:attrNameLst>
                                          <p:attrName>ppt_x</p:attrName>
                                        </p:attrNameLst>
                                      </p:cBhvr>
                                      <p:tavLst>
                                        <p:tav tm="0">
                                          <p:val>
                                            <p:strVal val="ppt_x"/>
                                          </p:val>
                                        </p:tav>
                                        <p:tav tm="100000">
                                          <p:val>
                                            <p:strVal val="1+ppt_w/2"/>
                                          </p:val>
                                        </p:tav>
                                      </p:tavLst>
                                    </p:anim>
                                    <p:anim calcmode="lin" valueType="num">
                                      <p:cBhvr additive="base">
                                        <p:cTn id="167" dur="2250"/>
                                        <p:tgtEl>
                                          <p:spTgt spid="553"/>
                                        </p:tgtEl>
                                        <p:attrNameLst>
                                          <p:attrName>ppt_y</p:attrName>
                                        </p:attrNameLst>
                                      </p:cBhvr>
                                      <p:tavLst>
                                        <p:tav tm="0">
                                          <p:val>
                                            <p:strVal val="ppt_y"/>
                                          </p:val>
                                        </p:tav>
                                        <p:tav tm="100000">
                                          <p:val>
                                            <p:strVal val="1+ppt_h/2"/>
                                          </p:val>
                                        </p:tav>
                                      </p:tavLst>
                                    </p:anim>
                                    <p:set>
                                      <p:cBhvr>
                                        <p:cTn id="168" dur="1" fill="hold">
                                          <p:stCondLst>
                                            <p:cond delay="2249"/>
                                          </p:stCondLst>
                                        </p:cTn>
                                        <p:tgtEl>
                                          <p:spTgt spid="553"/>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2250"/>
                                        <p:tgtEl>
                                          <p:spTgt spid="575"/>
                                        </p:tgtEl>
                                        <p:attrNameLst>
                                          <p:attrName>ppt_x</p:attrName>
                                        </p:attrNameLst>
                                      </p:cBhvr>
                                      <p:tavLst>
                                        <p:tav tm="0">
                                          <p:val>
                                            <p:strVal val="ppt_x"/>
                                          </p:val>
                                        </p:tav>
                                        <p:tav tm="100000">
                                          <p:val>
                                            <p:strVal val="1+ppt_w/2"/>
                                          </p:val>
                                        </p:tav>
                                      </p:tavLst>
                                    </p:anim>
                                    <p:anim calcmode="lin" valueType="num">
                                      <p:cBhvr additive="base">
                                        <p:cTn id="171" dur="2250"/>
                                        <p:tgtEl>
                                          <p:spTgt spid="575"/>
                                        </p:tgtEl>
                                        <p:attrNameLst>
                                          <p:attrName>ppt_y</p:attrName>
                                        </p:attrNameLst>
                                      </p:cBhvr>
                                      <p:tavLst>
                                        <p:tav tm="0">
                                          <p:val>
                                            <p:strVal val="ppt_y"/>
                                          </p:val>
                                        </p:tav>
                                        <p:tav tm="100000">
                                          <p:val>
                                            <p:strVal val="1+ppt_h/2"/>
                                          </p:val>
                                        </p:tav>
                                      </p:tavLst>
                                    </p:anim>
                                    <p:set>
                                      <p:cBhvr>
                                        <p:cTn id="172" dur="1" fill="hold">
                                          <p:stCondLst>
                                            <p:cond delay="2249"/>
                                          </p:stCondLst>
                                        </p:cTn>
                                        <p:tgtEl>
                                          <p:spTgt spid="575"/>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2250"/>
                                        <p:tgtEl>
                                          <p:spTgt spid="597"/>
                                        </p:tgtEl>
                                        <p:attrNameLst>
                                          <p:attrName>ppt_x</p:attrName>
                                        </p:attrNameLst>
                                      </p:cBhvr>
                                      <p:tavLst>
                                        <p:tav tm="0">
                                          <p:val>
                                            <p:strVal val="ppt_x"/>
                                          </p:val>
                                        </p:tav>
                                        <p:tav tm="100000">
                                          <p:val>
                                            <p:strVal val="1+ppt_w/2"/>
                                          </p:val>
                                        </p:tav>
                                      </p:tavLst>
                                    </p:anim>
                                    <p:anim calcmode="lin" valueType="num">
                                      <p:cBhvr additive="base">
                                        <p:cTn id="175" dur="2250"/>
                                        <p:tgtEl>
                                          <p:spTgt spid="597"/>
                                        </p:tgtEl>
                                        <p:attrNameLst>
                                          <p:attrName>ppt_y</p:attrName>
                                        </p:attrNameLst>
                                      </p:cBhvr>
                                      <p:tavLst>
                                        <p:tav tm="0">
                                          <p:val>
                                            <p:strVal val="ppt_y"/>
                                          </p:val>
                                        </p:tav>
                                        <p:tav tm="100000">
                                          <p:val>
                                            <p:strVal val="1+ppt_h/2"/>
                                          </p:val>
                                        </p:tav>
                                      </p:tavLst>
                                    </p:anim>
                                    <p:set>
                                      <p:cBhvr>
                                        <p:cTn id="176" dur="1" fill="hold">
                                          <p:stCondLst>
                                            <p:cond delay="2249"/>
                                          </p:stCondLst>
                                        </p:cTn>
                                        <p:tgtEl>
                                          <p:spTgt spid="597"/>
                                        </p:tgtEl>
                                        <p:attrNameLst>
                                          <p:attrName>style.visibility</p:attrName>
                                        </p:attrNameLst>
                                      </p:cBhvr>
                                      <p:to>
                                        <p:strVal val="hidden"/>
                                      </p:to>
                                    </p:set>
                                  </p:childTnLst>
                                </p:cTn>
                              </p:par>
                              <p:par>
                                <p:cTn id="177" presetID="2" presetClass="exit" presetSubtype="8" fill="hold" nodeType="withEffect">
                                  <p:stCondLst>
                                    <p:cond delay="0"/>
                                  </p:stCondLst>
                                  <p:childTnLst>
                                    <p:anim calcmode="lin" valueType="num">
                                      <p:cBhvr additive="base">
                                        <p:cTn id="178" dur="2250"/>
                                        <p:tgtEl>
                                          <p:spTgt spid="2"/>
                                        </p:tgtEl>
                                        <p:attrNameLst>
                                          <p:attrName>ppt_x</p:attrName>
                                        </p:attrNameLst>
                                      </p:cBhvr>
                                      <p:tavLst>
                                        <p:tav tm="0">
                                          <p:val>
                                            <p:strVal val="ppt_x"/>
                                          </p:val>
                                        </p:tav>
                                        <p:tav tm="100000">
                                          <p:val>
                                            <p:strVal val="0-ppt_w/2"/>
                                          </p:val>
                                        </p:tav>
                                      </p:tavLst>
                                    </p:anim>
                                    <p:anim calcmode="lin" valueType="num">
                                      <p:cBhvr additive="base">
                                        <p:cTn id="179" dur="2250"/>
                                        <p:tgtEl>
                                          <p:spTgt spid="2"/>
                                        </p:tgtEl>
                                        <p:attrNameLst>
                                          <p:attrName>ppt_y</p:attrName>
                                        </p:attrNameLst>
                                      </p:cBhvr>
                                      <p:tavLst>
                                        <p:tav tm="0">
                                          <p:val>
                                            <p:strVal val="ppt_y"/>
                                          </p:val>
                                        </p:tav>
                                        <p:tav tm="100000">
                                          <p:val>
                                            <p:strVal val="ppt_y"/>
                                          </p:val>
                                        </p:tav>
                                      </p:tavLst>
                                    </p:anim>
                                    <p:set>
                                      <p:cBhvr>
                                        <p:cTn id="180" dur="1" fill="hold">
                                          <p:stCondLst>
                                            <p:cond delay="2249"/>
                                          </p:stCondLst>
                                        </p:cTn>
                                        <p:tgtEl>
                                          <p:spTgt spid="2"/>
                                        </p:tgtEl>
                                        <p:attrNameLst>
                                          <p:attrName>style.visibility</p:attrName>
                                        </p:attrNameLst>
                                      </p:cBhvr>
                                      <p:to>
                                        <p:strVal val="hidden"/>
                                      </p:to>
                                    </p:set>
                                  </p:childTnLst>
                                </p:cTn>
                              </p:par>
                              <p:par>
                                <p:cTn id="181" presetID="2" presetClass="exit" presetSubtype="8" fill="hold" nodeType="withEffect">
                                  <p:stCondLst>
                                    <p:cond delay="0"/>
                                  </p:stCondLst>
                                  <p:childTnLst>
                                    <p:anim calcmode="lin" valueType="num">
                                      <p:cBhvr additive="base">
                                        <p:cTn id="182" dur="2250"/>
                                        <p:tgtEl>
                                          <p:spTgt spid="24"/>
                                        </p:tgtEl>
                                        <p:attrNameLst>
                                          <p:attrName>ppt_x</p:attrName>
                                        </p:attrNameLst>
                                      </p:cBhvr>
                                      <p:tavLst>
                                        <p:tav tm="0">
                                          <p:val>
                                            <p:strVal val="ppt_x"/>
                                          </p:val>
                                        </p:tav>
                                        <p:tav tm="100000">
                                          <p:val>
                                            <p:strVal val="0-ppt_w/2"/>
                                          </p:val>
                                        </p:tav>
                                      </p:tavLst>
                                    </p:anim>
                                    <p:anim calcmode="lin" valueType="num">
                                      <p:cBhvr additive="base">
                                        <p:cTn id="183" dur="2250"/>
                                        <p:tgtEl>
                                          <p:spTgt spid="24"/>
                                        </p:tgtEl>
                                        <p:attrNameLst>
                                          <p:attrName>ppt_y</p:attrName>
                                        </p:attrNameLst>
                                      </p:cBhvr>
                                      <p:tavLst>
                                        <p:tav tm="0">
                                          <p:val>
                                            <p:strVal val="ppt_y"/>
                                          </p:val>
                                        </p:tav>
                                        <p:tav tm="100000">
                                          <p:val>
                                            <p:strVal val="ppt_y"/>
                                          </p:val>
                                        </p:tav>
                                      </p:tavLst>
                                    </p:anim>
                                    <p:set>
                                      <p:cBhvr>
                                        <p:cTn id="184" dur="1" fill="hold">
                                          <p:stCondLst>
                                            <p:cond delay="2249"/>
                                          </p:stCondLst>
                                        </p:cTn>
                                        <p:tgtEl>
                                          <p:spTgt spid="24"/>
                                        </p:tgtEl>
                                        <p:attrNameLst>
                                          <p:attrName>style.visibility</p:attrName>
                                        </p:attrNameLst>
                                      </p:cBhvr>
                                      <p:to>
                                        <p:strVal val="hidden"/>
                                      </p:to>
                                    </p:set>
                                  </p:childTnLst>
                                </p:cTn>
                              </p:par>
                              <p:par>
                                <p:cTn id="185" presetID="2" presetClass="exit" presetSubtype="8" fill="hold" nodeType="withEffect">
                                  <p:stCondLst>
                                    <p:cond delay="0"/>
                                  </p:stCondLst>
                                  <p:childTnLst>
                                    <p:anim calcmode="lin" valueType="num">
                                      <p:cBhvr additive="base">
                                        <p:cTn id="186" dur="2250"/>
                                        <p:tgtEl>
                                          <p:spTgt spid="46"/>
                                        </p:tgtEl>
                                        <p:attrNameLst>
                                          <p:attrName>ppt_x</p:attrName>
                                        </p:attrNameLst>
                                      </p:cBhvr>
                                      <p:tavLst>
                                        <p:tav tm="0">
                                          <p:val>
                                            <p:strVal val="ppt_x"/>
                                          </p:val>
                                        </p:tav>
                                        <p:tav tm="100000">
                                          <p:val>
                                            <p:strVal val="0-ppt_w/2"/>
                                          </p:val>
                                        </p:tav>
                                      </p:tavLst>
                                    </p:anim>
                                    <p:anim calcmode="lin" valueType="num">
                                      <p:cBhvr additive="base">
                                        <p:cTn id="187" dur="2250"/>
                                        <p:tgtEl>
                                          <p:spTgt spid="46"/>
                                        </p:tgtEl>
                                        <p:attrNameLst>
                                          <p:attrName>ppt_y</p:attrName>
                                        </p:attrNameLst>
                                      </p:cBhvr>
                                      <p:tavLst>
                                        <p:tav tm="0">
                                          <p:val>
                                            <p:strVal val="ppt_y"/>
                                          </p:val>
                                        </p:tav>
                                        <p:tav tm="100000">
                                          <p:val>
                                            <p:strVal val="ppt_y"/>
                                          </p:val>
                                        </p:tav>
                                      </p:tavLst>
                                    </p:anim>
                                    <p:set>
                                      <p:cBhvr>
                                        <p:cTn id="188" dur="1" fill="hold">
                                          <p:stCondLst>
                                            <p:cond delay="2249"/>
                                          </p:stCondLst>
                                        </p:cTn>
                                        <p:tgtEl>
                                          <p:spTgt spid="46"/>
                                        </p:tgtEl>
                                        <p:attrNameLst>
                                          <p:attrName>style.visibility</p:attrName>
                                        </p:attrNameLst>
                                      </p:cBhvr>
                                      <p:to>
                                        <p:strVal val="hidden"/>
                                      </p:to>
                                    </p:set>
                                  </p:childTnLst>
                                </p:cTn>
                              </p:par>
                              <p:par>
                                <p:cTn id="189" presetID="2" presetClass="exit" presetSubtype="8" fill="hold" nodeType="withEffect">
                                  <p:stCondLst>
                                    <p:cond delay="0"/>
                                  </p:stCondLst>
                                  <p:childTnLst>
                                    <p:anim calcmode="lin" valueType="num">
                                      <p:cBhvr additive="base">
                                        <p:cTn id="190" dur="2250"/>
                                        <p:tgtEl>
                                          <p:spTgt spid="68"/>
                                        </p:tgtEl>
                                        <p:attrNameLst>
                                          <p:attrName>ppt_x</p:attrName>
                                        </p:attrNameLst>
                                      </p:cBhvr>
                                      <p:tavLst>
                                        <p:tav tm="0">
                                          <p:val>
                                            <p:strVal val="ppt_x"/>
                                          </p:val>
                                        </p:tav>
                                        <p:tav tm="100000">
                                          <p:val>
                                            <p:strVal val="0-ppt_w/2"/>
                                          </p:val>
                                        </p:tav>
                                      </p:tavLst>
                                    </p:anim>
                                    <p:anim calcmode="lin" valueType="num">
                                      <p:cBhvr additive="base">
                                        <p:cTn id="191" dur="2250"/>
                                        <p:tgtEl>
                                          <p:spTgt spid="68"/>
                                        </p:tgtEl>
                                        <p:attrNameLst>
                                          <p:attrName>ppt_y</p:attrName>
                                        </p:attrNameLst>
                                      </p:cBhvr>
                                      <p:tavLst>
                                        <p:tav tm="0">
                                          <p:val>
                                            <p:strVal val="ppt_y"/>
                                          </p:val>
                                        </p:tav>
                                        <p:tav tm="100000">
                                          <p:val>
                                            <p:strVal val="ppt_y"/>
                                          </p:val>
                                        </p:tav>
                                      </p:tavLst>
                                    </p:anim>
                                    <p:set>
                                      <p:cBhvr>
                                        <p:cTn id="192" dur="1" fill="hold">
                                          <p:stCondLst>
                                            <p:cond delay="2249"/>
                                          </p:stCondLst>
                                        </p:cTn>
                                        <p:tgtEl>
                                          <p:spTgt spid="68"/>
                                        </p:tgtEl>
                                        <p:attrNameLst>
                                          <p:attrName>style.visibility</p:attrName>
                                        </p:attrNameLst>
                                      </p:cBhvr>
                                      <p:to>
                                        <p:strVal val="hidden"/>
                                      </p:to>
                                    </p:set>
                                  </p:childTnLst>
                                </p:cTn>
                              </p:par>
                              <p:par>
                                <p:cTn id="193" presetID="2" presetClass="exit" presetSubtype="8" fill="hold" nodeType="withEffect">
                                  <p:stCondLst>
                                    <p:cond delay="0"/>
                                  </p:stCondLst>
                                  <p:childTnLst>
                                    <p:anim calcmode="lin" valueType="num">
                                      <p:cBhvr additive="base">
                                        <p:cTn id="194" dur="2250"/>
                                        <p:tgtEl>
                                          <p:spTgt spid="90"/>
                                        </p:tgtEl>
                                        <p:attrNameLst>
                                          <p:attrName>ppt_x</p:attrName>
                                        </p:attrNameLst>
                                      </p:cBhvr>
                                      <p:tavLst>
                                        <p:tav tm="0">
                                          <p:val>
                                            <p:strVal val="ppt_x"/>
                                          </p:val>
                                        </p:tav>
                                        <p:tav tm="100000">
                                          <p:val>
                                            <p:strVal val="0-ppt_w/2"/>
                                          </p:val>
                                        </p:tav>
                                      </p:tavLst>
                                    </p:anim>
                                    <p:anim calcmode="lin" valueType="num">
                                      <p:cBhvr additive="base">
                                        <p:cTn id="195" dur="2250"/>
                                        <p:tgtEl>
                                          <p:spTgt spid="90"/>
                                        </p:tgtEl>
                                        <p:attrNameLst>
                                          <p:attrName>ppt_y</p:attrName>
                                        </p:attrNameLst>
                                      </p:cBhvr>
                                      <p:tavLst>
                                        <p:tav tm="0">
                                          <p:val>
                                            <p:strVal val="ppt_y"/>
                                          </p:val>
                                        </p:tav>
                                        <p:tav tm="100000">
                                          <p:val>
                                            <p:strVal val="ppt_y"/>
                                          </p:val>
                                        </p:tav>
                                      </p:tavLst>
                                    </p:anim>
                                    <p:set>
                                      <p:cBhvr>
                                        <p:cTn id="196" dur="1" fill="hold">
                                          <p:stCondLst>
                                            <p:cond delay="2249"/>
                                          </p:stCondLst>
                                        </p:cTn>
                                        <p:tgtEl>
                                          <p:spTgt spid="90"/>
                                        </p:tgtEl>
                                        <p:attrNameLst>
                                          <p:attrName>style.visibility</p:attrName>
                                        </p:attrNameLst>
                                      </p:cBhvr>
                                      <p:to>
                                        <p:strVal val="hidden"/>
                                      </p:to>
                                    </p:set>
                                  </p:childTnLst>
                                </p:cTn>
                              </p:par>
                              <p:par>
                                <p:cTn id="197" presetID="2" presetClass="exit" presetSubtype="8" fill="hold" nodeType="withEffect">
                                  <p:stCondLst>
                                    <p:cond delay="0"/>
                                  </p:stCondLst>
                                  <p:childTnLst>
                                    <p:anim calcmode="lin" valueType="num">
                                      <p:cBhvr additive="base">
                                        <p:cTn id="198" dur="2250"/>
                                        <p:tgtEl>
                                          <p:spTgt spid="112"/>
                                        </p:tgtEl>
                                        <p:attrNameLst>
                                          <p:attrName>ppt_x</p:attrName>
                                        </p:attrNameLst>
                                      </p:cBhvr>
                                      <p:tavLst>
                                        <p:tav tm="0">
                                          <p:val>
                                            <p:strVal val="ppt_x"/>
                                          </p:val>
                                        </p:tav>
                                        <p:tav tm="100000">
                                          <p:val>
                                            <p:strVal val="0-ppt_w/2"/>
                                          </p:val>
                                        </p:tav>
                                      </p:tavLst>
                                    </p:anim>
                                    <p:anim calcmode="lin" valueType="num">
                                      <p:cBhvr additive="base">
                                        <p:cTn id="199" dur="2250"/>
                                        <p:tgtEl>
                                          <p:spTgt spid="112"/>
                                        </p:tgtEl>
                                        <p:attrNameLst>
                                          <p:attrName>ppt_y</p:attrName>
                                        </p:attrNameLst>
                                      </p:cBhvr>
                                      <p:tavLst>
                                        <p:tav tm="0">
                                          <p:val>
                                            <p:strVal val="ppt_y"/>
                                          </p:val>
                                        </p:tav>
                                        <p:tav tm="100000">
                                          <p:val>
                                            <p:strVal val="ppt_y"/>
                                          </p:val>
                                        </p:tav>
                                      </p:tavLst>
                                    </p:anim>
                                    <p:set>
                                      <p:cBhvr>
                                        <p:cTn id="200" dur="1" fill="hold">
                                          <p:stCondLst>
                                            <p:cond delay="2249"/>
                                          </p:stCondLst>
                                        </p:cTn>
                                        <p:tgtEl>
                                          <p:spTgt spid="112"/>
                                        </p:tgtEl>
                                        <p:attrNameLst>
                                          <p:attrName>style.visibility</p:attrName>
                                        </p:attrNameLst>
                                      </p:cBhvr>
                                      <p:to>
                                        <p:strVal val="hidden"/>
                                      </p:to>
                                    </p:set>
                                  </p:childTnLst>
                                </p:cTn>
                              </p:par>
                              <p:par>
                                <p:cTn id="201" presetID="2" presetClass="exit" presetSubtype="8" fill="hold" nodeType="withEffect">
                                  <p:stCondLst>
                                    <p:cond delay="0"/>
                                  </p:stCondLst>
                                  <p:childTnLst>
                                    <p:anim calcmode="lin" valueType="num">
                                      <p:cBhvr additive="base">
                                        <p:cTn id="202" dur="2250"/>
                                        <p:tgtEl>
                                          <p:spTgt spid="134"/>
                                        </p:tgtEl>
                                        <p:attrNameLst>
                                          <p:attrName>ppt_x</p:attrName>
                                        </p:attrNameLst>
                                      </p:cBhvr>
                                      <p:tavLst>
                                        <p:tav tm="0">
                                          <p:val>
                                            <p:strVal val="ppt_x"/>
                                          </p:val>
                                        </p:tav>
                                        <p:tav tm="100000">
                                          <p:val>
                                            <p:strVal val="0-ppt_w/2"/>
                                          </p:val>
                                        </p:tav>
                                      </p:tavLst>
                                    </p:anim>
                                    <p:anim calcmode="lin" valueType="num">
                                      <p:cBhvr additive="base">
                                        <p:cTn id="203" dur="2250"/>
                                        <p:tgtEl>
                                          <p:spTgt spid="134"/>
                                        </p:tgtEl>
                                        <p:attrNameLst>
                                          <p:attrName>ppt_y</p:attrName>
                                        </p:attrNameLst>
                                      </p:cBhvr>
                                      <p:tavLst>
                                        <p:tav tm="0">
                                          <p:val>
                                            <p:strVal val="ppt_y"/>
                                          </p:val>
                                        </p:tav>
                                        <p:tav tm="100000">
                                          <p:val>
                                            <p:strVal val="ppt_y"/>
                                          </p:val>
                                        </p:tav>
                                      </p:tavLst>
                                    </p:anim>
                                    <p:set>
                                      <p:cBhvr>
                                        <p:cTn id="204" dur="1" fill="hold">
                                          <p:stCondLst>
                                            <p:cond delay="2249"/>
                                          </p:stCondLst>
                                        </p:cTn>
                                        <p:tgtEl>
                                          <p:spTgt spid="134"/>
                                        </p:tgtEl>
                                        <p:attrNameLst>
                                          <p:attrName>style.visibility</p:attrName>
                                        </p:attrNameLst>
                                      </p:cBhvr>
                                      <p:to>
                                        <p:strVal val="hidden"/>
                                      </p:to>
                                    </p:set>
                                  </p:childTnLst>
                                </p:cTn>
                              </p:par>
                              <p:par>
                                <p:cTn id="205" presetID="2" presetClass="exit" presetSubtype="8" fill="hold" nodeType="withEffect">
                                  <p:stCondLst>
                                    <p:cond delay="0"/>
                                  </p:stCondLst>
                                  <p:childTnLst>
                                    <p:anim calcmode="lin" valueType="num">
                                      <p:cBhvr additive="base">
                                        <p:cTn id="206" dur="2250"/>
                                        <p:tgtEl>
                                          <p:spTgt spid="156"/>
                                        </p:tgtEl>
                                        <p:attrNameLst>
                                          <p:attrName>ppt_x</p:attrName>
                                        </p:attrNameLst>
                                      </p:cBhvr>
                                      <p:tavLst>
                                        <p:tav tm="0">
                                          <p:val>
                                            <p:strVal val="ppt_x"/>
                                          </p:val>
                                        </p:tav>
                                        <p:tav tm="100000">
                                          <p:val>
                                            <p:strVal val="0-ppt_w/2"/>
                                          </p:val>
                                        </p:tav>
                                      </p:tavLst>
                                    </p:anim>
                                    <p:anim calcmode="lin" valueType="num">
                                      <p:cBhvr additive="base">
                                        <p:cTn id="207" dur="2250"/>
                                        <p:tgtEl>
                                          <p:spTgt spid="156"/>
                                        </p:tgtEl>
                                        <p:attrNameLst>
                                          <p:attrName>ppt_y</p:attrName>
                                        </p:attrNameLst>
                                      </p:cBhvr>
                                      <p:tavLst>
                                        <p:tav tm="0">
                                          <p:val>
                                            <p:strVal val="ppt_y"/>
                                          </p:val>
                                        </p:tav>
                                        <p:tav tm="100000">
                                          <p:val>
                                            <p:strVal val="ppt_y"/>
                                          </p:val>
                                        </p:tav>
                                      </p:tavLst>
                                    </p:anim>
                                    <p:set>
                                      <p:cBhvr>
                                        <p:cTn id="208" dur="1" fill="hold">
                                          <p:stCondLst>
                                            <p:cond delay="2249"/>
                                          </p:stCondLst>
                                        </p:cTn>
                                        <p:tgtEl>
                                          <p:spTgt spid="156"/>
                                        </p:tgtEl>
                                        <p:attrNameLst>
                                          <p:attrName>style.visibility</p:attrName>
                                        </p:attrNameLst>
                                      </p:cBhvr>
                                      <p:to>
                                        <p:strVal val="hidden"/>
                                      </p:to>
                                    </p:set>
                                  </p:childTnLst>
                                </p:cTn>
                              </p:par>
                              <p:par>
                                <p:cTn id="209" presetID="2" presetClass="exit" presetSubtype="8" fill="hold" nodeType="withEffect">
                                  <p:stCondLst>
                                    <p:cond delay="0"/>
                                  </p:stCondLst>
                                  <p:childTnLst>
                                    <p:anim calcmode="lin" valueType="num">
                                      <p:cBhvr additive="base">
                                        <p:cTn id="210" dur="2250"/>
                                        <p:tgtEl>
                                          <p:spTgt spid="178"/>
                                        </p:tgtEl>
                                        <p:attrNameLst>
                                          <p:attrName>ppt_x</p:attrName>
                                        </p:attrNameLst>
                                      </p:cBhvr>
                                      <p:tavLst>
                                        <p:tav tm="0">
                                          <p:val>
                                            <p:strVal val="ppt_x"/>
                                          </p:val>
                                        </p:tav>
                                        <p:tav tm="100000">
                                          <p:val>
                                            <p:strVal val="0-ppt_w/2"/>
                                          </p:val>
                                        </p:tav>
                                      </p:tavLst>
                                    </p:anim>
                                    <p:anim calcmode="lin" valueType="num">
                                      <p:cBhvr additive="base">
                                        <p:cTn id="211" dur="2250"/>
                                        <p:tgtEl>
                                          <p:spTgt spid="178"/>
                                        </p:tgtEl>
                                        <p:attrNameLst>
                                          <p:attrName>ppt_y</p:attrName>
                                        </p:attrNameLst>
                                      </p:cBhvr>
                                      <p:tavLst>
                                        <p:tav tm="0">
                                          <p:val>
                                            <p:strVal val="ppt_y"/>
                                          </p:val>
                                        </p:tav>
                                        <p:tav tm="100000">
                                          <p:val>
                                            <p:strVal val="ppt_y"/>
                                          </p:val>
                                        </p:tav>
                                      </p:tavLst>
                                    </p:anim>
                                    <p:set>
                                      <p:cBhvr>
                                        <p:cTn id="212" dur="1" fill="hold">
                                          <p:stCondLst>
                                            <p:cond delay="2249"/>
                                          </p:stCondLst>
                                        </p:cTn>
                                        <p:tgtEl>
                                          <p:spTgt spid="178"/>
                                        </p:tgtEl>
                                        <p:attrNameLst>
                                          <p:attrName>style.visibility</p:attrName>
                                        </p:attrNameLst>
                                      </p:cBhvr>
                                      <p:to>
                                        <p:strVal val="hidden"/>
                                      </p:to>
                                    </p:set>
                                  </p:childTnLst>
                                </p:cTn>
                              </p:par>
                              <p:par>
                                <p:cTn id="213" presetID="2" presetClass="exit" presetSubtype="8" fill="hold" nodeType="withEffect">
                                  <p:stCondLst>
                                    <p:cond delay="0"/>
                                  </p:stCondLst>
                                  <p:childTnLst>
                                    <p:anim calcmode="lin" valueType="num">
                                      <p:cBhvr additive="base">
                                        <p:cTn id="214" dur="2250"/>
                                        <p:tgtEl>
                                          <p:spTgt spid="200"/>
                                        </p:tgtEl>
                                        <p:attrNameLst>
                                          <p:attrName>ppt_x</p:attrName>
                                        </p:attrNameLst>
                                      </p:cBhvr>
                                      <p:tavLst>
                                        <p:tav tm="0">
                                          <p:val>
                                            <p:strVal val="ppt_x"/>
                                          </p:val>
                                        </p:tav>
                                        <p:tav tm="100000">
                                          <p:val>
                                            <p:strVal val="0-ppt_w/2"/>
                                          </p:val>
                                        </p:tav>
                                      </p:tavLst>
                                    </p:anim>
                                    <p:anim calcmode="lin" valueType="num">
                                      <p:cBhvr additive="base">
                                        <p:cTn id="215" dur="2250"/>
                                        <p:tgtEl>
                                          <p:spTgt spid="200"/>
                                        </p:tgtEl>
                                        <p:attrNameLst>
                                          <p:attrName>ppt_y</p:attrName>
                                        </p:attrNameLst>
                                      </p:cBhvr>
                                      <p:tavLst>
                                        <p:tav tm="0">
                                          <p:val>
                                            <p:strVal val="ppt_y"/>
                                          </p:val>
                                        </p:tav>
                                        <p:tav tm="100000">
                                          <p:val>
                                            <p:strVal val="ppt_y"/>
                                          </p:val>
                                        </p:tav>
                                      </p:tavLst>
                                    </p:anim>
                                    <p:set>
                                      <p:cBhvr>
                                        <p:cTn id="216" dur="1" fill="hold">
                                          <p:stCondLst>
                                            <p:cond delay="2249"/>
                                          </p:stCondLst>
                                        </p:cTn>
                                        <p:tgtEl>
                                          <p:spTgt spid="200"/>
                                        </p:tgtEl>
                                        <p:attrNameLst>
                                          <p:attrName>style.visibility</p:attrName>
                                        </p:attrNameLst>
                                      </p:cBhvr>
                                      <p:to>
                                        <p:strVal val="hidden"/>
                                      </p:to>
                                    </p:set>
                                  </p:childTnLst>
                                </p:cTn>
                              </p:par>
                              <p:par>
                                <p:cTn id="217" presetID="2" presetClass="exit" presetSubtype="8" fill="hold" nodeType="withEffect">
                                  <p:stCondLst>
                                    <p:cond delay="0"/>
                                  </p:stCondLst>
                                  <p:childTnLst>
                                    <p:anim calcmode="lin" valueType="num">
                                      <p:cBhvr additive="base">
                                        <p:cTn id="218" dur="2250"/>
                                        <p:tgtEl>
                                          <p:spTgt spid="222"/>
                                        </p:tgtEl>
                                        <p:attrNameLst>
                                          <p:attrName>ppt_x</p:attrName>
                                        </p:attrNameLst>
                                      </p:cBhvr>
                                      <p:tavLst>
                                        <p:tav tm="0">
                                          <p:val>
                                            <p:strVal val="ppt_x"/>
                                          </p:val>
                                        </p:tav>
                                        <p:tav tm="100000">
                                          <p:val>
                                            <p:strVal val="0-ppt_w/2"/>
                                          </p:val>
                                        </p:tav>
                                      </p:tavLst>
                                    </p:anim>
                                    <p:anim calcmode="lin" valueType="num">
                                      <p:cBhvr additive="base">
                                        <p:cTn id="219" dur="2250"/>
                                        <p:tgtEl>
                                          <p:spTgt spid="222"/>
                                        </p:tgtEl>
                                        <p:attrNameLst>
                                          <p:attrName>ppt_y</p:attrName>
                                        </p:attrNameLst>
                                      </p:cBhvr>
                                      <p:tavLst>
                                        <p:tav tm="0">
                                          <p:val>
                                            <p:strVal val="ppt_y"/>
                                          </p:val>
                                        </p:tav>
                                        <p:tav tm="100000">
                                          <p:val>
                                            <p:strVal val="ppt_y"/>
                                          </p:val>
                                        </p:tav>
                                      </p:tavLst>
                                    </p:anim>
                                    <p:set>
                                      <p:cBhvr>
                                        <p:cTn id="220" dur="1" fill="hold">
                                          <p:stCondLst>
                                            <p:cond delay="2249"/>
                                          </p:stCondLst>
                                        </p:cTn>
                                        <p:tgtEl>
                                          <p:spTgt spid="222"/>
                                        </p:tgtEl>
                                        <p:attrNameLst>
                                          <p:attrName>style.visibility</p:attrName>
                                        </p:attrNameLst>
                                      </p:cBhvr>
                                      <p:to>
                                        <p:strVal val="hidden"/>
                                      </p:to>
                                    </p:set>
                                  </p:childTnLst>
                                </p:cTn>
                              </p:par>
                              <p:par>
                                <p:cTn id="221" presetID="2" presetClass="exit" presetSubtype="8" fill="hold" nodeType="withEffect">
                                  <p:stCondLst>
                                    <p:cond delay="0"/>
                                  </p:stCondLst>
                                  <p:childTnLst>
                                    <p:anim calcmode="lin" valueType="num">
                                      <p:cBhvr additive="base">
                                        <p:cTn id="222" dur="2250"/>
                                        <p:tgtEl>
                                          <p:spTgt spid="244"/>
                                        </p:tgtEl>
                                        <p:attrNameLst>
                                          <p:attrName>ppt_x</p:attrName>
                                        </p:attrNameLst>
                                      </p:cBhvr>
                                      <p:tavLst>
                                        <p:tav tm="0">
                                          <p:val>
                                            <p:strVal val="ppt_x"/>
                                          </p:val>
                                        </p:tav>
                                        <p:tav tm="100000">
                                          <p:val>
                                            <p:strVal val="0-ppt_w/2"/>
                                          </p:val>
                                        </p:tav>
                                      </p:tavLst>
                                    </p:anim>
                                    <p:anim calcmode="lin" valueType="num">
                                      <p:cBhvr additive="base">
                                        <p:cTn id="223" dur="2250"/>
                                        <p:tgtEl>
                                          <p:spTgt spid="244"/>
                                        </p:tgtEl>
                                        <p:attrNameLst>
                                          <p:attrName>ppt_y</p:attrName>
                                        </p:attrNameLst>
                                      </p:cBhvr>
                                      <p:tavLst>
                                        <p:tav tm="0">
                                          <p:val>
                                            <p:strVal val="ppt_y"/>
                                          </p:val>
                                        </p:tav>
                                        <p:tav tm="100000">
                                          <p:val>
                                            <p:strVal val="ppt_y"/>
                                          </p:val>
                                        </p:tav>
                                      </p:tavLst>
                                    </p:anim>
                                    <p:set>
                                      <p:cBhvr>
                                        <p:cTn id="224" dur="1" fill="hold">
                                          <p:stCondLst>
                                            <p:cond delay="2249"/>
                                          </p:stCondLst>
                                        </p:cTn>
                                        <p:tgtEl>
                                          <p:spTgt spid="244"/>
                                        </p:tgtEl>
                                        <p:attrNameLst>
                                          <p:attrName>style.visibility</p:attrName>
                                        </p:attrNameLst>
                                      </p:cBhvr>
                                      <p:to>
                                        <p:strVal val="hidden"/>
                                      </p:to>
                                    </p:set>
                                  </p:childTnLst>
                                </p:cTn>
                              </p:par>
                              <p:par>
                                <p:cTn id="225" presetID="2" presetClass="exit" presetSubtype="8" fill="hold" nodeType="withEffect">
                                  <p:stCondLst>
                                    <p:cond delay="0"/>
                                  </p:stCondLst>
                                  <p:childTnLst>
                                    <p:anim calcmode="lin" valueType="num">
                                      <p:cBhvr additive="base">
                                        <p:cTn id="226" dur="2250"/>
                                        <p:tgtEl>
                                          <p:spTgt spid="266"/>
                                        </p:tgtEl>
                                        <p:attrNameLst>
                                          <p:attrName>ppt_x</p:attrName>
                                        </p:attrNameLst>
                                      </p:cBhvr>
                                      <p:tavLst>
                                        <p:tav tm="0">
                                          <p:val>
                                            <p:strVal val="ppt_x"/>
                                          </p:val>
                                        </p:tav>
                                        <p:tav tm="100000">
                                          <p:val>
                                            <p:strVal val="0-ppt_w/2"/>
                                          </p:val>
                                        </p:tav>
                                      </p:tavLst>
                                    </p:anim>
                                    <p:anim calcmode="lin" valueType="num">
                                      <p:cBhvr additive="base">
                                        <p:cTn id="227" dur="2250"/>
                                        <p:tgtEl>
                                          <p:spTgt spid="266"/>
                                        </p:tgtEl>
                                        <p:attrNameLst>
                                          <p:attrName>ppt_y</p:attrName>
                                        </p:attrNameLst>
                                      </p:cBhvr>
                                      <p:tavLst>
                                        <p:tav tm="0">
                                          <p:val>
                                            <p:strVal val="ppt_y"/>
                                          </p:val>
                                        </p:tav>
                                        <p:tav tm="100000">
                                          <p:val>
                                            <p:strVal val="ppt_y"/>
                                          </p:val>
                                        </p:tav>
                                      </p:tavLst>
                                    </p:anim>
                                    <p:set>
                                      <p:cBhvr>
                                        <p:cTn id="228" dur="1" fill="hold">
                                          <p:stCondLst>
                                            <p:cond delay="2249"/>
                                          </p:stCondLst>
                                        </p:cTn>
                                        <p:tgtEl>
                                          <p:spTgt spid="266"/>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250"/>
                                        <p:tgtEl>
                                          <p:spTgt spid="288"/>
                                        </p:tgtEl>
                                        <p:attrNameLst>
                                          <p:attrName>ppt_x</p:attrName>
                                        </p:attrNameLst>
                                      </p:cBhvr>
                                      <p:tavLst>
                                        <p:tav tm="0">
                                          <p:val>
                                            <p:strVal val="ppt_x"/>
                                          </p:val>
                                        </p:tav>
                                        <p:tav tm="100000">
                                          <p:val>
                                            <p:strVal val="0-ppt_w/2"/>
                                          </p:val>
                                        </p:tav>
                                      </p:tavLst>
                                    </p:anim>
                                    <p:anim calcmode="lin" valueType="num">
                                      <p:cBhvr additive="base">
                                        <p:cTn id="231" dur="2250"/>
                                        <p:tgtEl>
                                          <p:spTgt spid="288"/>
                                        </p:tgtEl>
                                        <p:attrNameLst>
                                          <p:attrName>ppt_y</p:attrName>
                                        </p:attrNameLst>
                                      </p:cBhvr>
                                      <p:tavLst>
                                        <p:tav tm="0">
                                          <p:val>
                                            <p:strVal val="ppt_y"/>
                                          </p:val>
                                        </p:tav>
                                        <p:tav tm="100000">
                                          <p:val>
                                            <p:strVal val="ppt_y"/>
                                          </p:val>
                                        </p:tav>
                                      </p:tavLst>
                                    </p:anim>
                                    <p:set>
                                      <p:cBhvr>
                                        <p:cTn id="232" dur="1" fill="hold">
                                          <p:stCondLst>
                                            <p:cond delay="2249"/>
                                          </p:stCondLst>
                                        </p:cTn>
                                        <p:tgtEl>
                                          <p:spTgt spid="288"/>
                                        </p:tgtEl>
                                        <p:attrNameLst>
                                          <p:attrName>style.visibility</p:attrName>
                                        </p:attrNameLst>
                                      </p:cBhvr>
                                      <p:to>
                                        <p:strVal val="hidden"/>
                                      </p:to>
                                    </p:set>
                                  </p:childTnLst>
                                </p:cTn>
                              </p:par>
                              <p:par>
                                <p:cTn id="233" presetID="23" presetClass="entr" presetSubtype="272" fill="hold" nodeType="withEffect">
                                  <p:stCondLst>
                                    <p:cond delay="0"/>
                                  </p:stCondLst>
                                  <p:childTnLst>
                                    <p:set>
                                      <p:cBhvr>
                                        <p:cTn id="234" dur="1" fill="hold">
                                          <p:stCondLst>
                                            <p:cond delay="0"/>
                                          </p:stCondLst>
                                        </p:cTn>
                                        <p:tgtEl>
                                          <p:spTgt spid="622"/>
                                        </p:tgtEl>
                                        <p:attrNameLst>
                                          <p:attrName>style.visibility</p:attrName>
                                        </p:attrNameLst>
                                      </p:cBhvr>
                                      <p:to>
                                        <p:strVal val="visible"/>
                                      </p:to>
                                    </p:set>
                                    <p:anim calcmode="lin" valueType="num">
                                      <p:cBhvr>
                                        <p:cTn id="235" dur="2000" fill="hold"/>
                                        <p:tgtEl>
                                          <p:spTgt spid="622"/>
                                        </p:tgtEl>
                                        <p:attrNameLst>
                                          <p:attrName>ppt_w</p:attrName>
                                        </p:attrNameLst>
                                      </p:cBhvr>
                                      <p:tavLst>
                                        <p:tav tm="0">
                                          <p:val>
                                            <p:strVal val="2/3*#ppt_w"/>
                                          </p:val>
                                        </p:tav>
                                        <p:tav tm="100000">
                                          <p:val>
                                            <p:strVal val="#ppt_w"/>
                                          </p:val>
                                        </p:tav>
                                      </p:tavLst>
                                    </p:anim>
                                    <p:anim calcmode="lin" valueType="num">
                                      <p:cBhvr>
                                        <p:cTn id="236" dur="2000" fill="hold"/>
                                        <p:tgtEl>
                                          <p:spTgt spid="622"/>
                                        </p:tgtEl>
                                        <p:attrNameLst>
                                          <p:attrName>ppt_h</p:attrName>
                                        </p:attrNameLst>
                                      </p:cBhvr>
                                      <p:tavLst>
                                        <p:tav tm="0">
                                          <p:val>
                                            <p:strVal val="2/3*#ppt_h"/>
                                          </p:val>
                                        </p:tav>
                                        <p:tav tm="100000">
                                          <p:val>
                                            <p:strVal val="#ppt_h"/>
                                          </p:val>
                                        </p:tav>
                                      </p:tavLst>
                                    </p:anim>
                                  </p:childTnLst>
                                </p:cTn>
                              </p:par>
                              <p:par>
                                <p:cTn id="237" presetID="8" presetClass="entr" presetSubtype="32" fill="hold" nodeType="withEffect">
                                  <p:stCondLst>
                                    <p:cond delay="0"/>
                                  </p:stCondLst>
                                  <p:childTnLst>
                                    <p:set>
                                      <p:cBhvr>
                                        <p:cTn id="238" dur="1" fill="hold">
                                          <p:stCondLst>
                                            <p:cond delay="0"/>
                                          </p:stCondLst>
                                        </p:cTn>
                                        <p:tgtEl>
                                          <p:spTgt spid="622"/>
                                        </p:tgtEl>
                                        <p:attrNameLst>
                                          <p:attrName>style.visibility</p:attrName>
                                        </p:attrNameLst>
                                      </p:cBhvr>
                                      <p:to>
                                        <p:strVal val="visible"/>
                                      </p:to>
                                    </p:set>
                                    <p:animEffect transition="in" filter="diamond(out)">
                                      <p:cBhvr>
                                        <p:cTn id="239" dur="2500"/>
                                        <p:tgtEl>
                                          <p:spTgt spid="6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242 Rectángulo"/>
          <p:cNvSpPr/>
          <p:nvPr/>
        </p:nvSpPr>
        <p:spPr>
          <a:xfrm>
            <a:off x="-3653" y="1"/>
            <a:ext cx="9144000" cy="5114437"/>
          </a:xfrm>
          <a:prstGeom prst="rect">
            <a:avLst/>
          </a:prstGeom>
          <a:gradFill flip="none" rotWithShape="1">
            <a:gsLst>
              <a:gs pos="74989">
                <a:srgbClr val="600000">
                  <a:lumMod val="16000"/>
                </a:srgbClr>
              </a:gs>
              <a:gs pos="29000">
                <a:srgbClr val="600000">
                  <a:lumMod val="17000"/>
                </a:srgbClr>
              </a:gs>
              <a:gs pos="51000">
                <a:schemeClr val="bg1">
                  <a:lumMod val="13000"/>
                </a:schemeClr>
              </a:gs>
              <a:gs pos="6000">
                <a:srgbClr val="3A001B">
                  <a:lumMod val="32000"/>
                </a:srgbClr>
              </a:gs>
              <a:gs pos="93000">
                <a:srgbClr val="600000">
                  <a:lumMod val="43000"/>
                </a:srgbClr>
              </a:gs>
              <a:gs pos="99000">
                <a:srgbClr val="8A0052"/>
              </a:gs>
              <a:gs pos="0">
                <a:srgbClr val="8A0052"/>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44" name="243 Imagen" descr="Diapositiva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0736" y="1"/>
            <a:ext cx="9144000" cy="5136638"/>
          </a:xfrm>
          <a:prstGeom prst="rect">
            <a:avLst/>
          </a:prstGeom>
          <a:noFill/>
          <a:ln>
            <a:noFill/>
          </a:ln>
        </p:spPr>
      </p:pic>
      <p:grpSp>
        <p:nvGrpSpPr>
          <p:cNvPr id="2" name="1 Grupo"/>
          <p:cNvGrpSpPr/>
          <p:nvPr/>
        </p:nvGrpSpPr>
        <p:grpSpPr>
          <a:xfrm>
            <a:off x="119921" y="11099"/>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 name="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315350" y="48403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 name="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502689" y="94710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 name="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733775" y="145110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 name="1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a:off x="1003654" y="193478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8" name="1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2080158" y="6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1" name="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884729" y="53551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4" name="2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697390" y="99857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7" name="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1466305" y="150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 name="2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1196425" y="198626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a:off x="2274818" y="6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5" name="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2470247" y="53551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a:off x="2657586" y="99857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61" name="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a:off x="2888671" y="150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59" name="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3158551" y="198626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flipH="1">
            <a:off x="4238551" y="6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68 Grupo"/>
          <p:cNvGrpSpPr/>
          <p:nvPr/>
        </p:nvGrpSpPr>
        <p:grpSpPr>
          <a:xfrm flipH="1">
            <a:off x="4043122" y="53551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9" name="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flipH="1">
            <a:off x="3855783" y="99857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7" name="7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H="1">
            <a:off x="3624698" y="1502577"/>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 name="71 Grupo"/>
          <p:cNvGrpSpPr/>
          <p:nvPr/>
        </p:nvGrpSpPr>
        <p:grpSpPr>
          <a:xfrm flipH="1">
            <a:off x="3354818" y="198626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73" name="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4" name="83 Grupo"/>
          <p:cNvGrpSpPr/>
          <p:nvPr/>
        </p:nvGrpSpPr>
        <p:grpSpPr>
          <a:xfrm>
            <a:off x="4433447" y="351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85" name="8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a:off x="4628876" y="5081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88" name="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0" name="89 Grupo"/>
          <p:cNvGrpSpPr/>
          <p:nvPr/>
        </p:nvGrpSpPr>
        <p:grpSpPr>
          <a:xfrm>
            <a:off x="4816215" y="9711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1" name="9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a:off x="5047301" y="14751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4" name="9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6" name="95 Grupo"/>
          <p:cNvGrpSpPr/>
          <p:nvPr/>
        </p:nvGrpSpPr>
        <p:grpSpPr>
          <a:xfrm>
            <a:off x="5317180" y="195888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97" name="9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flipH="1">
            <a:off x="6393684" y="8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13" name="1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flipH="1">
            <a:off x="6198255" y="55960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flipH="1">
            <a:off x="6010916" y="1022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09" name="10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5779831" y="152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07" name="1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flipH="1">
            <a:off x="5509951" y="201035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a:off x="6588344" y="8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9" name="12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6783773" y="55960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7" name="1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a:off x="6971112" y="1022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5" name="1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a:off x="7202197" y="152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3" name="12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0" name="119 Grupo"/>
          <p:cNvGrpSpPr/>
          <p:nvPr/>
        </p:nvGrpSpPr>
        <p:grpSpPr>
          <a:xfrm>
            <a:off x="7472077" y="201035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21" name="1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flipH="1">
            <a:off x="8552077" y="8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45" name="1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flipH="1">
            <a:off x="8356648" y="55960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43" name="14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8169309" y="1022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41" name="14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938224" y="152667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39" name="1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flipH="1">
            <a:off x="7668344" y="201035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137" name="13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3" name="272 Grupo"/>
          <p:cNvGrpSpPr/>
          <p:nvPr/>
        </p:nvGrpSpPr>
        <p:grpSpPr>
          <a:xfrm rot="10800000">
            <a:off x="8539660" y="47150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74" name="2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6" name="275 Grupo"/>
          <p:cNvGrpSpPr/>
          <p:nvPr/>
        </p:nvGrpSpPr>
        <p:grpSpPr>
          <a:xfrm rot="10800000">
            <a:off x="8344231" y="4242094"/>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9" name="278 Grupo"/>
          <p:cNvGrpSpPr/>
          <p:nvPr/>
        </p:nvGrpSpPr>
        <p:grpSpPr>
          <a:xfrm rot="10800000">
            <a:off x="8156892" y="37790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0" name="27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2" name="281 Grupo"/>
          <p:cNvGrpSpPr/>
          <p:nvPr/>
        </p:nvGrpSpPr>
        <p:grpSpPr>
          <a:xfrm rot="10800000">
            <a:off x="7925806" y="327502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5" name="284 Grupo"/>
          <p:cNvGrpSpPr/>
          <p:nvPr/>
        </p:nvGrpSpPr>
        <p:grpSpPr>
          <a:xfrm rot="10800000">
            <a:off x="7655927" y="2791339"/>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6" name="2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rot="10800000" flipH="1">
            <a:off x="6579423" y="466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1" name="290 Grupo"/>
          <p:cNvGrpSpPr/>
          <p:nvPr/>
        </p:nvGrpSpPr>
        <p:grpSpPr>
          <a:xfrm rot="10800000" flipH="1">
            <a:off x="6774852" y="419061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92" name="2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4" name="293 Grupo"/>
          <p:cNvGrpSpPr/>
          <p:nvPr/>
        </p:nvGrpSpPr>
        <p:grpSpPr>
          <a:xfrm rot="10800000" flipH="1">
            <a:off x="6962191" y="3727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7" name="296 Grupo"/>
          <p:cNvGrpSpPr/>
          <p:nvPr/>
        </p:nvGrpSpPr>
        <p:grpSpPr>
          <a:xfrm rot="10800000" flipH="1">
            <a:off x="7193276" y="322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298" name="2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0" name="299 Grupo"/>
          <p:cNvGrpSpPr/>
          <p:nvPr/>
        </p:nvGrpSpPr>
        <p:grpSpPr>
          <a:xfrm rot="10800000" flipH="1">
            <a:off x="7463156" y="273986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3" name="302 Grupo"/>
          <p:cNvGrpSpPr/>
          <p:nvPr/>
        </p:nvGrpSpPr>
        <p:grpSpPr>
          <a:xfrm rot="10800000">
            <a:off x="6384763" y="466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4" name="3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10800000">
            <a:off x="6189334" y="419061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07" name="3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10800000">
            <a:off x="6001995" y="3727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0" name="3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10800000">
            <a:off x="5770910" y="322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3" name="3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10800000">
            <a:off x="5501030" y="273986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6" name="31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10800000" flipH="1">
            <a:off x="4421030" y="466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19" name="31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10800000" flipH="1">
            <a:off x="4616459" y="419061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22" name="32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10800000" flipH="1">
            <a:off x="4803798" y="3727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25" name="3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10800000" flipH="1">
            <a:off x="5034883" y="322354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28" name="32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10800000" flipH="1">
            <a:off x="5304763" y="2739862"/>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1" name="33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10800000">
            <a:off x="4226134" y="469093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4" name="33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6" name="335 Grupo"/>
          <p:cNvGrpSpPr/>
          <p:nvPr/>
        </p:nvGrpSpPr>
        <p:grpSpPr>
          <a:xfrm rot="10800000">
            <a:off x="4030705" y="4217998"/>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37" name="33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rot="10800000">
            <a:off x="3843366" y="375493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2" name="341 Grupo"/>
          <p:cNvGrpSpPr/>
          <p:nvPr/>
        </p:nvGrpSpPr>
        <p:grpSpPr>
          <a:xfrm rot="10800000">
            <a:off x="3612280" y="3250930"/>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3" name="34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5" name="344 Grupo"/>
          <p:cNvGrpSpPr/>
          <p:nvPr/>
        </p:nvGrpSpPr>
        <p:grpSpPr>
          <a:xfrm rot="10800000">
            <a:off x="3342401" y="2767245"/>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8" name="347 Grupo"/>
          <p:cNvGrpSpPr/>
          <p:nvPr/>
        </p:nvGrpSpPr>
        <p:grpSpPr>
          <a:xfrm rot="10800000" flipH="1">
            <a:off x="2265897" y="463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49" name="3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1" name="350 Grupo"/>
          <p:cNvGrpSpPr/>
          <p:nvPr/>
        </p:nvGrpSpPr>
        <p:grpSpPr>
          <a:xfrm rot="10800000" flipH="1">
            <a:off x="2461326" y="416652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4" name="353 Grupo"/>
          <p:cNvGrpSpPr/>
          <p:nvPr/>
        </p:nvGrpSpPr>
        <p:grpSpPr>
          <a:xfrm rot="10800000" flipH="1">
            <a:off x="2648665" y="3703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55" name="3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rot="10800000" flipH="1">
            <a:off x="2879750" y="319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rot="10800000" flipH="1">
            <a:off x="3149630" y="271576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rot="10800000">
            <a:off x="2071237" y="463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rot="10800000">
            <a:off x="1875808" y="416652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67" name="3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9" name="368 Grupo"/>
          <p:cNvGrpSpPr/>
          <p:nvPr/>
        </p:nvGrpSpPr>
        <p:grpSpPr>
          <a:xfrm rot="10800000">
            <a:off x="1688469" y="3703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rot="10800000">
            <a:off x="1457384" y="319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3" name="3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5" name="374 Grupo"/>
          <p:cNvGrpSpPr/>
          <p:nvPr/>
        </p:nvGrpSpPr>
        <p:grpSpPr>
          <a:xfrm rot="10800000">
            <a:off x="1187504" y="271576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8" name="377 Grupo"/>
          <p:cNvGrpSpPr/>
          <p:nvPr/>
        </p:nvGrpSpPr>
        <p:grpSpPr>
          <a:xfrm rot="10800000" flipH="1">
            <a:off x="107504" y="463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79" name="3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3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rot="10800000" flipH="1">
            <a:off x="302933" y="4166521"/>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4" name="383 Grupo"/>
          <p:cNvGrpSpPr/>
          <p:nvPr/>
        </p:nvGrpSpPr>
        <p:grpSpPr>
          <a:xfrm rot="10800000" flipH="1">
            <a:off x="490272" y="3703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85" name="3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rot="10800000" flipH="1">
            <a:off x="721357" y="3199453"/>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rot="10800000" flipH="1">
            <a:off x="991237" y="2715766"/>
            <a:ext cx="396296" cy="329306"/>
            <a:chOff x="323528" y="627534"/>
            <a:chExt cx="1116536" cy="956530"/>
          </a:xfrm>
          <a:gradFill>
            <a:gsLst>
              <a:gs pos="45000">
                <a:srgbClr val="A02A54"/>
              </a:gs>
              <a:gs pos="53000">
                <a:srgbClr val="00B050">
                  <a:lumMod val="0"/>
                  <a:lumOff val="100000"/>
                </a:srgbClr>
              </a:gs>
            </a:gsLst>
            <a:lin ang="2700000" scaled="1"/>
          </a:gradFill>
          <a:effectLst>
            <a:reflection blurRad="6350" stA="50000" endA="300" endPos="90000" dist="50800" dir="5400000" sy="-100000" algn="bl" rotWithShape="0"/>
          </a:effectLst>
          <a:scene3d>
            <a:camera prst="orthographicFront"/>
            <a:lightRig rig="flat" dir="t"/>
          </a:scene3d>
        </p:grpSpPr>
        <p:sp>
          <p:nvSpPr>
            <p:cNvPr id="391" name="3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45" name="244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67600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xit" presetSubtype="4" fill="hold" nodeType="withEffect">
                                  <p:stCondLst>
                                    <p:cond delay="0"/>
                                  </p:stCondLst>
                                  <p:childTnLst>
                                    <p:anim calcmode="lin" valueType="num">
                                      <p:cBhvr additive="base">
                                        <p:cTn id="10" dur="3000"/>
                                        <p:tgtEl>
                                          <p:spTgt spid="2"/>
                                        </p:tgtEl>
                                        <p:attrNameLst>
                                          <p:attrName>ppt_x</p:attrName>
                                        </p:attrNameLst>
                                      </p:cBhvr>
                                      <p:tavLst>
                                        <p:tav tm="0">
                                          <p:val>
                                            <p:strVal val="ppt_x"/>
                                          </p:val>
                                        </p:tav>
                                        <p:tav tm="100000">
                                          <p:val>
                                            <p:strVal val="ppt_x"/>
                                          </p:val>
                                        </p:tav>
                                      </p:tavLst>
                                    </p:anim>
                                    <p:anim calcmode="lin" valueType="num">
                                      <p:cBhvr additive="base">
                                        <p:cTn id="11" dur="3000"/>
                                        <p:tgtEl>
                                          <p:spTgt spid="2"/>
                                        </p:tgtEl>
                                        <p:attrNameLst>
                                          <p:attrName>ppt_y</p:attrName>
                                        </p:attrNameLst>
                                      </p:cBhvr>
                                      <p:tavLst>
                                        <p:tav tm="0">
                                          <p:val>
                                            <p:strVal val="ppt_y"/>
                                          </p:val>
                                        </p:tav>
                                        <p:tav tm="100000">
                                          <p:val>
                                            <p:strVal val="1+ppt_h/2"/>
                                          </p:val>
                                        </p:tav>
                                      </p:tavLst>
                                    </p:anim>
                                    <p:set>
                                      <p:cBhvr>
                                        <p:cTn id="12" dur="1" fill="hold">
                                          <p:stCondLst>
                                            <p:cond delay="2999"/>
                                          </p:stCondLst>
                                        </p:cTn>
                                        <p:tgtEl>
                                          <p:spTgt spid="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3000" fill="hold"/>
                                        <p:tgtEl>
                                          <p:spTgt spid="2"/>
                                        </p:tgtEl>
                                        <p:attrNameLst>
                                          <p:attrName>r</p:attrName>
                                        </p:attrNameLst>
                                      </p:cBhvr>
                                    </p:animRot>
                                  </p:childTnLst>
                                </p:cTn>
                              </p:par>
                              <p:par>
                                <p:cTn id="15" presetID="2" presetClass="entr" presetSubtype="1"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000" fill="hold"/>
                                        <p:tgtEl>
                                          <p:spTgt spid="5"/>
                                        </p:tgtEl>
                                        <p:attrNameLst>
                                          <p:attrName>ppt_x</p:attrName>
                                        </p:attrNameLst>
                                      </p:cBhvr>
                                      <p:tavLst>
                                        <p:tav tm="0">
                                          <p:val>
                                            <p:strVal val="#ppt_x"/>
                                          </p:val>
                                        </p:tav>
                                        <p:tav tm="100000">
                                          <p:val>
                                            <p:strVal val="#ppt_x"/>
                                          </p:val>
                                        </p:tav>
                                      </p:tavLst>
                                    </p:anim>
                                    <p:anim calcmode="lin" valueType="num">
                                      <p:cBhvr additive="base">
                                        <p:cTn id="18" dur="2000" fill="hold"/>
                                        <p:tgtEl>
                                          <p:spTgt spid="5"/>
                                        </p:tgtEl>
                                        <p:attrNameLst>
                                          <p:attrName>ppt_y</p:attrName>
                                        </p:attrNameLst>
                                      </p:cBhvr>
                                      <p:tavLst>
                                        <p:tav tm="0">
                                          <p:val>
                                            <p:strVal val="0-#ppt_h/2"/>
                                          </p:val>
                                        </p:tav>
                                        <p:tav tm="100000">
                                          <p:val>
                                            <p:strVal val="#ppt_y"/>
                                          </p:val>
                                        </p:tav>
                                      </p:tavLst>
                                    </p:anim>
                                  </p:childTnLst>
                                </p:cTn>
                              </p:par>
                              <p:par>
                                <p:cTn id="19" presetID="2" presetClass="exit" presetSubtype="4" fill="hold" nodeType="withEffect">
                                  <p:stCondLst>
                                    <p:cond delay="0"/>
                                  </p:stCondLst>
                                  <p:childTnLst>
                                    <p:anim calcmode="lin" valueType="num">
                                      <p:cBhvr additive="base">
                                        <p:cTn id="20" dur="3000"/>
                                        <p:tgtEl>
                                          <p:spTgt spid="5"/>
                                        </p:tgtEl>
                                        <p:attrNameLst>
                                          <p:attrName>ppt_x</p:attrName>
                                        </p:attrNameLst>
                                      </p:cBhvr>
                                      <p:tavLst>
                                        <p:tav tm="0">
                                          <p:val>
                                            <p:strVal val="ppt_x"/>
                                          </p:val>
                                        </p:tav>
                                        <p:tav tm="100000">
                                          <p:val>
                                            <p:strVal val="ppt_x"/>
                                          </p:val>
                                        </p:tav>
                                      </p:tavLst>
                                    </p:anim>
                                    <p:anim calcmode="lin" valueType="num">
                                      <p:cBhvr additive="base">
                                        <p:cTn id="21" dur="3000"/>
                                        <p:tgtEl>
                                          <p:spTgt spid="5"/>
                                        </p:tgtEl>
                                        <p:attrNameLst>
                                          <p:attrName>ppt_y</p:attrName>
                                        </p:attrNameLst>
                                      </p:cBhvr>
                                      <p:tavLst>
                                        <p:tav tm="0">
                                          <p:val>
                                            <p:strVal val="ppt_y"/>
                                          </p:val>
                                        </p:tav>
                                        <p:tav tm="100000">
                                          <p:val>
                                            <p:strVal val="1+ppt_h/2"/>
                                          </p:val>
                                        </p:tav>
                                      </p:tavLst>
                                    </p:anim>
                                    <p:set>
                                      <p:cBhvr>
                                        <p:cTn id="22" dur="1" fill="hold">
                                          <p:stCondLst>
                                            <p:cond delay="2999"/>
                                          </p:stCondLst>
                                        </p:cTn>
                                        <p:tgtEl>
                                          <p:spTgt spid="5"/>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3000" fill="hold"/>
                                        <p:tgtEl>
                                          <p:spTgt spid="5"/>
                                        </p:tgtEl>
                                        <p:attrNameLst>
                                          <p:attrName>r</p:attrName>
                                        </p:attrNameLst>
                                      </p:cBhvr>
                                    </p:animRot>
                                  </p:childTnLst>
                                </p:cTn>
                              </p:par>
                              <p:par>
                                <p:cTn id="25" presetID="2" presetClass="entr" presetSubtype="1"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0-#ppt_h/2"/>
                                          </p:val>
                                        </p:tav>
                                        <p:tav tm="100000">
                                          <p:val>
                                            <p:strVal val="#ppt_y"/>
                                          </p:val>
                                        </p:tav>
                                      </p:tavLst>
                                    </p:anim>
                                  </p:childTnLst>
                                </p:cTn>
                              </p:par>
                              <p:par>
                                <p:cTn id="29" presetID="2" presetClass="exit" presetSubtype="4" fill="hold" nodeType="withEffect">
                                  <p:stCondLst>
                                    <p:cond delay="0"/>
                                  </p:stCondLst>
                                  <p:childTnLst>
                                    <p:anim calcmode="lin" valueType="num">
                                      <p:cBhvr additive="base">
                                        <p:cTn id="30" dur="3000"/>
                                        <p:tgtEl>
                                          <p:spTgt spid="8"/>
                                        </p:tgtEl>
                                        <p:attrNameLst>
                                          <p:attrName>ppt_x</p:attrName>
                                        </p:attrNameLst>
                                      </p:cBhvr>
                                      <p:tavLst>
                                        <p:tav tm="0">
                                          <p:val>
                                            <p:strVal val="ppt_x"/>
                                          </p:val>
                                        </p:tav>
                                        <p:tav tm="100000">
                                          <p:val>
                                            <p:strVal val="ppt_x"/>
                                          </p:val>
                                        </p:tav>
                                      </p:tavLst>
                                    </p:anim>
                                    <p:anim calcmode="lin" valueType="num">
                                      <p:cBhvr additive="base">
                                        <p:cTn id="31" dur="3000"/>
                                        <p:tgtEl>
                                          <p:spTgt spid="8"/>
                                        </p:tgtEl>
                                        <p:attrNameLst>
                                          <p:attrName>ppt_y</p:attrName>
                                        </p:attrNameLst>
                                      </p:cBhvr>
                                      <p:tavLst>
                                        <p:tav tm="0">
                                          <p:val>
                                            <p:strVal val="ppt_y"/>
                                          </p:val>
                                        </p:tav>
                                        <p:tav tm="100000">
                                          <p:val>
                                            <p:strVal val="1+ppt_h/2"/>
                                          </p:val>
                                        </p:tav>
                                      </p:tavLst>
                                    </p:anim>
                                    <p:set>
                                      <p:cBhvr>
                                        <p:cTn id="32" dur="1" fill="hold">
                                          <p:stCondLst>
                                            <p:cond delay="2999"/>
                                          </p:stCondLst>
                                        </p:cTn>
                                        <p:tgtEl>
                                          <p:spTgt spid="8"/>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1"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000" fill="hold"/>
                                        <p:tgtEl>
                                          <p:spTgt spid="11"/>
                                        </p:tgtEl>
                                        <p:attrNameLst>
                                          <p:attrName>ppt_x</p:attrName>
                                        </p:attrNameLst>
                                      </p:cBhvr>
                                      <p:tavLst>
                                        <p:tav tm="0">
                                          <p:val>
                                            <p:strVal val="#ppt_x"/>
                                          </p:val>
                                        </p:tav>
                                        <p:tav tm="100000">
                                          <p:val>
                                            <p:strVal val="#ppt_x"/>
                                          </p:val>
                                        </p:tav>
                                      </p:tavLst>
                                    </p:anim>
                                    <p:anim calcmode="lin" valueType="num">
                                      <p:cBhvr additive="base">
                                        <p:cTn id="38" dur="2000" fill="hold"/>
                                        <p:tgtEl>
                                          <p:spTgt spid="11"/>
                                        </p:tgtEl>
                                        <p:attrNameLst>
                                          <p:attrName>ppt_y</p:attrName>
                                        </p:attrNameLst>
                                      </p:cBhvr>
                                      <p:tavLst>
                                        <p:tav tm="0">
                                          <p:val>
                                            <p:strVal val="0-#ppt_h/2"/>
                                          </p:val>
                                        </p:tav>
                                        <p:tav tm="100000">
                                          <p:val>
                                            <p:strVal val="#ppt_y"/>
                                          </p:val>
                                        </p:tav>
                                      </p:tavLst>
                                    </p:anim>
                                  </p:childTnLst>
                                </p:cTn>
                              </p:par>
                              <p:par>
                                <p:cTn id="39" presetID="2" presetClass="exit" presetSubtype="4" fill="hold" nodeType="withEffect">
                                  <p:stCondLst>
                                    <p:cond delay="0"/>
                                  </p:stCondLst>
                                  <p:childTnLst>
                                    <p:anim calcmode="lin" valueType="num">
                                      <p:cBhvr additive="base">
                                        <p:cTn id="40" dur="3000"/>
                                        <p:tgtEl>
                                          <p:spTgt spid="11"/>
                                        </p:tgtEl>
                                        <p:attrNameLst>
                                          <p:attrName>ppt_x</p:attrName>
                                        </p:attrNameLst>
                                      </p:cBhvr>
                                      <p:tavLst>
                                        <p:tav tm="0">
                                          <p:val>
                                            <p:strVal val="ppt_x"/>
                                          </p:val>
                                        </p:tav>
                                        <p:tav tm="100000">
                                          <p:val>
                                            <p:strVal val="ppt_x"/>
                                          </p:val>
                                        </p:tav>
                                      </p:tavLst>
                                    </p:anim>
                                    <p:anim calcmode="lin" valueType="num">
                                      <p:cBhvr additive="base">
                                        <p:cTn id="41" dur="3000"/>
                                        <p:tgtEl>
                                          <p:spTgt spid="11"/>
                                        </p:tgtEl>
                                        <p:attrNameLst>
                                          <p:attrName>ppt_y</p:attrName>
                                        </p:attrNameLst>
                                      </p:cBhvr>
                                      <p:tavLst>
                                        <p:tav tm="0">
                                          <p:val>
                                            <p:strVal val="ppt_y"/>
                                          </p:val>
                                        </p:tav>
                                        <p:tav tm="100000">
                                          <p:val>
                                            <p:strVal val="1+ppt_h/2"/>
                                          </p:val>
                                        </p:tav>
                                      </p:tavLst>
                                    </p:anim>
                                    <p:set>
                                      <p:cBhvr>
                                        <p:cTn id="42" dur="1" fill="hold">
                                          <p:stCondLst>
                                            <p:cond delay="2999"/>
                                          </p:stCondLst>
                                        </p:cTn>
                                        <p:tgtEl>
                                          <p:spTgt spid="11"/>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11"/>
                                        </p:tgtEl>
                                        <p:attrNameLst>
                                          <p:attrName>r</p:attrName>
                                        </p:attrNameLst>
                                      </p:cBhvr>
                                    </p:animRot>
                                  </p:childTnLst>
                                </p:cTn>
                              </p:par>
                              <p:par>
                                <p:cTn id="45" presetID="2" presetClass="entr" presetSubtype="1" fill="hold"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000" fill="hold"/>
                                        <p:tgtEl>
                                          <p:spTgt spid="32"/>
                                        </p:tgtEl>
                                        <p:attrNameLst>
                                          <p:attrName>ppt_x</p:attrName>
                                        </p:attrNameLst>
                                      </p:cBhvr>
                                      <p:tavLst>
                                        <p:tav tm="0">
                                          <p:val>
                                            <p:strVal val="#ppt_x"/>
                                          </p:val>
                                        </p:tav>
                                        <p:tav tm="100000">
                                          <p:val>
                                            <p:strVal val="#ppt_x"/>
                                          </p:val>
                                        </p:tav>
                                      </p:tavLst>
                                    </p:anim>
                                    <p:anim calcmode="lin" valueType="num">
                                      <p:cBhvr additive="base">
                                        <p:cTn id="48" dur="2000" fill="hold"/>
                                        <p:tgtEl>
                                          <p:spTgt spid="32"/>
                                        </p:tgtEl>
                                        <p:attrNameLst>
                                          <p:attrName>ppt_y</p:attrName>
                                        </p:attrNameLst>
                                      </p:cBhvr>
                                      <p:tavLst>
                                        <p:tav tm="0">
                                          <p:val>
                                            <p:strVal val="0-#ppt_h/2"/>
                                          </p:val>
                                        </p:tav>
                                        <p:tav tm="100000">
                                          <p:val>
                                            <p:strVal val="#ppt_y"/>
                                          </p:val>
                                        </p:tav>
                                      </p:tavLst>
                                    </p:anim>
                                  </p:childTnLst>
                                </p:cTn>
                              </p:par>
                              <p:par>
                                <p:cTn id="49" presetID="2" presetClass="exit" presetSubtype="4" fill="hold" nodeType="withEffect">
                                  <p:stCondLst>
                                    <p:cond delay="0"/>
                                  </p:stCondLst>
                                  <p:childTnLst>
                                    <p:anim calcmode="lin" valueType="num">
                                      <p:cBhvr additive="base">
                                        <p:cTn id="50" dur="3000"/>
                                        <p:tgtEl>
                                          <p:spTgt spid="32"/>
                                        </p:tgtEl>
                                        <p:attrNameLst>
                                          <p:attrName>ppt_x</p:attrName>
                                        </p:attrNameLst>
                                      </p:cBhvr>
                                      <p:tavLst>
                                        <p:tav tm="0">
                                          <p:val>
                                            <p:strVal val="ppt_x"/>
                                          </p:val>
                                        </p:tav>
                                        <p:tav tm="100000">
                                          <p:val>
                                            <p:strVal val="ppt_x"/>
                                          </p:val>
                                        </p:tav>
                                      </p:tavLst>
                                    </p:anim>
                                    <p:anim calcmode="lin" valueType="num">
                                      <p:cBhvr additive="base">
                                        <p:cTn id="51" dur="3000"/>
                                        <p:tgtEl>
                                          <p:spTgt spid="32"/>
                                        </p:tgtEl>
                                        <p:attrNameLst>
                                          <p:attrName>ppt_y</p:attrName>
                                        </p:attrNameLst>
                                      </p:cBhvr>
                                      <p:tavLst>
                                        <p:tav tm="0">
                                          <p:val>
                                            <p:strVal val="ppt_y"/>
                                          </p:val>
                                        </p:tav>
                                        <p:tav tm="100000">
                                          <p:val>
                                            <p:strVal val="1+ppt_h/2"/>
                                          </p:val>
                                        </p:tav>
                                      </p:tavLst>
                                    </p:anim>
                                    <p:set>
                                      <p:cBhvr>
                                        <p:cTn id="52" dur="1" fill="hold">
                                          <p:stCondLst>
                                            <p:cond delay="2999"/>
                                          </p:stCondLst>
                                        </p:cTn>
                                        <p:tgtEl>
                                          <p:spTgt spid="32"/>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3000" fill="hold"/>
                                        <p:tgtEl>
                                          <p:spTgt spid="32"/>
                                        </p:tgtEl>
                                        <p:attrNameLst>
                                          <p:attrName>r</p:attrName>
                                        </p:attrNameLst>
                                      </p:cBhvr>
                                    </p:animRot>
                                  </p:childTnLst>
                                </p:cTn>
                              </p:par>
                              <p:par>
                                <p:cTn id="55" presetID="2" presetClass="entr" presetSubtype="1"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2000" fill="hold"/>
                                        <p:tgtEl>
                                          <p:spTgt spid="17"/>
                                        </p:tgtEl>
                                        <p:attrNameLst>
                                          <p:attrName>ppt_x</p:attrName>
                                        </p:attrNameLst>
                                      </p:cBhvr>
                                      <p:tavLst>
                                        <p:tav tm="0">
                                          <p:val>
                                            <p:strVal val="#ppt_x"/>
                                          </p:val>
                                        </p:tav>
                                        <p:tav tm="100000">
                                          <p:val>
                                            <p:strVal val="#ppt_x"/>
                                          </p:val>
                                        </p:tav>
                                      </p:tavLst>
                                    </p:anim>
                                    <p:anim calcmode="lin" valueType="num">
                                      <p:cBhvr additive="base">
                                        <p:cTn id="58" dur="2000" fill="hold"/>
                                        <p:tgtEl>
                                          <p:spTgt spid="17"/>
                                        </p:tgtEl>
                                        <p:attrNameLst>
                                          <p:attrName>ppt_y</p:attrName>
                                        </p:attrNameLst>
                                      </p:cBhvr>
                                      <p:tavLst>
                                        <p:tav tm="0">
                                          <p:val>
                                            <p:strVal val="0-#ppt_h/2"/>
                                          </p:val>
                                        </p:tav>
                                        <p:tav tm="100000">
                                          <p:val>
                                            <p:strVal val="#ppt_y"/>
                                          </p:val>
                                        </p:tav>
                                      </p:tavLst>
                                    </p:anim>
                                  </p:childTnLst>
                                </p:cTn>
                              </p:par>
                              <p:par>
                                <p:cTn id="59" presetID="2" presetClass="exit" presetSubtype="4" fill="hold" nodeType="withEffect">
                                  <p:stCondLst>
                                    <p:cond delay="0"/>
                                  </p:stCondLst>
                                  <p:childTnLst>
                                    <p:anim calcmode="lin" valueType="num">
                                      <p:cBhvr additive="base">
                                        <p:cTn id="60" dur="3000"/>
                                        <p:tgtEl>
                                          <p:spTgt spid="17"/>
                                        </p:tgtEl>
                                        <p:attrNameLst>
                                          <p:attrName>ppt_x</p:attrName>
                                        </p:attrNameLst>
                                      </p:cBhvr>
                                      <p:tavLst>
                                        <p:tav tm="0">
                                          <p:val>
                                            <p:strVal val="ppt_x"/>
                                          </p:val>
                                        </p:tav>
                                        <p:tav tm="100000">
                                          <p:val>
                                            <p:strVal val="ppt_x"/>
                                          </p:val>
                                        </p:tav>
                                      </p:tavLst>
                                    </p:anim>
                                    <p:anim calcmode="lin" valueType="num">
                                      <p:cBhvr additive="base">
                                        <p:cTn id="61" dur="3000"/>
                                        <p:tgtEl>
                                          <p:spTgt spid="17"/>
                                        </p:tgtEl>
                                        <p:attrNameLst>
                                          <p:attrName>ppt_y</p:attrName>
                                        </p:attrNameLst>
                                      </p:cBhvr>
                                      <p:tavLst>
                                        <p:tav tm="0">
                                          <p:val>
                                            <p:strVal val="ppt_y"/>
                                          </p:val>
                                        </p:tav>
                                        <p:tav tm="100000">
                                          <p:val>
                                            <p:strVal val="1+ppt_h/2"/>
                                          </p:val>
                                        </p:tav>
                                      </p:tavLst>
                                    </p:anim>
                                    <p:set>
                                      <p:cBhvr>
                                        <p:cTn id="62" dur="1" fill="hold">
                                          <p:stCondLst>
                                            <p:cond delay="2999"/>
                                          </p:stCondLst>
                                        </p:cTn>
                                        <p:tgtEl>
                                          <p:spTgt spid="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3000" fill="hold"/>
                                        <p:tgtEl>
                                          <p:spTgt spid="17"/>
                                        </p:tgtEl>
                                        <p:attrNameLst>
                                          <p:attrName>r</p:attrName>
                                        </p:attrNameLst>
                                      </p:cBhvr>
                                    </p:animRot>
                                  </p:childTnLst>
                                </p:cTn>
                              </p:par>
                              <p:par>
                                <p:cTn id="65" presetID="2" presetClass="entr" presetSubtype="1" fill="hold" nodeType="withEffect">
                                  <p:stCondLst>
                                    <p:cond delay="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000" fill="hold"/>
                                        <p:tgtEl>
                                          <p:spTgt spid="29"/>
                                        </p:tgtEl>
                                        <p:attrNameLst>
                                          <p:attrName>ppt_x</p:attrName>
                                        </p:attrNameLst>
                                      </p:cBhvr>
                                      <p:tavLst>
                                        <p:tav tm="0">
                                          <p:val>
                                            <p:strVal val="#ppt_x"/>
                                          </p:val>
                                        </p:tav>
                                        <p:tav tm="100000">
                                          <p:val>
                                            <p:strVal val="#ppt_x"/>
                                          </p:val>
                                        </p:tav>
                                      </p:tavLst>
                                    </p:anim>
                                    <p:anim calcmode="lin" valueType="num">
                                      <p:cBhvr additive="base">
                                        <p:cTn id="68" dur="2000" fill="hold"/>
                                        <p:tgtEl>
                                          <p:spTgt spid="29"/>
                                        </p:tgtEl>
                                        <p:attrNameLst>
                                          <p:attrName>ppt_y</p:attrName>
                                        </p:attrNameLst>
                                      </p:cBhvr>
                                      <p:tavLst>
                                        <p:tav tm="0">
                                          <p:val>
                                            <p:strVal val="0-#ppt_h/2"/>
                                          </p:val>
                                        </p:tav>
                                        <p:tav tm="100000">
                                          <p:val>
                                            <p:strVal val="#ppt_y"/>
                                          </p:val>
                                        </p:tav>
                                      </p:tavLst>
                                    </p:anim>
                                  </p:childTnLst>
                                </p:cTn>
                              </p:par>
                              <p:par>
                                <p:cTn id="69" presetID="2" presetClass="exit" presetSubtype="4" fill="hold" nodeType="withEffect">
                                  <p:stCondLst>
                                    <p:cond delay="0"/>
                                  </p:stCondLst>
                                  <p:childTnLst>
                                    <p:anim calcmode="lin" valueType="num">
                                      <p:cBhvr additive="base">
                                        <p:cTn id="70" dur="3000"/>
                                        <p:tgtEl>
                                          <p:spTgt spid="29"/>
                                        </p:tgtEl>
                                        <p:attrNameLst>
                                          <p:attrName>ppt_x</p:attrName>
                                        </p:attrNameLst>
                                      </p:cBhvr>
                                      <p:tavLst>
                                        <p:tav tm="0">
                                          <p:val>
                                            <p:strVal val="ppt_x"/>
                                          </p:val>
                                        </p:tav>
                                        <p:tav tm="100000">
                                          <p:val>
                                            <p:strVal val="ppt_x"/>
                                          </p:val>
                                        </p:tav>
                                      </p:tavLst>
                                    </p:anim>
                                    <p:anim calcmode="lin" valueType="num">
                                      <p:cBhvr additive="base">
                                        <p:cTn id="71" dur="3000"/>
                                        <p:tgtEl>
                                          <p:spTgt spid="29"/>
                                        </p:tgtEl>
                                        <p:attrNameLst>
                                          <p:attrName>ppt_y</p:attrName>
                                        </p:attrNameLst>
                                      </p:cBhvr>
                                      <p:tavLst>
                                        <p:tav tm="0">
                                          <p:val>
                                            <p:strVal val="ppt_y"/>
                                          </p:val>
                                        </p:tav>
                                        <p:tav tm="100000">
                                          <p:val>
                                            <p:strVal val="1+ppt_h/2"/>
                                          </p:val>
                                        </p:tav>
                                      </p:tavLst>
                                    </p:anim>
                                    <p:set>
                                      <p:cBhvr>
                                        <p:cTn id="72" dur="1" fill="hold">
                                          <p:stCondLst>
                                            <p:cond delay="2999"/>
                                          </p:stCondLst>
                                        </p:cTn>
                                        <p:tgtEl>
                                          <p:spTgt spid="29"/>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3000" fill="hold"/>
                                        <p:tgtEl>
                                          <p:spTgt spid="29"/>
                                        </p:tgtEl>
                                        <p:attrNameLst>
                                          <p:attrName>r</p:attrName>
                                        </p:attrNameLst>
                                      </p:cBhvr>
                                    </p:animRot>
                                  </p:childTnLst>
                                </p:cTn>
                              </p:par>
                              <p:par>
                                <p:cTn id="75" presetID="2" presetClass="entr" presetSubtype="1"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000" fill="hold"/>
                                        <p:tgtEl>
                                          <p:spTgt spid="26"/>
                                        </p:tgtEl>
                                        <p:attrNameLst>
                                          <p:attrName>ppt_x</p:attrName>
                                        </p:attrNameLst>
                                      </p:cBhvr>
                                      <p:tavLst>
                                        <p:tav tm="0">
                                          <p:val>
                                            <p:strVal val="#ppt_x"/>
                                          </p:val>
                                        </p:tav>
                                        <p:tav tm="100000">
                                          <p:val>
                                            <p:strVal val="#ppt_x"/>
                                          </p:val>
                                        </p:tav>
                                      </p:tavLst>
                                    </p:anim>
                                    <p:anim calcmode="lin" valueType="num">
                                      <p:cBhvr additive="base">
                                        <p:cTn id="78" dur="2000" fill="hold"/>
                                        <p:tgtEl>
                                          <p:spTgt spid="26"/>
                                        </p:tgtEl>
                                        <p:attrNameLst>
                                          <p:attrName>ppt_y</p:attrName>
                                        </p:attrNameLst>
                                      </p:cBhvr>
                                      <p:tavLst>
                                        <p:tav tm="0">
                                          <p:val>
                                            <p:strVal val="0-#ppt_h/2"/>
                                          </p:val>
                                        </p:tav>
                                        <p:tav tm="100000">
                                          <p:val>
                                            <p:strVal val="#ppt_y"/>
                                          </p:val>
                                        </p:tav>
                                      </p:tavLst>
                                    </p:anim>
                                  </p:childTnLst>
                                </p:cTn>
                              </p:par>
                              <p:par>
                                <p:cTn id="79" presetID="2" presetClass="exit" presetSubtype="4" fill="hold" nodeType="withEffect">
                                  <p:stCondLst>
                                    <p:cond delay="0"/>
                                  </p:stCondLst>
                                  <p:childTnLst>
                                    <p:anim calcmode="lin" valueType="num">
                                      <p:cBhvr additive="base">
                                        <p:cTn id="80" dur="3000"/>
                                        <p:tgtEl>
                                          <p:spTgt spid="26"/>
                                        </p:tgtEl>
                                        <p:attrNameLst>
                                          <p:attrName>ppt_x</p:attrName>
                                        </p:attrNameLst>
                                      </p:cBhvr>
                                      <p:tavLst>
                                        <p:tav tm="0">
                                          <p:val>
                                            <p:strVal val="ppt_x"/>
                                          </p:val>
                                        </p:tav>
                                        <p:tav tm="100000">
                                          <p:val>
                                            <p:strVal val="ppt_x"/>
                                          </p:val>
                                        </p:tav>
                                      </p:tavLst>
                                    </p:anim>
                                    <p:anim calcmode="lin" valueType="num">
                                      <p:cBhvr additive="base">
                                        <p:cTn id="81" dur="3000"/>
                                        <p:tgtEl>
                                          <p:spTgt spid="26"/>
                                        </p:tgtEl>
                                        <p:attrNameLst>
                                          <p:attrName>ppt_y</p:attrName>
                                        </p:attrNameLst>
                                      </p:cBhvr>
                                      <p:tavLst>
                                        <p:tav tm="0">
                                          <p:val>
                                            <p:strVal val="ppt_y"/>
                                          </p:val>
                                        </p:tav>
                                        <p:tav tm="100000">
                                          <p:val>
                                            <p:strVal val="1+ppt_h/2"/>
                                          </p:val>
                                        </p:tav>
                                      </p:tavLst>
                                    </p:anim>
                                    <p:set>
                                      <p:cBhvr>
                                        <p:cTn id="82" dur="1" fill="hold">
                                          <p:stCondLst>
                                            <p:cond delay="2999"/>
                                          </p:stCondLst>
                                        </p:cTn>
                                        <p:tgtEl>
                                          <p:spTgt spid="26"/>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000" fill="hold"/>
                                        <p:tgtEl>
                                          <p:spTgt spid="26"/>
                                        </p:tgtEl>
                                        <p:attrNameLst>
                                          <p:attrName>r</p:attrName>
                                        </p:attrNameLst>
                                      </p:cBhvr>
                                    </p:animRot>
                                  </p:childTnLst>
                                </p:cTn>
                              </p:par>
                              <p:par>
                                <p:cTn id="85" presetID="2" presetClass="entr" presetSubtype="1"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000" fill="hold"/>
                                        <p:tgtEl>
                                          <p:spTgt spid="23"/>
                                        </p:tgtEl>
                                        <p:attrNameLst>
                                          <p:attrName>ppt_x</p:attrName>
                                        </p:attrNameLst>
                                      </p:cBhvr>
                                      <p:tavLst>
                                        <p:tav tm="0">
                                          <p:val>
                                            <p:strVal val="#ppt_x"/>
                                          </p:val>
                                        </p:tav>
                                        <p:tav tm="100000">
                                          <p:val>
                                            <p:strVal val="#ppt_x"/>
                                          </p:val>
                                        </p:tav>
                                      </p:tavLst>
                                    </p:anim>
                                    <p:anim calcmode="lin" valueType="num">
                                      <p:cBhvr additive="base">
                                        <p:cTn id="88" dur="20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nodeType="withEffect">
                                  <p:stCondLst>
                                    <p:cond delay="0"/>
                                  </p:stCondLst>
                                  <p:childTnLst>
                                    <p:anim calcmode="lin" valueType="num">
                                      <p:cBhvr additive="base">
                                        <p:cTn id="90" dur="3000"/>
                                        <p:tgtEl>
                                          <p:spTgt spid="23"/>
                                        </p:tgtEl>
                                        <p:attrNameLst>
                                          <p:attrName>ppt_x</p:attrName>
                                        </p:attrNameLst>
                                      </p:cBhvr>
                                      <p:tavLst>
                                        <p:tav tm="0">
                                          <p:val>
                                            <p:strVal val="ppt_x"/>
                                          </p:val>
                                        </p:tav>
                                        <p:tav tm="100000">
                                          <p:val>
                                            <p:strVal val="ppt_x"/>
                                          </p:val>
                                        </p:tav>
                                      </p:tavLst>
                                    </p:anim>
                                    <p:anim calcmode="lin" valueType="num">
                                      <p:cBhvr additive="base">
                                        <p:cTn id="91" dur="3000"/>
                                        <p:tgtEl>
                                          <p:spTgt spid="23"/>
                                        </p:tgtEl>
                                        <p:attrNameLst>
                                          <p:attrName>ppt_y</p:attrName>
                                        </p:attrNameLst>
                                      </p:cBhvr>
                                      <p:tavLst>
                                        <p:tav tm="0">
                                          <p:val>
                                            <p:strVal val="ppt_y"/>
                                          </p:val>
                                        </p:tav>
                                        <p:tav tm="100000">
                                          <p:val>
                                            <p:strVal val="1+ppt_h/2"/>
                                          </p:val>
                                        </p:tav>
                                      </p:tavLst>
                                    </p:anim>
                                    <p:set>
                                      <p:cBhvr>
                                        <p:cTn id="92" dur="1" fill="hold">
                                          <p:stCondLst>
                                            <p:cond delay="2999"/>
                                          </p:stCondLst>
                                        </p:cTn>
                                        <p:tgtEl>
                                          <p:spTgt spid="23"/>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3000" fill="hold"/>
                                        <p:tgtEl>
                                          <p:spTgt spid="23"/>
                                        </p:tgtEl>
                                        <p:attrNameLst>
                                          <p:attrName>r</p:attrName>
                                        </p:attrNameLst>
                                      </p:cBhvr>
                                    </p:animRot>
                                  </p:childTnLst>
                                </p:cTn>
                              </p:par>
                              <p:par>
                                <p:cTn id="95" presetID="2" presetClass="entr" presetSubtype="1" fill="hold" nodeType="withEffect">
                                  <p:stCondLst>
                                    <p:cond delay="0"/>
                                  </p:stCondLst>
                                  <p:childTnLst>
                                    <p:set>
                                      <p:cBhvr>
                                        <p:cTn id="96" dur="1" fill="hold">
                                          <p:stCondLst>
                                            <p:cond delay="0"/>
                                          </p:stCondLst>
                                        </p:cTn>
                                        <p:tgtEl>
                                          <p:spTgt spid="20"/>
                                        </p:tgtEl>
                                        <p:attrNameLst>
                                          <p:attrName>style.visibility</p:attrName>
                                        </p:attrNameLst>
                                      </p:cBhvr>
                                      <p:to>
                                        <p:strVal val="visible"/>
                                      </p:to>
                                    </p:set>
                                    <p:anim calcmode="lin" valueType="num">
                                      <p:cBhvr additive="base">
                                        <p:cTn id="97" dur="2000" fill="hold"/>
                                        <p:tgtEl>
                                          <p:spTgt spid="20"/>
                                        </p:tgtEl>
                                        <p:attrNameLst>
                                          <p:attrName>ppt_x</p:attrName>
                                        </p:attrNameLst>
                                      </p:cBhvr>
                                      <p:tavLst>
                                        <p:tav tm="0">
                                          <p:val>
                                            <p:strVal val="#ppt_x"/>
                                          </p:val>
                                        </p:tav>
                                        <p:tav tm="100000">
                                          <p:val>
                                            <p:strVal val="#ppt_x"/>
                                          </p:val>
                                        </p:tav>
                                      </p:tavLst>
                                    </p:anim>
                                    <p:anim calcmode="lin" valueType="num">
                                      <p:cBhvr additive="base">
                                        <p:cTn id="98" dur="2000" fill="hold"/>
                                        <p:tgtEl>
                                          <p:spTgt spid="20"/>
                                        </p:tgtEl>
                                        <p:attrNameLst>
                                          <p:attrName>ppt_y</p:attrName>
                                        </p:attrNameLst>
                                      </p:cBhvr>
                                      <p:tavLst>
                                        <p:tav tm="0">
                                          <p:val>
                                            <p:strVal val="0-#ppt_h/2"/>
                                          </p:val>
                                        </p:tav>
                                        <p:tav tm="100000">
                                          <p:val>
                                            <p:strVal val="#ppt_y"/>
                                          </p:val>
                                        </p:tav>
                                      </p:tavLst>
                                    </p:anim>
                                  </p:childTnLst>
                                </p:cTn>
                              </p:par>
                              <p:par>
                                <p:cTn id="99" presetID="2" presetClass="exit" presetSubtype="4" fill="hold" nodeType="withEffect">
                                  <p:stCondLst>
                                    <p:cond delay="0"/>
                                  </p:stCondLst>
                                  <p:childTnLst>
                                    <p:anim calcmode="lin" valueType="num">
                                      <p:cBhvr additive="base">
                                        <p:cTn id="100" dur="3000"/>
                                        <p:tgtEl>
                                          <p:spTgt spid="20"/>
                                        </p:tgtEl>
                                        <p:attrNameLst>
                                          <p:attrName>ppt_x</p:attrName>
                                        </p:attrNameLst>
                                      </p:cBhvr>
                                      <p:tavLst>
                                        <p:tav tm="0">
                                          <p:val>
                                            <p:strVal val="ppt_x"/>
                                          </p:val>
                                        </p:tav>
                                        <p:tav tm="100000">
                                          <p:val>
                                            <p:strVal val="ppt_x"/>
                                          </p:val>
                                        </p:tav>
                                      </p:tavLst>
                                    </p:anim>
                                    <p:anim calcmode="lin" valueType="num">
                                      <p:cBhvr additive="base">
                                        <p:cTn id="101" dur="3000"/>
                                        <p:tgtEl>
                                          <p:spTgt spid="20"/>
                                        </p:tgtEl>
                                        <p:attrNameLst>
                                          <p:attrName>ppt_y</p:attrName>
                                        </p:attrNameLst>
                                      </p:cBhvr>
                                      <p:tavLst>
                                        <p:tav tm="0">
                                          <p:val>
                                            <p:strVal val="ppt_y"/>
                                          </p:val>
                                        </p:tav>
                                        <p:tav tm="100000">
                                          <p:val>
                                            <p:strVal val="1+ppt_h/2"/>
                                          </p:val>
                                        </p:tav>
                                      </p:tavLst>
                                    </p:anim>
                                    <p:set>
                                      <p:cBhvr>
                                        <p:cTn id="102" dur="1" fill="hold">
                                          <p:stCondLst>
                                            <p:cond delay="2999"/>
                                          </p:stCondLst>
                                        </p:cTn>
                                        <p:tgtEl>
                                          <p:spTgt spid="20"/>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3000" fill="hold"/>
                                        <p:tgtEl>
                                          <p:spTgt spid="20"/>
                                        </p:tgtEl>
                                        <p:attrNameLst>
                                          <p:attrName>r</p:attrName>
                                        </p:attrNameLst>
                                      </p:cBhvr>
                                    </p:animRot>
                                  </p:childTnLst>
                                </p:cTn>
                              </p:par>
                              <p:par>
                                <p:cTn id="105" presetID="2" presetClass="entr" presetSubtype="1" fill="hold"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additive="base">
                                        <p:cTn id="107" dur="2000" fill="hold"/>
                                        <p:tgtEl>
                                          <p:spTgt spid="52"/>
                                        </p:tgtEl>
                                        <p:attrNameLst>
                                          <p:attrName>ppt_x</p:attrName>
                                        </p:attrNameLst>
                                      </p:cBhvr>
                                      <p:tavLst>
                                        <p:tav tm="0">
                                          <p:val>
                                            <p:strVal val="#ppt_x"/>
                                          </p:val>
                                        </p:tav>
                                        <p:tav tm="100000">
                                          <p:val>
                                            <p:strVal val="#ppt_x"/>
                                          </p:val>
                                        </p:tav>
                                      </p:tavLst>
                                    </p:anim>
                                    <p:anim calcmode="lin" valueType="num">
                                      <p:cBhvr additive="base">
                                        <p:cTn id="108" dur="2000" fill="hold"/>
                                        <p:tgtEl>
                                          <p:spTgt spid="52"/>
                                        </p:tgtEl>
                                        <p:attrNameLst>
                                          <p:attrName>ppt_y</p:attrName>
                                        </p:attrNameLst>
                                      </p:cBhvr>
                                      <p:tavLst>
                                        <p:tav tm="0">
                                          <p:val>
                                            <p:strVal val="0-#ppt_h/2"/>
                                          </p:val>
                                        </p:tav>
                                        <p:tav tm="100000">
                                          <p:val>
                                            <p:strVal val="#ppt_y"/>
                                          </p:val>
                                        </p:tav>
                                      </p:tavLst>
                                    </p:anim>
                                  </p:childTnLst>
                                </p:cTn>
                              </p:par>
                              <p:par>
                                <p:cTn id="109" presetID="2" presetClass="exit" presetSubtype="4" fill="hold" nodeType="withEffect">
                                  <p:stCondLst>
                                    <p:cond delay="0"/>
                                  </p:stCondLst>
                                  <p:childTnLst>
                                    <p:anim calcmode="lin" valueType="num">
                                      <p:cBhvr additive="base">
                                        <p:cTn id="110" dur="3000"/>
                                        <p:tgtEl>
                                          <p:spTgt spid="52"/>
                                        </p:tgtEl>
                                        <p:attrNameLst>
                                          <p:attrName>ppt_x</p:attrName>
                                        </p:attrNameLst>
                                      </p:cBhvr>
                                      <p:tavLst>
                                        <p:tav tm="0">
                                          <p:val>
                                            <p:strVal val="ppt_x"/>
                                          </p:val>
                                        </p:tav>
                                        <p:tav tm="100000">
                                          <p:val>
                                            <p:strVal val="ppt_x"/>
                                          </p:val>
                                        </p:tav>
                                      </p:tavLst>
                                    </p:anim>
                                    <p:anim calcmode="lin" valueType="num">
                                      <p:cBhvr additive="base">
                                        <p:cTn id="111" dur="3000"/>
                                        <p:tgtEl>
                                          <p:spTgt spid="52"/>
                                        </p:tgtEl>
                                        <p:attrNameLst>
                                          <p:attrName>ppt_y</p:attrName>
                                        </p:attrNameLst>
                                      </p:cBhvr>
                                      <p:tavLst>
                                        <p:tav tm="0">
                                          <p:val>
                                            <p:strVal val="ppt_y"/>
                                          </p:val>
                                        </p:tav>
                                        <p:tav tm="100000">
                                          <p:val>
                                            <p:strVal val="1+ppt_h/2"/>
                                          </p:val>
                                        </p:tav>
                                      </p:tavLst>
                                    </p:anim>
                                    <p:set>
                                      <p:cBhvr>
                                        <p:cTn id="112" dur="1" fill="hold">
                                          <p:stCondLst>
                                            <p:cond delay="2999"/>
                                          </p:stCondLst>
                                        </p:cTn>
                                        <p:tgtEl>
                                          <p:spTgt spid="52"/>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3000" fill="hold"/>
                                        <p:tgtEl>
                                          <p:spTgt spid="52"/>
                                        </p:tgtEl>
                                        <p:attrNameLst>
                                          <p:attrName>r</p:attrName>
                                        </p:attrNameLst>
                                      </p:cBhvr>
                                    </p:animRot>
                                  </p:childTnLst>
                                </p:cTn>
                              </p:par>
                              <p:par>
                                <p:cTn id="115" presetID="2" presetClass="entr" presetSubtype="1" fill="hold"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additive="base">
                                        <p:cTn id="117" dur="2000" fill="hold"/>
                                        <p:tgtEl>
                                          <p:spTgt spid="53"/>
                                        </p:tgtEl>
                                        <p:attrNameLst>
                                          <p:attrName>ppt_x</p:attrName>
                                        </p:attrNameLst>
                                      </p:cBhvr>
                                      <p:tavLst>
                                        <p:tav tm="0">
                                          <p:val>
                                            <p:strVal val="#ppt_x"/>
                                          </p:val>
                                        </p:tav>
                                        <p:tav tm="100000">
                                          <p:val>
                                            <p:strVal val="#ppt_x"/>
                                          </p:val>
                                        </p:tav>
                                      </p:tavLst>
                                    </p:anim>
                                    <p:anim calcmode="lin" valueType="num">
                                      <p:cBhvr additive="base">
                                        <p:cTn id="118" dur="2000" fill="hold"/>
                                        <p:tgtEl>
                                          <p:spTgt spid="53"/>
                                        </p:tgtEl>
                                        <p:attrNameLst>
                                          <p:attrName>ppt_y</p:attrName>
                                        </p:attrNameLst>
                                      </p:cBhvr>
                                      <p:tavLst>
                                        <p:tav tm="0">
                                          <p:val>
                                            <p:strVal val="0-#ppt_h/2"/>
                                          </p:val>
                                        </p:tav>
                                        <p:tav tm="100000">
                                          <p:val>
                                            <p:strVal val="#ppt_y"/>
                                          </p:val>
                                        </p:tav>
                                      </p:tavLst>
                                    </p:anim>
                                  </p:childTnLst>
                                </p:cTn>
                              </p:par>
                              <p:par>
                                <p:cTn id="119" presetID="2" presetClass="exit" presetSubtype="4" fill="hold" nodeType="withEffect">
                                  <p:stCondLst>
                                    <p:cond delay="0"/>
                                  </p:stCondLst>
                                  <p:childTnLst>
                                    <p:anim calcmode="lin" valueType="num">
                                      <p:cBhvr additive="base">
                                        <p:cTn id="120" dur="3000"/>
                                        <p:tgtEl>
                                          <p:spTgt spid="53"/>
                                        </p:tgtEl>
                                        <p:attrNameLst>
                                          <p:attrName>ppt_x</p:attrName>
                                        </p:attrNameLst>
                                      </p:cBhvr>
                                      <p:tavLst>
                                        <p:tav tm="0">
                                          <p:val>
                                            <p:strVal val="ppt_x"/>
                                          </p:val>
                                        </p:tav>
                                        <p:tav tm="100000">
                                          <p:val>
                                            <p:strVal val="ppt_x"/>
                                          </p:val>
                                        </p:tav>
                                      </p:tavLst>
                                    </p:anim>
                                    <p:anim calcmode="lin" valueType="num">
                                      <p:cBhvr additive="base">
                                        <p:cTn id="121" dur="3000"/>
                                        <p:tgtEl>
                                          <p:spTgt spid="53"/>
                                        </p:tgtEl>
                                        <p:attrNameLst>
                                          <p:attrName>ppt_y</p:attrName>
                                        </p:attrNameLst>
                                      </p:cBhvr>
                                      <p:tavLst>
                                        <p:tav tm="0">
                                          <p:val>
                                            <p:strVal val="ppt_y"/>
                                          </p:val>
                                        </p:tav>
                                        <p:tav tm="100000">
                                          <p:val>
                                            <p:strVal val="1+ppt_h/2"/>
                                          </p:val>
                                        </p:tav>
                                      </p:tavLst>
                                    </p:anim>
                                    <p:set>
                                      <p:cBhvr>
                                        <p:cTn id="122" dur="1" fill="hold">
                                          <p:stCondLst>
                                            <p:cond delay="2999"/>
                                          </p:stCondLst>
                                        </p:cTn>
                                        <p:tgtEl>
                                          <p:spTgt spid="53"/>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3000" fill="hold"/>
                                        <p:tgtEl>
                                          <p:spTgt spid="53"/>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2000" fill="hold"/>
                                        <p:tgtEl>
                                          <p:spTgt spid="54"/>
                                        </p:tgtEl>
                                        <p:attrNameLst>
                                          <p:attrName>ppt_x</p:attrName>
                                        </p:attrNameLst>
                                      </p:cBhvr>
                                      <p:tavLst>
                                        <p:tav tm="0">
                                          <p:val>
                                            <p:strVal val="#ppt_x"/>
                                          </p:val>
                                        </p:tav>
                                        <p:tav tm="100000">
                                          <p:val>
                                            <p:strVal val="#ppt_x"/>
                                          </p:val>
                                        </p:tav>
                                      </p:tavLst>
                                    </p:anim>
                                    <p:anim calcmode="lin" valueType="num">
                                      <p:cBhvr additive="base">
                                        <p:cTn id="128" dur="2000" fill="hold"/>
                                        <p:tgtEl>
                                          <p:spTgt spid="54"/>
                                        </p:tgtEl>
                                        <p:attrNameLst>
                                          <p:attrName>ppt_y</p:attrName>
                                        </p:attrNameLst>
                                      </p:cBhvr>
                                      <p:tavLst>
                                        <p:tav tm="0">
                                          <p:val>
                                            <p:strVal val="0-#ppt_h/2"/>
                                          </p:val>
                                        </p:tav>
                                        <p:tav tm="100000">
                                          <p:val>
                                            <p:strVal val="#ppt_y"/>
                                          </p:val>
                                        </p:tav>
                                      </p:tavLst>
                                    </p:anim>
                                  </p:childTnLst>
                                </p:cTn>
                              </p:par>
                              <p:par>
                                <p:cTn id="129" presetID="2" presetClass="exit" presetSubtype="4" fill="hold" nodeType="withEffect">
                                  <p:stCondLst>
                                    <p:cond delay="0"/>
                                  </p:stCondLst>
                                  <p:childTnLst>
                                    <p:anim calcmode="lin" valueType="num">
                                      <p:cBhvr additive="base">
                                        <p:cTn id="130" dur="3000"/>
                                        <p:tgtEl>
                                          <p:spTgt spid="54"/>
                                        </p:tgtEl>
                                        <p:attrNameLst>
                                          <p:attrName>ppt_x</p:attrName>
                                        </p:attrNameLst>
                                      </p:cBhvr>
                                      <p:tavLst>
                                        <p:tav tm="0">
                                          <p:val>
                                            <p:strVal val="ppt_x"/>
                                          </p:val>
                                        </p:tav>
                                        <p:tav tm="100000">
                                          <p:val>
                                            <p:strVal val="ppt_x"/>
                                          </p:val>
                                        </p:tav>
                                      </p:tavLst>
                                    </p:anim>
                                    <p:anim calcmode="lin" valueType="num">
                                      <p:cBhvr additive="base">
                                        <p:cTn id="131" dur="3000"/>
                                        <p:tgtEl>
                                          <p:spTgt spid="54"/>
                                        </p:tgtEl>
                                        <p:attrNameLst>
                                          <p:attrName>ppt_y</p:attrName>
                                        </p:attrNameLst>
                                      </p:cBhvr>
                                      <p:tavLst>
                                        <p:tav tm="0">
                                          <p:val>
                                            <p:strVal val="ppt_y"/>
                                          </p:val>
                                        </p:tav>
                                        <p:tav tm="100000">
                                          <p:val>
                                            <p:strVal val="1+ppt_h/2"/>
                                          </p:val>
                                        </p:tav>
                                      </p:tavLst>
                                    </p:anim>
                                    <p:set>
                                      <p:cBhvr>
                                        <p:cTn id="132" dur="1" fill="hold">
                                          <p:stCondLst>
                                            <p:cond delay="2999"/>
                                          </p:stCondLst>
                                        </p:cTn>
                                        <p:tgtEl>
                                          <p:spTgt spid="54"/>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3000" fill="hold"/>
                                        <p:tgtEl>
                                          <p:spTgt spid="54"/>
                                        </p:tgtEl>
                                        <p:attrNameLst>
                                          <p:attrName>r</p:attrName>
                                        </p:attrNameLst>
                                      </p:cBhvr>
                                    </p:animRot>
                                  </p:childTnLst>
                                </p:cTn>
                              </p:par>
                              <p:par>
                                <p:cTn id="135" presetID="2" presetClass="entr" presetSubtype="1" fill="hold" nodeType="withEffect">
                                  <p:stCondLst>
                                    <p:cond delay="0"/>
                                  </p:stCondLst>
                                  <p:childTnLst>
                                    <p:set>
                                      <p:cBhvr>
                                        <p:cTn id="136" dur="1" fill="hold">
                                          <p:stCondLst>
                                            <p:cond delay="0"/>
                                          </p:stCondLst>
                                        </p:cTn>
                                        <p:tgtEl>
                                          <p:spTgt spid="55"/>
                                        </p:tgtEl>
                                        <p:attrNameLst>
                                          <p:attrName>style.visibility</p:attrName>
                                        </p:attrNameLst>
                                      </p:cBhvr>
                                      <p:to>
                                        <p:strVal val="visible"/>
                                      </p:to>
                                    </p:set>
                                    <p:anim calcmode="lin" valueType="num">
                                      <p:cBhvr additive="base">
                                        <p:cTn id="137" dur="2000" fill="hold"/>
                                        <p:tgtEl>
                                          <p:spTgt spid="55"/>
                                        </p:tgtEl>
                                        <p:attrNameLst>
                                          <p:attrName>ppt_x</p:attrName>
                                        </p:attrNameLst>
                                      </p:cBhvr>
                                      <p:tavLst>
                                        <p:tav tm="0">
                                          <p:val>
                                            <p:strVal val="#ppt_x"/>
                                          </p:val>
                                        </p:tav>
                                        <p:tav tm="100000">
                                          <p:val>
                                            <p:strVal val="#ppt_x"/>
                                          </p:val>
                                        </p:tav>
                                      </p:tavLst>
                                    </p:anim>
                                    <p:anim calcmode="lin" valueType="num">
                                      <p:cBhvr additive="base">
                                        <p:cTn id="138" dur="2000" fill="hold"/>
                                        <p:tgtEl>
                                          <p:spTgt spid="55"/>
                                        </p:tgtEl>
                                        <p:attrNameLst>
                                          <p:attrName>ppt_y</p:attrName>
                                        </p:attrNameLst>
                                      </p:cBhvr>
                                      <p:tavLst>
                                        <p:tav tm="0">
                                          <p:val>
                                            <p:strVal val="0-#ppt_h/2"/>
                                          </p:val>
                                        </p:tav>
                                        <p:tav tm="100000">
                                          <p:val>
                                            <p:strVal val="#ppt_y"/>
                                          </p:val>
                                        </p:tav>
                                      </p:tavLst>
                                    </p:anim>
                                  </p:childTnLst>
                                </p:cTn>
                              </p:par>
                              <p:par>
                                <p:cTn id="139" presetID="2" presetClass="exit" presetSubtype="4" fill="hold" nodeType="withEffect">
                                  <p:stCondLst>
                                    <p:cond delay="0"/>
                                  </p:stCondLst>
                                  <p:childTnLst>
                                    <p:anim calcmode="lin" valueType="num">
                                      <p:cBhvr additive="base">
                                        <p:cTn id="140" dur="3000"/>
                                        <p:tgtEl>
                                          <p:spTgt spid="55"/>
                                        </p:tgtEl>
                                        <p:attrNameLst>
                                          <p:attrName>ppt_x</p:attrName>
                                        </p:attrNameLst>
                                      </p:cBhvr>
                                      <p:tavLst>
                                        <p:tav tm="0">
                                          <p:val>
                                            <p:strVal val="ppt_x"/>
                                          </p:val>
                                        </p:tav>
                                        <p:tav tm="100000">
                                          <p:val>
                                            <p:strVal val="ppt_x"/>
                                          </p:val>
                                        </p:tav>
                                      </p:tavLst>
                                    </p:anim>
                                    <p:anim calcmode="lin" valueType="num">
                                      <p:cBhvr additive="base">
                                        <p:cTn id="141" dur="3000"/>
                                        <p:tgtEl>
                                          <p:spTgt spid="55"/>
                                        </p:tgtEl>
                                        <p:attrNameLst>
                                          <p:attrName>ppt_y</p:attrName>
                                        </p:attrNameLst>
                                      </p:cBhvr>
                                      <p:tavLst>
                                        <p:tav tm="0">
                                          <p:val>
                                            <p:strVal val="ppt_y"/>
                                          </p:val>
                                        </p:tav>
                                        <p:tav tm="100000">
                                          <p:val>
                                            <p:strVal val="1+ppt_h/2"/>
                                          </p:val>
                                        </p:tav>
                                      </p:tavLst>
                                    </p:anim>
                                    <p:set>
                                      <p:cBhvr>
                                        <p:cTn id="142" dur="1" fill="hold">
                                          <p:stCondLst>
                                            <p:cond delay="2999"/>
                                          </p:stCondLst>
                                        </p:cTn>
                                        <p:tgtEl>
                                          <p:spTgt spid="55"/>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3000" fill="hold"/>
                                        <p:tgtEl>
                                          <p:spTgt spid="55"/>
                                        </p:tgtEl>
                                        <p:attrNameLst>
                                          <p:attrName>r</p:attrName>
                                        </p:attrNameLst>
                                      </p:cBhvr>
                                    </p:animRot>
                                  </p:childTnLst>
                                </p:cTn>
                              </p:par>
                              <p:par>
                                <p:cTn id="145" presetID="2" presetClass="entr" presetSubtype="1" fill="hold" nodeType="withEffect">
                                  <p:stCondLst>
                                    <p:cond delay="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2000" fill="hold"/>
                                        <p:tgtEl>
                                          <p:spTgt spid="72"/>
                                        </p:tgtEl>
                                        <p:attrNameLst>
                                          <p:attrName>ppt_x</p:attrName>
                                        </p:attrNameLst>
                                      </p:cBhvr>
                                      <p:tavLst>
                                        <p:tav tm="0">
                                          <p:val>
                                            <p:strVal val="#ppt_x"/>
                                          </p:val>
                                        </p:tav>
                                        <p:tav tm="100000">
                                          <p:val>
                                            <p:strVal val="#ppt_x"/>
                                          </p:val>
                                        </p:tav>
                                      </p:tavLst>
                                    </p:anim>
                                    <p:anim calcmode="lin" valueType="num">
                                      <p:cBhvr additive="base">
                                        <p:cTn id="148" dur="2000" fill="hold"/>
                                        <p:tgtEl>
                                          <p:spTgt spid="72"/>
                                        </p:tgtEl>
                                        <p:attrNameLst>
                                          <p:attrName>ppt_y</p:attrName>
                                        </p:attrNameLst>
                                      </p:cBhvr>
                                      <p:tavLst>
                                        <p:tav tm="0">
                                          <p:val>
                                            <p:strVal val="0-#ppt_h/2"/>
                                          </p:val>
                                        </p:tav>
                                        <p:tav tm="100000">
                                          <p:val>
                                            <p:strVal val="#ppt_y"/>
                                          </p:val>
                                        </p:tav>
                                      </p:tavLst>
                                    </p:anim>
                                  </p:childTnLst>
                                </p:cTn>
                              </p:par>
                              <p:par>
                                <p:cTn id="149" presetID="2" presetClass="exit" presetSubtype="4" fill="hold" nodeType="withEffect">
                                  <p:stCondLst>
                                    <p:cond delay="0"/>
                                  </p:stCondLst>
                                  <p:childTnLst>
                                    <p:anim calcmode="lin" valueType="num">
                                      <p:cBhvr additive="base">
                                        <p:cTn id="150" dur="3000"/>
                                        <p:tgtEl>
                                          <p:spTgt spid="72"/>
                                        </p:tgtEl>
                                        <p:attrNameLst>
                                          <p:attrName>ppt_x</p:attrName>
                                        </p:attrNameLst>
                                      </p:cBhvr>
                                      <p:tavLst>
                                        <p:tav tm="0">
                                          <p:val>
                                            <p:strVal val="ppt_x"/>
                                          </p:val>
                                        </p:tav>
                                        <p:tav tm="100000">
                                          <p:val>
                                            <p:strVal val="ppt_x"/>
                                          </p:val>
                                        </p:tav>
                                      </p:tavLst>
                                    </p:anim>
                                    <p:anim calcmode="lin" valueType="num">
                                      <p:cBhvr additive="base">
                                        <p:cTn id="151" dur="3000"/>
                                        <p:tgtEl>
                                          <p:spTgt spid="72"/>
                                        </p:tgtEl>
                                        <p:attrNameLst>
                                          <p:attrName>ppt_y</p:attrName>
                                        </p:attrNameLst>
                                      </p:cBhvr>
                                      <p:tavLst>
                                        <p:tav tm="0">
                                          <p:val>
                                            <p:strVal val="ppt_y"/>
                                          </p:val>
                                        </p:tav>
                                        <p:tav tm="100000">
                                          <p:val>
                                            <p:strVal val="1+ppt_h/2"/>
                                          </p:val>
                                        </p:tav>
                                      </p:tavLst>
                                    </p:anim>
                                    <p:set>
                                      <p:cBhvr>
                                        <p:cTn id="152" dur="1" fill="hold">
                                          <p:stCondLst>
                                            <p:cond delay="2999"/>
                                          </p:stCondLst>
                                        </p:cTn>
                                        <p:tgtEl>
                                          <p:spTgt spid="72"/>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3000" fill="hold"/>
                                        <p:tgtEl>
                                          <p:spTgt spid="72"/>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2000" fill="hold"/>
                                        <p:tgtEl>
                                          <p:spTgt spid="56"/>
                                        </p:tgtEl>
                                        <p:attrNameLst>
                                          <p:attrName>ppt_x</p:attrName>
                                        </p:attrNameLst>
                                      </p:cBhvr>
                                      <p:tavLst>
                                        <p:tav tm="0">
                                          <p:val>
                                            <p:strVal val="#ppt_x"/>
                                          </p:val>
                                        </p:tav>
                                        <p:tav tm="100000">
                                          <p:val>
                                            <p:strVal val="#ppt_x"/>
                                          </p:val>
                                        </p:tav>
                                      </p:tavLst>
                                    </p:anim>
                                    <p:anim calcmode="lin" valueType="num">
                                      <p:cBhvr additive="base">
                                        <p:cTn id="158" dur="2000" fill="hold"/>
                                        <p:tgtEl>
                                          <p:spTgt spid="56"/>
                                        </p:tgtEl>
                                        <p:attrNameLst>
                                          <p:attrName>ppt_y</p:attrName>
                                        </p:attrNameLst>
                                      </p:cBhvr>
                                      <p:tavLst>
                                        <p:tav tm="0">
                                          <p:val>
                                            <p:strVal val="0-#ppt_h/2"/>
                                          </p:val>
                                        </p:tav>
                                        <p:tav tm="100000">
                                          <p:val>
                                            <p:strVal val="#ppt_y"/>
                                          </p:val>
                                        </p:tav>
                                      </p:tavLst>
                                    </p:anim>
                                  </p:childTnLst>
                                </p:cTn>
                              </p:par>
                              <p:par>
                                <p:cTn id="159" presetID="2" presetClass="exit" presetSubtype="4" fill="hold" nodeType="withEffect">
                                  <p:stCondLst>
                                    <p:cond delay="0"/>
                                  </p:stCondLst>
                                  <p:childTnLst>
                                    <p:anim calcmode="lin" valueType="num">
                                      <p:cBhvr additive="base">
                                        <p:cTn id="160" dur="3000"/>
                                        <p:tgtEl>
                                          <p:spTgt spid="56"/>
                                        </p:tgtEl>
                                        <p:attrNameLst>
                                          <p:attrName>ppt_x</p:attrName>
                                        </p:attrNameLst>
                                      </p:cBhvr>
                                      <p:tavLst>
                                        <p:tav tm="0">
                                          <p:val>
                                            <p:strVal val="ppt_x"/>
                                          </p:val>
                                        </p:tav>
                                        <p:tav tm="100000">
                                          <p:val>
                                            <p:strVal val="ppt_x"/>
                                          </p:val>
                                        </p:tav>
                                      </p:tavLst>
                                    </p:anim>
                                    <p:anim calcmode="lin" valueType="num">
                                      <p:cBhvr additive="base">
                                        <p:cTn id="161" dur="3000"/>
                                        <p:tgtEl>
                                          <p:spTgt spid="56"/>
                                        </p:tgtEl>
                                        <p:attrNameLst>
                                          <p:attrName>ppt_y</p:attrName>
                                        </p:attrNameLst>
                                      </p:cBhvr>
                                      <p:tavLst>
                                        <p:tav tm="0">
                                          <p:val>
                                            <p:strVal val="ppt_y"/>
                                          </p:val>
                                        </p:tav>
                                        <p:tav tm="100000">
                                          <p:val>
                                            <p:strVal val="1+ppt_h/2"/>
                                          </p:val>
                                        </p:tav>
                                      </p:tavLst>
                                    </p:anim>
                                    <p:set>
                                      <p:cBhvr>
                                        <p:cTn id="162" dur="1" fill="hold">
                                          <p:stCondLst>
                                            <p:cond delay="2999"/>
                                          </p:stCondLst>
                                        </p:cTn>
                                        <p:tgtEl>
                                          <p:spTgt spid="56"/>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3000" fill="hold"/>
                                        <p:tgtEl>
                                          <p:spTgt spid="56"/>
                                        </p:tgtEl>
                                        <p:attrNameLst>
                                          <p:attrName>r</p:attrName>
                                        </p:attrNameLst>
                                      </p:cBhvr>
                                    </p:animRot>
                                  </p:childTnLst>
                                </p:cTn>
                              </p:par>
                              <p:par>
                                <p:cTn id="165" presetID="2" presetClass="entr" presetSubtype="1" fill="hold" nodeType="with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2000" fill="hold"/>
                                        <p:tgtEl>
                                          <p:spTgt spid="71"/>
                                        </p:tgtEl>
                                        <p:attrNameLst>
                                          <p:attrName>ppt_x</p:attrName>
                                        </p:attrNameLst>
                                      </p:cBhvr>
                                      <p:tavLst>
                                        <p:tav tm="0">
                                          <p:val>
                                            <p:strVal val="#ppt_x"/>
                                          </p:val>
                                        </p:tav>
                                        <p:tav tm="100000">
                                          <p:val>
                                            <p:strVal val="#ppt_x"/>
                                          </p:val>
                                        </p:tav>
                                      </p:tavLst>
                                    </p:anim>
                                    <p:anim calcmode="lin" valueType="num">
                                      <p:cBhvr additive="base">
                                        <p:cTn id="168" dur="2000" fill="hold"/>
                                        <p:tgtEl>
                                          <p:spTgt spid="71"/>
                                        </p:tgtEl>
                                        <p:attrNameLst>
                                          <p:attrName>ppt_y</p:attrName>
                                        </p:attrNameLst>
                                      </p:cBhvr>
                                      <p:tavLst>
                                        <p:tav tm="0">
                                          <p:val>
                                            <p:strVal val="0-#ppt_h/2"/>
                                          </p:val>
                                        </p:tav>
                                        <p:tav tm="100000">
                                          <p:val>
                                            <p:strVal val="#ppt_y"/>
                                          </p:val>
                                        </p:tav>
                                      </p:tavLst>
                                    </p:anim>
                                  </p:childTnLst>
                                </p:cTn>
                              </p:par>
                              <p:par>
                                <p:cTn id="169" presetID="2" presetClass="exit" presetSubtype="4" fill="hold" nodeType="withEffect">
                                  <p:stCondLst>
                                    <p:cond delay="0"/>
                                  </p:stCondLst>
                                  <p:childTnLst>
                                    <p:anim calcmode="lin" valueType="num">
                                      <p:cBhvr additive="base">
                                        <p:cTn id="170" dur="3000"/>
                                        <p:tgtEl>
                                          <p:spTgt spid="71"/>
                                        </p:tgtEl>
                                        <p:attrNameLst>
                                          <p:attrName>ppt_x</p:attrName>
                                        </p:attrNameLst>
                                      </p:cBhvr>
                                      <p:tavLst>
                                        <p:tav tm="0">
                                          <p:val>
                                            <p:strVal val="ppt_x"/>
                                          </p:val>
                                        </p:tav>
                                        <p:tav tm="100000">
                                          <p:val>
                                            <p:strVal val="ppt_x"/>
                                          </p:val>
                                        </p:tav>
                                      </p:tavLst>
                                    </p:anim>
                                    <p:anim calcmode="lin" valueType="num">
                                      <p:cBhvr additive="base">
                                        <p:cTn id="171" dur="3000"/>
                                        <p:tgtEl>
                                          <p:spTgt spid="71"/>
                                        </p:tgtEl>
                                        <p:attrNameLst>
                                          <p:attrName>ppt_y</p:attrName>
                                        </p:attrNameLst>
                                      </p:cBhvr>
                                      <p:tavLst>
                                        <p:tav tm="0">
                                          <p:val>
                                            <p:strVal val="ppt_y"/>
                                          </p:val>
                                        </p:tav>
                                        <p:tav tm="100000">
                                          <p:val>
                                            <p:strVal val="1+ppt_h/2"/>
                                          </p:val>
                                        </p:tav>
                                      </p:tavLst>
                                    </p:anim>
                                    <p:set>
                                      <p:cBhvr>
                                        <p:cTn id="172" dur="1" fill="hold">
                                          <p:stCondLst>
                                            <p:cond delay="2999"/>
                                          </p:stCondLst>
                                        </p:cTn>
                                        <p:tgtEl>
                                          <p:spTgt spid="71"/>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3000" fill="hold"/>
                                        <p:tgtEl>
                                          <p:spTgt spid="71"/>
                                        </p:tgtEl>
                                        <p:attrNameLst>
                                          <p:attrName>r</p:attrName>
                                        </p:attrNameLst>
                                      </p:cBhvr>
                                    </p:animRot>
                                  </p:childTnLst>
                                </p:cTn>
                              </p:par>
                              <p:par>
                                <p:cTn id="175" presetID="2" presetClass="entr" presetSubtype="1" fill="hold"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additive="base">
                                        <p:cTn id="177" dur="2000" fill="hold"/>
                                        <p:tgtEl>
                                          <p:spTgt spid="70"/>
                                        </p:tgtEl>
                                        <p:attrNameLst>
                                          <p:attrName>ppt_x</p:attrName>
                                        </p:attrNameLst>
                                      </p:cBhvr>
                                      <p:tavLst>
                                        <p:tav tm="0">
                                          <p:val>
                                            <p:strVal val="#ppt_x"/>
                                          </p:val>
                                        </p:tav>
                                        <p:tav tm="100000">
                                          <p:val>
                                            <p:strVal val="#ppt_x"/>
                                          </p:val>
                                        </p:tav>
                                      </p:tavLst>
                                    </p:anim>
                                    <p:anim calcmode="lin" valueType="num">
                                      <p:cBhvr additive="base">
                                        <p:cTn id="178" dur="2000" fill="hold"/>
                                        <p:tgtEl>
                                          <p:spTgt spid="70"/>
                                        </p:tgtEl>
                                        <p:attrNameLst>
                                          <p:attrName>ppt_y</p:attrName>
                                        </p:attrNameLst>
                                      </p:cBhvr>
                                      <p:tavLst>
                                        <p:tav tm="0">
                                          <p:val>
                                            <p:strVal val="0-#ppt_h/2"/>
                                          </p:val>
                                        </p:tav>
                                        <p:tav tm="100000">
                                          <p:val>
                                            <p:strVal val="#ppt_y"/>
                                          </p:val>
                                        </p:tav>
                                      </p:tavLst>
                                    </p:anim>
                                  </p:childTnLst>
                                </p:cTn>
                              </p:par>
                              <p:par>
                                <p:cTn id="179" presetID="2" presetClass="exit" presetSubtype="4" fill="hold" nodeType="withEffect">
                                  <p:stCondLst>
                                    <p:cond delay="0"/>
                                  </p:stCondLst>
                                  <p:childTnLst>
                                    <p:anim calcmode="lin" valueType="num">
                                      <p:cBhvr additive="base">
                                        <p:cTn id="180" dur="3000"/>
                                        <p:tgtEl>
                                          <p:spTgt spid="70"/>
                                        </p:tgtEl>
                                        <p:attrNameLst>
                                          <p:attrName>ppt_x</p:attrName>
                                        </p:attrNameLst>
                                      </p:cBhvr>
                                      <p:tavLst>
                                        <p:tav tm="0">
                                          <p:val>
                                            <p:strVal val="ppt_x"/>
                                          </p:val>
                                        </p:tav>
                                        <p:tav tm="100000">
                                          <p:val>
                                            <p:strVal val="ppt_x"/>
                                          </p:val>
                                        </p:tav>
                                      </p:tavLst>
                                    </p:anim>
                                    <p:anim calcmode="lin" valueType="num">
                                      <p:cBhvr additive="base">
                                        <p:cTn id="181" dur="3000"/>
                                        <p:tgtEl>
                                          <p:spTgt spid="70"/>
                                        </p:tgtEl>
                                        <p:attrNameLst>
                                          <p:attrName>ppt_y</p:attrName>
                                        </p:attrNameLst>
                                      </p:cBhvr>
                                      <p:tavLst>
                                        <p:tav tm="0">
                                          <p:val>
                                            <p:strVal val="ppt_y"/>
                                          </p:val>
                                        </p:tav>
                                        <p:tav tm="100000">
                                          <p:val>
                                            <p:strVal val="1+ppt_h/2"/>
                                          </p:val>
                                        </p:tav>
                                      </p:tavLst>
                                    </p:anim>
                                    <p:set>
                                      <p:cBhvr>
                                        <p:cTn id="182" dur="1" fill="hold">
                                          <p:stCondLst>
                                            <p:cond delay="2999"/>
                                          </p:stCondLst>
                                        </p:cTn>
                                        <p:tgtEl>
                                          <p:spTgt spid="70"/>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3000" fill="hold"/>
                                        <p:tgtEl>
                                          <p:spTgt spid="70"/>
                                        </p:tgtEl>
                                        <p:attrNameLst>
                                          <p:attrName>r</p:attrName>
                                        </p:attrNameLst>
                                      </p:cBhvr>
                                    </p:animRot>
                                  </p:childTnLst>
                                </p:cTn>
                              </p:par>
                              <p:par>
                                <p:cTn id="185" presetID="2" presetClass="entr" presetSubtype="1" fill="hold" nodeType="withEffect">
                                  <p:stCondLst>
                                    <p:cond delay="0"/>
                                  </p:stCondLst>
                                  <p:childTnLst>
                                    <p:set>
                                      <p:cBhvr>
                                        <p:cTn id="186" dur="1" fill="hold">
                                          <p:stCondLst>
                                            <p:cond delay="0"/>
                                          </p:stCondLst>
                                        </p:cTn>
                                        <p:tgtEl>
                                          <p:spTgt spid="69"/>
                                        </p:tgtEl>
                                        <p:attrNameLst>
                                          <p:attrName>style.visibility</p:attrName>
                                        </p:attrNameLst>
                                      </p:cBhvr>
                                      <p:to>
                                        <p:strVal val="visible"/>
                                      </p:to>
                                    </p:set>
                                    <p:anim calcmode="lin" valueType="num">
                                      <p:cBhvr additive="base">
                                        <p:cTn id="187" dur="2000" fill="hold"/>
                                        <p:tgtEl>
                                          <p:spTgt spid="69"/>
                                        </p:tgtEl>
                                        <p:attrNameLst>
                                          <p:attrName>ppt_x</p:attrName>
                                        </p:attrNameLst>
                                      </p:cBhvr>
                                      <p:tavLst>
                                        <p:tav tm="0">
                                          <p:val>
                                            <p:strVal val="#ppt_x"/>
                                          </p:val>
                                        </p:tav>
                                        <p:tav tm="100000">
                                          <p:val>
                                            <p:strVal val="#ppt_x"/>
                                          </p:val>
                                        </p:tav>
                                      </p:tavLst>
                                    </p:anim>
                                    <p:anim calcmode="lin" valueType="num">
                                      <p:cBhvr additive="base">
                                        <p:cTn id="188" dur="2000" fill="hold"/>
                                        <p:tgtEl>
                                          <p:spTgt spid="69"/>
                                        </p:tgtEl>
                                        <p:attrNameLst>
                                          <p:attrName>ppt_y</p:attrName>
                                        </p:attrNameLst>
                                      </p:cBhvr>
                                      <p:tavLst>
                                        <p:tav tm="0">
                                          <p:val>
                                            <p:strVal val="0-#ppt_h/2"/>
                                          </p:val>
                                        </p:tav>
                                        <p:tav tm="100000">
                                          <p:val>
                                            <p:strVal val="#ppt_y"/>
                                          </p:val>
                                        </p:tav>
                                      </p:tavLst>
                                    </p:anim>
                                  </p:childTnLst>
                                </p:cTn>
                              </p:par>
                              <p:par>
                                <p:cTn id="189" presetID="2" presetClass="exit" presetSubtype="4" fill="hold" nodeType="withEffect">
                                  <p:stCondLst>
                                    <p:cond delay="0"/>
                                  </p:stCondLst>
                                  <p:childTnLst>
                                    <p:anim calcmode="lin" valueType="num">
                                      <p:cBhvr additive="base">
                                        <p:cTn id="190" dur="3000"/>
                                        <p:tgtEl>
                                          <p:spTgt spid="69"/>
                                        </p:tgtEl>
                                        <p:attrNameLst>
                                          <p:attrName>ppt_x</p:attrName>
                                        </p:attrNameLst>
                                      </p:cBhvr>
                                      <p:tavLst>
                                        <p:tav tm="0">
                                          <p:val>
                                            <p:strVal val="ppt_x"/>
                                          </p:val>
                                        </p:tav>
                                        <p:tav tm="100000">
                                          <p:val>
                                            <p:strVal val="ppt_x"/>
                                          </p:val>
                                        </p:tav>
                                      </p:tavLst>
                                    </p:anim>
                                    <p:anim calcmode="lin" valueType="num">
                                      <p:cBhvr additive="base">
                                        <p:cTn id="191" dur="3000"/>
                                        <p:tgtEl>
                                          <p:spTgt spid="69"/>
                                        </p:tgtEl>
                                        <p:attrNameLst>
                                          <p:attrName>ppt_y</p:attrName>
                                        </p:attrNameLst>
                                      </p:cBhvr>
                                      <p:tavLst>
                                        <p:tav tm="0">
                                          <p:val>
                                            <p:strVal val="ppt_y"/>
                                          </p:val>
                                        </p:tav>
                                        <p:tav tm="100000">
                                          <p:val>
                                            <p:strVal val="1+ppt_h/2"/>
                                          </p:val>
                                        </p:tav>
                                      </p:tavLst>
                                    </p:anim>
                                    <p:set>
                                      <p:cBhvr>
                                        <p:cTn id="192" dur="1" fill="hold">
                                          <p:stCondLst>
                                            <p:cond delay="2999"/>
                                          </p:stCondLst>
                                        </p:cTn>
                                        <p:tgtEl>
                                          <p:spTgt spid="69"/>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3000" fill="hold"/>
                                        <p:tgtEl>
                                          <p:spTgt spid="69"/>
                                        </p:tgtEl>
                                        <p:attrNameLst>
                                          <p:attrName>r</p:attrName>
                                        </p:attrNameLst>
                                      </p:cBhvr>
                                    </p:animRot>
                                  </p:childTnLst>
                                </p:cTn>
                              </p:par>
                              <p:par>
                                <p:cTn id="195" presetID="2" presetClass="entr" presetSubtype="1" fill="hold" nodeType="withEffect">
                                  <p:stCondLst>
                                    <p:cond delay="0"/>
                                  </p:stCondLst>
                                  <p:childTnLst>
                                    <p:set>
                                      <p:cBhvr>
                                        <p:cTn id="196" dur="1" fill="hold">
                                          <p:stCondLst>
                                            <p:cond delay="0"/>
                                          </p:stCondLst>
                                        </p:cTn>
                                        <p:tgtEl>
                                          <p:spTgt spid="68"/>
                                        </p:tgtEl>
                                        <p:attrNameLst>
                                          <p:attrName>style.visibility</p:attrName>
                                        </p:attrNameLst>
                                      </p:cBhvr>
                                      <p:to>
                                        <p:strVal val="visible"/>
                                      </p:to>
                                    </p:set>
                                    <p:anim calcmode="lin" valueType="num">
                                      <p:cBhvr additive="base">
                                        <p:cTn id="197" dur="2000" fill="hold"/>
                                        <p:tgtEl>
                                          <p:spTgt spid="68"/>
                                        </p:tgtEl>
                                        <p:attrNameLst>
                                          <p:attrName>ppt_x</p:attrName>
                                        </p:attrNameLst>
                                      </p:cBhvr>
                                      <p:tavLst>
                                        <p:tav tm="0">
                                          <p:val>
                                            <p:strVal val="#ppt_x"/>
                                          </p:val>
                                        </p:tav>
                                        <p:tav tm="100000">
                                          <p:val>
                                            <p:strVal val="#ppt_x"/>
                                          </p:val>
                                        </p:tav>
                                      </p:tavLst>
                                    </p:anim>
                                    <p:anim calcmode="lin" valueType="num">
                                      <p:cBhvr additive="base">
                                        <p:cTn id="198" dur="2000" fill="hold"/>
                                        <p:tgtEl>
                                          <p:spTgt spid="68"/>
                                        </p:tgtEl>
                                        <p:attrNameLst>
                                          <p:attrName>ppt_y</p:attrName>
                                        </p:attrNameLst>
                                      </p:cBhvr>
                                      <p:tavLst>
                                        <p:tav tm="0">
                                          <p:val>
                                            <p:strVal val="0-#ppt_h/2"/>
                                          </p:val>
                                        </p:tav>
                                        <p:tav tm="100000">
                                          <p:val>
                                            <p:strVal val="#ppt_y"/>
                                          </p:val>
                                        </p:tav>
                                      </p:tavLst>
                                    </p:anim>
                                  </p:childTnLst>
                                </p:cTn>
                              </p:par>
                              <p:par>
                                <p:cTn id="199" presetID="2" presetClass="exit" presetSubtype="4" fill="hold" nodeType="withEffect">
                                  <p:stCondLst>
                                    <p:cond delay="0"/>
                                  </p:stCondLst>
                                  <p:childTnLst>
                                    <p:anim calcmode="lin" valueType="num">
                                      <p:cBhvr additive="base">
                                        <p:cTn id="200" dur="3000"/>
                                        <p:tgtEl>
                                          <p:spTgt spid="68"/>
                                        </p:tgtEl>
                                        <p:attrNameLst>
                                          <p:attrName>ppt_x</p:attrName>
                                        </p:attrNameLst>
                                      </p:cBhvr>
                                      <p:tavLst>
                                        <p:tav tm="0">
                                          <p:val>
                                            <p:strVal val="ppt_x"/>
                                          </p:val>
                                        </p:tav>
                                        <p:tav tm="100000">
                                          <p:val>
                                            <p:strVal val="ppt_x"/>
                                          </p:val>
                                        </p:tav>
                                      </p:tavLst>
                                    </p:anim>
                                    <p:anim calcmode="lin" valueType="num">
                                      <p:cBhvr additive="base">
                                        <p:cTn id="201" dur="3000"/>
                                        <p:tgtEl>
                                          <p:spTgt spid="68"/>
                                        </p:tgtEl>
                                        <p:attrNameLst>
                                          <p:attrName>ppt_y</p:attrName>
                                        </p:attrNameLst>
                                      </p:cBhvr>
                                      <p:tavLst>
                                        <p:tav tm="0">
                                          <p:val>
                                            <p:strVal val="ppt_y"/>
                                          </p:val>
                                        </p:tav>
                                        <p:tav tm="100000">
                                          <p:val>
                                            <p:strVal val="1+ppt_h/2"/>
                                          </p:val>
                                        </p:tav>
                                      </p:tavLst>
                                    </p:anim>
                                    <p:set>
                                      <p:cBhvr>
                                        <p:cTn id="202" dur="1" fill="hold">
                                          <p:stCondLst>
                                            <p:cond delay="2999"/>
                                          </p:stCondLst>
                                        </p:cTn>
                                        <p:tgtEl>
                                          <p:spTgt spid="68"/>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3000" fill="hold"/>
                                        <p:tgtEl>
                                          <p:spTgt spid="68"/>
                                        </p:tgtEl>
                                        <p:attrNameLst>
                                          <p:attrName>r</p:attrName>
                                        </p:attrNameLst>
                                      </p:cBhvr>
                                    </p:animRot>
                                  </p:childTnLst>
                                </p:cTn>
                              </p:par>
                              <p:par>
                                <p:cTn id="205" presetID="2" presetClass="entr" presetSubtype="1" fill="hold" nodeType="withEffect">
                                  <p:stCondLst>
                                    <p:cond delay="0"/>
                                  </p:stCondLst>
                                  <p:childTnLst>
                                    <p:set>
                                      <p:cBhvr>
                                        <p:cTn id="206" dur="1" fill="hold">
                                          <p:stCondLst>
                                            <p:cond delay="0"/>
                                          </p:stCondLst>
                                        </p:cTn>
                                        <p:tgtEl>
                                          <p:spTgt spid="84"/>
                                        </p:tgtEl>
                                        <p:attrNameLst>
                                          <p:attrName>style.visibility</p:attrName>
                                        </p:attrNameLst>
                                      </p:cBhvr>
                                      <p:to>
                                        <p:strVal val="visible"/>
                                      </p:to>
                                    </p:set>
                                    <p:anim calcmode="lin" valueType="num">
                                      <p:cBhvr additive="base">
                                        <p:cTn id="207" dur="2000" fill="hold"/>
                                        <p:tgtEl>
                                          <p:spTgt spid="84"/>
                                        </p:tgtEl>
                                        <p:attrNameLst>
                                          <p:attrName>ppt_x</p:attrName>
                                        </p:attrNameLst>
                                      </p:cBhvr>
                                      <p:tavLst>
                                        <p:tav tm="0">
                                          <p:val>
                                            <p:strVal val="#ppt_x"/>
                                          </p:val>
                                        </p:tav>
                                        <p:tav tm="100000">
                                          <p:val>
                                            <p:strVal val="#ppt_x"/>
                                          </p:val>
                                        </p:tav>
                                      </p:tavLst>
                                    </p:anim>
                                    <p:anim calcmode="lin" valueType="num">
                                      <p:cBhvr additive="base">
                                        <p:cTn id="208" dur="2000" fill="hold"/>
                                        <p:tgtEl>
                                          <p:spTgt spid="84"/>
                                        </p:tgtEl>
                                        <p:attrNameLst>
                                          <p:attrName>ppt_y</p:attrName>
                                        </p:attrNameLst>
                                      </p:cBhvr>
                                      <p:tavLst>
                                        <p:tav tm="0">
                                          <p:val>
                                            <p:strVal val="0-#ppt_h/2"/>
                                          </p:val>
                                        </p:tav>
                                        <p:tav tm="100000">
                                          <p:val>
                                            <p:strVal val="#ppt_y"/>
                                          </p:val>
                                        </p:tav>
                                      </p:tavLst>
                                    </p:anim>
                                  </p:childTnLst>
                                </p:cTn>
                              </p:par>
                              <p:par>
                                <p:cTn id="209" presetID="2" presetClass="exit" presetSubtype="4" fill="hold" nodeType="withEffect">
                                  <p:stCondLst>
                                    <p:cond delay="0"/>
                                  </p:stCondLst>
                                  <p:childTnLst>
                                    <p:anim calcmode="lin" valueType="num">
                                      <p:cBhvr additive="base">
                                        <p:cTn id="210" dur="3000"/>
                                        <p:tgtEl>
                                          <p:spTgt spid="84"/>
                                        </p:tgtEl>
                                        <p:attrNameLst>
                                          <p:attrName>ppt_x</p:attrName>
                                        </p:attrNameLst>
                                      </p:cBhvr>
                                      <p:tavLst>
                                        <p:tav tm="0">
                                          <p:val>
                                            <p:strVal val="ppt_x"/>
                                          </p:val>
                                        </p:tav>
                                        <p:tav tm="100000">
                                          <p:val>
                                            <p:strVal val="ppt_x"/>
                                          </p:val>
                                        </p:tav>
                                      </p:tavLst>
                                    </p:anim>
                                    <p:anim calcmode="lin" valueType="num">
                                      <p:cBhvr additive="base">
                                        <p:cTn id="211" dur="3000"/>
                                        <p:tgtEl>
                                          <p:spTgt spid="84"/>
                                        </p:tgtEl>
                                        <p:attrNameLst>
                                          <p:attrName>ppt_y</p:attrName>
                                        </p:attrNameLst>
                                      </p:cBhvr>
                                      <p:tavLst>
                                        <p:tav tm="0">
                                          <p:val>
                                            <p:strVal val="ppt_y"/>
                                          </p:val>
                                        </p:tav>
                                        <p:tav tm="100000">
                                          <p:val>
                                            <p:strVal val="1+ppt_h/2"/>
                                          </p:val>
                                        </p:tav>
                                      </p:tavLst>
                                    </p:anim>
                                    <p:set>
                                      <p:cBhvr>
                                        <p:cTn id="212" dur="1" fill="hold">
                                          <p:stCondLst>
                                            <p:cond delay="2999"/>
                                          </p:stCondLst>
                                        </p:cTn>
                                        <p:tgtEl>
                                          <p:spTgt spid="84"/>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3000" fill="hold"/>
                                        <p:tgtEl>
                                          <p:spTgt spid="84"/>
                                        </p:tgtEl>
                                        <p:attrNameLst>
                                          <p:attrName>r</p:attrName>
                                        </p:attrNameLst>
                                      </p:cBhvr>
                                    </p:animRot>
                                  </p:childTnLst>
                                </p:cTn>
                              </p:par>
                              <p:par>
                                <p:cTn id="215" presetID="2" presetClass="entr" presetSubtype="1" fill="hold" nodeType="withEffect">
                                  <p:stCondLst>
                                    <p:cond delay="0"/>
                                  </p:stCondLst>
                                  <p:childTnLst>
                                    <p:set>
                                      <p:cBhvr>
                                        <p:cTn id="216" dur="1" fill="hold">
                                          <p:stCondLst>
                                            <p:cond delay="0"/>
                                          </p:stCondLst>
                                        </p:cTn>
                                        <p:tgtEl>
                                          <p:spTgt spid="87"/>
                                        </p:tgtEl>
                                        <p:attrNameLst>
                                          <p:attrName>style.visibility</p:attrName>
                                        </p:attrNameLst>
                                      </p:cBhvr>
                                      <p:to>
                                        <p:strVal val="visible"/>
                                      </p:to>
                                    </p:set>
                                    <p:anim calcmode="lin" valueType="num">
                                      <p:cBhvr additive="base">
                                        <p:cTn id="217" dur="2000" fill="hold"/>
                                        <p:tgtEl>
                                          <p:spTgt spid="87"/>
                                        </p:tgtEl>
                                        <p:attrNameLst>
                                          <p:attrName>ppt_x</p:attrName>
                                        </p:attrNameLst>
                                      </p:cBhvr>
                                      <p:tavLst>
                                        <p:tav tm="0">
                                          <p:val>
                                            <p:strVal val="#ppt_x"/>
                                          </p:val>
                                        </p:tav>
                                        <p:tav tm="100000">
                                          <p:val>
                                            <p:strVal val="#ppt_x"/>
                                          </p:val>
                                        </p:tav>
                                      </p:tavLst>
                                    </p:anim>
                                    <p:anim calcmode="lin" valueType="num">
                                      <p:cBhvr additive="base">
                                        <p:cTn id="218" dur="2000" fill="hold"/>
                                        <p:tgtEl>
                                          <p:spTgt spid="87"/>
                                        </p:tgtEl>
                                        <p:attrNameLst>
                                          <p:attrName>ppt_y</p:attrName>
                                        </p:attrNameLst>
                                      </p:cBhvr>
                                      <p:tavLst>
                                        <p:tav tm="0">
                                          <p:val>
                                            <p:strVal val="0-#ppt_h/2"/>
                                          </p:val>
                                        </p:tav>
                                        <p:tav tm="100000">
                                          <p:val>
                                            <p:strVal val="#ppt_y"/>
                                          </p:val>
                                        </p:tav>
                                      </p:tavLst>
                                    </p:anim>
                                  </p:childTnLst>
                                </p:cTn>
                              </p:par>
                              <p:par>
                                <p:cTn id="219" presetID="2" presetClass="exit" presetSubtype="4" fill="hold" nodeType="withEffect">
                                  <p:stCondLst>
                                    <p:cond delay="0"/>
                                  </p:stCondLst>
                                  <p:childTnLst>
                                    <p:anim calcmode="lin" valueType="num">
                                      <p:cBhvr additive="base">
                                        <p:cTn id="220" dur="3000"/>
                                        <p:tgtEl>
                                          <p:spTgt spid="87"/>
                                        </p:tgtEl>
                                        <p:attrNameLst>
                                          <p:attrName>ppt_x</p:attrName>
                                        </p:attrNameLst>
                                      </p:cBhvr>
                                      <p:tavLst>
                                        <p:tav tm="0">
                                          <p:val>
                                            <p:strVal val="ppt_x"/>
                                          </p:val>
                                        </p:tav>
                                        <p:tav tm="100000">
                                          <p:val>
                                            <p:strVal val="ppt_x"/>
                                          </p:val>
                                        </p:tav>
                                      </p:tavLst>
                                    </p:anim>
                                    <p:anim calcmode="lin" valueType="num">
                                      <p:cBhvr additive="base">
                                        <p:cTn id="221" dur="3000"/>
                                        <p:tgtEl>
                                          <p:spTgt spid="87"/>
                                        </p:tgtEl>
                                        <p:attrNameLst>
                                          <p:attrName>ppt_y</p:attrName>
                                        </p:attrNameLst>
                                      </p:cBhvr>
                                      <p:tavLst>
                                        <p:tav tm="0">
                                          <p:val>
                                            <p:strVal val="ppt_y"/>
                                          </p:val>
                                        </p:tav>
                                        <p:tav tm="100000">
                                          <p:val>
                                            <p:strVal val="1+ppt_h/2"/>
                                          </p:val>
                                        </p:tav>
                                      </p:tavLst>
                                    </p:anim>
                                    <p:set>
                                      <p:cBhvr>
                                        <p:cTn id="222" dur="1" fill="hold">
                                          <p:stCondLst>
                                            <p:cond delay="2999"/>
                                          </p:stCondLst>
                                        </p:cTn>
                                        <p:tgtEl>
                                          <p:spTgt spid="87"/>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3000" fill="hold"/>
                                        <p:tgtEl>
                                          <p:spTgt spid="87"/>
                                        </p:tgtEl>
                                        <p:attrNameLst>
                                          <p:attrName>r</p:attrName>
                                        </p:attrNameLst>
                                      </p:cBhvr>
                                    </p:animRot>
                                  </p:childTnLst>
                                </p:cTn>
                              </p:par>
                              <p:par>
                                <p:cTn id="225" presetID="2" presetClass="entr" presetSubtype="1" fill="hold"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2000" fill="hold"/>
                                        <p:tgtEl>
                                          <p:spTgt spid="90"/>
                                        </p:tgtEl>
                                        <p:attrNameLst>
                                          <p:attrName>ppt_x</p:attrName>
                                        </p:attrNameLst>
                                      </p:cBhvr>
                                      <p:tavLst>
                                        <p:tav tm="0">
                                          <p:val>
                                            <p:strVal val="#ppt_x"/>
                                          </p:val>
                                        </p:tav>
                                        <p:tav tm="100000">
                                          <p:val>
                                            <p:strVal val="#ppt_x"/>
                                          </p:val>
                                        </p:tav>
                                      </p:tavLst>
                                    </p:anim>
                                    <p:anim calcmode="lin" valueType="num">
                                      <p:cBhvr additive="base">
                                        <p:cTn id="228" dur="2000" fill="hold"/>
                                        <p:tgtEl>
                                          <p:spTgt spid="90"/>
                                        </p:tgtEl>
                                        <p:attrNameLst>
                                          <p:attrName>ppt_y</p:attrName>
                                        </p:attrNameLst>
                                      </p:cBhvr>
                                      <p:tavLst>
                                        <p:tav tm="0">
                                          <p:val>
                                            <p:strVal val="0-#ppt_h/2"/>
                                          </p:val>
                                        </p:tav>
                                        <p:tav tm="100000">
                                          <p:val>
                                            <p:strVal val="#ppt_y"/>
                                          </p:val>
                                        </p:tav>
                                      </p:tavLst>
                                    </p:anim>
                                  </p:childTnLst>
                                </p:cTn>
                              </p:par>
                              <p:par>
                                <p:cTn id="229" presetID="2" presetClass="exit" presetSubtype="4" fill="hold" nodeType="withEffect">
                                  <p:stCondLst>
                                    <p:cond delay="0"/>
                                  </p:stCondLst>
                                  <p:childTnLst>
                                    <p:anim calcmode="lin" valueType="num">
                                      <p:cBhvr additive="base">
                                        <p:cTn id="230" dur="3000"/>
                                        <p:tgtEl>
                                          <p:spTgt spid="90"/>
                                        </p:tgtEl>
                                        <p:attrNameLst>
                                          <p:attrName>ppt_x</p:attrName>
                                        </p:attrNameLst>
                                      </p:cBhvr>
                                      <p:tavLst>
                                        <p:tav tm="0">
                                          <p:val>
                                            <p:strVal val="ppt_x"/>
                                          </p:val>
                                        </p:tav>
                                        <p:tav tm="100000">
                                          <p:val>
                                            <p:strVal val="ppt_x"/>
                                          </p:val>
                                        </p:tav>
                                      </p:tavLst>
                                    </p:anim>
                                    <p:anim calcmode="lin" valueType="num">
                                      <p:cBhvr additive="base">
                                        <p:cTn id="231" dur="3000"/>
                                        <p:tgtEl>
                                          <p:spTgt spid="90"/>
                                        </p:tgtEl>
                                        <p:attrNameLst>
                                          <p:attrName>ppt_y</p:attrName>
                                        </p:attrNameLst>
                                      </p:cBhvr>
                                      <p:tavLst>
                                        <p:tav tm="0">
                                          <p:val>
                                            <p:strVal val="ppt_y"/>
                                          </p:val>
                                        </p:tav>
                                        <p:tav tm="100000">
                                          <p:val>
                                            <p:strVal val="1+ppt_h/2"/>
                                          </p:val>
                                        </p:tav>
                                      </p:tavLst>
                                    </p:anim>
                                    <p:set>
                                      <p:cBhvr>
                                        <p:cTn id="232" dur="1" fill="hold">
                                          <p:stCondLst>
                                            <p:cond delay="2999"/>
                                          </p:stCondLst>
                                        </p:cTn>
                                        <p:tgtEl>
                                          <p:spTgt spid="90"/>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3000" fill="hold"/>
                                        <p:tgtEl>
                                          <p:spTgt spid="90"/>
                                        </p:tgtEl>
                                        <p:attrNameLst>
                                          <p:attrName>r</p:attrName>
                                        </p:attrNameLst>
                                      </p:cBhvr>
                                    </p:animRot>
                                  </p:childTnLst>
                                </p:cTn>
                              </p:par>
                              <p:par>
                                <p:cTn id="235" presetID="2" presetClass="entr" presetSubtype="1" fill="hold" nodeType="withEffect">
                                  <p:stCondLst>
                                    <p:cond delay="0"/>
                                  </p:stCondLst>
                                  <p:childTnLst>
                                    <p:set>
                                      <p:cBhvr>
                                        <p:cTn id="236" dur="1" fill="hold">
                                          <p:stCondLst>
                                            <p:cond delay="0"/>
                                          </p:stCondLst>
                                        </p:cTn>
                                        <p:tgtEl>
                                          <p:spTgt spid="93"/>
                                        </p:tgtEl>
                                        <p:attrNameLst>
                                          <p:attrName>style.visibility</p:attrName>
                                        </p:attrNameLst>
                                      </p:cBhvr>
                                      <p:to>
                                        <p:strVal val="visible"/>
                                      </p:to>
                                    </p:set>
                                    <p:anim calcmode="lin" valueType="num">
                                      <p:cBhvr additive="base">
                                        <p:cTn id="237" dur="2000" fill="hold"/>
                                        <p:tgtEl>
                                          <p:spTgt spid="93"/>
                                        </p:tgtEl>
                                        <p:attrNameLst>
                                          <p:attrName>ppt_x</p:attrName>
                                        </p:attrNameLst>
                                      </p:cBhvr>
                                      <p:tavLst>
                                        <p:tav tm="0">
                                          <p:val>
                                            <p:strVal val="#ppt_x"/>
                                          </p:val>
                                        </p:tav>
                                        <p:tav tm="100000">
                                          <p:val>
                                            <p:strVal val="#ppt_x"/>
                                          </p:val>
                                        </p:tav>
                                      </p:tavLst>
                                    </p:anim>
                                    <p:anim calcmode="lin" valueType="num">
                                      <p:cBhvr additive="base">
                                        <p:cTn id="238" dur="2000" fill="hold"/>
                                        <p:tgtEl>
                                          <p:spTgt spid="93"/>
                                        </p:tgtEl>
                                        <p:attrNameLst>
                                          <p:attrName>ppt_y</p:attrName>
                                        </p:attrNameLst>
                                      </p:cBhvr>
                                      <p:tavLst>
                                        <p:tav tm="0">
                                          <p:val>
                                            <p:strVal val="0-#ppt_h/2"/>
                                          </p:val>
                                        </p:tav>
                                        <p:tav tm="100000">
                                          <p:val>
                                            <p:strVal val="#ppt_y"/>
                                          </p:val>
                                        </p:tav>
                                      </p:tavLst>
                                    </p:anim>
                                  </p:childTnLst>
                                </p:cTn>
                              </p:par>
                              <p:par>
                                <p:cTn id="239" presetID="2" presetClass="exit" presetSubtype="4" fill="hold" nodeType="withEffect">
                                  <p:stCondLst>
                                    <p:cond delay="0"/>
                                  </p:stCondLst>
                                  <p:childTnLst>
                                    <p:anim calcmode="lin" valueType="num">
                                      <p:cBhvr additive="base">
                                        <p:cTn id="240" dur="3000"/>
                                        <p:tgtEl>
                                          <p:spTgt spid="93"/>
                                        </p:tgtEl>
                                        <p:attrNameLst>
                                          <p:attrName>ppt_x</p:attrName>
                                        </p:attrNameLst>
                                      </p:cBhvr>
                                      <p:tavLst>
                                        <p:tav tm="0">
                                          <p:val>
                                            <p:strVal val="ppt_x"/>
                                          </p:val>
                                        </p:tav>
                                        <p:tav tm="100000">
                                          <p:val>
                                            <p:strVal val="ppt_x"/>
                                          </p:val>
                                        </p:tav>
                                      </p:tavLst>
                                    </p:anim>
                                    <p:anim calcmode="lin" valueType="num">
                                      <p:cBhvr additive="base">
                                        <p:cTn id="241" dur="3000"/>
                                        <p:tgtEl>
                                          <p:spTgt spid="93"/>
                                        </p:tgtEl>
                                        <p:attrNameLst>
                                          <p:attrName>ppt_y</p:attrName>
                                        </p:attrNameLst>
                                      </p:cBhvr>
                                      <p:tavLst>
                                        <p:tav tm="0">
                                          <p:val>
                                            <p:strVal val="ppt_y"/>
                                          </p:val>
                                        </p:tav>
                                        <p:tav tm="100000">
                                          <p:val>
                                            <p:strVal val="1+ppt_h/2"/>
                                          </p:val>
                                        </p:tav>
                                      </p:tavLst>
                                    </p:anim>
                                    <p:set>
                                      <p:cBhvr>
                                        <p:cTn id="242" dur="1" fill="hold">
                                          <p:stCondLst>
                                            <p:cond delay="2999"/>
                                          </p:stCondLst>
                                        </p:cTn>
                                        <p:tgtEl>
                                          <p:spTgt spid="93"/>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3000" fill="hold"/>
                                        <p:tgtEl>
                                          <p:spTgt spid="93"/>
                                        </p:tgtEl>
                                        <p:attrNameLst>
                                          <p:attrName>r</p:attrName>
                                        </p:attrNameLst>
                                      </p:cBhvr>
                                    </p:animRot>
                                  </p:childTnLst>
                                </p:cTn>
                              </p:par>
                              <p:par>
                                <p:cTn id="245" presetID="2" presetClass="entr" presetSubtype="1" fill="hold" nodeType="withEffect">
                                  <p:stCondLst>
                                    <p:cond delay="0"/>
                                  </p:stCondLst>
                                  <p:childTnLst>
                                    <p:set>
                                      <p:cBhvr>
                                        <p:cTn id="246" dur="1" fill="hold">
                                          <p:stCondLst>
                                            <p:cond delay="0"/>
                                          </p:stCondLst>
                                        </p:cTn>
                                        <p:tgtEl>
                                          <p:spTgt spid="104"/>
                                        </p:tgtEl>
                                        <p:attrNameLst>
                                          <p:attrName>style.visibility</p:attrName>
                                        </p:attrNameLst>
                                      </p:cBhvr>
                                      <p:to>
                                        <p:strVal val="visible"/>
                                      </p:to>
                                    </p:set>
                                    <p:anim calcmode="lin" valueType="num">
                                      <p:cBhvr additive="base">
                                        <p:cTn id="247" dur="2000" fill="hold"/>
                                        <p:tgtEl>
                                          <p:spTgt spid="104"/>
                                        </p:tgtEl>
                                        <p:attrNameLst>
                                          <p:attrName>ppt_x</p:attrName>
                                        </p:attrNameLst>
                                      </p:cBhvr>
                                      <p:tavLst>
                                        <p:tav tm="0">
                                          <p:val>
                                            <p:strVal val="#ppt_x"/>
                                          </p:val>
                                        </p:tav>
                                        <p:tav tm="100000">
                                          <p:val>
                                            <p:strVal val="#ppt_x"/>
                                          </p:val>
                                        </p:tav>
                                      </p:tavLst>
                                    </p:anim>
                                    <p:anim calcmode="lin" valueType="num">
                                      <p:cBhvr additive="base">
                                        <p:cTn id="248" dur="2000" fill="hold"/>
                                        <p:tgtEl>
                                          <p:spTgt spid="104"/>
                                        </p:tgtEl>
                                        <p:attrNameLst>
                                          <p:attrName>ppt_y</p:attrName>
                                        </p:attrNameLst>
                                      </p:cBhvr>
                                      <p:tavLst>
                                        <p:tav tm="0">
                                          <p:val>
                                            <p:strVal val="0-#ppt_h/2"/>
                                          </p:val>
                                        </p:tav>
                                        <p:tav tm="100000">
                                          <p:val>
                                            <p:strVal val="#ppt_y"/>
                                          </p:val>
                                        </p:tav>
                                      </p:tavLst>
                                    </p:anim>
                                  </p:childTnLst>
                                </p:cTn>
                              </p:par>
                              <p:par>
                                <p:cTn id="249" presetID="2" presetClass="exit" presetSubtype="4" fill="hold" nodeType="withEffect">
                                  <p:stCondLst>
                                    <p:cond delay="0"/>
                                  </p:stCondLst>
                                  <p:childTnLst>
                                    <p:anim calcmode="lin" valueType="num">
                                      <p:cBhvr additive="base">
                                        <p:cTn id="250" dur="3000"/>
                                        <p:tgtEl>
                                          <p:spTgt spid="104"/>
                                        </p:tgtEl>
                                        <p:attrNameLst>
                                          <p:attrName>ppt_x</p:attrName>
                                        </p:attrNameLst>
                                      </p:cBhvr>
                                      <p:tavLst>
                                        <p:tav tm="0">
                                          <p:val>
                                            <p:strVal val="ppt_x"/>
                                          </p:val>
                                        </p:tav>
                                        <p:tav tm="100000">
                                          <p:val>
                                            <p:strVal val="ppt_x"/>
                                          </p:val>
                                        </p:tav>
                                      </p:tavLst>
                                    </p:anim>
                                    <p:anim calcmode="lin" valueType="num">
                                      <p:cBhvr additive="base">
                                        <p:cTn id="251" dur="3000"/>
                                        <p:tgtEl>
                                          <p:spTgt spid="104"/>
                                        </p:tgtEl>
                                        <p:attrNameLst>
                                          <p:attrName>ppt_y</p:attrName>
                                        </p:attrNameLst>
                                      </p:cBhvr>
                                      <p:tavLst>
                                        <p:tav tm="0">
                                          <p:val>
                                            <p:strVal val="ppt_y"/>
                                          </p:val>
                                        </p:tav>
                                        <p:tav tm="100000">
                                          <p:val>
                                            <p:strVal val="1+ppt_h/2"/>
                                          </p:val>
                                        </p:tav>
                                      </p:tavLst>
                                    </p:anim>
                                    <p:set>
                                      <p:cBhvr>
                                        <p:cTn id="252" dur="1" fill="hold">
                                          <p:stCondLst>
                                            <p:cond delay="2999"/>
                                          </p:stCondLst>
                                        </p:cTn>
                                        <p:tgtEl>
                                          <p:spTgt spid="104"/>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3000" fill="hold"/>
                                        <p:tgtEl>
                                          <p:spTgt spid="104"/>
                                        </p:tgtEl>
                                        <p:attrNameLst>
                                          <p:attrName>r</p:attrName>
                                        </p:attrNameLst>
                                      </p:cBhvr>
                                    </p:animRot>
                                  </p:childTnLst>
                                </p:cTn>
                              </p:par>
                              <p:par>
                                <p:cTn id="255" presetID="2" presetClass="entr" presetSubtype="1" fill="hold" nodeType="withEffect">
                                  <p:stCondLst>
                                    <p:cond delay="0"/>
                                  </p:stCondLst>
                                  <p:childTnLst>
                                    <p:set>
                                      <p:cBhvr>
                                        <p:cTn id="256" dur="1" fill="hold">
                                          <p:stCondLst>
                                            <p:cond delay="0"/>
                                          </p:stCondLst>
                                        </p:cTn>
                                        <p:tgtEl>
                                          <p:spTgt spid="96"/>
                                        </p:tgtEl>
                                        <p:attrNameLst>
                                          <p:attrName>style.visibility</p:attrName>
                                        </p:attrNameLst>
                                      </p:cBhvr>
                                      <p:to>
                                        <p:strVal val="visible"/>
                                      </p:to>
                                    </p:set>
                                    <p:anim calcmode="lin" valueType="num">
                                      <p:cBhvr additive="base">
                                        <p:cTn id="257" dur="2000" fill="hold"/>
                                        <p:tgtEl>
                                          <p:spTgt spid="96"/>
                                        </p:tgtEl>
                                        <p:attrNameLst>
                                          <p:attrName>ppt_x</p:attrName>
                                        </p:attrNameLst>
                                      </p:cBhvr>
                                      <p:tavLst>
                                        <p:tav tm="0">
                                          <p:val>
                                            <p:strVal val="#ppt_x"/>
                                          </p:val>
                                        </p:tav>
                                        <p:tav tm="100000">
                                          <p:val>
                                            <p:strVal val="#ppt_x"/>
                                          </p:val>
                                        </p:tav>
                                      </p:tavLst>
                                    </p:anim>
                                    <p:anim calcmode="lin" valueType="num">
                                      <p:cBhvr additive="base">
                                        <p:cTn id="258" dur="2000" fill="hold"/>
                                        <p:tgtEl>
                                          <p:spTgt spid="96"/>
                                        </p:tgtEl>
                                        <p:attrNameLst>
                                          <p:attrName>ppt_y</p:attrName>
                                        </p:attrNameLst>
                                      </p:cBhvr>
                                      <p:tavLst>
                                        <p:tav tm="0">
                                          <p:val>
                                            <p:strVal val="0-#ppt_h/2"/>
                                          </p:val>
                                        </p:tav>
                                        <p:tav tm="100000">
                                          <p:val>
                                            <p:strVal val="#ppt_y"/>
                                          </p:val>
                                        </p:tav>
                                      </p:tavLst>
                                    </p:anim>
                                  </p:childTnLst>
                                </p:cTn>
                              </p:par>
                              <p:par>
                                <p:cTn id="259" presetID="2" presetClass="exit" presetSubtype="4" fill="hold" nodeType="withEffect">
                                  <p:stCondLst>
                                    <p:cond delay="0"/>
                                  </p:stCondLst>
                                  <p:childTnLst>
                                    <p:anim calcmode="lin" valueType="num">
                                      <p:cBhvr additive="base">
                                        <p:cTn id="260" dur="3000"/>
                                        <p:tgtEl>
                                          <p:spTgt spid="96"/>
                                        </p:tgtEl>
                                        <p:attrNameLst>
                                          <p:attrName>ppt_x</p:attrName>
                                        </p:attrNameLst>
                                      </p:cBhvr>
                                      <p:tavLst>
                                        <p:tav tm="0">
                                          <p:val>
                                            <p:strVal val="ppt_x"/>
                                          </p:val>
                                        </p:tav>
                                        <p:tav tm="100000">
                                          <p:val>
                                            <p:strVal val="ppt_x"/>
                                          </p:val>
                                        </p:tav>
                                      </p:tavLst>
                                    </p:anim>
                                    <p:anim calcmode="lin" valueType="num">
                                      <p:cBhvr additive="base">
                                        <p:cTn id="261" dur="3000"/>
                                        <p:tgtEl>
                                          <p:spTgt spid="96"/>
                                        </p:tgtEl>
                                        <p:attrNameLst>
                                          <p:attrName>ppt_y</p:attrName>
                                        </p:attrNameLst>
                                      </p:cBhvr>
                                      <p:tavLst>
                                        <p:tav tm="0">
                                          <p:val>
                                            <p:strVal val="ppt_y"/>
                                          </p:val>
                                        </p:tav>
                                        <p:tav tm="100000">
                                          <p:val>
                                            <p:strVal val="1+ppt_h/2"/>
                                          </p:val>
                                        </p:tav>
                                      </p:tavLst>
                                    </p:anim>
                                    <p:set>
                                      <p:cBhvr>
                                        <p:cTn id="262" dur="1" fill="hold">
                                          <p:stCondLst>
                                            <p:cond delay="2999"/>
                                          </p:stCondLst>
                                        </p:cTn>
                                        <p:tgtEl>
                                          <p:spTgt spid="96"/>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3000" fill="hold"/>
                                        <p:tgtEl>
                                          <p:spTgt spid="96"/>
                                        </p:tgtEl>
                                        <p:attrNameLst>
                                          <p:attrName>r</p:attrName>
                                        </p:attrNameLst>
                                      </p:cBhvr>
                                    </p:animRot>
                                  </p:childTnLst>
                                </p:cTn>
                              </p:par>
                              <p:par>
                                <p:cTn id="265" presetID="2" presetClass="entr" presetSubtype="1" fill="hold" nodeType="withEffect">
                                  <p:stCondLst>
                                    <p:cond delay="0"/>
                                  </p:stCondLst>
                                  <p:childTnLst>
                                    <p:set>
                                      <p:cBhvr>
                                        <p:cTn id="266" dur="1" fill="hold">
                                          <p:stCondLst>
                                            <p:cond delay="0"/>
                                          </p:stCondLst>
                                        </p:cTn>
                                        <p:tgtEl>
                                          <p:spTgt spid="103"/>
                                        </p:tgtEl>
                                        <p:attrNameLst>
                                          <p:attrName>style.visibility</p:attrName>
                                        </p:attrNameLst>
                                      </p:cBhvr>
                                      <p:to>
                                        <p:strVal val="visible"/>
                                      </p:to>
                                    </p:set>
                                    <p:anim calcmode="lin" valueType="num">
                                      <p:cBhvr additive="base">
                                        <p:cTn id="267" dur="2000" fill="hold"/>
                                        <p:tgtEl>
                                          <p:spTgt spid="103"/>
                                        </p:tgtEl>
                                        <p:attrNameLst>
                                          <p:attrName>ppt_x</p:attrName>
                                        </p:attrNameLst>
                                      </p:cBhvr>
                                      <p:tavLst>
                                        <p:tav tm="0">
                                          <p:val>
                                            <p:strVal val="#ppt_x"/>
                                          </p:val>
                                        </p:tav>
                                        <p:tav tm="100000">
                                          <p:val>
                                            <p:strVal val="#ppt_x"/>
                                          </p:val>
                                        </p:tav>
                                      </p:tavLst>
                                    </p:anim>
                                    <p:anim calcmode="lin" valueType="num">
                                      <p:cBhvr additive="base">
                                        <p:cTn id="268" dur="2000" fill="hold"/>
                                        <p:tgtEl>
                                          <p:spTgt spid="103"/>
                                        </p:tgtEl>
                                        <p:attrNameLst>
                                          <p:attrName>ppt_y</p:attrName>
                                        </p:attrNameLst>
                                      </p:cBhvr>
                                      <p:tavLst>
                                        <p:tav tm="0">
                                          <p:val>
                                            <p:strVal val="0-#ppt_h/2"/>
                                          </p:val>
                                        </p:tav>
                                        <p:tav tm="100000">
                                          <p:val>
                                            <p:strVal val="#ppt_y"/>
                                          </p:val>
                                        </p:tav>
                                      </p:tavLst>
                                    </p:anim>
                                  </p:childTnLst>
                                </p:cTn>
                              </p:par>
                              <p:par>
                                <p:cTn id="269" presetID="2" presetClass="exit" presetSubtype="4" fill="hold" nodeType="withEffect">
                                  <p:stCondLst>
                                    <p:cond delay="0"/>
                                  </p:stCondLst>
                                  <p:childTnLst>
                                    <p:anim calcmode="lin" valueType="num">
                                      <p:cBhvr additive="base">
                                        <p:cTn id="270" dur="3000"/>
                                        <p:tgtEl>
                                          <p:spTgt spid="103"/>
                                        </p:tgtEl>
                                        <p:attrNameLst>
                                          <p:attrName>ppt_x</p:attrName>
                                        </p:attrNameLst>
                                      </p:cBhvr>
                                      <p:tavLst>
                                        <p:tav tm="0">
                                          <p:val>
                                            <p:strVal val="ppt_x"/>
                                          </p:val>
                                        </p:tav>
                                        <p:tav tm="100000">
                                          <p:val>
                                            <p:strVal val="ppt_x"/>
                                          </p:val>
                                        </p:tav>
                                      </p:tavLst>
                                    </p:anim>
                                    <p:anim calcmode="lin" valueType="num">
                                      <p:cBhvr additive="base">
                                        <p:cTn id="271" dur="3000"/>
                                        <p:tgtEl>
                                          <p:spTgt spid="103"/>
                                        </p:tgtEl>
                                        <p:attrNameLst>
                                          <p:attrName>ppt_y</p:attrName>
                                        </p:attrNameLst>
                                      </p:cBhvr>
                                      <p:tavLst>
                                        <p:tav tm="0">
                                          <p:val>
                                            <p:strVal val="ppt_y"/>
                                          </p:val>
                                        </p:tav>
                                        <p:tav tm="100000">
                                          <p:val>
                                            <p:strVal val="1+ppt_h/2"/>
                                          </p:val>
                                        </p:tav>
                                      </p:tavLst>
                                    </p:anim>
                                    <p:set>
                                      <p:cBhvr>
                                        <p:cTn id="272" dur="1" fill="hold">
                                          <p:stCondLst>
                                            <p:cond delay="2999"/>
                                          </p:stCondLst>
                                        </p:cTn>
                                        <p:tgtEl>
                                          <p:spTgt spid="103"/>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3000" fill="hold"/>
                                        <p:tgtEl>
                                          <p:spTgt spid="103"/>
                                        </p:tgtEl>
                                        <p:attrNameLst>
                                          <p:attrName>r</p:attrName>
                                        </p:attrNameLst>
                                      </p:cBhvr>
                                    </p:animRot>
                                  </p:childTnLst>
                                </p:cTn>
                              </p:par>
                              <p:par>
                                <p:cTn id="275" presetID="2" presetClass="entr" presetSubtype="1" fill="hold" nodeType="withEffect">
                                  <p:stCondLst>
                                    <p:cond delay="0"/>
                                  </p:stCondLst>
                                  <p:childTnLst>
                                    <p:set>
                                      <p:cBhvr>
                                        <p:cTn id="276" dur="1" fill="hold">
                                          <p:stCondLst>
                                            <p:cond delay="0"/>
                                          </p:stCondLst>
                                        </p:cTn>
                                        <p:tgtEl>
                                          <p:spTgt spid="102"/>
                                        </p:tgtEl>
                                        <p:attrNameLst>
                                          <p:attrName>style.visibility</p:attrName>
                                        </p:attrNameLst>
                                      </p:cBhvr>
                                      <p:to>
                                        <p:strVal val="visible"/>
                                      </p:to>
                                    </p:set>
                                    <p:anim calcmode="lin" valueType="num">
                                      <p:cBhvr additive="base">
                                        <p:cTn id="277" dur="2000" fill="hold"/>
                                        <p:tgtEl>
                                          <p:spTgt spid="102"/>
                                        </p:tgtEl>
                                        <p:attrNameLst>
                                          <p:attrName>ppt_x</p:attrName>
                                        </p:attrNameLst>
                                      </p:cBhvr>
                                      <p:tavLst>
                                        <p:tav tm="0">
                                          <p:val>
                                            <p:strVal val="#ppt_x"/>
                                          </p:val>
                                        </p:tav>
                                        <p:tav tm="100000">
                                          <p:val>
                                            <p:strVal val="#ppt_x"/>
                                          </p:val>
                                        </p:tav>
                                      </p:tavLst>
                                    </p:anim>
                                    <p:anim calcmode="lin" valueType="num">
                                      <p:cBhvr additive="base">
                                        <p:cTn id="278" dur="2000" fill="hold"/>
                                        <p:tgtEl>
                                          <p:spTgt spid="102"/>
                                        </p:tgtEl>
                                        <p:attrNameLst>
                                          <p:attrName>ppt_y</p:attrName>
                                        </p:attrNameLst>
                                      </p:cBhvr>
                                      <p:tavLst>
                                        <p:tav tm="0">
                                          <p:val>
                                            <p:strVal val="0-#ppt_h/2"/>
                                          </p:val>
                                        </p:tav>
                                        <p:tav tm="100000">
                                          <p:val>
                                            <p:strVal val="#ppt_y"/>
                                          </p:val>
                                        </p:tav>
                                      </p:tavLst>
                                    </p:anim>
                                  </p:childTnLst>
                                </p:cTn>
                              </p:par>
                              <p:par>
                                <p:cTn id="279" presetID="2" presetClass="exit" presetSubtype="4" fill="hold" nodeType="withEffect">
                                  <p:stCondLst>
                                    <p:cond delay="0"/>
                                  </p:stCondLst>
                                  <p:childTnLst>
                                    <p:anim calcmode="lin" valueType="num">
                                      <p:cBhvr additive="base">
                                        <p:cTn id="280" dur="3000"/>
                                        <p:tgtEl>
                                          <p:spTgt spid="102"/>
                                        </p:tgtEl>
                                        <p:attrNameLst>
                                          <p:attrName>ppt_x</p:attrName>
                                        </p:attrNameLst>
                                      </p:cBhvr>
                                      <p:tavLst>
                                        <p:tav tm="0">
                                          <p:val>
                                            <p:strVal val="ppt_x"/>
                                          </p:val>
                                        </p:tav>
                                        <p:tav tm="100000">
                                          <p:val>
                                            <p:strVal val="ppt_x"/>
                                          </p:val>
                                        </p:tav>
                                      </p:tavLst>
                                    </p:anim>
                                    <p:anim calcmode="lin" valueType="num">
                                      <p:cBhvr additive="base">
                                        <p:cTn id="281" dur="3000"/>
                                        <p:tgtEl>
                                          <p:spTgt spid="102"/>
                                        </p:tgtEl>
                                        <p:attrNameLst>
                                          <p:attrName>ppt_y</p:attrName>
                                        </p:attrNameLst>
                                      </p:cBhvr>
                                      <p:tavLst>
                                        <p:tav tm="0">
                                          <p:val>
                                            <p:strVal val="ppt_y"/>
                                          </p:val>
                                        </p:tav>
                                        <p:tav tm="100000">
                                          <p:val>
                                            <p:strVal val="1+ppt_h/2"/>
                                          </p:val>
                                        </p:tav>
                                      </p:tavLst>
                                    </p:anim>
                                    <p:set>
                                      <p:cBhvr>
                                        <p:cTn id="282" dur="1" fill="hold">
                                          <p:stCondLst>
                                            <p:cond delay="2999"/>
                                          </p:stCondLst>
                                        </p:cTn>
                                        <p:tgtEl>
                                          <p:spTgt spid="102"/>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3000" fill="hold"/>
                                        <p:tgtEl>
                                          <p:spTgt spid="102"/>
                                        </p:tgtEl>
                                        <p:attrNameLst>
                                          <p:attrName>r</p:attrName>
                                        </p:attrNameLst>
                                      </p:cBhvr>
                                    </p:animRot>
                                  </p:childTnLst>
                                </p:cTn>
                              </p:par>
                              <p:par>
                                <p:cTn id="285" presetID="2" presetClass="entr" presetSubtype="1" fill="hold" nodeType="withEffect">
                                  <p:stCondLst>
                                    <p:cond delay="0"/>
                                  </p:stCondLst>
                                  <p:childTnLst>
                                    <p:set>
                                      <p:cBhvr>
                                        <p:cTn id="286" dur="1" fill="hold">
                                          <p:stCondLst>
                                            <p:cond delay="0"/>
                                          </p:stCondLst>
                                        </p:cTn>
                                        <p:tgtEl>
                                          <p:spTgt spid="101"/>
                                        </p:tgtEl>
                                        <p:attrNameLst>
                                          <p:attrName>style.visibility</p:attrName>
                                        </p:attrNameLst>
                                      </p:cBhvr>
                                      <p:to>
                                        <p:strVal val="visible"/>
                                      </p:to>
                                    </p:set>
                                    <p:anim calcmode="lin" valueType="num">
                                      <p:cBhvr additive="base">
                                        <p:cTn id="287" dur="2000" fill="hold"/>
                                        <p:tgtEl>
                                          <p:spTgt spid="101"/>
                                        </p:tgtEl>
                                        <p:attrNameLst>
                                          <p:attrName>ppt_x</p:attrName>
                                        </p:attrNameLst>
                                      </p:cBhvr>
                                      <p:tavLst>
                                        <p:tav tm="0">
                                          <p:val>
                                            <p:strVal val="#ppt_x"/>
                                          </p:val>
                                        </p:tav>
                                        <p:tav tm="100000">
                                          <p:val>
                                            <p:strVal val="#ppt_x"/>
                                          </p:val>
                                        </p:tav>
                                      </p:tavLst>
                                    </p:anim>
                                    <p:anim calcmode="lin" valueType="num">
                                      <p:cBhvr additive="base">
                                        <p:cTn id="288" dur="2000" fill="hold"/>
                                        <p:tgtEl>
                                          <p:spTgt spid="101"/>
                                        </p:tgtEl>
                                        <p:attrNameLst>
                                          <p:attrName>ppt_y</p:attrName>
                                        </p:attrNameLst>
                                      </p:cBhvr>
                                      <p:tavLst>
                                        <p:tav tm="0">
                                          <p:val>
                                            <p:strVal val="0-#ppt_h/2"/>
                                          </p:val>
                                        </p:tav>
                                        <p:tav tm="100000">
                                          <p:val>
                                            <p:strVal val="#ppt_y"/>
                                          </p:val>
                                        </p:tav>
                                      </p:tavLst>
                                    </p:anim>
                                  </p:childTnLst>
                                </p:cTn>
                              </p:par>
                              <p:par>
                                <p:cTn id="289" presetID="2" presetClass="exit" presetSubtype="4" fill="hold" nodeType="withEffect">
                                  <p:stCondLst>
                                    <p:cond delay="0"/>
                                  </p:stCondLst>
                                  <p:childTnLst>
                                    <p:anim calcmode="lin" valueType="num">
                                      <p:cBhvr additive="base">
                                        <p:cTn id="290" dur="3000"/>
                                        <p:tgtEl>
                                          <p:spTgt spid="101"/>
                                        </p:tgtEl>
                                        <p:attrNameLst>
                                          <p:attrName>ppt_x</p:attrName>
                                        </p:attrNameLst>
                                      </p:cBhvr>
                                      <p:tavLst>
                                        <p:tav tm="0">
                                          <p:val>
                                            <p:strVal val="ppt_x"/>
                                          </p:val>
                                        </p:tav>
                                        <p:tav tm="100000">
                                          <p:val>
                                            <p:strVal val="ppt_x"/>
                                          </p:val>
                                        </p:tav>
                                      </p:tavLst>
                                    </p:anim>
                                    <p:anim calcmode="lin" valueType="num">
                                      <p:cBhvr additive="base">
                                        <p:cTn id="291" dur="3000"/>
                                        <p:tgtEl>
                                          <p:spTgt spid="101"/>
                                        </p:tgtEl>
                                        <p:attrNameLst>
                                          <p:attrName>ppt_y</p:attrName>
                                        </p:attrNameLst>
                                      </p:cBhvr>
                                      <p:tavLst>
                                        <p:tav tm="0">
                                          <p:val>
                                            <p:strVal val="ppt_y"/>
                                          </p:val>
                                        </p:tav>
                                        <p:tav tm="100000">
                                          <p:val>
                                            <p:strVal val="1+ppt_h/2"/>
                                          </p:val>
                                        </p:tav>
                                      </p:tavLst>
                                    </p:anim>
                                    <p:set>
                                      <p:cBhvr>
                                        <p:cTn id="292" dur="1" fill="hold">
                                          <p:stCondLst>
                                            <p:cond delay="2999"/>
                                          </p:stCondLst>
                                        </p:cTn>
                                        <p:tgtEl>
                                          <p:spTgt spid="101"/>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3000" fill="hold"/>
                                        <p:tgtEl>
                                          <p:spTgt spid="101"/>
                                        </p:tgtEl>
                                        <p:attrNameLst>
                                          <p:attrName>r</p:attrName>
                                        </p:attrNameLst>
                                      </p:cBhvr>
                                    </p:animRot>
                                  </p:childTnLst>
                                </p:cTn>
                              </p:par>
                              <p:par>
                                <p:cTn id="295" presetID="2" presetClass="entr" presetSubtype="1" fill="hold" nodeType="withEffect">
                                  <p:stCondLst>
                                    <p:cond delay="0"/>
                                  </p:stCondLst>
                                  <p:childTnLst>
                                    <p:set>
                                      <p:cBhvr>
                                        <p:cTn id="296" dur="1" fill="hold">
                                          <p:stCondLst>
                                            <p:cond delay="0"/>
                                          </p:stCondLst>
                                        </p:cTn>
                                        <p:tgtEl>
                                          <p:spTgt spid="100"/>
                                        </p:tgtEl>
                                        <p:attrNameLst>
                                          <p:attrName>style.visibility</p:attrName>
                                        </p:attrNameLst>
                                      </p:cBhvr>
                                      <p:to>
                                        <p:strVal val="visible"/>
                                      </p:to>
                                    </p:set>
                                    <p:anim calcmode="lin" valueType="num">
                                      <p:cBhvr additive="base">
                                        <p:cTn id="297" dur="2000" fill="hold"/>
                                        <p:tgtEl>
                                          <p:spTgt spid="100"/>
                                        </p:tgtEl>
                                        <p:attrNameLst>
                                          <p:attrName>ppt_x</p:attrName>
                                        </p:attrNameLst>
                                      </p:cBhvr>
                                      <p:tavLst>
                                        <p:tav tm="0">
                                          <p:val>
                                            <p:strVal val="#ppt_x"/>
                                          </p:val>
                                        </p:tav>
                                        <p:tav tm="100000">
                                          <p:val>
                                            <p:strVal val="#ppt_x"/>
                                          </p:val>
                                        </p:tav>
                                      </p:tavLst>
                                    </p:anim>
                                    <p:anim calcmode="lin" valueType="num">
                                      <p:cBhvr additive="base">
                                        <p:cTn id="298" dur="2000" fill="hold"/>
                                        <p:tgtEl>
                                          <p:spTgt spid="100"/>
                                        </p:tgtEl>
                                        <p:attrNameLst>
                                          <p:attrName>ppt_y</p:attrName>
                                        </p:attrNameLst>
                                      </p:cBhvr>
                                      <p:tavLst>
                                        <p:tav tm="0">
                                          <p:val>
                                            <p:strVal val="0-#ppt_h/2"/>
                                          </p:val>
                                        </p:tav>
                                        <p:tav tm="100000">
                                          <p:val>
                                            <p:strVal val="#ppt_y"/>
                                          </p:val>
                                        </p:tav>
                                      </p:tavLst>
                                    </p:anim>
                                  </p:childTnLst>
                                </p:cTn>
                              </p:par>
                              <p:par>
                                <p:cTn id="299" presetID="2" presetClass="exit" presetSubtype="4" fill="hold" nodeType="withEffect">
                                  <p:stCondLst>
                                    <p:cond delay="0"/>
                                  </p:stCondLst>
                                  <p:childTnLst>
                                    <p:anim calcmode="lin" valueType="num">
                                      <p:cBhvr additive="base">
                                        <p:cTn id="300" dur="3000"/>
                                        <p:tgtEl>
                                          <p:spTgt spid="100"/>
                                        </p:tgtEl>
                                        <p:attrNameLst>
                                          <p:attrName>ppt_x</p:attrName>
                                        </p:attrNameLst>
                                      </p:cBhvr>
                                      <p:tavLst>
                                        <p:tav tm="0">
                                          <p:val>
                                            <p:strVal val="ppt_x"/>
                                          </p:val>
                                        </p:tav>
                                        <p:tav tm="100000">
                                          <p:val>
                                            <p:strVal val="ppt_x"/>
                                          </p:val>
                                        </p:tav>
                                      </p:tavLst>
                                    </p:anim>
                                    <p:anim calcmode="lin" valueType="num">
                                      <p:cBhvr additive="base">
                                        <p:cTn id="301" dur="3000"/>
                                        <p:tgtEl>
                                          <p:spTgt spid="100"/>
                                        </p:tgtEl>
                                        <p:attrNameLst>
                                          <p:attrName>ppt_y</p:attrName>
                                        </p:attrNameLst>
                                      </p:cBhvr>
                                      <p:tavLst>
                                        <p:tav tm="0">
                                          <p:val>
                                            <p:strVal val="ppt_y"/>
                                          </p:val>
                                        </p:tav>
                                        <p:tav tm="100000">
                                          <p:val>
                                            <p:strVal val="1+ppt_h/2"/>
                                          </p:val>
                                        </p:tav>
                                      </p:tavLst>
                                    </p:anim>
                                    <p:set>
                                      <p:cBhvr>
                                        <p:cTn id="302" dur="1" fill="hold">
                                          <p:stCondLst>
                                            <p:cond delay="2999"/>
                                          </p:stCondLst>
                                        </p:cTn>
                                        <p:tgtEl>
                                          <p:spTgt spid="100"/>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3000" fill="hold"/>
                                        <p:tgtEl>
                                          <p:spTgt spid="100"/>
                                        </p:tgtEl>
                                        <p:attrNameLst>
                                          <p:attrName>r</p:attrName>
                                        </p:attrNameLst>
                                      </p:cBhvr>
                                    </p:animRot>
                                  </p:childTnLst>
                                </p:cTn>
                              </p:par>
                              <p:par>
                                <p:cTn id="305" presetID="2" presetClass="entr" presetSubtype="1" fill="hold" nodeType="withEffect">
                                  <p:stCondLst>
                                    <p:cond delay="0"/>
                                  </p:stCondLst>
                                  <p:childTnLst>
                                    <p:set>
                                      <p:cBhvr>
                                        <p:cTn id="306" dur="1" fill="hold">
                                          <p:stCondLst>
                                            <p:cond delay="0"/>
                                          </p:stCondLst>
                                        </p:cTn>
                                        <p:tgtEl>
                                          <p:spTgt spid="116"/>
                                        </p:tgtEl>
                                        <p:attrNameLst>
                                          <p:attrName>style.visibility</p:attrName>
                                        </p:attrNameLst>
                                      </p:cBhvr>
                                      <p:to>
                                        <p:strVal val="visible"/>
                                      </p:to>
                                    </p:set>
                                    <p:anim calcmode="lin" valueType="num">
                                      <p:cBhvr additive="base">
                                        <p:cTn id="307" dur="2000" fill="hold"/>
                                        <p:tgtEl>
                                          <p:spTgt spid="116"/>
                                        </p:tgtEl>
                                        <p:attrNameLst>
                                          <p:attrName>ppt_x</p:attrName>
                                        </p:attrNameLst>
                                      </p:cBhvr>
                                      <p:tavLst>
                                        <p:tav tm="0">
                                          <p:val>
                                            <p:strVal val="#ppt_x"/>
                                          </p:val>
                                        </p:tav>
                                        <p:tav tm="100000">
                                          <p:val>
                                            <p:strVal val="#ppt_x"/>
                                          </p:val>
                                        </p:tav>
                                      </p:tavLst>
                                    </p:anim>
                                    <p:anim calcmode="lin" valueType="num">
                                      <p:cBhvr additive="base">
                                        <p:cTn id="308" dur="2000" fill="hold"/>
                                        <p:tgtEl>
                                          <p:spTgt spid="116"/>
                                        </p:tgtEl>
                                        <p:attrNameLst>
                                          <p:attrName>ppt_y</p:attrName>
                                        </p:attrNameLst>
                                      </p:cBhvr>
                                      <p:tavLst>
                                        <p:tav tm="0">
                                          <p:val>
                                            <p:strVal val="0-#ppt_h/2"/>
                                          </p:val>
                                        </p:tav>
                                        <p:tav tm="100000">
                                          <p:val>
                                            <p:strVal val="#ppt_y"/>
                                          </p:val>
                                        </p:tav>
                                      </p:tavLst>
                                    </p:anim>
                                  </p:childTnLst>
                                </p:cTn>
                              </p:par>
                              <p:par>
                                <p:cTn id="309" presetID="2" presetClass="exit" presetSubtype="4" fill="hold" nodeType="withEffect">
                                  <p:stCondLst>
                                    <p:cond delay="0"/>
                                  </p:stCondLst>
                                  <p:childTnLst>
                                    <p:anim calcmode="lin" valueType="num">
                                      <p:cBhvr additive="base">
                                        <p:cTn id="310" dur="3000"/>
                                        <p:tgtEl>
                                          <p:spTgt spid="116"/>
                                        </p:tgtEl>
                                        <p:attrNameLst>
                                          <p:attrName>ppt_x</p:attrName>
                                        </p:attrNameLst>
                                      </p:cBhvr>
                                      <p:tavLst>
                                        <p:tav tm="0">
                                          <p:val>
                                            <p:strVal val="ppt_x"/>
                                          </p:val>
                                        </p:tav>
                                        <p:tav tm="100000">
                                          <p:val>
                                            <p:strVal val="ppt_x"/>
                                          </p:val>
                                        </p:tav>
                                      </p:tavLst>
                                    </p:anim>
                                    <p:anim calcmode="lin" valueType="num">
                                      <p:cBhvr additive="base">
                                        <p:cTn id="311" dur="3000"/>
                                        <p:tgtEl>
                                          <p:spTgt spid="116"/>
                                        </p:tgtEl>
                                        <p:attrNameLst>
                                          <p:attrName>ppt_y</p:attrName>
                                        </p:attrNameLst>
                                      </p:cBhvr>
                                      <p:tavLst>
                                        <p:tav tm="0">
                                          <p:val>
                                            <p:strVal val="ppt_y"/>
                                          </p:val>
                                        </p:tav>
                                        <p:tav tm="100000">
                                          <p:val>
                                            <p:strVal val="1+ppt_h/2"/>
                                          </p:val>
                                        </p:tav>
                                      </p:tavLst>
                                    </p:anim>
                                    <p:set>
                                      <p:cBhvr>
                                        <p:cTn id="312" dur="1" fill="hold">
                                          <p:stCondLst>
                                            <p:cond delay="2999"/>
                                          </p:stCondLst>
                                        </p:cTn>
                                        <p:tgtEl>
                                          <p:spTgt spid="11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3000" fill="hold"/>
                                        <p:tgtEl>
                                          <p:spTgt spid="116"/>
                                        </p:tgtEl>
                                        <p:attrNameLst>
                                          <p:attrName>r</p:attrName>
                                        </p:attrNameLst>
                                      </p:cBhvr>
                                    </p:animRot>
                                  </p:childTnLst>
                                </p:cTn>
                              </p:par>
                              <p:par>
                                <p:cTn id="315" presetID="2" presetClass="entr" presetSubtype="1" fill="hold" nodeType="withEffect">
                                  <p:stCondLst>
                                    <p:cond delay="0"/>
                                  </p:stCondLst>
                                  <p:childTnLst>
                                    <p:set>
                                      <p:cBhvr>
                                        <p:cTn id="316" dur="1" fill="hold">
                                          <p:stCondLst>
                                            <p:cond delay="0"/>
                                          </p:stCondLst>
                                        </p:cTn>
                                        <p:tgtEl>
                                          <p:spTgt spid="117"/>
                                        </p:tgtEl>
                                        <p:attrNameLst>
                                          <p:attrName>style.visibility</p:attrName>
                                        </p:attrNameLst>
                                      </p:cBhvr>
                                      <p:to>
                                        <p:strVal val="visible"/>
                                      </p:to>
                                    </p:set>
                                    <p:anim calcmode="lin" valueType="num">
                                      <p:cBhvr additive="base">
                                        <p:cTn id="317" dur="2000" fill="hold"/>
                                        <p:tgtEl>
                                          <p:spTgt spid="117"/>
                                        </p:tgtEl>
                                        <p:attrNameLst>
                                          <p:attrName>ppt_x</p:attrName>
                                        </p:attrNameLst>
                                      </p:cBhvr>
                                      <p:tavLst>
                                        <p:tav tm="0">
                                          <p:val>
                                            <p:strVal val="#ppt_x"/>
                                          </p:val>
                                        </p:tav>
                                        <p:tav tm="100000">
                                          <p:val>
                                            <p:strVal val="#ppt_x"/>
                                          </p:val>
                                        </p:tav>
                                      </p:tavLst>
                                    </p:anim>
                                    <p:anim calcmode="lin" valueType="num">
                                      <p:cBhvr additive="base">
                                        <p:cTn id="318" dur="2000" fill="hold"/>
                                        <p:tgtEl>
                                          <p:spTgt spid="117"/>
                                        </p:tgtEl>
                                        <p:attrNameLst>
                                          <p:attrName>ppt_y</p:attrName>
                                        </p:attrNameLst>
                                      </p:cBhvr>
                                      <p:tavLst>
                                        <p:tav tm="0">
                                          <p:val>
                                            <p:strVal val="0-#ppt_h/2"/>
                                          </p:val>
                                        </p:tav>
                                        <p:tav tm="100000">
                                          <p:val>
                                            <p:strVal val="#ppt_y"/>
                                          </p:val>
                                        </p:tav>
                                      </p:tavLst>
                                    </p:anim>
                                  </p:childTnLst>
                                </p:cTn>
                              </p:par>
                              <p:par>
                                <p:cTn id="319" presetID="2" presetClass="exit" presetSubtype="4" fill="hold" nodeType="withEffect">
                                  <p:stCondLst>
                                    <p:cond delay="0"/>
                                  </p:stCondLst>
                                  <p:childTnLst>
                                    <p:anim calcmode="lin" valueType="num">
                                      <p:cBhvr additive="base">
                                        <p:cTn id="320" dur="3000"/>
                                        <p:tgtEl>
                                          <p:spTgt spid="117"/>
                                        </p:tgtEl>
                                        <p:attrNameLst>
                                          <p:attrName>ppt_x</p:attrName>
                                        </p:attrNameLst>
                                      </p:cBhvr>
                                      <p:tavLst>
                                        <p:tav tm="0">
                                          <p:val>
                                            <p:strVal val="ppt_x"/>
                                          </p:val>
                                        </p:tav>
                                        <p:tav tm="100000">
                                          <p:val>
                                            <p:strVal val="ppt_x"/>
                                          </p:val>
                                        </p:tav>
                                      </p:tavLst>
                                    </p:anim>
                                    <p:anim calcmode="lin" valueType="num">
                                      <p:cBhvr additive="base">
                                        <p:cTn id="321" dur="3000"/>
                                        <p:tgtEl>
                                          <p:spTgt spid="117"/>
                                        </p:tgtEl>
                                        <p:attrNameLst>
                                          <p:attrName>ppt_y</p:attrName>
                                        </p:attrNameLst>
                                      </p:cBhvr>
                                      <p:tavLst>
                                        <p:tav tm="0">
                                          <p:val>
                                            <p:strVal val="ppt_y"/>
                                          </p:val>
                                        </p:tav>
                                        <p:tav tm="100000">
                                          <p:val>
                                            <p:strVal val="1+ppt_h/2"/>
                                          </p:val>
                                        </p:tav>
                                      </p:tavLst>
                                    </p:anim>
                                    <p:set>
                                      <p:cBhvr>
                                        <p:cTn id="322" dur="1" fill="hold">
                                          <p:stCondLst>
                                            <p:cond delay="2999"/>
                                          </p:stCondLst>
                                        </p:cTn>
                                        <p:tgtEl>
                                          <p:spTgt spid="117"/>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3000" fill="hold"/>
                                        <p:tgtEl>
                                          <p:spTgt spid="117"/>
                                        </p:tgtEl>
                                        <p:attrNameLst>
                                          <p:attrName>r</p:attrName>
                                        </p:attrNameLst>
                                      </p:cBhvr>
                                    </p:animRot>
                                  </p:childTnLst>
                                </p:cTn>
                              </p:par>
                              <p:par>
                                <p:cTn id="325" presetID="2" presetClass="entr" presetSubtype="1" fill="hold" nodeType="withEffect">
                                  <p:stCondLst>
                                    <p:cond delay="0"/>
                                  </p:stCondLst>
                                  <p:childTnLst>
                                    <p:set>
                                      <p:cBhvr>
                                        <p:cTn id="326" dur="1" fill="hold">
                                          <p:stCondLst>
                                            <p:cond delay="0"/>
                                          </p:stCondLst>
                                        </p:cTn>
                                        <p:tgtEl>
                                          <p:spTgt spid="118"/>
                                        </p:tgtEl>
                                        <p:attrNameLst>
                                          <p:attrName>style.visibility</p:attrName>
                                        </p:attrNameLst>
                                      </p:cBhvr>
                                      <p:to>
                                        <p:strVal val="visible"/>
                                      </p:to>
                                    </p:set>
                                    <p:anim calcmode="lin" valueType="num">
                                      <p:cBhvr additive="base">
                                        <p:cTn id="327" dur="2000" fill="hold"/>
                                        <p:tgtEl>
                                          <p:spTgt spid="118"/>
                                        </p:tgtEl>
                                        <p:attrNameLst>
                                          <p:attrName>ppt_x</p:attrName>
                                        </p:attrNameLst>
                                      </p:cBhvr>
                                      <p:tavLst>
                                        <p:tav tm="0">
                                          <p:val>
                                            <p:strVal val="#ppt_x"/>
                                          </p:val>
                                        </p:tav>
                                        <p:tav tm="100000">
                                          <p:val>
                                            <p:strVal val="#ppt_x"/>
                                          </p:val>
                                        </p:tav>
                                      </p:tavLst>
                                    </p:anim>
                                    <p:anim calcmode="lin" valueType="num">
                                      <p:cBhvr additive="base">
                                        <p:cTn id="328" dur="2000" fill="hold"/>
                                        <p:tgtEl>
                                          <p:spTgt spid="118"/>
                                        </p:tgtEl>
                                        <p:attrNameLst>
                                          <p:attrName>ppt_y</p:attrName>
                                        </p:attrNameLst>
                                      </p:cBhvr>
                                      <p:tavLst>
                                        <p:tav tm="0">
                                          <p:val>
                                            <p:strVal val="0-#ppt_h/2"/>
                                          </p:val>
                                        </p:tav>
                                        <p:tav tm="100000">
                                          <p:val>
                                            <p:strVal val="#ppt_y"/>
                                          </p:val>
                                        </p:tav>
                                      </p:tavLst>
                                    </p:anim>
                                  </p:childTnLst>
                                </p:cTn>
                              </p:par>
                              <p:par>
                                <p:cTn id="329" presetID="2" presetClass="exit" presetSubtype="4" fill="hold" nodeType="withEffect">
                                  <p:stCondLst>
                                    <p:cond delay="0"/>
                                  </p:stCondLst>
                                  <p:childTnLst>
                                    <p:anim calcmode="lin" valueType="num">
                                      <p:cBhvr additive="base">
                                        <p:cTn id="330" dur="3000"/>
                                        <p:tgtEl>
                                          <p:spTgt spid="118"/>
                                        </p:tgtEl>
                                        <p:attrNameLst>
                                          <p:attrName>ppt_x</p:attrName>
                                        </p:attrNameLst>
                                      </p:cBhvr>
                                      <p:tavLst>
                                        <p:tav tm="0">
                                          <p:val>
                                            <p:strVal val="ppt_x"/>
                                          </p:val>
                                        </p:tav>
                                        <p:tav tm="100000">
                                          <p:val>
                                            <p:strVal val="ppt_x"/>
                                          </p:val>
                                        </p:tav>
                                      </p:tavLst>
                                    </p:anim>
                                    <p:anim calcmode="lin" valueType="num">
                                      <p:cBhvr additive="base">
                                        <p:cTn id="331" dur="3000"/>
                                        <p:tgtEl>
                                          <p:spTgt spid="118"/>
                                        </p:tgtEl>
                                        <p:attrNameLst>
                                          <p:attrName>ppt_y</p:attrName>
                                        </p:attrNameLst>
                                      </p:cBhvr>
                                      <p:tavLst>
                                        <p:tav tm="0">
                                          <p:val>
                                            <p:strVal val="ppt_y"/>
                                          </p:val>
                                        </p:tav>
                                        <p:tav tm="100000">
                                          <p:val>
                                            <p:strVal val="1+ppt_h/2"/>
                                          </p:val>
                                        </p:tav>
                                      </p:tavLst>
                                    </p:anim>
                                    <p:set>
                                      <p:cBhvr>
                                        <p:cTn id="332" dur="1" fill="hold">
                                          <p:stCondLst>
                                            <p:cond delay="2999"/>
                                          </p:stCondLst>
                                        </p:cTn>
                                        <p:tgtEl>
                                          <p:spTgt spid="118"/>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3000" fill="hold"/>
                                        <p:tgtEl>
                                          <p:spTgt spid="118"/>
                                        </p:tgtEl>
                                        <p:attrNameLst>
                                          <p:attrName>r</p:attrName>
                                        </p:attrNameLst>
                                      </p:cBhvr>
                                    </p:animRot>
                                  </p:childTnLst>
                                </p:cTn>
                              </p:par>
                              <p:par>
                                <p:cTn id="335" presetID="2" presetClass="entr" presetSubtype="1" fill="hold" nodeType="withEffect">
                                  <p:stCondLst>
                                    <p:cond delay="0"/>
                                  </p:stCondLst>
                                  <p:childTnLst>
                                    <p:set>
                                      <p:cBhvr>
                                        <p:cTn id="336" dur="1" fill="hold">
                                          <p:stCondLst>
                                            <p:cond delay="0"/>
                                          </p:stCondLst>
                                        </p:cTn>
                                        <p:tgtEl>
                                          <p:spTgt spid="119"/>
                                        </p:tgtEl>
                                        <p:attrNameLst>
                                          <p:attrName>style.visibility</p:attrName>
                                        </p:attrNameLst>
                                      </p:cBhvr>
                                      <p:to>
                                        <p:strVal val="visible"/>
                                      </p:to>
                                    </p:set>
                                    <p:anim calcmode="lin" valueType="num">
                                      <p:cBhvr additive="base">
                                        <p:cTn id="337" dur="2000" fill="hold"/>
                                        <p:tgtEl>
                                          <p:spTgt spid="119"/>
                                        </p:tgtEl>
                                        <p:attrNameLst>
                                          <p:attrName>ppt_x</p:attrName>
                                        </p:attrNameLst>
                                      </p:cBhvr>
                                      <p:tavLst>
                                        <p:tav tm="0">
                                          <p:val>
                                            <p:strVal val="#ppt_x"/>
                                          </p:val>
                                        </p:tav>
                                        <p:tav tm="100000">
                                          <p:val>
                                            <p:strVal val="#ppt_x"/>
                                          </p:val>
                                        </p:tav>
                                      </p:tavLst>
                                    </p:anim>
                                    <p:anim calcmode="lin" valueType="num">
                                      <p:cBhvr additive="base">
                                        <p:cTn id="338" dur="2000" fill="hold"/>
                                        <p:tgtEl>
                                          <p:spTgt spid="119"/>
                                        </p:tgtEl>
                                        <p:attrNameLst>
                                          <p:attrName>ppt_y</p:attrName>
                                        </p:attrNameLst>
                                      </p:cBhvr>
                                      <p:tavLst>
                                        <p:tav tm="0">
                                          <p:val>
                                            <p:strVal val="0-#ppt_h/2"/>
                                          </p:val>
                                        </p:tav>
                                        <p:tav tm="100000">
                                          <p:val>
                                            <p:strVal val="#ppt_y"/>
                                          </p:val>
                                        </p:tav>
                                      </p:tavLst>
                                    </p:anim>
                                  </p:childTnLst>
                                </p:cTn>
                              </p:par>
                              <p:par>
                                <p:cTn id="339" presetID="2" presetClass="exit" presetSubtype="4" fill="hold" nodeType="withEffect">
                                  <p:stCondLst>
                                    <p:cond delay="0"/>
                                  </p:stCondLst>
                                  <p:childTnLst>
                                    <p:anim calcmode="lin" valueType="num">
                                      <p:cBhvr additive="base">
                                        <p:cTn id="340" dur="3000"/>
                                        <p:tgtEl>
                                          <p:spTgt spid="119"/>
                                        </p:tgtEl>
                                        <p:attrNameLst>
                                          <p:attrName>ppt_x</p:attrName>
                                        </p:attrNameLst>
                                      </p:cBhvr>
                                      <p:tavLst>
                                        <p:tav tm="0">
                                          <p:val>
                                            <p:strVal val="ppt_x"/>
                                          </p:val>
                                        </p:tav>
                                        <p:tav tm="100000">
                                          <p:val>
                                            <p:strVal val="ppt_x"/>
                                          </p:val>
                                        </p:tav>
                                      </p:tavLst>
                                    </p:anim>
                                    <p:anim calcmode="lin" valueType="num">
                                      <p:cBhvr additive="base">
                                        <p:cTn id="341" dur="3000"/>
                                        <p:tgtEl>
                                          <p:spTgt spid="119"/>
                                        </p:tgtEl>
                                        <p:attrNameLst>
                                          <p:attrName>ppt_y</p:attrName>
                                        </p:attrNameLst>
                                      </p:cBhvr>
                                      <p:tavLst>
                                        <p:tav tm="0">
                                          <p:val>
                                            <p:strVal val="ppt_y"/>
                                          </p:val>
                                        </p:tav>
                                        <p:tav tm="100000">
                                          <p:val>
                                            <p:strVal val="1+ppt_h/2"/>
                                          </p:val>
                                        </p:tav>
                                      </p:tavLst>
                                    </p:anim>
                                    <p:set>
                                      <p:cBhvr>
                                        <p:cTn id="342" dur="1" fill="hold">
                                          <p:stCondLst>
                                            <p:cond delay="2999"/>
                                          </p:stCondLst>
                                        </p:cTn>
                                        <p:tgtEl>
                                          <p:spTgt spid="11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3000" fill="hold"/>
                                        <p:tgtEl>
                                          <p:spTgt spid="119"/>
                                        </p:tgtEl>
                                        <p:attrNameLst>
                                          <p:attrName>r</p:attrName>
                                        </p:attrNameLst>
                                      </p:cBhvr>
                                    </p:animRot>
                                  </p:childTnLst>
                                </p:cTn>
                              </p:par>
                              <p:par>
                                <p:cTn id="345" presetID="2" presetClass="entr" presetSubtype="1" fill="hold" nodeType="withEffect">
                                  <p:stCondLst>
                                    <p:cond delay="0"/>
                                  </p:stCondLst>
                                  <p:childTnLst>
                                    <p:set>
                                      <p:cBhvr>
                                        <p:cTn id="346" dur="1" fill="hold">
                                          <p:stCondLst>
                                            <p:cond delay="0"/>
                                          </p:stCondLst>
                                        </p:cTn>
                                        <p:tgtEl>
                                          <p:spTgt spid="136"/>
                                        </p:tgtEl>
                                        <p:attrNameLst>
                                          <p:attrName>style.visibility</p:attrName>
                                        </p:attrNameLst>
                                      </p:cBhvr>
                                      <p:to>
                                        <p:strVal val="visible"/>
                                      </p:to>
                                    </p:set>
                                    <p:anim calcmode="lin" valueType="num">
                                      <p:cBhvr additive="base">
                                        <p:cTn id="347" dur="2000" fill="hold"/>
                                        <p:tgtEl>
                                          <p:spTgt spid="136"/>
                                        </p:tgtEl>
                                        <p:attrNameLst>
                                          <p:attrName>ppt_x</p:attrName>
                                        </p:attrNameLst>
                                      </p:cBhvr>
                                      <p:tavLst>
                                        <p:tav tm="0">
                                          <p:val>
                                            <p:strVal val="#ppt_x"/>
                                          </p:val>
                                        </p:tav>
                                        <p:tav tm="100000">
                                          <p:val>
                                            <p:strVal val="#ppt_x"/>
                                          </p:val>
                                        </p:tav>
                                      </p:tavLst>
                                    </p:anim>
                                    <p:anim calcmode="lin" valueType="num">
                                      <p:cBhvr additive="base">
                                        <p:cTn id="348" dur="2000" fill="hold"/>
                                        <p:tgtEl>
                                          <p:spTgt spid="136"/>
                                        </p:tgtEl>
                                        <p:attrNameLst>
                                          <p:attrName>ppt_y</p:attrName>
                                        </p:attrNameLst>
                                      </p:cBhvr>
                                      <p:tavLst>
                                        <p:tav tm="0">
                                          <p:val>
                                            <p:strVal val="0-#ppt_h/2"/>
                                          </p:val>
                                        </p:tav>
                                        <p:tav tm="100000">
                                          <p:val>
                                            <p:strVal val="#ppt_y"/>
                                          </p:val>
                                        </p:tav>
                                      </p:tavLst>
                                    </p:anim>
                                  </p:childTnLst>
                                </p:cTn>
                              </p:par>
                              <p:par>
                                <p:cTn id="349" presetID="2" presetClass="exit" presetSubtype="4" fill="hold" nodeType="withEffect">
                                  <p:stCondLst>
                                    <p:cond delay="0"/>
                                  </p:stCondLst>
                                  <p:childTnLst>
                                    <p:anim calcmode="lin" valueType="num">
                                      <p:cBhvr additive="base">
                                        <p:cTn id="350" dur="3000"/>
                                        <p:tgtEl>
                                          <p:spTgt spid="136"/>
                                        </p:tgtEl>
                                        <p:attrNameLst>
                                          <p:attrName>ppt_x</p:attrName>
                                        </p:attrNameLst>
                                      </p:cBhvr>
                                      <p:tavLst>
                                        <p:tav tm="0">
                                          <p:val>
                                            <p:strVal val="ppt_x"/>
                                          </p:val>
                                        </p:tav>
                                        <p:tav tm="100000">
                                          <p:val>
                                            <p:strVal val="ppt_x"/>
                                          </p:val>
                                        </p:tav>
                                      </p:tavLst>
                                    </p:anim>
                                    <p:anim calcmode="lin" valueType="num">
                                      <p:cBhvr additive="base">
                                        <p:cTn id="351" dur="3000"/>
                                        <p:tgtEl>
                                          <p:spTgt spid="136"/>
                                        </p:tgtEl>
                                        <p:attrNameLst>
                                          <p:attrName>ppt_y</p:attrName>
                                        </p:attrNameLst>
                                      </p:cBhvr>
                                      <p:tavLst>
                                        <p:tav tm="0">
                                          <p:val>
                                            <p:strVal val="ppt_y"/>
                                          </p:val>
                                        </p:tav>
                                        <p:tav tm="100000">
                                          <p:val>
                                            <p:strVal val="1+ppt_h/2"/>
                                          </p:val>
                                        </p:tav>
                                      </p:tavLst>
                                    </p:anim>
                                    <p:set>
                                      <p:cBhvr>
                                        <p:cTn id="352" dur="1" fill="hold">
                                          <p:stCondLst>
                                            <p:cond delay="2999"/>
                                          </p:stCondLst>
                                        </p:cTn>
                                        <p:tgtEl>
                                          <p:spTgt spid="13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3000" fill="hold"/>
                                        <p:tgtEl>
                                          <p:spTgt spid="136"/>
                                        </p:tgtEl>
                                        <p:attrNameLst>
                                          <p:attrName>r</p:attrName>
                                        </p:attrNameLst>
                                      </p:cBhvr>
                                    </p:animRot>
                                  </p:childTnLst>
                                </p:cTn>
                              </p:par>
                              <p:par>
                                <p:cTn id="355" presetID="2" presetClass="entr" presetSubtype="1" fill="hold" nodeType="withEffect">
                                  <p:stCondLst>
                                    <p:cond delay="0"/>
                                  </p:stCondLst>
                                  <p:childTnLst>
                                    <p:set>
                                      <p:cBhvr>
                                        <p:cTn id="356" dur="1" fill="hold">
                                          <p:stCondLst>
                                            <p:cond delay="0"/>
                                          </p:stCondLst>
                                        </p:cTn>
                                        <p:tgtEl>
                                          <p:spTgt spid="120"/>
                                        </p:tgtEl>
                                        <p:attrNameLst>
                                          <p:attrName>style.visibility</p:attrName>
                                        </p:attrNameLst>
                                      </p:cBhvr>
                                      <p:to>
                                        <p:strVal val="visible"/>
                                      </p:to>
                                    </p:set>
                                    <p:anim calcmode="lin" valueType="num">
                                      <p:cBhvr additive="base">
                                        <p:cTn id="357" dur="2000" fill="hold"/>
                                        <p:tgtEl>
                                          <p:spTgt spid="120"/>
                                        </p:tgtEl>
                                        <p:attrNameLst>
                                          <p:attrName>ppt_x</p:attrName>
                                        </p:attrNameLst>
                                      </p:cBhvr>
                                      <p:tavLst>
                                        <p:tav tm="0">
                                          <p:val>
                                            <p:strVal val="#ppt_x"/>
                                          </p:val>
                                        </p:tav>
                                        <p:tav tm="100000">
                                          <p:val>
                                            <p:strVal val="#ppt_x"/>
                                          </p:val>
                                        </p:tav>
                                      </p:tavLst>
                                    </p:anim>
                                    <p:anim calcmode="lin" valueType="num">
                                      <p:cBhvr additive="base">
                                        <p:cTn id="358" dur="2000" fill="hold"/>
                                        <p:tgtEl>
                                          <p:spTgt spid="120"/>
                                        </p:tgtEl>
                                        <p:attrNameLst>
                                          <p:attrName>ppt_y</p:attrName>
                                        </p:attrNameLst>
                                      </p:cBhvr>
                                      <p:tavLst>
                                        <p:tav tm="0">
                                          <p:val>
                                            <p:strVal val="0-#ppt_h/2"/>
                                          </p:val>
                                        </p:tav>
                                        <p:tav tm="100000">
                                          <p:val>
                                            <p:strVal val="#ppt_y"/>
                                          </p:val>
                                        </p:tav>
                                      </p:tavLst>
                                    </p:anim>
                                  </p:childTnLst>
                                </p:cTn>
                              </p:par>
                              <p:par>
                                <p:cTn id="359" presetID="2" presetClass="exit" presetSubtype="4" fill="hold" nodeType="withEffect">
                                  <p:stCondLst>
                                    <p:cond delay="0"/>
                                  </p:stCondLst>
                                  <p:childTnLst>
                                    <p:anim calcmode="lin" valueType="num">
                                      <p:cBhvr additive="base">
                                        <p:cTn id="360" dur="3000"/>
                                        <p:tgtEl>
                                          <p:spTgt spid="120"/>
                                        </p:tgtEl>
                                        <p:attrNameLst>
                                          <p:attrName>ppt_x</p:attrName>
                                        </p:attrNameLst>
                                      </p:cBhvr>
                                      <p:tavLst>
                                        <p:tav tm="0">
                                          <p:val>
                                            <p:strVal val="ppt_x"/>
                                          </p:val>
                                        </p:tav>
                                        <p:tav tm="100000">
                                          <p:val>
                                            <p:strVal val="ppt_x"/>
                                          </p:val>
                                        </p:tav>
                                      </p:tavLst>
                                    </p:anim>
                                    <p:anim calcmode="lin" valueType="num">
                                      <p:cBhvr additive="base">
                                        <p:cTn id="361" dur="3000"/>
                                        <p:tgtEl>
                                          <p:spTgt spid="120"/>
                                        </p:tgtEl>
                                        <p:attrNameLst>
                                          <p:attrName>ppt_y</p:attrName>
                                        </p:attrNameLst>
                                      </p:cBhvr>
                                      <p:tavLst>
                                        <p:tav tm="0">
                                          <p:val>
                                            <p:strVal val="ppt_y"/>
                                          </p:val>
                                        </p:tav>
                                        <p:tav tm="100000">
                                          <p:val>
                                            <p:strVal val="1+ppt_h/2"/>
                                          </p:val>
                                        </p:tav>
                                      </p:tavLst>
                                    </p:anim>
                                    <p:set>
                                      <p:cBhvr>
                                        <p:cTn id="362" dur="1" fill="hold">
                                          <p:stCondLst>
                                            <p:cond delay="2999"/>
                                          </p:stCondLst>
                                        </p:cTn>
                                        <p:tgtEl>
                                          <p:spTgt spid="120"/>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3000" fill="hold"/>
                                        <p:tgtEl>
                                          <p:spTgt spid="120"/>
                                        </p:tgtEl>
                                        <p:attrNameLst>
                                          <p:attrName>r</p:attrName>
                                        </p:attrNameLst>
                                      </p:cBhvr>
                                    </p:animRot>
                                  </p:childTnLst>
                                </p:cTn>
                              </p:par>
                              <p:par>
                                <p:cTn id="365" presetID="2" presetClass="entr" presetSubtype="1" fill="hold" nodeType="withEffect">
                                  <p:stCondLst>
                                    <p:cond delay="0"/>
                                  </p:stCondLst>
                                  <p:childTnLst>
                                    <p:set>
                                      <p:cBhvr>
                                        <p:cTn id="366" dur="1" fill="hold">
                                          <p:stCondLst>
                                            <p:cond delay="0"/>
                                          </p:stCondLst>
                                        </p:cTn>
                                        <p:tgtEl>
                                          <p:spTgt spid="135"/>
                                        </p:tgtEl>
                                        <p:attrNameLst>
                                          <p:attrName>style.visibility</p:attrName>
                                        </p:attrNameLst>
                                      </p:cBhvr>
                                      <p:to>
                                        <p:strVal val="visible"/>
                                      </p:to>
                                    </p:set>
                                    <p:anim calcmode="lin" valueType="num">
                                      <p:cBhvr additive="base">
                                        <p:cTn id="367" dur="2000" fill="hold"/>
                                        <p:tgtEl>
                                          <p:spTgt spid="135"/>
                                        </p:tgtEl>
                                        <p:attrNameLst>
                                          <p:attrName>ppt_x</p:attrName>
                                        </p:attrNameLst>
                                      </p:cBhvr>
                                      <p:tavLst>
                                        <p:tav tm="0">
                                          <p:val>
                                            <p:strVal val="#ppt_x"/>
                                          </p:val>
                                        </p:tav>
                                        <p:tav tm="100000">
                                          <p:val>
                                            <p:strVal val="#ppt_x"/>
                                          </p:val>
                                        </p:tav>
                                      </p:tavLst>
                                    </p:anim>
                                    <p:anim calcmode="lin" valueType="num">
                                      <p:cBhvr additive="base">
                                        <p:cTn id="368" dur="2000" fill="hold"/>
                                        <p:tgtEl>
                                          <p:spTgt spid="135"/>
                                        </p:tgtEl>
                                        <p:attrNameLst>
                                          <p:attrName>ppt_y</p:attrName>
                                        </p:attrNameLst>
                                      </p:cBhvr>
                                      <p:tavLst>
                                        <p:tav tm="0">
                                          <p:val>
                                            <p:strVal val="0-#ppt_h/2"/>
                                          </p:val>
                                        </p:tav>
                                        <p:tav tm="100000">
                                          <p:val>
                                            <p:strVal val="#ppt_y"/>
                                          </p:val>
                                        </p:tav>
                                      </p:tavLst>
                                    </p:anim>
                                  </p:childTnLst>
                                </p:cTn>
                              </p:par>
                              <p:par>
                                <p:cTn id="369" presetID="2" presetClass="exit" presetSubtype="4" fill="hold" nodeType="withEffect">
                                  <p:stCondLst>
                                    <p:cond delay="0"/>
                                  </p:stCondLst>
                                  <p:childTnLst>
                                    <p:anim calcmode="lin" valueType="num">
                                      <p:cBhvr additive="base">
                                        <p:cTn id="370" dur="3000"/>
                                        <p:tgtEl>
                                          <p:spTgt spid="135"/>
                                        </p:tgtEl>
                                        <p:attrNameLst>
                                          <p:attrName>ppt_x</p:attrName>
                                        </p:attrNameLst>
                                      </p:cBhvr>
                                      <p:tavLst>
                                        <p:tav tm="0">
                                          <p:val>
                                            <p:strVal val="ppt_x"/>
                                          </p:val>
                                        </p:tav>
                                        <p:tav tm="100000">
                                          <p:val>
                                            <p:strVal val="ppt_x"/>
                                          </p:val>
                                        </p:tav>
                                      </p:tavLst>
                                    </p:anim>
                                    <p:anim calcmode="lin" valueType="num">
                                      <p:cBhvr additive="base">
                                        <p:cTn id="371" dur="3000"/>
                                        <p:tgtEl>
                                          <p:spTgt spid="135"/>
                                        </p:tgtEl>
                                        <p:attrNameLst>
                                          <p:attrName>ppt_y</p:attrName>
                                        </p:attrNameLst>
                                      </p:cBhvr>
                                      <p:tavLst>
                                        <p:tav tm="0">
                                          <p:val>
                                            <p:strVal val="ppt_y"/>
                                          </p:val>
                                        </p:tav>
                                        <p:tav tm="100000">
                                          <p:val>
                                            <p:strVal val="1+ppt_h/2"/>
                                          </p:val>
                                        </p:tav>
                                      </p:tavLst>
                                    </p:anim>
                                    <p:set>
                                      <p:cBhvr>
                                        <p:cTn id="372" dur="1" fill="hold">
                                          <p:stCondLst>
                                            <p:cond delay="2999"/>
                                          </p:stCondLst>
                                        </p:cTn>
                                        <p:tgtEl>
                                          <p:spTgt spid="135"/>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3000" fill="hold"/>
                                        <p:tgtEl>
                                          <p:spTgt spid="135"/>
                                        </p:tgtEl>
                                        <p:attrNameLst>
                                          <p:attrName>r</p:attrName>
                                        </p:attrNameLst>
                                      </p:cBhvr>
                                    </p:animRot>
                                  </p:childTnLst>
                                </p:cTn>
                              </p:par>
                              <p:par>
                                <p:cTn id="375" presetID="2" presetClass="entr" presetSubtype="1" fill="hold" nodeType="withEffect">
                                  <p:stCondLst>
                                    <p:cond delay="0"/>
                                  </p:stCondLst>
                                  <p:childTnLst>
                                    <p:set>
                                      <p:cBhvr>
                                        <p:cTn id="376" dur="1" fill="hold">
                                          <p:stCondLst>
                                            <p:cond delay="0"/>
                                          </p:stCondLst>
                                        </p:cTn>
                                        <p:tgtEl>
                                          <p:spTgt spid="134"/>
                                        </p:tgtEl>
                                        <p:attrNameLst>
                                          <p:attrName>style.visibility</p:attrName>
                                        </p:attrNameLst>
                                      </p:cBhvr>
                                      <p:to>
                                        <p:strVal val="visible"/>
                                      </p:to>
                                    </p:set>
                                    <p:anim calcmode="lin" valueType="num">
                                      <p:cBhvr additive="base">
                                        <p:cTn id="377" dur="2000" fill="hold"/>
                                        <p:tgtEl>
                                          <p:spTgt spid="134"/>
                                        </p:tgtEl>
                                        <p:attrNameLst>
                                          <p:attrName>ppt_x</p:attrName>
                                        </p:attrNameLst>
                                      </p:cBhvr>
                                      <p:tavLst>
                                        <p:tav tm="0">
                                          <p:val>
                                            <p:strVal val="#ppt_x"/>
                                          </p:val>
                                        </p:tav>
                                        <p:tav tm="100000">
                                          <p:val>
                                            <p:strVal val="#ppt_x"/>
                                          </p:val>
                                        </p:tav>
                                      </p:tavLst>
                                    </p:anim>
                                    <p:anim calcmode="lin" valueType="num">
                                      <p:cBhvr additive="base">
                                        <p:cTn id="378" dur="2000" fill="hold"/>
                                        <p:tgtEl>
                                          <p:spTgt spid="134"/>
                                        </p:tgtEl>
                                        <p:attrNameLst>
                                          <p:attrName>ppt_y</p:attrName>
                                        </p:attrNameLst>
                                      </p:cBhvr>
                                      <p:tavLst>
                                        <p:tav tm="0">
                                          <p:val>
                                            <p:strVal val="0-#ppt_h/2"/>
                                          </p:val>
                                        </p:tav>
                                        <p:tav tm="100000">
                                          <p:val>
                                            <p:strVal val="#ppt_y"/>
                                          </p:val>
                                        </p:tav>
                                      </p:tavLst>
                                    </p:anim>
                                  </p:childTnLst>
                                </p:cTn>
                              </p:par>
                              <p:par>
                                <p:cTn id="379" presetID="2" presetClass="exit" presetSubtype="4" fill="hold" nodeType="withEffect">
                                  <p:stCondLst>
                                    <p:cond delay="0"/>
                                  </p:stCondLst>
                                  <p:childTnLst>
                                    <p:anim calcmode="lin" valueType="num">
                                      <p:cBhvr additive="base">
                                        <p:cTn id="380" dur="3000"/>
                                        <p:tgtEl>
                                          <p:spTgt spid="134"/>
                                        </p:tgtEl>
                                        <p:attrNameLst>
                                          <p:attrName>ppt_x</p:attrName>
                                        </p:attrNameLst>
                                      </p:cBhvr>
                                      <p:tavLst>
                                        <p:tav tm="0">
                                          <p:val>
                                            <p:strVal val="ppt_x"/>
                                          </p:val>
                                        </p:tav>
                                        <p:tav tm="100000">
                                          <p:val>
                                            <p:strVal val="ppt_x"/>
                                          </p:val>
                                        </p:tav>
                                      </p:tavLst>
                                    </p:anim>
                                    <p:anim calcmode="lin" valueType="num">
                                      <p:cBhvr additive="base">
                                        <p:cTn id="381" dur="3000"/>
                                        <p:tgtEl>
                                          <p:spTgt spid="134"/>
                                        </p:tgtEl>
                                        <p:attrNameLst>
                                          <p:attrName>ppt_y</p:attrName>
                                        </p:attrNameLst>
                                      </p:cBhvr>
                                      <p:tavLst>
                                        <p:tav tm="0">
                                          <p:val>
                                            <p:strVal val="ppt_y"/>
                                          </p:val>
                                        </p:tav>
                                        <p:tav tm="100000">
                                          <p:val>
                                            <p:strVal val="1+ppt_h/2"/>
                                          </p:val>
                                        </p:tav>
                                      </p:tavLst>
                                    </p:anim>
                                    <p:set>
                                      <p:cBhvr>
                                        <p:cTn id="382" dur="1" fill="hold">
                                          <p:stCondLst>
                                            <p:cond delay="2999"/>
                                          </p:stCondLst>
                                        </p:cTn>
                                        <p:tgtEl>
                                          <p:spTgt spid="134"/>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3000" fill="hold"/>
                                        <p:tgtEl>
                                          <p:spTgt spid="134"/>
                                        </p:tgtEl>
                                        <p:attrNameLst>
                                          <p:attrName>r</p:attrName>
                                        </p:attrNameLst>
                                      </p:cBhvr>
                                    </p:animRot>
                                  </p:childTnLst>
                                </p:cTn>
                              </p:par>
                              <p:par>
                                <p:cTn id="385" presetID="2" presetClass="entr" presetSubtype="1" fill="hold" nodeType="withEffect">
                                  <p:stCondLst>
                                    <p:cond delay="0"/>
                                  </p:stCondLst>
                                  <p:childTnLst>
                                    <p:set>
                                      <p:cBhvr>
                                        <p:cTn id="386" dur="1" fill="hold">
                                          <p:stCondLst>
                                            <p:cond delay="0"/>
                                          </p:stCondLst>
                                        </p:cTn>
                                        <p:tgtEl>
                                          <p:spTgt spid="133"/>
                                        </p:tgtEl>
                                        <p:attrNameLst>
                                          <p:attrName>style.visibility</p:attrName>
                                        </p:attrNameLst>
                                      </p:cBhvr>
                                      <p:to>
                                        <p:strVal val="visible"/>
                                      </p:to>
                                    </p:set>
                                    <p:anim calcmode="lin" valueType="num">
                                      <p:cBhvr additive="base">
                                        <p:cTn id="387" dur="2000" fill="hold"/>
                                        <p:tgtEl>
                                          <p:spTgt spid="133"/>
                                        </p:tgtEl>
                                        <p:attrNameLst>
                                          <p:attrName>ppt_x</p:attrName>
                                        </p:attrNameLst>
                                      </p:cBhvr>
                                      <p:tavLst>
                                        <p:tav tm="0">
                                          <p:val>
                                            <p:strVal val="#ppt_x"/>
                                          </p:val>
                                        </p:tav>
                                        <p:tav tm="100000">
                                          <p:val>
                                            <p:strVal val="#ppt_x"/>
                                          </p:val>
                                        </p:tav>
                                      </p:tavLst>
                                    </p:anim>
                                    <p:anim calcmode="lin" valueType="num">
                                      <p:cBhvr additive="base">
                                        <p:cTn id="388" dur="2000" fill="hold"/>
                                        <p:tgtEl>
                                          <p:spTgt spid="133"/>
                                        </p:tgtEl>
                                        <p:attrNameLst>
                                          <p:attrName>ppt_y</p:attrName>
                                        </p:attrNameLst>
                                      </p:cBhvr>
                                      <p:tavLst>
                                        <p:tav tm="0">
                                          <p:val>
                                            <p:strVal val="0-#ppt_h/2"/>
                                          </p:val>
                                        </p:tav>
                                        <p:tav tm="100000">
                                          <p:val>
                                            <p:strVal val="#ppt_y"/>
                                          </p:val>
                                        </p:tav>
                                      </p:tavLst>
                                    </p:anim>
                                  </p:childTnLst>
                                </p:cTn>
                              </p:par>
                              <p:par>
                                <p:cTn id="389" presetID="2" presetClass="exit" presetSubtype="4" fill="hold" nodeType="withEffect">
                                  <p:stCondLst>
                                    <p:cond delay="0"/>
                                  </p:stCondLst>
                                  <p:childTnLst>
                                    <p:anim calcmode="lin" valueType="num">
                                      <p:cBhvr additive="base">
                                        <p:cTn id="390" dur="3000"/>
                                        <p:tgtEl>
                                          <p:spTgt spid="133"/>
                                        </p:tgtEl>
                                        <p:attrNameLst>
                                          <p:attrName>ppt_x</p:attrName>
                                        </p:attrNameLst>
                                      </p:cBhvr>
                                      <p:tavLst>
                                        <p:tav tm="0">
                                          <p:val>
                                            <p:strVal val="ppt_x"/>
                                          </p:val>
                                        </p:tav>
                                        <p:tav tm="100000">
                                          <p:val>
                                            <p:strVal val="ppt_x"/>
                                          </p:val>
                                        </p:tav>
                                      </p:tavLst>
                                    </p:anim>
                                    <p:anim calcmode="lin" valueType="num">
                                      <p:cBhvr additive="base">
                                        <p:cTn id="391" dur="3000"/>
                                        <p:tgtEl>
                                          <p:spTgt spid="133"/>
                                        </p:tgtEl>
                                        <p:attrNameLst>
                                          <p:attrName>ppt_y</p:attrName>
                                        </p:attrNameLst>
                                      </p:cBhvr>
                                      <p:tavLst>
                                        <p:tav tm="0">
                                          <p:val>
                                            <p:strVal val="ppt_y"/>
                                          </p:val>
                                        </p:tav>
                                        <p:tav tm="100000">
                                          <p:val>
                                            <p:strVal val="1+ppt_h/2"/>
                                          </p:val>
                                        </p:tav>
                                      </p:tavLst>
                                    </p:anim>
                                    <p:set>
                                      <p:cBhvr>
                                        <p:cTn id="392" dur="1" fill="hold">
                                          <p:stCondLst>
                                            <p:cond delay="2999"/>
                                          </p:stCondLst>
                                        </p:cTn>
                                        <p:tgtEl>
                                          <p:spTgt spid="13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3000" fill="hold"/>
                                        <p:tgtEl>
                                          <p:spTgt spid="133"/>
                                        </p:tgtEl>
                                        <p:attrNameLst>
                                          <p:attrName>r</p:attrName>
                                        </p:attrNameLst>
                                      </p:cBhvr>
                                    </p:animRot>
                                  </p:childTnLst>
                                </p:cTn>
                              </p:par>
                              <p:par>
                                <p:cTn id="395" presetID="2" presetClass="entr" presetSubtype="1" fill="hold" nodeType="withEffect">
                                  <p:stCondLst>
                                    <p:cond delay="0"/>
                                  </p:stCondLst>
                                  <p:childTnLst>
                                    <p:set>
                                      <p:cBhvr>
                                        <p:cTn id="396" dur="1" fill="hold">
                                          <p:stCondLst>
                                            <p:cond delay="0"/>
                                          </p:stCondLst>
                                        </p:cTn>
                                        <p:tgtEl>
                                          <p:spTgt spid="132"/>
                                        </p:tgtEl>
                                        <p:attrNameLst>
                                          <p:attrName>style.visibility</p:attrName>
                                        </p:attrNameLst>
                                      </p:cBhvr>
                                      <p:to>
                                        <p:strVal val="visible"/>
                                      </p:to>
                                    </p:set>
                                    <p:anim calcmode="lin" valueType="num">
                                      <p:cBhvr additive="base">
                                        <p:cTn id="397" dur="2000" fill="hold"/>
                                        <p:tgtEl>
                                          <p:spTgt spid="132"/>
                                        </p:tgtEl>
                                        <p:attrNameLst>
                                          <p:attrName>ppt_x</p:attrName>
                                        </p:attrNameLst>
                                      </p:cBhvr>
                                      <p:tavLst>
                                        <p:tav tm="0">
                                          <p:val>
                                            <p:strVal val="#ppt_x"/>
                                          </p:val>
                                        </p:tav>
                                        <p:tav tm="100000">
                                          <p:val>
                                            <p:strVal val="#ppt_x"/>
                                          </p:val>
                                        </p:tav>
                                      </p:tavLst>
                                    </p:anim>
                                    <p:anim calcmode="lin" valueType="num">
                                      <p:cBhvr additive="base">
                                        <p:cTn id="398" dur="2000" fill="hold"/>
                                        <p:tgtEl>
                                          <p:spTgt spid="132"/>
                                        </p:tgtEl>
                                        <p:attrNameLst>
                                          <p:attrName>ppt_y</p:attrName>
                                        </p:attrNameLst>
                                      </p:cBhvr>
                                      <p:tavLst>
                                        <p:tav tm="0">
                                          <p:val>
                                            <p:strVal val="0-#ppt_h/2"/>
                                          </p:val>
                                        </p:tav>
                                        <p:tav tm="100000">
                                          <p:val>
                                            <p:strVal val="#ppt_y"/>
                                          </p:val>
                                        </p:tav>
                                      </p:tavLst>
                                    </p:anim>
                                  </p:childTnLst>
                                </p:cTn>
                              </p:par>
                              <p:par>
                                <p:cTn id="399" presetID="2" presetClass="exit" presetSubtype="4" fill="hold" nodeType="withEffect">
                                  <p:stCondLst>
                                    <p:cond delay="0"/>
                                  </p:stCondLst>
                                  <p:childTnLst>
                                    <p:anim calcmode="lin" valueType="num">
                                      <p:cBhvr additive="base">
                                        <p:cTn id="400" dur="3000"/>
                                        <p:tgtEl>
                                          <p:spTgt spid="132"/>
                                        </p:tgtEl>
                                        <p:attrNameLst>
                                          <p:attrName>ppt_x</p:attrName>
                                        </p:attrNameLst>
                                      </p:cBhvr>
                                      <p:tavLst>
                                        <p:tav tm="0">
                                          <p:val>
                                            <p:strVal val="ppt_x"/>
                                          </p:val>
                                        </p:tav>
                                        <p:tav tm="100000">
                                          <p:val>
                                            <p:strVal val="ppt_x"/>
                                          </p:val>
                                        </p:tav>
                                      </p:tavLst>
                                    </p:anim>
                                    <p:anim calcmode="lin" valueType="num">
                                      <p:cBhvr additive="base">
                                        <p:cTn id="401" dur="3000"/>
                                        <p:tgtEl>
                                          <p:spTgt spid="132"/>
                                        </p:tgtEl>
                                        <p:attrNameLst>
                                          <p:attrName>ppt_y</p:attrName>
                                        </p:attrNameLst>
                                      </p:cBhvr>
                                      <p:tavLst>
                                        <p:tav tm="0">
                                          <p:val>
                                            <p:strVal val="ppt_y"/>
                                          </p:val>
                                        </p:tav>
                                        <p:tav tm="100000">
                                          <p:val>
                                            <p:strVal val="1+ppt_h/2"/>
                                          </p:val>
                                        </p:tav>
                                      </p:tavLst>
                                    </p:anim>
                                    <p:set>
                                      <p:cBhvr>
                                        <p:cTn id="402" dur="1" fill="hold">
                                          <p:stCondLst>
                                            <p:cond delay="2999"/>
                                          </p:stCondLst>
                                        </p:cTn>
                                        <p:tgtEl>
                                          <p:spTgt spid="132"/>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3000" fill="hold"/>
                                        <p:tgtEl>
                                          <p:spTgt spid="132"/>
                                        </p:tgtEl>
                                        <p:attrNameLst>
                                          <p:attrName>r</p:attrName>
                                        </p:attrNameLst>
                                      </p:cBhvr>
                                    </p:animRot>
                                  </p:childTnLst>
                                </p:cTn>
                              </p:par>
                              <p:par>
                                <p:cTn id="405" presetID="2" presetClass="entr" presetSubtype="4" fill="hold" nodeType="withEffect">
                                  <p:stCondLst>
                                    <p:cond delay="0"/>
                                  </p:stCondLst>
                                  <p:childTnLst>
                                    <p:set>
                                      <p:cBhvr>
                                        <p:cTn id="406" dur="1" fill="hold">
                                          <p:stCondLst>
                                            <p:cond delay="0"/>
                                          </p:stCondLst>
                                        </p:cTn>
                                        <p:tgtEl>
                                          <p:spTgt spid="273"/>
                                        </p:tgtEl>
                                        <p:attrNameLst>
                                          <p:attrName>style.visibility</p:attrName>
                                        </p:attrNameLst>
                                      </p:cBhvr>
                                      <p:to>
                                        <p:strVal val="visible"/>
                                      </p:to>
                                    </p:set>
                                    <p:anim calcmode="lin" valueType="num">
                                      <p:cBhvr additive="base">
                                        <p:cTn id="407" dur="2000" fill="hold"/>
                                        <p:tgtEl>
                                          <p:spTgt spid="273"/>
                                        </p:tgtEl>
                                        <p:attrNameLst>
                                          <p:attrName>ppt_x</p:attrName>
                                        </p:attrNameLst>
                                      </p:cBhvr>
                                      <p:tavLst>
                                        <p:tav tm="0">
                                          <p:val>
                                            <p:strVal val="#ppt_x"/>
                                          </p:val>
                                        </p:tav>
                                        <p:tav tm="100000">
                                          <p:val>
                                            <p:strVal val="#ppt_x"/>
                                          </p:val>
                                        </p:tav>
                                      </p:tavLst>
                                    </p:anim>
                                    <p:anim calcmode="lin" valueType="num">
                                      <p:cBhvr additive="base">
                                        <p:cTn id="408" dur="2000" fill="hold"/>
                                        <p:tgtEl>
                                          <p:spTgt spid="273"/>
                                        </p:tgtEl>
                                        <p:attrNameLst>
                                          <p:attrName>ppt_y</p:attrName>
                                        </p:attrNameLst>
                                      </p:cBhvr>
                                      <p:tavLst>
                                        <p:tav tm="0">
                                          <p:val>
                                            <p:strVal val="1+#ppt_h/2"/>
                                          </p:val>
                                        </p:tav>
                                        <p:tav tm="100000">
                                          <p:val>
                                            <p:strVal val="#ppt_y"/>
                                          </p:val>
                                        </p:tav>
                                      </p:tavLst>
                                    </p:anim>
                                  </p:childTnLst>
                                </p:cTn>
                              </p:par>
                              <p:par>
                                <p:cTn id="409" presetID="2" presetClass="entr" presetSubtype="4" fill="hold" nodeType="withEffect">
                                  <p:stCondLst>
                                    <p:cond delay="0"/>
                                  </p:stCondLst>
                                  <p:childTnLst>
                                    <p:set>
                                      <p:cBhvr>
                                        <p:cTn id="410" dur="1" fill="hold">
                                          <p:stCondLst>
                                            <p:cond delay="0"/>
                                          </p:stCondLst>
                                        </p:cTn>
                                        <p:tgtEl>
                                          <p:spTgt spid="276"/>
                                        </p:tgtEl>
                                        <p:attrNameLst>
                                          <p:attrName>style.visibility</p:attrName>
                                        </p:attrNameLst>
                                      </p:cBhvr>
                                      <p:to>
                                        <p:strVal val="visible"/>
                                      </p:to>
                                    </p:set>
                                    <p:anim calcmode="lin" valueType="num">
                                      <p:cBhvr additive="base">
                                        <p:cTn id="411" dur="2000" fill="hold"/>
                                        <p:tgtEl>
                                          <p:spTgt spid="276"/>
                                        </p:tgtEl>
                                        <p:attrNameLst>
                                          <p:attrName>ppt_x</p:attrName>
                                        </p:attrNameLst>
                                      </p:cBhvr>
                                      <p:tavLst>
                                        <p:tav tm="0">
                                          <p:val>
                                            <p:strVal val="#ppt_x"/>
                                          </p:val>
                                        </p:tav>
                                        <p:tav tm="100000">
                                          <p:val>
                                            <p:strVal val="#ppt_x"/>
                                          </p:val>
                                        </p:tav>
                                      </p:tavLst>
                                    </p:anim>
                                    <p:anim calcmode="lin" valueType="num">
                                      <p:cBhvr additive="base">
                                        <p:cTn id="412" dur="2000" fill="hold"/>
                                        <p:tgtEl>
                                          <p:spTgt spid="276"/>
                                        </p:tgtEl>
                                        <p:attrNameLst>
                                          <p:attrName>ppt_y</p:attrName>
                                        </p:attrNameLst>
                                      </p:cBhvr>
                                      <p:tavLst>
                                        <p:tav tm="0">
                                          <p:val>
                                            <p:strVal val="1+#ppt_h/2"/>
                                          </p:val>
                                        </p:tav>
                                        <p:tav tm="100000">
                                          <p:val>
                                            <p:strVal val="#ppt_y"/>
                                          </p:val>
                                        </p:tav>
                                      </p:tavLst>
                                    </p:anim>
                                  </p:childTnLst>
                                </p:cTn>
                              </p:par>
                              <p:par>
                                <p:cTn id="413" presetID="2" presetClass="entr" presetSubtype="4" fill="hold" nodeType="withEffect">
                                  <p:stCondLst>
                                    <p:cond delay="0"/>
                                  </p:stCondLst>
                                  <p:childTnLst>
                                    <p:set>
                                      <p:cBhvr>
                                        <p:cTn id="414" dur="1" fill="hold">
                                          <p:stCondLst>
                                            <p:cond delay="0"/>
                                          </p:stCondLst>
                                        </p:cTn>
                                        <p:tgtEl>
                                          <p:spTgt spid="279"/>
                                        </p:tgtEl>
                                        <p:attrNameLst>
                                          <p:attrName>style.visibility</p:attrName>
                                        </p:attrNameLst>
                                      </p:cBhvr>
                                      <p:to>
                                        <p:strVal val="visible"/>
                                      </p:to>
                                    </p:set>
                                    <p:anim calcmode="lin" valueType="num">
                                      <p:cBhvr additive="base">
                                        <p:cTn id="415" dur="2000" fill="hold"/>
                                        <p:tgtEl>
                                          <p:spTgt spid="279"/>
                                        </p:tgtEl>
                                        <p:attrNameLst>
                                          <p:attrName>ppt_x</p:attrName>
                                        </p:attrNameLst>
                                      </p:cBhvr>
                                      <p:tavLst>
                                        <p:tav tm="0">
                                          <p:val>
                                            <p:strVal val="#ppt_x"/>
                                          </p:val>
                                        </p:tav>
                                        <p:tav tm="100000">
                                          <p:val>
                                            <p:strVal val="#ppt_x"/>
                                          </p:val>
                                        </p:tav>
                                      </p:tavLst>
                                    </p:anim>
                                    <p:anim calcmode="lin" valueType="num">
                                      <p:cBhvr additive="base">
                                        <p:cTn id="416" dur="2000" fill="hold"/>
                                        <p:tgtEl>
                                          <p:spTgt spid="279"/>
                                        </p:tgtEl>
                                        <p:attrNameLst>
                                          <p:attrName>ppt_y</p:attrName>
                                        </p:attrNameLst>
                                      </p:cBhvr>
                                      <p:tavLst>
                                        <p:tav tm="0">
                                          <p:val>
                                            <p:strVal val="1+#ppt_h/2"/>
                                          </p:val>
                                        </p:tav>
                                        <p:tav tm="100000">
                                          <p:val>
                                            <p:strVal val="#ppt_y"/>
                                          </p:val>
                                        </p:tav>
                                      </p:tavLst>
                                    </p:anim>
                                  </p:childTnLst>
                                </p:cTn>
                              </p:par>
                              <p:par>
                                <p:cTn id="417" presetID="2" presetClass="entr" presetSubtype="4" fill="hold" nodeType="withEffect">
                                  <p:stCondLst>
                                    <p:cond delay="0"/>
                                  </p:stCondLst>
                                  <p:childTnLst>
                                    <p:set>
                                      <p:cBhvr>
                                        <p:cTn id="418" dur="1" fill="hold">
                                          <p:stCondLst>
                                            <p:cond delay="0"/>
                                          </p:stCondLst>
                                        </p:cTn>
                                        <p:tgtEl>
                                          <p:spTgt spid="282"/>
                                        </p:tgtEl>
                                        <p:attrNameLst>
                                          <p:attrName>style.visibility</p:attrName>
                                        </p:attrNameLst>
                                      </p:cBhvr>
                                      <p:to>
                                        <p:strVal val="visible"/>
                                      </p:to>
                                    </p:set>
                                    <p:anim calcmode="lin" valueType="num">
                                      <p:cBhvr additive="base">
                                        <p:cTn id="419" dur="2000" fill="hold"/>
                                        <p:tgtEl>
                                          <p:spTgt spid="282"/>
                                        </p:tgtEl>
                                        <p:attrNameLst>
                                          <p:attrName>ppt_x</p:attrName>
                                        </p:attrNameLst>
                                      </p:cBhvr>
                                      <p:tavLst>
                                        <p:tav tm="0">
                                          <p:val>
                                            <p:strVal val="#ppt_x"/>
                                          </p:val>
                                        </p:tav>
                                        <p:tav tm="100000">
                                          <p:val>
                                            <p:strVal val="#ppt_x"/>
                                          </p:val>
                                        </p:tav>
                                      </p:tavLst>
                                    </p:anim>
                                    <p:anim calcmode="lin" valueType="num">
                                      <p:cBhvr additive="base">
                                        <p:cTn id="420" dur="2000" fill="hold"/>
                                        <p:tgtEl>
                                          <p:spTgt spid="282"/>
                                        </p:tgtEl>
                                        <p:attrNameLst>
                                          <p:attrName>ppt_y</p:attrName>
                                        </p:attrNameLst>
                                      </p:cBhvr>
                                      <p:tavLst>
                                        <p:tav tm="0">
                                          <p:val>
                                            <p:strVal val="1+#ppt_h/2"/>
                                          </p:val>
                                        </p:tav>
                                        <p:tav tm="100000">
                                          <p:val>
                                            <p:strVal val="#ppt_y"/>
                                          </p:val>
                                        </p:tav>
                                      </p:tavLst>
                                    </p:anim>
                                  </p:childTnLst>
                                </p:cTn>
                              </p:par>
                              <p:par>
                                <p:cTn id="421" presetID="2" presetClass="entr" presetSubtype="4" fill="hold" nodeType="withEffect">
                                  <p:stCondLst>
                                    <p:cond delay="0"/>
                                  </p:stCondLst>
                                  <p:childTnLst>
                                    <p:set>
                                      <p:cBhvr>
                                        <p:cTn id="422" dur="1" fill="hold">
                                          <p:stCondLst>
                                            <p:cond delay="0"/>
                                          </p:stCondLst>
                                        </p:cTn>
                                        <p:tgtEl>
                                          <p:spTgt spid="285"/>
                                        </p:tgtEl>
                                        <p:attrNameLst>
                                          <p:attrName>style.visibility</p:attrName>
                                        </p:attrNameLst>
                                      </p:cBhvr>
                                      <p:to>
                                        <p:strVal val="visible"/>
                                      </p:to>
                                    </p:set>
                                    <p:anim calcmode="lin" valueType="num">
                                      <p:cBhvr additive="base">
                                        <p:cTn id="423" dur="2000" fill="hold"/>
                                        <p:tgtEl>
                                          <p:spTgt spid="285"/>
                                        </p:tgtEl>
                                        <p:attrNameLst>
                                          <p:attrName>ppt_x</p:attrName>
                                        </p:attrNameLst>
                                      </p:cBhvr>
                                      <p:tavLst>
                                        <p:tav tm="0">
                                          <p:val>
                                            <p:strVal val="#ppt_x"/>
                                          </p:val>
                                        </p:tav>
                                        <p:tav tm="100000">
                                          <p:val>
                                            <p:strVal val="#ppt_x"/>
                                          </p:val>
                                        </p:tav>
                                      </p:tavLst>
                                    </p:anim>
                                    <p:anim calcmode="lin" valueType="num">
                                      <p:cBhvr additive="base">
                                        <p:cTn id="424" dur="2000" fill="hold"/>
                                        <p:tgtEl>
                                          <p:spTgt spid="285"/>
                                        </p:tgtEl>
                                        <p:attrNameLst>
                                          <p:attrName>ppt_y</p:attrName>
                                        </p:attrNameLst>
                                      </p:cBhvr>
                                      <p:tavLst>
                                        <p:tav tm="0">
                                          <p:val>
                                            <p:strVal val="1+#ppt_h/2"/>
                                          </p:val>
                                        </p:tav>
                                        <p:tav tm="100000">
                                          <p:val>
                                            <p:strVal val="#ppt_y"/>
                                          </p:val>
                                        </p:tav>
                                      </p:tavLst>
                                    </p:anim>
                                  </p:childTnLst>
                                </p:cTn>
                              </p:par>
                              <p:par>
                                <p:cTn id="425" presetID="2" presetClass="entr" presetSubtype="4" fill="hold" nodeType="withEffect">
                                  <p:stCondLst>
                                    <p:cond delay="0"/>
                                  </p:stCondLst>
                                  <p:childTnLst>
                                    <p:set>
                                      <p:cBhvr>
                                        <p:cTn id="426" dur="1" fill="hold">
                                          <p:stCondLst>
                                            <p:cond delay="0"/>
                                          </p:stCondLst>
                                        </p:cTn>
                                        <p:tgtEl>
                                          <p:spTgt spid="288"/>
                                        </p:tgtEl>
                                        <p:attrNameLst>
                                          <p:attrName>style.visibility</p:attrName>
                                        </p:attrNameLst>
                                      </p:cBhvr>
                                      <p:to>
                                        <p:strVal val="visible"/>
                                      </p:to>
                                    </p:set>
                                    <p:anim calcmode="lin" valueType="num">
                                      <p:cBhvr additive="base">
                                        <p:cTn id="427" dur="2000" fill="hold"/>
                                        <p:tgtEl>
                                          <p:spTgt spid="288"/>
                                        </p:tgtEl>
                                        <p:attrNameLst>
                                          <p:attrName>ppt_x</p:attrName>
                                        </p:attrNameLst>
                                      </p:cBhvr>
                                      <p:tavLst>
                                        <p:tav tm="0">
                                          <p:val>
                                            <p:strVal val="#ppt_x"/>
                                          </p:val>
                                        </p:tav>
                                        <p:tav tm="100000">
                                          <p:val>
                                            <p:strVal val="#ppt_x"/>
                                          </p:val>
                                        </p:tav>
                                      </p:tavLst>
                                    </p:anim>
                                    <p:anim calcmode="lin" valueType="num">
                                      <p:cBhvr additive="base">
                                        <p:cTn id="428" dur="2000" fill="hold"/>
                                        <p:tgtEl>
                                          <p:spTgt spid="288"/>
                                        </p:tgtEl>
                                        <p:attrNameLst>
                                          <p:attrName>ppt_y</p:attrName>
                                        </p:attrNameLst>
                                      </p:cBhvr>
                                      <p:tavLst>
                                        <p:tav tm="0">
                                          <p:val>
                                            <p:strVal val="1+#ppt_h/2"/>
                                          </p:val>
                                        </p:tav>
                                        <p:tav tm="100000">
                                          <p:val>
                                            <p:strVal val="#ppt_y"/>
                                          </p:val>
                                        </p:tav>
                                      </p:tavLst>
                                    </p:anim>
                                  </p:childTnLst>
                                </p:cTn>
                              </p:par>
                              <p:par>
                                <p:cTn id="429" presetID="2" presetClass="entr" presetSubtype="4" fill="hold" nodeType="withEffect">
                                  <p:stCondLst>
                                    <p:cond delay="0"/>
                                  </p:stCondLst>
                                  <p:childTnLst>
                                    <p:set>
                                      <p:cBhvr>
                                        <p:cTn id="430" dur="1" fill="hold">
                                          <p:stCondLst>
                                            <p:cond delay="0"/>
                                          </p:stCondLst>
                                        </p:cTn>
                                        <p:tgtEl>
                                          <p:spTgt spid="291"/>
                                        </p:tgtEl>
                                        <p:attrNameLst>
                                          <p:attrName>style.visibility</p:attrName>
                                        </p:attrNameLst>
                                      </p:cBhvr>
                                      <p:to>
                                        <p:strVal val="visible"/>
                                      </p:to>
                                    </p:set>
                                    <p:anim calcmode="lin" valueType="num">
                                      <p:cBhvr additive="base">
                                        <p:cTn id="431" dur="2000" fill="hold"/>
                                        <p:tgtEl>
                                          <p:spTgt spid="291"/>
                                        </p:tgtEl>
                                        <p:attrNameLst>
                                          <p:attrName>ppt_x</p:attrName>
                                        </p:attrNameLst>
                                      </p:cBhvr>
                                      <p:tavLst>
                                        <p:tav tm="0">
                                          <p:val>
                                            <p:strVal val="#ppt_x"/>
                                          </p:val>
                                        </p:tav>
                                        <p:tav tm="100000">
                                          <p:val>
                                            <p:strVal val="#ppt_x"/>
                                          </p:val>
                                        </p:tav>
                                      </p:tavLst>
                                    </p:anim>
                                    <p:anim calcmode="lin" valueType="num">
                                      <p:cBhvr additive="base">
                                        <p:cTn id="432" dur="2000" fill="hold"/>
                                        <p:tgtEl>
                                          <p:spTgt spid="291"/>
                                        </p:tgtEl>
                                        <p:attrNameLst>
                                          <p:attrName>ppt_y</p:attrName>
                                        </p:attrNameLst>
                                      </p:cBhvr>
                                      <p:tavLst>
                                        <p:tav tm="0">
                                          <p:val>
                                            <p:strVal val="1+#ppt_h/2"/>
                                          </p:val>
                                        </p:tav>
                                        <p:tav tm="100000">
                                          <p:val>
                                            <p:strVal val="#ppt_y"/>
                                          </p:val>
                                        </p:tav>
                                      </p:tavLst>
                                    </p:anim>
                                  </p:childTnLst>
                                </p:cTn>
                              </p:par>
                              <p:par>
                                <p:cTn id="433" presetID="2" presetClass="entr" presetSubtype="4" fill="hold" nodeType="withEffect">
                                  <p:stCondLst>
                                    <p:cond delay="0"/>
                                  </p:stCondLst>
                                  <p:childTnLst>
                                    <p:set>
                                      <p:cBhvr>
                                        <p:cTn id="434" dur="1" fill="hold">
                                          <p:stCondLst>
                                            <p:cond delay="0"/>
                                          </p:stCondLst>
                                        </p:cTn>
                                        <p:tgtEl>
                                          <p:spTgt spid="294"/>
                                        </p:tgtEl>
                                        <p:attrNameLst>
                                          <p:attrName>style.visibility</p:attrName>
                                        </p:attrNameLst>
                                      </p:cBhvr>
                                      <p:to>
                                        <p:strVal val="visible"/>
                                      </p:to>
                                    </p:set>
                                    <p:anim calcmode="lin" valueType="num">
                                      <p:cBhvr additive="base">
                                        <p:cTn id="435" dur="2000" fill="hold"/>
                                        <p:tgtEl>
                                          <p:spTgt spid="294"/>
                                        </p:tgtEl>
                                        <p:attrNameLst>
                                          <p:attrName>ppt_x</p:attrName>
                                        </p:attrNameLst>
                                      </p:cBhvr>
                                      <p:tavLst>
                                        <p:tav tm="0">
                                          <p:val>
                                            <p:strVal val="#ppt_x"/>
                                          </p:val>
                                        </p:tav>
                                        <p:tav tm="100000">
                                          <p:val>
                                            <p:strVal val="#ppt_x"/>
                                          </p:val>
                                        </p:tav>
                                      </p:tavLst>
                                    </p:anim>
                                    <p:anim calcmode="lin" valueType="num">
                                      <p:cBhvr additive="base">
                                        <p:cTn id="436" dur="2000" fill="hold"/>
                                        <p:tgtEl>
                                          <p:spTgt spid="294"/>
                                        </p:tgtEl>
                                        <p:attrNameLst>
                                          <p:attrName>ppt_y</p:attrName>
                                        </p:attrNameLst>
                                      </p:cBhvr>
                                      <p:tavLst>
                                        <p:tav tm="0">
                                          <p:val>
                                            <p:strVal val="1+#ppt_h/2"/>
                                          </p:val>
                                        </p:tav>
                                        <p:tav tm="100000">
                                          <p:val>
                                            <p:strVal val="#ppt_y"/>
                                          </p:val>
                                        </p:tav>
                                      </p:tavLst>
                                    </p:anim>
                                  </p:childTnLst>
                                </p:cTn>
                              </p:par>
                              <p:par>
                                <p:cTn id="437" presetID="2" presetClass="entr" presetSubtype="4" fill="hold" nodeType="withEffect">
                                  <p:stCondLst>
                                    <p:cond delay="0"/>
                                  </p:stCondLst>
                                  <p:childTnLst>
                                    <p:set>
                                      <p:cBhvr>
                                        <p:cTn id="438" dur="1" fill="hold">
                                          <p:stCondLst>
                                            <p:cond delay="0"/>
                                          </p:stCondLst>
                                        </p:cTn>
                                        <p:tgtEl>
                                          <p:spTgt spid="297"/>
                                        </p:tgtEl>
                                        <p:attrNameLst>
                                          <p:attrName>style.visibility</p:attrName>
                                        </p:attrNameLst>
                                      </p:cBhvr>
                                      <p:to>
                                        <p:strVal val="visible"/>
                                      </p:to>
                                    </p:set>
                                    <p:anim calcmode="lin" valueType="num">
                                      <p:cBhvr additive="base">
                                        <p:cTn id="439" dur="2000" fill="hold"/>
                                        <p:tgtEl>
                                          <p:spTgt spid="297"/>
                                        </p:tgtEl>
                                        <p:attrNameLst>
                                          <p:attrName>ppt_x</p:attrName>
                                        </p:attrNameLst>
                                      </p:cBhvr>
                                      <p:tavLst>
                                        <p:tav tm="0">
                                          <p:val>
                                            <p:strVal val="#ppt_x"/>
                                          </p:val>
                                        </p:tav>
                                        <p:tav tm="100000">
                                          <p:val>
                                            <p:strVal val="#ppt_x"/>
                                          </p:val>
                                        </p:tav>
                                      </p:tavLst>
                                    </p:anim>
                                    <p:anim calcmode="lin" valueType="num">
                                      <p:cBhvr additive="base">
                                        <p:cTn id="440" dur="2000" fill="hold"/>
                                        <p:tgtEl>
                                          <p:spTgt spid="297"/>
                                        </p:tgtEl>
                                        <p:attrNameLst>
                                          <p:attrName>ppt_y</p:attrName>
                                        </p:attrNameLst>
                                      </p:cBhvr>
                                      <p:tavLst>
                                        <p:tav tm="0">
                                          <p:val>
                                            <p:strVal val="1+#ppt_h/2"/>
                                          </p:val>
                                        </p:tav>
                                        <p:tav tm="100000">
                                          <p:val>
                                            <p:strVal val="#ppt_y"/>
                                          </p:val>
                                        </p:tav>
                                      </p:tavLst>
                                    </p:anim>
                                  </p:childTnLst>
                                </p:cTn>
                              </p:par>
                              <p:par>
                                <p:cTn id="441" presetID="2" presetClass="entr" presetSubtype="4" fill="hold" nodeType="withEffect">
                                  <p:stCondLst>
                                    <p:cond delay="0"/>
                                  </p:stCondLst>
                                  <p:childTnLst>
                                    <p:set>
                                      <p:cBhvr>
                                        <p:cTn id="442" dur="1" fill="hold">
                                          <p:stCondLst>
                                            <p:cond delay="0"/>
                                          </p:stCondLst>
                                        </p:cTn>
                                        <p:tgtEl>
                                          <p:spTgt spid="300"/>
                                        </p:tgtEl>
                                        <p:attrNameLst>
                                          <p:attrName>style.visibility</p:attrName>
                                        </p:attrNameLst>
                                      </p:cBhvr>
                                      <p:to>
                                        <p:strVal val="visible"/>
                                      </p:to>
                                    </p:set>
                                    <p:anim calcmode="lin" valueType="num">
                                      <p:cBhvr additive="base">
                                        <p:cTn id="443" dur="2000" fill="hold"/>
                                        <p:tgtEl>
                                          <p:spTgt spid="300"/>
                                        </p:tgtEl>
                                        <p:attrNameLst>
                                          <p:attrName>ppt_x</p:attrName>
                                        </p:attrNameLst>
                                      </p:cBhvr>
                                      <p:tavLst>
                                        <p:tav tm="0">
                                          <p:val>
                                            <p:strVal val="#ppt_x"/>
                                          </p:val>
                                        </p:tav>
                                        <p:tav tm="100000">
                                          <p:val>
                                            <p:strVal val="#ppt_x"/>
                                          </p:val>
                                        </p:tav>
                                      </p:tavLst>
                                    </p:anim>
                                    <p:anim calcmode="lin" valueType="num">
                                      <p:cBhvr additive="base">
                                        <p:cTn id="444" dur="2000" fill="hold"/>
                                        <p:tgtEl>
                                          <p:spTgt spid="300"/>
                                        </p:tgtEl>
                                        <p:attrNameLst>
                                          <p:attrName>ppt_y</p:attrName>
                                        </p:attrNameLst>
                                      </p:cBhvr>
                                      <p:tavLst>
                                        <p:tav tm="0">
                                          <p:val>
                                            <p:strVal val="1+#ppt_h/2"/>
                                          </p:val>
                                        </p:tav>
                                        <p:tav tm="100000">
                                          <p:val>
                                            <p:strVal val="#ppt_y"/>
                                          </p:val>
                                        </p:tav>
                                      </p:tavLst>
                                    </p:anim>
                                  </p:childTnLst>
                                </p:cTn>
                              </p:par>
                              <p:par>
                                <p:cTn id="445" presetID="2" presetClass="entr" presetSubtype="4" fill="hold" nodeType="withEffect">
                                  <p:stCondLst>
                                    <p:cond delay="0"/>
                                  </p:stCondLst>
                                  <p:childTnLst>
                                    <p:set>
                                      <p:cBhvr>
                                        <p:cTn id="446" dur="1" fill="hold">
                                          <p:stCondLst>
                                            <p:cond delay="0"/>
                                          </p:stCondLst>
                                        </p:cTn>
                                        <p:tgtEl>
                                          <p:spTgt spid="303"/>
                                        </p:tgtEl>
                                        <p:attrNameLst>
                                          <p:attrName>style.visibility</p:attrName>
                                        </p:attrNameLst>
                                      </p:cBhvr>
                                      <p:to>
                                        <p:strVal val="visible"/>
                                      </p:to>
                                    </p:set>
                                    <p:anim calcmode="lin" valueType="num">
                                      <p:cBhvr additive="base">
                                        <p:cTn id="447" dur="2000" fill="hold"/>
                                        <p:tgtEl>
                                          <p:spTgt spid="303"/>
                                        </p:tgtEl>
                                        <p:attrNameLst>
                                          <p:attrName>ppt_x</p:attrName>
                                        </p:attrNameLst>
                                      </p:cBhvr>
                                      <p:tavLst>
                                        <p:tav tm="0">
                                          <p:val>
                                            <p:strVal val="#ppt_x"/>
                                          </p:val>
                                        </p:tav>
                                        <p:tav tm="100000">
                                          <p:val>
                                            <p:strVal val="#ppt_x"/>
                                          </p:val>
                                        </p:tav>
                                      </p:tavLst>
                                    </p:anim>
                                    <p:anim calcmode="lin" valueType="num">
                                      <p:cBhvr additive="base">
                                        <p:cTn id="448" dur="2000" fill="hold"/>
                                        <p:tgtEl>
                                          <p:spTgt spid="303"/>
                                        </p:tgtEl>
                                        <p:attrNameLst>
                                          <p:attrName>ppt_y</p:attrName>
                                        </p:attrNameLst>
                                      </p:cBhvr>
                                      <p:tavLst>
                                        <p:tav tm="0">
                                          <p:val>
                                            <p:strVal val="1+#ppt_h/2"/>
                                          </p:val>
                                        </p:tav>
                                        <p:tav tm="100000">
                                          <p:val>
                                            <p:strVal val="#ppt_y"/>
                                          </p:val>
                                        </p:tav>
                                      </p:tavLst>
                                    </p:anim>
                                  </p:childTnLst>
                                </p:cTn>
                              </p:par>
                              <p:par>
                                <p:cTn id="449" presetID="2" presetClass="entr" presetSubtype="4" fill="hold" nodeType="withEffect">
                                  <p:stCondLst>
                                    <p:cond delay="0"/>
                                  </p:stCondLst>
                                  <p:childTnLst>
                                    <p:set>
                                      <p:cBhvr>
                                        <p:cTn id="450" dur="1" fill="hold">
                                          <p:stCondLst>
                                            <p:cond delay="0"/>
                                          </p:stCondLst>
                                        </p:cTn>
                                        <p:tgtEl>
                                          <p:spTgt spid="306"/>
                                        </p:tgtEl>
                                        <p:attrNameLst>
                                          <p:attrName>style.visibility</p:attrName>
                                        </p:attrNameLst>
                                      </p:cBhvr>
                                      <p:to>
                                        <p:strVal val="visible"/>
                                      </p:to>
                                    </p:set>
                                    <p:anim calcmode="lin" valueType="num">
                                      <p:cBhvr additive="base">
                                        <p:cTn id="451" dur="2000" fill="hold"/>
                                        <p:tgtEl>
                                          <p:spTgt spid="306"/>
                                        </p:tgtEl>
                                        <p:attrNameLst>
                                          <p:attrName>ppt_x</p:attrName>
                                        </p:attrNameLst>
                                      </p:cBhvr>
                                      <p:tavLst>
                                        <p:tav tm="0">
                                          <p:val>
                                            <p:strVal val="#ppt_x"/>
                                          </p:val>
                                        </p:tav>
                                        <p:tav tm="100000">
                                          <p:val>
                                            <p:strVal val="#ppt_x"/>
                                          </p:val>
                                        </p:tav>
                                      </p:tavLst>
                                    </p:anim>
                                    <p:anim calcmode="lin" valueType="num">
                                      <p:cBhvr additive="base">
                                        <p:cTn id="452" dur="2000" fill="hold"/>
                                        <p:tgtEl>
                                          <p:spTgt spid="306"/>
                                        </p:tgtEl>
                                        <p:attrNameLst>
                                          <p:attrName>ppt_y</p:attrName>
                                        </p:attrNameLst>
                                      </p:cBhvr>
                                      <p:tavLst>
                                        <p:tav tm="0">
                                          <p:val>
                                            <p:strVal val="1+#ppt_h/2"/>
                                          </p:val>
                                        </p:tav>
                                        <p:tav tm="100000">
                                          <p:val>
                                            <p:strVal val="#ppt_y"/>
                                          </p:val>
                                        </p:tav>
                                      </p:tavLst>
                                    </p:anim>
                                  </p:childTnLst>
                                </p:cTn>
                              </p:par>
                              <p:par>
                                <p:cTn id="453" presetID="2" presetClass="entr" presetSubtype="4" fill="hold" nodeType="withEffect">
                                  <p:stCondLst>
                                    <p:cond delay="0"/>
                                  </p:stCondLst>
                                  <p:childTnLst>
                                    <p:set>
                                      <p:cBhvr>
                                        <p:cTn id="454" dur="1" fill="hold">
                                          <p:stCondLst>
                                            <p:cond delay="0"/>
                                          </p:stCondLst>
                                        </p:cTn>
                                        <p:tgtEl>
                                          <p:spTgt spid="309"/>
                                        </p:tgtEl>
                                        <p:attrNameLst>
                                          <p:attrName>style.visibility</p:attrName>
                                        </p:attrNameLst>
                                      </p:cBhvr>
                                      <p:to>
                                        <p:strVal val="visible"/>
                                      </p:to>
                                    </p:set>
                                    <p:anim calcmode="lin" valueType="num">
                                      <p:cBhvr additive="base">
                                        <p:cTn id="455" dur="2000" fill="hold"/>
                                        <p:tgtEl>
                                          <p:spTgt spid="309"/>
                                        </p:tgtEl>
                                        <p:attrNameLst>
                                          <p:attrName>ppt_x</p:attrName>
                                        </p:attrNameLst>
                                      </p:cBhvr>
                                      <p:tavLst>
                                        <p:tav tm="0">
                                          <p:val>
                                            <p:strVal val="#ppt_x"/>
                                          </p:val>
                                        </p:tav>
                                        <p:tav tm="100000">
                                          <p:val>
                                            <p:strVal val="#ppt_x"/>
                                          </p:val>
                                        </p:tav>
                                      </p:tavLst>
                                    </p:anim>
                                    <p:anim calcmode="lin" valueType="num">
                                      <p:cBhvr additive="base">
                                        <p:cTn id="456" dur="2000" fill="hold"/>
                                        <p:tgtEl>
                                          <p:spTgt spid="309"/>
                                        </p:tgtEl>
                                        <p:attrNameLst>
                                          <p:attrName>ppt_y</p:attrName>
                                        </p:attrNameLst>
                                      </p:cBhvr>
                                      <p:tavLst>
                                        <p:tav tm="0">
                                          <p:val>
                                            <p:strVal val="1+#ppt_h/2"/>
                                          </p:val>
                                        </p:tav>
                                        <p:tav tm="100000">
                                          <p:val>
                                            <p:strVal val="#ppt_y"/>
                                          </p:val>
                                        </p:tav>
                                      </p:tavLst>
                                    </p:anim>
                                  </p:childTnLst>
                                </p:cTn>
                              </p:par>
                              <p:par>
                                <p:cTn id="457" presetID="2" presetClass="entr" presetSubtype="4" fill="hold" nodeType="withEffect">
                                  <p:stCondLst>
                                    <p:cond delay="0"/>
                                  </p:stCondLst>
                                  <p:childTnLst>
                                    <p:set>
                                      <p:cBhvr>
                                        <p:cTn id="458" dur="1" fill="hold">
                                          <p:stCondLst>
                                            <p:cond delay="0"/>
                                          </p:stCondLst>
                                        </p:cTn>
                                        <p:tgtEl>
                                          <p:spTgt spid="312"/>
                                        </p:tgtEl>
                                        <p:attrNameLst>
                                          <p:attrName>style.visibility</p:attrName>
                                        </p:attrNameLst>
                                      </p:cBhvr>
                                      <p:to>
                                        <p:strVal val="visible"/>
                                      </p:to>
                                    </p:set>
                                    <p:anim calcmode="lin" valueType="num">
                                      <p:cBhvr additive="base">
                                        <p:cTn id="459" dur="2000" fill="hold"/>
                                        <p:tgtEl>
                                          <p:spTgt spid="312"/>
                                        </p:tgtEl>
                                        <p:attrNameLst>
                                          <p:attrName>ppt_x</p:attrName>
                                        </p:attrNameLst>
                                      </p:cBhvr>
                                      <p:tavLst>
                                        <p:tav tm="0">
                                          <p:val>
                                            <p:strVal val="#ppt_x"/>
                                          </p:val>
                                        </p:tav>
                                        <p:tav tm="100000">
                                          <p:val>
                                            <p:strVal val="#ppt_x"/>
                                          </p:val>
                                        </p:tav>
                                      </p:tavLst>
                                    </p:anim>
                                    <p:anim calcmode="lin" valueType="num">
                                      <p:cBhvr additive="base">
                                        <p:cTn id="460" dur="2000" fill="hold"/>
                                        <p:tgtEl>
                                          <p:spTgt spid="312"/>
                                        </p:tgtEl>
                                        <p:attrNameLst>
                                          <p:attrName>ppt_y</p:attrName>
                                        </p:attrNameLst>
                                      </p:cBhvr>
                                      <p:tavLst>
                                        <p:tav tm="0">
                                          <p:val>
                                            <p:strVal val="1+#ppt_h/2"/>
                                          </p:val>
                                        </p:tav>
                                        <p:tav tm="100000">
                                          <p:val>
                                            <p:strVal val="#ppt_y"/>
                                          </p:val>
                                        </p:tav>
                                      </p:tavLst>
                                    </p:anim>
                                  </p:childTnLst>
                                </p:cTn>
                              </p:par>
                              <p:par>
                                <p:cTn id="461" presetID="2" presetClass="entr" presetSubtype="4" fill="hold" nodeType="withEffect">
                                  <p:stCondLst>
                                    <p:cond delay="0"/>
                                  </p:stCondLst>
                                  <p:childTnLst>
                                    <p:set>
                                      <p:cBhvr>
                                        <p:cTn id="462" dur="1" fill="hold">
                                          <p:stCondLst>
                                            <p:cond delay="0"/>
                                          </p:stCondLst>
                                        </p:cTn>
                                        <p:tgtEl>
                                          <p:spTgt spid="315"/>
                                        </p:tgtEl>
                                        <p:attrNameLst>
                                          <p:attrName>style.visibility</p:attrName>
                                        </p:attrNameLst>
                                      </p:cBhvr>
                                      <p:to>
                                        <p:strVal val="visible"/>
                                      </p:to>
                                    </p:set>
                                    <p:anim calcmode="lin" valueType="num">
                                      <p:cBhvr additive="base">
                                        <p:cTn id="463" dur="2000" fill="hold"/>
                                        <p:tgtEl>
                                          <p:spTgt spid="315"/>
                                        </p:tgtEl>
                                        <p:attrNameLst>
                                          <p:attrName>ppt_x</p:attrName>
                                        </p:attrNameLst>
                                      </p:cBhvr>
                                      <p:tavLst>
                                        <p:tav tm="0">
                                          <p:val>
                                            <p:strVal val="#ppt_x"/>
                                          </p:val>
                                        </p:tav>
                                        <p:tav tm="100000">
                                          <p:val>
                                            <p:strVal val="#ppt_x"/>
                                          </p:val>
                                        </p:tav>
                                      </p:tavLst>
                                    </p:anim>
                                    <p:anim calcmode="lin" valueType="num">
                                      <p:cBhvr additive="base">
                                        <p:cTn id="464" dur="2000" fill="hold"/>
                                        <p:tgtEl>
                                          <p:spTgt spid="315"/>
                                        </p:tgtEl>
                                        <p:attrNameLst>
                                          <p:attrName>ppt_y</p:attrName>
                                        </p:attrNameLst>
                                      </p:cBhvr>
                                      <p:tavLst>
                                        <p:tav tm="0">
                                          <p:val>
                                            <p:strVal val="1+#ppt_h/2"/>
                                          </p:val>
                                        </p:tav>
                                        <p:tav tm="100000">
                                          <p:val>
                                            <p:strVal val="#ppt_y"/>
                                          </p:val>
                                        </p:tav>
                                      </p:tavLst>
                                    </p:anim>
                                  </p:childTnLst>
                                </p:cTn>
                              </p:par>
                              <p:par>
                                <p:cTn id="465" presetID="2" presetClass="entr" presetSubtype="4" fill="hold" nodeType="withEffect">
                                  <p:stCondLst>
                                    <p:cond delay="0"/>
                                  </p:stCondLst>
                                  <p:childTnLst>
                                    <p:set>
                                      <p:cBhvr>
                                        <p:cTn id="466" dur="1" fill="hold">
                                          <p:stCondLst>
                                            <p:cond delay="0"/>
                                          </p:stCondLst>
                                        </p:cTn>
                                        <p:tgtEl>
                                          <p:spTgt spid="318"/>
                                        </p:tgtEl>
                                        <p:attrNameLst>
                                          <p:attrName>style.visibility</p:attrName>
                                        </p:attrNameLst>
                                      </p:cBhvr>
                                      <p:to>
                                        <p:strVal val="visible"/>
                                      </p:to>
                                    </p:set>
                                    <p:anim calcmode="lin" valueType="num">
                                      <p:cBhvr additive="base">
                                        <p:cTn id="467" dur="2000" fill="hold"/>
                                        <p:tgtEl>
                                          <p:spTgt spid="318"/>
                                        </p:tgtEl>
                                        <p:attrNameLst>
                                          <p:attrName>ppt_x</p:attrName>
                                        </p:attrNameLst>
                                      </p:cBhvr>
                                      <p:tavLst>
                                        <p:tav tm="0">
                                          <p:val>
                                            <p:strVal val="#ppt_x"/>
                                          </p:val>
                                        </p:tav>
                                        <p:tav tm="100000">
                                          <p:val>
                                            <p:strVal val="#ppt_x"/>
                                          </p:val>
                                        </p:tav>
                                      </p:tavLst>
                                    </p:anim>
                                    <p:anim calcmode="lin" valueType="num">
                                      <p:cBhvr additive="base">
                                        <p:cTn id="468" dur="2000" fill="hold"/>
                                        <p:tgtEl>
                                          <p:spTgt spid="318"/>
                                        </p:tgtEl>
                                        <p:attrNameLst>
                                          <p:attrName>ppt_y</p:attrName>
                                        </p:attrNameLst>
                                      </p:cBhvr>
                                      <p:tavLst>
                                        <p:tav tm="0">
                                          <p:val>
                                            <p:strVal val="1+#ppt_h/2"/>
                                          </p:val>
                                        </p:tav>
                                        <p:tav tm="100000">
                                          <p:val>
                                            <p:strVal val="#ppt_y"/>
                                          </p:val>
                                        </p:tav>
                                      </p:tavLst>
                                    </p:anim>
                                  </p:childTnLst>
                                </p:cTn>
                              </p:par>
                              <p:par>
                                <p:cTn id="469" presetID="2" presetClass="entr" presetSubtype="4" fill="hold" nodeType="withEffect">
                                  <p:stCondLst>
                                    <p:cond delay="0"/>
                                  </p:stCondLst>
                                  <p:childTnLst>
                                    <p:set>
                                      <p:cBhvr>
                                        <p:cTn id="470" dur="1" fill="hold">
                                          <p:stCondLst>
                                            <p:cond delay="0"/>
                                          </p:stCondLst>
                                        </p:cTn>
                                        <p:tgtEl>
                                          <p:spTgt spid="321"/>
                                        </p:tgtEl>
                                        <p:attrNameLst>
                                          <p:attrName>style.visibility</p:attrName>
                                        </p:attrNameLst>
                                      </p:cBhvr>
                                      <p:to>
                                        <p:strVal val="visible"/>
                                      </p:to>
                                    </p:set>
                                    <p:anim calcmode="lin" valueType="num">
                                      <p:cBhvr additive="base">
                                        <p:cTn id="471" dur="2000" fill="hold"/>
                                        <p:tgtEl>
                                          <p:spTgt spid="321"/>
                                        </p:tgtEl>
                                        <p:attrNameLst>
                                          <p:attrName>ppt_x</p:attrName>
                                        </p:attrNameLst>
                                      </p:cBhvr>
                                      <p:tavLst>
                                        <p:tav tm="0">
                                          <p:val>
                                            <p:strVal val="#ppt_x"/>
                                          </p:val>
                                        </p:tav>
                                        <p:tav tm="100000">
                                          <p:val>
                                            <p:strVal val="#ppt_x"/>
                                          </p:val>
                                        </p:tav>
                                      </p:tavLst>
                                    </p:anim>
                                    <p:anim calcmode="lin" valueType="num">
                                      <p:cBhvr additive="base">
                                        <p:cTn id="472" dur="2000" fill="hold"/>
                                        <p:tgtEl>
                                          <p:spTgt spid="321"/>
                                        </p:tgtEl>
                                        <p:attrNameLst>
                                          <p:attrName>ppt_y</p:attrName>
                                        </p:attrNameLst>
                                      </p:cBhvr>
                                      <p:tavLst>
                                        <p:tav tm="0">
                                          <p:val>
                                            <p:strVal val="1+#ppt_h/2"/>
                                          </p:val>
                                        </p:tav>
                                        <p:tav tm="100000">
                                          <p:val>
                                            <p:strVal val="#ppt_y"/>
                                          </p:val>
                                        </p:tav>
                                      </p:tavLst>
                                    </p:anim>
                                  </p:childTnLst>
                                </p:cTn>
                              </p:par>
                              <p:par>
                                <p:cTn id="473" presetID="2" presetClass="entr" presetSubtype="4" fill="hold" nodeType="withEffect">
                                  <p:stCondLst>
                                    <p:cond delay="0"/>
                                  </p:stCondLst>
                                  <p:childTnLst>
                                    <p:set>
                                      <p:cBhvr>
                                        <p:cTn id="474" dur="1" fill="hold">
                                          <p:stCondLst>
                                            <p:cond delay="0"/>
                                          </p:stCondLst>
                                        </p:cTn>
                                        <p:tgtEl>
                                          <p:spTgt spid="324"/>
                                        </p:tgtEl>
                                        <p:attrNameLst>
                                          <p:attrName>style.visibility</p:attrName>
                                        </p:attrNameLst>
                                      </p:cBhvr>
                                      <p:to>
                                        <p:strVal val="visible"/>
                                      </p:to>
                                    </p:set>
                                    <p:anim calcmode="lin" valueType="num">
                                      <p:cBhvr additive="base">
                                        <p:cTn id="475" dur="2000" fill="hold"/>
                                        <p:tgtEl>
                                          <p:spTgt spid="324"/>
                                        </p:tgtEl>
                                        <p:attrNameLst>
                                          <p:attrName>ppt_x</p:attrName>
                                        </p:attrNameLst>
                                      </p:cBhvr>
                                      <p:tavLst>
                                        <p:tav tm="0">
                                          <p:val>
                                            <p:strVal val="#ppt_x"/>
                                          </p:val>
                                        </p:tav>
                                        <p:tav tm="100000">
                                          <p:val>
                                            <p:strVal val="#ppt_x"/>
                                          </p:val>
                                        </p:tav>
                                      </p:tavLst>
                                    </p:anim>
                                    <p:anim calcmode="lin" valueType="num">
                                      <p:cBhvr additive="base">
                                        <p:cTn id="476" dur="2000" fill="hold"/>
                                        <p:tgtEl>
                                          <p:spTgt spid="324"/>
                                        </p:tgtEl>
                                        <p:attrNameLst>
                                          <p:attrName>ppt_y</p:attrName>
                                        </p:attrNameLst>
                                      </p:cBhvr>
                                      <p:tavLst>
                                        <p:tav tm="0">
                                          <p:val>
                                            <p:strVal val="1+#ppt_h/2"/>
                                          </p:val>
                                        </p:tav>
                                        <p:tav tm="100000">
                                          <p:val>
                                            <p:strVal val="#ppt_y"/>
                                          </p:val>
                                        </p:tav>
                                      </p:tavLst>
                                    </p:anim>
                                  </p:childTnLst>
                                </p:cTn>
                              </p:par>
                              <p:par>
                                <p:cTn id="477" presetID="2" presetClass="entr" presetSubtype="4" fill="hold" nodeType="withEffect">
                                  <p:stCondLst>
                                    <p:cond delay="0"/>
                                  </p:stCondLst>
                                  <p:childTnLst>
                                    <p:set>
                                      <p:cBhvr>
                                        <p:cTn id="478" dur="1" fill="hold">
                                          <p:stCondLst>
                                            <p:cond delay="0"/>
                                          </p:stCondLst>
                                        </p:cTn>
                                        <p:tgtEl>
                                          <p:spTgt spid="327"/>
                                        </p:tgtEl>
                                        <p:attrNameLst>
                                          <p:attrName>style.visibility</p:attrName>
                                        </p:attrNameLst>
                                      </p:cBhvr>
                                      <p:to>
                                        <p:strVal val="visible"/>
                                      </p:to>
                                    </p:set>
                                    <p:anim calcmode="lin" valueType="num">
                                      <p:cBhvr additive="base">
                                        <p:cTn id="479" dur="2000" fill="hold"/>
                                        <p:tgtEl>
                                          <p:spTgt spid="327"/>
                                        </p:tgtEl>
                                        <p:attrNameLst>
                                          <p:attrName>ppt_x</p:attrName>
                                        </p:attrNameLst>
                                      </p:cBhvr>
                                      <p:tavLst>
                                        <p:tav tm="0">
                                          <p:val>
                                            <p:strVal val="#ppt_x"/>
                                          </p:val>
                                        </p:tav>
                                        <p:tav tm="100000">
                                          <p:val>
                                            <p:strVal val="#ppt_x"/>
                                          </p:val>
                                        </p:tav>
                                      </p:tavLst>
                                    </p:anim>
                                    <p:anim calcmode="lin" valueType="num">
                                      <p:cBhvr additive="base">
                                        <p:cTn id="480" dur="2000" fill="hold"/>
                                        <p:tgtEl>
                                          <p:spTgt spid="327"/>
                                        </p:tgtEl>
                                        <p:attrNameLst>
                                          <p:attrName>ppt_y</p:attrName>
                                        </p:attrNameLst>
                                      </p:cBhvr>
                                      <p:tavLst>
                                        <p:tav tm="0">
                                          <p:val>
                                            <p:strVal val="1+#ppt_h/2"/>
                                          </p:val>
                                        </p:tav>
                                        <p:tav tm="100000">
                                          <p:val>
                                            <p:strVal val="#ppt_y"/>
                                          </p:val>
                                        </p:tav>
                                      </p:tavLst>
                                    </p:anim>
                                  </p:childTnLst>
                                </p:cTn>
                              </p:par>
                              <p:par>
                                <p:cTn id="481" presetID="2" presetClass="entr" presetSubtype="4" fill="hold" nodeType="withEffect">
                                  <p:stCondLst>
                                    <p:cond delay="0"/>
                                  </p:stCondLst>
                                  <p:childTnLst>
                                    <p:set>
                                      <p:cBhvr>
                                        <p:cTn id="482" dur="1" fill="hold">
                                          <p:stCondLst>
                                            <p:cond delay="0"/>
                                          </p:stCondLst>
                                        </p:cTn>
                                        <p:tgtEl>
                                          <p:spTgt spid="330"/>
                                        </p:tgtEl>
                                        <p:attrNameLst>
                                          <p:attrName>style.visibility</p:attrName>
                                        </p:attrNameLst>
                                      </p:cBhvr>
                                      <p:to>
                                        <p:strVal val="visible"/>
                                      </p:to>
                                    </p:set>
                                    <p:anim calcmode="lin" valueType="num">
                                      <p:cBhvr additive="base">
                                        <p:cTn id="483" dur="2000" fill="hold"/>
                                        <p:tgtEl>
                                          <p:spTgt spid="330"/>
                                        </p:tgtEl>
                                        <p:attrNameLst>
                                          <p:attrName>ppt_x</p:attrName>
                                        </p:attrNameLst>
                                      </p:cBhvr>
                                      <p:tavLst>
                                        <p:tav tm="0">
                                          <p:val>
                                            <p:strVal val="#ppt_x"/>
                                          </p:val>
                                        </p:tav>
                                        <p:tav tm="100000">
                                          <p:val>
                                            <p:strVal val="#ppt_x"/>
                                          </p:val>
                                        </p:tav>
                                      </p:tavLst>
                                    </p:anim>
                                    <p:anim calcmode="lin" valueType="num">
                                      <p:cBhvr additive="base">
                                        <p:cTn id="484" dur="2000" fill="hold"/>
                                        <p:tgtEl>
                                          <p:spTgt spid="330"/>
                                        </p:tgtEl>
                                        <p:attrNameLst>
                                          <p:attrName>ppt_y</p:attrName>
                                        </p:attrNameLst>
                                      </p:cBhvr>
                                      <p:tavLst>
                                        <p:tav tm="0">
                                          <p:val>
                                            <p:strVal val="1+#ppt_h/2"/>
                                          </p:val>
                                        </p:tav>
                                        <p:tav tm="100000">
                                          <p:val>
                                            <p:strVal val="#ppt_y"/>
                                          </p:val>
                                        </p:tav>
                                      </p:tavLst>
                                    </p:anim>
                                  </p:childTnLst>
                                </p:cTn>
                              </p:par>
                              <p:par>
                                <p:cTn id="485" presetID="2" presetClass="entr" presetSubtype="4" fill="hold" nodeType="withEffect">
                                  <p:stCondLst>
                                    <p:cond delay="0"/>
                                  </p:stCondLst>
                                  <p:childTnLst>
                                    <p:set>
                                      <p:cBhvr>
                                        <p:cTn id="486" dur="1" fill="hold">
                                          <p:stCondLst>
                                            <p:cond delay="0"/>
                                          </p:stCondLst>
                                        </p:cTn>
                                        <p:tgtEl>
                                          <p:spTgt spid="333"/>
                                        </p:tgtEl>
                                        <p:attrNameLst>
                                          <p:attrName>style.visibility</p:attrName>
                                        </p:attrNameLst>
                                      </p:cBhvr>
                                      <p:to>
                                        <p:strVal val="visible"/>
                                      </p:to>
                                    </p:set>
                                    <p:anim calcmode="lin" valueType="num">
                                      <p:cBhvr additive="base">
                                        <p:cTn id="487" dur="2000" fill="hold"/>
                                        <p:tgtEl>
                                          <p:spTgt spid="333"/>
                                        </p:tgtEl>
                                        <p:attrNameLst>
                                          <p:attrName>ppt_x</p:attrName>
                                        </p:attrNameLst>
                                      </p:cBhvr>
                                      <p:tavLst>
                                        <p:tav tm="0">
                                          <p:val>
                                            <p:strVal val="#ppt_x"/>
                                          </p:val>
                                        </p:tav>
                                        <p:tav tm="100000">
                                          <p:val>
                                            <p:strVal val="#ppt_x"/>
                                          </p:val>
                                        </p:tav>
                                      </p:tavLst>
                                    </p:anim>
                                    <p:anim calcmode="lin" valueType="num">
                                      <p:cBhvr additive="base">
                                        <p:cTn id="488" dur="2000" fill="hold"/>
                                        <p:tgtEl>
                                          <p:spTgt spid="333"/>
                                        </p:tgtEl>
                                        <p:attrNameLst>
                                          <p:attrName>ppt_y</p:attrName>
                                        </p:attrNameLst>
                                      </p:cBhvr>
                                      <p:tavLst>
                                        <p:tav tm="0">
                                          <p:val>
                                            <p:strVal val="1+#ppt_h/2"/>
                                          </p:val>
                                        </p:tav>
                                        <p:tav tm="100000">
                                          <p:val>
                                            <p:strVal val="#ppt_y"/>
                                          </p:val>
                                        </p:tav>
                                      </p:tavLst>
                                    </p:anim>
                                  </p:childTnLst>
                                </p:cTn>
                              </p:par>
                              <p:par>
                                <p:cTn id="489" presetID="2" presetClass="entr" presetSubtype="4" fill="hold" nodeType="withEffect">
                                  <p:stCondLst>
                                    <p:cond delay="0"/>
                                  </p:stCondLst>
                                  <p:childTnLst>
                                    <p:set>
                                      <p:cBhvr>
                                        <p:cTn id="490" dur="1" fill="hold">
                                          <p:stCondLst>
                                            <p:cond delay="0"/>
                                          </p:stCondLst>
                                        </p:cTn>
                                        <p:tgtEl>
                                          <p:spTgt spid="336"/>
                                        </p:tgtEl>
                                        <p:attrNameLst>
                                          <p:attrName>style.visibility</p:attrName>
                                        </p:attrNameLst>
                                      </p:cBhvr>
                                      <p:to>
                                        <p:strVal val="visible"/>
                                      </p:to>
                                    </p:set>
                                    <p:anim calcmode="lin" valueType="num">
                                      <p:cBhvr additive="base">
                                        <p:cTn id="491" dur="2000" fill="hold"/>
                                        <p:tgtEl>
                                          <p:spTgt spid="336"/>
                                        </p:tgtEl>
                                        <p:attrNameLst>
                                          <p:attrName>ppt_x</p:attrName>
                                        </p:attrNameLst>
                                      </p:cBhvr>
                                      <p:tavLst>
                                        <p:tav tm="0">
                                          <p:val>
                                            <p:strVal val="#ppt_x"/>
                                          </p:val>
                                        </p:tav>
                                        <p:tav tm="100000">
                                          <p:val>
                                            <p:strVal val="#ppt_x"/>
                                          </p:val>
                                        </p:tav>
                                      </p:tavLst>
                                    </p:anim>
                                    <p:anim calcmode="lin" valueType="num">
                                      <p:cBhvr additive="base">
                                        <p:cTn id="492" dur="2000" fill="hold"/>
                                        <p:tgtEl>
                                          <p:spTgt spid="336"/>
                                        </p:tgtEl>
                                        <p:attrNameLst>
                                          <p:attrName>ppt_y</p:attrName>
                                        </p:attrNameLst>
                                      </p:cBhvr>
                                      <p:tavLst>
                                        <p:tav tm="0">
                                          <p:val>
                                            <p:strVal val="1+#ppt_h/2"/>
                                          </p:val>
                                        </p:tav>
                                        <p:tav tm="100000">
                                          <p:val>
                                            <p:strVal val="#ppt_y"/>
                                          </p:val>
                                        </p:tav>
                                      </p:tavLst>
                                    </p:anim>
                                  </p:childTnLst>
                                </p:cTn>
                              </p:par>
                              <p:par>
                                <p:cTn id="493" presetID="2" presetClass="entr" presetSubtype="4" fill="hold" nodeType="withEffect">
                                  <p:stCondLst>
                                    <p:cond delay="0"/>
                                  </p:stCondLst>
                                  <p:childTnLst>
                                    <p:set>
                                      <p:cBhvr>
                                        <p:cTn id="494" dur="1" fill="hold">
                                          <p:stCondLst>
                                            <p:cond delay="0"/>
                                          </p:stCondLst>
                                        </p:cTn>
                                        <p:tgtEl>
                                          <p:spTgt spid="339"/>
                                        </p:tgtEl>
                                        <p:attrNameLst>
                                          <p:attrName>style.visibility</p:attrName>
                                        </p:attrNameLst>
                                      </p:cBhvr>
                                      <p:to>
                                        <p:strVal val="visible"/>
                                      </p:to>
                                    </p:set>
                                    <p:anim calcmode="lin" valueType="num">
                                      <p:cBhvr additive="base">
                                        <p:cTn id="495" dur="2000" fill="hold"/>
                                        <p:tgtEl>
                                          <p:spTgt spid="339"/>
                                        </p:tgtEl>
                                        <p:attrNameLst>
                                          <p:attrName>ppt_x</p:attrName>
                                        </p:attrNameLst>
                                      </p:cBhvr>
                                      <p:tavLst>
                                        <p:tav tm="0">
                                          <p:val>
                                            <p:strVal val="#ppt_x"/>
                                          </p:val>
                                        </p:tav>
                                        <p:tav tm="100000">
                                          <p:val>
                                            <p:strVal val="#ppt_x"/>
                                          </p:val>
                                        </p:tav>
                                      </p:tavLst>
                                    </p:anim>
                                    <p:anim calcmode="lin" valueType="num">
                                      <p:cBhvr additive="base">
                                        <p:cTn id="496" dur="2000" fill="hold"/>
                                        <p:tgtEl>
                                          <p:spTgt spid="339"/>
                                        </p:tgtEl>
                                        <p:attrNameLst>
                                          <p:attrName>ppt_y</p:attrName>
                                        </p:attrNameLst>
                                      </p:cBhvr>
                                      <p:tavLst>
                                        <p:tav tm="0">
                                          <p:val>
                                            <p:strVal val="1+#ppt_h/2"/>
                                          </p:val>
                                        </p:tav>
                                        <p:tav tm="100000">
                                          <p:val>
                                            <p:strVal val="#ppt_y"/>
                                          </p:val>
                                        </p:tav>
                                      </p:tavLst>
                                    </p:anim>
                                  </p:childTnLst>
                                </p:cTn>
                              </p:par>
                              <p:par>
                                <p:cTn id="497" presetID="2" presetClass="entr" presetSubtype="4" fill="hold" nodeType="withEffect">
                                  <p:stCondLst>
                                    <p:cond delay="0"/>
                                  </p:stCondLst>
                                  <p:childTnLst>
                                    <p:set>
                                      <p:cBhvr>
                                        <p:cTn id="498" dur="1" fill="hold">
                                          <p:stCondLst>
                                            <p:cond delay="0"/>
                                          </p:stCondLst>
                                        </p:cTn>
                                        <p:tgtEl>
                                          <p:spTgt spid="342"/>
                                        </p:tgtEl>
                                        <p:attrNameLst>
                                          <p:attrName>style.visibility</p:attrName>
                                        </p:attrNameLst>
                                      </p:cBhvr>
                                      <p:to>
                                        <p:strVal val="visible"/>
                                      </p:to>
                                    </p:set>
                                    <p:anim calcmode="lin" valueType="num">
                                      <p:cBhvr additive="base">
                                        <p:cTn id="499" dur="2000" fill="hold"/>
                                        <p:tgtEl>
                                          <p:spTgt spid="342"/>
                                        </p:tgtEl>
                                        <p:attrNameLst>
                                          <p:attrName>ppt_x</p:attrName>
                                        </p:attrNameLst>
                                      </p:cBhvr>
                                      <p:tavLst>
                                        <p:tav tm="0">
                                          <p:val>
                                            <p:strVal val="#ppt_x"/>
                                          </p:val>
                                        </p:tav>
                                        <p:tav tm="100000">
                                          <p:val>
                                            <p:strVal val="#ppt_x"/>
                                          </p:val>
                                        </p:tav>
                                      </p:tavLst>
                                    </p:anim>
                                    <p:anim calcmode="lin" valueType="num">
                                      <p:cBhvr additive="base">
                                        <p:cTn id="500" dur="2000" fill="hold"/>
                                        <p:tgtEl>
                                          <p:spTgt spid="342"/>
                                        </p:tgtEl>
                                        <p:attrNameLst>
                                          <p:attrName>ppt_y</p:attrName>
                                        </p:attrNameLst>
                                      </p:cBhvr>
                                      <p:tavLst>
                                        <p:tav tm="0">
                                          <p:val>
                                            <p:strVal val="1+#ppt_h/2"/>
                                          </p:val>
                                        </p:tav>
                                        <p:tav tm="100000">
                                          <p:val>
                                            <p:strVal val="#ppt_y"/>
                                          </p:val>
                                        </p:tav>
                                      </p:tavLst>
                                    </p:anim>
                                  </p:childTnLst>
                                </p:cTn>
                              </p:par>
                              <p:par>
                                <p:cTn id="501" presetID="2" presetClass="entr" presetSubtype="4" fill="hold" nodeType="withEffect">
                                  <p:stCondLst>
                                    <p:cond delay="0"/>
                                  </p:stCondLst>
                                  <p:childTnLst>
                                    <p:set>
                                      <p:cBhvr>
                                        <p:cTn id="502" dur="1" fill="hold">
                                          <p:stCondLst>
                                            <p:cond delay="0"/>
                                          </p:stCondLst>
                                        </p:cTn>
                                        <p:tgtEl>
                                          <p:spTgt spid="345"/>
                                        </p:tgtEl>
                                        <p:attrNameLst>
                                          <p:attrName>style.visibility</p:attrName>
                                        </p:attrNameLst>
                                      </p:cBhvr>
                                      <p:to>
                                        <p:strVal val="visible"/>
                                      </p:to>
                                    </p:set>
                                    <p:anim calcmode="lin" valueType="num">
                                      <p:cBhvr additive="base">
                                        <p:cTn id="503" dur="2000" fill="hold"/>
                                        <p:tgtEl>
                                          <p:spTgt spid="345"/>
                                        </p:tgtEl>
                                        <p:attrNameLst>
                                          <p:attrName>ppt_x</p:attrName>
                                        </p:attrNameLst>
                                      </p:cBhvr>
                                      <p:tavLst>
                                        <p:tav tm="0">
                                          <p:val>
                                            <p:strVal val="#ppt_x"/>
                                          </p:val>
                                        </p:tav>
                                        <p:tav tm="100000">
                                          <p:val>
                                            <p:strVal val="#ppt_x"/>
                                          </p:val>
                                        </p:tav>
                                      </p:tavLst>
                                    </p:anim>
                                    <p:anim calcmode="lin" valueType="num">
                                      <p:cBhvr additive="base">
                                        <p:cTn id="504" dur="2000" fill="hold"/>
                                        <p:tgtEl>
                                          <p:spTgt spid="345"/>
                                        </p:tgtEl>
                                        <p:attrNameLst>
                                          <p:attrName>ppt_y</p:attrName>
                                        </p:attrNameLst>
                                      </p:cBhvr>
                                      <p:tavLst>
                                        <p:tav tm="0">
                                          <p:val>
                                            <p:strVal val="1+#ppt_h/2"/>
                                          </p:val>
                                        </p:tav>
                                        <p:tav tm="100000">
                                          <p:val>
                                            <p:strVal val="#ppt_y"/>
                                          </p:val>
                                        </p:tav>
                                      </p:tavLst>
                                    </p:anim>
                                  </p:childTnLst>
                                </p:cTn>
                              </p:par>
                              <p:par>
                                <p:cTn id="505" presetID="2" presetClass="entr" presetSubtype="4" fill="hold" nodeType="withEffect">
                                  <p:stCondLst>
                                    <p:cond delay="0"/>
                                  </p:stCondLst>
                                  <p:childTnLst>
                                    <p:set>
                                      <p:cBhvr>
                                        <p:cTn id="506" dur="1" fill="hold">
                                          <p:stCondLst>
                                            <p:cond delay="0"/>
                                          </p:stCondLst>
                                        </p:cTn>
                                        <p:tgtEl>
                                          <p:spTgt spid="348"/>
                                        </p:tgtEl>
                                        <p:attrNameLst>
                                          <p:attrName>style.visibility</p:attrName>
                                        </p:attrNameLst>
                                      </p:cBhvr>
                                      <p:to>
                                        <p:strVal val="visible"/>
                                      </p:to>
                                    </p:set>
                                    <p:anim calcmode="lin" valueType="num">
                                      <p:cBhvr additive="base">
                                        <p:cTn id="507" dur="2000" fill="hold"/>
                                        <p:tgtEl>
                                          <p:spTgt spid="348"/>
                                        </p:tgtEl>
                                        <p:attrNameLst>
                                          <p:attrName>ppt_x</p:attrName>
                                        </p:attrNameLst>
                                      </p:cBhvr>
                                      <p:tavLst>
                                        <p:tav tm="0">
                                          <p:val>
                                            <p:strVal val="#ppt_x"/>
                                          </p:val>
                                        </p:tav>
                                        <p:tav tm="100000">
                                          <p:val>
                                            <p:strVal val="#ppt_x"/>
                                          </p:val>
                                        </p:tav>
                                      </p:tavLst>
                                    </p:anim>
                                    <p:anim calcmode="lin" valueType="num">
                                      <p:cBhvr additive="base">
                                        <p:cTn id="508" dur="2000" fill="hold"/>
                                        <p:tgtEl>
                                          <p:spTgt spid="348"/>
                                        </p:tgtEl>
                                        <p:attrNameLst>
                                          <p:attrName>ppt_y</p:attrName>
                                        </p:attrNameLst>
                                      </p:cBhvr>
                                      <p:tavLst>
                                        <p:tav tm="0">
                                          <p:val>
                                            <p:strVal val="1+#ppt_h/2"/>
                                          </p:val>
                                        </p:tav>
                                        <p:tav tm="100000">
                                          <p:val>
                                            <p:strVal val="#ppt_y"/>
                                          </p:val>
                                        </p:tav>
                                      </p:tavLst>
                                    </p:anim>
                                  </p:childTnLst>
                                </p:cTn>
                              </p:par>
                              <p:par>
                                <p:cTn id="509" presetID="2" presetClass="entr" presetSubtype="4" fill="hold" nodeType="withEffect">
                                  <p:stCondLst>
                                    <p:cond delay="0"/>
                                  </p:stCondLst>
                                  <p:childTnLst>
                                    <p:set>
                                      <p:cBhvr>
                                        <p:cTn id="510" dur="1" fill="hold">
                                          <p:stCondLst>
                                            <p:cond delay="0"/>
                                          </p:stCondLst>
                                        </p:cTn>
                                        <p:tgtEl>
                                          <p:spTgt spid="351"/>
                                        </p:tgtEl>
                                        <p:attrNameLst>
                                          <p:attrName>style.visibility</p:attrName>
                                        </p:attrNameLst>
                                      </p:cBhvr>
                                      <p:to>
                                        <p:strVal val="visible"/>
                                      </p:to>
                                    </p:set>
                                    <p:anim calcmode="lin" valueType="num">
                                      <p:cBhvr additive="base">
                                        <p:cTn id="511" dur="2000" fill="hold"/>
                                        <p:tgtEl>
                                          <p:spTgt spid="351"/>
                                        </p:tgtEl>
                                        <p:attrNameLst>
                                          <p:attrName>ppt_x</p:attrName>
                                        </p:attrNameLst>
                                      </p:cBhvr>
                                      <p:tavLst>
                                        <p:tav tm="0">
                                          <p:val>
                                            <p:strVal val="#ppt_x"/>
                                          </p:val>
                                        </p:tav>
                                        <p:tav tm="100000">
                                          <p:val>
                                            <p:strVal val="#ppt_x"/>
                                          </p:val>
                                        </p:tav>
                                      </p:tavLst>
                                    </p:anim>
                                    <p:anim calcmode="lin" valueType="num">
                                      <p:cBhvr additive="base">
                                        <p:cTn id="512" dur="2000" fill="hold"/>
                                        <p:tgtEl>
                                          <p:spTgt spid="351"/>
                                        </p:tgtEl>
                                        <p:attrNameLst>
                                          <p:attrName>ppt_y</p:attrName>
                                        </p:attrNameLst>
                                      </p:cBhvr>
                                      <p:tavLst>
                                        <p:tav tm="0">
                                          <p:val>
                                            <p:strVal val="1+#ppt_h/2"/>
                                          </p:val>
                                        </p:tav>
                                        <p:tav tm="100000">
                                          <p:val>
                                            <p:strVal val="#ppt_y"/>
                                          </p:val>
                                        </p:tav>
                                      </p:tavLst>
                                    </p:anim>
                                  </p:childTnLst>
                                </p:cTn>
                              </p:par>
                              <p:par>
                                <p:cTn id="513" presetID="2" presetClass="entr" presetSubtype="4" fill="hold" nodeType="withEffect">
                                  <p:stCondLst>
                                    <p:cond delay="0"/>
                                  </p:stCondLst>
                                  <p:childTnLst>
                                    <p:set>
                                      <p:cBhvr>
                                        <p:cTn id="514" dur="1" fill="hold">
                                          <p:stCondLst>
                                            <p:cond delay="0"/>
                                          </p:stCondLst>
                                        </p:cTn>
                                        <p:tgtEl>
                                          <p:spTgt spid="354"/>
                                        </p:tgtEl>
                                        <p:attrNameLst>
                                          <p:attrName>style.visibility</p:attrName>
                                        </p:attrNameLst>
                                      </p:cBhvr>
                                      <p:to>
                                        <p:strVal val="visible"/>
                                      </p:to>
                                    </p:set>
                                    <p:anim calcmode="lin" valueType="num">
                                      <p:cBhvr additive="base">
                                        <p:cTn id="515" dur="2000" fill="hold"/>
                                        <p:tgtEl>
                                          <p:spTgt spid="354"/>
                                        </p:tgtEl>
                                        <p:attrNameLst>
                                          <p:attrName>ppt_x</p:attrName>
                                        </p:attrNameLst>
                                      </p:cBhvr>
                                      <p:tavLst>
                                        <p:tav tm="0">
                                          <p:val>
                                            <p:strVal val="#ppt_x"/>
                                          </p:val>
                                        </p:tav>
                                        <p:tav tm="100000">
                                          <p:val>
                                            <p:strVal val="#ppt_x"/>
                                          </p:val>
                                        </p:tav>
                                      </p:tavLst>
                                    </p:anim>
                                    <p:anim calcmode="lin" valueType="num">
                                      <p:cBhvr additive="base">
                                        <p:cTn id="516" dur="2000" fill="hold"/>
                                        <p:tgtEl>
                                          <p:spTgt spid="354"/>
                                        </p:tgtEl>
                                        <p:attrNameLst>
                                          <p:attrName>ppt_y</p:attrName>
                                        </p:attrNameLst>
                                      </p:cBhvr>
                                      <p:tavLst>
                                        <p:tav tm="0">
                                          <p:val>
                                            <p:strVal val="1+#ppt_h/2"/>
                                          </p:val>
                                        </p:tav>
                                        <p:tav tm="100000">
                                          <p:val>
                                            <p:strVal val="#ppt_y"/>
                                          </p:val>
                                        </p:tav>
                                      </p:tavLst>
                                    </p:anim>
                                  </p:childTnLst>
                                </p:cTn>
                              </p:par>
                              <p:par>
                                <p:cTn id="517" presetID="2" presetClass="entr" presetSubtype="4" fill="hold" nodeType="withEffect">
                                  <p:stCondLst>
                                    <p:cond delay="0"/>
                                  </p:stCondLst>
                                  <p:childTnLst>
                                    <p:set>
                                      <p:cBhvr>
                                        <p:cTn id="518" dur="1" fill="hold">
                                          <p:stCondLst>
                                            <p:cond delay="0"/>
                                          </p:stCondLst>
                                        </p:cTn>
                                        <p:tgtEl>
                                          <p:spTgt spid="357"/>
                                        </p:tgtEl>
                                        <p:attrNameLst>
                                          <p:attrName>style.visibility</p:attrName>
                                        </p:attrNameLst>
                                      </p:cBhvr>
                                      <p:to>
                                        <p:strVal val="visible"/>
                                      </p:to>
                                    </p:set>
                                    <p:anim calcmode="lin" valueType="num">
                                      <p:cBhvr additive="base">
                                        <p:cTn id="519" dur="2000" fill="hold"/>
                                        <p:tgtEl>
                                          <p:spTgt spid="357"/>
                                        </p:tgtEl>
                                        <p:attrNameLst>
                                          <p:attrName>ppt_x</p:attrName>
                                        </p:attrNameLst>
                                      </p:cBhvr>
                                      <p:tavLst>
                                        <p:tav tm="0">
                                          <p:val>
                                            <p:strVal val="#ppt_x"/>
                                          </p:val>
                                        </p:tav>
                                        <p:tav tm="100000">
                                          <p:val>
                                            <p:strVal val="#ppt_x"/>
                                          </p:val>
                                        </p:tav>
                                      </p:tavLst>
                                    </p:anim>
                                    <p:anim calcmode="lin" valueType="num">
                                      <p:cBhvr additive="base">
                                        <p:cTn id="520" dur="2000" fill="hold"/>
                                        <p:tgtEl>
                                          <p:spTgt spid="357"/>
                                        </p:tgtEl>
                                        <p:attrNameLst>
                                          <p:attrName>ppt_y</p:attrName>
                                        </p:attrNameLst>
                                      </p:cBhvr>
                                      <p:tavLst>
                                        <p:tav tm="0">
                                          <p:val>
                                            <p:strVal val="1+#ppt_h/2"/>
                                          </p:val>
                                        </p:tav>
                                        <p:tav tm="100000">
                                          <p:val>
                                            <p:strVal val="#ppt_y"/>
                                          </p:val>
                                        </p:tav>
                                      </p:tavLst>
                                    </p:anim>
                                  </p:childTnLst>
                                </p:cTn>
                              </p:par>
                              <p:par>
                                <p:cTn id="521" presetID="2" presetClass="entr" presetSubtype="4" fill="hold" nodeType="withEffect">
                                  <p:stCondLst>
                                    <p:cond delay="0"/>
                                  </p:stCondLst>
                                  <p:childTnLst>
                                    <p:set>
                                      <p:cBhvr>
                                        <p:cTn id="522" dur="1" fill="hold">
                                          <p:stCondLst>
                                            <p:cond delay="0"/>
                                          </p:stCondLst>
                                        </p:cTn>
                                        <p:tgtEl>
                                          <p:spTgt spid="360"/>
                                        </p:tgtEl>
                                        <p:attrNameLst>
                                          <p:attrName>style.visibility</p:attrName>
                                        </p:attrNameLst>
                                      </p:cBhvr>
                                      <p:to>
                                        <p:strVal val="visible"/>
                                      </p:to>
                                    </p:set>
                                    <p:anim calcmode="lin" valueType="num">
                                      <p:cBhvr additive="base">
                                        <p:cTn id="523" dur="2000" fill="hold"/>
                                        <p:tgtEl>
                                          <p:spTgt spid="360"/>
                                        </p:tgtEl>
                                        <p:attrNameLst>
                                          <p:attrName>ppt_x</p:attrName>
                                        </p:attrNameLst>
                                      </p:cBhvr>
                                      <p:tavLst>
                                        <p:tav tm="0">
                                          <p:val>
                                            <p:strVal val="#ppt_x"/>
                                          </p:val>
                                        </p:tav>
                                        <p:tav tm="100000">
                                          <p:val>
                                            <p:strVal val="#ppt_x"/>
                                          </p:val>
                                        </p:tav>
                                      </p:tavLst>
                                    </p:anim>
                                    <p:anim calcmode="lin" valueType="num">
                                      <p:cBhvr additive="base">
                                        <p:cTn id="524" dur="2000" fill="hold"/>
                                        <p:tgtEl>
                                          <p:spTgt spid="360"/>
                                        </p:tgtEl>
                                        <p:attrNameLst>
                                          <p:attrName>ppt_y</p:attrName>
                                        </p:attrNameLst>
                                      </p:cBhvr>
                                      <p:tavLst>
                                        <p:tav tm="0">
                                          <p:val>
                                            <p:strVal val="1+#ppt_h/2"/>
                                          </p:val>
                                        </p:tav>
                                        <p:tav tm="100000">
                                          <p:val>
                                            <p:strVal val="#ppt_y"/>
                                          </p:val>
                                        </p:tav>
                                      </p:tavLst>
                                    </p:anim>
                                  </p:childTnLst>
                                </p:cTn>
                              </p:par>
                              <p:par>
                                <p:cTn id="525" presetID="2" presetClass="entr" presetSubtype="4" fill="hold" nodeType="withEffect">
                                  <p:stCondLst>
                                    <p:cond delay="0"/>
                                  </p:stCondLst>
                                  <p:childTnLst>
                                    <p:set>
                                      <p:cBhvr>
                                        <p:cTn id="526" dur="1" fill="hold">
                                          <p:stCondLst>
                                            <p:cond delay="0"/>
                                          </p:stCondLst>
                                        </p:cTn>
                                        <p:tgtEl>
                                          <p:spTgt spid="363"/>
                                        </p:tgtEl>
                                        <p:attrNameLst>
                                          <p:attrName>style.visibility</p:attrName>
                                        </p:attrNameLst>
                                      </p:cBhvr>
                                      <p:to>
                                        <p:strVal val="visible"/>
                                      </p:to>
                                    </p:set>
                                    <p:anim calcmode="lin" valueType="num">
                                      <p:cBhvr additive="base">
                                        <p:cTn id="527" dur="2000" fill="hold"/>
                                        <p:tgtEl>
                                          <p:spTgt spid="363"/>
                                        </p:tgtEl>
                                        <p:attrNameLst>
                                          <p:attrName>ppt_x</p:attrName>
                                        </p:attrNameLst>
                                      </p:cBhvr>
                                      <p:tavLst>
                                        <p:tav tm="0">
                                          <p:val>
                                            <p:strVal val="#ppt_x"/>
                                          </p:val>
                                        </p:tav>
                                        <p:tav tm="100000">
                                          <p:val>
                                            <p:strVal val="#ppt_x"/>
                                          </p:val>
                                        </p:tav>
                                      </p:tavLst>
                                    </p:anim>
                                    <p:anim calcmode="lin" valueType="num">
                                      <p:cBhvr additive="base">
                                        <p:cTn id="528" dur="2000" fill="hold"/>
                                        <p:tgtEl>
                                          <p:spTgt spid="363"/>
                                        </p:tgtEl>
                                        <p:attrNameLst>
                                          <p:attrName>ppt_y</p:attrName>
                                        </p:attrNameLst>
                                      </p:cBhvr>
                                      <p:tavLst>
                                        <p:tav tm="0">
                                          <p:val>
                                            <p:strVal val="1+#ppt_h/2"/>
                                          </p:val>
                                        </p:tav>
                                        <p:tav tm="100000">
                                          <p:val>
                                            <p:strVal val="#ppt_y"/>
                                          </p:val>
                                        </p:tav>
                                      </p:tavLst>
                                    </p:anim>
                                  </p:childTnLst>
                                </p:cTn>
                              </p:par>
                              <p:par>
                                <p:cTn id="529" presetID="2" presetClass="entr" presetSubtype="4" fill="hold" nodeType="withEffect">
                                  <p:stCondLst>
                                    <p:cond delay="0"/>
                                  </p:stCondLst>
                                  <p:childTnLst>
                                    <p:set>
                                      <p:cBhvr>
                                        <p:cTn id="530" dur="1" fill="hold">
                                          <p:stCondLst>
                                            <p:cond delay="0"/>
                                          </p:stCondLst>
                                        </p:cTn>
                                        <p:tgtEl>
                                          <p:spTgt spid="366"/>
                                        </p:tgtEl>
                                        <p:attrNameLst>
                                          <p:attrName>style.visibility</p:attrName>
                                        </p:attrNameLst>
                                      </p:cBhvr>
                                      <p:to>
                                        <p:strVal val="visible"/>
                                      </p:to>
                                    </p:set>
                                    <p:anim calcmode="lin" valueType="num">
                                      <p:cBhvr additive="base">
                                        <p:cTn id="531" dur="2000" fill="hold"/>
                                        <p:tgtEl>
                                          <p:spTgt spid="366"/>
                                        </p:tgtEl>
                                        <p:attrNameLst>
                                          <p:attrName>ppt_x</p:attrName>
                                        </p:attrNameLst>
                                      </p:cBhvr>
                                      <p:tavLst>
                                        <p:tav tm="0">
                                          <p:val>
                                            <p:strVal val="#ppt_x"/>
                                          </p:val>
                                        </p:tav>
                                        <p:tav tm="100000">
                                          <p:val>
                                            <p:strVal val="#ppt_x"/>
                                          </p:val>
                                        </p:tav>
                                      </p:tavLst>
                                    </p:anim>
                                    <p:anim calcmode="lin" valueType="num">
                                      <p:cBhvr additive="base">
                                        <p:cTn id="532" dur="2000" fill="hold"/>
                                        <p:tgtEl>
                                          <p:spTgt spid="366"/>
                                        </p:tgtEl>
                                        <p:attrNameLst>
                                          <p:attrName>ppt_y</p:attrName>
                                        </p:attrNameLst>
                                      </p:cBhvr>
                                      <p:tavLst>
                                        <p:tav tm="0">
                                          <p:val>
                                            <p:strVal val="1+#ppt_h/2"/>
                                          </p:val>
                                        </p:tav>
                                        <p:tav tm="100000">
                                          <p:val>
                                            <p:strVal val="#ppt_y"/>
                                          </p:val>
                                        </p:tav>
                                      </p:tavLst>
                                    </p:anim>
                                  </p:childTnLst>
                                </p:cTn>
                              </p:par>
                              <p:par>
                                <p:cTn id="533" presetID="2" presetClass="entr" presetSubtype="4" fill="hold" nodeType="withEffect">
                                  <p:stCondLst>
                                    <p:cond delay="0"/>
                                  </p:stCondLst>
                                  <p:childTnLst>
                                    <p:set>
                                      <p:cBhvr>
                                        <p:cTn id="534" dur="1" fill="hold">
                                          <p:stCondLst>
                                            <p:cond delay="0"/>
                                          </p:stCondLst>
                                        </p:cTn>
                                        <p:tgtEl>
                                          <p:spTgt spid="369"/>
                                        </p:tgtEl>
                                        <p:attrNameLst>
                                          <p:attrName>style.visibility</p:attrName>
                                        </p:attrNameLst>
                                      </p:cBhvr>
                                      <p:to>
                                        <p:strVal val="visible"/>
                                      </p:to>
                                    </p:set>
                                    <p:anim calcmode="lin" valueType="num">
                                      <p:cBhvr additive="base">
                                        <p:cTn id="535" dur="2000" fill="hold"/>
                                        <p:tgtEl>
                                          <p:spTgt spid="369"/>
                                        </p:tgtEl>
                                        <p:attrNameLst>
                                          <p:attrName>ppt_x</p:attrName>
                                        </p:attrNameLst>
                                      </p:cBhvr>
                                      <p:tavLst>
                                        <p:tav tm="0">
                                          <p:val>
                                            <p:strVal val="#ppt_x"/>
                                          </p:val>
                                        </p:tav>
                                        <p:tav tm="100000">
                                          <p:val>
                                            <p:strVal val="#ppt_x"/>
                                          </p:val>
                                        </p:tav>
                                      </p:tavLst>
                                    </p:anim>
                                    <p:anim calcmode="lin" valueType="num">
                                      <p:cBhvr additive="base">
                                        <p:cTn id="536" dur="2000" fill="hold"/>
                                        <p:tgtEl>
                                          <p:spTgt spid="369"/>
                                        </p:tgtEl>
                                        <p:attrNameLst>
                                          <p:attrName>ppt_y</p:attrName>
                                        </p:attrNameLst>
                                      </p:cBhvr>
                                      <p:tavLst>
                                        <p:tav tm="0">
                                          <p:val>
                                            <p:strVal val="1+#ppt_h/2"/>
                                          </p:val>
                                        </p:tav>
                                        <p:tav tm="100000">
                                          <p:val>
                                            <p:strVal val="#ppt_y"/>
                                          </p:val>
                                        </p:tav>
                                      </p:tavLst>
                                    </p:anim>
                                  </p:childTnLst>
                                </p:cTn>
                              </p:par>
                              <p:par>
                                <p:cTn id="537" presetID="2" presetClass="entr" presetSubtype="4" fill="hold" nodeType="withEffect">
                                  <p:stCondLst>
                                    <p:cond delay="0"/>
                                  </p:stCondLst>
                                  <p:childTnLst>
                                    <p:set>
                                      <p:cBhvr>
                                        <p:cTn id="538" dur="1" fill="hold">
                                          <p:stCondLst>
                                            <p:cond delay="0"/>
                                          </p:stCondLst>
                                        </p:cTn>
                                        <p:tgtEl>
                                          <p:spTgt spid="372"/>
                                        </p:tgtEl>
                                        <p:attrNameLst>
                                          <p:attrName>style.visibility</p:attrName>
                                        </p:attrNameLst>
                                      </p:cBhvr>
                                      <p:to>
                                        <p:strVal val="visible"/>
                                      </p:to>
                                    </p:set>
                                    <p:anim calcmode="lin" valueType="num">
                                      <p:cBhvr additive="base">
                                        <p:cTn id="539" dur="2000" fill="hold"/>
                                        <p:tgtEl>
                                          <p:spTgt spid="372"/>
                                        </p:tgtEl>
                                        <p:attrNameLst>
                                          <p:attrName>ppt_x</p:attrName>
                                        </p:attrNameLst>
                                      </p:cBhvr>
                                      <p:tavLst>
                                        <p:tav tm="0">
                                          <p:val>
                                            <p:strVal val="#ppt_x"/>
                                          </p:val>
                                        </p:tav>
                                        <p:tav tm="100000">
                                          <p:val>
                                            <p:strVal val="#ppt_x"/>
                                          </p:val>
                                        </p:tav>
                                      </p:tavLst>
                                    </p:anim>
                                    <p:anim calcmode="lin" valueType="num">
                                      <p:cBhvr additive="base">
                                        <p:cTn id="540" dur="2000" fill="hold"/>
                                        <p:tgtEl>
                                          <p:spTgt spid="372"/>
                                        </p:tgtEl>
                                        <p:attrNameLst>
                                          <p:attrName>ppt_y</p:attrName>
                                        </p:attrNameLst>
                                      </p:cBhvr>
                                      <p:tavLst>
                                        <p:tav tm="0">
                                          <p:val>
                                            <p:strVal val="1+#ppt_h/2"/>
                                          </p:val>
                                        </p:tav>
                                        <p:tav tm="100000">
                                          <p:val>
                                            <p:strVal val="#ppt_y"/>
                                          </p:val>
                                        </p:tav>
                                      </p:tavLst>
                                    </p:anim>
                                  </p:childTnLst>
                                </p:cTn>
                              </p:par>
                              <p:par>
                                <p:cTn id="541" presetID="2" presetClass="entr" presetSubtype="4" fill="hold" nodeType="withEffect">
                                  <p:stCondLst>
                                    <p:cond delay="0"/>
                                  </p:stCondLst>
                                  <p:childTnLst>
                                    <p:set>
                                      <p:cBhvr>
                                        <p:cTn id="542" dur="1" fill="hold">
                                          <p:stCondLst>
                                            <p:cond delay="0"/>
                                          </p:stCondLst>
                                        </p:cTn>
                                        <p:tgtEl>
                                          <p:spTgt spid="375"/>
                                        </p:tgtEl>
                                        <p:attrNameLst>
                                          <p:attrName>style.visibility</p:attrName>
                                        </p:attrNameLst>
                                      </p:cBhvr>
                                      <p:to>
                                        <p:strVal val="visible"/>
                                      </p:to>
                                    </p:set>
                                    <p:anim calcmode="lin" valueType="num">
                                      <p:cBhvr additive="base">
                                        <p:cTn id="543" dur="2000" fill="hold"/>
                                        <p:tgtEl>
                                          <p:spTgt spid="375"/>
                                        </p:tgtEl>
                                        <p:attrNameLst>
                                          <p:attrName>ppt_x</p:attrName>
                                        </p:attrNameLst>
                                      </p:cBhvr>
                                      <p:tavLst>
                                        <p:tav tm="0">
                                          <p:val>
                                            <p:strVal val="#ppt_x"/>
                                          </p:val>
                                        </p:tav>
                                        <p:tav tm="100000">
                                          <p:val>
                                            <p:strVal val="#ppt_x"/>
                                          </p:val>
                                        </p:tav>
                                      </p:tavLst>
                                    </p:anim>
                                    <p:anim calcmode="lin" valueType="num">
                                      <p:cBhvr additive="base">
                                        <p:cTn id="544" dur="2000" fill="hold"/>
                                        <p:tgtEl>
                                          <p:spTgt spid="375"/>
                                        </p:tgtEl>
                                        <p:attrNameLst>
                                          <p:attrName>ppt_y</p:attrName>
                                        </p:attrNameLst>
                                      </p:cBhvr>
                                      <p:tavLst>
                                        <p:tav tm="0">
                                          <p:val>
                                            <p:strVal val="1+#ppt_h/2"/>
                                          </p:val>
                                        </p:tav>
                                        <p:tav tm="100000">
                                          <p:val>
                                            <p:strVal val="#ppt_y"/>
                                          </p:val>
                                        </p:tav>
                                      </p:tavLst>
                                    </p:anim>
                                  </p:childTnLst>
                                </p:cTn>
                              </p:par>
                              <p:par>
                                <p:cTn id="545" presetID="2" presetClass="entr" presetSubtype="4" fill="hold"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additive="base">
                                        <p:cTn id="547" dur="2000" fill="hold"/>
                                        <p:tgtEl>
                                          <p:spTgt spid="378"/>
                                        </p:tgtEl>
                                        <p:attrNameLst>
                                          <p:attrName>ppt_x</p:attrName>
                                        </p:attrNameLst>
                                      </p:cBhvr>
                                      <p:tavLst>
                                        <p:tav tm="0">
                                          <p:val>
                                            <p:strVal val="#ppt_x"/>
                                          </p:val>
                                        </p:tav>
                                        <p:tav tm="100000">
                                          <p:val>
                                            <p:strVal val="#ppt_x"/>
                                          </p:val>
                                        </p:tav>
                                      </p:tavLst>
                                    </p:anim>
                                    <p:anim calcmode="lin" valueType="num">
                                      <p:cBhvr additive="base">
                                        <p:cTn id="548" dur="2000" fill="hold"/>
                                        <p:tgtEl>
                                          <p:spTgt spid="378"/>
                                        </p:tgtEl>
                                        <p:attrNameLst>
                                          <p:attrName>ppt_y</p:attrName>
                                        </p:attrNameLst>
                                      </p:cBhvr>
                                      <p:tavLst>
                                        <p:tav tm="0">
                                          <p:val>
                                            <p:strVal val="1+#ppt_h/2"/>
                                          </p:val>
                                        </p:tav>
                                        <p:tav tm="100000">
                                          <p:val>
                                            <p:strVal val="#ppt_y"/>
                                          </p:val>
                                        </p:tav>
                                      </p:tavLst>
                                    </p:anim>
                                  </p:childTnLst>
                                </p:cTn>
                              </p:par>
                              <p:par>
                                <p:cTn id="549" presetID="2" presetClass="entr" presetSubtype="4" fill="hold" nodeType="withEffect">
                                  <p:stCondLst>
                                    <p:cond delay="0"/>
                                  </p:stCondLst>
                                  <p:childTnLst>
                                    <p:set>
                                      <p:cBhvr>
                                        <p:cTn id="550" dur="1" fill="hold">
                                          <p:stCondLst>
                                            <p:cond delay="0"/>
                                          </p:stCondLst>
                                        </p:cTn>
                                        <p:tgtEl>
                                          <p:spTgt spid="381"/>
                                        </p:tgtEl>
                                        <p:attrNameLst>
                                          <p:attrName>style.visibility</p:attrName>
                                        </p:attrNameLst>
                                      </p:cBhvr>
                                      <p:to>
                                        <p:strVal val="visible"/>
                                      </p:to>
                                    </p:set>
                                    <p:anim calcmode="lin" valueType="num">
                                      <p:cBhvr additive="base">
                                        <p:cTn id="551" dur="2000" fill="hold"/>
                                        <p:tgtEl>
                                          <p:spTgt spid="381"/>
                                        </p:tgtEl>
                                        <p:attrNameLst>
                                          <p:attrName>ppt_x</p:attrName>
                                        </p:attrNameLst>
                                      </p:cBhvr>
                                      <p:tavLst>
                                        <p:tav tm="0">
                                          <p:val>
                                            <p:strVal val="#ppt_x"/>
                                          </p:val>
                                        </p:tav>
                                        <p:tav tm="100000">
                                          <p:val>
                                            <p:strVal val="#ppt_x"/>
                                          </p:val>
                                        </p:tav>
                                      </p:tavLst>
                                    </p:anim>
                                    <p:anim calcmode="lin" valueType="num">
                                      <p:cBhvr additive="base">
                                        <p:cTn id="552" dur="2000" fill="hold"/>
                                        <p:tgtEl>
                                          <p:spTgt spid="381"/>
                                        </p:tgtEl>
                                        <p:attrNameLst>
                                          <p:attrName>ppt_y</p:attrName>
                                        </p:attrNameLst>
                                      </p:cBhvr>
                                      <p:tavLst>
                                        <p:tav tm="0">
                                          <p:val>
                                            <p:strVal val="1+#ppt_h/2"/>
                                          </p:val>
                                        </p:tav>
                                        <p:tav tm="100000">
                                          <p:val>
                                            <p:strVal val="#ppt_y"/>
                                          </p:val>
                                        </p:tav>
                                      </p:tavLst>
                                    </p:anim>
                                  </p:childTnLst>
                                </p:cTn>
                              </p:par>
                              <p:par>
                                <p:cTn id="553" presetID="2" presetClass="entr" presetSubtype="4" fill="hold" nodeType="withEffect">
                                  <p:stCondLst>
                                    <p:cond delay="0"/>
                                  </p:stCondLst>
                                  <p:childTnLst>
                                    <p:set>
                                      <p:cBhvr>
                                        <p:cTn id="554" dur="1" fill="hold">
                                          <p:stCondLst>
                                            <p:cond delay="0"/>
                                          </p:stCondLst>
                                        </p:cTn>
                                        <p:tgtEl>
                                          <p:spTgt spid="384"/>
                                        </p:tgtEl>
                                        <p:attrNameLst>
                                          <p:attrName>style.visibility</p:attrName>
                                        </p:attrNameLst>
                                      </p:cBhvr>
                                      <p:to>
                                        <p:strVal val="visible"/>
                                      </p:to>
                                    </p:set>
                                    <p:anim calcmode="lin" valueType="num">
                                      <p:cBhvr additive="base">
                                        <p:cTn id="555" dur="2000" fill="hold"/>
                                        <p:tgtEl>
                                          <p:spTgt spid="384"/>
                                        </p:tgtEl>
                                        <p:attrNameLst>
                                          <p:attrName>ppt_x</p:attrName>
                                        </p:attrNameLst>
                                      </p:cBhvr>
                                      <p:tavLst>
                                        <p:tav tm="0">
                                          <p:val>
                                            <p:strVal val="#ppt_x"/>
                                          </p:val>
                                        </p:tav>
                                        <p:tav tm="100000">
                                          <p:val>
                                            <p:strVal val="#ppt_x"/>
                                          </p:val>
                                        </p:tav>
                                      </p:tavLst>
                                    </p:anim>
                                    <p:anim calcmode="lin" valueType="num">
                                      <p:cBhvr additive="base">
                                        <p:cTn id="556" dur="2000" fill="hold"/>
                                        <p:tgtEl>
                                          <p:spTgt spid="384"/>
                                        </p:tgtEl>
                                        <p:attrNameLst>
                                          <p:attrName>ppt_y</p:attrName>
                                        </p:attrNameLst>
                                      </p:cBhvr>
                                      <p:tavLst>
                                        <p:tav tm="0">
                                          <p:val>
                                            <p:strVal val="1+#ppt_h/2"/>
                                          </p:val>
                                        </p:tav>
                                        <p:tav tm="100000">
                                          <p:val>
                                            <p:strVal val="#ppt_y"/>
                                          </p:val>
                                        </p:tav>
                                      </p:tavLst>
                                    </p:anim>
                                  </p:childTnLst>
                                </p:cTn>
                              </p:par>
                              <p:par>
                                <p:cTn id="557" presetID="2" presetClass="entr" presetSubtype="4" fill="hold" nodeType="withEffect">
                                  <p:stCondLst>
                                    <p:cond delay="0"/>
                                  </p:stCondLst>
                                  <p:childTnLst>
                                    <p:set>
                                      <p:cBhvr>
                                        <p:cTn id="558" dur="1" fill="hold">
                                          <p:stCondLst>
                                            <p:cond delay="0"/>
                                          </p:stCondLst>
                                        </p:cTn>
                                        <p:tgtEl>
                                          <p:spTgt spid="387"/>
                                        </p:tgtEl>
                                        <p:attrNameLst>
                                          <p:attrName>style.visibility</p:attrName>
                                        </p:attrNameLst>
                                      </p:cBhvr>
                                      <p:to>
                                        <p:strVal val="visible"/>
                                      </p:to>
                                    </p:set>
                                    <p:anim calcmode="lin" valueType="num">
                                      <p:cBhvr additive="base">
                                        <p:cTn id="559" dur="2000" fill="hold"/>
                                        <p:tgtEl>
                                          <p:spTgt spid="387"/>
                                        </p:tgtEl>
                                        <p:attrNameLst>
                                          <p:attrName>ppt_x</p:attrName>
                                        </p:attrNameLst>
                                      </p:cBhvr>
                                      <p:tavLst>
                                        <p:tav tm="0">
                                          <p:val>
                                            <p:strVal val="#ppt_x"/>
                                          </p:val>
                                        </p:tav>
                                        <p:tav tm="100000">
                                          <p:val>
                                            <p:strVal val="#ppt_x"/>
                                          </p:val>
                                        </p:tav>
                                      </p:tavLst>
                                    </p:anim>
                                    <p:anim calcmode="lin" valueType="num">
                                      <p:cBhvr additive="base">
                                        <p:cTn id="560" dur="2000" fill="hold"/>
                                        <p:tgtEl>
                                          <p:spTgt spid="387"/>
                                        </p:tgtEl>
                                        <p:attrNameLst>
                                          <p:attrName>ppt_y</p:attrName>
                                        </p:attrNameLst>
                                      </p:cBhvr>
                                      <p:tavLst>
                                        <p:tav tm="0">
                                          <p:val>
                                            <p:strVal val="1+#ppt_h/2"/>
                                          </p:val>
                                        </p:tav>
                                        <p:tav tm="100000">
                                          <p:val>
                                            <p:strVal val="#ppt_y"/>
                                          </p:val>
                                        </p:tav>
                                      </p:tavLst>
                                    </p:anim>
                                  </p:childTnLst>
                                </p:cTn>
                              </p:par>
                              <p:par>
                                <p:cTn id="561" presetID="2" presetClass="entr" presetSubtype="4" fill="hold" nodeType="withEffect">
                                  <p:stCondLst>
                                    <p:cond delay="0"/>
                                  </p:stCondLst>
                                  <p:childTnLst>
                                    <p:set>
                                      <p:cBhvr>
                                        <p:cTn id="562" dur="1" fill="hold">
                                          <p:stCondLst>
                                            <p:cond delay="0"/>
                                          </p:stCondLst>
                                        </p:cTn>
                                        <p:tgtEl>
                                          <p:spTgt spid="390"/>
                                        </p:tgtEl>
                                        <p:attrNameLst>
                                          <p:attrName>style.visibility</p:attrName>
                                        </p:attrNameLst>
                                      </p:cBhvr>
                                      <p:to>
                                        <p:strVal val="visible"/>
                                      </p:to>
                                    </p:set>
                                    <p:anim calcmode="lin" valueType="num">
                                      <p:cBhvr additive="base">
                                        <p:cTn id="563" dur="2000" fill="hold"/>
                                        <p:tgtEl>
                                          <p:spTgt spid="390"/>
                                        </p:tgtEl>
                                        <p:attrNameLst>
                                          <p:attrName>ppt_x</p:attrName>
                                        </p:attrNameLst>
                                      </p:cBhvr>
                                      <p:tavLst>
                                        <p:tav tm="0">
                                          <p:val>
                                            <p:strVal val="#ppt_x"/>
                                          </p:val>
                                        </p:tav>
                                        <p:tav tm="100000">
                                          <p:val>
                                            <p:strVal val="#ppt_x"/>
                                          </p:val>
                                        </p:tav>
                                      </p:tavLst>
                                    </p:anim>
                                    <p:anim calcmode="lin" valueType="num">
                                      <p:cBhvr additive="base">
                                        <p:cTn id="564" dur="2000" fill="hold"/>
                                        <p:tgtEl>
                                          <p:spTgt spid="390"/>
                                        </p:tgtEl>
                                        <p:attrNameLst>
                                          <p:attrName>ppt_y</p:attrName>
                                        </p:attrNameLst>
                                      </p:cBhvr>
                                      <p:tavLst>
                                        <p:tav tm="0">
                                          <p:val>
                                            <p:strVal val="1+#ppt_h/2"/>
                                          </p:val>
                                        </p:tav>
                                        <p:tav tm="100000">
                                          <p:val>
                                            <p:strVal val="#ppt_y"/>
                                          </p:val>
                                        </p:tav>
                                      </p:tavLst>
                                    </p:anim>
                                  </p:childTnLst>
                                </p:cTn>
                              </p:par>
                              <p:par>
                                <p:cTn id="565" presetID="8" presetClass="emph" presetSubtype="0" fill="hold" nodeType="withEffect">
                                  <p:stCondLst>
                                    <p:cond delay="0"/>
                                  </p:stCondLst>
                                  <p:childTnLst>
                                    <p:animRot by="21600000">
                                      <p:cBhvr>
                                        <p:cTn id="566" dur="3000" fill="hold"/>
                                        <p:tgtEl>
                                          <p:spTgt spid="273"/>
                                        </p:tgtEl>
                                        <p:attrNameLst>
                                          <p:attrName>r</p:attrName>
                                        </p:attrNameLst>
                                      </p:cBhvr>
                                    </p:animRot>
                                  </p:childTnLst>
                                </p:cTn>
                              </p:par>
                              <p:par>
                                <p:cTn id="567" presetID="8" presetClass="emph" presetSubtype="0" fill="hold" nodeType="withEffect">
                                  <p:stCondLst>
                                    <p:cond delay="0"/>
                                  </p:stCondLst>
                                  <p:childTnLst>
                                    <p:animRot by="21600000">
                                      <p:cBhvr>
                                        <p:cTn id="568" dur="3000" fill="hold"/>
                                        <p:tgtEl>
                                          <p:spTgt spid="276"/>
                                        </p:tgtEl>
                                        <p:attrNameLst>
                                          <p:attrName>r</p:attrName>
                                        </p:attrNameLst>
                                      </p:cBhvr>
                                    </p:animRot>
                                  </p:childTnLst>
                                </p:cTn>
                              </p:par>
                              <p:par>
                                <p:cTn id="569" presetID="8" presetClass="emph" presetSubtype="0" fill="hold" nodeType="withEffect">
                                  <p:stCondLst>
                                    <p:cond delay="0"/>
                                  </p:stCondLst>
                                  <p:childTnLst>
                                    <p:animRot by="21600000">
                                      <p:cBhvr>
                                        <p:cTn id="570" dur="3000" fill="hold"/>
                                        <p:tgtEl>
                                          <p:spTgt spid="279"/>
                                        </p:tgtEl>
                                        <p:attrNameLst>
                                          <p:attrName>r</p:attrName>
                                        </p:attrNameLst>
                                      </p:cBhvr>
                                    </p:animRot>
                                  </p:childTnLst>
                                </p:cTn>
                              </p:par>
                              <p:par>
                                <p:cTn id="571" presetID="8" presetClass="emph" presetSubtype="0" fill="hold" nodeType="withEffect">
                                  <p:stCondLst>
                                    <p:cond delay="0"/>
                                  </p:stCondLst>
                                  <p:childTnLst>
                                    <p:animRot by="21600000">
                                      <p:cBhvr>
                                        <p:cTn id="572" dur="3000" fill="hold"/>
                                        <p:tgtEl>
                                          <p:spTgt spid="282"/>
                                        </p:tgtEl>
                                        <p:attrNameLst>
                                          <p:attrName>r</p:attrName>
                                        </p:attrNameLst>
                                      </p:cBhvr>
                                    </p:animRot>
                                  </p:childTnLst>
                                </p:cTn>
                              </p:par>
                              <p:par>
                                <p:cTn id="573" presetID="8" presetClass="emph" presetSubtype="0" fill="hold" nodeType="withEffect">
                                  <p:stCondLst>
                                    <p:cond delay="0"/>
                                  </p:stCondLst>
                                  <p:childTnLst>
                                    <p:animRot by="21600000">
                                      <p:cBhvr>
                                        <p:cTn id="574" dur="3000" fill="hold"/>
                                        <p:tgtEl>
                                          <p:spTgt spid="285"/>
                                        </p:tgtEl>
                                        <p:attrNameLst>
                                          <p:attrName>r</p:attrName>
                                        </p:attrNameLst>
                                      </p:cBhvr>
                                    </p:animRot>
                                  </p:childTnLst>
                                </p:cTn>
                              </p:par>
                              <p:par>
                                <p:cTn id="575" presetID="8" presetClass="emph" presetSubtype="0" fill="hold" nodeType="withEffect">
                                  <p:stCondLst>
                                    <p:cond delay="0"/>
                                  </p:stCondLst>
                                  <p:childTnLst>
                                    <p:animRot by="21600000">
                                      <p:cBhvr>
                                        <p:cTn id="576" dur="3000" fill="hold"/>
                                        <p:tgtEl>
                                          <p:spTgt spid="288"/>
                                        </p:tgtEl>
                                        <p:attrNameLst>
                                          <p:attrName>r</p:attrName>
                                        </p:attrNameLst>
                                      </p:cBhvr>
                                    </p:animRot>
                                  </p:childTnLst>
                                </p:cTn>
                              </p:par>
                              <p:par>
                                <p:cTn id="577" presetID="8" presetClass="emph" presetSubtype="0" fill="hold" nodeType="withEffect">
                                  <p:stCondLst>
                                    <p:cond delay="0"/>
                                  </p:stCondLst>
                                  <p:childTnLst>
                                    <p:animRot by="21600000">
                                      <p:cBhvr>
                                        <p:cTn id="578" dur="3000" fill="hold"/>
                                        <p:tgtEl>
                                          <p:spTgt spid="291"/>
                                        </p:tgtEl>
                                        <p:attrNameLst>
                                          <p:attrName>r</p:attrName>
                                        </p:attrNameLst>
                                      </p:cBhvr>
                                    </p:animRot>
                                  </p:childTnLst>
                                </p:cTn>
                              </p:par>
                              <p:par>
                                <p:cTn id="579" presetID="8" presetClass="emph" presetSubtype="0" fill="hold" nodeType="withEffect">
                                  <p:stCondLst>
                                    <p:cond delay="0"/>
                                  </p:stCondLst>
                                  <p:childTnLst>
                                    <p:animRot by="21600000">
                                      <p:cBhvr>
                                        <p:cTn id="580" dur="3000" fill="hold"/>
                                        <p:tgtEl>
                                          <p:spTgt spid="294"/>
                                        </p:tgtEl>
                                        <p:attrNameLst>
                                          <p:attrName>r</p:attrName>
                                        </p:attrNameLst>
                                      </p:cBhvr>
                                    </p:animRot>
                                  </p:childTnLst>
                                </p:cTn>
                              </p:par>
                              <p:par>
                                <p:cTn id="581" presetID="8" presetClass="emph" presetSubtype="0" fill="hold" nodeType="withEffect">
                                  <p:stCondLst>
                                    <p:cond delay="0"/>
                                  </p:stCondLst>
                                  <p:childTnLst>
                                    <p:animRot by="21600000">
                                      <p:cBhvr>
                                        <p:cTn id="582" dur="3000" fill="hold"/>
                                        <p:tgtEl>
                                          <p:spTgt spid="297"/>
                                        </p:tgtEl>
                                        <p:attrNameLst>
                                          <p:attrName>r</p:attrName>
                                        </p:attrNameLst>
                                      </p:cBhvr>
                                    </p:animRot>
                                  </p:childTnLst>
                                </p:cTn>
                              </p:par>
                              <p:par>
                                <p:cTn id="583" presetID="8" presetClass="emph" presetSubtype="0" fill="hold" nodeType="withEffect">
                                  <p:stCondLst>
                                    <p:cond delay="0"/>
                                  </p:stCondLst>
                                  <p:childTnLst>
                                    <p:animRot by="21600000">
                                      <p:cBhvr>
                                        <p:cTn id="584" dur="3000" fill="hold"/>
                                        <p:tgtEl>
                                          <p:spTgt spid="300"/>
                                        </p:tgtEl>
                                        <p:attrNameLst>
                                          <p:attrName>r</p:attrName>
                                        </p:attrNameLst>
                                      </p:cBhvr>
                                    </p:animRot>
                                  </p:childTnLst>
                                </p:cTn>
                              </p:par>
                              <p:par>
                                <p:cTn id="585" presetID="8" presetClass="emph" presetSubtype="0" fill="hold" nodeType="withEffect">
                                  <p:stCondLst>
                                    <p:cond delay="0"/>
                                  </p:stCondLst>
                                  <p:childTnLst>
                                    <p:animRot by="21600000">
                                      <p:cBhvr>
                                        <p:cTn id="586" dur="3000" fill="hold"/>
                                        <p:tgtEl>
                                          <p:spTgt spid="303"/>
                                        </p:tgtEl>
                                        <p:attrNameLst>
                                          <p:attrName>r</p:attrName>
                                        </p:attrNameLst>
                                      </p:cBhvr>
                                    </p:animRot>
                                  </p:childTnLst>
                                </p:cTn>
                              </p:par>
                              <p:par>
                                <p:cTn id="587" presetID="8" presetClass="emph" presetSubtype="0" fill="hold" nodeType="withEffect">
                                  <p:stCondLst>
                                    <p:cond delay="0"/>
                                  </p:stCondLst>
                                  <p:childTnLst>
                                    <p:animRot by="21600000">
                                      <p:cBhvr>
                                        <p:cTn id="588" dur="3000" fill="hold"/>
                                        <p:tgtEl>
                                          <p:spTgt spid="306"/>
                                        </p:tgtEl>
                                        <p:attrNameLst>
                                          <p:attrName>r</p:attrName>
                                        </p:attrNameLst>
                                      </p:cBhvr>
                                    </p:animRot>
                                  </p:childTnLst>
                                </p:cTn>
                              </p:par>
                              <p:par>
                                <p:cTn id="589" presetID="8" presetClass="emph" presetSubtype="0" fill="hold" nodeType="withEffect">
                                  <p:stCondLst>
                                    <p:cond delay="0"/>
                                  </p:stCondLst>
                                  <p:childTnLst>
                                    <p:animRot by="21600000">
                                      <p:cBhvr>
                                        <p:cTn id="590" dur="3000" fill="hold"/>
                                        <p:tgtEl>
                                          <p:spTgt spid="309"/>
                                        </p:tgtEl>
                                        <p:attrNameLst>
                                          <p:attrName>r</p:attrName>
                                        </p:attrNameLst>
                                      </p:cBhvr>
                                    </p:animRot>
                                  </p:childTnLst>
                                </p:cTn>
                              </p:par>
                              <p:par>
                                <p:cTn id="591" presetID="8" presetClass="emph" presetSubtype="0" fill="hold" nodeType="withEffect">
                                  <p:stCondLst>
                                    <p:cond delay="0"/>
                                  </p:stCondLst>
                                  <p:childTnLst>
                                    <p:animRot by="21600000">
                                      <p:cBhvr>
                                        <p:cTn id="592" dur="3000" fill="hold"/>
                                        <p:tgtEl>
                                          <p:spTgt spid="312"/>
                                        </p:tgtEl>
                                        <p:attrNameLst>
                                          <p:attrName>r</p:attrName>
                                        </p:attrNameLst>
                                      </p:cBhvr>
                                    </p:animRot>
                                  </p:childTnLst>
                                </p:cTn>
                              </p:par>
                              <p:par>
                                <p:cTn id="593" presetID="8" presetClass="emph" presetSubtype="0" fill="hold" nodeType="withEffect">
                                  <p:stCondLst>
                                    <p:cond delay="0"/>
                                  </p:stCondLst>
                                  <p:childTnLst>
                                    <p:animRot by="21600000">
                                      <p:cBhvr>
                                        <p:cTn id="594" dur="3000" fill="hold"/>
                                        <p:tgtEl>
                                          <p:spTgt spid="315"/>
                                        </p:tgtEl>
                                        <p:attrNameLst>
                                          <p:attrName>r</p:attrName>
                                        </p:attrNameLst>
                                      </p:cBhvr>
                                    </p:animRot>
                                  </p:childTnLst>
                                </p:cTn>
                              </p:par>
                              <p:par>
                                <p:cTn id="595" presetID="8" presetClass="emph" presetSubtype="0" fill="hold" nodeType="withEffect">
                                  <p:stCondLst>
                                    <p:cond delay="0"/>
                                  </p:stCondLst>
                                  <p:childTnLst>
                                    <p:animRot by="21600000">
                                      <p:cBhvr>
                                        <p:cTn id="596" dur="3000" fill="hold"/>
                                        <p:tgtEl>
                                          <p:spTgt spid="318"/>
                                        </p:tgtEl>
                                        <p:attrNameLst>
                                          <p:attrName>r</p:attrName>
                                        </p:attrNameLst>
                                      </p:cBhvr>
                                    </p:animRot>
                                  </p:childTnLst>
                                </p:cTn>
                              </p:par>
                              <p:par>
                                <p:cTn id="597" presetID="8" presetClass="emph" presetSubtype="0" fill="hold" nodeType="withEffect">
                                  <p:stCondLst>
                                    <p:cond delay="0"/>
                                  </p:stCondLst>
                                  <p:childTnLst>
                                    <p:animRot by="21600000">
                                      <p:cBhvr>
                                        <p:cTn id="598" dur="3000" fill="hold"/>
                                        <p:tgtEl>
                                          <p:spTgt spid="321"/>
                                        </p:tgtEl>
                                        <p:attrNameLst>
                                          <p:attrName>r</p:attrName>
                                        </p:attrNameLst>
                                      </p:cBhvr>
                                    </p:animRot>
                                  </p:childTnLst>
                                </p:cTn>
                              </p:par>
                              <p:par>
                                <p:cTn id="599" presetID="8" presetClass="emph" presetSubtype="0" fill="hold" nodeType="withEffect">
                                  <p:stCondLst>
                                    <p:cond delay="0"/>
                                  </p:stCondLst>
                                  <p:childTnLst>
                                    <p:animRot by="21600000">
                                      <p:cBhvr>
                                        <p:cTn id="600" dur="3000" fill="hold"/>
                                        <p:tgtEl>
                                          <p:spTgt spid="324"/>
                                        </p:tgtEl>
                                        <p:attrNameLst>
                                          <p:attrName>r</p:attrName>
                                        </p:attrNameLst>
                                      </p:cBhvr>
                                    </p:animRot>
                                  </p:childTnLst>
                                </p:cTn>
                              </p:par>
                              <p:par>
                                <p:cTn id="601" presetID="8" presetClass="emph" presetSubtype="0" fill="hold" nodeType="withEffect">
                                  <p:stCondLst>
                                    <p:cond delay="0"/>
                                  </p:stCondLst>
                                  <p:childTnLst>
                                    <p:animRot by="21600000">
                                      <p:cBhvr>
                                        <p:cTn id="602" dur="3000" fill="hold"/>
                                        <p:tgtEl>
                                          <p:spTgt spid="327"/>
                                        </p:tgtEl>
                                        <p:attrNameLst>
                                          <p:attrName>r</p:attrName>
                                        </p:attrNameLst>
                                      </p:cBhvr>
                                    </p:animRot>
                                  </p:childTnLst>
                                </p:cTn>
                              </p:par>
                              <p:par>
                                <p:cTn id="603" presetID="8" presetClass="emph" presetSubtype="0" fill="hold" nodeType="withEffect">
                                  <p:stCondLst>
                                    <p:cond delay="0"/>
                                  </p:stCondLst>
                                  <p:childTnLst>
                                    <p:animRot by="21600000">
                                      <p:cBhvr>
                                        <p:cTn id="604" dur="3000" fill="hold"/>
                                        <p:tgtEl>
                                          <p:spTgt spid="330"/>
                                        </p:tgtEl>
                                        <p:attrNameLst>
                                          <p:attrName>r</p:attrName>
                                        </p:attrNameLst>
                                      </p:cBhvr>
                                    </p:animRot>
                                  </p:childTnLst>
                                </p:cTn>
                              </p:par>
                              <p:par>
                                <p:cTn id="605" presetID="8" presetClass="emph" presetSubtype="0" fill="hold" nodeType="withEffect">
                                  <p:stCondLst>
                                    <p:cond delay="0"/>
                                  </p:stCondLst>
                                  <p:childTnLst>
                                    <p:animRot by="21600000">
                                      <p:cBhvr>
                                        <p:cTn id="606" dur="3000" fill="hold"/>
                                        <p:tgtEl>
                                          <p:spTgt spid="333"/>
                                        </p:tgtEl>
                                        <p:attrNameLst>
                                          <p:attrName>r</p:attrName>
                                        </p:attrNameLst>
                                      </p:cBhvr>
                                    </p:animRot>
                                  </p:childTnLst>
                                </p:cTn>
                              </p:par>
                              <p:par>
                                <p:cTn id="607" presetID="8" presetClass="emph" presetSubtype="0" fill="hold" nodeType="withEffect">
                                  <p:stCondLst>
                                    <p:cond delay="0"/>
                                  </p:stCondLst>
                                  <p:childTnLst>
                                    <p:animRot by="21600000">
                                      <p:cBhvr>
                                        <p:cTn id="608" dur="3000" fill="hold"/>
                                        <p:tgtEl>
                                          <p:spTgt spid="336"/>
                                        </p:tgtEl>
                                        <p:attrNameLst>
                                          <p:attrName>r</p:attrName>
                                        </p:attrNameLst>
                                      </p:cBhvr>
                                    </p:animRot>
                                  </p:childTnLst>
                                </p:cTn>
                              </p:par>
                              <p:par>
                                <p:cTn id="609" presetID="8" presetClass="emph" presetSubtype="0" fill="hold" nodeType="withEffect">
                                  <p:stCondLst>
                                    <p:cond delay="0"/>
                                  </p:stCondLst>
                                  <p:childTnLst>
                                    <p:animRot by="21600000">
                                      <p:cBhvr>
                                        <p:cTn id="610" dur="3000" fill="hold"/>
                                        <p:tgtEl>
                                          <p:spTgt spid="339"/>
                                        </p:tgtEl>
                                        <p:attrNameLst>
                                          <p:attrName>r</p:attrName>
                                        </p:attrNameLst>
                                      </p:cBhvr>
                                    </p:animRot>
                                  </p:childTnLst>
                                </p:cTn>
                              </p:par>
                              <p:par>
                                <p:cTn id="611" presetID="8" presetClass="emph" presetSubtype="0" fill="hold" nodeType="withEffect">
                                  <p:stCondLst>
                                    <p:cond delay="0"/>
                                  </p:stCondLst>
                                  <p:childTnLst>
                                    <p:animRot by="21600000">
                                      <p:cBhvr>
                                        <p:cTn id="612" dur="3000" fill="hold"/>
                                        <p:tgtEl>
                                          <p:spTgt spid="342"/>
                                        </p:tgtEl>
                                        <p:attrNameLst>
                                          <p:attrName>r</p:attrName>
                                        </p:attrNameLst>
                                      </p:cBhvr>
                                    </p:animRot>
                                  </p:childTnLst>
                                </p:cTn>
                              </p:par>
                              <p:par>
                                <p:cTn id="613" presetID="8" presetClass="emph" presetSubtype="0" fill="hold" nodeType="withEffect">
                                  <p:stCondLst>
                                    <p:cond delay="0"/>
                                  </p:stCondLst>
                                  <p:childTnLst>
                                    <p:animRot by="21600000">
                                      <p:cBhvr>
                                        <p:cTn id="614" dur="3000" fill="hold"/>
                                        <p:tgtEl>
                                          <p:spTgt spid="345"/>
                                        </p:tgtEl>
                                        <p:attrNameLst>
                                          <p:attrName>r</p:attrName>
                                        </p:attrNameLst>
                                      </p:cBhvr>
                                    </p:animRot>
                                  </p:childTnLst>
                                </p:cTn>
                              </p:par>
                              <p:par>
                                <p:cTn id="615" presetID="8" presetClass="emph" presetSubtype="0" fill="hold" nodeType="withEffect">
                                  <p:stCondLst>
                                    <p:cond delay="0"/>
                                  </p:stCondLst>
                                  <p:childTnLst>
                                    <p:animRot by="21600000">
                                      <p:cBhvr>
                                        <p:cTn id="616" dur="3000" fill="hold"/>
                                        <p:tgtEl>
                                          <p:spTgt spid="348"/>
                                        </p:tgtEl>
                                        <p:attrNameLst>
                                          <p:attrName>r</p:attrName>
                                        </p:attrNameLst>
                                      </p:cBhvr>
                                    </p:animRot>
                                  </p:childTnLst>
                                </p:cTn>
                              </p:par>
                              <p:par>
                                <p:cTn id="617" presetID="8" presetClass="emph" presetSubtype="0" fill="hold" nodeType="withEffect">
                                  <p:stCondLst>
                                    <p:cond delay="0"/>
                                  </p:stCondLst>
                                  <p:childTnLst>
                                    <p:animRot by="21600000">
                                      <p:cBhvr>
                                        <p:cTn id="618" dur="3000" fill="hold"/>
                                        <p:tgtEl>
                                          <p:spTgt spid="351"/>
                                        </p:tgtEl>
                                        <p:attrNameLst>
                                          <p:attrName>r</p:attrName>
                                        </p:attrNameLst>
                                      </p:cBhvr>
                                    </p:animRot>
                                  </p:childTnLst>
                                </p:cTn>
                              </p:par>
                              <p:par>
                                <p:cTn id="619" presetID="8" presetClass="emph" presetSubtype="0" fill="hold" nodeType="withEffect">
                                  <p:stCondLst>
                                    <p:cond delay="0"/>
                                  </p:stCondLst>
                                  <p:childTnLst>
                                    <p:animRot by="21600000">
                                      <p:cBhvr>
                                        <p:cTn id="620" dur="3000" fill="hold"/>
                                        <p:tgtEl>
                                          <p:spTgt spid="354"/>
                                        </p:tgtEl>
                                        <p:attrNameLst>
                                          <p:attrName>r</p:attrName>
                                        </p:attrNameLst>
                                      </p:cBhvr>
                                    </p:animRot>
                                  </p:childTnLst>
                                </p:cTn>
                              </p:par>
                              <p:par>
                                <p:cTn id="621" presetID="8" presetClass="emph" presetSubtype="0" fill="hold" nodeType="withEffect">
                                  <p:stCondLst>
                                    <p:cond delay="0"/>
                                  </p:stCondLst>
                                  <p:childTnLst>
                                    <p:animRot by="21600000">
                                      <p:cBhvr>
                                        <p:cTn id="622" dur="3000" fill="hold"/>
                                        <p:tgtEl>
                                          <p:spTgt spid="357"/>
                                        </p:tgtEl>
                                        <p:attrNameLst>
                                          <p:attrName>r</p:attrName>
                                        </p:attrNameLst>
                                      </p:cBhvr>
                                    </p:animRot>
                                  </p:childTnLst>
                                </p:cTn>
                              </p:par>
                              <p:par>
                                <p:cTn id="623" presetID="8" presetClass="emph" presetSubtype="0" fill="hold" nodeType="withEffect">
                                  <p:stCondLst>
                                    <p:cond delay="0"/>
                                  </p:stCondLst>
                                  <p:childTnLst>
                                    <p:animRot by="21600000">
                                      <p:cBhvr>
                                        <p:cTn id="624" dur="3000" fill="hold"/>
                                        <p:tgtEl>
                                          <p:spTgt spid="360"/>
                                        </p:tgtEl>
                                        <p:attrNameLst>
                                          <p:attrName>r</p:attrName>
                                        </p:attrNameLst>
                                      </p:cBhvr>
                                    </p:animRot>
                                  </p:childTnLst>
                                </p:cTn>
                              </p:par>
                              <p:par>
                                <p:cTn id="625" presetID="8" presetClass="emph" presetSubtype="0" fill="hold" nodeType="withEffect">
                                  <p:stCondLst>
                                    <p:cond delay="0"/>
                                  </p:stCondLst>
                                  <p:childTnLst>
                                    <p:animRot by="21600000">
                                      <p:cBhvr>
                                        <p:cTn id="626" dur="3000" fill="hold"/>
                                        <p:tgtEl>
                                          <p:spTgt spid="363"/>
                                        </p:tgtEl>
                                        <p:attrNameLst>
                                          <p:attrName>r</p:attrName>
                                        </p:attrNameLst>
                                      </p:cBhvr>
                                    </p:animRot>
                                  </p:childTnLst>
                                </p:cTn>
                              </p:par>
                              <p:par>
                                <p:cTn id="627" presetID="8" presetClass="emph" presetSubtype="0" fill="hold" nodeType="withEffect">
                                  <p:stCondLst>
                                    <p:cond delay="0"/>
                                  </p:stCondLst>
                                  <p:childTnLst>
                                    <p:animRot by="21600000">
                                      <p:cBhvr>
                                        <p:cTn id="628" dur="3000" fill="hold"/>
                                        <p:tgtEl>
                                          <p:spTgt spid="366"/>
                                        </p:tgtEl>
                                        <p:attrNameLst>
                                          <p:attrName>r</p:attrName>
                                        </p:attrNameLst>
                                      </p:cBhvr>
                                    </p:animRot>
                                  </p:childTnLst>
                                </p:cTn>
                              </p:par>
                              <p:par>
                                <p:cTn id="629" presetID="8" presetClass="emph" presetSubtype="0" fill="hold" nodeType="withEffect">
                                  <p:stCondLst>
                                    <p:cond delay="0"/>
                                  </p:stCondLst>
                                  <p:childTnLst>
                                    <p:animRot by="21600000">
                                      <p:cBhvr>
                                        <p:cTn id="630" dur="3000" fill="hold"/>
                                        <p:tgtEl>
                                          <p:spTgt spid="369"/>
                                        </p:tgtEl>
                                        <p:attrNameLst>
                                          <p:attrName>r</p:attrName>
                                        </p:attrNameLst>
                                      </p:cBhvr>
                                    </p:animRot>
                                  </p:childTnLst>
                                </p:cTn>
                              </p:par>
                              <p:par>
                                <p:cTn id="631" presetID="8" presetClass="emph" presetSubtype="0" fill="hold" nodeType="withEffect">
                                  <p:stCondLst>
                                    <p:cond delay="0"/>
                                  </p:stCondLst>
                                  <p:childTnLst>
                                    <p:animRot by="21600000">
                                      <p:cBhvr>
                                        <p:cTn id="632" dur="3000" fill="hold"/>
                                        <p:tgtEl>
                                          <p:spTgt spid="372"/>
                                        </p:tgtEl>
                                        <p:attrNameLst>
                                          <p:attrName>r</p:attrName>
                                        </p:attrNameLst>
                                      </p:cBhvr>
                                    </p:animRot>
                                  </p:childTnLst>
                                </p:cTn>
                              </p:par>
                              <p:par>
                                <p:cTn id="633" presetID="8" presetClass="emph" presetSubtype="0" fill="hold" nodeType="withEffect">
                                  <p:stCondLst>
                                    <p:cond delay="0"/>
                                  </p:stCondLst>
                                  <p:childTnLst>
                                    <p:animRot by="21600000">
                                      <p:cBhvr>
                                        <p:cTn id="634" dur="3000" fill="hold"/>
                                        <p:tgtEl>
                                          <p:spTgt spid="375"/>
                                        </p:tgtEl>
                                        <p:attrNameLst>
                                          <p:attrName>r</p:attrName>
                                        </p:attrNameLst>
                                      </p:cBhvr>
                                    </p:animRot>
                                  </p:childTnLst>
                                </p:cTn>
                              </p:par>
                              <p:par>
                                <p:cTn id="635" presetID="8" presetClass="emph" presetSubtype="0" fill="hold" nodeType="withEffect">
                                  <p:stCondLst>
                                    <p:cond delay="0"/>
                                  </p:stCondLst>
                                  <p:childTnLst>
                                    <p:animRot by="21600000">
                                      <p:cBhvr>
                                        <p:cTn id="636" dur="3000" fill="hold"/>
                                        <p:tgtEl>
                                          <p:spTgt spid="378"/>
                                        </p:tgtEl>
                                        <p:attrNameLst>
                                          <p:attrName>r</p:attrName>
                                        </p:attrNameLst>
                                      </p:cBhvr>
                                    </p:animRot>
                                  </p:childTnLst>
                                </p:cTn>
                              </p:par>
                              <p:par>
                                <p:cTn id="637" presetID="8" presetClass="emph" presetSubtype="0" fill="hold" nodeType="withEffect">
                                  <p:stCondLst>
                                    <p:cond delay="0"/>
                                  </p:stCondLst>
                                  <p:childTnLst>
                                    <p:animRot by="21600000">
                                      <p:cBhvr>
                                        <p:cTn id="638" dur="3000" fill="hold"/>
                                        <p:tgtEl>
                                          <p:spTgt spid="381"/>
                                        </p:tgtEl>
                                        <p:attrNameLst>
                                          <p:attrName>r</p:attrName>
                                        </p:attrNameLst>
                                      </p:cBhvr>
                                    </p:animRot>
                                  </p:childTnLst>
                                </p:cTn>
                              </p:par>
                              <p:par>
                                <p:cTn id="639" presetID="8" presetClass="emph" presetSubtype="0" fill="hold" nodeType="withEffect">
                                  <p:stCondLst>
                                    <p:cond delay="0"/>
                                  </p:stCondLst>
                                  <p:childTnLst>
                                    <p:animRot by="21600000">
                                      <p:cBhvr>
                                        <p:cTn id="640" dur="3000" fill="hold"/>
                                        <p:tgtEl>
                                          <p:spTgt spid="384"/>
                                        </p:tgtEl>
                                        <p:attrNameLst>
                                          <p:attrName>r</p:attrName>
                                        </p:attrNameLst>
                                      </p:cBhvr>
                                    </p:animRot>
                                  </p:childTnLst>
                                </p:cTn>
                              </p:par>
                              <p:par>
                                <p:cTn id="641" presetID="8" presetClass="emph" presetSubtype="0" fill="hold" nodeType="withEffect">
                                  <p:stCondLst>
                                    <p:cond delay="0"/>
                                  </p:stCondLst>
                                  <p:childTnLst>
                                    <p:animRot by="21600000">
                                      <p:cBhvr>
                                        <p:cTn id="642" dur="3000" fill="hold"/>
                                        <p:tgtEl>
                                          <p:spTgt spid="387"/>
                                        </p:tgtEl>
                                        <p:attrNameLst>
                                          <p:attrName>r</p:attrName>
                                        </p:attrNameLst>
                                      </p:cBhvr>
                                    </p:animRot>
                                  </p:childTnLst>
                                </p:cTn>
                              </p:par>
                              <p:par>
                                <p:cTn id="643" presetID="8" presetClass="emph" presetSubtype="0" fill="hold" nodeType="withEffect">
                                  <p:stCondLst>
                                    <p:cond delay="0"/>
                                  </p:stCondLst>
                                  <p:childTnLst>
                                    <p:animRot by="21600000">
                                      <p:cBhvr>
                                        <p:cTn id="644" dur="3000" fill="hold"/>
                                        <p:tgtEl>
                                          <p:spTgt spid="390"/>
                                        </p:tgtEl>
                                        <p:attrNameLst>
                                          <p:attrName>r</p:attrName>
                                        </p:attrNameLst>
                                      </p:cBhvr>
                                    </p:animRot>
                                  </p:childTnLst>
                                </p:cTn>
                              </p:par>
                              <p:par>
                                <p:cTn id="645" presetID="2" presetClass="exit" presetSubtype="1" fill="hold" nodeType="withEffect">
                                  <p:stCondLst>
                                    <p:cond delay="0"/>
                                  </p:stCondLst>
                                  <p:childTnLst>
                                    <p:anim calcmode="lin" valueType="num">
                                      <p:cBhvr additive="base">
                                        <p:cTn id="646" dur="3500"/>
                                        <p:tgtEl>
                                          <p:spTgt spid="273"/>
                                        </p:tgtEl>
                                        <p:attrNameLst>
                                          <p:attrName>ppt_x</p:attrName>
                                        </p:attrNameLst>
                                      </p:cBhvr>
                                      <p:tavLst>
                                        <p:tav tm="0">
                                          <p:val>
                                            <p:strVal val="ppt_x"/>
                                          </p:val>
                                        </p:tav>
                                        <p:tav tm="100000">
                                          <p:val>
                                            <p:strVal val="ppt_x"/>
                                          </p:val>
                                        </p:tav>
                                      </p:tavLst>
                                    </p:anim>
                                    <p:anim calcmode="lin" valueType="num">
                                      <p:cBhvr additive="base">
                                        <p:cTn id="647" dur="3500"/>
                                        <p:tgtEl>
                                          <p:spTgt spid="273"/>
                                        </p:tgtEl>
                                        <p:attrNameLst>
                                          <p:attrName>ppt_y</p:attrName>
                                        </p:attrNameLst>
                                      </p:cBhvr>
                                      <p:tavLst>
                                        <p:tav tm="0">
                                          <p:val>
                                            <p:strVal val="ppt_y"/>
                                          </p:val>
                                        </p:tav>
                                        <p:tav tm="100000">
                                          <p:val>
                                            <p:strVal val="0-ppt_h/2"/>
                                          </p:val>
                                        </p:tav>
                                      </p:tavLst>
                                    </p:anim>
                                    <p:set>
                                      <p:cBhvr>
                                        <p:cTn id="648" dur="1" fill="hold">
                                          <p:stCondLst>
                                            <p:cond delay="3499"/>
                                          </p:stCondLst>
                                        </p:cTn>
                                        <p:tgtEl>
                                          <p:spTgt spid="273"/>
                                        </p:tgtEl>
                                        <p:attrNameLst>
                                          <p:attrName>style.visibility</p:attrName>
                                        </p:attrNameLst>
                                      </p:cBhvr>
                                      <p:to>
                                        <p:strVal val="hidden"/>
                                      </p:to>
                                    </p:set>
                                  </p:childTnLst>
                                </p:cTn>
                              </p:par>
                              <p:par>
                                <p:cTn id="649" presetID="2" presetClass="exit" presetSubtype="1" fill="hold" nodeType="withEffect">
                                  <p:stCondLst>
                                    <p:cond delay="0"/>
                                  </p:stCondLst>
                                  <p:childTnLst>
                                    <p:anim calcmode="lin" valueType="num">
                                      <p:cBhvr additive="base">
                                        <p:cTn id="650" dur="3500"/>
                                        <p:tgtEl>
                                          <p:spTgt spid="276"/>
                                        </p:tgtEl>
                                        <p:attrNameLst>
                                          <p:attrName>ppt_x</p:attrName>
                                        </p:attrNameLst>
                                      </p:cBhvr>
                                      <p:tavLst>
                                        <p:tav tm="0">
                                          <p:val>
                                            <p:strVal val="ppt_x"/>
                                          </p:val>
                                        </p:tav>
                                        <p:tav tm="100000">
                                          <p:val>
                                            <p:strVal val="ppt_x"/>
                                          </p:val>
                                        </p:tav>
                                      </p:tavLst>
                                    </p:anim>
                                    <p:anim calcmode="lin" valueType="num">
                                      <p:cBhvr additive="base">
                                        <p:cTn id="651" dur="3500"/>
                                        <p:tgtEl>
                                          <p:spTgt spid="276"/>
                                        </p:tgtEl>
                                        <p:attrNameLst>
                                          <p:attrName>ppt_y</p:attrName>
                                        </p:attrNameLst>
                                      </p:cBhvr>
                                      <p:tavLst>
                                        <p:tav tm="0">
                                          <p:val>
                                            <p:strVal val="ppt_y"/>
                                          </p:val>
                                        </p:tav>
                                        <p:tav tm="100000">
                                          <p:val>
                                            <p:strVal val="0-ppt_h/2"/>
                                          </p:val>
                                        </p:tav>
                                      </p:tavLst>
                                    </p:anim>
                                    <p:set>
                                      <p:cBhvr>
                                        <p:cTn id="652" dur="1" fill="hold">
                                          <p:stCondLst>
                                            <p:cond delay="3499"/>
                                          </p:stCondLst>
                                        </p:cTn>
                                        <p:tgtEl>
                                          <p:spTgt spid="276"/>
                                        </p:tgtEl>
                                        <p:attrNameLst>
                                          <p:attrName>style.visibility</p:attrName>
                                        </p:attrNameLst>
                                      </p:cBhvr>
                                      <p:to>
                                        <p:strVal val="hidden"/>
                                      </p:to>
                                    </p:set>
                                  </p:childTnLst>
                                </p:cTn>
                              </p:par>
                              <p:par>
                                <p:cTn id="653" presetID="2" presetClass="exit" presetSubtype="1" fill="hold" nodeType="withEffect">
                                  <p:stCondLst>
                                    <p:cond delay="0"/>
                                  </p:stCondLst>
                                  <p:childTnLst>
                                    <p:anim calcmode="lin" valueType="num">
                                      <p:cBhvr additive="base">
                                        <p:cTn id="654" dur="3500"/>
                                        <p:tgtEl>
                                          <p:spTgt spid="279"/>
                                        </p:tgtEl>
                                        <p:attrNameLst>
                                          <p:attrName>ppt_x</p:attrName>
                                        </p:attrNameLst>
                                      </p:cBhvr>
                                      <p:tavLst>
                                        <p:tav tm="0">
                                          <p:val>
                                            <p:strVal val="ppt_x"/>
                                          </p:val>
                                        </p:tav>
                                        <p:tav tm="100000">
                                          <p:val>
                                            <p:strVal val="ppt_x"/>
                                          </p:val>
                                        </p:tav>
                                      </p:tavLst>
                                    </p:anim>
                                    <p:anim calcmode="lin" valueType="num">
                                      <p:cBhvr additive="base">
                                        <p:cTn id="655" dur="3500"/>
                                        <p:tgtEl>
                                          <p:spTgt spid="279"/>
                                        </p:tgtEl>
                                        <p:attrNameLst>
                                          <p:attrName>ppt_y</p:attrName>
                                        </p:attrNameLst>
                                      </p:cBhvr>
                                      <p:tavLst>
                                        <p:tav tm="0">
                                          <p:val>
                                            <p:strVal val="ppt_y"/>
                                          </p:val>
                                        </p:tav>
                                        <p:tav tm="100000">
                                          <p:val>
                                            <p:strVal val="0-ppt_h/2"/>
                                          </p:val>
                                        </p:tav>
                                      </p:tavLst>
                                    </p:anim>
                                    <p:set>
                                      <p:cBhvr>
                                        <p:cTn id="656" dur="1" fill="hold">
                                          <p:stCondLst>
                                            <p:cond delay="3499"/>
                                          </p:stCondLst>
                                        </p:cTn>
                                        <p:tgtEl>
                                          <p:spTgt spid="279"/>
                                        </p:tgtEl>
                                        <p:attrNameLst>
                                          <p:attrName>style.visibility</p:attrName>
                                        </p:attrNameLst>
                                      </p:cBhvr>
                                      <p:to>
                                        <p:strVal val="hidden"/>
                                      </p:to>
                                    </p:set>
                                  </p:childTnLst>
                                </p:cTn>
                              </p:par>
                              <p:par>
                                <p:cTn id="657" presetID="2" presetClass="exit" presetSubtype="1" fill="hold" nodeType="withEffect">
                                  <p:stCondLst>
                                    <p:cond delay="0"/>
                                  </p:stCondLst>
                                  <p:childTnLst>
                                    <p:anim calcmode="lin" valueType="num">
                                      <p:cBhvr additive="base">
                                        <p:cTn id="658" dur="3500"/>
                                        <p:tgtEl>
                                          <p:spTgt spid="282"/>
                                        </p:tgtEl>
                                        <p:attrNameLst>
                                          <p:attrName>ppt_x</p:attrName>
                                        </p:attrNameLst>
                                      </p:cBhvr>
                                      <p:tavLst>
                                        <p:tav tm="0">
                                          <p:val>
                                            <p:strVal val="ppt_x"/>
                                          </p:val>
                                        </p:tav>
                                        <p:tav tm="100000">
                                          <p:val>
                                            <p:strVal val="ppt_x"/>
                                          </p:val>
                                        </p:tav>
                                      </p:tavLst>
                                    </p:anim>
                                    <p:anim calcmode="lin" valueType="num">
                                      <p:cBhvr additive="base">
                                        <p:cTn id="659" dur="3500"/>
                                        <p:tgtEl>
                                          <p:spTgt spid="282"/>
                                        </p:tgtEl>
                                        <p:attrNameLst>
                                          <p:attrName>ppt_y</p:attrName>
                                        </p:attrNameLst>
                                      </p:cBhvr>
                                      <p:tavLst>
                                        <p:tav tm="0">
                                          <p:val>
                                            <p:strVal val="ppt_y"/>
                                          </p:val>
                                        </p:tav>
                                        <p:tav tm="100000">
                                          <p:val>
                                            <p:strVal val="0-ppt_h/2"/>
                                          </p:val>
                                        </p:tav>
                                      </p:tavLst>
                                    </p:anim>
                                    <p:set>
                                      <p:cBhvr>
                                        <p:cTn id="660" dur="1" fill="hold">
                                          <p:stCondLst>
                                            <p:cond delay="3499"/>
                                          </p:stCondLst>
                                        </p:cTn>
                                        <p:tgtEl>
                                          <p:spTgt spid="282"/>
                                        </p:tgtEl>
                                        <p:attrNameLst>
                                          <p:attrName>style.visibility</p:attrName>
                                        </p:attrNameLst>
                                      </p:cBhvr>
                                      <p:to>
                                        <p:strVal val="hidden"/>
                                      </p:to>
                                    </p:set>
                                  </p:childTnLst>
                                </p:cTn>
                              </p:par>
                              <p:par>
                                <p:cTn id="661" presetID="2" presetClass="exit" presetSubtype="1" fill="hold" nodeType="withEffect">
                                  <p:stCondLst>
                                    <p:cond delay="0"/>
                                  </p:stCondLst>
                                  <p:childTnLst>
                                    <p:anim calcmode="lin" valueType="num">
                                      <p:cBhvr additive="base">
                                        <p:cTn id="662" dur="3500"/>
                                        <p:tgtEl>
                                          <p:spTgt spid="285"/>
                                        </p:tgtEl>
                                        <p:attrNameLst>
                                          <p:attrName>ppt_x</p:attrName>
                                        </p:attrNameLst>
                                      </p:cBhvr>
                                      <p:tavLst>
                                        <p:tav tm="0">
                                          <p:val>
                                            <p:strVal val="ppt_x"/>
                                          </p:val>
                                        </p:tav>
                                        <p:tav tm="100000">
                                          <p:val>
                                            <p:strVal val="ppt_x"/>
                                          </p:val>
                                        </p:tav>
                                      </p:tavLst>
                                    </p:anim>
                                    <p:anim calcmode="lin" valueType="num">
                                      <p:cBhvr additive="base">
                                        <p:cTn id="663" dur="3500"/>
                                        <p:tgtEl>
                                          <p:spTgt spid="285"/>
                                        </p:tgtEl>
                                        <p:attrNameLst>
                                          <p:attrName>ppt_y</p:attrName>
                                        </p:attrNameLst>
                                      </p:cBhvr>
                                      <p:tavLst>
                                        <p:tav tm="0">
                                          <p:val>
                                            <p:strVal val="ppt_y"/>
                                          </p:val>
                                        </p:tav>
                                        <p:tav tm="100000">
                                          <p:val>
                                            <p:strVal val="0-ppt_h/2"/>
                                          </p:val>
                                        </p:tav>
                                      </p:tavLst>
                                    </p:anim>
                                    <p:set>
                                      <p:cBhvr>
                                        <p:cTn id="664" dur="1" fill="hold">
                                          <p:stCondLst>
                                            <p:cond delay="3499"/>
                                          </p:stCondLst>
                                        </p:cTn>
                                        <p:tgtEl>
                                          <p:spTgt spid="285"/>
                                        </p:tgtEl>
                                        <p:attrNameLst>
                                          <p:attrName>style.visibility</p:attrName>
                                        </p:attrNameLst>
                                      </p:cBhvr>
                                      <p:to>
                                        <p:strVal val="hidden"/>
                                      </p:to>
                                    </p:set>
                                  </p:childTnLst>
                                </p:cTn>
                              </p:par>
                              <p:par>
                                <p:cTn id="665" presetID="2" presetClass="exit" presetSubtype="1" fill="hold" nodeType="withEffect">
                                  <p:stCondLst>
                                    <p:cond delay="0"/>
                                  </p:stCondLst>
                                  <p:childTnLst>
                                    <p:anim calcmode="lin" valueType="num">
                                      <p:cBhvr additive="base">
                                        <p:cTn id="666" dur="3500"/>
                                        <p:tgtEl>
                                          <p:spTgt spid="288"/>
                                        </p:tgtEl>
                                        <p:attrNameLst>
                                          <p:attrName>ppt_x</p:attrName>
                                        </p:attrNameLst>
                                      </p:cBhvr>
                                      <p:tavLst>
                                        <p:tav tm="0">
                                          <p:val>
                                            <p:strVal val="ppt_x"/>
                                          </p:val>
                                        </p:tav>
                                        <p:tav tm="100000">
                                          <p:val>
                                            <p:strVal val="ppt_x"/>
                                          </p:val>
                                        </p:tav>
                                      </p:tavLst>
                                    </p:anim>
                                    <p:anim calcmode="lin" valueType="num">
                                      <p:cBhvr additive="base">
                                        <p:cTn id="667" dur="3500"/>
                                        <p:tgtEl>
                                          <p:spTgt spid="288"/>
                                        </p:tgtEl>
                                        <p:attrNameLst>
                                          <p:attrName>ppt_y</p:attrName>
                                        </p:attrNameLst>
                                      </p:cBhvr>
                                      <p:tavLst>
                                        <p:tav tm="0">
                                          <p:val>
                                            <p:strVal val="ppt_y"/>
                                          </p:val>
                                        </p:tav>
                                        <p:tav tm="100000">
                                          <p:val>
                                            <p:strVal val="0-ppt_h/2"/>
                                          </p:val>
                                        </p:tav>
                                      </p:tavLst>
                                    </p:anim>
                                    <p:set>
                                      <p:cBhvr>
                                        <p:cTn id="668" dur="1" fill="hold">
                                          <p:stCondLst>
                                            <p:cond delay="3499"/>
                                          </p:stCondLst>
                                        </p:cTn>
                                        <p:tgtEl>
                                          <p:spTgt spid="288"/>
                                        </p:tgtEl>
                                        <p:attrNameLst>
                                          <p:attrName>style.visibility</p:attrName>
                                        </p:attrNameLst>
                                      </p:cBhvr>
                                      <p:to>
                                        <p:strVal val="hidden"/>
                                      </p:to>
                                    </p:set>
                                  </p:childTnLst>
                                </p:cTn>
                              </p:par>
                              <p:par>
                                <p:cTn id="669" presetID="2" presetClass="exit" presetSubtype="1" fill="hold" nodeType="withEffect">
                                  <p:stCondLst>
                                    <p:cond delay="0"/>
                                  </p:stCondLst>
                                  <p:childTnLst>
                                    <p:anim calcmode="lin" valueType="num">
                                      <p:cBhvr additive="base">
                                        <p:cTn id="670" dur="3500"/>
                                        <p:tgtEl>
                                          <p:spTgt spid="291"/>
                                        </p:tgtEl>
                                        <p:attrNameLst>
                                          <p:attrName>ppt_x</p:attrName>
                                        </p:attrNameLst>
                                      </p:cBhvr>
                                      <p:tavLst>
                                        <p:tav tm="0">
                                          <p:val>
                                            <p:strVal val="ppt_x"/>
                                          </p:val>
                                        </p:tav>
                                        <p:tav tm="100000">
                                          <p:val>
                                            <p:strVal val="ppt_x"/>
                                          </p:val>
                                        </p:tav>
                                      </p:tavLst>
                                    </p:anim>
                                    <p:anim calcmode="lin" valueType="num">
                                      <p:cBhvr additive="base">
                                        <p:cTn id="671" dur="3500"/>
                                        <p:tgtEl>
                                          <p:spTgt spid="291"/>
                                        </p:tgtEl>
                                        <p:attrNameLst>
                                          <p:attrName>ppt_y</p:attrName>
                                        </p:attrNameLst>
                                      </p:cBhvr>
                                      <p:tavLst>
                                        <p:tav tm="0">
                                          <p:val>
                                            <p:strVal val="ppt_y"/>
                                          </p:val>
                                        </p:tav>
                                        <p:tav tm="100000">
                                          <p:val>
                                            <p:strVal val="0-ppt_h/2"/>
                                          </p:val>
                                        </p:tav>
                                      </p:tavLst>
                                    </p:anim>
                                    <p:set>
                                      <p:cBhvr>
                                        <p:cTn id="672" dur="1" fill="hold">
                                          <p:stCondLst>
                                            <p:cond delay="3499"/>
                                          </p:stCondLst>
                                        </p:cTn>
                                        <p:tgtEl>
                                          <p:spTgt spid="291"/>
                                        </p:tgtEl>
                                        <p:attrNameLst>
                                          <p:attrName>style.visibility</p:attrName>
                                        </p:attrNameLst>
                                      </p:cBhvr>
                                      <p:to>
                                        <p:strVal val="hidden"/>
                                      </p:to>
                                    </p:set>
                                  </p:childTnLst>
                                </p:cTn>
                              </p:par>
                              <p:par>
                                <p:cTn id="673" presetID="2" presetClass="exit" presetSubtype="1" fill="hold" nodeType="withEffect">
                                  <p:stCondLst>
                                    <p:cond delay="0"/>
                                  </p:stCondLst>
                                  <p:childTnLst>
                                    <p:anim calcmode="lin" valueType="num">
                                      <p:cBhvr additive="base">
                                        <p:cTn id="674" dur="3500"/>
                                        <p:tgtEl>
                                          <p:spTgt spid="294"/>
                                        </p:tgtEl>
                                        <p:attrNameLst>
                                          <p:attrName>ppt_x</p:attrName>
                                        </p:attrNameLst>
                                      </p:cBhvr>
                                      <p:tavLst>
                                        <p:tav tm="0">
                                          <p:val>
                                            <p:strVal val="ppt_x"/>
                                          </p:val>
                                        </p:tav>
                                        <p:tav tm="100000">
                                          <p:val>
                                            <p:strVal val="ppt_x"/>
                                          </p:val>
                                        </p:tav>
                                      </p:tavLst>
                                    </p:anim>
                                    <p:anim calcmode="lin" valueType="num">
                                      <p:cBhvr additive="base">
                                        <p:cTn id="675" dur="3500"/>
                                        <p:tgtEl>
                                          <p:spTgt spid="294"/>
                                        </p:tgtEl>
                                        <p:attrNameLst>
                                          <p:attrName>ppt_y</p:attrName>
                                        </p:attrNameLst>
                                      </p:cBhvr>
                                      <p:tavLst>
                                        <p:tav tm="0">
                                          <p:val>
                                            <p:strVal val="ppt_y"/>
                                          </p:val>
                                        </p:tav>
                                        <p:tav tm="100000">
                                          <p:val>
                                            <p:strVal val="0-ppt_h/2"/>
                                          </p:val>
                                        </p:tav>
                                      </p:tavLst>
                                    </p:anim>
                                    <p:set>
                                      <p:cBhvr>
                                        <p:cTn id="676" dur="1" fill="hold">
                                          <p:stCondLst>
                                            <p:cond delay="3499"/>
                                          </p:stCondLst>
                                        </p:cTn>
                                        <p:tgtEl>
                                          <p:spTgt spid="294"/>
                                        </p:tgtEl>
                                        <p:attrNameLst>
                                          <p:attrName>style.visibility</p:attrName>
                                        </p:attrNameLst>
                                      </p:cBhvr>
                                      <p:to>
                                        <p:strVal val="hidden"/>
                                      </p:to>
                                    </p:set>
                                  </p:childTnLst>
                                </p:cTn>
                              </p:par>
                              <p:par>
                                <p:cTn id="677" presetID="2" presetClass="exit" presetSubtype="1" fill="hold" nodeType="withEffect">
                                  <p:stCondLst>
                                    <p:cond delay="0"/>
                                  </p:stCondLst>
                                  <p:childTnLst>
                                    <p:anim calcmode="lin" valueType="num">
                                      <p:cBhvr additive="base">
                                        <p:cTn id="678" dur="3500"/>
                                        <p:tgtEl>
                                          <p:spTgt spid="297"/>
                                        </p:tgtEl>
                                        <p:attrNameLst>
                                          <p:attrName>ppt_x</p:attrName>
                                        </p:attrNameLst>
                                      </p:cBhvr>
                                      <p:tavLst>
                                        <p:tav tm="0">
                                          <p:val>
                                            <p:strVal val="ppt_x"/>
                                          </p:val>
                                        </p:tav>
                                        <p:tav tm="100000">
                                          <p:val>
                                            <p:strVal val="ppt_x"/>
                                          </p:val>
                                        </p:tav>
                                      </p:tavLst>
                                    </p:anim>
                                    <p:anim calcmode="lin" valueType="num">
                                      <p:cBhvr additive="base">
                                        <p:cTn id="679" dur="3500"/>
                                        <p:tgtEl>
                                          <p:spTgt spid="297"/>
                                        </p:tgtEl>
                                        <p:attrNameLst>
                                          <p:attrName>ppt_y</p:attrName>
                                        </p:attrNameLst>
                                      </p:cBhvr>
                                      <p:tavLst>
                                        <p:tav tm="0">
                                          <p:val>
                                            <p:strVal val="ppt_y"/>
                                          </p:val>
                                        </p:tav>
                                        <p:tav tm="100000">
                                          <p:val>
                                            <p:strVal val="0-ppt_h/2"/>
                                          </p:val>
                                        </p:tav>
                                      </p:tavLst>
                                    </p:anim>
                                    <p:set>
                                      <p:cBhvr>
                                        <p:cTn id="680" dur="1" fill="hold">
                                          <p:stCondLst>
                                            <p:cond delay="3499"/>
                                          </p:stCondLst>
                                        </p:cTn>
                                        <p:tgtEl>
                                          <p:spTgt spid="297"/>
                                        </p:tgtEl>
                                        <p:attrNameLst>
                                          <p:attrName>style.visibility</p:attrName>
                                        </p:attrNameLst>
                                      </p:cBhvr>
                                      <p:to>
                                        <p:strVal val="hidden"/>
                                      </p:to>
                                    </p:set>
                                  </p:childTnLst>
                                </p:cTn>
                              </p:par>
                              <p:par>
                                <p:cTn id="681" presetID="2" presetClass="exit" presetSubtype="1" fill="hold" nodeType="withEffect">
                                  <p:stCondLst>
                                    <p:cond delay="0"/>
                                  </p:stCondLst>
                                  <p:childTnLst>
                                    <p:anim calcmode="lin" valueType="num">
                                      <p:cBhvr additive="base">
                                        <p:cTn id="682" dur="3500"/>
                                        <p:tgtEl>
                                          <p:spTgt spid="300"/>
                                        </p:tgtEl>
                                        <p:attrNameLst>
                                          <p:attrName>ppt_x</p:attrName>
                                        </p:attrNameLst>
                                      </p:cBhvr>
                                      <p:tavLst>
                                        <p:tav tm="0">
                                          <p:val>
                                            <p:strVal val="ppt_x"/>
                                          </p:val>
                                        </p:tav>
                                        <p:tav tm="100000">
                                          <p:val>
                                            <p:strVal val="ppt_x"/>
                                          </p:val>
                                        </p:tav>
                                      </p:tavLst>
                                    </p:anim>
                                    <p:anim calcmode="lin" valueType="num">
                                      <p:cBhvr additive="base">
                                        <p:cTn id="683" dur="3500"/>
                                        <p:tgtEl>
                                          <p:spTgt spid="300"/>
                                        </p:tgtEl>
                                        <p:attrNameLst>
                                          <p:attrName>ppt_y</p:attrName>
                                        </p:attrNameLst>
                                      </p:cBhvr>
                                      <p:tavLst>
                                        <p:tav tm="0">
                                          <p:val>
                                            <p:strVal val="ppt_y"/>
                                          </p:val>
                                        </p:tav>
                                        <p:tav tm="100000">
                                          <p:val>
                                            <p:strVal val="0-ppt_h/2"/>
                                          </p:val>
                                        </p:tav>
                                      </p:tavLst>
                                    </p:anim>
                                    <p:set>
                                      <p:cBhvr>
                                        <p:cTn id="684" dur="1" fill="hold">
                                          <p:stCondLst>
                                            <p:cond delay="3499"/>
                                          </p:stCondLst>
                                        </p:cTn>
                                        <p:tgtEl>
                                          <p:spTgt spid="300"/>
                                        </p:tgtEl>
                                        <p:attrNameLst>
                                          <p:attrName>style.visibility</p:attrName>
                                        </p:attrNameLst>
                                      </p:cBhvr>
                                      <p:to>
                                        <p:strVal val="hidden"/>
                                      </p:to>
                                    </p:set>
                                  </p:childTnLst>
                                </p:cTn>
                              </p:par>
                              <p:par>
                                <p:cTn id="685" presetID="2" presetClass="exit" presetSubtype="1" fill="hold" nodeType="withEffect">
                                  <p:stCondLst>
                                    <p:cond delay="0"/>
                                  </p:stCondLst>
                                  <p:childTnLst>
                                    <p:anim calcmode="lin" valueType="num">
                                      <p:cBhvr additive="base">
                                        <p:cTn id="686" dur="3500"/>
                                        <p:tgtEl>
                                          <p:spTgt spid="303"/>
                                        </p:tgtEl>
                                        <p:attrNameLst>
                                          <p:attrName>ppt_x</p:attrName>
                                        </p:attrNameLst>
                                      </p:cBhvr>
                                      <p:tavLst>
                                        <p:tav tm="0">
                                          <p:val>
                                            <p:strVal val="ppt_x"/>
                                          </p:val>
                                        </p:tav>
                                        <p:tav tm="100000">
                                          <p:val>
                                            <p:strVal val="ppt_x"/>
                                          </p:val>
                                        </p:tav>
                                      </p:tavLst>
                                    </p:anim>
                                    <p:anim calcmode="lin" valueType="num">
                                      <p:cBhvr additive="base">
                                        <p:cTn id="687" dur="3500"/>
                                        <p:tgtEl>
                                          <p:spTgt spid="303"/>
                                        </p:tgtEl>
                                        <p:attrNameLst>
                                          <p:attrName>ppt_y</p:attrName>
                                        </p:attrNameLst>
                                      </p:cBhvr>
                                      <p:tavLst>
                                        <p:tav tm="0">
                                          <p:val>
                                            <p:strVal val="ppt_y"/>
                                          </p:val>
                                        </p:tav>
                                        <p:tav tm="100000">
                                          <p:val>
                                            <p:strVal val="0-ppt_h/2"/>
                                          </p:val>
                                        </p:tav>
                                      </p:tavLst>
                                    </p:anim>
                                    <p:set>
                                      <p:cBhvr>
                                        <p:cTn id="688" dur="1" fill="hold">
                                          <p:stCondLst>
                                            <p:cond delay="3499"/>
                                          </p:stCondLst>
                                        </p:cTn>
                                        <p:tgtEl>
                                          <p:spTgt spid="303"/>
                                        </p:tgtEl>
                                        <p:attrNameLst>
                                          <p:attrName>style.visibility</p:attrName>
                                        </p:attrNameLst>
                                      </p:cBhvr>
                                      <p:to>
                                        <p:strVal val="hidden"/>
                                      </p:to>
                                    </p:set>
                                  </p:childTnLst>
                                </p:cTn>
                              </p:par>
                              <p:par>
                                <p:cTn id="689" presetID="2" presetClass="exit" presetSubtype="1" fill="hold" nodeType="withEffect">
                                  <p:stCondLst>
                                    <p:cond delay="0"/>
                                  </p:stCondLst>
                                  <p:childTnLst>
                                    <p:anim calcmode="lin" valueType="num">
                                      <p:cBhvr additive="base">
                                        <p:cTn id="690" dur="3500"/>
                                        <p:tgtEl>
                                          <p:spTgt spid="306"/>
                                        </p:tgtEl>
                                        <p:attrNameLst>
                                          <p:attrName>ppt_x</p:attrName>
                                        </p:attrNameLst>
                                      </p:cBhvr>
                                      <p:tavLst>
                                        <p:tav tm="0">
                                          <p:val>
                                            <p:strVal val="ppt_x"/>
                                          </p:val>
                                        </p:tav>
                                        <p:tav tm="100000">
                                          <p:val>
                                            <p:strVal val="ppt_x"/>
                                          </p:val>
                                        </p:tav>
                                      </p:tavLst>
                                    </p:anim>
                                    <p:anim calcmode="lin" valueType="num">
                                      <p:cBhvr additive="base">
                                        <p:cTn id="691" dur="3500"/>
                                        <p:tgtEl>
                                          <p:spTgt spid="306"/>
                                        </p:tgtEl>
                                        <p:attrNameLst>
                                          <p:attrName>ppt_y</p:attrName>
                                        </p:attrNameLst>
                                      </p:cBhvr>
                                      <p:tavLst>
                                        <p:tav tm="0">
                                          <p:val>
                                            <p:strVal val="ppt_y"/>
                                          </p:val>
                                        </p:tav>
                                        <p:tav tm="100000">
                                          <p:val>
                                            <p:strVal val="0-ppt_h/2"/>
                                          </p:val>
                                        </p:tav>
                                      </p:tavLst>
                                    </p:anim>
                                    <p:set>
                                      <p:cBhvr>
                                        <p:cTn id="692" dur="1" fill="hold">
                                          <p:stCondLst>
                                            <p:cond delay="3499"/>
                                          </p:stCondLst>
                                        </p:cTn>
                                        <p:tgtEl>
                                          <p:spTgt spid="306"/>
                                        </p:tgtEl>
                                        <p:attrNameLst>
                                          <p:attrName>style.visibility</p:attrName>
                                        </p:attrNameLst>
                                      </p:cBhvr>
                                      <p:to>
                                        <p:strVal val="hidden"/>
                                      </p:to>
                                    </p:set>
                                  </p:childTnLst>
                                </p:cTn>
                              </p:par>
                              <p:par>
                                <p:cTn id="693" presetID="2" presetClass="exit" presetSubtype="1" fill="hold" nodeType="withEffect">
                                  <p:stCondLst>
                                    <p:cond delay="0"/>
                                  </p:stCondLst>
                                  <p:childTnLst>
                                    <p:anim calcmode="lin" valueType="num">
                                      <p:cBhvr additive="base">
                                        <p:cTn id="694" dur="3500"/>
                                        <p:tgtEl>
                                          <p:spTgt spid="309"/>
                                        </p:tgtEl>
                                        <p:attrNameLst>
                                          <p:attrName>ppt_x</p:attrName>
                                        </p:attrNameLst>
                                      </p:cBhvr>
                                      <p:tavLst>
                                        <p:tav tm="0">
                                          <p:val>
                                            <p:strVal val="ppt_x"/>
                                          </p:val>
                                        </p:tav>
                                        <p:tav tm="100000">
                                          <p:val>
                                            <p:strVal val="ppt_x"/>
                                          </p:val>
                                        </p:tav>
                                      </p:tavLst>
                                    </p:anim>
                                    <p:anim calcmode="lin" valueType="num">
                                      <p:cBhvr additive="base">
                                        <p:cTn id="695" dur="3500"/>
                                        <p:tgtEl>
                                          <p:spTgt spid="309"/>
                                        </p:tgtEl>
                                        <p:attrNameLst>
                                          <p:attrName>ppt_y</p:attrName>
                                        </p:attrNameLst>
                                      </p:cBhvr>
                                      <p:tavLst>
                                        <p:tav tm="0">
                                          <p:val>
                                            <p:strVal val="ppt_y"/>
                                          </p:val>
                                        </p:tav>
                                        <p:tav tm="100000">
                                          <p:val>
                                            <p:strVal val="0-ppt_h/2"/>
                                          </p:val>
                                        </p:tav>
                                      </p:tavLst>
                                    </p:anim>
                                    <p:set>
                                      <p:cBhvr>
                                        <p:cTn id="696" dur="1" fill="hold">
                                          <p:stCondLst>
                                            <p:cond delay="3499"/>
                                          </p:stCondLst>
                                        </p:cTn>
                                        <p:tgtEl>
                                          <p:spTgt spid="309"/>
                                        </p:tgtEl>
                                        <p:attrNameLst>
                                          <p:attrName>style.visibility</p:attrName>
                                        </p:attrNameLst>
                                      </p:cBhvr>
                                      <p:to>
                                        <p:strVal val="hidden"/>
                                      </p:to>
                                    </p:set>
                                  </p:childTnLst>
                                </p:cTn>
                              </p:par>
                              <p:par>
                                <p:cTn id="697" presetID="2" presetClass="exit" presetSubtype="1" fill="hold" nodeType="withEffect">
                                  <p:stCondLst>
                                    <p:cond delay="0"/>
                                  </p:stCondLst>
                                  <p:childTnLst>
                                    <p:anim calcmode="lin" valueType="num">
                                      <p:cBhvr additive="base">
                                        <p:cTn id="698" dur="3500"/>
                                        <p:tgtEl>
                                          <p:spTgt spid="312"/>
                                        </p:tgtEl>
                                        <p:attrNameLst>
                                          <p:attrName>ppt_x</p:attrName>
                                        </p:attrNameLst>
                                      </p:cBhvr>
                                      <p:tavLst>
                                        <p:tav tm="0">
                                          <p:val>
                                            <p:strVal val="ppt_x"/>
                                          </p:val>
                                        </p:tav>
                                        <p:tav tm="100000">
                                          <p:val>
                                            <p:strVal val="ppt_x"/>
                                          </p:val>
                                        </p:tav>
                                      </p:tavLst>
                                    </p:anim>
                                    <p:anim calcmode="lin" valueType="num">
                                      <p:cBhvr additive="base">
                                        <p:cTn id="699" dur="3500"/>
                                        <p:tgtEl>
                                          <p:spTgt spid="312"/>
                                        </p:tgtEl>
                                        <p:attrNameLst>
                                          <p:attrName>ppt_y</p:attrName>
                                        </p:attrNameLst>
                                      </p:cBhvr>
                                      <p:tavLst>
                                        <p:tav tm="0">
                                          <p:val>
                                            <p:strVal val="ppt_y"/>
                                          </p:val>
                                        </p:tav>
                                        <p:tav tm="100000">
                                          <p:val>
                                            <p:strVal val="0-ppt_h/2"/>
                                          </p:val>
                                        </p:tav>
                                      </p:tavLst>
                                    </p:anim>
                                    <p:set>
                                      <p:cBhvr>
                                        <p:cTn id="700" dur="1" fill="hold">
                                          <p:stCondLst>
                                            <p:cond delay="3499"/>
                                          </p:stCondLst>
                                        </p:cTn>
                                        <p:tgtEl>
                                          <p:spTgt spid="312"/>
                                        </p:tgtEl>
                                        <p:attrNameLst>
                                          <p:attrName>style.visibility</p:attrName>
                                        </p:attrNameLst>
                                      </p:cBhvr>
                                      <p:to>
                                        <p:strVal val="hidden"/>
                                      </p:to>
                                    </p:set>
                                  </p:childTnLst>
                                </p:cTn>
                              </p:par>
                              <p:par>
                                <p:cTn id="701" presetID="2" presetClass="exit" presetSubtype="1" fill="hold" nodeType="withEffect">
                                  <p:stCondLst>
                                    <p:cond delay="0"/>
                                  </p:stCondLst>
                                  <p:childTnLst>
                                    <p:anim calcmode="lin" valueType="num">
                                      <p:cBhvr additive="base">
                                        <p:cTn id="702" dur="3500"/>
                                        <p:tgtEl>
                                          <p:spTgt spid="315"/>
                                        </p:tgtEl>
                                        <p:attrNameLst>
                                          <p:attrName>ppt_x</p:attrName>
                                        </p:attrNameLst>
                                      </p:cBhvr>
                                      <p:tavLst>
                                        <p:tav tm="0">
                                          <p:val>
                                            <p:strVal val="ppt_x"/>
                                          </p:val>
                                        </p:tav>
                                        <p:tav tm="100000">
                                          <p:val>
                                            <p:strVal val="ppt_x"/>
                                          </p:val>
                                        </p:tav>
                                      </p:tavLst>
                                    </p:anim>
                                    <p:anim calcmode="lin" valueType="num">
                                      <p:cBhvr additive="base">
                                        <p:cTn id="703" dur="3500"/>
                                        <p:tgtEl>
                                          <p:spTgt spid="315"/>
                                        </p:tgtEl>
                                        <p:attrNameLst>
                                          <p:attrName>ppt_y</p:attrName>
                                        </p:attrNameLst>
                                      </p:cBhvr>
                                      <p:tavLst>
                                        <p:tav tm="0">
                                          <p:val>
                                            <p:strVal val="ppt_y"/>
                                          </p:val>
                                        </p:tav>
                                        <p:tav tm="100000">
                                          <p:val>
                                            <p:strVal val="0-ppt_h/2"/>
                                          </p:val>
                                        </p:tav>
                                      </p:tavLst>
                                    </p:anim>
                                    <p:set>
                                      <p:cBhvr>
                                        <p:cTn id="704" dur="1" fill="hold">
                                          <p:stCondLst>
                                            <p:cond delay="3499"/>
                                          </p:stCondLst>
                                        </p:cTn>
                                        <p:tgtEl>
                                          <p:spTgt spid="315"/>
                                        </p:tgtEl>
                                        <p:attrNameLst>
                                          <p:attrName>style.visibility</p:attrName>
                                        </p:attrNameLst>
                                      </p:cBhvr>
                                      <p:to>
                                        <p:strVal val="hidden"/>
                                      </p:to>
                                    </p:set>
                                  </p:childTnLst>
                                </p:cTn>
                              </p:par>
                              <p:par>
                                <p:cTn id="705" presetID="2" presetClass="exit" presetSubtype="1" fill="hold" nodeType="withEffect">
                                  <p:stCondLst>
                                    <p:cond delay="0"/>
                                  </p:stCondLst>
                                  <p:childTnLst>
                                    <p:anim calcmode="lin" valueType="num">
                                      <p:cBhvr additive="base">
                                        <p:cTn id="706" dur="3500"/>
                                        <p:tgtEl>
                                          <p:spTgt spid="318"/>
                                        </p:tgtEl>
                                        <p:attrNameLst>
                                          <p:attrName>ppt_x</p:attrName>
                                        </p:attrNameLst>
                                      </p:cBhvr>
                                      <p:tavLst>
                                        <p:tav tm="0">
                                          <p:val>
                                            <p:strVal val="ppt_x"/>
                                          </p:val>
                                        </p:tav>
                                        <p:tav tm="100000">
                                          <p:val>
                                            <p:strVal val="ppt_x"/>
                                          </p:val>
                                        </p:tav>
                                      </p:tavLst>
                                    </p:anim>
                                    <p:anim calcmode="lin" valueType="num">
                                      <p:cBhvr additive="base">
                                        <p:cTn id="707" dur="3500"/>
                                        <p:tgtEl>
                                          <p:spTgt spid="318"/>
                                        </p:tgtEl>
                                        <p:attrNameLst>
                                          <p:attrName>ppt_y</p:attrName>
                                        </p:attrNameLst>
                                      </p:cBhvr>
                                      <p:tavLst>
                                        <p:tav tm="0">
                                          <p:val>
                                            <p:strVal val="ppt_y"/>
                                          </p:val>
                                        </p:tav>
                                        <p:tav tm="100000">
                                          <p:val>
                                            <p:strVal val="0-ppt_h/2"/>
                                          </p:val>
                                        </p:tav>
                                      </p:tavLst>
                                    </p:anim>
                                    <p:set>
                                      <p:cBhvr>
                                        <p:cTn id="708" dur="1" fill="hold">
                                          <p:stCondLst>
                                            <p:cond delay="3499"/>
                                          </p:stCondLst>
                                        </p:cTn>
                                        <p:tgtEl>
                                          <p:spTgt spid="318"/>
                                        </p:tgtEl>
                                        <p:attrNameLst>
                                          <p:attrName>style.visibility</p:attrName>
                                        </p:attrNameLst>
                                      </p:cBhvr>
                                      <p:to>
                                        <p:strVal val="hidden"/>
                                      </p:to>
                                    </p:set>
                                  </p:childTnLst>
                                </p:cTn>
                              </p:par>
                              <p:par>
                                <p:cTn id="709" presetID="2" presetClass="exit" presetSubtype="1" fill="hold" nodeType="withEffect">
                                  <p:stCondLst>
                                    <p:cond delay="0"/>
                                  </p:stCondLst>
                                  <p:childTnLst>
                                    <p:anim calcmode="lin" valueType="num">
                                      <p:cBhvr additive="base">
                                        <p:cTn id="710" dur="3500"/>
                                        <p:tgtEl>
                                          <p:spTgt spid="321"/>
                                        </p:tgtEl>
                                        <p:attrNameLst>
                                          <p:attrName>ppt_x</p:attrName>
                                        </p:attrNameLst>
                                      </p:cBhvr>
                                      <p:tavLst>
                                        <p:tav tm="0">
                                          <p:val>
                                            <p:strVal val="ppt_x"/>
                                          </p:val>
                                        </p:tav>
                                        <p:tav tm="100000">
                                          <p:val>
                                            <p:strVal val="ppt_x"/>
                                          </p:val>
                                        </p:tav>
                                      </p:tavLst>
                                    </p:anim>
                                    <p:anim calcmode="lin" valueType="num">
                                      <p:cBhvr additive="base">
                                        <p:cTn id="711" dur="3500"/>
                                        <p:tgtEl>
                                          <p:spTgt spid="321"/>
                                        </p:tgtEl>
                                        <p:attrNameLst>
                                          <p:attrName>ppt_y</p:attrName>
                                        </p:attrNameLst>
                                      </p:cBhvr>
                                      <p:tavLst>
                                        <p:tav tm="0">
                                          <p:val>
                                            <p:strVal val="ppt_y"/>
                                          </p:val>
                                        </p:tav>
                                        <p:tav tm="100000">
                                          <p:val>
                                            <p:strVal val="0-ppt_h/2"/>
                                          </p:val>
                                        </p:tav>
                                      </p:tavLst>
                                    </p:anim>
                                    <p:set>
                                      <p:cBhvr>
                                        <p:cTn id="712" dur="1" fill="hold">
                                          <p:stCondLst>
                                            <p:cond delay="3499"/>
                                          </p:stCondLst>
                                        </p:cTn>
                                        <p:tgtEl>
                                          <p:spTgt spid="321"/>
                                        </p:tgtEl>
                                        <p:attrNameLst>
                                          <p:attrName>style.visibility</p:attrName>
                                        </p:attrNameLst>
                                      </p:cBhvr>
                                      <p:to>
                                        <p:strVal val="hidden"/>
                                      </p:to>
                                    </p:set>
                                  </p:childTnLst>
                                </p:cTn>
                              </p:par>
                              <p:par>
                                <p:cTn id="713" presetID="2" presetClass="exit" presetSubtype="1" fill="hold" nodeType="withEffect">
                                  <p:stCondLst>
                                    <p:cond delay="0"/>
                                  </p:stCondLst>
                                  <p:childTnLst>
                                    <p:anim calcmode="lin" valueType="num">
                                      <p:cBhvr additive="base">
                                        <p:cTn id="714" dur="3500"/>
                                        <p:tgtEl>
                                          <p:spTgt spid="324"/>
                                        </p:tgtEl>
                                        <p:attrNameLst>
                                          <p:attrName>ppt_x</p:attrName>
                                        </p:attrNameLst>
                                      </p:cBhvr>
                                      <p:tavLst>
                                        <p:tav tm="0">
                                          <p:val>
                                            <p:strVal val="ppt_x"/>
                                          </p:val>
                                        </p:tav>
                                        <p:tav tm="100000">
                                          <p:val>
                                            <p:strVal val="ppt_x"/>
                                          </p:val>
                                        </p:tav>
                                      </p:tavLst>
                                    </p:anim>
                                    <p:anim calcmode="lin" valueType="num">
                                      <p:cBhvr additive="base">
                                        <p:cTn id="715" dur="3500"/>
                                        <p:tgtEl>
                                          <p:spTgt spid="324"/>
                                        </p:tgtEl>
                                        <p:attrNameLst>
                                          <p:attrName>ppt_y</p:attrName>
                                        </p:attrNameLst>
                                      </p:cBhvr>
                                      <p:tavLst>
                                        <p:tav tm="0">
                                          <p:val>
                                            <p:strVal val="ppt_y"/>
                                          </p:val>
                                        </p:tav>
                                        <p:tav tm="100000">
                                          <p:val>
                                            <p:strVal val="0-ppt_h/2"/>
                                          </p:val>
                                        </p:tav>
                                      </p:tavLst>
                                    </p:anim>
                                    <p:set>
                                      <p:cBhvr>
                                        <p:cTn id="716" dur="1" fill="hold">
                                          <p:stCondLst>
                                            <p:cond delay="3499"/>
                                          </p:stCondLst>
                                        </p:cTn>
                                        <p:tgtEl>
                                          <p:spTgt spid="324"/>
                                        </p:tgtEl>
                                        <p:attrNameLst>
                                          <p:attrName>style.visibility</p:attrName>
                                        </p:attrNameLst>
                                      </p:cBhvr>
                                      <p:to>
                                        <p:strVal val="hidden"/>
                                      </p:to>
                                    </p:set>
                                  </p:childTnLst>
                                </p:cTn>
                              </p:par>
                              <p:par>
                                <p:cTn id="717" presetID="2" presetClass="exit" presetSubtype="1" fill="hold" nodeType="withEffect">
                                  <p:stCondLst>
                                    <p:cond delay="0"/>
                                  </p:stCondLst>
                                  <p:childTnLst>
                                    <p:anim calcmode="lin" valueType="num">
                                      <p:cBhvr additive="base">
                                        <p:cTn id="718" dur="3500"/>
                                        <p:tgtEl>
                                          <p:spTgt spid="327"/>
                                        </p:tgtEl>
                                        <p:attrNameLst>
                                          <p:attrName>ppt_x</p:attrName>
                                        </p:attrNameLst>
                                      </p:cBhvr>
                                      <p:tavLst>
                                        <p:tav tm="0">
                                          <p:val>
                                            <p:strVal val="ppt_x"/>
                                          </p:val>
                                        </p:tav>
                                        <p:tav tm="100000">
                                          <p:val>
                                            <p:strVal val="ppt_x"/>
                                          </p:val>
                                        </p:tav>
                                      </p:tavLst>
                                    </p:anim>
                                    <p:anim calcmode="lin" valueType="num">
                                      <p:cBhvr additive="base">
                                        <p:cTn id="719" dur="3500"/>
                                        <p:tgtEl>
                                          <p:spTgt spid="327"/>
                                        </p:tgtEl>
                                        <p:attrNameLst>
                                          <p:attrName>ppt_y</p:attrName>
                                        </p:attrNameLst>
                                      </p:cBhvr>
                                      <p:tavLst>
                                        <p:tav tm="0">
                                          <p:val>
                                            <p:strVal val="ppt_y"/>
                                          </p:val>
                                        </p:tav>
                                        <p:tav tm="100000">
                                          <p:val>
                                            <p:strVal val="0-ppt_h/2"/>
                                          </p:val>
                                        </p:tav>
                                      </p:tavLst>
                                    </p:anim>
                                    <p:set>
                                      <p:cBhvr>
                                        <p:cTn id="720" dur="1" fill="hold">
                                          <p:stCondLst>
                                            <p:cond delay="3499"/>
                                          </p:stCondLst>
                                        </p:cTn>
                                        <p:tgtEl>
                                          <p:spTgt spid="327"/>
                                        </p:tgtEl>
                                        <p:attrNameLst>
                                          <p:attrName>style.visibility</p:attrName>
                                        </p:attrNameLst>
                                      </p:cBhvr>
                                      <p:to>
                                        <p:strVal val="hidden"/>
                                      </p:to>
                                    </p:set>
                                  </p:childTnLst>
                                </p:cTn>
                              </p:par>
                              <p:par>
                                <p:cTn id="721" presetID="2" presetClass="exit" presetSubtype="1" fill="hold" nodeType="withEffect">
                                  <p:stCondLst>
                                    <p:cond delay="0"/>
                                  </p:stCondLst>
                                  <p:childTnLst>
                                    <p:anim calcmode="lin" valueType="num">
                                      <p:cBhvr additive="base">
                                        <p:cTn id="722" dur="3500"/>
                                        <p:tgtEl>
                                          <p:spTgt spid="330"/>
                                        </p:tgtEl>
                                        <p:attrNameLst>
                                          <p:attrName>ppt_x</p:attrName>
                                        </p:attrNameLst>
                                      </p:cBhvr>
                                      <p:tavLst>
                                        <p:tav tm="0">
                                          <p:val>
                                            <p:strVal val="ppt_x"/>
                                          </p:val>
                                        </p:tav>
                                        <p:tav tm="100000">
                                          <p:val>
                                            <p:strVal val="ppt_x"/>
                                          </p:val>
                                        </p:tav>
                                      </p:tavLst>
                                    </p:anim>
                                    <p:anim calcmode="lin" valueType="num">
                                      <p:cBhvr additive="base">
                                        <p:cTn id="723" dur="3500"/>
                                        <p:tgtEl>
                                          <p:spTgt spid="330"/>
                                        </p:tgtEl>
                                        <p:attrNameLst>
                                          <p:attrName>ppt_y</p:attrName>
                                        </p:attrNameLst>
                                      </p:cBhvr>
                                      <p:tavLst>
                                        <p:tav tm="0">
                                          <p:val>
                                            <p:strVal val="ppt_y"/>
                                          </p:val>
                                        </p:tav>
                                        <p:tav tm="100000">
                                          <p:val>
                                            <p:strVal val="0-ppt_h/2"/>
                                          </p:val>
                                        </p:tav>
                                      </p:tavLst>
                                    </p:anim>
                                    <p:set>
                                      <p:cBhvr>
                                        <p:cTn id="724" dur="1" fill="hold">
                                          <p:stCondLst>
                                            <p:cond delay="3499"/>
                                          </p:stCondLst>
                                        </p:cTn>
                                        <p:tgtEl>
                                          <p:spTgt spid="330"/>
                                        </p:tgtEl>
                                        <p:attrNameLst>
                                          <p:attrName>style.visibility</p:attrName>
                                        </p:attrNameLst>
                                      </p:cBhvr>
                                      <p:to>
                                        <p:strVal val="hidden"/>
                                      </p:to>
                                    </p:set>
                                  </p:childTnLst>
                                </p:cTn>
                              </p:par>
                              <p:par>
                                <p:cTn id="725" presetID="2" presetClass="exit" presetSubtype="1" fill="hold" nodeType="withEffect">
                                  <p:stCondLst>
                                    <p:cond delay="0"/>
                                  </p:stCondLst>
                                  <p:childTnLst>
                                    <p:anim calcmode="lin" valueType="num">
                                      <p:cBhvr additive="base">
                                        <p:cTn id="726" dur="3500"/>
                                        <p:tgtEl>
                                          <p:spTgt spid="333"/>
                                        </p:tgtEl>
                                        <p:attrNameLst>
                                          <p:attrName>ppt_x</p:attrName>
                                        </p:attrNameLst>
                                      </p:cBhvr>
                                      <p:tavLst>
                                        <p:tav tm="0">
                                          <p:val>
                                            <p:strVal val="ppt_x"/>
                                          </p:val>
                                        </p:tav>
                                        <p:tav tm="100000">
                                          <p:val>
                                            <p:strVal val="ppt_x"/>
                                          </p:val>
                                        </p:tav>
                                      </p:tavLst>
                                    </p:anim>
                                    <p:anim calcmode="lin" valueType="num">
                                      <p:cBhvr additive="base">
                                        <p:cTn id="727" dur="3500"/>
                                        <p:tgtEl>
                                          <p:spTgt spid="333"/>
                                        </p:tgtEl>
                                        <p:attrNameLst>
                                          <p:attrName>ppt_y</p:attrName>
                                        </p:attrNameLst>
                                      </p:cBhvr>
                                      <p:tavLst>
                                        <p:tav tm="0">
                                          <p:val>
                                            <p:strVal val="ppt_y"/>
                                          </p:val>
                                        </p:tav>
                                        <p:tav tm="100000">
                                          <p:val>
                                            <p:strVal val="0-ppt_h/2"/>
                                          </p:val>
                                        </p:tav>
                                      </p:tavLst>
                                    </p:anim>
                                    <p:set>
                                      <p:cBhvr>
                                        <p:cTn id="728" dur="1" fill="hold">
                                          <p:stCondLst>
                                            <p:cond delay="3499"/>
                                          </p:stCondLst>
                                        </p:cTn>
                                        <p:tgtEl>
                                          <p:spTgt spid="333"/>
                                        </p:tgtEl>
                                        <p:attrNameLst>
                                          <p:attrName>style.visibility</p:attrName>
                                        </p:attrNameLst>
                                      </p:cBhvr>
                                      <p:to>
                                        <p:strVal val="hidden"/>
                                      </p:to>
                                    </p:set>
                                  </p:childTnLst>
                                </p:cTn>
                              </p:par>
                              <p:par>
                                <p:cTn id="729" presetID="2" presetClass="exit" presetSubtype="1" fill="hold" nodeType="withEffect">
                                  <p:stCondLst>
                                    <p:cond delay="0"/>
                                  </p:stCondLst>
                                  <p:childTnLst>
                                    <p:anim calcmode="lin" valueType="num">
                                      <p:cBhvr additive="base">
                                        <p:cTn id="730" dur="3500"/>
                                        <p:tgtEl>
                                          <p:spTgt spid="336"/>
                                        </p:tgtEl>
                                        <p:attrNameLst>
                                          <p:attrName>ppt_x</p:attrName>
                                        </p:attrNameLst>
                                      </p:cBhvr>
                                      <p:tavLst>
                                        <p:tav tm="0">
                                          <p:val>
                                            <p:strVal val="ppt_x"/>
                                          </p:val>
                                        </p:tav>
                                        <p:tav tm="100000">
                                          <p:val>
                                            <p:strVal val="ppt_x"/>
                                          </p:val>
                                        </p:tav>
                                      </p:tavLst>
                                    </p:anim>
                                    <p:anim calcmode="lin" valueType="num">
                                      <p:cBhvr additive="base">
                                        <p:cTn id="731" dur="3500"/>
                                        <p:tgtEl>
                                          <p:spTgt spid="336"/>
                                        </p:tgtEl>
                                        <p:attrNameLst>
                                          <p:attrName>ppt_y</p:attrName>
                                        </p:attrNameLst>
                                      </p:cBhvr>
                                      <p:tavLst>
                                        <p:tav tm="0">
                                          <p:val>
                                            <p:strVal val="ppt_y"/>
                                          </p:val>
                                        </p:tav>
                                        <p:tav tm="100000">
                                          <p:val>
                                            <p:strVal val="0-ppt_h/2"/>
                                          </p:val>
                                        </p:tav>
                                      </p:tavLst>
                                    </p:anim>
                                    <p:set>
                                      <p:cBhvr>
                                        <p:cTn id="732" dur="1" fill="hold">
                                          <p:stCondLst>
                                            <p:cond delay="3499"/>
                                          </p:stCondLst>
                                        </p:cTn>
                                        <p:tgtEl>
                                          <p:spTgt spid="336"/>
                                        </p:tgtEl>
                                        <p:attrNameLst>
                                          <p:attrName>style.visibility</p:attrName>
                                        </p:attrNameLst>
                                      </p:cBhvr>
                                      <p:to>
                                        <p:strVal val="hidden"/>
                                      </p:to>
                                    </p:set>
                                  </p:childTnLst>
                                </p:cTn>
                              </p:par>
                              <p:par>
                                <p:cTn id="733" presetID="2" presetClass="exit" presetSubtype="1" fill="hold" nodeType="withEffect">
                                  <p:stCondLst>
                                    <p:cond delay="0"/>
                                  </p:stCondLst>
                                  <p:childTnLst>
                                    <p:anim calcmode="lin" valueType="num">
                                      <p:cBhvr additive="base">
                                        <p:cTn id="734" dur="3500"/>
                                        <p:tgtEl>
                                          <p:spTgt spid="339"/>
                                        </p:tgtEl>
                                        <p:attrNameLst>
                                          <p:attrName>ppt_x</p:attrName>
                                        </p:attrNameLst>
                                      </p:cBhvr>
                                      <p:tavLst>
                                        <p:tav tm="0">
                                          <p:val>
                                            <p:strVal val="ppt_x"/>
                                          </p:val>
                                        </p:tav>
                                        <p:tav tm="100000">
                                          <p:val>
                                            <p:strVal val="ppt_x"/>
                                          </p:val>
                                        </p:tav>
                                      </p:tavLst>
                                    </p:anim>
                                    <p:anim calcmode="lin" valueType="num">
                                      <p:cBhvr additive="base">
                                        <p:cTn id="735" dur="3500"/>
                                        <p:tgtEl>
                                          <p:spTgt spid="339"/>
                                        </p:tgtEl>
                                        <p:attrNameLst>
                                          <p:attrName>ppt_y</p:attrName>
                                        </p:attrNameLst>
                                      </p:cBhvr>
                                      <p:tavLst>
                                        <p:tav tm="0">
                                          <p:val>
                                            <p:strVal val="ppt_y"/>
                                          </p:val>
                                        </p:tav>
                                        <p:tav tm="100000">
                                          <p:val>
                                            <p:strVal val="0-ppt_h/2"/>
                                          </p:val>
                                        </p:tav>
                                      </p:tavLst>
                                    </p:anim>
                                    <p:set>
                                      <p:cBhvr>
                                        <p:cTn id="736" dur="1" fill="hold">
                                          <p:stCondLst>
                                            <p:cond delay="3499"/>
                                          </p:stCondLst>
                                        </p:cTn>
                                        <p:tgtEl>
                                          <p:spTgt spid="339"/>
                                        </p:tgtEl>
                                        <p:attrNameLst>
                                          <p:attrName>style.visibility</p:attrName>
                                        </p:attrNameLst>
                                      </p:cBhvr>
                                      <p:to>
                                        <p:strVal val="hidden"/>
                                      </p:to>
                                    </p:set>
                                  </p:childTnLst>
                                </p:cTn>
                              </p:par>
                              <p:par>
                                <p:cTn id="737" presetID="2" presetClass="exit" presetSubtype="1" fill="hold" nodeType="withEffect">
                                  <p:stCondLst>
                                    <p:cond delay="0"/>
                                  </p:stCondLst>
                                  <p:childTnLst>
                                    <p:anim calcmode="lin" valueType="num">
                                      <p:cBhvr additive="base">
                                        <p:cTn id="738" dur="3500"/>
                                        <p:tgtEl>
                                          <p:spTgt spid="342"/>
                                        </p:tgtEl>
                                        <p:attrNameLst>
                                          <p:attrName>ppt_x</p:attrName>
                                        </p:attrNameLst>
                                      </p:cBhvr>
                                      <p:tavLst>
                                        <p:tav tm="0">
                                          <p:val>
                                            <p:strVal val="ppt_x"/>
                                          </p:val>
                                        </p:tav>
                                        <p:tav tm="100000">
                                          <p:val>
                                            <p:strVal val="ppt_x"/>
                                          </p:val>
                                        </p:tav>
                                      </p:tavLst>
                                    </p:anim>
                                    <p:anim calcmode="lin" valueType="num">
                                      <p:cBhvr additive="base">
                                        <p:cTn id="739" dur="3500"/>
                                        <p:tgtEl>
                                          <p:spTgt spid="342"/>
                                        </p:tgtEl>
                                        <p:attrNameLst>
                                          <p:attrName>ppt_y</p:attrName>
                                        </p:attrNameLst>
                                      </p:cBhvr>
                                      <p:tavLst>
                                        <p:tav tm="0">
                                          <p:val>
                                            <p:strVal val="ppt_y"/>
                                          </p:val>
                                        </p:tav>
                                        <p:tav tm="100000">
                                          <p:val>
                                            <p:strVal val="0-ppt_h/2"/>
                                          </p:val>
                                        </p:tav>
                                      </p:tavLst>
                                    </p:anim>
                                    <p:set>
                                      <p:cBhvr>
                                        <p:cTn id="740" dur="1" fill="hold">
                                          <p:stCondLst>
                                            <p:cond delay="3499"/>
                                          </p:stCondLst>
                                        </p:cTn>
                                        <p:tgtEl>
                                          <p:spTgt spid="342"/>
                                        </p:tgtEl>
                                        <p:attrNameLst>
                                          <p:attrName>style.visibility</p:attrName>
                                        </p:attrNameLst>
                                      </p:cBhvr>
                                      <p:to>
                                        <p:strVal val="hidden"/>
                                      </p:to>
                                    </p:set>
                                  </p:childTnLst>
                                </p:cTn>
                              </p:par>
                              <p:par>
                                <p:cTn id="741" presetID="2" presetClass="exit" presetSubtype="1" fill="hold" nodeType="withEffect">
                                  <p:stCondLst>
                                    <p:cond delay="0"/>
                                  </p:stCondLst>
                                  <p:childTnLst>
                                    <p:anim calcmode="lin" valueType="num">
                                      <p:cBhvr additive="base">
                                        <p:cTn id="742" dur="3500"/>
                                        <p:tgtEl>
                                          <p:spTgt spid="345"/>
                                        </p:tgtEl>
                                        <p:attrNameLst>
                                          <p:attrName>ppt_x</p:attrName>
                                        </p:attrNameLst>
                                      </p:cBhvr>
                                      <p:tavLst>
                                        <p:tav tm="0">
                                          <p:val>
                                            <p:strVal val="ppt_x"/>
                                          </p:val>
                                        </p:tav>
                                        <p:tav tm="100000">
                                          <p:val>
                                            <p:strVal val="ppt_x"/>
                                          </p:val>
                                        </p:tav>
                                      </p:tavLst>
                                    </p:anim>
                                    <p:anim calcmode="lin" valueType="num">
                                      <p:cBhvr additive="base">
                                        <p:cTn id="743" dur="3500"/>
                                        <p:tgtEl>
                                          <p:spTgt spid="345"/>
                                        </p:tgtEl>
                                        <p:attrNameLst>
                                          <p:attrName>ppt_y</p:attrName>
                                        </p:attrNameLst>
                                      </p:cBhvr>
                                      <p:tavLst>
                                        <p:tav tm="0">
                                          <p:val>
                                            <p:strVal val="ppt_y"/>
                                          </p:val>
                                        </p:tav>
                                        <p:tav tm="100000">
                                          <p:val>
                                            <p:strVal val="0-ppt_h/2"/>
                                          </p:val>
                                        </p:tav>
                                      </p:tavLst>
                                    </p:anim>
                                    <p:set>
                                      <p:cBhvr>
                                        <p:cTn id="744" dur="1" fill="hold">
                                          <p:stCondLst>
                                            <p:cond delay="3499"/>
                                          </p:stCondLst>
                                        </p:cTn>
                                        <p:tgtEl>
                                          <p:spTgt spid="345"/>
                                        </p:tgtEl>
                                        <p:attrNameLst>
                                          <p:attrName>style.visibility</p:attrName>
                                        </p:attrNameLst>
                                      </p:cBhvr>
                                      <p:to>
                                        <p:strVal val="hidden"/>
                                      </p:to>
                                    </p:set>
                                  </p:childTnLst>
                                </p:cTn>
                              </p:par>
                              <p:par>
                                <p:cTn id="745" presetID="2" presetClass="exit" presetSubtype="1" fill="hold" nodeType="withEffect">
                                  <p:stCondLst>
                                    <p:cond delay="0"/>
                                  </p:stCondLst>
                                  <p:childTnLst>
                                    <p:anim calcmode="lin" valueType="num">
                                      <p:cBhvr additive="base">
                                        <p:cTn id="746" dur="3500"/>
                                        <p:tgtEl>
                                          <p:spTgt spid="348"/>
                                        </p:tgtEl>
                                        <p:attrNameLst>
                                          <p:attrName>ppt_x</p:attrName>
                                        </p:attrNameLst>
                                      </p:cBhvr>
                                      <p:tavLst>
                                        <p:tav tm="0">
                                          <p:val>
                                            <p:strVal val="ppt_x"/>
                                          </p:val>
                                        </p:tav>
                                        <p:tav tm="100000">
                                          <p:val>
                                            <p:strVal val="ppt_x"/>
                                          </p:val>
                                        </p:tav>
                                      </p:tavLst>
                                    </p:anim>
                                    <p:anim calcmode="lin" valueType="num">
                                      <p:cBhvr additive="base">
                                        <p:cTn id="747" dur="3500"/>
                                        <p:tgtEl>
                                          <p:spTgt spid="348"/>
                                        </p:tgtEl>
                                        <p:attrNameLst>
                                          <p:attrName>ppt_y</p:attrName>
                                        </p:attrNameLst>
                                      </p:cBhvr>
                                      <p:tavLst>
                                        <p:tav tm="0">
                                          <p:val>
                                            <p:strVal val="ppt_y"/>
                                          </p:val>
                                        </p:tav>
                                        <p:tav tm="100000">
                                          <p:val>
                                            <p:strVal val="0-ppt_h/2"/>
                                          </p:val>
                                        </p:tav>
                                      </p:tavLst>
                                    </p:anim>
                                    <p:set>
                                      <p:cBhvr>
                                        <p:cTn id="748" dur="1" fill="hold">
                                          <p:stCondLst>
                                            <p:cond delay="3499"/>
                                          </p:stCondLst>
                                        </p:cTn>
                                        <p:tgtEl>
                                          <p:spTgt spid="348"/>
                                        </p:tgtEl>
                                        <p:attrNameLst>
                                          <p:attrName>style.visibility</p:attrName>
                                        </p:attrNameLst>
                                      </p:cBhvr>
                                      <p:to>
                                        <p:strVal val="hidden"/>
                                      </p:to>
                                    </p:set>
                                  </p:childTnLst>
                                </p:cTn>
                              </p:par>
                              <p:par>
                                <p:cTn id="749" presetID="2" presetClass="exit" presetSubtype="1" fill="hold" nodeType="withEffect">
                                  <p:stCondLst>
                                    <p:cond delay="0"/>
                                  </p:stCondLst>
                                  <p:childTnLst>
                                    <p:anim calcmode="lin" valueType="num">
                                      <p:cBhvr additive="base">
                                        <p:cTn id="750" dur="3500"/>
                                        <p:tgtEl>
                                          <p:spTgt spid="351"/>
                                        </p:tgtEl>
                                        <p:attrNameLst>
                                          <p:attrName>ppt_x</p:attrName>
                                        </p:attrNameLst>
                                      </p:cBhvr>
                                      <p:tavLst>
                                        <p:tav tm="0">
                                          <p:val>
                                            <p:strVal val="ppt_x"/>
                                          </p:val>
                                        </p:tav>
                                        <p:tav tm="100000">
                                          <p:val>
                                            <p:strVal val="ppt_x"/>
                                          </p:val>
                                        </p:tav>
                                      </p:tavLst>
                                    </p:anim>
                                    <p:anim calcmode="lin" valueType="num">
                                      <p:cBhvr additive="base">
                                        <p:cTn id="751" dur="3500"/>
                                        <p:tgtEl>
                                          <p:spTgt spid="351"/>
                                        </p:tgtEl>
                                        <p:attrNameLst>
                                          <p:attrName>ppt_y</p:attrName>
                                        </p:attrNameLst>
                                      </p:cBhvr>
                                      <p:tavLst>
                                        <p:tav tm="0">
                                          <p:val>
                                            <p:strVal val="ppt_y"/>
                                          </p:val>
                                        </p:tav>
                                        <p:tav tm="100000">
                                          <p:val>
                                            <p:strVal val="0-ppt_h/2"/>
                                          </p:val>
                                        </p:tav>
                                      </p:tavLst>
                                    </p:anim>
                                    <p:set>
                                      <p:cBhvr>
                                        <p:cTn id="752" dur="1" fill="hold">
                                          <p:stCondLst>
                                            <p:cond delay="3499"/>
                                          </p:stCondLst>
                                        </p:cTn>
                                        <p:tgtEl>
                                          <p:spTgt spid="351"/>
                                        </p:tgtEl>
                                        <p:attrNameLst>
                                          <p:attrName>style.visibility</p:attrName>
                                        </p:attrNameLst>
                                      </p:cBhvr>
                                      <p:to>
                                        <p:strVal val="hidden"/>
                                      </p:to>
                                    </p:set>
                                  </p:childTnLst>
                                </p:cTn>
                              </p:par>
                              <p:par>
                                <p:cTn id="753" presetID="2" presetClass="exit" presetSubtype="1" fill="hold" nodeType="withEffect">
                                  <p:stCondLst>
                                    <p:cond delay="0"/>
                                  </p:stCondLst>
                                  <p:childTnLst>
                                    <p:anim calcmode="lin" valueType="num">
                                      <p:cBhvr additive="base">
                                        <p:cTn id="754" dur="3500"/>
                                        <p:tgtEl>
                                          <p:spTgt spid="354"/>
                                        </p:tgtEl>
                                        <p:attrNameLst>
                                          <p:attrName>ppt_x</p:attrName>
                                        </p:attrNameLst>
                                      </p:cBhvr>
                                      <p:tavLst>
                                        <p:tav tm="0">
                                          <p:val>
                                            <p:strVal val="ppt_x"/>
                                          </p:val>
                                        </p:tav>
                                        <p:tav tm="100000">
                                          <p:val>
                                            <p:strVal val="ppt_x"/>
                                          </p:val>
                                        </p:tav>
                                      </p:tavLst>
                                    </p:anim>
                                    <p:anim calcmode="lin" valueType="num">
                                      <p:cBhvr additive="base">
                                        <p:cTn id="755" dur="3500"/>
                                        <p:tgtEl>
                                          <p:spTgt spid="354"/>
                                        </p:tgtEl>
                                        <p:attrNameLst>
                                          <p:attrName>ppt_y</p:attrName>
                                        </p:attrNameLst>
                                      </p:cBhvr>
                                      <p:tavLst>
                                        <p:tav tm="0">
                                          <p:val>
                                            <p:strVal val="ppt_y"/>
                                          </p:val>
                                        </p:tav>
                                        <p:tav tm="100000">
                                          <p:val>
                                            <p:strVal val="0-ppt_h/2"/>
                                          </p:val>
                                        </p:tav>
                                      </p:tavLst>
                                    </p:anim>
                                    <p:set>
                                      <p:cBhvr>
                                        <p:cTn id="756" dur="1" fill="hold">
                                          <p:stCondLst>
                                            <p:cond delay="3499"/>
                                          </p:stCondLst>
                                        </p:cTn>
                                        <p:tgtEl>
                                          <p:spTgt spid="354"/>
                                        </p:tgtEl>
                                        <p:attrNameLst>
                                          <p:attrName>style.visibility</p:attrName>
                                        </p:attrNameLst>
                                      </p:cBhvr>
                                      <p:to>
                                        <p:strVal val="hidden"/>
                                      </p:to>
                                    </p:set>
                                  </p:childTnLst>
                                </p:cTn>
                              </p:par>
                              <p:par>
                                <p:cTn id="757" presetID="2" presetClass="exit" presetSubtype="1" fill="hold" nodeType="withEffect">
                                  <p:stCondLst>
                                    <p:cond delay="0"/>
                                  </p:stCondLst>
                                  <p:childTnLst>
                                    <p:anim calcmode="lin" valueType="num">
                                      <p:cBhvr additive="base">
                                        <p:cTn id="758" dur="3500"/>
                                        <p:tgtEl>
                                          <p:spTgt spid="357"/>
                                        </p:tgtEl>
                                        <p:attrNameLst>
                                          <p:attrName>ppt_x</p:attrName>
                                        </p:attrNameLst>
                                      </p:cBhvr>
                                      <p:tavLst>
                                        <p:tav tm="0">
                                          <p:val>
                                            <p:strVal val="ppt_x"/>
                                          </p:val>
                                        </p:tav>
                                        <p:tav tm="100000">
                                          <p:val>
                                            <p:strVal val="ppt_x"/>
                                          </p:val>
                                        </p:tav>
                                      </p:tavLst>
                                    </p:anim>
                                    <p:anim calcmode="lin" valueType="num">
                                      <p:cBhvr additive="base">
                                        <p:cTn id="759" dur="3500"/>
                                        <p:tgtEl>
                                          <p:spTgt spid="357"/>
                                        </p:tgtEl>
                                        <p:attrNameLst>
                                          <p:attrName>ppt_y</p:attrName>
                                        </p:attrNameLst>
                                      </p:cBhvr>
                                      <p:tavLst>
                                        <p:tav tm="0">
                                          <p:val>
                                            <p:strVal val="ppt_y"/>
                                          </p:val>
                                        </p:tav>
                                        <p:tav tm="100000">
                                          <p:val>
                                            <p:strVal val="0-ppt_h/2"/>
                                          </p:val>
                                        </p:tav>
                                      </p:tavLst>
                                    </p:anim>
                                    <p:set>
                                      <p:cBhvr>
                                        <p:cTn id="760" dur="1" fill="hold">
                                          <p:stCondLst>
                                            <p:cond delay="3499"/>
                                          </p:stCondLst>
                                        </p:cTn>
                                        <p:tgtEl>
                                          <p:spTgt spid="357"/>
                                        </p:tgtEl>
                                        <p:attrNameLst>
                                          <p:attrName>style.visibility</p:attrName>
                                        </p:attrNameLst>
                                      </p:cBhvr>
                                      <p:to>
                                        <p:strVal val="hidden"/>
                                      </p:to>
                                    </p:set>
                                  </p:childTnLst>
                                </p:cTn>
                              </p:par>
                              <p:par>
                                <p:cTn id="761" presetID="2" presetClass="exit" presetSubtype="1" fill="hold" nodeType="withEffect">
                                  <p:stCondLst>
                                    <p:cond delay="0"/>
                                  </p:stCondLst>
                                  <p:childTnLst>
                                    <p:anim calcmode="lin" valueType="num">
                                      <p:cBhvr additive="base">
                                        <p:cTn id="762" dur="3500"/>
                                        <p:tgtEl>
                                          <p:spTgt spid="360"/>
                                        </p:tgtEl>
                                        <p:attrNameLst>
                                          <p:attrName>ppt_x</p:attrName>
                                        </p:attrNameLst>
                                      </p:cBhvr>
                                      <p:tavLst>
                                        <p:tav tm="0">
                                          <p:val>
                                            <p:strVal val="ppt_x"/>
                                          </p:val>
                                        </p:tav>
                                        <p:tav tm="100000">
                                          <p:val>
                                            <p:strVal val="ppt_x"/>
                                          </p:val>
                                        </p:tav>
                                      </p:tavLst>
                                    </p:anim>
                                    <p:anim calcmode="lin" valueType="num">
                                      <p:cBhvr additive="base">
                                        <p:cTn id="763" dur="3500"/>
                                        <p:tgtEl>
                                          <p:spTgt spid="360"/>
                                        </p:tgtEl>
                                        <p:attrNameLst>
                                          <p:attrName>ppt_y</p:attrName>
                                        </p:attrNameLst>
                                      </p:cBhvr>
                                      <p:tavLst>
                                        <p:tav tm="0">
                                          <p:val>
                                            <p:strVal val="ppt_y"/>
                                          </p:val>
                                        </p:tav>
                                        <p:tav tm="100000">
                                          <p:val>
                                            <p:strVal val="0-ppt_h/2"/>
                                          </p:val>
                                        </p:tav>
                                      </p:tavLst>
                                    </p:anim>
                                    <p:set>
                                      <p:cBhvr>
                                        <p:cTn id="764" dur="1" fill="hold">
                                          <p:stCondLst>
                                            <p:cond delay="3499"/>
                                          </p:stCondLst>
                                        </p:cTn>
                                        <p:tgtEl>
                                          <p:spTgt spid="360"/>
                                        </p:tgtEl>
                                        <p:attrNameLst>
                                          <p:attrName>style.visibility</p:attrName>
                                        </p:attrNameLst>
                                      </p:cBhvr>
                                      <p:to>
                                        <p:strVal val="hidden"/>
                                      </p:to>
                                    </p:set>
                                  </p:childTnLst>
                                </p:cTn>
                              </p:par>
                              <p:par>
                                <p:cTn id="765" presetID="2" presetClass="exit" presetSubtype="1" fill="hold" nodeType="withEffect">
                                  <p:stCondLst>
                                    <p:cond delay="0"/>
                                  </p:stCondLst>
                                  <p:childTnLst>
                                    <p:anim calcmode="lin" valueType="num">
                                      <p:cBhvr additive="base">
                                        <p:cTn id="766" dur="3500"/>
                                        <p:tgtEl>
                                          <p:spTgt spid="363"/>
                                        </p:tgtEl>
                                        <p:attrNameLst>
                                          <p:attrName>ppt_x</p:attrName>
                                        </p:attrNameLst>
                                      </p:cBhvr>
                                      <p:tavLst>
                                        <p:tav tm="0">
                                          <p:val>
                                            <p:strVal val="ppt_x"/>
                                          </p:val>
                                        </p:tav>
                                        <p:tav tm="100000">
                                          <p:val>
                                            <p:strVal val="ppt_x"/>
                                          </p:val>
                                        </p:tav>
                                      </p:tavLst>
                                    </p:anim>
                                    <p:anim calcmode="lin" valueType="num">
                                      <p:cBhvr additive="base">
                                        <p:cTn id="767" dur="3500"/>
                                        <p:tgtEl>
                                          <p:spTgt spid="363"/>
                                        </p:tgtEl>
                                        <p:attrNameLst>
                                          <p:attrName>ppt_y</p:attrName>
                                        </p:attrNameLst>
                                      </p:cBhvr>
                                      <p:tavLst>
                                        <p:tav tm="0">
                                          <p:val>
                                            <p:strVal val="ppt_y"/>
                                          </p:val>
                                        </p:tav>
                                        <p:tav tm="100000">
                                          <p:val>
                                            <p:strVal val="0-ppt_h/2"/>
                                          </p:val>
                                        </p:tav>
                                      </p:tavLst>
                                    </p:anim>
                                    <p:set>
                                      <p:cBhvr>
                                        <p:cTn id="768" dur="1" fill="hold">
                                          <p:stCondLst>
                                            <p:cond delay="3499"/>
                                          </p:stCondLst>
                                        </p:cTn>
                                        <p:tgtEl>
                                          <p:spTgt spid="363"/>
                                        </p:tgtEl>
                                        <p:attrNameLst>
                                          <p:attrName>style.visibility</p:attrName>
                                        </p:attrNameLst>
                                      </p:cBhvr>
                                      <p:to>
                                        <p:strVal val="hidden"/>
                                      </p:to>
                                    </p:set>
                                  </p:childTnLst>
                                </p:cTn>
                              </p:par>
                              <p:par>
                                <p:cTn id="769" presetID="2" presetClass="exit" presetSubtype="1" fill="hold" nodeType="withEffect">
                                  <p:stCondLst>
                                    <p:cond delay="0"/>
                                  </p:stCondLst>
                                  <p:childTnLst>
                                    <p:anim calcmode="lin" valueType="num">
                                      <p:cBhvr additive="base">
                                        <p:cTn id="770" dur="3500"/>
                                        <p:tgtEl>
                                          <p:spTgt spid="366"/>
                                        </p:tgtEl>
                                        <p:attrNameLst>
                                          <p:attrName>ppt_x</p:attrName>
                                        </p:attrNameLst>
                                      </p:cBhvr>
                                      <p:tavLst>
                                        <p:tav tm="0">
                                          <p:val>
                                            <p:strVal val="ppt_x"/>
                                          </p:val>
                                        </p:tav>
                                        <p:tav tm="100000">
                                          <p:val>
                                            <p:strVal val="ppt_x"/>
                                          </p:val>
                                        </p:tav>
                                      </p:tavLst>
                                    </p:anim>
                                    <p:anim calcmode="lin" valueType="num">
                                      <p:cBhvr additive="base">
                                        <p:cTn id="771" dur="3500"/>
                                        <p:tgtEl>
                                          <p:spTgt spid="366"/>
                                        </p:tgtEl>
                                        <p:attrNameLst>
                                          <p:attrName>ppt_y</p:attrName>
                                        </p:attrNameLst>
                                      </p:cBhvr>
                                      <p:tavLst>
                                        <p:tav tm="0">
                                          <p:val>
                                            <p:strVal val="ppt_y"/>
                                          </p:val>
                                        </p:tav>
                                        <p:tav tm="100000">
                                          <p:val>
                                            <p:strVal val="0-ppt_h/2"/>
                                          </p:val>
                                        </p:tav>
                                      </p:tavLst>
                                    </p:anim>
                                    <p:set>
                                      <p:cBhvr>
                                        <p:cTn id="772" dur="1" fill="hold">
                                          <p:stCondLst>
                                            <p:cond delay="3499"/>
                                          </p:stCondLst>
                                        </p:cTn>
                                        <p:tgtEl>
                                          <p:spTgt spid="366"/>
                                        </p:tgtEl>
                                        <p:attrNameLst>
                                          <p:attrName>style.visibility</p:attrName>
                                        </p:attrNameLst>
                                      </p:cBhvr>
                                      <p:to>
                                        <p:strVal val="hidden"/>
                                      </p:to>
                                    </p:set>
                                  </p:childTnLst>
                                </p:cTn>
                              </p:par>
                              <p:par>
                                <p:cTn id="773" presetID="2" presetClass="exit" presetSubtype="1" fill="hold" nodeType="withEffect">
                                  <p:stCondLst>
                                    <p:cond delay="0"/>
                                  </p:stCondLst>
                                  <p:childTnLst>
                                    <p:anim calcmode="lin" valueType="num">
                                      <p:cBhvr additive="base">
                                        <p:cTn id="774" dur="3500"/>
                                        <p:tgtEl>
                                          <p:spTgt spid="369"/>
                                        </p:tgtEl>
                                        <p:attrNameLst>
                                          <p:attrName>ppt_x</p:attrName>
                                        </p:attrNameLst>
                                      </p:cBhvr>
                                      <p:tavLst>
                                        <p:tav tm="0">
                                          <p:val>
                                            <p:strVal val="ppt_x"/>
                                          </p:val>
                                        </p:tav>
                                        <p:tav tm="100000">
                                          <p:val>
                                            <p:strVal val="ppt_x"/>
                                          </p:val>
                                        </p:tav>
                                      </p:tavLst>
                                    </p:anim>
                                    <p:anim calcmode="lin" valueType="num">
                                      <p:cBhvr additive="base">
                                        <p:cTn id="775" dur="3500"/>
                                        <p:tgtEl>
                                          <p:spTgt spid="369"/>
                                        </p:tgtEl>
                                        <p:attrNameLst>
                                          <p:attrName>ppt_y</p:attrName>
                                        </p:attrNameLst>
                                      </p:cBhvr>
                                      <p:tavLst>
                                        <p:tav tm="0">
                                          <p:val>
                                            <p:strVal val="ppt_y"/>
                                          </p:val>
                                        </p:tav>
                                        <p:tav tm="100000">
                                          <p:val>
                                            <p:strVal val="0-ppt_h/2"/>
                                          </p:val>
                                        </p:tav>
                                      </p:tavLst>
                                    </p:anim>
                                    <p:set>
                                      <p:cBhvr>
                                        <p:cTn id="776" dur="1" fill="hold">
                                          <p:stCondLst>
                                            <p:cond delay="3499"/>
                                          </p:stCondLst>
                                        </p:cTn>
                                        <p:tgtEl>
                                          <p:spTgt spid="369"/>
                                        </p:tgtEl>
                                        <p:attrNameLst>
                                          <p:attrName>style.visibility</p:attrName>
                                        </p:attrNameLst>
                                      </p:cBhvr>
                                      <p:to>
                                        <p:strVal val="hidden"/>
                                      </p:to>
                                    </p:set>
                                  </p:childTnLst>
                                </p:cTn>
                              </p:par>
                              <p:par>
                                <p:cTn id="777" presetID="2" presetClass="exit" presetSubtype="1" fill="hold" nodeType="withEffect">
                                  <p:stCondLst>
                                    <p:cond delay="0"/>
                                  </p:stCondLst>
                                  <p:childTnLst>
                                    <p:anim calcmode="lin" valueType="num">
                                      <p:cBhvr additive="base">
                                        <p:cTn id="778" dur="3500"/>
                                        <p:tgtEl>
                                          <p:spTgt spid="372"/>
                                        </p:tgtEl>
                                        <p:attrNameLst>
                                          <p:attrName>ppt_x</p:attrName>
                                        </p:attrNameLst>
                                      </p:cBhvr>
                                      <p:tavLst>
                                        <p:tav tm="0">
                                          <p:val>
                                            <p:strVal val="ppt_x"/>
                                          </p:val>
                                        </p:tav>
                                        <p:tav tm="100000">
                                          <p:val>
                                            <p:strVal val="ppt_x"/>
                                          </p:val>
                                        </p:tav>
                                      </p:tavLst>
                                    </p:anim>
                                    <p:anim calcmode="lin" valueType="num">
                                      <p:cBhvr additive="base">
                                        <p:cTn id="779" dur="3500"/>
                                        <p:tgtEl>
                                          <p:spTgt spid="372"/>
                                        </p:tgtEl>
                                        <p:attrNameLst>
                                          <p:attrName>ppt_y</p:attrName>
                                        </p:attrNameLst>
                                      </p:cBhvr>
                                      <p:tavLst>
                                        <p:tav tm="0">
                                          <p:val>
                                            <p:strVal val="ppt_y"/>
                                          </p:val>
                                        </p:tav>
                                        <p:tav tm="100000">
                                          <p:val>
                                            <p:strVal val="0-ppt_h/2"/>
                                          </p:val>
                                        </p:tav>
                                      </p:tavLst>
                                    </p:anim>
                                    <p:set>
                                      <p:cBhvr>
                                        <p:cTn id="780" dur="1" fill="hold">
                                          <p:stCondLst>
                                            <p:cond delay="3499"/>
                                          </p:stCondLst>
                                        </p:cTn>
                                        <p:tgtEl>
                                          <p:spTgt spid="372"/>
                                        </p:tgtEl>
                                        <p:attrNameLst>
                                          <p:attrName>style.visibility</p:attrName>
                                        </p:attrNameLst>
                                      </p:cBhvr>
                                      <p:to>
                                        <p:strVal val="hidden"/>
                                      </p:to>
                                    </p:set>
                                  </p:childTnLst>
                                </p:cTn>
                              </p:par>
                              <p:par>
                                <p:cTn id="781" presetID="2" presetClass="exit" presetSubtype="1" fill="hold" nodeType="withEffect">
                                  <p:stCondLst>
                                    <p:cond delay="0"/>
                                  </p:stCondLst>
                                  <p:childTnLst>
                                    <p:anim calcmode="lin" valueType="num">
                                      <p:cBhvr additive="base">
                                        <p:cTn id="782" dur="3500"/>
                                        <p:tgtEl>
                                          <p:spTgt spid="375"/>
                                        </p:tgtEl>
                                        <p:attrNameLst>
                                          <p:attrName>ppt_x</p:attrName>
                                        </p:attrNameLst>
                                      </p:cBhvr>
                                      <p:tavLst>
                                        <p:tav tm="0">
                                          <p:val>
                                            <p:strVal val="ppt_x"/>
                                          </p:val>
                                        </p:tav>
                                        <p:tav tm="100000">
                                          <p:val>
                                            <p:strVal val="ppt_x"/>
                                          </p:val>
                                        </p:tav>
                                      </p:tavLst>
                                    </p:anim>
                                    <p:anim calcmode="lin" valueType="num">
                                      <p:cBhvr additive="base">
                                        <p:cTn id="783" dur="3500"/>
                                        <p:tgtEl>
                                          <p:spTgt spid="375"/>
                                        </p:tgtEl>
                                        <p:attrNameLst>
                                          <p:attrName>ppt_y</p:attrName>
                                        </p:attrNameLst>
                                      </p:cBhvr>
                                      <p:tavLst>
                                        <p:tav tm="0">
                                          <p:val>
                                            <p:strVal val="ppt_y"/>
                                          </p:val>
                                        </p:tav>
                                        <p:tav tm="100000">
                                          <p:val>
                                            <p:strVal val="0-ppt_h/2"/>
                                          </p:val>
                                        </p:tav>
                                      </p:tavLst>
                                    </p:anim>
                                    <p:set>
                                      <p:cBhvr>
                                        <p:cTn id="784" dur="1" fill="hold">
                                          <p:stCondLst>
                                            <p:cond delay="3499"/>
                                          </p:stCondLst>
                                        </p:cTn>
                                        <p:tgtEl>
                                          <p:spTgt spid="375"/>
                                        </p:tgtEl>
                                        <p:attrNameLst>
                                          <p:attrName>style.visibility</p:attrName>
                                        </p:attrNameLst>
                                      </p:cBhvr>
                                      <p:to>
                                        <p:strVal val="hidden"/>
                                      </p:to>
                                    </p:set>
                                  </p:childTnLst>
                                </p:cTn>
                              </p:par>
                              <p:par>
                                <p:cTn id="785" presetID="2" presetClass="exit" presetSubtype="1" fill="hold" nodeType="withEffect">
                                  <p:stCondLst>
                                    <p:cond delay="0"/>
                                  </p:stCondLst>
                                  <p:childTnLst>
                                    <p:anim calcmode="lin" valueType="num">
                                      <p:cBhvr additive="base">
                                        <p:cTn id="786" dur="3500"/>
                                        <p:tgtEl>
                                          <p:spTgt spid="378"/>
                                        </p:tgtEl>
                                        <p:attrNameLst>
                                          <p:attrName>ppt_x</p:attrName>
                                        </p:attrNameLst>
                                      </p:cBhvr>
                                      <p:tavLst>
                                        <p:tav tm="0">
                                          <p:val>
                                            <p:strVal val="ppt_x"/>
                                          </p:val>
                                        </p:tav>
                                        <p:tav tm="100000">
                                          <p:val>
                                            <p:strVal val="ppt_x"/>
                                          </p:val>
                                        </p:tav>
                                      </p:tavLst>
                                    </p:anim>
                                    <p:anim calcmode="lin" valueType="num">
                                      <p:cBhvr additive="base">
                                        <p:cTn id="787" dur="3500"/>
                                        <p:tgtEl>
                                          <p:spTgt spid="378"/>
                                        </p:tgtEl>
                                        <p:attrNameLst>
                                          <p:attrName>ppt_y</p:attrName>
                                        </p:attrNameLst>
                                      </p:cBhvr>
                                      <p:tavLst>
                                        <p:tav tm="0">
                                          <p:val>
                                            <p:strVal val="ppt_y"/>
                                          </p:val>
                                        </p:tav>
                                        <p:tav tm="100000">
                                          <p:val>
                                            <p:strVal val="0-ppt_h/2"/>
                                          </p:val>
                                        </p:tav>
                                      </p:tavLst>
                                    </p:anim>
                                    <p:set>
                                      <p:cBhvr>
                                        <p:cTn id="788" dur="1" fill="hold">
                                          <p:stCondLst>
                                            <p:cond delay="3499"/>
                                          </p:stCondLst>
                                        </p:cTn>
                                        <p:tgtEl>
                                          <p:spTgt spid="378"/>
                                        </p:tgtEl>
                                        <p:attrNameLst>
                                          <p:attrName>style.visibility</p:attrName>
                                        </p:attrNameLst>
                                      </p:cBhvr>
                                      <p:to>
                                        <p:strVal val="hidden"/>
                                      </p:to>
                                    </p:set>
                                  </p:childTnLst>
                                </p:cTn>
                              </p:par>
                              <p:par>
                                <p:cTn id="789" presetID="2" presetClass="exit" presetSubtype="1" fill="hold" nodeType="withEffect">
                                  <p:stCondLst>
                                    <p:cond delay="0"/>
                                  </p:stCondLst>
                                  <p:childTnLst>
                                    <p:anim calcmode="lin" valueType="num">
                                      <p:cBhvr additive="base">
                                        <p:cTn id="790" dur="3500"/>
                                        <p:tgtEl>
                                          <p:spTgt spid="381"/>
                                        </p:tgtEl>
                                        <p:attrNameLst>
                                          <p:attrName>ppt_x</p:attrName>
                                        </p:attrNameLst>
                                      </p:cBhvr>
                                      <p:tavLst>
                                        <p:tav tm="0">
                                          <p:val>
                                            <p:strVal val="ppt_x"/>
                                          </p:val>
                                        </p:tav>
                                        <p:tav tm="100000">
                                          <p:val>
                                            <p:strVal val="ppt_x"/>
                                          </p:val>
                                        </p:tav>
                                      </p:tavLst>
                                    </p:anim>
                                    <p:anim calcmode="lin" valueType="num">
                                      <p:cBhvr additive="base">
                                        <p:cTn id="791" dur="3500"/>
                                        <p:tgtEl>
                                          <p:spTgt spid="381"/>
                                        </p:tgtEl>
                                        <p:attrNameLst>
                                          <p:attrName>ppt_y</p:attrName>
                                        </p:attrNameLst>
                                      </p:cBhvr>
                                      <p:tavLst>
                                        <p:tav tm="0">
                                          <p:val>
                                            <p:strVal val="ppt_y"/>
                                          </p:val>
                                        </p:tav>
                                        <p:tav tm="100000">
                                          <p:val>
                                            <p:strVal val="0-ppt_h/2"/>
                                          </p:val>
                                        </p:tav>
                                      </p:tavLst>
                                    </p:anim>
                                    <p:set>
                                      <p:cBhvr>
                                        <p:cTn id="792" dur="1" fill="hold">
                                          <p:stCondLst>
                                            <p:cond delay="3499"/>
                                          </p:stCondLst>
                                        </p:cTn>
                                        <p:tgtEl>
                                          <p:spTgt spid="381"/>
                                        </p:tgtEl>
                                        <p:attrNameLst>
                                          <p:attrName>style.visibility</p:attrName>
                                        </p:attrNameLst>
                                      </p:cBhvr>
                                      <p:to>
                                        <p:strVal val="hidden"/>
                                      </p:to>
                                    </p:set>
                                  </p:childTnLst>
                                </p:cTn>
                              </p:par>
                              <p:par>
                                <p:cTn id="793" presetID="2" presetClass="exit" presetSubtype="1" fill="hold" nodeType="withEffect">
                                  <p:stCondLst>
                                    <p:cond delay="0"/>
                                  </p:stCondLst>
                                  <p:childTnLst>
                                    <p:anim calcmode="lin" valueType="num">
                                      <p:cBhvr additive="base">
                                        <p:cTn id="794" dur="3500"/>
                                        <p:tgtEl>
                                          <p:spTgt spid="384"/>
                                        </p:tgtEl>
                                        <p:attrNameLst>
                                          <p:attrName>ppt_x</p:attrName>
                                        </p:attrNameLst>
                                      </p:cBhvr>
                                      <p:tavLst>
                                        <p:tav tm="0">
                                          <p:val>
                                            <p:strVal val="ppt_x"/>
                                          </p:val>
                                        </p:tav>
                                        <p:tav tm="100000">
                                          <p:val>
                                            <p:strVal val="ppt_x"/>
                                          </p:val>
                                        </p:tav>
                                      </p:tavLst>
                                    </p:anim>
                                    <p:anim calcmode="lin" valueType="num">
                                      <p:cBhvr additive="base">
                                        <p:cTn id="795" dur="3500"/>
                                        <p:tgtEl>
                                          <p:spTgt spid="384"/>
                                        </p:tgtEl>
                                        <p:attrNameLst>
                                          <p:attrName>ppt_y</p:attrName>
                                        </p:attrNameLst>
                                      </p:cBhvr>
                                      <p:tavLst>
                                        <p:tav tm="0">
                                          <p:val>
                                            <p:strVal val="ppt_y"/>
                                          </p:val>
                                        </p:tav>
                                        <p:tav tm="100000">
                                          <p:val>
                                            <p:strVal val="0-ppt_h/2"/>
                                          </p:val>
                                        </p:tav>
                                      </p:tavLst>
                                    </p:anim>
                                    <p:set>
                                      <p:cBhvr>
                                        <p:cTn id="796" dur="1" fill="hold">
                                          <p:stCondLst>
                                            <p:cond delay="3499"/>
                                          </p:stCondLst>
                                        </p:cTn>
                                        <p:tgtEl>
                                          <p:spTgt spid="384"/>
                                        </p:tgtEl>
                                        <p:attrNameLst>
                                          <p:attrName>style.visibility</p:attrName>
                                        </p:attrNameLst>
                                      </p:cBhvr>
                                      <p:to>
                                        <p:strVal val="hidden"/>
                                      </p:to>
                                    </p:set>
                                  </p:childTnLst>
                                </p:cTn>
                              </p:par>
                              <p:par>
                                <p:cTn id="797" presetID="2" presetClass="exit" presetSubtype="1" fill="hold" nodeType="withEffect">
                                  <p:stCondLst>
                                    <p:cond delay="0"/>
                                  </p:stCondLst>
                                  <p:childTnLst>
                                    <p:anim calcmode="lin" valueType="num">
                                      <p:cBhvr additive="base">
                                        <p:cTn id="798" dur="3500"/>
                                        <p:tgtEl>
                                          <p:spTgt spid="387"/>
                                        </p:tgtEl>
                                        <p:attrNameLst>
                                          <p:attrName>ppt_x</p:attrName>
                                        </p:attrNameLst>
                                      </p:cBhvr>
                                      <p:tavLst>
                                        <p:tav tm="0">
                                          <p:val>
                                            <p:strVal val="ppt_x"/>
                                          </p:val>
                                        </p:tav>
                                        <p:tav tm="100000">
                                          <p:val>
                                            <p:strVal val="ppt_x"/>
                                          </p:val>
                                        </p:tav>
                                      </p:tavLst>
                                    </p:anim>
                                    <p:anim calcmode="lin" valueType="num">
                                      <p:cBhvr additive="base">
                                        <p:cTn id="799" dur="3500"/>
                                        <p:tgtEl>
                                          <p:spTgt spid="387"/>
                                        </p:tgtEl>
                                        <p:attrNameLst>
                                          <p:attrName>ppt_y</p:attrName>
                                        </p:attrNameLst>
                                      </p:cBhvr>
                                      <p:tavLst>
                                        <p:tav tm="0">
                                          <p:val>
                                            <p:strVal val="ppt_y"/>
                                          </p:val>
                                        </p:tav>
                                        <p:tav tm="100000">
                                          <p:val>
                                            <p:strVal val="0-ppt_h/2"/>
                                          </p:val>
                                        </p:tav>
                                      </p:tavLst>
                                    </p:anim>
                                    <p:set>
                                      <p:cBhvr>
                                        <p:cTn id="800" dur="1" fill="hold">
                                          <p:stCondLst>
                                            <p:cond delay="3499"/>
                                          </p:stCondLst>
                                        </p:cTn>
                                        <p:tgtEl>
                                          <p:spTgt spid="387"/>
                                        </p:tgtEl>
                                        <p:attrNameLst>
                                          <p:attrName>style.visibility</p:attrName>
                                        </p:attrNameLst>
                                      </p:cBhvr>
                                      <p:to>
                                        <p:strVal val="hidden"/>
                                      </p:to>
                                    </p:set>
                                  </p:childTnLst>
                                </p:cTn>
                              </p:par>
                              <p:par>
                                <p:cTn id="801" presetID="2" presetClass="exit" presetSubtype="1" fill="hold" nodeType="withEffect">
                                  <p:stCondLst>
                                    <p:cond delay="0"/>
                                  </p:stCondLst>
                                  <p:childTnLst>
                                    <p:anim calcmode="lin" valueType="num">
                                      <p:cBhvr additive="base">
                                        <p:cTn id="802" dur="3500"/>
                                        <p:tgtEl>
                                          <p:spTgt spid="390"/>
                                        </p:tgtEl>
                                        <p:attrNameLst>
                                          <p:attrName>ppt_x</p:attrName>
                                        </p:attrNameLst>
                                      </p:cBhvr>
                                      <p:tavLst>
                                        <p:tav tm="0">
                                          <p:val>
                                            <p:strVal val="ppt_x"/>
                                          </p:val>
                                        </p:tav>
                                        <p:tav tm="100000">
                                          <p:val>
                                            <p:strVal val="ppt_x"/>
                                          </p:val>
                                        </p:tav>
                                      </p:tavLst>
                                    </p:anim>
                                    <p:anim calcmode="lin" valueType="num">
                                      <p:cBhvr additive="base">
                                        <p:cTn id="803" dur="3500"/>
                                        <p:tgtEl>
                                          <p:spTgt spid="390"/>
                                        </p:tgtEl>
                                        <p:attrNameLst>
                                          <p:attrName>ppt_y</p:attrName>
                                        </p:attrNameLst>
                                      </p:cBhvr>
                                      <p:tavLst>
                                        <p:tav tm="0">
                                          <p:val>
                                            <p:strVal val="ppt_y"/>
                                          </p:val>
                                        </p:tav>
                                        <p:tav tm="100000">
                                          <p:val>
                                            <p:strVal val="0-ppt_h/2"/>
                                          </p:val>
                                        </p:tav>
                                      </p:tavLst>
                                    </p:anim>
                                    <p:set>
                                      <p:cBhvr>
                                        <p:cTn id="804" dur="1" fill="hold">
                                          <p:stCondLst>
                                            <p:cond delay="3499"/>
                                          </p:stCondLst>
                                        </p:cTn>
                                        <p:tgtEl>
                                          <p:spTgt spid="390"/>
                                        </p:tgtEl>
                                        <p:attrNameLst>
                                          <p:attrName>style.visibility</p:attrName>
                                        </p:attrNameLst>
                                      </p:cBhvr>
                                      <p:to>
                                        <p:strVal val="hidden"/>
                                      </p:to>
                                    </p:set>
                                  </p:childTnLst>
                                </p:cTn>
                              </p:par>
                              <p:par>
                                <p:cTn id="805" presetID="23" presetClass="entr" presetSubtype="288" fill="hold" nodeType="withEffect">
                                  <p:stCondLst>
                                    <p:cond delay="500"/>
                                  </p:stCondLst>
                                  <p:childTnLst>
                                    <p:set>
                                      <p:cBhvr>
                                        <p:cTn id="806" dur="1" fill="hold">
                                          <p:stCondLst>
                                            <p:cond delay="0"/>
                                          </p:stCondLst>
                                        </p:cTn>
                                        <p:tgtEl>
                                          <p:spTgt spid="244"/>
                                        </p:tgtEl>
                                        <p:attrNameLst>
                                          <p:attrName>style.visibility</p:attrName>
                                        </p:attrNameLst>
                                      </p:cBhvr>
                                      <p:to>
                                        <p:strVal val="visible"/>
                                      </p:to>
                                    </p:set>
                                    <p:anim calcmode="lin" valueType="num">
                                      <p:cBhvr>
                                        <p:cTn id="807" dur="3000" fill="hold"/>
                                        <p:tgtEl>
                                          <p:spTgt spid="244"/>
                                        </p:tgtEl>
                                        <p:attrNameLst>
                                          <p:attrName>ppt_w</p:attrName>
                                        </p:attrNameLst>
                                      </p:cBhvr>
                                      <p:tavLst>
                                        <p:tav tm="0">
                                          <p:val>
                                            <p:strVal val="4/3*#ppt_w"/>
                                          </p:val>
                                        </p:tav>
                                        <p:tav tm="100000">
                                          <p:val>
                                            <p:strVal val="#ppt_w"/>
                                          </p:val>
                                        </p:tav>
                                      </p:tavLst>
                                    </p:anim>
                                    <p:anim calcmode="lin" valueType="num">
                                      <p:cBhvr>
                                        <p:cTn id="808" dur="3000" fill="hold"/>
                                        <p:tgtEl>
                                          <p:spTgt spid="244"/>
                                        </p:tgtEl>
                                        <p:attrNameLst>
                                          <p:attrName>ppt_h</p:attrName>
                                        </p:attrNameLst>
                                      </p:cBhvr>
                                      <p:tavLst>
                                        <p:tav tm="0">
                                          <p:val>
                                            <p:strVal val="4/3*#ppt_h"/>
                                          </p:val>
                                        </p:tav>
                                        <p:tav tm="100000">
                                          <p:val>
                                            <p:strVal val="#ppt_h"/>
                                          </p:val>
                                        </p:tav>
                                      </p:tavLst>
                                    </p:anim>
                                  </p:childTnLst>
                                </p:cTn>
                              </p:par>
                              <p:par>
                                <p:cTn id="809" presetID="16" presetClass="entr" presetSubtype="42" fill="hold" nodeType="withEffect">
                                  <p:stCondLst>
                                    <p:cond delay="500"/>
                                  </p:stCondLst>
                                  <p:childTnLst>
                                    <p:set>
                                      <p:cBhvr>
                                        <p:cTn id="810" dur="1" fill="hold">
                                          <p:stCondLst>
                                            <p:cond delay="0"/>
                                          </p:stCondLst>
                                        </p:cTn>
                                        <p:tgtEl>
                                          <p:spTgt spid="244"/>
                                        </p:tgtEl>
                                        <p:attrNameLst>
                                          <p:attrName>style.visibility</p:attrName>
                                        </p:attrNameLst>
                                      </p:cBhvr>
                                      <p:to>
                                        <p:strVal val="visible"/>
                                      </p:to>
                                    </p:set>
                                    <p:animEffect transition="in" filter="barn(outHorizontal)">
                                      <p:cBhvr>
                                        <p:cTn id="811" dur="3000"/>
                                        <p:tgtEl>
                                          <p:spTgt spid="244"/>
                                        </p:tgtEl>
                                      </p:cBhvr>
                                    </p:animEffect>
                                  </p:childTnLst>
                                </p:cTn>
                              </p:par>
                              <p:par>
                                <p:cTn id="812" presetID="9" presetClass="emph" presetSubtype="0" grpId="0" nodeType="withEffect">
                                  <p:stCondLst>
                                    <p:cond delay="0"/>
                                  </p:stCondLst>
                                  <p:childTnLst>
                                    <p:set>
                                      <p:cBhvr rctx="PPT">
                                        <p:cTn id="813" dur="indefinite"/>
                                        <p:tgtEl>
                                          <p:spTgt spid="245"/>
                                        </p:tgtEl>
                                        <p:attrNameLst>
                                          <p:attrName>style.opacity</p:attrName>
                                        </p:attrNameLst>
                                      </p:cBhvr>
                                      <p:to>
                                        <p:strVal val="0"/>
                                      </p:to>
                                    </p:set>
                                    <p:animEffect filter="image" prLst="opacity: 0">
                                      <p:cBhvr rctx="IE">
                                        <p:cTn id="814" dur="indefinite"/>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763688" y="216000"/>
            <a:ext cx="6480720" cy="332398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b="1" dirty="0" smtClean="0">
                <a:solidFill>
                  <a:srgbClr val="660033"/>
                </a:solidFill>
                <a:latin typeface="Hobo Std" pitchFamily="34" charset="0"/>
              </a:rPr>
              <a:t>¿</a:t>
            </a:r>
            <a:r>
              <a:rPr lang="es-ES" b="1" dirty="0">
                <a:solidFill>
                  <a:srgbClr val="660033"/>
                </a:solidFill>
                <a:latin typeface="Hobo Std" pitchFamily="34" charset="0"/>
              </a:rPr>
              <a:t>Adelgazar?, pues también...</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La remolacha nos aporta muy pocas calorías, aproximadamente unas 43 kcal por cada 100 gramos.</a:t>
            </a:r>
          </a:p>
          <a:p>
            <a:pPr algn="ctr"/>
            <a:r>
              <a:rPr lang="es-ES" sz="1600" dirty="0" smtClean="0">
                <a:solidFill>
                  <a:srgbClr val="660033"/>
                </a:solidFill>
                <a:latin typeface="Hobo Std" pitchFamily="34" charset="0"/>
              </a:rPr>
              <a:t>Estas </a:t>
            </a:r>
            <a:r>
              <a:rPr lang="es-ES" sz="1600" dirty="0">
                <a:solidFill>
                  <a:srgbClr val="660033"/>
                </a:solidFill>
                <a:latin typeface="Hobo Std" pitchFamily="34" charset="0"/>
              </a:rPr>
              <a:t>calorías proceden mayoritariamente de hidratos de carbono, pero al tratarse de un alimento rico en fibra estos se absorben lentamente.</a:t>
            </a:r>
          </a:p>
          <a:p>
            <a:pPr algn="ctr"/>
            <a:r>
              <a:rPr lang="es-ES" sz="1600" dirty="0" smtClean="0">
                <a:solidFill>
                  <a:srgbClr val="660033"/>
                </a:solidFill>
                <a:latin typeface="Hobo Std" pitchFamily="34" charset="0"/>
              </a:rPr>
              <a:t>Y </a:t>
            </a:r>
            <a:r>
              <a:rPr lang="es-ES" sz="1600" dirty="0">
                <a:solidFill>
                  <a:srgbClr val="660033"/>
                </a:solidFill>
                <a:latin typeface="Hobo Std" pitchFamily="34" charset="0"/>
              </a:rPr>
              <a:t>por el azúcar no nos preocupemos, puesto que como ya hemos indicado </a:t>
            </a:r>
            <a:r>
              <a:rPr lang="es-ES" sz="1600" dirty="0" smtClean="0">
                <a:solidFill>
                  <a:srgbClr val="660033"/>
                </a:solidFill>
                <a:latin typeface="Hobo Std" pitchFamily="34" charset="0"/>
              </a:rPr>
              <a:t>anteriormente, </a:t>
            </a:r>
            <a:r>
              <a:rPr lang="es-ES" sz="1600" dirty="0">
                <a:solidFill>
                  <a:srgbClr val="660033"/>
                </a:solidFill>
                <a:latin typeface="Hobo Std" pitchFamily="34" charset="0"/>
              </a:rPr>
              <a:t>la variedad usada para la industria azucarera es la remolacha blanca, y no la roja, que es la que estamos tratando. El contenido de azúcar de una remolacha roja es similar al de media manzana, por haceros una idea</a:t>
            </a:r>
            <a:r>
              <a:rPr lang="es-ES" sz="1600" dirty="0" smtClean="0">
                <a:solidFill>
                  <a:srgbClr val="660033"/>
                </a:solidFill>
                <a:latin typeface="Hobo Std" pitchFamily="34" charset="0"/>
              </a:rPr>
              <a:t>.</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3617575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155 Rectángulo"/>
          <p:cNvSpPr/>
          <p:nvPr/>
        </p:nvSpPr>
        <p:spPr>
          <a:xfrm flipH="1">
            <a:off x="0" y="0"/>
            <a:ext cx="4644008" cy="5143500"/>
          </a:xfrm>
          <a:prstGeom prst="rect">
            <a:avLst/>
          </a:prstGeom>
          <a:gradFill>
            <a:gsLst>
              <a:gs pos="38000">
                <a:srgbClr val="A02A54">
                  <a:lumMod val="37000"/>
                </a:srgbClr>
              </a:gs>
              <a:gs pos="50000">
                <a:srgbClr val="99FF33"/>
              </a:gs>
              <a:gs pos="54000">
                <a:srgbClr val="A02A54">
                  <a:lumMod val="31000"/>
                </a:srgbClr>
              </a:gs>
              <a:gs pos="8000">
                <a:srgbClr val="66003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a:off x="4499992" y="2157"/>
            <a:ext cx="4644008" cy="5143500"/>
          </a:xfrm>
          <a:prstGeom prst="rect">
            <a:avLst/>
          </a:prstGeom>
          <a:gradFill>
            <a:gsLst>
              <a:gs pos="38000">
                <a:srgbClr val="A02A54">
                  <a:lumMod val="37000"/>
                </a:srgbClr>
              </a:gs>
              <a:gs pos="50000">
                <a:srgbClr val="99FF33"/>
              </a:gs>
              <a:gs pos="54000">
                <a:srgbClr val="A02A54">
                  <a:lumMod val="31000"/>
                </a:srgbClr>
              </a:gs>
              <a:gs pos="8000">
                <a:srgbClr val="66003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0" name="159 Imagen" descr="Diapositiva33"/>
          <p:cNvPicPr>
            <a:picLocks noGrp="1" noChangeAspect="1"/>
          </p:cNvPicPr>
          <p:nvPr isPhoto="1"/>
        </p:nvPicPr>
        <p:blipFill rotWithShape="1">
          <a:blip r:embed="rId3">
            <a:lum/>
            <a:extLst>
              <a:ext uri="{28A0092B-C50C-407E-A947-70E740481C1C}">
                <a14:useLocalDpi xmlns:a14="http://schemas.microsoft.com/office/drawing/2010/main" val="0"/>
              </a:ext>
            </a:extLst>
          </a:blip>
          <a:srcRect t="-95308" b="-1"/>
          <a:stretch/>
        </p:blipFill>
        <p:spPr>
          <a:xfrm>
            <a:off x="0" y="-4989090"/>
            <a:ext cx="9144000" cy="10221812"/>
          </a:xfrm>
          <a:prstGeom prst="rect">
            <a:avLst/>
          </a:prstGeom>
          <a:noFill/>
          <a:ln>
            <a:noFill/>
          </a:ln>
        </p:spPr>
      </p:pic>
      <p:grpSp>
        <p:nvGrpSpPr>
          <p:cNvPr id="78" name="77 Grupo"/>
          <p:cNvGrpSpPr/>
          <p:nvPr/>
        </p:nvGrpSpPr>
        <p:grpSpPr>
          <a:xfrm rot="14453222" flipH="1" flipV="1">
            <a:off x="5684036" y="-2427821"/>
            <a:ext cx="4032448" cy="6736130"/>
            <a:chOff x="-1296000" y="144000"/>
            <a:chExt cx="3704088" cy="2290800"/>
          </a:xfrm>
          <a:effectLst>
            <a:outerShdw dist="342900" dir="10440000" algn="ctr" rotWithShape="0">
              <a:srgbClr val="99FF33"/>
            </a:outerShdw>
          </a:effectLst>
          <a:scene3d>
            <a:camera prst="orthographicFront"/>
            <a:lightRig rig="flat" dir="t"/>
          </a:scene3d>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4453222" flipH="1" flipV="1">
            <a:off x="5922781" y="-1491717"/>
            <a:ext cx="4032448" cy="6736130"/>
            <a:chOff x="-1296000" y="144000"/>
            <a:chExt cx="3704088" cy="2290800"/>
          </a:xfrm>
          <a:effectLst>
            <a:outerShdw dist="342900" dir="10440000" algn="ctr" rotWithShape="0">
              <a:srgbClr val="99FF33"/>
            </a:outerShdw>
          </a:effectLst>
          <a:scene3d>
            <a:camera prst="orthographicFront"/>
            <a:lightRig rig="flat" dir="t"/>
          </a:scene3d>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14453222" flipH="1" flipV="1">
            <a:off x="5687200" y="-204453"/>
            <a:ext cx="4032448" cy="6736130"/>
            <a:chOff x="-1296000" y="144000"/>
            <a:chExt cx="3704088" cy="2290800"/>
          </a:xfrm>
          <a:effectLst>
            <a:outerShdw dist="342900" dir="10440000" algn="ctr" rotWithShape="0">
              <a:srgbClr val="99FF33"/>
            </a:outerShdw>
          </a:effectLst>
          <a:scene3d>
            <a:camera prst="orthographicFront"/>
            <a:lightRig rig="flat" dir="t"/>
          </a:scene3d>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14453222" flipH="1" flipV="1">
            <a:off x="5886781" y="740531"/>
            <a:ext cx="4032448" cy="6736130"/>
            <a:chOff x="-1296000" y="144000"/>
            <a:chExt cx="3704088" cy="2290800"/>
          </a:xfrm>
          <a:effectLst>
            <a:outerShdw dist="342900" dir="10440000" algn="ctr" rotWithShape="0">
              <a:srgbClr val="99FF33"/>
            </a:outerShdw>
          </a:effectLst>
          <a:scene3d>
            <a:camera prst="orthographicFront"/>
            <a:lightRig rig="flat" dir="t"/>
          </a:scene3d>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41275" cap="sq" cmpd="sng">
                <a:gradFill>
                  <a:gsLst>
                    <a:gs pos="35000">
                      <a:srgbClr val="CC0000"/>
                    </a:gs>
                    <a:gs pos="50000">
                      <a:srgbClr val="A02A54"/>
                    </a:gs>
                    <a:gs pos="100000">
                      <a:srgbClr val="E60000"/>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7109618" flipV="1">
            <a:off x="-894198" y="-2359841"/>
            <a:ext cx="4032448" cy="6736130"/>
            <a:chOff x="-1296000" y="144000"/>
            <a:chExt cx="3704088" cy="2290800"/>
          </a:xfrm>
          <a:effectLst>
            <a:outerShdw dist="431800" algn="ctr" rotWithShape="0">
              <a:srgbClr val="99FF33"/>
            </a:outerShdw>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7109618" flipV="1">
            <a:off x="-1132943" y="-1423737"/>
            <a:ext cx="4032448" cy="6736130"/>
            <a:chOff x="-1296000" y="144000"/>
            <a:chExt cx="3704088" cy="2290800"/>
          </a:xfrm>
          <a:effectLst>
            <a:outerShdw dist="431800" algn="ctr" rotWithShape="0">
              <a:srgbClr val="99FF33"/>
            </a:outerShdw>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7109618" flipV="1">
            <a:off x="-897362" y="-136473"/>
            <a:ext cx="4032448" cy="6736130"/>
            <a:chOff x="-1296000" y="144000"/>
            <a:chExt cx="3704088" cy="2290800"/>
          </a:xfrm>
          <a:effectLst>
            <a:outerShdw dist="431800" algn="ctr" rotWithShape="0">
              <a:srgbClr val="99FF33"/>
            </a:outerShdw>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7109618" flipV="1">
            <a:off x="-1096943" y="808511"/>
            <a:ext cx="4032448" cy="6736130"/>
            <a:chOff x="-1296000" y="144000"/>
            <a:chExt cx="3704088" cy="2290800"/>
          </a:xfrm>
          <a:effectLst>
            <a:outerShdw dist="431800" algn="ctr" rotWithShape="0">
              <a:srgbClr val="99FF33"/>
            </a:outerShdw>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41275" cap="sq" cmpd="sng">
                <a:gradFill>
                  <a:gsLst>
                    <a:gs pos="17000">
                      <a:srgbClr val="A02A54"/>
                    </a:gs>
                    <a:gs pos="86000">
                      <a:srgbClr val="CC0000"/>
                    </a:gs>
                    <a:gs pos="35000">
                      <a:srgbClr val="B91225"/>
                    </a:gs>
                    <a:gs pos="59000">
                      <a:srgbClr val="A02A54"/>
                    </a:gs>
                  </a:gsLst>
                  <a:lin ang="5400000" scaled="0"/>
                </a:gra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sp>
        <p:nvSpPr>
          <p:cNvPr id="157" name="156 Rectángulo"/>
          <p:cNvSpPr/>
          <p:nvPr/>
        </p:nvSpPr>
        <p:spPr>
          <a:xfrm flipH="1">
            <a:off x="-1764704" y="-2612826"/>
            <a:ext cx="12457384" cy="1044116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90781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2" presetClass="exit" presetSubtype="12" fill="hold" nodeType="withEffect">
                                  <p:stCondLst>
                                    <p:cond delay="0"/>
                                  </p:stCondLst>
                                  <p:childTnLst>
                                    <p:anim calcmode="lin" valueType="num">
                                      <p:cBhvr additive="base">
                                        <p:cTn id="38" dur="3750"/>
                                        <p:tgtEl>
                                          <p:spTgt spid="78"/>
                                        </p:tgtEl>
                                        <p:attrNameLst>
                                          <p:attrName>ppt_x</p:attrName>
                                        </p:attrNameLst>
                                      </p:cBhvr>
                                      <p:tavLst>
                                        <p:tav tm="0">
                                          <p:val>
                                            <p:strVal val="ppt_x"/>
                                          </p:val>
                                        </p:tav>
                                        <p:tav tm="100000">
                                          <p:val>
                                            <p:strVal val="0-ppt_w/2"/>
                                          </p:val>
                                        </p:tav>
                                      </p:tavLst>
                                    </p:anim>
                                    <p:anim calcmode="lin" valueType="num">
                                      <p:cBhvr additive="base">
                                        <p:cTn id="39" dur="3750"/>
                                        <p:tgtEl>
                                          <p:spTgt spid="78"/>
                                        </p:tgtEl>
                                        <p:attrNameLst>
                                          <p:attrName>ppt_y</p:attrName>
                                        </p:attrNameLst>
                                      </p:cBhvr>
                                      <p:tavLst>
                                        <p:tav tm="0">
                                          <p:val>
                                            <p:strVal val="ppt_y"/>
                                          </p:val>
                                        </p:tav>
                                        <p:tav tm="100000">
                                          <p:val>
                                            <p:strVal val="1+ppt_h/2"/>
                                          </p:val>
                                        </p:tav>
                                      </p:tavLst>
                                    </p:anim>
                                    <p:set>
                                      <p:cBhvr>
                                        <p:cTn id="40" dur="1" fill="hold">
                                          <p:stCondLst>
                                            <p:cond delay="3749"/>
                                          </p:stCondLst>
                                        </p:cTn>
                                        <p:tgtEl>
                                          <p:spTgt spid="78"/>
                                        </p:tgtEl>
                                        <p:attrNameLst>
                                          <p:attrName>style.visibility</p:attrName>
                                        </p:attrNameLst>
                                      </p:cBhvr>
                                      <p:to>
                                        <p:strVal val="hidden"/>
                                      </p:to>
                                    </p:set>
                                  </p:childTnLst>
                                </p:cTn>
                              </p:par>
                              <p:par>
                                <p:cTn id="41" presetID="2" presetClass="exit" presetSubtype="12" fill="hold" nodeType="withEffect">
                                  <p:stCondLst>
                                    <p:cond delay="0"/>
                                  </p:stCondLst>
                                  <p:childTnLst>
                                    <p:anim calcmode="lin" valueType="num">
                                      <p:cBhvr additive="base">
                                        <p:cTn id="42" dur="3750"/>
                                        <p:tgtEl>
                                          <p:spTgt spid="97"/>
                                        </p:tgtEl>
                                        <p:attrNameLst>
                                          <p:attrName>ppt_x</p:attrName>
                                        </p:attrNameLst>
                                      </p:cBhvr>
                                      <p:tavLst>
                                        <p:tav tm="0">
                                          <p:val>
                                            <p:strVal val="ppt_x"/>
                                          </p:val>
                                        </p:tav>
                                        <p:tav tm="100000">
                                          <p:val>
                                            <p:strVal val="0-ppt_w/2"/>
                                          </p:val>
                                        </p:tav>
                                      </p:tavLst>
                                    </p:anim>
                                    <p:anim calcmode="lin" valueType="num">
                                      <p:cBhvr additive="base">
                                        <p:cTn id="43" dur="3750"/>
                                        <p:tgtEl>
                                          <p:spTgt spid="97"/>
                                        </p:tgtEl>
                                        <p:attrNameLst>
                                          <p:attrName>ppt_y</p:attrName>
                                        </p:attrNameLst>
                                      </p:cBhvr>
                                      <p:tavLst>
                                        <p:tav tm="0">
                                          <p:val>
                                            <p:strVal val="ppt_y"/>
                                          </p:val>
                                        </p:tav>
                                        <p:tav tm="100000">
                                          <p:val>
                                            <p:strVal val="1+ppt_h/2"/>
                                          </p:val>
                                        </p:tav>
                                      </p:tavLst>
                                    </p:anim>
                                    <p:set>
                                      <p:cBhvr>
                                        <p:cTn id="44" dur="1" fill="hold">
                                          <p:stCondLst>
                                            <p:cond delay="3749"/>
                                          </p:stCondLst>
                                        </p:cTn>
                                        <p:tgtEl>
                                          <p:spTgt spid="97"/>
                                        </p:tgtEl>
                                        <p:attrNameLst>
                                          <p:attrName>style.visibility</p:attrName>
                                        </p:attrNameLst>
                                      </p:cBhvr>
                                      <p:to>
                                        <p:strVal val="hidden"/>
                                      </p:to>
                                    </p:set>
                                  </p:childTnLst>
                                </p:cTn>
                              </p:par>
                              <p:par>
                                <p:cTn id="45" presetID="2" presetClass="exit" presetSubtype="12" fill="hold" nodeType="withEffect">
                                  <p:stCondLst>
                                    <p:cond delay="0"/>
                                  </p:stCondLst>
                                  <p:childTnLst>
                                    <p:anim calcmode="lin" valueType="num">
                                      <p:cBhvr additive="base">
                                        <p:cTn id="46" dur="3750"/>
                                        <p:tgtEl>
                                          <p:spTgt spid="116"/>
                                        </p:tgtEl>
                                        <p:attrNameLst>
                                          <p:attrName>ppt_x</p:attrName>
                                        </p:attrNameLst>
                                      </p:cBhvr>
                                      <p:tavLst>
                                        <p:tav tm="0">
                                          <p:val>
                                            <p:strVal val="ppt_x"/>
                                          </p:val>
                                        </p:tav>
                                        <p:tav tm="100000">
                                          <p:val>
                                            <p:strVal val="0-ppt_w/2"/>
                                          </p:val>
                                        </p:tav>
                                      </p:tavLst>
                                    </p:anim>
                                    <p:anim calcmode="lin" valueType="num">
                                      <p:cBhvr additive="base">
                                        <p:cTn id="47" dur="3750"/>
                                        <p:tgtEl>
                                          <p:spTgt spid="116"/>
                                        </p:tgtEl>
                                        <p:attrNameLst>
                                          <p:attrName>ppt_y</p:attrName>
                                        </p:attrNameLst>
                                      </p:cBhvr>
                                      <p:tavLst>
                                        <p:tav tm="0">
                                          <p:val>
                                            <p:strVal val="ppt_y"/>
                                          </p:val>
                                        </p:tav>
                                        <p:tav tm="100000">
                                          <p:val>
                                            <p:strVal val="1+ppt_h/2"/>
                                          </p:val>
                                        </p:tav>
                                      </p:tavLst>
                                    </p:anim>
                                    <p:set>
                                      <p:cBhvr>
                                        <p:cTn id="48" dur="1" fill="hold">
                                          <p:stCondLst>
                                            <p:cond delay="3749"/>
                                          </p:stCondLst>
                                        </p:cTn>
                                        <p:tgtEl>
                                          <p:spTgt spid="116"/>
                                        </p:tgtEl>
                                        <p:attrNameLst>
                                          <p:attrName>style.visibility</p:attrName>
                                        </p:attrNameLst>
                                      </p:cBhvr>
                                      <p:to>
                                        <p:strVal val="hidden"/>
                                      </p:to>
                                    </p:set>
                                  </p:childTnLst>
                                </p:cTn>
                              </p:par>
                              <p:par>
                                <p:cTn id="49" presetID="2" presetClass="exit" presetSubtype="12" fill="hold" nodeType="withEffect">
                                  <p:stCondLst>
                                    <p:cond delay="0"/>
                                  </p:stCondLst>
                                  <p:childTnLst>
                                    <p:anim calcmode="lin" valueType="num">
                                      <p:cBhvr additive="base">
                                        <p:cTn id="50" dur="3750"/>
                                        <p:tgtEl>
                                          <p:spTgt spid="135"/>
                                        </p:tgtEl>
                                        <p:attrNameLst>
                                          <p:attrName>ppt_x</p:attrName>
                                        </p:attrNameLst>
                                      </p:cBhvr>
                                      <p:tavLst>
                                        <p:tav tm="0">
                                          <p:val>
                                            <p:strVal val="ppt_x"/>
                                          </p:val>
                                        </p:tav>
                                        <p:tav tm="100000">
                                          <p:val>
                                            <p:strVal val="0-ppt_w/2"/>
                                          </p:val>
                                        </p:tav>
                                      </p:tavLst>
                                    </p:anim>
                                    <p:anim calcmode="lin" valueType="num">
                                      <p:cBhvr additive="base">
                                        <p:cTn id="51" dur="3750"/>
                                        <p:tgtEl>
                                          <p:spTgt spid="135"/>
                                        </p:tgtEl>
                                        <p:attrNameLst>
                                          <p:attrName>ppt_y</p:attrName>
                                        </p:attrNameLst>
                                      </p:cBhvr>
                                      <p:tavLst>
                                        <p:tav tm="0">
                                          <p:val>
                                            <p:strVal val="ppt_y"/>
                                          </p:val>
                                        </p:tav>
                                        <p:tav tm="100000">
                                          <p:val>
                                            <p:strVal val="1+ppt_h/2"/>
                                          </p:val>
                                        </p:tav>
                                      </p:tavLst>
                                    </p:anim>
                                    <p:set>
                                      <p:cBhvr>
                                        <p:cTn id="52" dur="1" fill="hold">
                                          <p:stCondLst>
                                            <p:cond delay="3749"/>
                                          </p:stCondLst>
                                        </p:cTn>
                                        <p:tgtEl>
                                          <p:spTgt spid="135"/>
                                        </p:tgtEl>
                                        <p:attrNameLst>
                                          <p:attrName>style.visibility</p:attrName>
                                        </p:attrNameLst>
                                      </p:cBhvr>
                                      <p:to>
                                        <p:strVal val="hidden"/>
                                      </p:to>
                                    </p:set>
                                  </p:childTnLst>
                                </p:cTn>
                              </p:par>
                              <p:par>
                                <p:cTn id="53" presetID="2" presetClass="exit" presetSubtype="6" fill="hold" nodeType="withEffect">
                                  <p:stCondLst>
                                    <p:cond delay="0"/>
                                  </p:stCondLst>
                                  <p:childTnLst>
                                    <p:anim calcmode="lin" valueType="num">
                                      <p:cBhvr additive="base">
                                        <p:cTn id="54" dur="3750"/>
                                        <p:tgtEl>
                                          <p:spTgt spid="163"/>
                                        </p:tgtEl>
                                        <p:attrNameLst>
                                          <p:attrName>ppt_x</p:attrName>
                                        </p:attrNameLst>
                                      </p:cBhvr>
                                      <p:tavLst>
                                        <p:tav tm="0">
                                          <p:val>
                                            <p:strVal val="ppt_x"/>
                                          </p:val>
                                        </p:tav>
                                        <p:tav tm="100000">
                                          <p:val>
                                            <p:strVal val="1+ppt_w/2"/>
                                          </p:val>
                                        </p:tav>
                                      </p:tavLst>
                                    </p:anim>
                                    <p:anim calcmode="lin" valueType="num">
                                      <p:cBhvr additive="base">
                                        <p:cTn id="55" dur="3750"/>
                                        <p:tgtEl>
                                          <p:spTgt spid="163"/>
                                        </p:tgtEl>
                                        <p:attrNameLst>
                                          <p:attrName>ppt_y</p:attrName>
                                        </p:attrNameLst>
                                      </p:cBhvr>
                                      <p:tavLst>
                                        <p:tav tm="0">
                                          <p:val>
                                            <p:strVal val="ppt_y"/>
                                          </p:val>
                                        </p:tav>
                                        <p:tav tm="100000">
                                          <p:val>
                                            <p:strVal val="1+ppt_h/2"/>
                                          </p:val>
                                        </p:tav>
                                      </p:tavLst>
                                    </p:anim>
                                    <p:set>
                                      <p:cBhvr>
                                        <p:cTn id="56" dur="1" fill="hold">
                                          <p:stCondLst>
                                            <p:cond delay="3749"/>
                                          </p:stCondLst>
                                        </p:cTn>
                                        <p:tgtEl>
                                          <p:spTgt spid="163"/>
                                        </p:tgtEl>
                                        <p:attrNameLst>
                                          <p:attrName>style.visibility</p:attrName>
                                        </p:attrNameLst>
                                      </p:cBhvr>
                                      <p:to>
                                        <p:strVal val="hidden"/>
                                      </p:to>
                                    </p:set>
                                  </p:childTnLst>
                                </p:cTn>
                              </p:par>
                              <p:par>
                                <p:cTn id="57" presetID="2" presetClass="exit" presetSubtype="6" fill="hold" nodeType="withEffect">
                                  <p:stCondLst>
                                    <p:cond delay="0"/>
                                  </p:stCondLst>
                                  <p:childTnLst>
                                    <p:anim calcmode="lin" valueType="num">
                                      <p:cBhvr additive="base">
                                        <p:cTn id="58" dur="3750"/>
                                        <p:tgtEl>
                                          <p:spTgt spid="182"/>
                                        </p:tgtEl>
                                        <p:attrNameLst>
                                          <p:attrName>ppt_x</p:attrName>
                                        </p:attrNameLst>
                                      </p:cBhvr>
                                      <p:tavLst>
                                        <p:tav tm="0">
                                          <p:val>
                                            <p:strVal val="ppt_x"/>
                                          </p:val>
                                        </p:tav>
                                        <p:tav tm="100000">
                                          <p:val>
                                            <p:strVal val="1+ppt_w/2"/>
                                          </p:val>
                                        </p:tav>
                                      </p:tavLst>
                                    </p:anim>
                                    <p:anim calcmode="lin" valueType="num">
                                      <p:cBhvr additive="base">
                                        <p:cTn id="59" dur="3750"/>
                                        <p:tgtEl>
                                          <p:spTgt spid="182"/>
                                        </p:tgtEl>
                                        <p:attrNameLst>
                                          <p:attrName>ppt_y</p:attrName>
                                        </p:attrNameLst>
                                      </p:cBhvr>
                                      <p:tavLst>
                                        <p:tav tm="0">
                                          <p:val>
                                            <p:strVal val="ppt_y"/>
                                          </p:val>
                                        </p:tav>
                                        <p:tav tm="100000">
                                          <p:val>
                                            <p:strVal val="1+ppt_h/2"/>
                                          </p:val>
                                        </p:tav>
                                      </p:tavLst>
                                    </p:anim>
                                    <p:set>
                                      <p:cBhvr>
                                        <p:cTn id="60" dur="1" fill="hold">
                                          <p:stCondLst>
                                            <p:cond delay="3749"/>
                                          </p:stCondLst>
                                        </p:cTn>
                                        <p:tgtEl>
                                          <p:spTgt spid="182"/>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750"/>
                                        <p:tgtEl>
                                          <p:spTgt spid="201"/>
                                        </p:tgtEl>
                                        <p:attrNameLst>
                                          <p:attrName>ppt_x</p:attrName>
                                        </p:attrNameLst>
                                      </p:cBhvr>
                                      <p:tavLst>
                                        <p:tav tm="0">
                                          <p:val>
                                            <p:strVal val="ppt_x"/>
                                          </p:val>
                                        </p:tav>
                                        <p:tav tm="100000">
                                          <p:val>
                                            <p:strVal val="1+ppt_w/2"/>
                                          </p:val>
                                        </p:tav>
                                      </p:tavLst>
                                    </p:anim>
                                    <p:anim calcmode="lin" valueType="num">
                                      <p:cBhvr additive="base">
                                        <p:cTn id="63" dur="3750"/>
                                        <p:tgtEl>
                                          <p:spTgt spid="201"/>
                                        </p:tgtEl>
                                        <p:attrNameLst>
                                          <p:attrName>ppt_y</p:attrName>
                                        </p:attrNameLst>
                                      </p:cBhvr>
                                      <p:tavLst>
                                        <p:tav tm="0">
                                          <p:val>
                                            <p:strVal val="ppt_y"/>
                                          </p:val>
                                        </p:tav>
                                        <p:tav tm="100000">
                                          <p:val>
                                            <p:strVal val="1+ppt_h/2"/>
                                          </p:val>
                                        </p:tav>
                                      </p:tavLst>
                                    </p:anim>
                                    <p:set>
                                      <p:cBhvr>
                                        <p:cTn id="64" dur="1" fill="hold">
                                          <p:stCondLst>
                                            <p:cond delay="3749"/>
                                          </p:stCondLst>
                                        </p:cTn>
                                        <p:tgtEl>
                                          <p:spTgt spid="201"/>
                                        </p:tgtEl>
                                        <p:attrNameLst>
                                          <p:attrName>style.visibility</p:attrName>
                                        </p:attrNameLst>
                                      </p:cBhvr>
                                      <p:to>
                                        <p:strVal val="hidden"/>
                                      </p:to>
                                    </p:set>
                                  </p:childTnLst>
                                </p:cTn>
                              </p:par>
                              <p:par>
                                <p:cTn id="65" presetID="2" presetClass="exit" presetSubtype="6" fill="hold" nodeType="withEffect">
                                  <p:stCondLst>
                                    <p:cond delay="0"/>
                                  </p:stCondLst>
                                  <p:childTnLst>
                                    <p:anim calcmode="lin" valueType="num">
                                      <p:cBhvr additive="base">
                                        <p:cTn id="66" dur="3750"/>
                                        <p:tgtEl>
                                          <p:spTgt spid="220"/>
                                        </p:tgtEl>
                                        <p:attrNameLst>
                                          <p:attrName>ppt_x</p:attrName>
                                        </p:attrNameLst>
                                      </p:cBhvr>
                                      <p:tavLst>
                                        <p:tav tm="0">
                                          <p:val>
                                            <p:strVal val="ppt_x"/>
                                          </p:val>
                                        </p:tav>
                                        <p:tav tm="100000">
                                          <p:val>
                                            <p:strVal val="1+ppt_w/2"/>
                                          </p:val>
                                        </p:tav>
                                      </p:tavLst>
                                    </p:anim>
                                    <p:anim calcmode="lin" valueType="num">
                                      <p:cBhvr additive="base">
                                        <p:cTn id="67" dur="3750"/>
                                        <p:tgtEl>
                                          <p:spTgt spid="220"/>
                                        </p:tgtEl>
                                        <p:attrNameLst>
                                          <p:attrName>ppt_y</p:attrName>
                                        </p:attrNameLst>
                                      </p:cBhvr>
                                      <p:tavLst>
                                        <p:tav tm="0">
                                          <p:val>
                                            <p:strVal val="ppt_y"/>
                                          </p:val>
                                        </p:tav>
                                        <p:tav tm="100000">
                                          <p:val>
                                            <p:strVal val="1+ppt_h/2"/>
                                          </p:val>
                                        </p:tav>
                                      </p:tavLst>
                                    </p:anim>
                                    <p:set>
                                      <p:cBhvr>
                                        <p:cTn id="68" dur="1" fill="hold">
                                          <p:stCondLst>
                                            <p:cond delay="3749"/>
                                          </p:stCondLst>
                                        </p:cTn>
                                        <p:tgtEl>
                                          <p:spTgt spid="220"/>
                                        </p:tgtEl>
                                        <p:attrNameLst>
                                          <p:attrName>style.visibility</p:attrName>
                                        </p:attrNameLst>
                                      </p:cBhvr>
                                      <p:to>
                                        <p:strVal val="hidden"/>
                                      </p:to>
                                    </p:set>
                                  </p:childTnLst>
                                </p:cTn>
                              </p:par>
                              <p:par>
                                <p:cTn id="69" presetID="23" presetClass="entr" presetSubtype="288" fill="hold" nodeType="withEffect">
                                  <p:stCondLst>
                                    <p:cond delay="500"/>
                                  </p:stCondLst>
                                  <p:childTnLst>
                                    <p:set>
                                      <p:cBhvr>
                                        <p:cTn id="70" dur="1" fill="hold">
                                          <p:stCondLst>
                                            <p:cond delay="0"/>
                                          </p:stCondLst>
                                        </p:cTn>
                                        <p:tgtEl>
                                          <p:spTgt spid="160"/>
                                        </p:tgtEl>
                                        <p:attrNameLst>
                                          <p:attrName>style.visibility</p:attrName>
                                        </p:attrNameLst>
                                      </p:cBhvr>
                                      <p:to>
                                        <p:strVal val="visible"/>
                                      </p:to>
                                    </p:set>
                                    <p:anim calcmode="lin" valueType="num">
                                      <p:cBhvr>
                                        <p:cTn id="71" dur="3500" fill="hold"/>
                                        <p:tgtEl>
                                          <p:spTgt spid="160"/>
                                        </p:tgtEl>
                                        <p:attrNameLst>
                                          <p:attrName>ppt_w</p:attrName>
                                        </p:attrNameLst>
                                      </p:cBhvr>
                                      <p:tavLst>
                                        <p:tav tm="0">
                                          <p:val>
                                            <p:strVal val="4/3*#ppt_w"/>
                                          </p:val>
                                        </p:tav>
                                        <p:tav tm="100000">
                                          <p:val>
                                            <p:strVal val="#ppt_w"/>
                                          </p:val>
                                        </p:tav>
                                      </p:tavLst>
                                    </p:anim>
                                    <p:anim calcmode="lin" valueType="num">
                                      <p:cBhvr>
                                        <p:cTn id="72" dur="3500" fill="hold"/>
                                        <p:tgtEl>
                                          <p:spTgt spid="160"/>
                                        </p:tgtEl>
                                        <p:attrNameLst>
                                          <p:attrName>ppt_h</p:attrName>
                                        </p:attrNameLst>
                                      </p:cBhvr>
                                      <p:tavLst>
                                        <p:tav tm="0">
                                          <p:val>
                                            <p:strVal val="4/3*#ppt_h"/>
                                          </p:val>
                                        </p:tav>
                                        <p:tav tm="100000">
                                          <p:val>
                                            <p:strVal val="#ppt_h"/>
                                          </p:val>
                                        </p:tav>
                                      </p:tavLst>
                                    </p:anim>
                                  </p:childTnLst>
                                </p:cTn>
                              </p:par>
                              <p:par>
                                <p:cTn id="73" presetID="8" presetClass="entr" presetSubtype="32" fill="hold" nodeType="withEffect">
                                  <p:stCondLst>
                                    <p:cond delay="500"/>
                                  </p:stCondLst>
                                  <p:childTnLst>
                                    <p:set>
                                      <p:cBhvr>
                                        <p:cTn id="74" dur="1" fill="hold">
                                          <p:stCondLst>
                                            <p:cond delay="0"/>
                                          </p:stCondLst>
                                        </p:cTn>
                                        <p:tgtEl>
                                          <p:spTgt spid="160"/>
                                        </p:tgtEl>
                                        <p:attrNameLst>
                                          <p:attrName>style.visibility</p:attrName>
                                        </p:attrNameLst>
                                      </p:cBhvr>
                                      <p:to>
                                        <p:strVal val="visible"/>
                                      </p:to>
                                    </p:set>
                                    <p:animEffect transition="in" filter="diamond(out)">
                                      <p:cBhvr>
                                        <p:cTn id="75" dur="4000"/>
                                        <p:tgtEl>
                                          <p:spTgt spid="160"/>
                                        </p:tgtEl>
                                      </p:cBhvr>
                                    </p:animEffect>
                                  </p:childTnLst>
                                </p:cTn>
                              </p:par>
                              <p:par>
                                <p:cTn id="76" presetID="9" presetClass="emph" presetSubtype="0" grpId="0" nodeType="withEffect">
                                  <p:stCondLst>
                                    <p:cond delay="0"/>
                                  </p:stCondLst>
                                  <p:childTnLst>
                                    <p:set>
                                      <p:cBhvr rctx="PPT">
                                        <p:cTn id="77" dur="indefinite"/>
                                        <p:tgtEl>
                                          <p:spTgt spid="157"/>
                                        </p:tgtEl>
                                        <p:attrNameLst>
                                          <p:attrName>style.opacity</p:attrName>
                                        </p:attrNameLst>
                                      </p:cBhvr>
                                      <p:to>
                                        <p:strVal val="0"/>
                                      </p:to>
                                    </p:set>
                                    <p:animEffect filter="image" prLst="opacity: 0">
                                      <p:cBhvr rctx="IE">
                                        <p:cTn id="78" dur="indefinite"/>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7" name="796 Grupo"/>
          <p:cNvGrpSpPr/>
          <p:nvPr/>
        </p:nvGrpSpPr>
        <p:grpSpPr>
          <a:xfrm rot="16200000">
            <a:off x="2024340" y="-2025822"/>
            <a:ext cx="5143501" cy="9144002"/>
            <a:chOff x="0" y="0"/>
            <a:chExt cx="9144001" cy="5143500"/>
          </a:xfrm>
        </p:grpSpPr>
        <p:sp>
          <p:nvSpPr>
            <p:cNvPr id="798" name="797 Rectángulo"/>
            <p:cNvSpPr/>
            <p:nvPr/>
          </p:nvSpPr>
          <p:spPr>
            <a:xfrm rot="10800000" flipH="1">
              <a:off x="4572001" y="257175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9" name="798 Rectángulo"/>
            <p:cNvSpPr/>
            <p:nvPr/>
          </p:nvSpPr>
          <p:spPr>
            <a:xfrm>
              <a:off x="4571999" y="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0" name="799 Rectángulo"/>
            <p:cNvSpPr/>
            <p:nvPr/>
          </p:nvSpPr>
          <p:spPr>
            <a:xfrm rot="10800000">
              <a:off x="0" y="257175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1" name="800 Rectángulo"/>
            <p:cNvSpPr/>
            <p:nvPr/>
          </p:nvSpPr>
          <p:spPr>
            <a:xfrm flipH="1">
              <a:off x="0" y="0"/>
              <a:ext cx="4572000" cy="2571750"/>
            </a:xfrm>
            <a:prstGeom prst="rect">
              <a:avLst/>
            </a:prstGeom>
            <a:gradFill flip="none" rotWithShape="1">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5" name="794 Grupo"/>
          <p:cNvGrpSpPr/>
          <p:nvPr/>
        </p:nvGrpSpPr>
        <p:grpSpPr>
          <a:xfrm rot="16200000">
            <a:off x="2000251" y="-2000252"/>
            <a:ext cx="5143501" cy="9144002"/>
            <a:chOff x="0" y="0"/>
            <a:chExt cx="9144001" cy="5143500"/>
          </a:xfrm>
        </p:grpSpPr>
        <p:sp>
          <p:nvSpPr>
            <p:cNvPr id="802" name="801 Rectángulo"/>
            <p:cNvSpPr/>
            <p:nvPr/>
          </p:nvSpPr>
          <p:spPr>
            <a:xfrm rot="10800000" flipH="1">
              <a:off x="4572001" y="257175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3" name="802 Rectángulo"/>
            <p:cNvSpPr/>
            <p:nvPr/>
          </p:nvSpPr>
          <p:spPr>
            <a:xfrm>
              <a:off x="4571999" y="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4" name="803 Rectángulo"/>
            <p:cNvSpPr/>
            <p:nvPr/>
          </p:nvSpPr>
          <p:spPr>
            <a:xfrm rot="10800000">
              <a:off x="0" y="2571750"/>
              <a:ext cx="4572000" cy="2571750"/>
            </a:xfrm>
            <a:prstGeom prst="rect">
              <a:avLst/>
            </a:prstGeom>
            <a:gradFill>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5" name="804 Rectángulo"/>
            <p:cNvSpPr/>
            <p:nvPr/>
          </p:nvSpPr>
          <p:spPr>
            <a:xfrm flipH="1">
              <a:off x="0" y="0"/>
              <a:ext cx="4572000" cy="2571750"/>
            </a:xfrm>
            <a:prstGeom prst="rect">
              <a:avLst/>
            </a:prstGeom>
            <a:gradFill flip="none" rotWithShape="1">
              <a:gsLst>
                <a:gs pos="27507">
                  <a:srgbClr val="71050C">
                    <a:lumMod val="71000"/>
                  </a:srgbClr>
                </a:gs>
                <a:gs pos="33000">
                  <a:srgbClr val="ED0803">
                    <a:lumMod val="40000"/>
                  </a:srgbClr>
                </a:gs>
                <a:gs pos="49000">
                  <a:srgbClr val="EE1246"/>
                </a:gs>
                <a:gs pos="59000">
                  <a:srgbClr val="8D0A28"/>
                </a:gs>
                <a:gs pos="100000">
                  <a:srgbClr val="C00000">
                    <a:lumMod val="4000"/>
                  </a:srgbClr>
                </a:gs>
                <a:gs pos="49000">
                  <a:srgbClr val="D70D3D"/>
                </a:gs>
                <a:gs pos="45000">
                  <a:srgbClr val="EF0F44"/>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94" name="793 Rectángulo"/>
          <p:cNvSpPr/>
          <p:nvPr/>
        </p:nvSpPr>
        <p:spPr>
          <a:xfrm>
            <a:off x="-27848" y="0"/>
            <a:ext cx="9144000" cy="5143500"/>
          </a:xfrm>
          <a:prstGeom prst="rect">
            <a:avLst/>
          </a:prstGeom>
          <a:solidFill>
            <a:srgbClr val="CCFF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96" name="795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445" name="444 Grupo"/>
          <p:cNvGrpSpPr/>
          <p:nvPr/>
        </p:nvGrpSpPr>
        <p:grpSpPr>
          <a:xfrm flipH="1">
            <a:off x="2056684" y="-524594"/>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56" name="555 Grupo"/>
            <p:cNvGrpSpPr/>
            <p:nvPr/>
          </p:nvGrpSpPr>
          <p:grpSpPr>
            <a:xfrm>
              <a:off x="0" y="34950"/>
              <a:ext cx="2160536" cy="1765138"/>
              <a:chOff x="0" y="34950"/>
              <a:chExt cx="2160536" cy="1765138"/>
            </a:xfrm>
            <a:grpFill/>
          </p:grpSpPr>
          <p:grpSp>
            <p:nvGrpSpPr>
              <p:cNvPr id="571" name="570 Grupo"/>
              <p:cNvGrpSpPr/>
              <p:nvPr/>
            </p:nvGrpSpPr>
            <p:grpSpPr>
              <a:xfrm>
                <a:off x="0" y="34950"/>
                <a:ext cx="1116536" cy="956530"/>
                <a:chOff x="323528" y="627534"/>
                <a:chExt cx="1116536" cy="956530"/>
              </a:xfrm>
              <a:grpFill/>
            </p:grpSpPr>
            <p:sp>
              <p:nvSpPr>
                <p:cNvPr id="575" name="57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6" name="57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2" name="571 Grupo"/>
              <p:cNvGrpSpPr/>
              <p:nvPr/>
            </p:nvGrpSpPr>
            <p:grpSpPr>
              <a:xfrm>
                <a:off x="1044000" y="843558"/>
                <a:ext cx="1116536" cy="956530"/>
                <a:chOff x="323528" y="627534"/>
                <a:chExt cx="1116536" cy="956530"/>
              </a:xfrm>
              <a:grpFill/>
            </p:grpSpPr>
            <p:sp>
              <p:nvSpPr>
                <p:cNvPr id="573" name="57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4" name="57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7" name="556 Grupo"/>
            <p:cNvGrpSpPr/>
            <p:nvPr/>
          </p:nvGrpSpPr>
          <p:grpSpPr>
            <a:xfrm>
              <a:off x="2123728" y="1635646"/>
              <a:ext cx="2160536" cy="1765138"/>
              <a:chOff x="0" y="34950"/>
              <a:chExt cx="2160536" cy="1765138"/>
            </a:xfrm>
            <a:grpFill/>
          </p:grpSpPr>
          <p:grpSp>
            <p:nvGrpSpPr>
              <p:cNvPr id="565" name="564 Grupo"/>
              <p:cNvGrpSpPr/>
              <p:nvPr/>
            </p:nvGrpSpPr>
            <p:grpSpPr>
              <a:xfrm>
                <a:off x="0" y="34950"/>
                <a:ext cx="1116536" cy="956530"/>
                <a:chOff x="323528" y="627534"/>
                <a:chExt cx="1116536" cy="956530"/>
              </a:xfrm>
              <a:grpFill/>
            </p:grpSpPr>
            <p:sp>
              <p:nvSpPr>
                <p:cNvPr id="569" name="56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0" name="56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6" name="565 Grupo"/>
              <p:cNvGrpSpPr/>
              <p:nvPr/>
            </p:nvGrpSpPr>
            <p:grpSpPr>
              <a:xfrm>
                <a:off x="1044000" y="843558"/>
                <a:ext cx="1116536" cy="956530"/>
                <a:chOff x="323528" y="627534"/>
                <a:chExt cx="1116536" cy="956530"/>
              </a:xfrm>
              <a:grpFill/>
            </p:grpSpPr>
            <p:sp>
              <p:nvSpPr>
                <p:cNvPr id="567" name="56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8" name="56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8" name="557 Grupo"/>
            <p:cNvGrpSpPr/>
            <p:nvPr/>
          </p:nvGrpSpPr>
          <p:grpSpPr>
            <a:xfrm>
              <a:off x="4248000" y="3204000"/>
              <a:ext cx="2160536" cy="1765138"/>
              <a:chOff x="0" y="34950"/>
              <a:chExt cx="2160536" cy="1765138"/>
            </a:xfrm>
            <a:grpFill/>
          </p:grpSpPr>
          <p:grpSp>
            <p:nvGrpSpPr>
              <p:cNvPr id="559" name="558 Grupo"/>
              <p:cNvGrpSpPr/>
              <p:nvPr/>
            </p:nvGrpSpPr>
            <p:grpSpPr>
              <a:xfrm>
                <a:off x="0" y="34950"/>
                <a:ext cx="1116536" cy="956530"/>
                <a:chOff x="323528" y="627534"/>
                <a:chExt cx="1116536" cy="956530"/>
              </a:xfrm>
              <a:grpFill/>
            </p:grpSpPr>
            <p:sp>
              <p:nvSpPr>
                <p:cNvPr id="563" name="56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4" name="56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0" name="559 Grupo"/>
              <p:cNvGrpSpPr/>
              <p:nvPr/>
            </p:nvGrpSpPr>
            <p:grpSpPr>
              <a:xfrm>
                <a:off x="1044000" y="843558"/>
                <a:ext cx="1116536" cy="956530"/>
                <a:chOff x="323528" y="627534"/>
                <a:chExt cx="1116536" cy="956530"/>
              </a:xfrm>
              <a:grpFill/>
            </p:grpSpPr>
            <p:sp>
              <p:nvSpPr>
                <p:cNvPr id="561" name="56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2" name="56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6" name="445 Grupo"/>
          <p:cNvGrpSpPr/>
          <p:nvPr/>
        </p:nvGrpSpPr>
        <p:grpSpPr>
          <a:xfrm flipH="1">
            <a:off x="2082021" y="220939"/>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35" name="534 Grupo"/>
            <p:cNvGrpSpPr/>
            <p:nvPr/>
          </p:nvGrpSpPr>
          <p:grpSpPr>
            <a:xfrm>
              <a:off x="0" y="34950"/>
              <a:ext cx="2160536" cy="1765138"/>
              <a:chOff x="0" y="34950"/>
              <a:chExt cx="2160536" cy="1765138"/>
            </a:xfrm>
            <a:grpFill/>
          </p:grpSpPr>
          <p:grpSp>
            <p:nvGrpSpPr>
              <p:cNvPr id="550" name="549 Grupo"/>
              <p:cNvGrpSpPr/>
              <p:nvPr/>
            </p:nvGrpSpPr>
            <p:grpSpPr>
              <a:xfrm>
                <a:off x="0" y="34950"/>
                <a:ext cx="1116536" cy="956530"/>
                <a:chOff x="323528" y="627534"/>
                <a:chExt cx="1116536" cy="956530"/>
              </a:xfrm>
              <a:grpFill/>
            </p:grpSpPr>
            <p:sp>
              <p:nvSpPr>
                <p:cNvPr id="554" name="55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5" name="55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1" name="550 Grupo"/>
              <p:cNvGrpSpPr/>
              <p:nvPr/>
            </p:nvGrpSpPr>
            <p:grpSpPr>
              <a:xfrm>
                <a:off x="1044000" y="843558"/>
                <a:ext cx="1116536" cy="956530"/>
                <a:chOff x="323528" y="627534"/>
                <a:chExt cx="1116536" cy="956530"/>
              </a:xfrm>
              <a:grpFill/>
            </p:grpSpPr>
            <p:sp>
              <p:nvSpPr>
                <p:cNvPr id="552" name="55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3" name="55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6" name="535 Grupo"/>
            <p:cNvGrpSpPr/>
            <p:nvPr/>
          </p:nvGrpSpPr>
          <p:grpSpPr>
            <a:xfrm>
              <a:off x="2123728" y="1635646"/>
              <a:ext cx="2160536" cy="1765138"/>
              <a:chOff x="0" y="34950"/>
              <a:chExt cx="2160536" cy="1765138"/>
            </a:xfrm>
            <a:grpFill/>
          </p:grpSpPr>
          <p:grpSp>
            <p:nvGrpSpPr>
              <p:cNvPr id="544" name="543 Grupo"/>
              <p:cNvGrpSpPr/>
              <p:nvPr/>
            </p:nvGrpSpPr>
            <p:grpSpPr>
              <a:xfrm>
                <a:off x="0" y="34950"/>
                <a:ext cx="1116536" cy="956530"/>
                <a:chOff x="323528" y="627534"/>
                <a:chExt cx="1116536" cy="956530"/>
              </a:xfrm>
              <a:grpFill/>
            </p:grpSpPr>
            <p:sp>
              <p:nvSpPr>
                <p:cNvPr id="548" name="54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9" name="54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5" name="544 Grupo"/>
              <p:cNvGrpSpPr/>
              <p:nvPr/>
            </p:nvGrpSpPr>
            <p:grpSpPr>
              <a:xfrm>
                <a:off x="1044000" y="843558"/>
                <a:ext cx="1116536" cy="956530"/>
                <a:chOff x="323528" y="627534"/>
                <a:chExt cx="1116536" cy="956530"/>
              </a:xfrm>
              <a:grpFill/>
            </p:grpSpPr>
            <p:sp>
              <p:nvSpPr>
                <p:cNvPr id="546" name="54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7" name="54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7" name="536 Grupo"/>
            <p:cNvGrpSpPr/>
            <p:nvPr/>
          </p:nvGrpSpPr>
          <p:grpSpPr>
            <a:xfrm>
              <a:off x="4248000" y="3204000"/>
              <a:ext cx="2160536" cy="1765138"/>
              <a:chOff x="0" y="34950"/>
              <a:chExt cx="2160536" cy="1765138"/>
            </a:xfrm>
            <a:grpFill/>
          </p:grpSpPr>
          <p:grpSp>
            <p:nvGrpSpPr>
              <p:cNvPr id="538" name="537 Grupo"/>
              <p:cNvGrpSpPr/>
              <p:nvPr/>
            </p:nvGrpSpPr>
            <p:grpSpPr>
              <a:xfrm>
                <a:off x="0" y="34950"/>
                <a:ext cx="1116536" cy="956530"/>
                <a:chOff x="323528" y="627534"/>
                <a:chExt cx="1116536" cy="956530"/>
              </a:xfrm>
              <a:grpFill/>
            </p:grpSpPr>
            <p:sp>
              <p:nvSpPr>
                <p:cNvPr id="542" name="54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3" name="54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9" name="538 Grupo"/>
              <p:cNvGrpSpPr/>
              <p:nvPr/>
            </p:nvGrpSpPr>
            <p:grpSpPr>
              <a:xfrm>
                <a:off x="1044000" y="843558"/>
                <a:ext cx="1116536" cy="956530"/>
                <a:chOff x="323528" y="627534"/>
                <a:chExt cx="1116536" cy="956530"/>
              </a:xfrm>
              <a:grpFill/>
            </p:grpSpPr>
            <p:sp>
              <p:nvSpPr>
                <p:cNvPr id="540" name="5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1" name="5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7" name="446 Grupo"/>
          <p:cNvGrpSpPr/>
          <p:nvPr/>
        </p:nvGrpSpPr>
        <p:grpSpPr>
          <a:xfrm flipH="1">
            <a:off x="2082021" y="1000260"/>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14" name="513 Grupo"/>
            <p:cNvGrpSpPr/>
            <p:nvPr/>
          </p:nvGrpSpPr>
          <p:grpSpPr>
            <a:xfrm>
              <a:off x="0" y="34950"/>
              <a:ext cx="2160536" cy="1765138"/>
              <a:chOff x="0" y="34950"/>
              <a:chExt cx="2160536" cy="1765138"/>
            </a:xfrm>
            <a:grpFill/>
          </p:grpSpPr>
          <p:grpSp>
            <p:nvGrpSpPr>
              <p:cNvPr id="529" name="528 Grupo"/>
              <p:cNvGrpSpPr/>
              <p:nvPr/>
            </p:nvGrpSpPr>
            <p:grpSpPr>
              <a:xfrm>
                <a:off x="0" y="34950"/>
                <a:ext cx="1116536" cy="956530"/>
                <a:chOff x="323528" y="627534"/>
                <a:chExt cx="1116536" cy="956530"/>
              </a:xfrm>
              <a:grpFill/>
            </p:grpSpPr>
            <p:sp>
              <p:nvSpPr>
                <p:cNvPr id="533" name="53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4" name="53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0" name="529 Grupo"/>
              <p:cNvGrpSpPr/>
              <p:nvPr/>
            </p:nvGrpSpPr>
            <p:grpSpPr>
              <a:xfrm>
                <a:off x="1044000" y="843558"/>
                <a:ext cx="1116536" cy="956530"/>
                <a:chOff x="323528" y="627534"/>
                <a:chExt cx="1116536" cy="956530"/>
              </a:xfrm>
              <a:grpFill/>
            </p:grpSpPr>
            <p:sp>
              <p:nvSpPr>
                <p:cNvPr id="531" name="53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2" name="53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5" name="514 Grupo"/>
            <p:cNvGrpSpPr/>
            <p:nvPr/>
          </p:nvGrpSpPr>
          <p:grpSpPr>
            <a:xfrm>
              <a:off x="2123728" y="1635646"/>
              <a:ext cx="2160536" cy="1765138"/>
              <a:chOff x="0" y="34950"/>
              <a:chExt cx="2160536" cy="1765138"/>
            </a:xfrm>
            <a:grpFill/>
          </p:grpSpPr>
          <p:grpSp>
            <p:nvGrpSpPr>
              <p:cNvPr id="523" name="522 Grupo"/>
              <p:cNvGrpSpPr/>
              <p:nvPr/>
            </p:nvGrpSpPr>
            <p:grpSpPr>
              <a:xfrm>
                <a:off x="0" y="34950"/>
                <a:ext cx="1116536" cy="956530"/>
                <a:chOff x="323528" y="627534"/>
                <a:chExt cx="1116536" cy="956530"/>
              </a:xfrm>
              <a:grpFill/>
            </p:grpSpPr>
            <p:sp>
              <p:nvSpPr>
                <p:cNvPr id="527" name="52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8" name="52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4" name="523 Grupo"/>
              <p:cNvGrpSpPr/>
              <p:nvPr/>
            </p:nvGrpSpPr>
            <p:grpSpPr>
              <a:xfrm>
                <a:off x="1044000" y="843558"/>
                <a:ext cx="1116536" cy="956530"/>
                <a:chOff x="323528" y="627534"/>
                <a:chExt cx="1116536" cy="956530"/>
              </a:xfrm>
              <a:grpFill/>
            </p:grpSpPr>
            <p:sp>
              <p:nvSpPr>
                <p:cNvPr id="525" name="52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6" name="52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6" name="515 Grupo"/>
            <p:cNvGrpSpPr/>
            <p:nvPr/>
          </p:nvGrpSpPr>
          <p:grpSpPr>
            <a:xfrm>
              <a:off x="4248000" y="3204000"/>
              <a:ext cx="2160536" cy="1765138"/>
              <a:chOff x="0" y="34950"/>
              <a:chExt cx="2160536" cy="1765138"/>
            </a:xfrm>
            <a:grpFill/>
          </p:grpSpPr>
          <p:grpSp>
            <p:nvGrpSpPr>
              <p:cNvPr id="517" name="516 Grupo"/>
              <p:cNvGrpSpPr/>
              <p:nvPr/>
            </p:nvGrpSpPr>
            <p:grpSpPr>
              <a:xfrm>
                <a:off x="0" y="34950"/>
                <a:ext cx="1116536" cy="956530"/>
                <a:chOff x="323528" y="627534"/>
                <a:chExt cx="1116536" cy="956530"/>
              </a:xfrm>
              <a:grpFill/>
            </p:grpSpPr>
            <p:sp>
              <p:nvSpPr>
                <p:cNvPr id="521" name="52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2" name="52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8" name="517 Grupo"/>
              <p:cNvGrpSpPr/>
              <p:nvPr/>
            </p:nvGrpSpPr>
            <p:grpSpPr>
              <a:xfrm>
                <a:off x="1044000" y="843558"/>
                <a:ext cx="1116536" cy="956530"/>
                <a:chOff x="323528" y="627534"/>
                <a:chExt cx="1116536" cy="956530"/>
              </a:xfrm>
              <a:grpFill/>
            </p:grpSpPr>
            <p:sp>
              <p:nvSpPr>
                <p:cNvPr id="519" name="51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0" name="51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8" name="447 Grupo"/>
          <p:cNvGrpSpPr/>
          <p:nvPr/>
        </p:nvGrpSpPr>
        <p:grpSpPr>
          <a:xfrm>
            <a:off x="-3239" y="-638357"/>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93" name="492 Grupo"/>
            <p:cNvGrpSpPr/>
            <p:nvPr/>
          </p:nvGrpSpPr>
          <p:grpSpPr>
            <a:xfrm>
              <a:off x="0" y="34950"/>
              <a:ext cx="2160536" cy="1765138"/>
              <a:chOff x="0" y="34950"/>
              <a:chExt cx="2160536" cy="1765138"/>
            </a:xfrm>
            <a:grpFill/>
          </p:grpSpPr>
          <p:grpSp>
            <p:nvGrpSpPr>
              <p:cNvPr id="508" name="507 Grupo"/>
              <p:cNvGrpSpPr/>
              <p:nvPr/>
            </p:nvGrpSpPr>
            <p:grpSpPr>
              <a:xfrm>
                <a:off x="0" y="34950"/>
                <a:ext cx="1116536" cy="956530"/>
                <a:chOff x="323528" y="627534"/>
                <a:chExt cx="1116536" cy="956530"/>
              </a:xfrm>
              <a:grpFill/>
            </p:grpSpPr>
            <p:sp>
              <p:nvSpPr>
                <p:cNvPr id="512" name="5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3" name="5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9" name="508 Grupo"/>
              <p:cNvGrpSpPr/>
              <p:nvPr/>
            </p:nvGrpSpPr>
            <p:grpSpPr>
              <a:xfrm>
                <a:off x="1044000" y="843558"/>
                <a:ext cx="1116536" cy="956530"/>
                <a:chOff x="323528" y="627534"/>
                <a:chExt cx="1116536" cy="956530"/>
              </a:xfrm>
              <a:grpFill/>
            </p:grpSpPr>
            <p:sp>
              <p:nvSpPr>
                <p:cNvPr id="510" name="50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1" name="51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4" name="493 Grupo"/>
            <p:cNvGrpSpPr/>
            <p:nvPr/>
          </p:nvGrpSpPr>
          <p:grpSpPr>
            <a:xfrm>
              <a:off x="2123728" y="1635646"/>
              <a:ext cx="2160536" cy="1765138"/>
              <a:chOff x="0" y="34950"/>
              <a:chExt cx="2160536" cy="1765138"/>
            </a:xfrm>
            <a:grpFill/>
          </p:grpSpPr>
          <p:grpSp>
            <p:nvGrpSpPr>
              <p:cNvPr id="502" name="501 Grupo"/>
              <p:cNvGrpSpPr/>
              <p:nvPr/>
            </p:nvGrpSpPr>
            <p:grpSpPr>
              <a:xfrm>
                <a:off x="0" y="34950"/>
                <a:ext cx="1116536" cy="956530"/>
                <a:chOff x="323528" y="627534"/>
                <a:chExt cx="1116536" cy="956530"/>
              </a:xfrm>
              <a:grpFill/>
            </p:grpSpPr>
            <p:sp>
              <p:nvSpPr>
                <p:cNvPr id="506" name="5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7" name="5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3" name="502 Grupo"/>
              <p:cNvGrpSpPr/>
              <p:nvPr/>
            </p:nvGrpSpPr>
            <p:grpSpPr>
              <a:xfrm>
                <a:off x="1044000" y="843558"/>
                <a:ext cx="1116536" cy="956530"/>
                <a:chOff x="323528" y="627534"/>
                <a:chExt cx="1116536" cy="956530"/>
              </a:xfrm>
              <a:grpFill/>
            </p:grpSpPr>
            <p:sp>
              <p:nvSpPr>
                <p:cNvPr id="504" name="50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5" name="50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5" name="494 Grupo"/>
            <p:cNvGrpSpPr/>
            <p:nvPr/>
          </p:nvGrpSpPr>
          <p:grpSpPr>
            <a:xfrm>
              <a:off x="4248000" y="3204000"/>
              <a:ext cx="2160536" cy="1765138"/>
              <a:chOff x="0" y="34950"/>
              <a:chExt cx="2160536" cy="1765138"/>
            </a:xfrm>
            <a:grpFill/>
          </p:grpSpPr>
          <p:grpSp>
            <p:nvGrpSpPr>
              <p:cNvPr id="496" name="495 Grupo"/>
              <p:cNvGrpSpPr/>
              <p:nvPr/>
            </p:nvGrpSpPr>
            <p:grpSpPr>
              <a:xfrm>
                <a:off x="0" y="34950"/>
                <a:ext cx="1116536" cy="956530"/>
                <a:chOff x="323528" y="627534"/>
                <a:chExt cx="1116536" cy="956530"/>
              </a:xfrm>
              <a:grpFill/>
            </p:grpSpPr>
            <p:sp>
              <p:nvSpPr>
                <p:cNvPr id="500" name="49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1" name="50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7" name="496 Grupo"/>
              <p:cNvGrpSpPr/>
              <p:nvPr/>
            </p:nvGrpSpPr>
            <p:grpSpPr>
              <a:xfrm>
                <a:off x="1044000" y="843558"/>
                <a:ext cx="1116536" cy="956530"/>
                <a:chOff x="323528" y="627534"/>
                <a:chExt cx="1116536" cy="956530"/>
              </a:xfrm>
              <a:grpFill/>
            </p:grpSpPr>
            <p:sp>
              <p:nvSpPr>
                <p:cNvPr id="498" name="49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9" name="49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9" name="448 Grupo"/>
          <p:cNvGrpSpPr/>
          <p:nvPr/>
        </p:nvGrpSpPr>
        <p:grpSpPr>
          <a:xfrm>
            <a:off x="-28575" y="107176"/>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72" name="471 Grupo"/>
            <p:cNvGrpSpPr/>
            <p:nvPr/>
          </p:nvGrpSpPr>
          <p:grpSpPr>
            <a:xfrm>
              <a:off x="0" y="34950"/>
              <a:ext cx="2160536" cy="1765138"/>
              <a:chOff x="0" y="34950"/>
              <a:chExt cx="2160536" cy="1765138"/>
            </a:xfrm>
            <a:grpFill/>
          </p:grpSpPr>
          <p:grpSp>
            <p:nvGrpSpPr>
              <p:cNvPr id="487" name="486 Grupo"/>
              <p:cNvGrpSpPr/>
              <p:nvPr/>
            </p:nvGrpSpPr>
            <p:grpSpPr>
              <a:xfrm>
                <a:off x="0" y="34950"/>
                <a:ext cx="1116536" cy="956530"/>
                <a:chOff x="323528" y="627534"/>
                <a:chExt cx="1116536" cy="956530"/>
              </a:xfrm>
              <a:grpFill/>
            </p:grpSpPr>
            <p:sp>
              <p:nvSpPr>
                <p:cNvPr id="491" name="49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2" name="49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8" name="487 Grupo"/>
              <p:cNvGrpSpPr/>
              <p:nvPr/>
            </p:nvGrpSpPr>
            <p:grpSpPr>
              <a:xfrm>
                <a:off x="1044000" y="843558"/>
                <a:ext cx="1116536" cy="956530"/>
                <a:chOff x="323528" y="627534"/>
                <a:chExt cx="1116536" cy="956530"/>
              </a:xfrm>
              <a:grpFill/>
            </p:grpSpPr>
            <p:sp>
              <p:nvSpPr>
                <p:cNvPr id="489" name="48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0" name="48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73" name="472 Grupo"/>
            <p:cNvGrpSpPr/>
            <p:nvPr/>
          </p:nvGrpSpPr>
          <p:grpSpPr>
            <a:xfrm>
              <a:off x="2123728" y="1635646"/>
              <a:ext cx="2160536" cy="1765138"/>
              <a:chOff x="0" y="34950"/>
              <a:chExt cx="2160536" cy="1765138"/>
            </a:xfrm>
            <a:grpFill/>
          </p:grpSpPr>
          <p:grpSp>
            <p:nvGrpSpPr>
              <p:cNvPr id="481" name="480 Grupo"/>
              <p:cNvGrpSpPr/>
              <p:nvPr/>
            </p:nvGrpSpPr>
            <p:grpSpPr>
              <a:xfrm>
                <a:off x="0" y="34950"/>
                <a:ext cx="1116536" cy="956530"/>
                <a:chOff x="323528" y="627534"/>
                <a:chExt cx="1116536" cy="956530"/>
              </a:xfrm>
              <a:grpFill/>
            </p:grpSpPr>
            <p:sp>
              <p:nvSpPr>
                <p:cNvPr id="485" name="48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6" name="48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2" name="481 Grupo"/>
              <p:cNvGrpSpPr/>
              <p:nvPr/>
            </p:nvGrpSpPr>
            <p:grpSpPr>
              <a:xfrm>
                <a:off x="1044000" y="843558"/>
                <a:ext cx="1116536" cy="956530"/>
                <a:chOff x="323528" y="627534"/>
                <a:chExt cx="1116536" cy="956530"/>
              </a:xfrm>
              <a:grpFill/>
            </p:grpSpPr>
            <p:sp>
              <p:nvSpPr>
                <p:cNvPr id="483" name="48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4" name="48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74" name="473 Grupo"/>
            <p:cNvGrpSpPr/>
            <p:nvPr/>
          </p:nvGrpSpPr>
          <p:grpSpPr>
            <a:xfrm>
              <a:off x="4248000" y="3204000"/>
              <a:ext cx="2160536" cy="1765138"/>
              <a:chOff x="0" y="34950"/>
              <a:chExt cx="2160536" cy="1765138"/>
            </a:xfrm>
            <a:grpFill/>
          </p:grpSpPr>
          <p:grpSp>
            <p:nvGrpSpPr>
              <p:cNvPr id="475" name="474 Grupo"/>
              <p:cNvGrpSpPr/>
              <p:nvPr/>
            </p:nvGrpSpPr>
            <p:grpSpPr>
              <a:xfrm>
                <a:off x="0" y="34950"/>
                <a:ext cx="1116536" cy="956530"/>
                <a:chOff x="323528" y="627534"/>
                <a:chExt cx="1116536" cy="956530"/>
              </a:xfrm>
              <a:grpFill/>
            </p:grpSpPr>
            <p:sp>
              <p:nvSpPr>
                <p:cNvPr id="479" name="47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0" name="47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6" name="475 Grupo"/>
              <p:cNvGrpSpPr/>
              <p:nvPr/>
            </p:nvGrpSpPr>
            <p:grpSpPr>
              <a:xfrm>
                <a:off x="1044000" y="843558"/>
                <a:ext cx="1116536" cy="956530"/>
                <a:chOff x="323528" y="627534"/>
                <a:chExt cx="1116536" cy="956530"/>
              </a:xfrm>
              <a:grpFill/>
            </p:grpSpPr>
            <p:sp>
              <p:nvSpPr>
                <p:cNvPr id="477" name="47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8" name="47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50" name="449 Grupo"/>
          <p:cNvGrpSpPr/>
          <p:nvPr/>
        </p:nvGrpSpPr>
        <p:grpSpPr>
          <a:xfrm>
            <a:off x="-28575" y="886498"/>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51" name="450 Grupo"/>
            <p:cNvGrpSpPr/>
            <p:nvPr/>
          </p:nvGrpSpPr>
          <p:grpSpPr>
            <a:xfrm>
              <a:off x="0" y="34950"/>
              <a:ext cx="2160536" cy="1765138"/>
              <a:chOff x="0" y="34950"/>
              <a:chExt cx="2160536" cy="1765138"/>
            </a:xfrm>
            <a:grpFill/>
          </p:grpSpPr>
          <p:grpSp>
            <p:nvGrpSpPr>
              <p:cNvPr id="466" name="465 Grupo"/>
              <p:cNvGrpSpPr/>
              <p:nvPr/>
            </p:nvGrpSpPr>
            <p:grpSpPr>
              <a:xfrm>
                <a:off x="0" y="34950"/>
                <a:ext cx="1116536" cy="956530"/>
                <a:chOff x="323528" y="627534"/>
                <a:chExt cx="1116536" cy="956530"/>
              </a:xfrm>
              <a:grpFill/>
            </p:grpSpPr>
            <p:sp>
              <p:nvSpPr>
                <p:cNvPr id="470" name="46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1" name="47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7" name="466 Grupo"/>
              <p:cNvGrpSpPr/>
              <p:nvPr/>
            </p:nvGrpSpPr>
            <p:grpSpPr>
              <a:xfrm>
                <a:off x="1044000" y="843558"/>
                <a:ext cx="1116536" cy="956530"/>
                <a:chOff x="323528" y="627534"/>
                <a:chExt cx="1116536" cy="956530"/>
              </a:xfrm>
              <a:grpFill/>
            </p:grpSpPr>
            <p:sp>
              <p:nvSpPr>
                <p:cNvPr id="468" name="46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9" name="46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52" name="451 Grupo"/>
            <p:cNvGrpSpPr/>
            <p:nvPr/>
          </p:nvGrpSpPr>
          <p:grpSpPr>
            <a:xfrm>
              <a:off x="2123728" y="1635646"/>
              <a:ext cx="2160536" cy="1765138"/>
              <a:chOff x="0" y="34950"/>
              <a:chExt cx="2160536" cy="1765138"/>
            </a:xfrm>
            <a:grpFill/>
          </p:grpSpPr>
          <p:grpSp>
            <p:nvGrpSpPr>
              <p:cNvPr id="460" name="459 Grupo"/>
              <p:cNvGrpSpPr/>
              <p:nvPr/>
            </p:nvGrpSpPr>
            <p:grpSpPr>
              <a:xfrm>
                <a:off x="0" y="34950"/>
                <a:ext cx="1116536" cy="956530"/>
                <a:chOff x="323528" y="627534"/>
                <a:chExt cx="1116536" cy="956530"/>
              </a:xfrm>
              <a:grpFill/>
            </p:grpSpPr>
            <p:sp>
              <p:nvSpPr>
                <p:cNvPr id="464" name="46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5" name="46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1" name="460 Grupo"/>
              <p:cNvGrpSpPr/>
              <p:nvPr/>
            </p:nvGrpSpPr>
            <p:grpSpPr>
              <a:xfrm>
                <a:off x="1044000" y="843558"/>
                <a:ext cx="1116536" cy="956530"/>
                <a:chOff x="323528" y="627534"/>
                <a:chExt cx="1116536" cy="956530"/>
              </a:xfrm>
              <a:grpFill/>
            </p:grpSpPr>
            <p:sp>
              <p:nvSpPr>
                <p:cNvPr id="462" name="46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3" name="46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53" name="452 Grupo"/>
            <p:cNvGrpSpPr/>
            <p:nvPr/>
          </p:nvGrpSpPr>
          <p:grpSpPr>
            <a:xfrm>
              <a:off x="4248000" y="3204000"/>
              <a:ext cx="2160536" cy="1765138"/>
              <a:chOff x="0" y="34950"/>
              <a:chExt cx="2160536" cy="1765138"/>
            </a:xfrm>
            <a:grpFill/>
          </p:grpSpPr>
          <p:grpSp>
            <p:nvGrpSpPr>
              <p:cNvPr id="454" name="453 Grupo"/>
              <p:cNvGrpSpPr/>
              <p:nvPr/>
            </p:nvGrpSpPr>
            <p:grpSpPr>
              <a:xfrm>
                <a:off x="0" y="34950"/>
                <a:ext cx="1116536" cy="956530"/>
                <a:chOff x="323528" y="627534"/>
                <a:chExt cx="1116536" cy="956530"/>
              </a:xfrm>
              <a:grpFill/>
            </p:grpSpPr>
            <p:sp>
              <p:nvSpPr>
                <p:cNvPr id="458" name="45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9" name="45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5" name="454 Grupo"/>
              <p:cNvGrpSpPr/>
              <p:nvPr/>
            </p:nvGrpSpPr>
            <p:grpSpPr>
              <a:xfrm>
                <a:off x="1044000" y="843558"/>
                <a:ext cx="1116536" cy="956530"/>
                <a:chOff x="323528" y="627534"/>
                <a:chExt cx="1116536" cy="956530"/>
              </a:xfrm>
              <a:grpFill/>
            </p:grpSpPr>
            <p:sp>
              <p:nvSpPr>
                <p:cNvPr id="456" name="45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7" name="45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8" name="577 Grupo"/>
          <p:cNvGrpSpPr/>
          <p:nvPr/>
        </p:nvGrpSpPr>
        <p:grpSpPr>
          <a:xfrm rot="10800000" flipH="1">
            <a:off x="40897" y="4042078"/>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89" name="688 Grupo"/>
            <p:cNvGrpSpPr/>
            <p:nvPr/>
          </p:nvGrpSpPr>
          <p:grpSpPr>
            <a:xfrm>
              <a:off x="0" y="34950"/>
              <a:ext cx="2160536" cy="1765138"/>
              <a:chOff x="0" y="34950"/>
              <a:chExt cx="2160536" cy="1765138"/>
            </a:xfrm>
            <a:grpFill/>
          </p:grpSpPr>
          <p:grpSp>
            <p:nvGrpSpPr>
              <p:cNvPr id="704" name="703 Grupo"/>
              <p:cNvGrpSpPr/>
              <p:nvPr/>
            </p:nvGrpSpPr>
            <p:grpSpPr>
              <a:xfrm>
                <a:off x="0" y="34950"/>
                <a:ext cx="1116536" cy="956530"/>
                <a:chOff x="323528" y="627534"/>
                <a:chExt cx="1116536" cy="956530"/>
              </a:xfrm>
              <a:grpFill/>
            </p:grpSpPr>
            <p:sp>
              <p:nvSpPr>
                <p:cNvPr id="708" name="70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9" name="70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5" name="704 Grupo"/>
              <p:cNvGrpSpPr/>
              <p:nvPr/>
            </p:nvGrpSpPr>
            <p:grpSpPr>
              <a:xfrm>
                <a:off x="1044000" y="843558"/>
                <a:ext cx="1116536" cy="956530"/>
                <a:chOff x="323528" y="627534"/>
                <a:chExt cx="1116536" cy="956530"/>
              </a:xfrm>
              <a:grpFill/>
            </p:grpSpPr>
            <p:sp>
              <p:nvSpPr>
                <p:cNvPr id="706" name="7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7" name="7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90" name="689 Grupo"/>
            <p:cNvGrpSpPr/>
            <p:nvPr/>
          </p:nvGrpSpPr>
          <p:grpSpPr>
            <a:xfrm>
              <a:off x="2123728" y="1635646"/>
              <a:ext cx="2160536" cy="1765138"/>
              <a:chOff x="0" y="34950"/>
              <a:chExt cx="2160536" cy="1765138"/>
            </a:xfrm>
            <a:grpFill/>
          </p:grpSpPr>
          <p:grpSp>
            <p:nvGrpSpPr>
              <p:cNvPr id="698" name="697 Grupo"/>
              <p:cNvGrpSpPr/>
              <p:nvPr/>
            </p:nvGrpSpPr>
            <p:grpSpPr>
              <a:xfrm>
                <a:off x="0" y="34950"/>
                <a:ext cx="1116536" cy="956530"/>
                <a:chOff x="323528" y="627534"/>
                <a:chExt cx="1116536" cy="956530"/>
              </a:xfrm>
              <a:grpFill/>
            </p:grpSpPr>
            <p:sp>
              <p:nvSpPr>
                <p:cNvPr id="702" name="70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3" name="70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9" name="698 Grupo"/>
              <p:cNvGrpSpPr/>
              <p:nvPr/>
            </p:nvGrpSpPr>
            <p:grpSpPr>
              <a:xfrm>
                <a:off x="1044000" y="843558"/>
                <a:ext cx="1116536" cy="956530"/>
                <a:chOff x="323528" y="627534"/>
                <a:chExt cx="1116536" cy="956530"/>
              </a:xfrm>
              <a:grpFill/>
            </p:grpSpPr>
            <p:sp>
              <p:nvSpPr>
                <p:cNvPr id="700" name="69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1" name="70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91" name="690 Grupo"/>
            <p:cNvGrpSpPr/>
            <p:nvPr/>
          </p:nvGrpSpPr>
          <p:grpSpPr>
            <a:xfrm>
              <a:off x="4248000" y="3204000"/>
              <a:ext cx="2160536" cy="1765138"/>
              <a:chOff x="0" y="34950"/>
              <a:chExt cx="2160536" cy="1765138"/>
            </a:xfrm>
            <a:grpFill/>
          </p:grpSpPr>
          <p:grpSp>
            <p:nvGrpSpPr>
              <p:cNvPr id="692" name="691 Grupo"/>
              <p:cNvGrpSpPr/>
              <p:nvPr/>
            </p:nvGrpSpPr>
            <p:grpSpPr>
              <a:xfrm>
                <a:off x="0" y="34950"/>
                <a:ext cx="1116536" cy="956530"/>
                <a:chOff x="323528" y="627534"/>
                <a:chExt cx="1116536" cy="956530"/>
              </a:xfrm>
              <a:grpFill/>
            </p:grpSpPr>
            <p:sp>
              <p:nvSpPr>
                <p:cNvPr id="696" name="69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7" name="69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3" name="692 Grupo"/>
              <p:cNvGrpSpPr/>
              <p:nvPr/>
            </p:nvGrpSpPr>
            <p:grpSpPr>
              <a:xfrm>
                <a:off x="1044000" y="843558"/>
                <a:ext cx="1116536" cy="956530"/>
                <a:chOff x="323528" y="627534"/>
                <a:chExt cx="1116536" cy="956530"/>
              </a:xfrm>
              <a:grpFill/>
            </p:grpSpPr>
            <p:sp>
              <p:nvSpPr>
                <p:cNvPr id="694" name="69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5" name="69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9" name="578 Grupo"/>
          <p:cNvGrpSpPr/>
          <p:nvPr/>
        </p:nvGrpSpPr>
        <p:grpSpPr>
          <a:xfrm rot="10800000" flipH="1">
            <a:off x="15560" y="3296544"/>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68" name="667 Grupo"/>
            <p:cNvGrpSpPr/>
            <p:nvPr/>
          </p:nvGrpSpPr>
          <p:grpSpPr>
            <a:xfrm>
              <a:off x="0" y="34950"/>
              <a:ext cx="2160536" cy="1765138"/>
              <a:chOff x="0" y="34950"/>
              <a:chExt cx="2160536" cy="1765138"/>
            </a:xfrm>
            <a:grpFill/>
          </p:grpSpPr>
          <p:grpSp>
            <p:nvGrpSpPr>
              <p:cNvPr id="683" name="682 Grupo"/>
              <p:cNvGrpSpPr/>
              <p:nvPr/>
            </p:nvGrpSpPr>
            <p:grpSpPr>
              <a:xfrm>
                <a:off x="0" y="34950"/>
                <a:ext cx="1116536" cy="956530"/>
                <a:chOff x="323528" y="627534"/>
                <a:chExt cx="1116536" cy="956530"/>
              </a:xfrm>
              <a:grpFill/>
            </p:grpSpPr>
            <p:sp>
              <p:nvSpPr>
                <p:cNvPr id="687" name="68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8" name="68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4" name="683 Grupo"/>
              <p:cNvGrpSpPr/>
              <p:nvPr/>
            </p:nvGrpSpPr>
            <p:grpSpPr>
              <a:xfrm>
                <a:off x="1044000" y="843558"/>
                <a:ext cx="1116536" cy="956530"/>
                <a:chOff x="323528" y="627534"/>
                <a:chExt cx="1116536" cy="956530"/>
              </a:xfrm>
              <a:grpFill/>
            </p:grpSpPr>
            <p:sp>
              <p:nvSpPr>
                <p:cNvPr id="685" name="68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6" name="68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69" name="668 Grupo"/>
            <p:cNvGrpSpPr/>
            <p:nvPr/>
          </p:nvGrpSpPr>
          <p:grpSpPr>
            <a:xfrm>
              <a:off x="2123728" y="1635646"/>
              <a:ext cx="2160536" cy="1765138"/>
              <a:chOff x="0" y="34950"/>
              <a:chExt cx="2160536" cy="1765138"/>
            </a:xfrm>
            <a:grpFill/>
          </p:grpSpPr>
          <p:grpSp>
            <p:nvGrpSpPr>
              <p:cNvPr id="677" name="676 Grupo"/>
              <p:cNvGrpSpPr/>
              <p:nvPr/>
            </p:nvGrpSpPr>
            <p:grpSpPr>
              <a:xfrm>
                <a:off x="0" y="34950"/>
                <a:ext cx="1116536" cy="956530"/>
                <a:chOff x="323528" y="627534"/>
                <a:chExt cx="1116536" cy="956530"/>
              </a:xfrm>
              <a:grpFill/>
            </p:grpSpPr>
            <p:sp>
              <p:nvSpPr>
                <p:cNvPr id="681" name="68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2" name="68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8" name="677 Grupo"/>
              <p:cNvGrpSpPr/>
              <p:nvPr/>
            </p:nvGrpSpPr>
            <p:grpSpPr>
              <a:xfrm>
                <a:off x="1044000" y="843558"/>
                <a:ext cx="1116536" cy="956530"/>
                <a:chOff x="323528" y="627534"/>
                <a:chExt cx="1116536" cy="956530"/>
              </a:xfrm>
              <a:grpFill/>
            </p:grpSpPr>
            <p:sp>
              <p:nvSpPr>
                <p:cNvPr id="679" name="67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0" name="67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70" name="669 Grupo"/>
            <p:cNvGrpSpPr/>
            <p:nvPr/>
          </p:nvGrpSpPr>
          <p:grpSpPr>
            <a:xfrm>
              <a:off x="4248000" y="3204000"/>
              <a:ext cx="2160536" cy="1765138"/>
              <a:chOff x="0" y="34950"/>
              <a:chExt cx="2160536" cy="1765138"/>
            </a:xfrm>
            <a:grpFill/>
          </p:grpSpPr>
          <p:grpSp>
            <p:nvGrpSpPr>
              <p:cNvPr id="671" name="670 Grupo"/>
              <p:cNvGrpSpPr/>
              <p:nvPr/>
            </p:nvGrpSpPr>
            <p:grpSpPr>
              <a:xfrm>
                <a:off x="0" y="34950"/>
                <a:ext cx="1116536" cy="956530"/>
                <a:chOff x="323528" y="627534"/>
                <a:chExt cx="1116536" cy="956530"/>
              </a:xfrm>
              <a:grpFill/>
            </p:grpSpPr>
            <p:sp>
              <p:nvSpPr>
                <p:cNvPr id="675" name="67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6" name="67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2" name="671 Grupo"/>
              <p:cNvGrpSpPr/>
              <p:nvPr/>
            </p:nvGrpSpPr>
            <p:grpSpPr>
              <a:xfrm>
                <a:off x="1044000" y="843558"/>
                <a:ext cx="1116536" cy="956530"/>
                <a:chOff x="323528" y="627534"/>
                <a:chExt cx="1116536" cy="956530"/>
              </a:xfrm>
              <a:grpFill/>
            </p:grpSpPr>
            <p:sp>
              <p:nvSpPr>
                <p:cNvPr id="673" name="67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4" name="67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0" name="579 Grupo"/>
          <p:cNvGrpSpPr/>
          <p:nvPr/>
        </p:nvGrpSpPr>
        <p:grpSpPr>
          <a:xfrm rot="10800000" flipH="1">
            <a:off x="15560" y="2517224"/>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47" name="646 Grupo"/>
            <p:cNvGrpSpPr/>
            <p:nvPr/>
          </p:nvGrpSpPr>
          <p:grpSpPr>
            <a:xfrm>
              <a:off x="0" y="34950"/>
              <a:ext cx="2160536" cy="1765138"/>
              <a:chOff x="0" y="34950"/>
              <a:chExt cx="2160536" cy="1765138"/>
            </a:xfrm>
            <a:grpFill/>
          </p:grpSpPr>
          <p:grpSp>
            <p:nvGrpSpPr>
              <p:cNvPr id="662" name="661 Grupo"/>
              <p:cNvGrpSpPr/>
              <p:nvPr/>
            </p:nvGrpSpPr>
            <p:grpSpPr>
              <a:xfrm>
                <a:off x="0" y="34950"/>
                <a:ext cx="1116536" cy="956530"/>
                <a:chOff x="323528" y="627534"/>
                <a:chExt cx="1116536" cy="956530"/>
              </a:xfrm>
              <a:grpFill/>
            </p:grpSpPr>
            <p:sp>
              <p:nvSpPr>
                <p:cNvPr id="666" name="66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7" name="66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63" name="662 Grupo"/>
              <p:cNvGrpSpPr/>
              <p:nvPr/>
            </p:nvGrpSpPr>
            <p:grpSpPr>
              <a:xfrm>
                <a:off x="1044000" y="843558"/>
                <a:ext cx="1116536" cy="956530"/>
                <a:chOff x="323528" y="627534"/>
                <a:chExt cx="1116536" cy="956530"/>
              </a:xfrm>
              <a:grpFill/>
            </p:grpSpPr>
            <p:sp>
              <p:nvSpPr>
                <p:cNvPr id="664" name="66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5" name="66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48" name="647 Grupo"/>
            <p:cNvGrpSpPr/>
            <p:nvPr/>
          </p:nvGrpSpPr>
          <p:grpSpPr>
            <a:xfrm>
              <a:off x="2123728" y="1635646"/>
              <a:ext cx="2160536" cy="1765138"/>
              <a:chOff x="0" y="34950"/>
              <a:chExt cx="2160536" cy="1765138"/>
            </a:xfrm>
            <a:grpFill/>
          </p:grpSpPr>
          <p:grpSp>
            <p:nvGrpSpPr>
              <p:cNvPr id="656" name="655 Grupo"/>
              <p:cNvGrpSpPr/>
              <p:nvPr/>
            </p:nvGrpSpPr>
            <p:grpSpPr>
              <a:xfrm>
                <a:off x="0" y="34950"/>
                <a:ext cx="1116536" cy="956530"/>
                <a:chOff x="323528" y="627534"/>
                <a:chExt cx="1116536" cy="956530"/>
              </a:xfrm>
              <a:grpFill/>
            </p:grpSpPr>
            <p:sp>
              <p:nvSpPr>
                <p:cNvPr id="660" name="65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1" name="66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7" name="656 Grupo"/>
              <p:cNvGrpSpPr/>
              <p:nvPr/>
            </p:nvGrpSpPr>
            <p:grpSpPr>
              <a:xfrm>
                <a:off x="1044000" y="843558"/>
                <a:ext cx="1116536" cy="956530"/>
                <a:chOff x="323528" y="627534"/>
                <a:chExt cx="1116536" cy="956530"/>
              </a:xfrm>
              <a:grpFill/>
            </p:grpSpPr>
            <p:sp>
              <p:nvSpPr>
                <p:cNvPr id="658" name="65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9" name="65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49" name="648 Grupo"/>
            <p:cNvGrpSpPr/>
            <p:nvPr/>
          </p:nvGrpSpPr>
          <p:grpSpPr>
            <a:xfrm>
              <a:off x="4248000" y="3204000"/>
              <a:ext cx="2160536" cy="1765138"/>
              <a:chOff x="0" y="34950"/>
              <a:chExt cx="2160536" cy="1765138"/>
            </a:xfrm>
            <a:grpFill/>
          </p:grpSpPr>
          <p:grpSp>
            <p:nvGrpSpPr>
              <p:cNvPr id="650" name="649 Grupo"/>
              <p:cNvGrpSpPr/>
              <p:nvPr/>
            </p:nvGrpSpPr>
            <p:grpSpPr>
              <a:xfrm>
                <a:off x="0" y="34950"/>
                <a:ext cx="1116536" cy="956530"/>
                <a:chOff x="323528" y="627534"/>
                <a:chExt cx="1116536" cy="956530"/>
              </a:xfrm>
              <a:grpFill/>
            </p:grpSpPr>
            <p:sp>
              <p:nvSpPr>
                <p:cNvPr id="654" name="65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5" name="65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1" name="650 Grupo"/>
              <p:cNvGrpSpPr/>
              <p:nvPr/>
            </p:nvGrpSpPr>
            <p:grpSpPr>
              <a:xfrm>
                <a:off x="1044000" y="843558"/>
                <a:ext cx="1116536" cy="956530"/>
                <a:chOff x="323528" y="627534"/>
                <a:chExt cx="1116536" cy="956530"/>
              </a:xfrm>
              <a:grpFill/>
            </p:grpSpPr>
            <p:sp>
              <p:nvSpPr>
                <p:cNvPr id="652" name="65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3" name="65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1" name="580 Grupo"/>
          <p:cNvGrpSpPr/>
          <p:nvPr/>
        </p:nvGrpSpPr>
        <p:grpSpPr>
          <a:xfrm rot="10800000">
            <a:off x="2034818" y="4037361"/>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26" name="625 Grupo"/>
            <p:cNvGrpSpPr/>
            <p:nvPr/>
          </p:nvGrpSpPr>
          <p:grpSpPr>
            <a:xfrm>
              <a:off x="0" y="34950"/>
              <a:ext cx="2160536" cy="1765138"/>
              <a:chOff x="0" y="34950"/>
              <a:chExt cx="2160536" cy="1765138"/>
            </a:xfrm>
            <a:grpFill/>
          </p:grpSpPr>
          <p:grpSp>
            <p:nvGrpSpPr>
              <p:cNvPr id="641" name="640 Grupo"/>
              <p:cNvGrpSpPr/>
              <p:nvPr/>
            </p:nvGrpSpPr>
            <p:grpSpPr>
              <a:xfrm>
                <a:off x="0" y="34950"/>
                <a:ext cx="1116536" cy="956530"/>
                <a:chOff x="323528" y="627534"/>
                <a:chExt cx="1116536" cy="956530"/>
              </a:xfrm>
              <a:grpFill/>
            </p:grpSpPr>
            <p:sp>
              <p:nvSpPr>
                <p:cNvPr id="645" name="64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6" name="64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2" name="641 Grupo"/>
              <p:cNvGrpSpPr/>
              <p:nvPr/>
            </p:nvGrpSpPr>
            <p:grpSpPr>
              <a:xfrm>
                <a:off x="1044000" y="843558"/>
                <a:ext cx="1116536" cy="956530"/>
                <a:chOff x="323528" y="627534"/>
                <a:chExt cx="1116536" cy="956530"/>
              </a:xfrm>
              <a:grpFill/>
            </p:grpSpPr>
            <p:sp>
              <p:nvSpPr>
                <p:cNvPr id="643" name="64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4" name="64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27" name="626 Grupo"/>
            <p:cNvGrpSpPr/>
            <p:nvPr/>
          </p:nvGrpSpPr>
          <p:grpSpPr>
            <a:xfrm>
              <a:off x="2123728" y="1635646"/>
              <a:ext cx="2160536" cy="1765138"/>
              <a:chOff x="0" y="34950"/>
              <a:chExt cx="2160536" cy="1765138"/>
            </a:xfrm>
            <a:grpFill/>
          </p:grpSpPr>
          <p:grpSp>
            <p:nvGrpSpPr>
              <p:cNvPr id="635" name="634 Grupo"/>
              <p:cNvGrpSpPr/>
              <p:nvPr/>
            </p:nvGrpSpPr>
            <p:grpSpPr>
              <a:xfrm>
                <a:off x="0" y="34950"/>
                <a:ext cx="1116536" cy="956530"/>
                <a:chOff x="323528" y="627534"/>
                <a:chExt cx="1116536" cy="956530"/>
              </a:xfrm>
              <a:grpFill/>
            </p:grpSpPr>
            <p:sp>
              <p:nvSpPr>
                <p:cNvPr id="639" name="63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0" name="63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6" name="635 Grupo"/>
              <p:cNvGrpSpPr/>
              <p:nvPr/>
            </p:nvGrpSpPr>
            <p:grpSpPr>
              <a:xfrm>
                <a:off x="1044000" y="843558"/>
                <a:ext cx="1116536" cy="956530"/>
                <a:chOff x="323528" y="627534"/>
                <a:chExt cx="1116536" cy="956530"/>
              </a:xfrm>
              <a:grpFill/>
            </p:grpSpPr>
            <p:sp>
              <p:nvSpPr>
                <p:cNvPr id="637" name="63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8" name="63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28" name="627 Grupo"/>
            <p:cNvGrpSpPr/>
            <p:nvPr/>
          </p:nvGrpSpPr>
          <p:grpSpPr>
            <a:xfrm>
              <a:off x="4248000" y="3204000"/>
              <a:ext cx="2160536" cy="1765138"/>
              <a:chOff x="0" y="34950"/>
              <a:chExt cx="2160536" cy="1765138"/>
            </a:xfrm>
            <a:grpFill/>
          </p:grpSpPr>
          <p:grpSp>
            <p:nvGrpSpPr>
              <p:cNvPr id="629" name="628 Grupo"/>
              <p:cNvGrpSpPr/>
              <p:nvPr/>
            </p:nvGrpSpPr>
            <p:grpSpPr>
              <a:xfrm>
                <a:off x="0" y="34950"/>
                <a:ext cx="1116536" cy="956530"/>
                <a:chOff x="323528" y="627534"/>
                <a:chExt cx="1116536" cy="956530"/>
              </a:xfrm>
              <a:grpFill/>
            </p:grpSpPr>
            <p:sp>
              <p:nvSpPr>
                <p:cNvPr id="633" name="63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4" name="63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0" name="629 Grupo"/>
              <p:cNvGrpSpPr/>
              <p:nvPr/>
            </p:nvGrpSpPr>
            <p:grpSpPr>
              <a:xfrm>
                <a:off x="1044000" y="843558"/>
                <a:ext cx="1116536" cy="956530"/>
                <a:chOff x="323528" y="627534"/>
                <a:chExt cx="1116536" cy="956530"/>
              </a:xfrm>
              <a:grpFill/>
            </p:grpSpPr>
            <p:sp>
              <p:nvSpPr>
                <p:cNvPr id="631" name="63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2" name="63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2" name="581 Grupo"/>
          <p:cNvGrpSpPr/>
          <p:nvPr/>
        </p:nvGrpSpPr>
        <p:grpSpPr>
          <a:xfrm rot="10800000">
            <a:off x="2060154" y="3291828"/>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605" name="604 Grupo"/>
            <p:cNvGrpSpPr/>
            <p:nvPr/>
          </p:nvGrpSpPr>
          <p:grpSpPr>
            <a:xfrm>
              <a:off x="0" y="34950"/>
              <a:ext cx="2160536" cy="1765138"/>
              <a:chOff x="0" y="34950"/>
              <a:chExt cx="2160536" cy="1765138"/>
            </a:xfrm>
            <a:grpFill/>
          </p:grpSpPr>
          <p:grpSp>
            <p:nvGrpSpPr>
              <p:cNvPr id="620" name="619 Grupo"/>
              <p:cNvGrpSpPr/>
              <p:nvPr/>
            </p:nvGrpSpPr>
            <p:grpSpPr>
              <a:xfrm>
                <a:off x="0" y="34950"/>
                <a:ext cx="1116536" cy="956530"/>
                <a:chOff x="323528" y="627534"/>
                <a:chExt cx="1116536" cy="956530"/>
              </a:xfrm>
              <a:grpFill/>
            </p:grpSpPr>
            <p:sp>
              <p:nvSpPr>
                <p:cNvPr id="624" name="62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5" name="62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1" name="620 Grupo"/>
              <p:cNvGrpSpPr/>
              <p:nvPr/>
            </p:nvGrpSpPr>
            <p:grpSpPr>
              <a:xfrm>
                <a:off x="1044000" y="843558"/>
                <a:ext cx="1116536" cy="956530"/>
                <a:chOff x="323528" y="627534"/>
                <a:chExt cx="1116536" cy="956530"/>
              </a:xfrm>
              <a:grpFill/>
            </p:grpSpPr>
            <p:sp>
              <p:nvSpPr>
                <p:cNvPr id="622" name="62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3" name="62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6" name="605 Grupo"/>
            <p:cNvGrpSpPr/>
            <p:nvPr/>
          </p:nvGrpSpPr>
          <p:grpSpPr>
            <a:xfrm>
              <a:off x="2123728" y="1635646"/>
              <a:ext cx="2160536" cy="1765138"/>
              <a:chOff x="0" y="34950"/>
              <a:chExt cx="2160536" cy="1765138"/>
            </a:xfrm>
            <a:grpFill/>
          </p:grpSpPr>
          <p:grpSp>
            <p:nvGrpSpPr>
              <p:cNvPr id="614" name="613 Grupo"/>
              <p:cNvGrpSpPr/>
              <p:nvPr/>
            </p:nvGrpSpPr>
            <p:grpSpPr>
              <a:xfrm>
                <a:off x="0" y="34950"/>
                <a:ext cx="1116536" cy="956530"/>
                <a:chOff x="323528" y="627534"/>
                <a:chExt cx="1116536" cy="956530"/>
              </a:xfrm>
              <a:grpFill/>
            </p:grpSpPr>
            <p:sp>
              <p:nvSpPr>
                <p:cNvPr id="618" name="6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9" name="6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5" name="614 Grupo"/>
              <p:cNvGrpSpPr/>
              <p:nvPr/>
            </p:nvGrpSpPr>
            <p:grpSpPr>
              <a:xfrm>
                <a:off x="1044000" y="843558"/>
                <a:ext cx="1116536" cy="956530"/>
                <a:chOff x="323528" y="627534"/>
                <a:chExt cx="1116536" cy="956530"/>
              </a:xfrm>
              <a:grpFill/>
            </p:grpSpPr>
            <p:sp>
              <p:nvSpPr>
                <p:cNvPr id="616" name="61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7" name="61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7" name="606 Grupo"/>
            <p:cNvGrpSpPr/>
            <p:nvPr/>
          </p:nvGrpSpPr>
          <p:grpSpPr>
            <a:xfrm>
              <a:off x="4248000" y="3204000"/>
              <a:ext cx="2160536" cy="1765138"/>
              <a:chOff x="0" y="34950"/>
              <a:chExt cx="2160536" cy="1765138"/>
            </a:xfrm>
            <a:grpFill/>
          </p:grpSpPr>
          <p:grpSp>
            <p:nvGrpSpPr>
              <p:cNvPr id="608" name="607 Grupo"/>
              <p:cNvGrpSpPr/>
              <p:nvPr/>
            </p:nvGrpSpPr>
            <p:grpSpPr>
              <a:xfrm>
                <a:off x="0" y="34950"/>
                <a:ext cx="1116536" cy="956530"/>
                <a:chOff x="323528" y="627534"/>
                <a:chExt cx="1116536" cy="956530"/>
              </a:xfrm>
              <a:grpFill/>
            </p:grpSpPr>
            <p:sp>
              <p:nvSpPr>
                <p:cNvPr id="612" name="6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3" name="6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9" name="608 Grupo"/>
              <p:cNvGrpSpPr/>
              <p:nvPr/>
            </p:nvGrpSpPr>
            <p:grpSpPr>
              <a:xfrm>
                <a:off x="1044000" y="843558"/>
                <a:ext cx="1116536" cy="956530"/>
                <a:chOff x="323528" y="627534"/>
                <a:chExt cx="1116536" cy="956530"/>
              </a:xfrm>
              <a:grpFill/>
            </p:grpSpPr>
            <p:sp>
              <p:nvSpPr>
                <p:cNvPr id="610" name="60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1" name="61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83" name="582 Grupo"/>
          <p:cNvGrpSpPr/>
          <p:nvPr/>
        </p:nvGrpSpPr>
        <p:grpSpPr>
          <a:xfrm rot="10800000">
            <a:off x="2060154" y="2512508"/>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584" name="583 Grupo"/>
            <p:cNvGrpSpPr/>
            <p:nvPr/>
          </p:nvGrpSpPr>
          <p:grpSpPr>
            <a:xfrm>
              <a:off x="0" y="34950"/>
              <a:ext cx="2160536" cy="1765138"/>
              <a:chOff x="0" y="34950"/>
              <a:chExt cx="2160536" cy="1765138"/>
            </a:xfrm>
            <a:grpFill/>
          </p:grpSpPr>
          <p:grpSp>
            <p:nvGrpSpPr>
              <p:cNvPr id="599" name="598 Grupo"/>
              <p:cNvGrpSpPr/>
              <p:nvPr/>
            </p:nvGrpSpPr>
            <p:grpSpPr>
              <a:xfrm>
                <a:off x="0" y="34950"/>
                <a:ext cx="1116536" cy="956530"/>
                <a:chOff x="323528" y="627534"/>
                <a:chExt cx="1116536" cy="956530"/>
              </a:xfrm>
              <a:grpFill/>
            </p:grpSpPr>
            <p:sp>
              <p:nvSpPr>
                <p:cNvPr id="603" name="602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4" name="603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0" name="599 Grupo"/>
              <p:cNvGrpSpPr/>
              <p:nvPr/>
            </p:nvGrpSpPr>
            <p:grpSpPr>
              <a:xfrm>
                <a:off x="1044000" y="843558"/>
                <a:ext cx="1116536" cy="956530"/>
                <a:chOff x="323528" y="627534"/>
                <a:chExt cx="1116536" cy="956530"/>
              </a:xfrm>
              <a:grpFill/>
            </p:grpSpPr>
            <p:sp>
              <p:nvSpPr>
                <p:cNvPr id="601" name="60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2" name="60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85" name="584 Grupo"/>
            <p:cNvGrpSpPr/>
            <p:nvPr/>
          </p:nvGrpSpPr>
          <p:grpSpPr>
            <a:xfrm>
              <a:off x="2123728" y="1635646"/>
              <a:ext cx="2160536" cy="1765138"/>
              <a:chOff x="0" y="34950"/>
              <a:chExt cx="2160536" cy="1765138"/>
            </a:xfrm>
            <a:grpFill/>
          </p:grpSpPr>
          <p:grpSp>
            <p:nvGrpSpPr>
              <p:cNvPr id="593" name="592 Grupo"/>
              <p:cNvGrpSpPr/>
              <p:nvPr/>
            </p:nvGrpSpPr>
            <p:grpSpPr>
              <a:xfrm>
                <a:off x="0" y="34950"/>
                <a:ext cx="1116536" cy="956530"/>
                <a:chOff x="323528" y="627534"/>
                <a:chExt cx="1116536" cy="956530"/>
              </a:xfrm>
              <a:grpFill/>
            </p:grpSpPr>
            <p:sp>
              <p:nvSpPr>
                <p:cNvPr id="597" name="596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8" name="597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4" name="593 Grupo"/>
              <p:cNvGrpSpPr/>
              <p:nvPr/>
            </p:nvGrpSpPr>
            <p:grpSpPr>
              <a:xfrm>
                <a:off x="1044000" y="843558"/>
                <a:ext cx="1116536" cy="956530"/>
                <a:chOff x="323528" y="627534"/>
                <a:chExt cx="1116536" cy="956530"/>
              </a:xfrm>
              <a:grpFill/>
            </p:grpSpPr>
            <p:sp>
              <p:nvSpPr>
                <p:cNvPr id="595" name="594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6" name="595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86" name="585 Grupo"/>
            <p:cNvGrpSpPr/>
            <p:nvPr/>
          </p:nvGrpSpPr>
          <p:grpSpPr>
            <a:xfrm>
              <a:off x="4248000" y="3204000"/>
              <a:ext cx="2160536" cy="1765138"/>
              <a:chOff x="0" y="34950"/>
              <a:chExt cx="2160536" cy="1765138"/>
            </a:xfrm>
            <a:grpFill/>
          </p:grpSpPr>
          <p:grpSp>
            <p:nvGrpSpPr>
              <p:cNvPr id="587" name="586 Grupo"/>
              <p:cNvGrpSpPr/>
              <p:nvPr/>
            </p:nvGrpSpPr>
            <p:grpSpPr>
              <a:xfrm>
                <a:off x="0" y="34950"/>
                <a:ext cx="1116536" cy="956530"/>
                <a:chOff x="323528" y="627534"/>
                <a:chExt cx="1116536" cy="956530"/>
              </a:xfrm>
              <a:grpFill/>
            </p:grpSpPr>
            <p:sp>
              <p:nvSpPr>
                <p:cNvPr id="591" name="590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2" name="591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8" name="587 Grupo"/>
              <p:cNvGrpSpPr/>
              <p:nvPr/>
            </p:nvGrpSpPr>
            <p:grpSpPr>
              <a:xfrm>
                <a:off x="1044000" y="843558"/>
                <a:ext cx="1116536" cy="956530"/>
                <a:chOff x="323528" y="627534"/>
                <a:chExt cx="1116536" cy="956530"/>
              </a:xfrm>
              <a:grpFill/>
            </p:grpSpPr>
            <p:sp>
              <p:nvSpPr>
                <p:cNvPr id="589" name="588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0" name="589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6" name="265 Grupo"/>
          <p:cNvGrpSpPr/>
          <p:nvPr/>
        </p:nvGrpSpPr>
        <p:grpSpPr>
          <a:xfrm flipH="1">
            <a:off x="6449172" y="-452586"/>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267" name="266 Grupo"/>
            <p:cNvGrpSpPr/>
            <p:nvPr/>
          </p:nvGrpSpPr>
          <p:grpSpPr>
            <a:xfrm>
              <a:off x="0" y="34950"/>
              <a:ext cx="2160536" cy="1765138"/>
              <a:chOff x="0" y="34950"/>
              <a:chExt cx="2160536" cy="1765138"/>
            </a:xfrm>
            <a:grpFill/>
          </p:grpSpPr>
          <p:grpSp>
            <p:nvGrpSpPr>
              <p:cNvPr id="282" name="281 Grupo"/>
              <p:cNvGrpSpPr/>
              <p:nvPr/>
            </p:nvGrpSpPr>
            <p:grpSpPr>
              <a:xfrm>
                <a:off x="0" y="34950"/>
                <a:ext cx="1116536" cy="956530"/>
                <a:chOff x="323528" y="627534"/>
                <a:chExt cx="1116536" cy="956530"/>
              </a:xfrm>
              <a:grpFill/>
            </p:grpSpPr>
            <p:sp>
              <p:nvSpPr>
                <p:cNvPr id="286" name="28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1044000" y="843558"/>
                <a:ext cx="1116536" cy="956530"/>
                <a:chOff x="323528" y="627534"/>
                <a:chExt cx="1116536" cy="956530"/>
              </a:xfrm>
              <a:grpFill/>
            </p:grpSpPr>
            <p:sp>
              <p:nvSpPr>
                <p:cNvPr id="284" name="28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8" name="267 Grupo"/>
            <p:cNvGrpSpPr/>
            <p:nvPr/>
          </p:nvGrpSpPr>
          <p:grpSpPr>
            <a:xfrm>
              <a:off x="2123728" y="1635646"/>
              <a:ext cx="2160536" cy="1765138"/>
              <a:chOff x="0" y="34950"/>
              <a:chExt cx="2160536" cy="1765138"/>
            </a:xfrm>
            <a:grpFill/>
          </p:grpSpPr>
          <p:grpSp>
            <p:nvGrpSpPr>
              <p:cNvPr id="276" name="275 Grupo"/>
              <p:cNvGrpSpPr/>
              <p:nvPr/>
            </p:nvGrpSpPr>
            <p:grpSpPr>
              <a:xfrm>
                <a:off x="0" y="34950"/>
                <a:ext cx="1116536" cy="956530"/>
                <a:chOff x="323528" y="627534"/>
                <a:chExt cx="1116536" cy="956530"/>
              </a:xfrm>
              <a:grpFill/>
            </p:grpSpPr>
            <p:sp>
              <p:nvSpPr>
                <p:cNvPr id="280" name="27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a:off x="1044000" y="843558"/>
                <a:ext cx="1116536" cy="956530"/>
                <a:chOff x="323528" y="627534"/>
                <a:chExt cx="1116536" cy="956530"/>
              </a:xfrm>
              <a:grpFill/>
            </p:grpSpPr>
            <p:sp>
              <p:nvSpPr>
                <p:cNvPr id="278" name="27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9" name="268 Grupo"/>
            <p:cNvGrpSpPr/>
            <p:nvPr/>
          </p:nvGrpSpPr>
          <p:grpSpPr>
            <a:xfrm>
              <a:off x="4248000" y="3204000"/>
              <a:ext cx="2160536" cy="1765138"/>
              <a:chOff x="0" y="34950"/>
              <a:chExt cx="2160536" cy="1765138"/>
            </a:xfrm>
            <a:grpFill/>
          </p:grpSpPr>
          <p:grpSp>
            <p:nvGrpSpPr>
              <p:cNvPr id="270" name="269 Grupo"/>
              <p:cNvGrpSpPr/>
              <p:nvPr/>
            </p:nvGrpSpPr>
            <p:grpSpPr>
              <a:xfrm>
                <a:off x="0" y="34950"/>
                <a:ext cx="1116536" cy="956530"/>
                <a:chOff x="323528" y="627534"/>
                <a:chExt cx="1116536" cy="956530"/>
              </a:xfrm>
              <a:grpFill/>
            </p:grpSpPr>
            <p:sp>
              <p:nvSpPr>
                <p:cNvPr id="274" name="27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1" name="270 Grupo"/>
              <p:cNvGrpSpPr/>
              <p:nvPr/>
            </p:nvGrpSpPr>
            <p:grpSpPr>
              <a:xfrm>
                <a:off x="1044000" y="843558"/>
                <a:ext cx="1116536" cy="956530"/>
                <a:chOff x="323528" y="627534"/>
                <a:chExt cx="1116536" cy="956530"/>
              </a:xfrm>
              <a:grpFill/>
            </p:grpSpPr>
            <p:sp>
              <p:nvSpPr>
                <p:cNvPr id="272" name="27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88" name="287 Grupo"/>
          <p:cNvGrpSpPr/>
          <p:nvPr/>
        </p:nvGrpSpPr>
        <p:grpSpPr>
          <a:xfrm flipH="1">
            <a:off x="6474509" y="292948"/>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289" name="288 Grupo"/>
            <p:cNvGrpSpPr/>
            <p:nvPr/>
          </p:nvGrpSpPr>
          <p:grpSpPr>
            <a:xfrm>
              <a:off x="0" y="34950"/>
              <a:ext cx="2160536" cy="1765138"/>
              <a:chOff x="0" y="34950"/>
              <a:chExt cx="2160536" cy="1765138"/>
            </a:xfrm>
            <a:grpFill/>
          </p:grpSpPr>
          <p:grpSp>
            <p:nvGrpSpPr>
              <p:cNvPr id="304" name="303 Grupo"/>
              <p:cNvGrpSpPr/>
              <p:nvPr/>
            </p:nvGrpSpPr>
            <p:grpSpPr>
              <a:xfrm>
                <a:off x="0" y="34950"/>
                <a:ext cx="1116536" cy="956530"/>
                <a:chOff x="323528" y="627534"/>
                <a:chExt cx="1116536" cy="956530"/>
              </a:xfrm>
              <a:grpFill/>
            </p:grpSpPr>
            <p:sp>
              <p:nvSpPr>
                <p:cNvPr id="308" name="30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1044000" y="843558"/>
                <a:ext cx="1116536" cy="956530"/>
                <a:chOff x="323528" y="627534"/>
                <a:chExt cx="1116536" cy="956530"/>
              </a:xfrm>
              <a:grpFill/>
            </p:grpSpPr>
            <p:sp>
              <p:nvSpPr>
                <p:cNvPr id="306" name="3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0" name="289 Grupo"/>
            <p:cNvGrpSpPr/>
            <p:nvPr/>
          </p:nvGrpSpPr>
          <p:grpSpPr>
            <a:xfrm>
              <a:off x="2123728" y="1635646"/>
              <a:ext cx="2160536" cy="1765138"/>
              <a:chOff x="0" y="34950"/>
              <a:chExt cx="2160536" cy="1765138"/>
            </a:xfrm>
            <a:grpFill/>
          </p:grpSpPr>
          <p:grpSp>
            <p:nvGrpSpPr>
              <p:cNvPr id="298" name="297 Grupo"/>
              <p:cNvGrpSpPr/>
              <p:nvPr/>
            </p:nvGrpSpPr>
            <p:grpSpPr>
              <a:xfrm>
                <a:off x="0" y="34950"/>
                <a:ext cx="1116536" cy="956530"/>
                <a:chOff x="323528" y="627534"/>
                <a:chExt cx="1116536" cy="956530"/>
              </a:xfrm>
              <a:grpFill/>
            </p:grpSpPr>
            <p:sp>
              <p:nvSpPr>
                <p:cNvPr id="302" name="30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1044000" y="843558"/>
                <a:ext cx="1116536" cy="956530"/>
                <a:chOff x="323528" y="627534"/>
                <a:chExt cx="1116536" cy="956530"/>
              </a:xfrm>
              <a:grpFill/>
            </p:grpSpPr>
            <p:sp>
              <p:nvSpPr>
                <p:cNvPr id="300" name="29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1" name="290 Grupo"/>
            <p:cNvGrpSpPr/>
            <p:nvPr/>
          </p:nvGrpSpPr>
          <p:grpSpPr>
            <a:xfrm>
              <a:off x="4248000" y="3204000"/>
              <a:ext cx="2160536" cy="1765138"/>
              <a:chOff x="0" y="34950"/>
              <a:chExt cx="2160536" cy="1765138"/>
            </a:xfrm>
            <a:grpFill/>
          </p:grpSpPr>
          <p:grpSp>
            <p:nvGrpSpPr>
              <p:cNvPr id="292" name="291 Grupo"/>
              <p:cNvGrpSpPr/>
              <p:nvPr/>
            </p:nvGrpSpPr>
            <p:grpSpPr>
              <a:xfrm>
                <a:off x="0" y="34950"/>
                <a:ext cx="1116536" cy="956530"/>
                <a:chOff x="323528" y="627534"/>
                <a:chExt cx="1116536" cy="956530"/>
              </a:xfrm>
              <a:grpFill/>
            </p:grpSpPr>
            <p:sp>
              <p:nvSpPr>
                <p:cNvPr id="296" name="29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1044000" y="843558"/>
                <a:ext cx="1116536" cy="956530"/>
                <a:chOff x="323528" y="627534"/>
                <a:chExt cx="1116536" cy="956530"/>
              </a:xfrm>
              <a:grpFill/>
            </p:grpSpPr>
            <p:sp>
              <p:nvSpPr>
                <p:cNvPr id="294" name="29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0" name="309 Grupo"/>
          <p:cNvGrpSpPr/>
          <p:nvPr/>
        </p:nvGrpSpPr>
        <p:grpSpPr>
          <a:xfrm flipH="1">
            <a:off x="6474509" y="1072268"/>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11" name="310 Grupo"/>
            <p:cNvGrpSpPr/>
            <p:nvPr/>
          </p:nvGrpSpPr>
          <p:grpSpPr>
            <a:xfrm>
              <a:off x="0" y="34950"/>
              <a:ext cx="2160536" cy="1765138"/>
              <a:chOff x="0" y="34950"/>
              <a:chExt cx="2160536" cy="1765138"/>
            </a:xfrm>
            <a:grpFill/>
          </p:grpSpPr>
          <p:grpSp>
            <p:nvGrpSpPr>
              <p:cNvPr id="326" name="325 Grupo"/>
              <p:cNvGrpSpPr/>
              <p:nvPr/>
            </p:nvGrpSpPr>
            <p:grpSpPr>
              <a:xfrm>
                <a:off x="0" y="34950"/>
                <a:ext cx="1116536" cy="956530"/>
                <a:chOff x="323528" y="627534"/>
                <a:chExt cx="1116536" cy="956530"/>
              </a:xfrm>
              <a:grpFill/>
            </p:grpSpPr>
            <p:sp>
              <p:nvSpPr>
                <p:cNvPr id="330" name="32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1" name="33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a:off x="1044000" y="843558"/>
                <a:ext cx="1116536" cy="956530"/>
                <a:chOff x="323528" y="627534"/>
                <a:chExt cx="1116536" cy="956530"/>
              </a:xfrm>
              <a:grpFill/>
            </p:grpSpPr>
            <p:sp>
              <p:nvSpPr>
                <p:cNvPr id="328" name="32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2" name="311 Grupo"/>
            <p:cNvGrpSpPr/>
            <p:nvPr/>
          </p:nvGrpSpPr>
          <p:grpSpPr>
            <a:xfrm>
              <a:off x="2123728" y="1635646"/>
              <a:ext cx="2160536" cy="1765138"/>
              <a:chOff x="0" y="34950"/>
              <a:chExt cx="2160536" cy="1765138"/>
            </a:xfrm>
            <a:grpFill/>
          </p:grpSpPr>
          <p:grpSp>
            <p:nvGrpSpPr>
              <p:cNvPr id="320" name="319 Grupo"/>
              <p:cNvGrpSpPr/>
              <p:nvPr/>
            </p:nvGrpSpPr>
            <p:grpSpPr>
              <a:xfrm>
                <a:off x="0" y="34950"/>
                <a:ext cx="1116536" cy="956530"/>
                <a:chOff x="323528" y="627534"/>
                <a:chExt cx="1116536" cy="956530"/>
              </a:xfrm>
              <a:grpFill/>
            </p:grpSpPr>
            <p:sp>
              <p:nvSpPr>
                <p:cNvPr id="324" name="32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a:off x="1044000" y="843558"/>
                <a:ext cx="1116536" cy="956530"/>
                <a:chOff x="323528" y="627534"/>
                <a:chExt cx="1116536" cy="956530"/>
              </a:xfrm>
              <a:grpFill/>
            </p:grpSpPr>
            <p:sp>
              <p:nvSpPr>
                <p:cNvPr id="322" name="32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a:off x="4248000" y="3204000"/>
              <a:ext cx="2160536" cy="1765138"/>
              <a:chOff x="0" y="34950"/>
              <a:chExt cx="2160536" cy="1765138"/>
            </a:xfrm>
            <a:grpFill/>
          </p:grpSpPr>
          <p:grpSp>
            <p:nvGrpSpPr>
              <p:cNvPr id="314" name="313 Grupo"/>
              <p:cNvGrpSpPr/>
              <p:nvPr/>
            </p:nvGrpSpPr>
            <p:grpSpPr>
              <a:xfrm>
                <a:off x="0" y="34950"/>
                <a:ext cx="1116536" cy="956530"/>
                <a:chOff x="323528" y="627534"/>
                <a:chExt cx="1116536" cy="956530"/>
              </a:xfrm>
              <a:grpFill/>
            </p:grpSpPr>
            <p:sp>
              <p:nvSpPr>
                <p:cNvPr id="318" name="3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a:off x="1044000" y="843558"/>
                <a:ext cx="1116536" cy="956530"/>
                <a:chOff x="323528" y="627534"/>
                <a:chExt cx="1116536" cy="956530"/>
              </a:xfrm>
              <a:grpFill/>
            </p:grpSpPr>
            <p:sp>
              <p:nvSpPr>
                <p:cNvPr id="316" name="31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32" name="331 Grupo"/>
          <p:cNvGrpSpPr/>
          <p:nvPr/>
        </p:nvGrpSpPr>
        <p:grpSpPr>
          <a:xfrm>
            <a:off x="4389249" y="-566349"/>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33" name="332 Grupo"/>
            <p:cNvGrpSpPr/>
            <p:nvPr/>
          </p:nvGrpSpPr>
          <p:grpSpPr>
            <a:xfrm>
              <a:off x="0" y="34950"/>
              <a:ext cx="2160536" cy="1765138"/>
              <a:chOff x="0" y="34950"/>
              <a:chExt cx="2160536" cy="1765138"/>
            </a:xfrm>
            <a:grpFill/>
          </p:grpSpPr>
          <p:grpSp>
            <p:nvGrpSpPr>
              <p:cNvPr id="348" name="347 Grupo"/>
              <p:cNvGrpSpPr/>
              <p:nvPr/>
            </p:nvGrpSpPr>
            <p:grpSpPr>
              <a:xfrm>
                <a:off x="0" y="34950"/>
                <a:ext cx="1116536" cy="956530"/>
                <a:chOff x="323528" y="627534"/>
                <a:chExt cx="1116536" cy="956530"/>
              </a:xfrm>
              <a:grpFill/>
            </p:grpSpPr>
            <p:sp>
              <p:nvSpPr>
                <p:cNvPr id="352" name="35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9" name="348 Grupo"/>
              <p:cNvGrpSpPr/>
              <p:nvPr/>
            </p:nvGrpSpPr>
            <p:grpSpPr>
              <a:xfrm>
                <a:off x="1044000" y="843558"/>
                <a:ext cx="1116536" cy="956530"/>
                <a:chOff x="323528" y="627534"/>
                <a:chExt cx="1116536" cy="956530"/>
              </a:xfrm>
              <a:grpFill/>
            </p:grpSpPr>
            <p:sp>
              <p:nvSpPr>
                <p:cNvPr id="350" name="34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4" name="333 Grupo"/>
            <p:cNvGrpSpPr/>
            <p:nvPr/>
          </p:nvGrpSpPr>
          <p:grpSpPr>
            <a:xfrm>
              <a:off x="2123728" y="1635646"/>
              <a:ext cx="2160536" cy="1765138"/>
              <a:chOff x="0" y="34950"/>
              <a:chExt cx="2160536" cy="1765138"/>
            </a:xfrm>
            <a:grpFill/>
          </p:grpSpPr>
          <p:grpSp>
            <p:nvGrpSpPr>
              <p:cNvPr id="342" name="341 Grupo"/>
              <p:cNvGrpSpPr/>
              <p:nvPr/>
            </p:nvGrpSpPr>
            <p:grpSpPr>
              <a:xfrm>
                <a:off x="0" y="34950"/>
                <a:ext cx="1116536" cy="956530"/>
                <a:chOff x="323528" y="627534"/>
                <a:chExt cx="1116536" cy="956530"/>
              </a:xfrm>
              <a:grpFill/>
            </p:grpSpPr>
            <p:sp>
              <p:nvSpPr>
                <p:cNvPr id="346" name="34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3" name="342 Grupo"/>
              <p:cNvGrpSpPr/>
              <p:nvPr/>
            </p:nvGrpSpPr>
            <p:grpSpPr>
              <a:xfrm>
                <a:off x="1044000" y="843558"/>
                <a:ext cx="1116536" cy="956530"/>
                <a:chOff x="323528" y="627534"/>
                <a:chExt cx="1116536" cy="956530"/>
              </a:xfrm>
              <a:grpFill/>
            </p:grpSpPr>
            <p:sp>
              <p:nvSpPr>
                <p:cNvPr id="344" name="34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a:off x="4248000" y="3204000"/>
              <a:ext cx="2160536" cy="1765138"/>
              <a:chOff x="0" y="34950"/>
              <a:chExt cx="2160536" cy="1765138"/>
            </a:xfrm>
            <a:grpFill/>
          </p:grpSpPr>
          <p:grpSp>
            <p:nvGrpSpPr>
              <p:cNvPr id="336" name="335 Grupo"/>
              <p:cNvGrpSpPr/>
              <p:nvPr/>
            </p:nvGrpSpPr>
            <p:grpSpPr>
              <a:xfrm>
                <a:off x="0" y="34950"/>
                <a:ext cx="1116536" cy="956530"/>
                <a:chOff x="323528" y="627534"/>
                <a:chExt cx="1116536" cy="956530"/>
              </a:xfrm>
              <a:grpFill/>
            </p:grpSpPr>
            <p:sp>
              <p:nvSpPr>
                <p:cNvPr id="340" name="3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7" name="336 Grupo"/>
              <p:cNvGrpSpPr/>
              <p:nvPr/>
            </p:nvGrpSpPr>
            <p:grpSpPr>
              <a:xfrm>
                <a:off x="1044000" y="843558"/>
                <a:ext cx="1116536" cy="956530"/>
                <a:chOff x="323528" y="627534"/>
                <a:chExt cx="1116536" cy="956530"/>
              </a:xfrm>
              <a:grpFill/>
            </p:grpSpPr>
            <p:sp>
              <p:nvSpPr>
                <p:cNvPr id="338" name="33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54" name="353 Grupo"/>
          <p:cNvGrpSpPr/>
          <p:nvPr/>
        </p:nvGrpSpPr>
        <p:grpSpPr>
          <a:xfrm>
            <a:off x="4363913" y="179184"/>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55" name="354 Grupo"/>
            <p:cNvGrpSpPr/>
            <p:nvPr/>
          </p:nvGrpSpPr>
          <p:grpSpPr>
            <a:xfrm>
              <a:off x="0" y="34950"/>
              <a:ext cx="2160536" cy="1765138"/>
              <a:chOff x="0" y="34950"/>
              <a:chExt cx="2160536" cy="1765138"/>
            </a:xfrm>
            <a:grpFill/>
          </p:grpSpPr>
          <p:grpSp>
            <p:nvGrpSpPr>
              <p:cNvPr id="370" name="369 Grupo"/>
              <p:cNvGrpSpPr/>
              <p:nvPr/>
            </p:nvGrpSpPr>
            <p:grpSpPr>
              <a:xfrm>
                <a:off x="0" y="34950"/>
                <a:ext cx="1116536" cy="956530"/>
                <a:chOff x="323528" y="627534"/>
                <a:chExt cx="1116536" cy="956530"/>
              </a:xfrm>
              <a:grpFill/>
            </p:grpSpPr>
            <p:sp>
              <p:nvSpPr>
                <p:cNvPr id="374" name="37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1" name="370 Grupo"/>
              <p:cNvGrpSpPr/>
              <p:nvPr/>
            </p:nvGrpSpPr>
            <p:grpSpPr>
              <a:xfrm>
                <a:off x="1044000" y="843558"/>
                <a:ext cx="1116536" cy="956530"/>
                <a:chOff x="323528" y="627534"/>
                <a:chExt cx="1116536" cy="956530"/>
              </a:xfrm>
              <a:grpFill/>
            </p:grpSpPr>
            <p:sp>
              <p:nvSpPr>
                <p:cNvPr id="372" name="37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6" name="355 Grupo"/>
            <p:cNvGrpSpPr/>
            <p:nvPr/>
          </p:nvGrpSpPr>
          <p:grpSpPr>
            <a:xfrm>
              <a:off x="2123728" y="1635646"/>
              <a:ext cx="2160536" cy="1765138"/>
              <a:chOff x="0" y="34950"/>
              <a:chExt cx="2160536" cy="1765138"/>
            </a:xfrm>
            <a:grpFill/>
          </p:grpSpPr>
          <p:grpSp>
            <p:nvGrpSpPr>
              <p:cNvPr id="364" name="363 Grupo"/>
              <p:cNvGrpSpPr/>
              <p:nvPr/>
            </p:nvGrpSpPr>
            <p:grpSpPr>
              <a:xfrm>
                <a:off x="0" y="34950"/>
                <a:ext cx="1116536" cy="956530"/>
                <a:chOff x="323528" y="627534"/>
                <a:chExt cx="1116536" cy="956530"/>
              </a:xfrm>
              <a:grpFill/>
            </p:grpSpPr>
            <p:sp>
              <p:nvSpPr>
                <p:cNvPr id="368" name="36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5" name="364 Grupo"/>
              <p:cNvGrpSpPr/>
              <p:nvPr/>
            </p:nvGrpSpPr>
            <p:grpSpPr>
              <a:xfrm>
                <a:off x="1044000" y="843558"/>
                <a:ext cx="1116536" cy="956530"/>
                <a:chOff x="323528" y="627534"/>
                <a:chExt cx="1116536" cy="956530"/>
              </a:xfrm>
              <a:grpFill/>
            </p:grpSpPr>
            <p:sp>
              <p:nvSpPr>
                <p:cNvPr id="366" name="36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7" name="356 Grupo"/>
            <p:cNvGrpSpPr/>
            <p:nvPr/>
          </p:nvGrpSpPr>
          <p:grpSpPr>
            <a:xfrm>
              <a:off x="4248000" y="3204000"/>
              <a:ext cx="2160536" cy="1765138"/>
              <a:chOff x="0" y="34950"/>
              <a:chExt cx="2160536" cy="1765138"/>
            </a:xfrm>
            <a:grpFill/>
          </p:grpSpPr>
          <p:grpSp>
            <p:nvGrpSpPr>
              <p:cNvPr id="358" name="357 Grupo"/>
              <p:cNvGrpSpPr/>
              <p:nvPr/>
            </p:nvGrpSpPr>
            <p:grpSpPr>
              <a:xfrm>
                <a:off x="0" y="34950"/>
                <a:ext cx="1116536" cy="956530"/>
                <a:chOff x="323528" y="627534"/>
                <a:chExt cx="1116536" cy="956530"/>
              </a:xfrm>
              <a:grpFill/>
            </p:grpSpPr>
            <p:sp>
              <p:nvSpPr>
                <p:cNvPr id="362" name="36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9" name="358 Grupo"/>
              <p:cNvGrpSpPr/>
              <p:nvPr/>
            </p:nvGrpSpPr>
            <p:grpSpPr>
              <a:xfrm>
                <a:off x="1044000" y="843558"/>
                <a:ext cx="1116536" cy="956530"/>
                <a:chOff x="323528" y="627534"/>
                <a:chExt cx="1116536" cy="956530"/>
              </a:xfrm>
              <a:grpFill/>
            </p:grpSpPr>
            <p:sp>
              <p:nvSpPr>
                <p:cNvPr id="360" name="35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76" name="375 Grupo"/>
          <p:cNvGrpSpPr/>
          <p:nvPr/>
        </p:nvGrpSpPr>
        <p:grpSpPr>
          <a:xfrm>
            <a:off x="4363913" y="958506"/>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77" name="376 Grupo"/>
            <p:cNvGrpSpPr/>
            <p:nvPr/>
          </p:nvGrpSpPr>
          <p:grpSpPr>
            <a:xfrm>
              <a:off x="0" y="34950"/>
              <a:ext cx="2160536" cy="1765138"/>
              <a:chOff x="0" y="34950"/>
              <a:chExt cx="2160536" cy="1765138"/>
            </a:xfrm>
            <a:grpFill/>
          </p:grpSpPr>
          <p:grpSp>
            <p:nvGrpSpPr>
              <p:cNvPr id="392" name="391 Grupo"/>
              <p:cNvGrpSpPr/>
              <p:nvPr/>
            </p:nvGrpSpPr>
            <p:grpSpPr>
              <a:xfrm>
                <a:off x="0" y="34950"/>
                <a:ext cx="1116536" cy="956530"/>
                <a:chOff x="323528" y="627534"/>
                <a:chExt cx="1116536" cy="956530"/>
              </a:xfrm>
              <a:grpFill/>
            </p:grpSpPr>
            <p:sp>
              <p:nvSpPr>
                <p:cNvPr id="396" name="39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7" name="39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3" name="392 Grupo"/>
              <p:cNvGrpSpPr/>
              <p:nvPr/>
            </p:nvGrpSpPr>
            <p:grpSpPr>
              <a:xfrm>
                <a:off x="1044000" y="843558"/>
                <a:ext cx="1116536" cy="956530"/>
                <a:chOff x="323528" y="627534"/>
                <a:chExt cx="1116536" cy="956530"/>
              </a:xfrm>
              <a:grpFill/>
            </p:grpSpPr>
            <p:sp>
              <p:nvSpPr>
                <p:cNvPr id="394" name="39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8" name="377 Grupo"/>
            <p:cNvGrpSpPr/>
            <p:nvPr/>
          </p:nvGrpSpPr>
          <p:grpSpPr>
            <a:xfrm>
              <a:off x="2123728" y="1635646"/>
              <a:ext cx="2160536" cy="1765138"/>
              <a:chOff x="0" y="34950"/>
              <a:chExt cx="2160536" cy="1765138"/>
            </a:xfrm>
            <a:grpFill/>
          </p:grpSpPr>
          <p:grpSp>
            <p:nvGrpSpPr>
              <p:cNvPr id="386" name="385 Grupo"/>
              <p:cNvGrpSpPr/>
              <p:nvPr/>
            </p:nvGrpSpPr>
            <p:grpSpPr>
              <a:xfrm>
                <a:off x="0" y="34950"/>
                <a:ext cx="1116536" cy="956530"/>
                <a:chOff x="323528" y="627534"/>
                <a:chExt cx="1116536" cy="956530"/>
              </a:xfrm>
              <a:grpFill/>
            </p:grpSpPr>
            <p:sp>
              <p:nvSpPr>
                <p:cNvPr id="390" name="38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a:off x="1044000" y="843558"/>
                <a:ext cx="1116536" cy="956530"/>
                <a:chOff x="323528" y="627534"/>
                <a:chExt cx="1116536" cy="956530"/>
              </a:xfrm>
              <a:grpFill/>
            </p:grpSpPr>
            <p:sp>
              <p:nvSpPr>
                <p:cNvPr id="388" name="38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9" name="378 Grupo"/>
            <p:cNvGrpSpPr/>
            <p:nvPr/>
          </p:nvGrpSpPr>
          <p:grpSpPr>
            <a:xfrm>
              <a:off x="4248000" y="3204000"/>
              <a:ext cx="2160536" cy="1765138"/>
              <a:chOff x="0" y="34950"/>
              <a:chExt cx="2160536" cy="1765138"/>
            </a:xfrm>
            <a:grpFill/>
          </p:grpSpPr>
          <p:grpSp>
            <p:nvGrpSpPr>
              <p:cNvPr id="380" name="379 Grupo"/>
              <p:cNvGrpSpPr/>
              <p:nvPr/>
            </p:nvGrpSpPr>
            <p:grpSpPr>
              <a:xfrm>
                <a:off x="0" y="34950"/>
                <a:ext cx="1116536" cy="956530"/>
                <a:chOff x="323528" y="627534"/>
                <a:chExt cx="1116536" cy="956530"/>
              </a:xfrm>
              <a:grpFill/>
            </p:grpSpPr>
            <p:sp>
              <p:nvSpPr>
                <p:cNvPr id="384" name="38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a:off x="1044000" y="843558"/>
                <a:ext cx="1116536" cy="956530"/>
                <a:chOff x="323528" y="627534"/>
                <a:chExt cx="1116536" cy="956530"/>
              </a:xfrm>
              <a:grpFill/>
            </p:grpSpPr>
            <p:sp>
              <p:nvSpPr>
                <p:cNvPr id="382" name="38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98" name="397 Grupo"/>
          <p:cNvGrpSpPr/>
          <p:nvPr/>
        </p:nvGrpSpPr>
        <p:grpSpPr>
          <a:xfrm rot="10800000" flipH="1">
            <a:off x="4433385" y="4114086"/>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399" name="398 Grupo"/>
            <p:cNvGrpSpPr/>
            <p:nvPr/>
          </p:nvGrpSpPr>
          <p:grpSpPr>
            <a:xfrm>
              <a:off x="0" y="34950"/>
              <a:ext cx="2160536" cy="1765138"/>
              <a:chOff x="0" y="34950"/>
              <a:chExt cx="2160536" cy="1765138"/>
            </a:xfrm>
            <a:grpFill/>
          </p:grpSpPr>
          <p:grpSp>
            <p:nvGrpSpPr>
              <p:cNvPr id="414" name="413 Grupo"/>
              <p:cNvGrpSpPr/>
              <p:nvPr/>
            </p:nvGrpSpPr>
            <p:grpSpPr>
              <a:xfrm>
                <a:off x="0" y="34950"/>
                <a:ext cx="1116536" cy="956530"/>
                <a:chOff x="323528" y="627534"/>
                <a:chExt cx="1116536" cy="956530"/>
              </a:xfrm>
              <a:grpFill/>
            </p:grpSpPr>
            <p:sp>
              <p:nvSpPr>
                <p:cNvPr id="418" name="4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9" name="4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5" name="414 Grupo"/>
              <p:cNvGrpSpPr/>
              <p:nvPr/>
            </p:nvGrpSpPr>
            <p:grpSpPr>
              <a:xfrm>
                <a:off x="1044000" y="843558"/>
                <a:ext cx="1116536" cy="956530"/>
                <a:chOff x="323528" y="627534"/>
                <a:chExt cx="1116536" cy="956530"/>
              </a:xfrm>
              <a:grpFill/>
            </p:grpSpPr>
            <p:sp>
              <p:nvSpPr>
                <p:cNvPr id="416" name="41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7" name="41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0" name="399 Grupo"/>
            <p:cNvGrpSpPr/>
            <p:nvPr/>
          </p:nvGrpSpPr>
          <p:grpSpPr>
            <a:xfrm>
              <a:off x="2123728" y="1635646"/>
              <a:ext cx="2160536" cy="1765138"/>
              <a:chOff x="0" y="34950"/>
              <a:chExt cx="2160536" cy="1765138"/>
            </a:xfrm>
            <a:grpFill/>
          </p:grpSpPr>
          <p:grpSp>
            <p:nvGrpSpPr>
              <p:cNvPr id="408" name="407 Grupo"/>
              <p:cNvGrpSpPr/>
              <p:nvPr/>
            </p:nvGrpSpPr>
            <p:grpSpPr>
              <a:xfrm>
                <a:off x="0" y="34950"/>
                <a:ext cx="1116536" cy="956530"/>
                <a:chOff x="323528" y="627534"/>
                <a:chExt cx="1116536" cy="956530"/>
              </a:xfrm>
              <a:grpFill/>
            </p:grpSpPr>
            <p:sp>
              <p:nvSpPr>
                <p:cNvPr id="412" name="4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3" name="4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9" name="408 Grupo"/>
              <p:cNvGrpSpPr/>
              <p:nvPr/>
            </p:nvGrpSpPr>
            <p:grpSpPr>
              <a:xfrm>
                <a:off x="1044000" y="843558"/>
                <a:ext cx="1116536" cy="956530"/>
                <a:chOff x="323528" y="627534"/>
                <a:chExt cx="1116536" cy="956530"/>
              </a:xfrm>
              <a:grpFill/>
            </p:grpSpPr>
            <p:sp>
              <p:nvSpPr>
                <p:cNvPr id="410" name="40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1" name="41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1" name="400 Grupo"/>
            <p:cNvGrpSpPr/>
            <p:nvPr/>
          </p:nvGrpSpPr>
          <p:grpSpPr>
            <a:xfrm>
              <a:off x="4248000" y="3204000"/>
              <a:ext cx="2160536" cy="1765138"/>
              <a:chOff x="0" y="34950"/>
              <a:chExt cx="2160536" cy="1765138"/>
            </a:xfrm>
            <a:grpFill/>
          </p:grpSpPr>
          <p:grpSp>
            <p:nvGrpSpPr>
              <p:cNvPr id="402" name="401 Grupo"/>
              <p:cNvGrpSpPr/>
              <p:nvPr/>
            </p:nvGrpSpPr>
            <p:grpSpPr>
              <a:xfrm>
                <a:off x="0" y="34950"/>
                <a:ext cx="1116536" cy="956530"/>
                <a:chOff x="323528" y="627534"/>
                <a:chExt cx="1116536" cy="956530"/>
              </a:xfrm>
              <a:grpFill/>
            </p:grpSpPr>
            <p:sp>
              <p:nvSpPr>
                <p:cNvPr id="406" name="40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7" name="40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3" name="402 Grupo"/>
              <p:cNvGrpSpPr/>
              <p:nvPr/>
            </p:nvGrpSpPr>
            <p:grpSpPr>
              <a:xfrm>
                <a:off x="1044000" y="843558"/>
                <a:ext cx="1116536" cy="956530"/>
                <a:chOff x="323528" y="627534"/>
                <a:chExt cx="1116536" cy="956530"/>
              </a:xfrm>
              <a:grpFill/>
            </p:grpSpPr>
            <p:sp>
              <p:nvSpPr>
                <p:cNvPr id="404" name="40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5" name="40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20" name="419 Grupo"/>
          <p:cNvGrpSpPr/>
          <p:nvPr/>
        </p:nvGrpSpPr>
        <p:grpSpPr>
          <a:xfrm rot="10800000" flipH="1">
            <a:off x="4408048" y="3368552"/>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21" name="420 Grupo"/>
            <p:cNvGrpSpPr/>
            <p:nvPr/>
          </p:nvGrpSpPr>
          <p:grpSpPr>
            <a:xfrm>
              <a:off x="0" y="34950"/>
              <a:ext cx="2160536" cy="1765138"/>
              <a:chOff x="0" y="34950"/>
              <a:chExt cx="2160536" cy="1765138"/>
            </a:xfrm>
            <a:grpFill/>
          </p:grpSpPr>
          <p:grpSp>
            <p:nvGrpSpPr>
              <p:cNvPr id="436" name="435 Grupo"/>
              <p:cNvGrpSpPr/>
              <p:nvPr/>
            </p:nvGrpSpPr>
            <p:grpSpPr>
              <a:xfrm>
                <a:off x="0" y="34950"/>
                <a:ext cx="1116536" cy="956530"/>
                <a:chOff x="323528" y="627534"/>
                <a:chExt cx="1116536" cy="956530"/>
              </a:xfrm>
              <a:grpFill/>
            </p:grpSpPr>
            <p:sp>
              <p:nvSpPr>
                <p:cNvPr id="440" name="4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1" name="4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7" name="436 Grupo"/>
              <p:cNvGrpSpPr/>
              <p:nvPr/>
            </p:nvGrpSpPr>
            <p:grpSpPr>
              <a:xfrm>
                <a:off x="1044000" y="843558"/>
                <a:ext cx="1116536" cy="956530"/>
                <a:chOff x="323528" y="627534"/>
                <a:chExt cx="1116536" cy="956530"/>
              </a:xfrm>
              <a:grpFill/>
            </p:grpSpPr>
            <p:sp>
              <p:nvSpPr>
                <p:cNvPr id="438" name="43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9" name="43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2" name="421 Grupo"/>
            <p:cNvGrpSpPr/>
            <p:nvPr/>
          </p:nvGrpSpPr>
          <p:grpSpPr>
            <a:xfrm>
              <a:off x="2123728" y="1635646"/>
              <a:ext cx="2160536" cy="1765138"/>
              <a:chOff x="0" y="34950"/>
              <a:chExt cx="2160536" cy="1765138"/>
            </a:xfrm>
            <a:grpFill/>
          </p:grpSpPr>
          <p:grpSp>
            <p:nvGrpSpPr>
              <p:cNvPr id="430" name="429 Grupo"/>
              <p:cNvGrpSpPr/>
              <p:nvPr/>
            </p:nvGrpSpPr>
            <p:grpSpPr>
              <a:xfrm>
                <a:off x="0" y="34950"/>
                <a:ext cx="1116536" cy="956530"/>
                <a:chOff x="323528" y="627534"/>
                <a:chExt cx="1116536" cy="956530"/>
              </a:xfrm>
              <a:grpFill/>
            </p:grpSpPr>
            <p:sp>
              <p:nvSpPr>
                <p:cNvPr id="434" name="43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5" name="43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1" name="430 Grupo"/>
              <p:cNvGrpSpPr/>
              <p:nvPr/>
            </p:nvGrpSpPr>
            <p:grpSpPr>
              <a:xfrm>
                <a:off x="1044000" y="843558"/>
                <a:ext cx="1116536" cy="956530"/>
                <a:chOff x="323528" y="627534"/>
                <a:chExt cx="1116536" cy="956530"/>
              </a:xfrm>
              <a:grpFill/>
            </p:grpSpPr>
            <p:sp>
              <p:nvSpPr>
                <p:cNvPr id="432" name="43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3" name="43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3" name="422 Grupo"/>
            <p:cNvGrpSpPr/>
            <p:nvPr/>
          </p:nvGrpSpPr>
          <p:grpSpPr>
            <a:xfrm>
              <a:off x="4248000" y="3204000"/>
              <a:ext cx="2160536" cy="1765138"/>
              <a:chOff x="0" y="34950"/>
              <a:chExt cx="2160536" cy="1765138"/>
            </a:xfrm>
            <a:grpFill/>
          </p:grpSpPr>
          <p:grpSp>
            <p:nvGrpSpPr>
              <p:cNvPr id="424" name="423 Grupo"/>
              <p:cNvGrpSpPr/>
              <p:nvPr/>
            </p:nvGrpSpPr>
            <p:grpSpPr>
              <a:xfrm>
                <a:off x="0" y="34950"/>
                <a:ext cx="1116536" cy="956530"/>
                <a:chOff x="323528" y="627534"/>
                <a:chExt cx="1116536" cy="956530"/>
              </a:xfrm>
              <a:grpFill/>
            </p:grpSpPr>
            <p:sp>
              <p:nvSpPr>
                <p:cNvPr id="428" name="42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9" name="42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5" name="424 Grupo"/>
              <p:cNvGrpSpPr/>
              <p:nvPr/>
            </p:nvGrpSpPr>
            <p:grpSpPr>
              <a:xfrm>
                <a:off x="1044000" y="843558"/>
                <a:ext cx="1116536" cy="956530"/>
                <a:chOff x="323528" y="627534"/>
                <a:chExt cx="1116536" cy="956530"/>
              </a:xfrm>
              <a:grpFill/>
            </p:grpSpPr>
            <p:sp>
              <p:nvSpPr>
                <p:cNvPr id="426" name="42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7" name="42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2" name="441 Grupo"/>
          <p:cNvGrpSpPr/>
          <p:nvPr/>
        </p:nvGrpSpPr>
        <p:grpSpPr>
          <a:xfrm rot="10800000" flipH="1">
            <a:off x="4408048" y="2589232"/>
            <a:ext cx="2587324" cy="1804669"/>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443" name="442 Grupo"/>
            <p:cNvGrpSpPr/>
            <p:nvPr/>
          </p:nvGrpSpPr>
          <p:grpSpPr>
            <a:xfrm>
              <a:off x="0" y="34950"/>
              <a:ext cx="2160536" cy="1765138"/>
              <a:chOff x="0" y="34950"/>
              <a:chExt cx="2160536" cy="1765138"/>
            </a:xfrm>
            <a:grpFill/>
          </p:grpSpPr>
          <p:grpSp>
            <p:nvGrpSpPr>
              <p:cNvPr id="722" name="721 Grupo"/>
              <p:cNvGrpSpPr/>
              <p:nvPr/>
            </p:nvGrpSpPr>
            <p:grpSpPr>
              <a:xfrm>
                <a:off x="0" y="34950"/>
                <a:ext cx="1116536" cy="956530"/>
                <a:chOff x="323528" y="627534"/>
                <a:chExt cx="1116536" cy="956530"/>
              </a:xfrm>
              <a:grpFill/>
            </p:grpSpPr>
            <p:sp>
              <p:nvSpPr>
                <p:cNvPr id="726" name="72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7" name="72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3" name="722 Grupo"/>
              <p:cNvGrpSpPr/>
              <p:nvPr/>
            </p:nvGrpSpPr>
            <p:grpSpPr>
              <a:xfrm>
                <a:off x="1044000" y="843558"/>
                <a:ext cx="1116536" cy="956530"/>
                <a:chOff x="323528" y="627534"/>
                <a:chExt cx="1116536" cy="956530"/>
              </a:xfrm>
              <a:grpFill/>
            </p:grpSpPr>
            <p:sp>
              <p:nvSpPr>
                <p:cNvPr id="724" name="72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5" name="72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4" name="443 Grupo"/>
            <p:cNvGrpSpPr/>
            <p:nvPr/>
          </p:nvGrpSpPr>
          <p:grpSpPr>
            <a:xfrm>
              <a:off x="2123728" y="1635646"/>
              <a:ext cx="2160536" cy="1765138"/>
              <a:chOff x="0" y="34950"/>
              <a:chExt cx="2160536" cy="1765138"/>
            </a:xfrm>
            <a:grpFill/>
          </p:grpSpPr>
          <p:grpSp>
            <p:nvGrpSpPr>
              <p:cNvPr id="716" name="715 Grupo"/>
              <p:cNvGrpSpPr/>
              <p:nvPr/>
            </p:nvGrpSpPr>
            <p:grpSpPr>
              <a:xfrm>
                <a:off x="0" y="34950"/>
                <a:ext cx="1116536" cy="956530"/>
                <a:chOff x="323528" y="627534"/>
                <a:chExt cx="1116536" cy="956530"/>
              </a:xfrm>
              <a:grpFill/>
            </p:grpSpPr>
            <p:sp>
              <p:nvSpPr>
                <p:cNvPr id="720" name="71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1" name="72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7" name="716 Grupo"/>
              <p:cNvGrpSpPr/>
              <p:nvPr/>
            </p:nvGrpSpPr>
            <p:grpSpPr>
              <a:xfrm>
                <a:off x="1044000" y="843558"/>
                <a:ext cx="1116536" cy="956530"/>
                <a:chOff x="323528" y="627534"/>
                <a:chExt cx="1116536" cy="956530"/>
              </a:xfrm>
              <a:grpFill/>
            </p:grpSpPr>
            <p:sp>
              <p:nvSpPr>
                <p:cNvPr id="718" name="71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9" name="71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7" name="576 Grupo"/>
            <p:cNvGrpSpPr/>
            <p:nvPr/>
          </p:nvGrpSpPr>
          <p:grpSpPr>
            <a:xfrm>
              <a:off x="4248000" y="3204000"/>
              <a:ext cx="2160536" cy="1765138"/>
              <a:chOff x="0" y="34950"/>
              <a:chExt cx="2160536" cy="1765138"/>
            </a:xfrm>
            <a:grpFill/>
          </p:grpSpPr>
          <p:grpSp>
            <p:nvGrpSpPr>
              <p:cNvPr id="710" name="709 Grupo"/>
              <p:cNvGrpSpPr/>
              <p:nvPr/>
            </p:nvGrpSpPr>
            <p:grpSpPr>
              <a:xfrm>
                <a:off x="0" y="34950"/>
                <a:ext cx="1116536" cy="956530"/>
                <a:chOff x="323528" y="627534"/>
                <a:chExt cx="1116536" cy="956530"/>
              </a:xfrm>
              <a:grpFill/>
            </p:grpSpPr>
            <p:sp>
              <p:nvSpPr>
                <p:cNvPr id="714" name="71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5" name="71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1" name="710 Grupo"/>
              <p:cNvGrpSpPr/>
              <p:nvPr/>
            </p:nvGrpSpPr>
            <p:grpSpPr>
              <a:xfrm>
                <a:off x="1044000" y="843558"/>
                <a:ext cx="1116536" cy="956530"/>
                <a:chOff x="323528" y="627534"/>
                <a:chExt cx="1116536" cy="956530"/>
              </a:xfrm>
              <a:grpFill/>
            </p:grpSpPr>
            <p:sp>
              <p:nvSpPr>
                <p:cNvPr id="712" name="71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3" name="71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728" name="727 Grupo"/>
          <p:cNvGrpSpPr/>
          <p:nvPr/>
        </p:nvGrpSpPr>
        <p:grpSpPr>
          <a:xfrm rot="10800000">
            <a:off x="6427306" y="4109370"/>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729" name="728 Grupo"/>
            <p:cNvGrpSpPr/>
            <p:nvPr/>
          </p:nvGrpSpPr>
          <p:grpSpPr>
            <a:xfrm>
              <a:off x="0" y="34950"/>
              <a:ext cx="2160536" cy="1765138"/>
              <a:chOff x="0" y="34950"/>
              <a:chExt cx="2160536" cy="1765138"/>
            </a:xfrm>
            <a:grpFill/>
          </p:grpSpPr>
          <p:grpSp>
            <p:nvGrpSpPr>
              <p:cNvPr id="744" name="743 Grupo"/>
              <p:cNvGrpSpPr/>
              <p:nvPr/>
            </p:nvGrpSpPr>
            <p:grpSpPr>
              <a:xfrm>
                <a:off x="0" y="34950"/>
                <a:ext cx="1116536" cy="956530"/>
                <a:chOff x="323528" y="627534"/>
                <a:chExt cx="1116536" cy="956530"/>
              </a:xfrm>
              <a:grpFill/>
            </p:grpSpPr>
            <p:sp>
              <p:nvSpPr>
                <p:cNvPr id="748" name="74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9" name="74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5" name="744 Grupo"/>
              <p:cNvGrpSpPr/>
              <p:nvPr/>
            </p:nvGrpSpPr>
            <p:grpSpPr>
              <a:xfrm>
                <a:off x="1044000" y="843558"/>
                <a:ext cx="1116536" cy="956530"/>
                <a:chOff x="323528" y="627534"/>
                <a:chExt cx="1116536" cy="956530"/>
              </a:xfrm>
              <a:grpFill/>
            </p:grpSpPr>
            <p:sp>
              <p:nvSpPr>
                <p:cNvPr id="746" name="74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7" name="74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30" name="729 Grupo"/>
            <p:cNvGrpSpPr/>
            <p:nvPr/>
          </p:nvGrpSpPr>
          <p:grpSpPr>
            <a:xfrm>
              <a:off x="2123728" y="1635646"/>
              <a:ext cx="2160536" cy="1765138"/>
              <a:chOff x="0" y="34950"/>
              <a:chExt cx="2160536" cy="1765138"/>
            </a:xfrm>
            <a:grpFill/>
          </p:grpSpPr>
          <p:grpSp>
            <p:nvGrpSpPr>
              <p:cNvPr id="738" name="737 Grupo"/>
              <p:cNvGrpSpPr/>
              <p:nvPr/>
            </p:nvGrpSpPr>
            <p:grpSpPr>
              <a:xfrm>
                <a:off x="0" y="34950"/>
                <a:ext cx="1116536" cy="956530"/>
                <a:chOff x="323528" y="627534"/>
                <a:chExt cx="1116536" cy="956530"/>
              </a:xfrm>
              <a:grpFill/>
            </p:grpSpPr>
            <p:sp>
              <p:nvSpPr>
                <p:cNvPr id="742" name="74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3" name="74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9" name="738 Grupo"/>
              <p:cNvGrpSpPr/>
              <p:nvPr/>
            </p:nvGrpSpPr>
            <p:grpSpPr>
              <a:xfrm>
                <a:off x="1044000" y="843558"/>
                <a:ext cx="1116536" cy="956530"/>
                <a:chOff x="323528" y="627534"/>
                <a:chExt cx="1116536" cy="956530"/>
              </a:xfrm>
              <a:grpFill/>
            </p:grpSpPr>
            <p:sp>
              <p:nvSpPr>
                <p:cNvPr id="740" name="73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1" name="74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31" name="730 Grupo"/>
            <p:cNvGrpSpPr/>
            <p:nvPr/>
          </p:nvGrpSpPr>
          <p:grpSpPr>
            <a:xfrm>
              <a:off x="4248000" y="3204000"/>
              <a:ext cx="2160536" cy="1765138"/>
              <a:chOff x="0" y="34950"/>
              <a:chExt cx="2160536" cy="1765138"/>
            </a:xfrm>
            <a:grpFill/>
          </p:grpSpPr>
          <p:grpSp>
            <p:nvGrpSpPr>
              <p:cNvPr id="732" name="731 Grupo"/>
              <p:cNvGrpSpPr/>
              <p:nvPr/>
            </p:nvGrpSpPr>
            <p:grpSpPr>
              <a:xfrm>
                <a:off x="0" y="34950"/>
                <a:ext cx="1116536" cy="956530"/>
                <a:chOff x="323528" y="627534"/>
                <a:chExt cx="1116536" cy="956530"/>
              </a:xfrm>
              <a:grpFill/>
            </p:grpSpPr>
            <p:sp>
              <p:nvSpPr>
                <p:cNvPr id="736" name="73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7" name="73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3" name="732 Grupo"/>
              <p:cNvGrpSpPr/>
              <p:nvPr/>
            </p:nvGrpSpPr>
            <p:grpSpPr>
              <a:xfrm>
                <a:off x="1044000" y="843558"/>
                <a:ext cx="1116536" cy="956530"/>
                <a:chOff x="323528" y="627534"/>
                <a:chExt cx="1116536" cy="956530"/>
              </a:xfrm>
              <a:grpFill/>
            </p:grpSpPr>
            <p:sp>
              <p:nvSpPr>
                <p:cNvPr id="734" name="73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5" name="73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750" name="749 Grupo"/>
          <p:cNvGrpSpPr/>
          <p:nvPr/>
        </p:nvGrpSpPr>
        <p:grpSpPr>
          <a:xfrm rot="10800000">
            <a:off x="6452642" y="3363837"/>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751" name="750 Grupo"/>
            <p:cNvGrpSpPr/>
            <p:nvPr/>
          </p:nvGrpSpPr>
          <p:grpSpPr>
            <a:xfrm>
              <a:off x="0" y="34950"/>
              <a:ext cx="2160536" cy="1765138"/>
              <a:chOff x="0" y="34950"/>
              <a:chExt cx="2160536" cy="1765138"/>
            </a:xfrm>
            <a:grpFill/>
          </p:grpSpPr>
          <p:grpSp>
            <p:nvGrpSpPr>
              <p:cNvPr id="766" name="765 Grupo"/>
              <p:cNvGrpSpPr/>
              <p:nvPr/>
            </p:nvGrpSpPr>
            <p:grpSpPr>
              <a:xfrm>
                <a:off x="0" y="34950"/>
                <a:ext cx="1116536" cy="956530"/>
                <a:chOff x="323528" y="627534"/>
                <a:chExt cx="1116536" cy="956530"/>
              </a:xfrm>
              <a:grpFill/>
            </p:grpSpPr>
            <p:sp>
              <p:nvSpPr>
                <p:cNvPr id="770" name="76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1" name="77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7" name="766 Grupo"/>
              <p:cNvGrpSpPr/>
              <p:nvPr/>
            </p:nvGrpSpPr>
            <p:grpSpPr>
              <a:xfrm>
                <a:off x="1044000" y="843558"/>
                <a:ext cx="1116536" cy="956530"/>
                <a:chOff x="323528" y="627534"/>
                <a:chExt cx="1116536" cy="956530"/>
              </a:xfrm>
              <a:grpFill/>
            </p:grpSpPr>
            <p:sp>
              <p:nvSpPr>
                <p:cNvPr id="768" name="76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9" name="76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52" name="751 Grupo"/>
            <p:cNvGrpSpPr/>
            <p:nvPr/>
          </p:nvGrpSpPr>
          <p:grpSpPr>
            <a:xfrm>
              <a:off x="2123728" y="1635646"/>
              <a:ext cx="2160536" cy="1765138"/>
              <a:chOff x="0" y="34950"/>
              <a:chExt cx="2160536" cy="1765138"/>
            </a:xfrm>
            <a:grpFill/>
          </p:grpSpPr>
          <p:grpSp>
            <p:nvGrpSpPr>
              <p:cNvPr id="760" name="759 Grupo"/>
              <p:cNvGrpSpPr/>
              <p:nvPr/>
            </p:nvGrpSpPr>
            <p:grpSpPr>
              <a:xfrm>
                <a:off x="0" y="34950"/>
                <a:ext cx="1116536" cy="956530"/>
                <a:chOff x="323528" y="627534"/>
                <a:chExt cx="1116536" cy="956530"/>
              </a:xfrm>
              <a:grpFill/>
            </p:grpSpPr>
            <p:sp>
              <p:nvSpPr>
                <p:cNvPr id="764" name="76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5" name="76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1" name="760 Grupo"/>
              <p:cNvGrpSpPr/>
              <p:nvPr/>
            </p:nvGrpSpPr>
            <p:grpSpPr>
              <a:xfrm>
                <a:off x="1044000" y="843558"/>
                <a:ext cx="1116536" cy="956530"/>
                <a:chOff x="323528" y="627534"/>
                <a:chExt cx="1116536" cy="956530"/>
              </a:xfrm>
              <a:grpFill/>
            </p:grpSpPr>
            <p:sp>
              <p:nvSpPr>
                <p:cNvPr id="762" name="76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3" name="76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53" name="752 Grupo"/>
            <p:cNvGrpSpPr/>
            <p:nvPr/>
          </p:nvGrpSpPr>
          <p:grpSpPr>
            <a:xfrm>
              <a:off x="4248000" y="3204000"/>
              <a:ext cx="2160536" cy="1765138"/>
              <a:chOff x="0" y="34950"/>
              <a:chExt cx="2160536" cy="1765138"/>
            </a:xfrm>
            <a:grpFill/>
          </p:grpSpPr>
          <p:grpSp>
            <p:nvGrpSpPr>
              <p:cNvPr id="754" name="753 Grupo"/>
              <p:cNvGrpSpPr/>
              <p:nvPr/>
            </p:nvGrpSpPr>
            <p:grpSpPr>
              <a:xfrm>
                <a:off x="0" y="34950"/>
                <a:ext cx="1116536" cy="956530"/>
                <a:chOff x="323528" y="627534"/>
                <a:chExt cx="1116536" cy="956530"/>
              </a:xfrm>
              <a:grpFill/>
            </p:grpSpPr>
            <p:sp>
              <p:nvSpPr>
                <p:cNvPr id="758" name="75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9" name="75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5" name="754 Grupo"/>
              <p:cNvGrpSpPr/>
              <p:nvPr/>
            </p:nvGrpSpPr>
            <p:grpSpPr>
              <a:xfrm>
                <a:off x="1044000" y="843558"/>
                <a:ext cx="1116536" cy="956530"/>
                <a:chOff x="323528" y="627534"/>
                <a:chExt cx="1116536" cy="956530"/>
              </a:xfrm>
              <a:grpFill/>
            </p:grpSpPr>
            <p:sp>
              <p:nvSpPr>
                <p:cNvPr id="756" name="75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7" name="75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772" name="771 Grupo"/>
          <p:cNvGrpSpPr/>
          <p:nvPr/>
        </p:nvGrpSpPr>
        <p:grpSpPr>
          <a:xfrm rot="10800000">
            <a:off x="6452642" y="2584515"/>
            <a:ext cx="2652908" cy="1923147"/>
            <a:chOff x="0" y="34950"/>
            <a:chExt cx="6408536" cy="4934188"/>
          </a:xfrm>
          <a:gradFill>
            <a:gsLst>
              <a:gs pos="35856">
                <a:srgbClr val="CCFF33"/>
              </a:gs>
              <a:gs pos="23000">
                <a:srgbClr val="FF0066"/>
              </a:gs>
              <a:gs pos="15000">
                <a:srgbClr val="CC0000"/>
              </a:gs>
              <a:gs pos="100000">
                <a:srgbClr val="CC0000">
                  <a:lumMod val="49000"/>
                </a:srgbClr>
              </a:gs>
              <a:gs pos="63000">
                <a:srgbClr val="CC0000"/>
              </a:gs>
            </a:gsLst>
            <a:lin ang="5400000" scaled="0"/>
          </a:gradFill>
          <a:effectLst/>
          <a:scene3d>
            <a:camera prst="orthographicFront"/>
            <a:lightRig rig="flat" dir="t"/>
          </a:scene3d>
        </p:grpSpPr>
        <p:grpSp>
          <p:nvGrpSpPr>
            <p:cNvPr id="773" name="772 Grupo"/>
            <p:cNvGrpSpPr/>
            <p:nvPr/>
          </p:nvGrpSpPr>
          <p:grpSpPr>
            <a:xfrm>
              <a:off x="0" y="34950"/>
              <a:ext cx="2160536" cy="1765138"/>
              <a:chOff x="0" y="34950"/>
              <a:chExt cx="2160536" cy="1765138"/>
            </a:xfrm>
            <a:grpFill/>
          </p:grpSpPr>
          <p:grpSp>
            <p:nvGrpSpPr>
              <p:cNvPr id="788" name="787 Grupo"/>
              <p:cNvGrpSpPr/>
              <p:nvPr/>
            </p:nvGrpSpPr>
            <p:grpSpPr>
              <a:xfrm>
                <a:off x="0" y="34950"/>
                <a:ext cx="1116536" cy="956530"/>
                <a:chOff x="323528" y="627534"/>
                <a:chExt cx="1116536" cy="956530"/>
              </a:xfrm>
              <a:grpFill/>
            </p:grpSpPr>
            <p:sp>
              <p:nvSpPr>
                <p:cNvPr id="792" name="791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3" name="792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9" name="788 Grupo"/>
              <p:cNvGrpSpPr/>
              <p:nvPr/>
            </p:nvGrpSpPr>
            <p:grpSpPr>
              <a:xfrm>
                <a:off x="1044000" y="843558"/>
                <a:ext cx="1116536" cy="956530"/>
                <a:chOff x="323528" y="627534"/>
                <a:chExt cx="1116536" cy="956530"/>
              </a:xfrm>
              <a:grpFill/>
            </p:grpSpPr>
            <p:sp>
              <p:nvSpPr>
                <p:cNvPr id="790" name="78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1" name="79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74" name="773 Grupo"/>
            <p:cNvGrpSpPr/>
            <p:nvPr/>
          </p:nvGrpSpPr>
          <p:grpSpPr>
            <a:xfrm>
              <a:off x="2123728" y="1635646"/>
              <a:ext cx="2160536" cy="1765138"/>
              <a:chOff x="0" y="34950"/>
              <a:chExt cx="2160536" cy="1765138"/>
            </a:xfrm>
            <a:grpFill/>
          </p:grpSpPr>
          <p:grpSp>
            <p:nvGrpSpPr>
              <p:cNvPr id="782" name="781 Grupo"/>
              <p:cNvGrpSpPr/>
              <p:nvPr/>
            </p:nvGrpSpPr>
            <p:grpSpPr>
              <a:xfrm>
                <a:off x="0" y="34950"/>
                <a:ext cx="1116536" cy="956530"/>
                <a:chOff x="323528" y="627534"/>
                <a:chExt cx="1116536" cy="956530"/>
              </a:xfrm>
              <a:grpFill/>
            </p:grpSpPr>
            <p:sp>
              <p:nvSpPr>
                <p:cNvPr id="786" name="785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7" name="786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3" name="782 Grupo"/>
              <p:cNvGrpSpPr/>
              <p:nvPr/>
            </p:nvGrpSpPr>
            <p:grpSpPr>
              <a:xfrm>
                <a:off x="1044000" y="843558"/>
                <a:ext cx="1116536" cy="956530"/>
                <a:chOff x="323528" y="627534"/>
                <a:chExt cx="1116536" cy="956530"/>
              </a:xfrm>
              <a:grpFill/>
            </p:grpSpPr>
            <p:sp>
              <p:nvSpPr>
                <p:cNvPr id="784" name="783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5" name="784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75" name="774 Grupo"/>
            <p:cNvGrpSpPr/>
            <p:nvPr/>
          </p:nvGrpSpPr>
          <p:grpSpPr>
            <a:xfrm>
              <a:off x="4248000" y="3204000"/>
              <a:ext cx="2160536" cy="1765138"/>
              <a:chOff x="0" y="34950"/>
              <a:chExt cx="2160536" cy="1765138"/>
            </a:xfrm>
            <a:grpFill/>
          </p:grpSpPr>
          <p:grpSp>
            <p:nvGrpSpPr>
              <p:cNvPr id="776" name="775 Grupo"/>
              <p:cNvGrpSpPr/>
              <p:nvPr/>
            </p:nvGrpSpPr>
            <p:grpSpPr>
              <a:xfrm>
                <a:off x="0" y="34950"/>
                <a:ext cx="1116536" cy="956530"/>
                <a:chOff x="323528" y="627534"/>
                <a:chExt cx="1116536" cy="956530"/>
              </a:xfrm>
              <a:grpFill/>
            </p:grpSpPr>
            <p:sp>
              <p:nvSpPr>
                <p:cNvPr id="780" name="779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1" name="780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7" name="776 Grupo"/>
              <p:cNvGrpSpPr/>
              <p:nvPr/>
            </p:nvGrpSpPr>
            <p:grpSpPr>
              <a:xfrm>
                <a:off x="1044000" y="843558"/>
                <a:ext cx="1116536" cy="956530"/>
                <a:chOff x="323528" y="627534"/>
                <a:chExt cx="1116536" cy="956530"/>
              </a:xfrm>
              <a:grpFill/>
            </p:grpSpPr>
            <p:sp>
              <p:nvSpPr>
                <p:cNvPr id="778" name="777 Elipse"/>
                <p:cNvSpPr/>
                <p:nvPr/>
              </p:nvSpPr>
              <p:spPr>
                <a:xfrm>
                  <a:off x="323528" y="627534"/>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9" name="778 Elipse"/>
                <p:cNvSpPr/>
                <p:nvPr/>
              </p:nvSpPr>
              <p:spPr>
                <a:xfrm>
                  <a:off x="864000" y="1008000"/>
                  <a:ext cx="576064" cy="576064"/>
                </a:xfrm>
                <a:prstGeom prst="ellipse">
                  <a:avLst/>
                </a:prstGeom>
                <a:grpFill/>
                <a:ln w="127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806" name="805 Rectángulo"/>
          <p:cNvSpPr/>
          <p:nvPr/>
        </p:nvSpPr>
        <p:spPr>
          <a:xfrm flipH="1">
            <a:off x="-252536" y="-740618"/>
            <a:ext cx="9577064" cy="6768752"/>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29087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448"/>
                                        </p:tgtEl>
                                        <p:attrNameLst>
                                          <p:attrName>style.visibility</p:attrName>
                                        </p:attrNameLst>
                                      </p:cBhvr>
                                      <p:to>
                                        <p:strVal val="visible"/>
                                      </p:to>
                                    </p:set>
                                    <p:anim calcmode="lin" valueType="num">
                                      <p:cBhvr additive="base">
                                        <p:cTn id="7" dur="2500" fill="hold"/>
                                        <p:tgtEl>
                                          <p:spTgt spid="448"/>
                                        </p:tgtEl>
                                        <p:attrNameLst>
                                          <p:attrName>ppt_x</p:attrName>
                                        </p:attrNameLst>
                                      </p:cBhvr>
                                      <p:tavLst>
                                        <p:tav tm="0">
                                          <p:val>
                                            <p:strVal val="#ppt_x"/>
                                          </p:val>
                                        </p:tav>
                                        <p:tav tm="100000">
                                          <p:val>
                                            <p:strVal val="#ppt_x"/>
                                          </p:val>
                                        </p:tav>
                                      </p:tavLst>
                                    </p:anim>
                                    <p:anim calcmode="lin" valueType="num">
                                      <p:cBhvr additive="base">
                                        <p:cTn id="8" dur="2500" fill="hold"/>
                                        <p:tgtEl>
                                          <p:spTgt spid="448"/>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4000"/>
                                        <p:tgtEl>
                                          <p:spTgt spid="448"/>
                                        </p:tgtEl>
                                        <p:attrNameLst>
                                          <p:attrName>ppt_x</p:attrName>
                                        </p:attrNameLst>
                                      </p:cBhvr>
                                      <p:tavLst>
                                        <p:tav tm="0">
                                          <p:val>
                                            <p:strVal val="ppt_x"/>
                                          </p:val>
                                        </p:tav>
                                        <p:tav tm="100000">
                                          <p:val>
                                            <p:strVal val="1+ppt_w/2"/>
                                          </p:val>
                                        </p:tav>
                                      </p:tavLst>
                                    </p:anim>
                                    <p:anim calcmode="lin" valueType="num">
                                      <p:cBhvr additive="base">
                                        <p:cTn id="11" dur="4000"/>
                                        <p:tgtEl>
                                          <p:spTgt spid="448"/>
                                        </p:tgtEl>
                                        <p:attrNameLst>
                                          <p:attrName>ppt_y</p:attrName>
                                        </p:attrNameLst>
                                      </p:cBhvr>
                                      <p:tavLst>
                                        <p:tav tm="0">
                                          <p:val>
                                            <p:strVal val="ppt_y"/>
                                          </p:val>
                                        </p:tav>
                                        <p:tav tm="100000">
                                          <p:val>
                                            <p:strVal val="1+ppt_h/2"/>
                                          </p:val>
                                        </p:tav>
                                      </p:tavLst>
                                    </p:anim>
                                    <p:set>
                                      <p:cBhvr>
                                        <p:cTn id="12" dur="1" fill="hold">
                                          <p:stCondLst>
                                            <p:cond delay="3999"/>
                                          </p:stCondLst>
                                        </p:cTn>
                                        <p:tgtEl>
                                          <p:spTgt spid="448"/>
                                        </p:tgtEl>
                                        <p:attrNameLst>
                                          <p:attrName>style.visibility</p:attrName>
                                        </p:attrNameLst>
                                      </p:cBhvr>
                                      <p:to>
                                        <p:strVal val="hidden"/>
                                      </p:to>
                                    </p:set>
                                  </p:childTnLst>
                                </p:cTn>
                              </p:par>
                              <p:par>
                                <p:cTn id="13" presetID="2" presetClass="entr" presetSubtype="1" fill="hold" nodeType="withEffect">
                                  <p:stCondLst>
                                    <p:cond delay="0"/>
                                  </p:stCondLst>
                                  <p:childTnLst>
                                    <p:set>
                                      <p:cBhvr>
                                        <p:cTn id="14" dur="1" fill="hold">
                                          <p:stCondLst>
                                            <p:cond delay="0"/>
                                          </p:stCondLst>
                                        </p:cTn>
                                        <p:tgtEl>
                                          <p:spTgt spid="445"/>
                                        </p:tgtEl>
                                        <p:attrNameLst>
                                          <p:attrName>style.visibility</p:attrName>
                                        </p:attrNameLst>
                                      </p:cBhvr>
                                      <p:to>
                                        <p:strVal val="visible"/>
                                      </p:to>
                                    </p:set>
                                    <p:anim calcmode="lin" valueType="num">
                                      <p:cBhvr additive="base">
                                        <p:cTn id="15" dur="2500" fill="hold"/>
                                        <p:tgtEl>
                                          <p:spTgt spid="445"/>
                                        </p:tgtEl>
                                        <p:attrNameLst>
                                          <p:attrName>ppt_x</p:attrName>
                                        </p:attrNameLst>
                                      </p:cBhvr>
                                      <p:tavLst>
                                        <p:tav tm="0">
                                          <p:val>
                                            <p:strVal val="#ppt_x"/>
                                          </p:val>
                                        </p:tav>
                                        <p:tav tm="100000">
                                          <p:val>
                                            <p:strVal val="#ppt_x"/>
                                          </p:val>
                                        </p:tav>
                                      </p:tavLst>
                                    </p:anim>
                                    <p:anim calcmode="lin" valueType="num">
                                      <p:cBhvr additive="base">
                                        <p:cTn id="16" dur="2500" fill="hold"/>
                                        <p:tgtEl>
                                          <p:spTgt spid="445"/>
                                        </p:tgtEl>
                                        <p:attrNameLst>
                                          <p:attrName>ppt_y</p:attrName>
                                        </p:attrNameLst>
                                      </p:cBhvr>
                                      <p:tavLst>
                                        <p:tav tm="0">
                                          <p:val>
                                            <p:strVal val="0-#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4000"/>
                                        <p:tgtEl>
                                          <p:spTgt spid="445"/>
                                        </p:tgtEl>
                                        <p:attrNameLst>
                                          <p:attrName>ppt_x</p:attrName>
                                        </p:attrNameLst>
                                      </p:cBhvr>
                                      <p:tavLst>
                                        <p:tav tm="0">
                                          <p:val>
                                            <p:strVal val="ppt_x"/>
                                          </p:val>
                                        </p:tav>
                                        <p:tav tm="100000">
                                          <p:val>
                                            <p:strVal val="0-ppt_w/2"/>
                                          </p:val>
                                        </p:tav>
                                      </p:tavLst>
                                    </p:anim>
                                    <p:anim calcmode="lin" valueType="num">
                                      <p:cBhvr additive="base">
                                        <p:cTn id="19" dur="4000"/>
                                        <p:tgtEl>
                                          <p:spTgt spid="445"/>
                                        </p:tgtEl>
                                        <p:attrNameLst>
                                          <p:attrName>ppt_y</p:attrName>
                                        </p:attrNameLst>
                                      </p:cBhvr>
                                      <p:tavLst>
                                        <p:tav tm="0">
                                          <p:val>
                                            <p:strVal val="ppt_y"/>
                                          </p:val>
                                        </p:tav>
                                        <p:tav tm="100000">
                                          <p:val>
                                            <p:strVal val="1+ppt_h/2"/>
                                          </p:val>
                                        </p:tav>
                                      </p:tavLst>
                                    </p:anim>
                                    <p:set>
                                      <p:cBhvr>
                                        <p:cTn id="20" dur="1" fill="hold">
                                          <p:stCondLst>
                                            <p:cond delay="3999"/>
                                          </p:stCondLst>
                                        </p:cTn>
                                        <p:tgtEl>
                                          <p:spTgt spid="445"/>
                                        </p:tgtEl>
                                        <p:attrNameLst>
                                          <p:attrName>style.visibility</p:attrName>
                                        </p:attrNameLst>
                                      </p:cBhvr>
                                      <p:to>
                                        <p:strVal val="hidden"/>
                                      </p:to>
                                    </p:set>
                                  </p:childTnLst>
                                </p:cTn>
                              </p:par>
                              <p:par>
                                <p:cTn id="21" presetID="2" presetClass="entr" presetSubtype="1" fill="hold" nodeType="withEffect">
                                  <p:stCondLst>
                                    <p:cond delay="0"/>
                                  </p:stCondLst>
                                  <p:childTnLst>
                                    <p:set>
                                      <p:cBhvr>
                                        <p:cTn id="22" dur="1" fill="hold">
                                          <p:stCondLst>
                                            <p:cond delay="0"/>
                                          </p:stCondLst>
                                        </p:cTn>
                                        <p:tgtEl>
                                          <p:spTgt spid="446"/>
                                        </p:tgtEl>
                                        <p:attrNameLst>
                                          <p:attrName>style.visibility</p:attrName>
                                        </p:attrNameLst>
                                      </p:cBhvr>
                                      <p:to>
                                        <p:strVal val="visible"/>
                                      </p:to>
                                    </p:set>
                                    <p:anim calcmode="lin" valueType="num">
                                      <p:cBhvr additive="base">
                                        <p:cTn id="23" dur="2500" fill="hold"/>
                                        <p:tgtEl>
                                          <p:spTgt spid="446"/>
                                        </p:tgtEl>
                                        <p:attrNameLst>
                                          <p:attrName>ppt_x</p:attrName>
                                        </p:attrNameLst>
                                      </p:cBhvr>
                                      <p:tavLst>
                                        <p:tav tm="0">
                                          <p:val>
                                            <p:strVal val="#ppt_x"/>
                                          </p:val>
                                        </p:tav>
                                        <p:tav tm="100000">
                                          <p:val>
                                            <p:strVal val="#ppt_x"/>
                                          </p:val>
                                        </p:tav>
                                      </p:tavLst>
                                    </p:anim>
                                    <p:anim calcmode="lin" valueType="num">
                                      <p:cBhvr additive="base">
                                        <p:cTn id="24" dur="2500" fill="hold"/>
                                        <p:tgtEl>
                                          <p:spTgt spid="446"/>
                                        </p:tgtEl>
                                        <p:attrNameLst>
                                          <p:attrName>ppt_y</p:attrName>
                                        </p:attrNameLst>
                                      </p:cBhvr>
                                      <p:tavLst>
                                        <p:tav tm="0">
                                          <p:val>
                                            <p:strVal val="0-#ppt_h/2"/>
                                          </p:val>
                                        </p:tav>
                                        <p:tav tm="100000">
                                          <p:val>
                                            <p:strVal val="#ppt_y"/>
                                          </p:val>
                                        </p:tav>
                                      </p:tavLst>
                                    </p:anim>
                                  </p:childTnLst>
                                </p:cTn>
                              </p:par>
                              <p:par>
                                <p:cTn id="25" presetID="2" presetClass="exit" presetSubtype="12" fill="hold" nodeType="withEffect">
                                  <p:stCondLst>
                                    <p:cond delay="0"/>
                                  </p:stCondLst>
                                  <p:childTnLst>
                                    <p:anim calcmode="lin" valueType="num">
                                      <p:cBhvr additive="base">
                                        <p:cTn id="26" dur="4000"/>
                                        <p:tgtEl>
                                          <p:spTgt spid="446"/>
                                        </p:tgtEl>
                                        <p:attrNameLst>
                                          <p:attrName>ppt_x</p:attrName>
                                        </p:attrNameLst>
                                      </p:cBhvr>
                                      <p:tavLst>
                                        <p:tav tm="0">
                                          <p:val>
                                            <p:strVal val="ppt_x"/>
                                          </p:val>
                                        </p:tav>
                                        <p:tav tm="100000">
                                          <p:val>
                                            <p:strVal val="0-ppt_w/2"/>
                                          </p:val>
                                        </p:tav>
                                      </p:tavLst>
                                    </p:anim>
                                    <p:anim calcmode="lin" valueType="num">
                                      <p:cBhvr additive="base">
                                        <p:cTn id="27" dur="4000"/>
                                        <p:tgtEl>
                                          <p:spTgt spid="446"/>
                                        </p:tgtEl>
                                        <p:attrNameLst>
                                          <p:attrName>ppt_y</p:attrName>
                                        </p:attrNameLst>
                                      </p:cBhvr>
                                      <p:tavLst>
                                        <p:tav tm="0">
                                          <p:val>
                                            <p:strVal val="ppt_y"/>
                                          </p:val>
                                        </p:tav>
                                        <p:tav tm="100000">
                                          <p:val>
                                            <p:strVal val="1+ppt_h/2"/>
                                          </p:val>
                                        </p:tav>
                                      </p:tavLst>
                                    </p:anim>
                                    <p:set>
                                      <p:cBhvr>
                                        <p:cTn id="28" dur="1" fill="hold">
                                          <p:stCondLst>
                                            <p:cond delay="3999"/>
                                          </p:stCondLst>
                                        </p:cTn>
                                        <p:tgtEl>
                                          <p:spTgt spid="446"/>
                                        </p:tgtEl>
                                        <p:attrNameLst>
                                          <p:attrName>style.visibility</p:attrName>
                                        </p:attrNameLst>
                                      </p:cBhvr>
                                      <p:to>
                                        <p:strVal val="hidden"/>
                                      </p:to>
                                    </p:set>
                                  </p:childTnLst>
                                </p:cTn>
                              </p:par>
                              <p:par>
                                <p:cTn id="29" presetID="2" presetClass="entr" presetSubtype="1" fill="hold" nodeType="withEffect">
                                  <p:stCondLst>
                                    <p:cond delay="0"/>
                                  </p:stCondLst>
                                  <p:childTnLst>
                                    <p:set>
                                      <p:cBhvr>
                                        <p:cTn id="30" dur="1" fill="hold">
                                          <p:stCondLst>
                                            <p:cond delay="0"/>
                                          </p:stCondLst>
                                        </p:cTn>
                                        <p:tgtEl>
                                          <p:spTgt spid="449"/>
                                        </p:tgtEl>
                                        <p:attrNameLst>
                                          <p:attrName>style.visibility</p:attrName>
                                        </p:attrNameLst>
                                      </p:cBhvr>
                                      <p:to>
                                        <p:strVal val="visible"/>
                                      </p:to>
                                    </p:set>
                                    <p:anim calcmode="lin" valueType="num">
                                      <p:cBhvr additive="base">
                                        <p:cTn id="31" dur="2500" fill="hold"/>
                                        <p:tgtEl>
                                          <p:spTgt spid="449"/>
                                        </p:tgtEl>
                                        <p:attrNameLst>
                                          <p:attrName>ppt_x</p:attrName>
                                        </p:attrNameLst>
                                      </p:cBhvr>
                                      <p:tavLst>
                                        <p:tav tm="0">
                                          <p:val>
                                            <p:strVal val="#ppt_x"/>
                                          </p:val>
                                        </p:tav>
                                        <p:tav tm="100000">
                                          <p:val>
                                            <p:strVal val="#ppt_x"/>
                                          </p:val>
                                        </p:tav>
                                      </p:tavLst>
                                    </p:anim>
                                    <p:anim calcmode="lin" valueType="num">
                                      <p:cBhvr additive="base">
                                        <p:cTn id="32" dur="2500" fill="hold"/>
                                        <p:tgtEl>
                                          <p:spTgt spid="449"/>
                                        </p:tgtEl>
                                        <p:attrNameLst>
                                          <p:attrName>ppt_y</p:attrName>
                                        </p:attrNameLst>
                                      </p:cBhvr>
                                      <p:tavLst>
                                        <p:tav tm="0">
                                          <p:val>
                                            <p:strVal val="0-#ppt_h/2"/>
                                          </p:val>
                                        </p:tav>
                                        <p:tav tm="100000">
                                          <p:val>
                                            <p:strVal val="#ppt_y"/>
                                          </p:val>
                                        </p:tav>
                                      </p:tavLst>
                                    </p:anim>
                                  </p:childTnLst>
                                </p:cTn>
                              </p:par>
                              <p:par>
                                <p:cTn id="33" presetID="2" presetClass="exit" presetSubtype="6" fill="hold" nodeType="withEffect">
                                  <p:stCondLst>
                                    <p:cond delay="0"/>
                                  </p:stCondLst>
                                  <p:childTnLst>
                                    <p:anim calcmode="lin" valueType="num">
                                      <p:cBhvr additive="base">
                                        <p:cTn id="34" dur="4000"/>
                                        <p:tgtEl>
                                          <p:spTgt spid="449"/>
                                        </p:tgtEl>
                                        <p:attrNameLst>
                                          <p:attrName>ppt_x</p:attrName>
                                        </p:attrNameLst>
                                      </p:cBhvr>
                                      <p:tavLst>
                                        <p:tav tm="0">
                                          <p:val>
                                            <p:strVal val="ppt_x"/>
                                          </p:val>
                                        </p:tav>
                                        <p:tav tm="100000">
                                          <p:val>
                                            <p:strVal val="1+ppt_w/2"/>
                                          </p:val>
                                        </p:tav>
                                      </p:tavLst>
                                    </p:anim>
                                    <p:anim calcmode="lin" valueType="num">
                                      <p:cBhvr additive="base">
                                        <p:cTn id="35" dur="4000"/>
                                        <p:tgtEl>
                                          <p:spTgt spid="449"/>
                                        </p:tgtEl>
                                        <p:attrNameLst>
                                          <p:attrName>ppt_y</p:attrName>
                                        </p:attrNameLst>
                                      </p:cBhvr>
                                      <p:tavLst>
                                        <p:tav tm="0">
                                          <p:val>
                                            <p:strVal val="ppt_y"/>
                                          </p:val>
                                        </p:tav>
                                        <p:tav tm="100000">
                                          <p:val>
                                            <p:strVal val="1+ppt_h/2"/>
                                          </p:val>
                                        </p:tav>
                                      </p:tavLst>
                                    </p:anim>
                                    <p:set>
                                      <p:cBhvr>
                                        <p:cTn id="36" dur="1" fill="hold">
                                          <p:stCondLst>
                                            <p:cond delay="3999"/>
                                          </p:stCondLst>
                                        </p:cTn>
                                        <p:tgtEl>
                                          <p:spTgt spid="449"/>
                                        </p:tgtEl>
                                        <p:attrNameLst>
                                          <p:attrName>style.visibility</p:attrName>
                                        </p:attrNameLst>
                                      </p:cBhvr>
                                      <p:to>
                                        <p:strVal val="hidden"/>
                                      </p:to>
                                    </p:set>
                                  </p:childTnLst>
                                </p:cTn>
                              </p:par>
                              <p:par>
                                <p:cTn id="37" presetID="2" presetClass="entr" presetSubtype="1" fill="hold" nodeType="withEffect">
                                  <p:stCondLst>
                                    <p:cond delay="0"/>
                                  </p:stCondLst>
                                  <p:childTnLst>
                                    <p:set>
                                      <p:cBhvr>
                                        <p:cTn id="38" dur="1" fill="hold">
                                          <p:stCondLst>
                                            <p:cond delay="0"/>
                                          </p:stCondLst>
                                        </p:cTn>
                                        <p:tgtEl>
                                          <p:spTgt spid="450"/>
                                        </p:tgtEl>
                                        <p:attrNameLst>
                                          <p:attrName>style.visibility</p:attrName>
                                        </p:attrNameLst>
                                      </p:cBhvr>
                                      <p:to>
                                        <p:strVal val="visible"/>
                                      </p:to>
                                    </p:set>
                                    <p:anim calcmode="lin" valueType="num">
                                      <p:cBhvr additive="base">
                                        <p:cTn id="39" dur="2500" fill="hold"/>
                                        <p:tgtEl>
                                          <p:spTgt spid="450"/>
                                        </p:tgtEl>
                                        <p:attrNameLst>
                                          <p:attrName>ppt_x</p:attrName>
                                        </p:attrNameLst>
                                      </p:cBhvr>
                                      <p:tavLst>
                                        <p:tav tm="0">
                                          <p:val>
                                            <p:strVal val="#ppt_x"/>
                                          </p:val>
                                        </p:tav>
                                        <p:tav tm="100000">
                                          <p:val>
                                            <p:strVal val="#ppt_x"/>
                                          </p:val>
                                        </p:tav>
                                      </p:tavLst>
                                    </p:anim>
                                    <p:anim calcmode="lin" valueType="num">
                                      <p:cBhvr additive="base">
                                        <p:cTn id="40" dur="2500" fill="hold"/>
                                        <p:tgtEl>
                                          <p:spTgt spid="450"/>
                                        </p:tgtEl>
                                        <p:attrNameLst>
                                          <p:attrName>ppt_y</p:attrName>
                                        </p:attrNameLst>
                                      </p:cBhvr>
                                      <p:tavLst>
                                        <p:tav tm="0">
                                          <p:val>
                                            <p:strVal val="0-#ppt_h/2"/>
                                          </p:val>
                                        </p:tav>
                                        <p:tav tm="100000">
                                          <p:val>
                                            <p:strVal val="#ppt_y"/>
                                          </p:val>
                                        </p:tav>
                                      </p:tavLst>
                                    </p:anim>
                                  </p:childTnLst>
                                </p:cTn>
                              </p:par>
                              <p:par>
                                <p:cTn id="41" presetID="2" presetClass="exit" presetSubtype="6" fill="hold" nodeType="withEffect">
                                  <p:stCondLst>
                                    <p:cond delay="0"/>
                                  </p:stCondLst>
                                  <p:childTnLst>
                                    <p:anim calcmode="lin" valueType="num">
                                      <p:cBhvr additive="base">
                                        <p:cTn id="42" dur="4000"/>
                                        <p:tgtEl>
                                          <p:spTgt spid="450"/>
                                        </p:tgtEl>
                                        <p:attrNameLst>
                                          <p:attrName>ppt_x</p:attrName>
                                        </p:attrNameLst>
                                      </p:cBhvr>
                                      <p:tavLst>
                                        <p:tav tm="0">
                                          <p:val>
                                            <p:strVal val="ppt_x"/>
                                          </p:val>
                                        </p:tav>
                                        <p:tav tm="100000">
                                          <p:val>
                                            <p:strVal val="1+ppt_w/2"/>
                                          </p:val>
                                        </p:tav>
                                      </p:tavLst>
                                    </p:anim>
                                    <p:anim calcmode="lin" valueType="num">
                                      <p:cBhvr additive="base">
                                        <p:cTn id="43" dur="4000"/>
                                        <p:tgtEl>
                                          <p:spTgt spid="450"/>
                                        </p:tgtEl>
                                        <p:attrNameLst>
                                          <p:attrName>ppt_y</p:attrName>
                                        </p:attrNameLst>
                                      </p:cBhvr>
                                      <p:tavLst>
                                        <p:tav tm="0">
                                          <p:val>
                                            <p:strVal val="ppt_y"/>
                                          </p:val>
                                        </p:tav>
                                        <p:tav tm="100000">
                                          <p:val>
                                            <p:strVal val="1+ppt_h/2"/>
                                          </p:val>
                                        </p:tav>
                                      </p:tavLst>
                                    </p:anim>
                                    <p:set>
                                      <p:cBhvr>
                                        <p:cTn id="44" dur="1" fill="hold">
                                          <p:stCondLst>
                                            <p:cond delay="3999"/>
                                          </p:stCondLst>
                                        </p:cTn>
                                        <p:tgtEl>
                                          <p:spTgt spid="450"/>
                                        </p:tgtEl>
                                        <p:attrNameLst>
                                          <p:attrName>style.visibility</p:attrName>
                                        </p:attrNameLst>
                                      </p:cBhvr>
                                      <p:to>
                                        <p:strVal val="hidden"/>
                                      </p:to>
                                    </p:set>
                                  </p:childTnLst>
                                </p:cTn>
                              </p:par>
                              <p:par>
                                <p:cTn id="45" presetID="2" presetClass="entr" presetSubtype="1" fill="hold" nodeType="withEffect">
                                  <p:stCondLst>
                                    <p:cond delay="0"/>
                                  </p:stCondLst>
                                  <p:childTnLst>
                                    <p:set>
                                      <p:cBhvr>
                                        <p:cTn id="46" dur="1" fill="hold">
                                          <p:stCondLst>
                                            <p:cond delay="0"/>
                                          </p:stCondLst>
                                        </p:cTn>
                                        <p:tgtEl>
                                          <p:spTgt spid="447"/>
                                        </p:tgtEl>
                                        <p:attrNameLst>
                                          <p:attrName>style.visibility</p:attrName>
                                        </p:attrNameLst>
                                      </p:cBhvr>
                                      <p:to>
                                        <p:strVal val="visible"/>
                                      </p:to>
                                    </p:set>
                                    <p:anim calcmode="lin" valueType="num">
                                      <p:cBhvr additive="base">
                                        <p:cTn id="47" dur="2500" fill="hold"/>
                                        <p:tgtEl>
                                          <p:spTgt spid="447"/>
                                        </p:tgtEl>
                                        <p:attrNameLst>
                                          <p:attrName>ppt_x</p:attrName>
                                        </p:attrNameLst>
                                      </p:cBhvr>
                                      <p:tavLst>
                                        <p:tav tm="0">
                                          <p:val>
                                            <p:strVal val="#ppt_x"/>
                                          </p:val>
                                        </p:tav>
                                        <p:tav tm="100000">
                                          <p:val>
                                            <p:strVal val="#ppt_x"/>
                                          </p:val>
                                        </p:tav>
                                      </p:tavLst>
                                    </p:anim>
                                    <p:anim calcmode="lin" valueType="num">
                                      <p:cBhvr additive="base">
                                        <p:cTn id="48" dur="2500" fill="hold"/>
                                        <p:tgtEl>
                                          <p:spTgt spid="447"/>
                                        </p:tgtEl>
                                        <p:attrNameLst>
                                          <p:attrName>ppt_y</p:attrName>
                                        </p:attrNameLst>
                                      </p:cBhvr>
                                      <p:tavLst>
                                        <p:tav tm="0">
                                          <p:val>
                                            <p:strVal val="0-#ppt_h/2"/>
                                          </p:val>
                                        </p:tav>
                                        <p:tav tm="100000">
                                          <p:val>
                                            <p:strVal val="#ppt_y"/>
                                          </p:val>
                                        </p:tav>
                                      </p:tavLst>
                                    </p:anim>
                                  </p:childTnLst>
                                </p:cTn>
                              </p:par>
                              <p:par>
                                <p:cTn id="49" presetID="2" presetClass="exit" presetSubtype="12" fill="hold" nodeType="withEffect">
                                  <p:stCondLst>
                                    <p:cond delay="0"/>
                                  </p:stCondLst>
                                  <p:childTnLst>
                                    <p:anim calcmode="lin" valueType="num">
                                      <p:cBhvr additive="base">
                                        <p:cTn id="50" dur="4000"/>
                                        <p:tgtEl>
                                          <p:spTgt spid="447"/>
                                        </p:tgtEl>
                                        <p:attrNameLst>
                                          <p:attrName>ppt_x</p:attrName>
                                        </p:attrNameLst>
                                      </p:cBhvr>
                                      <p:tavLst>
                                        <p:tav tm="0">
                                          <p:val>
                                            <p:strVal val="ppt_x"/>
                                          </p:val>
                                        </p:tav>
                                        <p:tav tm="100000">
                                          <p:val>
                                            <p:strVal val="0-ppt_w/2"/>
                                          </p:val>
                                        </p:tav>
                                      </p:tavLst>
                                    </p:anim>
                                    <p:anim calcmode="lin" valueType="num">
                                      <p:cBhvr additive="base">
                                        <p:cTn id="51" dur="4000"/>
                                        <p:tgtEl>
                                          <p:spTgt spid="447"/>
                                        </p:tgtEl>
                                        <p:attrNameLst>
                                          <p:attrName>ppt_y</p:attrName>
                                        </p:attrNameLst>
                                      </p:cBhvr>
                                      <p:tavLst>
                                        <p:tav tm="0">
                                          <p:val>
                                            <p:strVal val="ppt_y"/>
                                          </p:val>
                                        </p:tav>
                                        <p:tav tm="100000">
                                          <p:val>
                                            <p:strVal val="1+ppt_h/2"/>
                                          </p:val>
                                        </p:tav>
                                      </p:tavLst>
                                    </p:anim>
                                    <p:set>
                                      <p:cBhvr>
                                        <p:cTn id="52" dur="1" fill="hold">
                                          <p:stCondLst>
                                            <p:cond delay="3999"/>
                                          </p:stCondLst>
                                        </p:cTn>
                                        <p:tgtEl>
                                          <p:spTgt spid="447"/>
                                        </p:tgtEl>
                                        <p:attrNameLst>
                                          <p:attrName>style.visibility</p:attrName>
                                        </p:attrNameLst>
                                      </p:cBhvr>
                                      <p:to>
                                        <p:strVal val="hidden"/>
                                      </p:to>
                                    </p:set>
                                  </p:childTnLst>
                                </p:cTn>
                              </p:par>
                              <p:par>
                                <p:cTn id="53" presetID="2" presetClass="entr" presetSubtype="4" fill="hold" nodeType="withEffect">
                                  <p:stCondLst>
                                    <p:cond delay="0"/>
                                  </p:stCondLst>
                                  <p:childTnLst>
                                    <p:set>
                                      <p:cBhvr>
                                        <p:cTn id="54" dur="1" fill="hold">
                                          <p:stCondLst>
                                            <p:cond delay="0"/>
                                          </p:stCondLst>
                                        </p:cTn>
                                        <p:tgtEl>
                                          <p:spTgt spid="580"/>
                                        </p:tgtEl>
                                        <p:attrNameLst>
                                          <p:attrName>style.visibility</p:attrName>
                                        </p:attrNameLst>
                                      </p:cBhvr>
                                      <p:to>
                                        <p:strVal val="visible"/>
                                      </p:to>
                                    </p:set>
                                    <p:anim calcmode="lin" valueType="num">
                                      <p:cBhvr additive="base">
                                        <p:cTn id="55" dur="2500" fill="hold"/>
                                        <p:tgtEl>
                                          <p:spTgt spid="580"/>
                                        </p:tgtEl>
                                        <p:attrNameLst>
                                          <p:attrName>ppt_x</p:attrName>
                                        </p:attrNameLst>
                                      </p:cBhvr>
                                      <p:tavLst>
                                        <p:tav tm="0">
                                          <p:val>
                                            <p:strVal val="#ppt_x"/>
                                          </p:val>
                                        </p:tav>
                                        <p:tav tm="100000">
                                          <p:val>
                                            <p:strVal val="#ppt_x"/>
                                          </p:val>
                                        </p:tav>
                                      </p:tavLst>
                                    </p:anim>
                                    <p:anim calcmode="lin" valueType="num">
                                      <p:cBhvr additive="base">
                                        <p:cTn id="56" dur="2500" fill="hold"/>
                                        <p:tgtEl>
                                          <p:spTgt spid="580"/>
                                        </p:tgtEl>
                                        <p:attrNameLst>
                                          <p:attrName>ppt_y</p:attrName>
                                        </p:attrNameLst>
                                      </p:cBhvr>
                                      <p:tavLst>
                                        <p:tav tm="0">
                                          <p:val>
                                            <p:strVal val="1+#ppt_h/2"/>
                                          </p:val>
                                        </p:tav>
                                        <p:tav tm="100000">
                                          <p:val>
                                            <p:strVal val="#ppt_y"/>
                                          </p:val>
                                        </p:tav>
                                      </p:tavLst>
                                    </p:anim>
                                  </p:childTnLst>
                                </p:cTn>
                              </p:par>
                              <p:par>
                                <p:cTn id="57" presetID="2" presetClass="exit" presetSubtype="3" fill="hold" nodeType="withEffect">
                                  <p:stCondLst>
                                    <p:cond delay="0"/>
                                  </p:stCondLst>
                                  <p:childTnLst>
                                    <p:anim calcmode="lin" valueType="num">
                                      <p:cBhvr additive="base">
                                        <p:cTn id="58" dur="4000"/>
                                        <p:tgtEl>
                                          <p:spTgt spid="580"/>
                                        </p:tgtEl>
                                        <p:attrNameLst>
                                          <p:attrName>ppt_x</p:attrName>
                                        </p:attrNameLst>
                                      </p:cBhvr>
                                      <p:tavLst>
                                        <p:tav tm="0">
                                          <p:val>
                                            <p:strVal val="ppt_x"/>
                                          </p:val>
                                        </p:tav>
                                        <p:tav tm="100000">
                                          <p:val>
                                            <p:strVal val="1+ppt_w/2"/>
                                          </p:val>
                                        </p:tav>
                                      </p:tavLst>
                                    </p:anim>
                                    <p:anim calcmode="lin" valueType="num">
                                      <p:cBhvr additive="base">
                                        <p:cTn id="59" dur="4000"/>
                                        <p:tgtEl>
                                          <p:spTgt spid="580"/>
                                        </p:tgtEl>
                                        <p:attrNameLst>
                                          <p:attrName>ppt_y</p:attrName>
                                        </p:attrNameLst>
                                      </p:cBhvr>
                                      <p:tavLst>
                                        <p:tav tm="0">
                                          <p:val>
                                            <p:strVal val="ppt_y"/>
                                          </p:val>
                                        </p:tav>
                                        <p:tav tm="100000">
                                          <p:val>
                                            <p:strVal val="0-ppt_h/2"/>
                                          </p:val>
                                        </p:tav>
                                      </p:tavLst>
                                    </p:anim>
                                    <p:set>
                                      <p:cBhvr>
                                        <p:cTn id="60" dur="1" fill="hold">
                                          <p:stCondLst>
                                            <p:cond delay="3999"/>
                                          </p:stCondLst>
                                        </p:cTn>
                                        <p:tgtEl>
                                          <p:spTgt spid="580"/>
                                        </p:tgtEl>
                                        <p:attrNameLst>
                                          <p:attrName>style.visibility</p:attrName>
                                        </p:attrNameLst>
                                      </p:cBhvr>
                                      <p:to>
                                        <p:strVal val="hidden"/>
                                      </p:to>
                                    </p:set>
                                  </p:childTnLst>
                                </p:cTn>
                              </p:par>
                              <p:par>
                                <p:cTn id="61" presetID="2" presetClass="entr" presetSubtype="4" fill="hold" nodeType="withEffect">
                                  <p:stCondLst>
                                    <p:cond delay="0"/>
                                  </p:stCondLst>
                                  <p:childTnLst>
                                    <p:set>
                                      <p:cBhvr>
                                        <p:cTn id="62" dur="1" fill="hold">
                                          <p:stCondLst>
                                            <p:cond delay="0"/>
                                          </p:stCondLst>
                                        </p:cTn>
                                        <p:tgtEl>
                                          <p:spTgt spid="583"/>
                                        </p:tgtEl>
                                        <p:attrNameLst>
                                          <p:attrName>style.visibility</p:attrName>
                                        </p:attrNameLst>
                                      </p:cBhvr>
                                      <p:to>
                                        <p:strVal val="visible"/>
                                      </p:to>
                                    </p:set>
                                    <p:anim calcmode="lin" valueType="num">
                                      <p:cBhvr additive="base">
                                        <p:cTn id="63" dur="2500" fill="hold"/>
                                        <p:tgtEl>
                                          <p:spTgt spid="583"/>
                                        </p:tgtEl>
                                        <p:attrNameLst>
                                          <p:attrName>ppt_x</p:attrName>
                                        </p:attrNameLst>
                                      </p:cBhvr>
                                      <p:tavLst>
                                        <p:tav tm="0">
                                          <p:val>
                                            <p:strVal val="#ppt_x"/>
                                          </p:val>
                                        </p:tav>
                                        <p:tav tm="100000">
                                          <p:val>
                                            <p:strVal val="#ppt_x"/>
                                          </p:val>
                                        </p:tav>
                                      </p:tavLst>
                                    </p:anim>
                                    <p:anim calcmode="lin" valueType="num">
                                      <p:cBhvr additive="base">
                                        <p:cTn id="64" dur="2500" fill="hold"/>
                                        <p:tgtEl>
                                          <p:spTgt spid="583"/>
                                        </p:tgtEl>
                                        <p:attrNameLst>
                                          <p:attrName>ppt_y</p:attrName>
                                        </p:attrNameLst>
                                      </p:cBhvr>
                                      <p:tavLst>
                                        <p:tav tm="0">
                                          <p:val>
                                            <p:strVal val="1+#ppt_h/2"/>
                                          </p:val>
                                        </p:tav>
                                        <p:tav tm="100000">
                                          <p:val>
                                            <p:strVal val="#ppt_y"/>
                                          </p:val>
                                        </p:tav>
                                      </p:tavLst>
                                    </p:anim>
                                  </p:childTnLst>
                                </p:cTn>
                              </p:par>
                              <p:par>
                                <p:cTn id="65" presetID="2" presetClass="exit" presetSubtype="9" fill="hold" nodeType="withEffect">
                                  <p:stCondLst>
                                    <p:cond delay="0"/>
                                  </p:stCondLst>
                                  <p:childTnLst>
                                    <p:anim calcmode="lin" valueType="num">
                                      <p:cBhvr additive="base">
                                        <p:cTn id="66" dur="4000"/>
                                        <p:tgtEl>
                                          <p:spTgt spid="583"/>
                                        </p:tgtEl>
                                        <p:attrNameLst>
                                          <p:attrName>ppt_x</p:attrName>
                                        </p:attrNameLst>
                                      </p:cBhvr>
                                      <p:tavLst>
                                        <p:tav tm="0">
                                          <p:val>
                                            <p:strVal val="ppt_x"/>
                                          </p:val>
                                        </p:tav>
                                        <p:tav tm="100000">
                                          <p:val>
                                            <p:strVal val="0-ppt_w/2"/>
                                          </p:val>
                                        </p:tav>
                                      </p:tavLst>
                                    </p:anim>
                                    <p:anim calcmode="lin" valueType="num">
                                      <p:cBhvr additive="base">
                                        <p:cTn id="67" dur="4000"/>
                                        <p:tgtEl>
                                          <p:spTgt spid="583"/>
                                        </p:tgtEl>
                                        <p:attrNameLst>
                                          <p:attrName>ppt_y</p:attrName>
                                        </p:attrNameLst>
                                      </p:cBhvr>
                                      <p:tavLst>
                                        <p:tav tm="0">
                                          <p:val>
                                            <p:strVal val="ppt_y"/>
                                          </p:val>
                                        </p:tav>
                                        <p:tav tm="100000">
                                          <p:val>
                                            <p:strVal val="0-ppt_h/2"/>
                                          </p:val>
                                        </p:tav>
                                      </p:tavLst>
                                    </p:anim>
                                    <p:set>
                                      <p:cBhvr>
                                        <p:cTn id="68" dur="1" fill="hold">
                                          <p:stCondLst>
                                            <p:cond delay="3999"/>
                                          </p:stCondLst>
                                        </p:cTn>
                                        <p:tgtEl>
                                          <p:spTgt spid="583"/>
                                        </p:tgtEl>
                                        <p:attrNameLst>
                                          <p:attrName>style.visibility</p:attrName>
                                        </p:attrNameLst>
                                      </p:cBhvr>
                                      <p:to>
                                        <p:strVal val="hidden"/>
                                      </p:to>
                                    </p:set>
                                  </p:childTnLst>
                                </p:cTn>
                              </p:par>
                              <p:par>
                                <p:cTn id="69" presetID="2" presetClass="entr" presetSubtype="4" fill="hold" nodeType="withEffect">
                                  <p:stCondLst>
                                    <p:cond delay="0"/>
                                  </p:stCondLst>
                                  <p:childTnLst>
                                    <p:set>
                                      <p:cBhvr>
                                        <p:cTn id="70" dur="1" fill="hold">
                                          <p:stCondLst>
                                            <p:cond delay="0"/>
                                          </p:stCondLst>
                                        </p:cTn>
                                        <p:tgtEl>
                                          <p:spTgt spid="579"/>
                                        </p:tgtEl>
                                        <p:attrNameLst>
                                          <p:attrName>style.visibility</p:attrName>
                                        </p:attrNameLst>
                                      </p:cBhvr>
                                      <p:to>
                                        <p:strVal val="visible"/>
                                      </p:to>
                                    </p:set>
                                    <p:anim calcmode="lin" valueType="num">
                                      <p:cBhvr additive="base">
                                        <p:cTn id="71" dur="2500" fill="hold"/>
                                        <p:tgtEl>
                                          <p:spTgt spid="579"/>
                                        </p:tgtEl>
                                        <p:attrNameLst>
                                          <p:attrName>ppt_x</p:attrName>
                                        </p:attrNameLst>
                                      </p:cBhvr>
                                      <p:tavLst>
                                        <p:tav tm="0">
                                          <p:val>
                                            <p:strVal val="#ppt_x"/>
                                          </p:val>
                                        </p:tav>
                                        <p:tav tm="100000">
                                          <p:val>
                                            <p:strVal val="#ppt_x"/>
                                          </p:val>
                                        </p:tav>
                                      </p:tavLst>
                                    </p:anim>
                                    <p:anim calcmode="lin" valueType="num">
                                      <p:cBhvr additive="base">
                                        <p:cTn id="72" dur="2500" fill="hold"/>
                                        <p:tgtEl>
                                          <p:spTgt spid="579"/>
                                        </p:tgtEl>
                                        <p:attrNameLst>
                                          <p:attrName>ppt_y</p:attrName>
                                        </p:attrNameLst>
                                      </p:cBhvr>
                                      <p:tavLst>
                                        <p:tav tm="0">
                                          <p:val>
                                            <p:strVal val="1+#ppt_h/2"/>
                                          </p:val>
                                        </p:tav>
                                        <p:tav tm="100000">
                                          <p:val>
                                            <p:strVal val="#ppt_y"/>
                                          </p:val>
                                        </p:tav>
                                      </p:tavLst>
                                    </p:anim>
                                  </p:childTnLst>
                                </p:cTn>
                              </p:par>
                              <p:par>
                                <p:cTn id="73" presetID="2" presetClass="exit" presetSubtype="3" fill="hold" nodeType="withEffect">
                                  <p:stCondLst>
                                    <p:cond delay="0"/>
                                  </p:stCondLst>
                                  <p:childTnLst>
                                    <p:anim calcmode="lin" valueType="num">
                                      <p:cBhvr additive="base">
                                        <p:cTn id="74" dur="4000"/>
                                        <p:tgtEl>
                                          <p:spTgt spid="579"/>
                                        </p:tgtEl>
                                        <p:attrNameLst>
                                          <p:attrName>ppt_x</p:attrName>
                                        </p:attrNameLst>
                                      </p:cBhvr>
                                      <p:tavLst>
                                        <p:tav tm="0">
                                          <p:val>
                                            <p:strVal val="ppt_x"/>
                                          </p:val>
                                        </p:tav>
                                        <p:tav tm="100000">
                                          <p:val>
                                            <p:strVal val="1+ppt_w/2"/>
                                          </p:val>
                                        </p:tav>
                                      </p:tavLst>
                                    </p:anim>
                                    <p:anim calcmode="lin" valueType="num">
                                      <p:cBhvr additive="base">
                                        <p:cTn id="75" dur="4000"/>
                                        <p:tgtEl>
                                          <p:spTgt spid="579"/>
                                        </p:tgtEl>
                                        <p:attrNameLst>
                                          <p:attrName>ppt_y</p:attrName>
                                        </p:attrNameLst>
                                      </p:cBhvr>
                                      <p:tavLst>
                                        <p:tav tm="0">
                                          <p:val>
                                            <p:strVal val="ppt_y"/>
                                          </p:val>
                                        </p:tav>
                                        <p:tav tm="100000">
                                          <p:val>
                                            <p:strVal val="0-ppt_h/2"/>
                                          </p:val>
                                        </p:tav>
                                      </p:tavLst>
                                    </p:anim>
                                    <p:set>
                                      <p:cBhvr>
                                        <p:cTn id="76" dur="1" fill="hold">
                                          <p:stCondLst>
                                            <p:cond delay="3999"/>
                                          </p:stCondLst>
                                        </p:cTn>
                                        <p:tgtEl>
                                          <p:spTgt spid="579"/>
                                        </p:tgtEl>
                                        <p:attrNameLst>
                                          <p:attrName>style.visibility</p:attrName>
                                        </p:attrNameLst>
                                      </p:cBhvr>
                                      <p:to>
                                        <p:strVal val="hidden"/>
                                      </p:to>
                                    </p:set>
                                  </p:childTnLst>
                                </p:cTn>
                              </p:par>
                              <p:par>
                                <p:cTn id="77" presetID="2" presetClass="entr" presetSubtype="4" fill="hold" nodeType="withEffect">
                                  <p:stCondLst>
                                    <p:cond delay="0"/>
                                  </p:stCondLst>
                                  <p:childTnLst>
                                    <p:set>
                                      <p:cBhvr>
                                        <p:cTn id="78" dur="1" fill="hold">
                                          <p:stCondLst>
                                            <p:cond delay="0"/>
                                          </p:stCondLst>
                                        </p:cTn>
                                        <p:tgtEl>
                                          <p:spTgt spid="582"/>
                                        </p:tgtEl>
                                        <p:attrNameLst>
                                          <p:attrName>style.visibility</p:attrName>
                                        </p:attrNameLst>
                                      </p:cBhvr>
                                      <p:to>
                                        <p:strVal val="visible"/>
                                      </p:to>
                                    </p:set>
                                    <p:anim calcmode="lin" valueType="num">
                                      <p:cBhvr additive="base">
                                        <p:cTn id="79" dur="2500" fill="hold"/>
                                        <p:tgtEl>
                                          <p:spTgt spid="582"/>
                                        </p:tgtEl>
                                        <p:attrNameLst>
                                          <p:attrName>ppt_x</p:attrName>
                                        </p:attrNameLst>
                                      </p:cBhvr>
                                      <p:tavLst>
                                        <p:tav tm="0">
                                          <p:val>
                                            <p:strVal val="#ppt_x"/>
                                          </p:val>
                                        </p:tav>
                                        <p:tav tm="100000">
                                          <p:val>
                                            <p:strVal val="#ppt_x"/>
                                          </p:val>
                                        </p:tav>
                                      </p:tavLst>
                                    </p:anim>
                                    <p:anim calcmode="lin" valueType="num">
                                      <p:cBhvr additive="base">
                                        <p:cTn id="80" dur="2500" fill="hold"/>
                                        <p:tgtEl>
                                          <p:spTgt spid="582"/>
                                        </p:tgtEl>
                                        <p:attrNameLst>
                                          <p:attrName>ppt_y</p:attrName>
                                        </p:attrNameLst>
                                      </p:cBhvr>
                                      <p:tavLst>
                                        <p:tav tm="0">
                                          <p:val>
                                            <p:strVal val="1+#ppt_h/2"/>
                                          </p:val>
                                        </p:tav>
                                        <p:tav tm="100000">
                                          <p:val>
                                            <p:strVal val="#ppt_y"/>
                                          </p:val>
                                        </p:tav>
                                      </p:tavLst>
                                    </p:anim>
                                  </p:childTnLst>
                                </p:cTn>
                              </p:par>
                              <p:par>
                                <p:cTn id="81" presetID="2" presetClass="exit" presetSubtype="9" fill="hold" nodeType="withEffect">
                                  <p:stCondLst>
                                    <p:cond delay="0"/>
                                  </p:stCondLst>
                                  <p:childTnLst>
                                    <p:anim calcmode="lin" valueType="num">
                                      <p:cBhvr additive="base">
                                        <p:cTn id="82" dur="4000"/>
                                        <p:tgtEl>
                                          <p:spTgt spid="582"/>
                                        </p:tgtEl>
                                        <p:attrNameLst>
                                          <p:attrName>ppt_x</p:attrName>
                                        </p:attrNameLst>
                                      </p:cBhvr>
                                      <p:tavLst>
                                        <p:tav tm="0">
                                          <p:val>
                                            <p:strVal val="ppt_x"/>
                                          </p:val>
                                        </p:tav>
                                        <p:tav tm="100000">
                                          <p:val>
                                            <p:strVal val="0-ppt_w/2"/>
                                          </p:val>
                                        </p:tav>
                                      </p:tavLst>
                                    </p:anim>
                                    <p:anim calcmode="lin" valueType="num">
                                      <p:cBhvr additive="base">
                                        <p:cTn id="83" dur="4000"/>
                                        <p:tgtEl>
                                          <p:spTgt spid="582"/>
                                        </p:tgtEl>
                                        <p:attrNameLst>
                                          <p:attrName>ppt_y</p:attrName>
                                        </p:attrNameLst>
                                      </p:cBhvr>
                                      <p:tavLst>
                                        <p:tav tm="0">
                                          <p:val>
                                            <p:strVal val="ppt_y"/>
                                          </p:val>
                                        </p:tav>
                                        <p:tav tm="100000">
                                          <p:val>
                                            <p:strVal val="0-ppt_h/2"/>
                                          </p:val>
                                        </p:tav>
                                      </p:tavLst>
                                    </p:anim>
                                    <p:set>
                                      <p:cBhvr>
                                        <p:cTn id="84" dur="1" fill="hold">
                                          <p:stCondLst>
                                            <p:cond delay="3999"/>
                                          </p:stCondLst>
                                        </p:cTn>
                                        <p:tgtEl>
                                          <p:spTgt spid="582"/>
                                        </p:tgtEl>
                                        <p:attrNameLst>
                                          <p:attrName>style.visibility</p:attrName>
                                        </p:attrNameLst>
                                      </p:cBhvr>
                                      <p:to>
                                        <p:strVal val="hidden"/>
                                      </p:to>
                                    </p:set>
                                  </p:childTnLst>
                                </p:cTn>
                              </p:par>
                              <p:par>
                                <p:cTn id="85" presetID="2" presetClass="entr" presetSubtype="4" fill="hold" nodeType="withEffect">
                                  <p:stCondLst>
                                    <p:cond delay="0"/>
                                  </p:stCondLst>
                                  <p:childTnLst>
                                    <p:set>
                                      <p:cBhvr>
                                        <p:cTn id="86" dur="1" fill="hold">
                                          <p:stCondLst>
                                            <p:cond delay="0"/>
                                          </p:stCondLst>
                                        </p:cTn>
                                        <p:tgtEl>
                                          <p:spTgt spid="578"/>
                                        </p:tgtEl>
                                        <p:attrNameLst>
                                          <p:attrName>style.visibility</p:attrName>
                                        </p:attrNameLst>
                                      </p:cBhvr>
                                      <p:to>
                                        <p:strVal val="visible"/>
                                      </p:to>
                                    </p:set>
                                    <p:anim calcmode="lin" valueType="num">
                                      <p:cBhvr additive="base">
                                        <p:cTn id="87" dur="2500" fill="hold"/>
                                        <p:tgtEl>
                                          <p:spTgt spid="578"/>
                                        </p:tgtEl>
                                        <p:attrNameLst>
                                          <p:attrName>ppt_x</p:attrName>
                                        </p:attrNameLst>
                                      </p:cBhvr>
                                      <p:tavLst>
                                        <p:tav tm="0">
                                          <p:val>
                                            <p:strVal val="#ppt_x"/>
                                          </p:val>
                                        </p:tav>
                                        <p:tav tm="100000">
                                          <p:val>
                                            <p:strVal val="#ppt_x"/>
                                          </p:val>
                                        </p:tav>
                                      </p:tavLst>
                                    </p:anim>
                                    <p:anim calcmode="lin" valueType="num">
                                      <p:cBhvr additive="base">
                                        <p:cTn id="88" dur="2500" fill="hold"/>
                                        <p:tgtEl>
                                          <p:spTgt spid="578"/>
                                        </p:tgtEl>
                                        <p:attrNameLst>
                                          <p:attrName>ppt_y</p:attrName>
                                        </p:attrNameLst>
                                      </p:cBhvr>
                                      <p:tavLst>
                                        <p:tav tm="0">
                                          <p:val>
                                            <p:strVal val="1+#ppt_h/2"/>
                                          </p:val>
                                        </p:tav>
                                        <p:tav tm="100000">
                                          <p:val>
                                            <p:strVal val="#ppt_y"/>
                                          </p:val>
                                        </p:tav>
                                      </p:tavLst>
                                    </p:anim>
                                  </p:childTnLst>
                                </p:cTn>
                              </p:par>
                              <p:par>
                                <p:cTn id="89" presetID="2" presetClass="exit" presetSubtype="3" fill="hold" nodeType="withEffect">
                                  <p:stCondLst>
                                    <p:cond delay="0"/>
                                  </p:stCondLst>
                                  <p:childTnLst>
                                    <p:anim calcmode="lin" valueType="num">
                                      <p:cBhvr additive="base">
                                        <p:cTn id="90" dur="4000"/>
                                        <p:tgtEl>
                                          <p:spTgt spid="578"/>
                                        </p:tgtEl>
                                        <p:attrNameLst>
                                          <p:attrName>ppt_x</p:attrName>
                                        </p:attrNameLst>
                                      </p:cBhvr>
                                      <p:tavLst>
                                        <p:tav tm="0">
                                          <p:val>
                                            <p:strVal val="ppt_x"/>
                                          </p:val>
                                        </p:tav>
                                        <p:tav tm="100000">
                                          <p:val>
                                            <p:strVal val="1+ppt_w/2"/>
                                          </p:val>
                                        </p:tav>
                                      </p:tavLst>
                                    </p:anim>
                                    <p:anim calcmode="lin" valueType="num">
                                      <p:cBhvr additive="base">
                                        <p:cTn id="91" dur="4000"/>
                                        <p:tgtEl>
                                          <p:spTgt spid="578"/>
                                        </p:tgtEl>
                                        <p:attrNameLst>
                                          <p:attrName>ppt_y</p:attrName>
                                        </p:attrNameLst>
                                      </p:cBhvr>
                                      <p:tavLst>
                                        <p:tav tm="0">
                                          <p:val>
                                            <p:strVal val="ppt_y"/>
                                          </p:val>
                                        </p:tav>
                                        <p:tav tm="100000">
                                          <p:val>
                                            <p:strVal val="0-ppt_h/2"/>
                                          </p:val>
                                        </p:tav>
                                      </p:tavLst>
                                    </p:anim>
                                    <p:set>
                                      <p:cBhvr>
                                        <p:cTn id="92" dur="1" fill="hold">
                                          <p:stCondLst>
                                            <p:cond delay="3999"/>
                                          </p:stCondLst>
                                        </p:cTn>
                                        <p:tgtEl>
                                          <p:spTgt spid="578"/>
                                        </p:tgtEl>
                                        <p:attrNameLst>
                                          <p:attrName>style.visibility</p:attrName>
                                        </p:attrNameLst>
                                      </p:cBhvr>
                                      <p:to>
                                        <p:strVal val="hidden"/>
                                      </p:to>
                                    </p:set>
                                  </p:childTnLst>
                                </p:cTn>
                              </p:par>
                              <p:par>
                                <p:cTn id="93" presetID="2" presetClass="entr" presetSubtype="4" fill="hold" nodeType="withEffect">
                                  <p:stCondLst>
                                    <p:cond delay="0"/>
                                  </p:stCondLst>
                                  <p:childTnLst>
                                    <p:set>
                                      <p:cBhvr>
                                        <p:cTn id="94" dur="1" fill="hold">
                                          <p:stCondLst>
                                            <p:cond delay="0"/>
                                          </p:stCondLst>
                                        </p:cTn>
                                        <p:tgtEl>
                                          <p:spTgt spid="581"/>
                                        </p:tgtEl>
                                        <p:attrNameLst>
                                          <p:attrName>style.visibility</p:attrName>
                                        </p:attrNameLst>
                                      </p:cBhvr>
                                      <p:to>
                                        <p:strVal val="visible"/>
                                      </p:to>
                                    </p:set>
                                    <p:anim calcmode="lin" valueType="num">
                                      <p:cBhvr additive="base">
                                        <p:cTn id="95" dur="2500" fill="hold"/>
                                        <p:tgtEl>
                                          <p:spTgt spid="581"/>
                                        </p:tgtEl>
                                        <p:attrNameLst>
                                          <p:attrName>ppt_x</p:attrName>
                                        </p:attrNameLst>
                                      </p:cBhvr>
                                      <p:tavLst>
                                        <p:tav tm="0">
                                          <p:val>
                                            <p:strVal val="#ppt_x"/>
                                          </p:val>
                                        </p:tav>
                                        <p:tav tm="100000">
                                          <p:val>
                                            <p:strVal val="#ppt_x"/>
                                          </p:val>
                                        </p:tav>
                                      </p:tavLst>
                                    </p:anim>
                                    <p:anim calcmode="lin" valueType="num">
                                      <p:cBhvr additive="base">
                                        <p:cTn id="96" dur="2500" fill="hold"/>
                                        <p:tgtEl>
                                          <p:spTgt spid="581"/>
                                        </p:tgtEl>
                                        <p:attrNameLst>
                                          <p:attrName>ppt_y</p:attrName>
                                        </p:attrNameLst>
                                      </p:cBhvr>
                                      <p:tavLst>
                                        <p:tav tm="0">
                                          <p:val>
                                            <p:strVal val="1+#ppt_h/2"/>
                                          </p:val>
                                        </p:tav>
                                        <p:tav tm="100000">
                                          <p:val>
                                            <p:strVal val="#ppt_y"/>
                                          </p:val>
                                        </p:tav>
                                      </p:tavLst>
                                    </p:anim>
                                  </p:childTnLst>
                                </p:cTn>
                              </p:par>
                              <p:par>
                                <p:cTn id="97" presetID="2" presetClass="exit" presetSubtype="9" fill="hold" nodeType="withEffect">
                                  <p:stCondLst>
                                    <p:cond delay="0"/>
                                  </p:stCondLst>
                                  <p:childTnLst>
                                    <p:anim calcmode="lin" valueType="num">
                                      <p:cBhvr additive="base">
                                        <p:cTn id="98" dur="4000"/>
                                        <p:tgtEl>
                                          <p:spTgt spid="581"/>
                                        </p:tgtEl>
                                        <p:attrNameLst>
                                          <p:attrName>ppt_x</p:attrName>
                                        </p:attrNameLst>
                                      </p:cBhvr>
                                      <p:tavLst>
                                        <p:tav tm="0">
                                          <p:val>
                                            <p:strVal val="ppt_x"/>
                                          </p:val>
                                        </p:tav>
                                        <p:tav tm="100000">
                                          <p:val>
                                            <p:strVal val="0-ppt_w/2"/>
                                          </p:val>
                                        </p:tav>
                                      </p:tavLst>
                                    </p:anim>
                                    <p:anim calcmode="lin" valueType="num">
                                      <p:cBhvr additive="base">
                                        <p:cTn id="99" dur="4000"/>
                                        <p:tgtEl>
                                          <p:spTgt spid="581"/>
                                        </p:tgtEl>
                                        <p:attrNameLst>
                                          <p:attrName>ppt_y</p:attrName>
                                        </p:attrNameLst>
                                      </p:cBhvr>
                                      <p:tavLst>
                                        <p:tav tm="0">
                                          <p:val>
                                            <p:strVal val="ppt_y"/>
                                          </p:val>
                                        </p:tav>
                                        <p:tav tm="100000">
                                          <p:val>
                                            <p:strVal val="0-ppt_h/2"/>
                                          </p:val>
                                        </p:tav>
                                      </p:tavLst>
                                    </p:anim>
                                    <p:set>
                                      <p:cBhvr>
                                        <p:cTn id="100" dur="1" fill="hold">
                                          <p:stCondLst>
                                            <p:cond delay="3999"/>
                                          </p:stCondLst>
                                        </p:cTn>
                                        <p:tgtEl>
                                          <p:spTgt spid="581"/>
                                        </p:tgtEl>
                                        <p:attrNameLst>
                                          <p:attrName>style.visibility</p:attrName>
                                        </p:attrNameLst>
                                      </p:cBhvr>
                                      <p:to>
                                        <p:strVal val="hidden"/>
                                      </p:to>
                                    </p:set>
                                  </p:childTnLst>
                                </p:cTn>
                              </p:par>
                              <p:par>
                                <p:cTn id="101" presetID="2" presetClass="entr" presetSubtype="1" fill="hold" nodeType="withEffect">
                                  <p:stCondLst>
                                    <p:cond delay="0"/>
                                  </p:stCondLst>
                                  <p:childTnLst>
                                    <p:set>
                                      <p:cBhvr>
                                        <p:cTn id="102" dur="1" fill="hold">
                                          <p:stCondLst>
                                            <p:cond delay="0"/>
                                          </p:stCondLst>
                                        </p:cTn>
                                        <p:tgtEl>
                                          <p:spTgt spid="332"/>
                                        </p:tgtEl>
                                        <p:attrNameLst>
                                          <p:attrName>style.visibility</p:attrName>
                                        </p:attrNameLst>
                                      </p:cBhvr>
                                      <p:to>
                                        <p:strVal val="visible"/>
                                      </p:to>
                                    </p:set>
                                    <p:anim calcmode="lin" valueType="num">
                                      <p:cBhvr additive="base">
                                        <p:cTn id="103" dur="2500" fill="hold"/>
                                        <p:tgtEl>
                                          <p:spTgt spid="332"/>
                                        </p:tgtEl>
                                        <p:attrNameLst>
                                          <p:attrName>ppt_x</p:attrName>
                                        </p:attrNameLst>
                                      </p:cBhvr>
                                      <p:tavLst>
                                        <p:tav tm="0">
                                          <p:val>
                                            <p:strVal val="#ppt_x"/>
                                          </p:val>
                                        </p:tav>
                                        <p:tav tm="100000">
                                          <p:val>
                                            <p:strVal val="#ppt_x"/>
                                          </p:val>
                                        </p:tav>
                                      </p:tavLst>
                                    </p:anim>
                                    <p:anim calcmode="lin" valueType="num">
                                      <p:cBhvr additive="base">
                                        <p:cTn id="104" dur="2500" fill="hold"/>
                                        <p:tgtEl>
                                          <p:spTgt spid="332"/>
                                        </p:tgtEl>
                                        <p:attrNameLst>
                                          <p:attrName>ppt_y</p:attrName>
                                        </p:attrNameLst>
                                      </p:cBhvr>
                                      <p:tavLst>
                                        <p:tav tm="0">
                                          <p:val>
                                            <p:strVal val="0-#ppt_h/2"/>
                                          </p:val>
                                        </p:tav>
                                        <p:tav tm="100000">
                                          <p:val>
                                            <p:strVal val="#ppt_y"/>
                                          </p:val>
                                        </p:tav>
                                      </p:tavLst>
                                    </p:anim>
                                  </p:childTnLst>
                                </p:cTn>
                              </p:par>
                              <p:par>
                                <p:cTn id="105" presetID="2" presetClass="exit" presetSubtype="6" fill="hold" nodeType="withEffect">
                                  <p:stCondLst>
                                    <p:cond delay="0"/>
                                  </p:stCondLst>
                                  <p:childTnLst>
                                    <p:anim calcmode="lin" valueType="num">
                                      <p:cBhvr additive="base">
                                        <p:cTn id="106" dur="4000"/>
                                        <p:tgtEl>
                                          <p:spTgt spid="332"/>
                                        </p:tgtEl>
                                        <p:attrNameLst>
                                          <p:attrName>ppt_x</p:attrName>
                                        </p:attrNameLst>
                                      </p:cBhvr>
                                      <p:tavLst>
                                        <p:tav tm="0">
                                          <p:val>
                                            <p:strVal val="ppt_x"/>
                                          </p:val>
                                        </p:tav>
                                        <p:tav tm="100000">
                                          <p:val>
                                            <p:strVal val="1+ppt_w/2"/>
                                          </p:val>
                                        </p:tav>
                                      </p:tavLst>
                                    </p:anim>
                                    <p:anim calcmode="lin" valueType="num">
                                      <p:cBhvr additive="base">
                                        <p:cTn id="107" dur="4000"/>
                                        <p:tgtEl>
                                          <p:spTgt spid="332"/>
                                        </p:tgtEl>
                                        <p:attrNameLst>
                                          <p:attrName>ppt_y</p:attrName>
                                        </p:attrNameLst>
                                      </p:cBhvr>
                                      <p:tavLst>
                                        <p:tav tm="0">
                                          <p:val>
                                            <p:strVal val="ppt_y"/>
                                          </p:val>
                                        </p:tav>
                                        <p:tav tm="100000">
                                          <p:val>
                                            <p:strVal val="1+ppt_h/2"/>
                                          </p:val>
                                        </p:tav>
                                      </p:tavLst>
                                    </p:anim>
                                    <p:set>
                                      <p:cBhvr>
                                        <p:cTn id="108" dur="1" fill="hold">
                                          <p:stCondLst>
                                            <p:cond delay="3999"/>
                                          </p:stCondLst>
                                        </p:cTn>
                                        <p:tgtEl>
                                          <p:spTgt spid="332"/>
                                        </p:tgtEl>
                                        <p:attrNameLst>
                                          <p:attrName>style.visibility</p:attrName>
                                        </p:attrNameLst>
                                      </p:cBhvr>
                                      <p:to>
                                        <p:strVal val="hidden"/>
                                      </p:to>
                                    </p:set>
                                  </p:childTnLst>
                                </p:cTn>
                              </p:par>
                              <p:par>
                                <p:cTn id="109" presetID="2" presetClass="entr" presetSubtype="1" fill="hold" nodeType="withEffect">
                                  <p:stCondLst>
                                    <p:cond delay="0"/>
                                  </p:stCondLst>
                                  <p:childTnLst>
                                    <p:set>
                                      <p:cBhvr>
                                        <p:cTn id="110" dur="1" fill="hold">
                                          <p:stCondLst>
                                            <p:cond delay="0"/>
                                          </p:stCondLst>
                                        </p:cTn>
                                        <p:tgtEl>
                                          <p:spTgt spid="266"/>
                                        </p:tgtEl>
                                        <p:attrNameLst>
                                          <p:attrName>style.visibility</p:attrName>
                                        </p:attrNameLst>
                                      </p:cBhvr>
                                      <p:to>
                                        <p:strVal val="visible"/>
                                      </p:to>
                                    </p:set>
                                    <p:anim calcmode="lin" valueType="num">
                                      <p:cBhvr additive="base">
                                        <p:cTn id="111" dur="2500" fill="hold"/>
                                        <p:tgtEl>
                                          <p:spTgt spid="266"/>
                                        </p:tgtEl>
                                        <p:attrNameLst>
                                          <p:attrName>ppt_x</p:attrName>
                                        </p:attrNameLst>
                                      </p:cBhvr>
                                      <p:tavLst>
                                        <p:tav tm="0">
                                          <p:val>
                                            <p:strVal val="#ppt_x"/>
                                          </p:val>
                                        </p:tav>
                                        <p:tav tm="100000">
                                          <p:val>
                                            <p:strVal val="#ppt_x"/>
                                          </p:val>
                                        </p:tav>
                                      </p:tavLst>
                                    </p:anim>
                                    <p:anim calcmode="lin" valueType="num">
                                      <p:cBhvr additive="base">
                                        <p:cTn id="112" dur="2500" fill="hold"/>
                                        <p:tgtEl>
                                          <p:spTgt spid="266"/>
                                        </p:tgtEl>
                                        <p:attrNameLst>
                                          <p:attrName>ppt_y</p:attrName>
                                        </p:attrNameLst>
                                      </p:cBhvr>
                                      <p:tavLst>
                                        <p:tav tm="0">
                                          <p:val>
                                            <p:strVal val="0-#ppt_h/2"/>
                                          </p:val>
                                        </p:tav>
                                        <p:tav tm="100000">
                                          <p:val>
                                            <p:strVal val="#ppt_y"/>
                                          </p:val>
                                        </p:tav>
                                      </p:tavLst>
                                    </p:anim>
                                  </p:childTnLst>
                                </p:cTn>
                              </p:par>
                              <p:par>
                                <p:cTn id="113" presetID="2" presetClass="exit" presetSubtype="12" fill="hold" nodeType="withEffect">
                                  <p:stCondLst>
                                    <p:cond delay="0"/>
                                  </p:stCondLst>
                                  <p:childTnLst>
                                    <p:anim calcmode="lin" valueType="num">
                                      <p:cBhvr additive="base">
                                        <p:cTn id="114" dur="4000"/>
                                        <p:tgtEl>
                                          <p:spTgt spid="266"/>
                                        </p:tgtEl>
                                        <p:attrNameLst>
                                          <p:attrName>ppt_x</p:attrName>
                                        </p:attrNameLst>
                                      </p:cBhvr>
                                      <p:tavLst>
                                        <p:tav tm="0">
                                          <p:val>
                                            <p:strVal val="ppt_x"/>
                                          </p:val>
                                        </p:tav>
                                        <p:tav tm="100000">
                                          <p:val>
                                            <p:strVal val="0-ppt_w/2"/>
                                          </p:val>
                                        </p:tav>
                                      </p:tavLst>
                                    </p:anim>
                                    <p:anim calcmode="lin" valueType="num">
                                      <p:cBhvr additive="base">
                                        <p:cTn id="115" dur="4000"/>
                                        <p:tgtEl>
                                          <p:spTgt spid="266"/>
                                        </p:tgtEl>
                                        <p:attrNameLst>
                                          <p:attrName>ppt_y</p:attrName>
                                        </p:attrNameLst>
                                      </p:cBhvr>
                                      <p:tavLst>
                                        <p:tav tm="0">
                                          <p:val>
                                            <p:strVal val="ppt_y"/>
                                          </p:val>
                                        </p:tav>
                                        <p:tav tm="100000">
                                          <p:val>
                                            <p:strVal val="1+ppt_h/2"/>
                                          </p:val>
                                        </p:tav>
                                      </p:tavLst>
                                    </p:anim>
                                    <p:set>
                                      <p:cBhvr>
                                        <p:cTn id="116" dur="1" fill="hold">
                                          <p:stCondLst>
                                            <p:cond delay="3999"/>
                                          </p:stCondLst>
                                        </p:cTn>
                                        <p:tgtEl>
                                          <p:spTgt spid="266"/>
                                        </p:tgtEl>
                                        <p:attrNameLst>
                                          <p:attrName>style.visibility</p:attrName>
                                        </p:attrNameLst>
                                      </p:cBhvr>
                                      <p:to>
                                        <p:strVal val="hidden"/>
                                      </p:to>
                                    </p:set>
                                  </p:childTnLst>
                                </p:cTn>
                              </p:par>
                              <p:par>
                                <p:cTn id="117" presetID="2" presetClass="entr" presetSubtype="1" fill="hold" nodeType="withEffect">
                                  <p:stCondLst>
                                    <p:cond delay="0"/>
                                  </p:stCondLst>
                                  <p:childTnLst>
                                    <p:set>
                                      <p:cBhvr>
                                        <p:cTn id="118" dur="1" fill="hold">
                                          <p:stCondLst>
                                            <p:cond delay="0"/>
                                          </p:stCondLst>
                                        </p:cTn>
                                        <p:tgtEl>
                                          <p:spTgt spid="288"/>
                                        </p:tgtEl>
                                        <p:attrNameLst>
                                          <p:attrName>style.visibility</p:attrName>
                                        </p:attrNameLst>
                                      </p:cBhvr>
                                      <p:to>
                                        <p:strVal val="visible"/>
                                      </p:to>
                                    </p:set>
                                    <p:anim calcmode="lin" valueType="num">
                                      <p:cBhvr additive="base">
                                        <p:cTn id="119" dur="2500" fill="hold"/>
                                        <p:tgtEl>
                                          <p:spTgt spid="288"/>
                                        </p:tgtEl>
                                        <p:attrNameLst>
                                          <p:attrName>ppt_x</p:attrName>
                                        </p:attrNameLst>
                                      </p:cBhvr>
                                      <p:tavLst>
                                        <p:tav tm="0">
                                          <p:val>
                                            <p:strVal val="#ppt_x"/>
                                          </p:val>
                                        </p:tav>
                                        <p:tav tm="100000">
                                          <p:val>
                                            <p:strVal val="#ppt_x"/>
                                          </p:val>
                                        </p:tav>
                                      </p:tavLst>
                                    </p:anim>
                                    <p:anim calcmode="lin" valueType="num">
                                      <p:cBhvr additive="base">
                                        <p:cTn id="120" dur="2500" fill="hold"/>
                                        <p:tgtEl>
                                          <p:spTgt spid="288"/>
                                        </p:tgtEl>
                                        <p:attrNameLst>
                                          <p:attrName>ppt_y</p:attrName>
                                        </p:attrNameLst>
                                      </p:cBhvr>
                                      <p:tavLst>
                                        <p:tav tm="0">
                                          <p:val>
                                            <p:strVal val="0-#ppt_h/2"/>
                                          </p:val>
                                        </p:tav>
                                        <p:tav tm="100000">
                                          <p:val>
                                            <p:strVal val="#ppt_y"/>
                                          </p:val>
                                        </p:tav>
                                      </p:tavLst>
                                    </p:anim>
                                  </p:childTnLst>
                                </p:cTn>
                              </p:par>
                              <p:par>
                                <p:cTn id="121" presetID="2" presetClass="exit" presetSubtype="12" fill="hold" nodeType="withEffect">
                                  <p:stCondLst>
                                    <p:cond delay="0"/>
                                  </p:stCondLst>
                                  <p:childTnLst>
                                    <p:anim calcmode="lin" valueType="num">
                                      <p:cBhvr additive="base">
                                        <p:cTn id="122" dur="4000"/>
                                        <p:tgtEl>
                                          <p:spTgt spid="288"/>
                                        </p:tgtEl>
                                        <p:attrNameLst>
                                          <p:attrName>ppt_x</p:attrName>
                                        </p:attrNameLst>
                                      </p:cBhvr>
                                      <p:tavLst>
                                        <p:tav tm="0">
                                          <p:val>
                                            <p:strVal val="ppt_x"/>
                                          </p:val>
                                        </p:tav>
                                        <p:tav tm="100000">
                                          <p:val>
                                            <p:strVal val="0-ppt_w/2"/>
                                          </p:val>
                                        </p:tav>
                                      </p:tavLst>
                                    </p:anim>
                                    <p:anim calcmode="lin" valueType="num">
                                      <p:cBhvr additive="base">
                                        <p:cTn id="123" dur="4000"/>
                                        <p:tgtEl>
                                          <p:spTgt spid="288"/>
                                        </p:tgtEl>
                                        <p:attrNameLst>
                                          <p:attrName>ppt_y</p:attrName>
                                        </p:attrNameLst>
                                      </p:cBhvr>
                                      <p:tavLst>
                                        <p:tav tm="0">
                                          <p:val>
                                            <p:strVal val="ppt_y"/>
                                          </p:val>
                                        </p:tav>
                                        <p:tav tm="100000">
                                          <p:val>
                                            <p:strVal val="1+ppt_h/2"/>
                                          </p:val>
                                        </p:tav>
                                      </p:tavLst>
                                    </p:anim>
                                    <p:set>
                                      <p:cBhvr>
                                        <p:cTn id="124" dur="1" fill="hold">
                                          <p:stCondLst>
                                            <p:cond delay="3999"/>
                                          </p:stCondLst>
                                        </p:cTn>
                                        <p:tgtEl>
                                          <p:spTgt spid="288"/>
                                        </p:tgtEl>
                                        <p:attrNameLst>
                                          <p:attrName>style.visibility</p:attrName>
                                        </p:attrNameLst>
                                      </p:cBhvr>
                                      <p:to>
                                        <p:strVal val="hidden"/>
                                      </p:to>
                                    </p:set>
                                  </p:childTnLst>
                                </p:cTn>
                              </p:par>
                              <p:par>
                                <p:cTn id="125" presetID="2" presetClass="entr" presetSubtype="1" fill="hold" nodeType="withEffect">
                                  <p:stCondLst>
                                    <p:cond delay="0"/>
                                  </p:stCondLst>
                                  <p:childTnLst>
                                    <p:set>
                                      <p:cBhvr>
                                        <p:cTn id="126" dur="1" fill="hold">
                                          <p:stCondLst>
                                            <p:cond delay="0"/>
                                          </p:stCondLst>
                                        </p:cTn>
                                        <p:tgtEl>
                                          <p:spTgt spid="354"/>
                                        </p:tgtEl>
                                        <p:attrNameLst>
                                          <p:attrName>style.visibility</p:attrName>
                                        </p:attrNameLst>
                                      </p:cBhvr>
                                      <p:to>
                                        <p:strVal val="visible"/>
                                      </p:to>
                                    </p:set>
                                    <p:anim calcmode="lin" valueType="num">
                                      <p:cBhvr additive="base">
                                        <p:cTn id="127" dur="2500" fill="hold"/>
                                        <p:tgtEl>
                                          <p:spTgt spid="354"/>
                                        </p:tgtEl>
                                        <p:attrNameLst>
                                          <p:attrName>ppt_x</p:attrName>
                                        </p:attrNameLst>
                                      </p:cBhvr>
                                      <p:tavLst>
                                        <p:tav tm="0">
                                          <p:val>
                                            <p:strVal val="#ppt_x"/>
                                          </p:val>
                                        </p:tav>
                                        <p:tav tm="100000">
                                          <p:val>
                                            <p:strVal val="#ppt_x"/>
                                          </p:val>
                                        </p:tav>
                                      </p:tavLst>
                                    </p:anim>
                                    <p:anim calcmode="lin" valueType="num">
                                      <p:cBhvr additive="base">
                                        <p:cTn id="128" dur="2500" fill="hold"/>
                                        <p:tgtEl>
                                          <p:spTgt spid="354"/>
                                        </p:tgtEl>
                                        <p:attrNameLst>
                                          <p:attrName>ppt_y</p:attrName>
                                        </p:attrNameLst>
                                      </p:cBhvr>
                                      <p:tavLst>
                                        <p:tav tm="0">
                                          <p:val>
                                            <p:strVal val="0-#ppt_h/2"/>
                                          </p:val>
                                        </p:tav>
                                        <p:tav tm="100000">
                                          <p:val>
                                            <p:strVal val="#ppt_y"/>
                                          </p:val>
                                        </p:tav>
                                      </p:tavLst>
                                    </p:anim>
                                  </p:childTnLst>
                                </p:cTn>
                              </p:par>
                              <p:par>
                                <p:cTn id="129" presetID="2" presetClass="exit" presetSubtype="6" fill="hold" nodeType="withEffect">
                                  <p:stCondLst>
                                    <p:cond delay="0"/>
                                  </p:stCondLst>
                                  <p:childTnLst>
                                    <p:anim calcmode="lin" valueType="num">
                                      <p:cBhvr additive="base">
                                        <p:cTn id="130" dur="4000"/>
                                        <p:tgtEl>
                                          <p:spTgt spid="354"/>
                                        </p:tgtEl>
                                        <p:attrNameLst>
                                          <p:attrName>ppt_x</p:attrName>
                                        </p:attrNameLst>
                                      </p:cBhvr>
                                      <p:tavLst>
                                        <p:tav tm="0">
                                          <p:val>
                                            <p:strVal val="ppt_x"/>
                                          </p:val>
                                        </p:tav>
                                        <p:tav tm="100000">
                                          <p:val>
                                            <p:strVal val="1+ppt_w/2"/>
                                          </p:val>
                                        </p:tav>
                                      </p:tavLst>
                                    </p:anim>
                                    <p:anim calcmode="lin" valueType="num">
                                      <p:cBhvr additive="base">
                                        <p:cTn id="131" dur="4000"/>
                                        <p:tgtEl>
                                          <p:spTgt spid="354"/>
                                        </p:tgtEl>
                                        <p:attrNameLst>
                                          <p:attrName>ppt_y</p:attrName>
                                        </p:attrNameLst>
                                      </p:cBhvr>
                                      <p:tavLst>
                                        <p:tav tm="0">
                                          <p:val>
                                            <p:strVal val="ppt_y"/>
                                          </p:val>
                                        </p:tav>
                                        <p:tav tm="100000">
                                          <p:val>
                                            <p:strVal val="1+ppt_h/2"/>
                                          </p:val>
                                        </p:tav>
                                      </p:tavLst>
                                    </p:anim>
                                    <p:set>
                                      <p:cBhvr>
                                        <p:cTn id="132" dur="1" fill="hold">
                                          <p:stCondLst>
                                            <p:cond delay="3999"/>
                                          </p:stCondLst>
                                        </p:cTn>
                                        <p:tgtEl>
                                          <p:spTgt spid="354"/>
                                        </p:tgtEl>
                                        <p:attrNameLst>
                                          <p:attrName>style.visibility</p:attrName>
                                        </p:attrNameLst>
                                      </p:cBhvr>
                                      <p:to>
                                        <p:strVal val="hidden"/>
                                      </p:to>
                                    </p:set>
                                  </p:childTnLst>
                                </p:cTn>
                              </p:par>
                              <p:par>
                                <p:cTn id="133" presetID="2" presetClass="entr" presetSubtype="1" fill="hold" nodeType="withEffect">
                                  <p:stCondLst>
                                    <p:cond delay="0"/>
                                  </p:stCondLst>
                                  <p:childTnLst>
                                    <p:set>
                                      <p:cBhvr>
                                        <p:cTn id="134" dur="1" fill="hold">
                                          <p:stCondLst>
                                            <p:cond delay="0"/>
                                          </p:stCondLst>
                                        </p:cTn>
                                        <p:tgtEl>
                                          <p:spTgt spid="376"/>
                                        </p:tgtEl>
                                        <p:attrNameLst>
                                          <p:attrName>style.visibility</p:attrName>
                                        </p:attrNameLst>
                                      </p:cBhvr>
                                      <p:to>
                                        <p:strVal val="visible"/>
                                      </p:to>
                                    </p:set>
                                    <p:anim calcmode="lin" valueType="num">
                                      <p:cBhvr additive="base">
                                        <p:cTn id="135" dur="2500" fill="hold"/>
                                        <p:tgtEl>
                                          <p:spTgt spid="376"/>
                                        </p:tgtEl>
                                        <p:attrNameLst>
                                          <p:attrName>ppt_x</p:attrName>
                                        </p:attrNameLst>
                                      </p:cBhvr>
                                      <p:tavLst>
                                        <p:tav tm="0">
                                          <p:val>
                                            <p:strVal val="#ppt_x"/>
                                          </p:val>
                                        </p:tav>
                                        <p:tav tm="100000">
                                          <p:val>
                                            <p:strVal val="#ppt_x"/>
                                          </p:val>
                                        </p:tav>
                                      </p:tavLst>
                                    </p:anim>
                                    <p:anim calcmode="lin" valueType="num">
                                      <p:cBhvr additive="base">
                                        <p:cTn id="136" dur="2500" fill="hold"/>
                                        <p:tgtEl>
                                          <p:spTgt spid="376"/>
                                        </p:tgtEl>
                                        <p:attrNameLst>
                                          <p:attrName>ppt_y</p:attrName>
                                        </p:attrNameLst>
                                      </p:cBhvr>
                                      <p:tavLst>
                                        <p:tav tm="0">
                                          <p:val>
                                            <p:strVal val="0-#ppt_h/2"/>
                                          </p:val>
                                        </p:tav>
                                        <p:tav tm="100000">
                                          <p:val>
                                            <p:strVal val="#ppt_y"/>
                                          </p:val>
                                        </p:tav>
                                      </p:tavLst>
                                    </p:anim>
                                  </p:childTnLst>
                                </p:cTn>
                              </p:par>
                              <p:par>
                                <p:cTn id="137" presetID="2" presetClass="exit" presetSubtype="6" fill="hold" nodeType="withEffect">
                                  <p:stCondLst>
                                    <p:cond delay="0"/>
                                  </p:stCondLst>
                                  <p:childTnLst>
                                    <p:anim calcmode="lin" valueType="num">
                                      <p:cBhvr additive="base">
                                        <p:cTn id="138" dur="4000"/>
                                        <p:tgtEl>
                                          <p:spTgt spid="376"/>
                                        </p:tgtEl>
                                        <p:attrNameLst>
                                          <p:attrName>ppt_x</p:attrName>
                                        </p:attrNameLst>
                                      </p:cBhvr>
                                      <p:tavLst>
                                        <p:tav tm="0">
                                          <p:val>
                                            <p:strVal val="ppt_x"/>
                                          </p:val>
                                        </p:tav>
                                        <p:tav tm="100000">
                                          <p:val>
                                            <p:strVal val="1+ppt_w/2"/>
                                          </p:val>
                                        </p:tav>
                                      </p:tavLst>
                                    </p:anim>
                                    <p:anim calcmode="lin" valueType="num">
                                      <p:cBhvr additive="base">
                                        <p:cTn id="139" dur="4000"/>
                                        <p:tgtEl>
                                          <p:spTgt spid="376"/>
                                        </p:tgtEl>
                                        <p:attrNameLst>
                                          <p:attrName>ppt_y</p:attrName>
                                        </p:attrNameLst>
                                      </p:cBhvr>
                                      <p:tavLst>
                                        <p:tav tm="0">
                                          <p:val>
                                            <p:strVal val="ppt_y"/>
                                          </p:val>
                                        </p:tav>
                                        <p:tav tm="100000">
                                          <p:val>
                                            <p:strVal val="1+ppt_h/2"/>
                                          </p:val>
                                        </p:tav>
                                      </p:tavLst>
                                    </p:anim>
                                    <p:set>
                                      <p:cBhvr>
                                        <p:cTn id="140" dur="1" fill="hold">
                                          <p:stCondLst>
                                            <p:cond delay="3999"/>
                                          </p:stCondLst>
                                        </p:cTn>
                                        <p:tgtEl>
                                          <p:spTgt spid="376"/>
                                        </p:tgtEl>
                                        <p:attrNameLst>
                                          <p:attrName>style.visibility</p:attrName>
                                        </p:attrNameLst>
                                      </p:cBhvr>
                                      <p:to>
                                        <p:strVal val="hidden"/>
                                      </p:to>
                                    </p:set>
                                  </p:childTnLst>
                                </p:cTn>
                              </p:par>
                              <p:par>
                                <p:cTn id="141" presetID="2" presetClass="entr" presetSubtype="1" fill="hold" nodeType="withEffect">
                                  <p:stCondLst>
                                    <p:cond delay="0"/>
                                  </p:stCondLst>
                                  <p:childTnLst>
                                    <p:set>
                                      <p:cBhvr>
                                        <p:cTn id="142" dur="1" fill="hold">
                                          <p:stCondLst>
                                            <p:cond delay="0"/>
                                          </p:stCondLst>
                                        </p:cTn>
                                        <p:tgtEl>
                                          <p:spTgt spid="310"/>
                                        </p:tgtEl>
                                        <p:attrNameLst>
                                          <p:attrName>style.visibility</p:attrName>
                                        </p:attrNameLst>
                                      </p:cBhvr>
                                      <p:to>
                                        <p:strVal val="visible"/>
                                      </p:to>
                                    </p:set>
                                    <p:anim calcmode="lin" valueType="num">
                                      <p:cBhvr additive="base">
                                        <p:cTn id="143" dur="2500" fill="hold"/>
                                        <p:tgtEl>
                                          <p:spTgt spid="310"/>
                                        </p:tgtEl>
                                        <p:attrNameLst>
                                          <p:attrName>ppt_x</p:attrName>
                                        </p:attrNameLst>
                                      </p:cBhvr>
                                      <p:tavLst>
                                        <p:tav tm="0">
                                          <p:val>
                                            <p:strVal val="#ppt_x"/>
                                          </p:val>
                                        </p:tav>
                                        <p:tav tm="100000">
                                          <p:val>
                                            <p:strVal val="#ppt_x"/>
                                          </p:val>
                                        </p:tav>
                                      </p:tavLst>
                                    </p:anim>
                                    <p:anim calcmode="lin" valueType="num">
                                      <p:cBhvr additive="base">
                                        <p:cTn id="144" dur="2500" fill="hold"/>
                                        <p:tgtEl>
                                          <p:spTgt spid="310"/>
                                        </p:tgtEl>
                                        <p:attrNameLst>
                                          <p:attrName>ppt_y</p:attrName>
                                        </p:attrNameLst>
                                      </p:cBhvr>
                                      <p:tavLst>
                                        <p:tav tm="0">
                                          <p:val>
                                            <p:strVal val="0-#ppt_h/2"/>
                                          </p:val>
                                        </p:tav>
                                        <p:tav tm="100000">
                                          <p:val>
                                            <p:strVal val="#ppt_y"/>
                                          </p:val>
                                        </p:tav>
                                      </p:tavLst>
                                    </p:anim>
                                  </p:childTnLst>
                                </p:cTn>
                              </p:par>
                              <p:par>
                                <p:cTn id="145" presetID="2" presetClass="exit" presetSubtype="12" fill="hold" nodeType="withEffect">
                                  <p:stCondLst>
                                    <p:cond delay="0"/>
                                  </p:stCondLst>
                                  <p:childTnLst>
                                    <p:anim calcmode="lin" valueType="num">
                                      <p:cBhvr additive="base">
                                        <p:cTn id="146" dur="4000"/>
                                        <p:tgtEl>
                                          <p:spTgt spid="310"/>
                                        </p:tgtEl>
                                        <p:attrNameLst>
                                          <p:attrName>ppt_x</p:attrName>
                                        </p:attrNameLst>
                                      </p:cBhvr>
                                      <p:tavLst>
                                        <p:tav tm="0">
                                          <p:val>
                                            <p:strVal val="ppt_x"/>
                                          </p:val>
                                        </p:tav>
                                        <p:tav tm="100000">
                                          <p:val>
                                            <p:strVal val="0-ppt_w/2"/>
                                          </p:val>
                                        </p:tav>
                                      </p:tavLst>
                                    </p:anim>
                                    <p:anim calcmode="lin" valueType="num">
                                      <p:cBhvr additive="base">
                                        <p:cTn id="147" dur="4000"/>
                                        <p:tgtEl>
                                          <p:spTgt spid="310"/>
                                        </p:tgtEl>
                                        <p:attrNameLst>
                                          <p:attrName>ppt_y</p:attrName>
                                        </p:attrNameLst>
                                      </p:cBhvr>
                                      <p:tavLst>
                                        <p:tav tm="0">
                                          <p:val>
                                            <p:strVal val="ppt_y"/>
                                          </p:val>
                                        </p:tav>
                                        <p:tav tm="100000">
                                          <p:val>
                                            <p:strVal val="1+ppt_h/2"/>
                                          </p:val>
                                        </p:tav>
                                      </p:tavLst>
                                    </p:anim>
                                    <p:set>
                                      <p:cBhvr>
                                        <p:cTn id="148" dur="1" fill="hold">
                                          <p:stCondLst>
                                            <p:cond delay="3999"/>
                                          </p:stCondLst>
                                        </p:cTn>
                                        <p:tgtEl>
                                          <p:spTgt spid="310"/>
                                        </p:tgtEl>
                                        <p:attrNameLst>
                                          <p:attrName>style.visibility</p:attrName>
                                        </p:attrNameLst>
                                      </p:cBhvr>
                                      <p:to>
                                        <p:strVal val="hidden"/>
                                      </p:to>
                                    </p:set>
                                  </p:childTnLst>
                                </p:cTn>
                              </p:par>
                              <p:par>
                                <p:cTn id="149" presetID="2" presetClass="entr" presetSubtype="4" fill="hold" nodeType="withEffect">
                                  <p:stCondLst>
                                    <p:cond delay="0"/>
                                  </p:stCondLst>
                                  <p:childTnLst>
                                    <p:set>
                                      <p:cBhvr>
                                        <p:cTn id="150" dur="1" fill="hold">
                                          <p:stCondLst>
                                            <p:cond delay="0"/>
                                          </p:stCondLst>
                                        </p:cTn>
                                        <p:tgtEl>
                                          <p:spTgt spid="442"/>
                                        </p:tgtEl>
                                        <p:attrNameLst>
                                          <p:attrName>style.visibility</p:attrName>
                                        </p:attrNameLst>
                                      </p:cBhvr>
                                      <p:to>
                                        <p:strVal val="visible"/>
                                      </p:to>
                                    </p:set>
                                    <p:anim calcmode="lin" valueType="num">
                                      <p:cBhvr additive="base">
                                        <p:cTn id="151" dur="2500" fill="hold"/>
                                        <p:tgtEl>
                                          <p:spTgt spid="442"/>
                                        </p:tgtEl>
                                        <p:attrNameLst>
                                          <p:attrName>ppt_x</p:attrName>
                                        </p:attrNameLst>
                                      </p:cBhvr>
                                      <p:tavLst>
                                        <p:tav tm="0">
                                          <p:val>
                                            <p:strVal val="#ppt_x"/>
                                          </p:val>
                                        </p:tav>
                                        <p:tav tm="100000">
                                          <p:val>
                                            <p:strVal val="#ppt_x"/>
                                          </p:val>
                                        </p:tav>
                                      </p:tavLst>
                                    </p:anim>
                                    <p:anim calcmode="lin" valueType="num">
                                      <p:cBhvr additive="base">
                                        <p:cTn id="152" dur="2500" fill="hold"/>
                                        <p:tgtEl>
                                          <p:spTgt spid="442"/>
                                        </p:tgtEl>
                                        <p:attrNameLst>
                                          <p:attrName>ppt_y</p:attrName>
                                        </p:attrNameLst>
                                      </p:cBhvr>
                                      <p:tavLst>
                                        <p:tav tm="0">
                                          <p:val>
                                            <p:strVal val="1+#ppt_h/2"/>
                                          </p:val>
                                        </p:tav>
                                        <p:tav tm="100000">
                                          <p:val>
                                            <p:strVal val="#ppt_y"/>
                                          </p:val>
                                        </p:tav>
                                      </p:tavLst>
                                    </p:anim>
                                  </p:childTnLst>
                                </p:cTn>
                              </p:par>
                              <p:par>
                                <p:cTn id="153" presetID="2" presetClass="exit" presetSubtype="3" fill="hold" nodeType="withEffect">
                                  <p:stCondLst>
                                    <p:cond delay="0"/>
                                  </p:stCondLst>
                                  <p:childTnLst>
                                    <p:anim calcmode="lin" valueType="num">
                                      <p:cBhvr additive="base">
                                        <p:cTn id="154" dur="4000"/>
                                        <p:tgtEl>
                                          <p:spTgt spid="442"/>
                                        </p:tgtEl>
                                        <p:attrNameLst>
                                          <p:attrName>ppt_x</p:attrName>
                                        </p:attrNameLst>
                                      </p:cBhvr>
                                      <p:tavLst>
                                        <p:tav tm="0">
                                          <p:val>
                                            <p:strVal val="ppt_x"/>
                                          </p:val>
                                        </p:tav>
                                        <p:tav tm="100000">
                                          <p:val>
                                            <p:strVal val="1+ppt_w/2"/>
                                          </p:val>
                                        </p:tav>
                                      </p:tavLst>
                                    </p:anim>
                                    <p:anim calcmode="lin" valueType="num">
                                      <p:cBhvr additive="base">
                                        <p:cTn id="155" dur="4000"/>
                                        <p:tgtEl>
                                          <p:spTgt spid="442"/>
                                        </p:tgtEl>
                                        <p:attrNameLst>
                                          <p:attrName>ppt_y</p:attrName>
                                        </p:attrNameLst>
                                      </p:cBhvr>
                                      <p:tavLst>
                                        <p:tav tm="0">
                                          <p:val>
                                            <p:strVal val="ppt_y"/>
                                          </p:val>
                                        </p:tav>
                                        <p:tav tm="100000">
                                          <p:val>
                                            <p:strVal val="0-ppt_h/2"/>
                                          </p:val>
                                        </p:tav>
                                      </p:tavLst>
                                    </p:anim>
                                    <p:set>
                                      <p:cBhvr>
                                        <p:cTn id="156" dur="1" fill="hold">
                                          <p:stCondLst>
                                            <p:cond delay="3999"/>
                                          </p:stCondLst>
                                        </p:cTn>
                                        <p:tgtEl>
                                          <p:spTgt spid="442"/>
                                        </p:tgtEl>
                                        <p:attrNameLst>
                                          <p:attrName>style.visibility</p:attrName>
                                        </p:attrNameLst>
                                      </p:cBhvr>
                                      <p:to>
                                        <p:strVal val="hidden"/>
                                      </p:to>
                                    </p:set>
                                  </p:childTnLst>
                                </p:cTn>
                              </p:par>
                              <p:par>
                                <p:cTn id="157" presetID="2" presetClass="entr" presetSubtype="4" fill="hold" nodeType="withEffect">
                                  <p:stCondLst>
                                    <p:cond delay="0"/>
                                  </p:stCondLst>
                                  <p:childTnLst>
                                    <p:set>
                                      <p:cBhvr>
                                        <p:cTn id="158" dur="1" fill="hold">
                                          <p:stCondLst>
                                            <p:cond delay="0"/>
                                          </p:stCondLst>
                                        </p:cTn>
                                        <p:tgtEl>
                                          <p:spTgt spid="772"/>
                                        </p:tgtEl>
                                        <p:attrNameLst>
                                          <p:attrName>style.visibility</p:attrName>
                                        </p:attrNameLst>
                                      </p:cBhvr>
                                      <p:to>
                                        <p:strVal val="visible"/>
                                      </p:to>
                                    </p:set>
                                    <p:anim calcmode="lin" valueType="num">
                                      <p:cBhvr additive="base">
                                        <p:cTn id="159" dur="2500" fill="hold"/>
                                        <p:tgtEl>
                                          <p:spTgt spid="772"/>
                                        </p:tgtEl>
                                        <p:attrNameLst>
                                          <p:attrName>ppt_x</p:attrName>
                                        </p:attrNameLst>
                                      </p:cBhvr>
                                      <p:tavLst>
                                        <p:tav tm="0">
                                          <p:val>
                                            <p:strVal val="#ppt_x"/>
                                          </p:val>
                                        </p:tav>
                                        <p:tav tm="100000">
                                          <p:val>
                                            <p:strVal val="#ppt_x"/>
                                          </p:val>
                                        </p:tav>
                                      </p:tavLst>
                                    </p:anim>
                                    <p:anim calcmode="lin" valueType="num">
                                      <p:cBhvr additive="base">
                                        <p:cTn id="160" dur="2500" fill="hold"/>
                                        <p:tgtEl>
                                          <p:spTgt spid="772"/>
                                        </p:tgtEl>
                                        <p:attrNameLst>
                                          <p:attrName>ppt_y</p:attrName>
                                        </p:attrNameLst>
                                      </p:cBhvr>
                                      <p:tavLst>
                                        <p:tav tm="0">
                                          <p:val>
                                            <p:strVal val="1+#ppt_h/2"/>
                                          </p:val>
                                        </p:tav>
                                        <p:tav tm="100000">
                                          <p:val>
                                            <p:strVal val="#ppt_y"/>
                                          </p:val>
                                        </p:tav>
                                      </p:tavLst>
                                    </p:anim>
                                  </p:childTnLst>
                                </p:cTn>
                              </p:par>
                              <p:par>
                                <p:cTn id="161" presetID="2" presetClass="exit" presetSubtype="9" fill="hold" nodeType="withEffect">
                                  <p:stCondLst>
                                    <p:cond delay="0"/>
                                  </p:stCondLst>
                                  <p:childTnLst>
                                    <p:anim calcmode="lin" valueType="num">
                                      <p:cBhvr additive="base">
                                        <p:cTn id="162" dur="4000"/>
                                        <p:tgtEl>
                                          <p:spTgt spid="772"/>
                                        </p:tgtEl>
                                        <p:attrNameLst>
                                          <p:attrName>ppt_x</p:attrName>
                                        </p:attrNameLst>
                                      </p:cBhvr>
                                      <p:tavLst>
                                        <p:tav tm="0">
                                          <p:val>
                                            <p:strVal val="ppt_x"/>
                                          </p:val>
                                        </p:tav>
                                        <p:tav tm="100000">
                                          <p:val>
                                            <p:strVal val="0-ppt_w/2"/>
                                          </p:val>
                                        </p:tav>
                                      </p:tavLst>
                                    </p:anim>
                                    <p:anim calcmode="lin" valueType="num">
                                      <p:cBhvr additive="base">
                                        <p:cTn id="163" dur="4000"/>
                                        <p:tgtEl>
                                          <p:spTgt spid="772"/>
                                        </p:tgtEl>
                                        <p:attrNameLst>
                                          <p:attrName>ppt_y</p:attrName>
                                        </p:attrNameLst>
                                      </p:cBhvr>
                                      <p:tavLst>
                                        <p:tav tm="0">
                                          <p:val>
                                            <p:strVal val="ppt_y"/>
                                          </p:val>
                                        </p:tav>
                                        <p:tav tm="100000">
                                          <p:val>
                                            <p:strVal val="0-ppt_h/2"/>
                                          </p:val>
                                        </p:tav>
                                      </p:tavLst>
                                    </p:anim>
                                    <p:set>
                                      <p:cBhvr>
                                        <p:cTn id="164" dur="1" fill="hold">
                                          <p:stCondLst>
                                            <p:cond delay="3999"/>
                                          </p:stCondLst>
                                        </p:cTn>
                                        <p:tgtEl>
                                          <p:spTgt spid="772"/>
                                        </p:tgtEl>
                                        <p:attrNameLst>
                                          <p:attrName>style.visibility</p:attrName>
                                        </p:attrNameLst>
                                      </p:cBhvr>
                                      <p:to>
                                        <p:strVal val="hidden"/>
                                      </p:to>
                                    </p:set>
                                  </p:childTnLst>
                                </p:cTn>
                              </p:par>
                              <p:par>
                                <p:cTn id="165" presetID="2" presetClass="entr" presetSubtype="4" fill="hold" nodeType="withEffect">
                                  <p:stCondLst>
                                    <p:cond delay="0"/>
                                  </p:stCondLst>
                                  <p:childTnLst>
                                    <p:set>
                                      <p:cBhvr>
                                        <p:cTn id="166" dur="1" fill="hold">
                                          <p:stCondLst>
                                            <p:cond delay="0"/>
                                          </p:stCondLst>
                                        </p:cTn>
                                        <p:tgtEl>
                                          <p:spTgt spid="420"/>
                                        </p:tgtEl>
                                        <p:attrNameLst>
                                          <p:attrName>style.visibility</p:attrName>
                                        </p:attrNameLst>
                                      </p:cBhvr>
                                      <p:to>
                                        <p:strVal val="visible"/>
                                      </p:to>
                                    </p:set>
                                    <p:anim calcmode="lin" valueType="num">
                                      <p:cBhvr additive="base">
                                        <p:cTn id="167" dur="2500" fill="hold"/>
                                        <p:tgtEl>
                                          <p:spTgt spid="420"/>
                                        </p:tgtEl>
                                        <p:attrNameLst>
                                          <p:attrName>ppt_x</p:attrName>
                                        </p:attrNameLst>
                                      </p:cBhvr>
                                      <p:tavLst>
                                        <p:tav tm="0">
                                          <p:val>
                                            <p:strVal val="#ppt_x"/>
                                          </p:val>
                                        </p:tav>
                                        <p:tav tm="100000">
                                          <p:val>
                                            <p:strVal val="#ppt_x"/>
                                          </p:val>
                                        </p:tav>
                                      </p:tavLst>
                                    </p:anim>
                                    <p:anim calcmode="lin" valueType="num">
                                      <p:cBhvr additive="base">
                                        <p:cTn id="168" dur="2500" fill="hold"/>
                                        <p:tgtEl>
                                          <p:spTgt spid="420"/>
                                        </p:tgtEl>
                                        <p:attrNameLst>
                                          <p:attrName>ppt_y</p:attrName>
                                        </p:attrNameLst>
                                      </p:cBhvr>
                                      <p:tavLst>
                                        <p:tav tm="0">
                                          <p:val>
                                            <p:strVal val="1+#ppt_h/2"/>
                                          </p:val>
                                        </p:tav>
                                        <p:tav tm="100000">
                                          <p:val>
                                            <p:strVal val="#ppt_y"/>
                                          </p:val>
                                        </p:tav>
                                      </p:tavLst>
                                    </p:anim>
                                  </p:childTnLst>
                                </p:cTn>
                              </p:par>
                              <p:par>
                                <p:cTn id="169" presetID="2" presetClass="exit" presetSubtype="3" fill="hold" nodeType="withEffect">
                                  <p:stCondLst>
                                    <p:cond delay="0"/>
                                  </p:stCondLst>
                                  <p:childTnLst>
                                    <p:anim calcmode="lin" valueType="num">
                                      <p:cBhvr additive="base">
                                        <p:cTn id="170" dur="4000"/>
                                        <p:tgtEl>
                                          <p:spTgt spid="420"/>
                                        </p:tgtEl>
                                        <p:attrNameLst>
                                          <p:attrName>ppt_x</p:attrName>
                                        </p:attrNameLst>
                                      </p:cBhvr>
                                      <p:tavLst>
                                        <p:tav tm="0">
                                          <p:val>
                                            <p:strVal val="ppt_x"/>
                                          </p:val>
                                        </p:tav>
                                        <p:tav tm="100000">
                                          <p:val>
                                            <p:strVal val="1+ppt_w/2"/>
                                          </p:val>
                                        </p:tav>
                                      </p:tavLst>
                                    </p:anim>
                                    <p:anim calcmode="lin" valueType="num">
                                      <p:cBhvr additive="base">
                                        <p:cTn id="171" dur="4000"/>
                                        <p:tgtEl>
                                          <p:spTgt spid="420"/>
                                        </p:tgtEl>
                                        <p:attrNameLst>
                                          <p:attrName>ppt_y</p:attrName>
                                        </p:attrNameLst>
                                      </p:cBhvr>
                                      <p:tavLst>
                                        <p:tav tm="0">
                                          <p:val>
                                            <p:strVal val="ppt_y"/>
                                          </p:val>
                                        </p:tav>
                                        <p:tav tm="100000">
                                          <p:val>
                                            <p:strVal val="0-ppt_h/2"/>
                                          </p:val>
                                        </p:tav>
                                      </p:tavLst>
                                    </p:anim>
                                    <p:set>
                                      <p:cBhvr>
                                        <p:cTn id="172" dur="1" fill="hold">
                                          <p:stCondLst>
                                            <p:cond delay="3999"/>
                                          </p:stCondLst>
                                        </p:cTn>
                                        <p:tgtEl>
                                          <p:spTgt spid="420"/>
                                        </p:tgtEl>
                                        <p:attrNameLst>
                                          <p:attrName>style.visibility</p:attrName>
                                        </p:attrNameLst>
                                      </p:cBhvr>
                                      <p:to>
                                        <p:strVal val="hidden"/>
                                      </p:to>
                                    </p:set>
                                  </p:childTnLst>
                                </p:cTn>
                              </p:par>
                              <p:par>
                                <p:cTn id="173" presetID="2" presetClass="entr" presetSubtype="4" fill="hold" nodeType="withEffect">
                                  <p:stCondLst>
                                    <p:cond delay="0"/>
                                  </p:stCondLst>
                                  <p:childTnLst>
                                    <p:set>
                                      <p:cBhvr>
                                        <p:cTn id="174" dur="1" fill="hold">
                                          <p:stCondLst>
                                            <p:cond delay="0"/>
                                          </p:stCondLst>
                                        </p:cTn>
                                        <p:tgtEl>
                                          <p:spTgt spid="750"/>
                                        </p:tgtEl>
                                        <p:attrNameLst>
                                          <p:attrName>style.visibility</p:attrName>
                                        </p:attrNameLst>
                                      </p:cBhvr>
                                      <p:to>
                                        <p:strVal val="visible"/>
                                      </p:to>
                                    </p:set>
                                    <p:anim calcmode="lin" valueType="num">
                                      <p:cBhvr additive="base">
                                        <p:cTn id="175" dur="2500" fill="hold"/>
                                        <p:tgtEl>
                                          <p:spTgt spid="750"/>
                                        </p:tgtEl>
                                        <p:attrNameLst>
                                          <p:attrName>ppt_x</p:attrName>
                                        </p:attrNameLst>
                                      </p:cBhvr>
                                      <p:tavLst>
                                        <p:tav tm="0">
                                          <p:val>
                                            <p:strVal val="#ppt_x"/>
                                          </p:val>
                                        </p:tav>
                                        <p:tav tm="100000">
                                          <p:val>
                                            <p:strVal val="#ppt_x"/>
                                          </p:val>
                                        </p:tav>
                                      </p:tavLst>
                                    </p:anim>
                                    <p:anim calcmode="lin" valueType="num">
                                      <p:cBhvr additive="base">
                                        <p:cTn id="176" dur="2500" fill="hold"/>
                                        <p:tgtEl>
                                          <p:spTgt spid="750"/>
                                        </p:tgtEl>
                                        <p:attrNameLst>
                                          <p:attrName>ppt_y</p:attrName>
                                        </p:attrNameLst>
                                      </p:cBhvr>
                                      <p:tavLst>
                                        <p:tav tm="0">
                                          <p:val>
                                            <p:strVal val="1+#ppt_h/2"/>
                                          </p:val>
                                        </p:tav>
                                        <p:tav tm="100000">
                                          <p:val>
                                            <p:strVal val="#ppt_y"/>
                                          </p:val>
                                        </p:tav>
                                      </p:tavLst>
                                    </p:anim>
                                  </p:childTnLst>
                                </p:cTn>
                              </p:par>
                              <p:par>
                                <p:cTn id="177" presetID="2" presetClass="exit" presetSubtype="9" fill="hold" nodeType="withEffect">
                                  <p:stCondLst>
                                    <p:cond delay="0"/>
                                  </p:stCondLst>
                                  <p:childTnLst>
                                    <p:anim calcmode="lin" valueType="num">
                                      <p:cBhvr additive="base">
                                        <p:cTn id="178" dur="4000"/>
                                        <p:tgtEl>
                                          <p:spTgt spid="750"/>
                                        </p:tgtEl>
                                        <p:attrNameLst>
                                          <p:attrName>ppt_x</p:attrName>
                                        </p:attrNameLst>
                                      </p:cBhvr>
                                      <p:tavLst>
                                        <p:tav tm="0">
                                          <p:val>
                                            <p:strVal val="ppt_x"/>
                                          </p:val>
                                        </p:tav>
                                        <p:tav tm="100000">
                                          <p:val>
                                            <p:strVal val="0-ppt_w/2"/>
                                          </p:val>
                                        </p:tav>
                                      </p:tavLst>
                                    </p:anim>
                                    <p:anim calcmode="lin" valueType="num">
                                      <p:cBhvr additive="base">
                                        <p:cTn id="179" dur="4000"/>
                                        <p:tgtEl>
                                          <p:spTgt spid="750"/>
                                        </p:tgtEl>
                                        <p:attrNameLst>
                                          <p:attrName>ppt_y</p:attrName>
                                        </p:attrNameLst>
                                      </p:cBhvr>
                                      <p:tavLst>
                                        <p:tav tm="0">
                                          <p:val>
                                            <p:strVal val="ppt_y"/>
                                          </p:val>
                                        </p:tav>
                                        <p:tav tm="100000">
                                          <p:val>
                                            <p:strVal val="0-ppt_h/2"/>
                                          </p:val>
                                        </p:tav>
                                      </p:tavLst>
                                    </p:anim>
                                    <p:set>
                                      <p:cBhvr>
                                        <p:cTn id="180" dur="1" fill="hold">
                                          <p:stCondLst>
                                            <p:cond delay="3999"/>
                                          </p:stCondLst>
                                        </p:cTn>
                                        <p:tgtEl>
                                          <p:spTgt spid="750"/>
                                        </p:tgtEl>
                                        <p:attrNameLst>
                                          <p:attrName>style.visibility</p:attrName>
                                        </p:attrNameLst>
                                      </p:cBhvr>
                                      <p:to>
                                        <p:strVal val="hidden"/>
                                      </p:to>
                                    </p:set>
                                  </p:childTnLst>
                                </p:cTn>
                              </p:par>
                              <p:par>
                                <p:cTn id="181" presetID="2" presetClass="entr" presetSubtype="4" fill="hold" nodeType="withEffect">
                                  <p:stCondLst>
                                    <p:cond delay="0"/>
                                  </p:stCondLst>
                                  <p:childTnLst>
                                    <p:set>
                                      <p:cBhvr>
                                        <p:cTn id="182" dur="1" fill="hold">
                                          <p:stCondLst>
                                            <p:cond delay="0"/>
                                          </p:stCondLst>
                                        </p:cTn>
                                        <p:tgtEl>
                                          <p:spTgt spid="398"/>
                                        </p:tgtEl>
                                        <p:attrNameLst>
                                          <p:attrName>style.visibility</p:attrName>
                                        </p:attrNameLst>
                                      </p:cBhvr>
                                      <p:to>
                                        <p:strVal val="visible"/>
                                      </p:to>
                                    </p:set>
                                    <p:anim calcmode="lin" valueType="num">
                                      <p:cBhvr additive="base">
                                        <p:cTn id="183" dur="2500" fill="hold"/>
                                        <p:tgtEl>
                                          <p:spTgt spid="398"/>
                                        </p:tgtEl>
                                        <p:attrNameLst>
                                          <p:attrName>ppt_x</p:attrName>
                                        </p:attrNameLst>
                                      </p:cBhvr>
                                      <p:tavLst>
                                        <p:tav tm="0">
                                          <p:val>
                                            <p:strVal val="#ppt_x"/>
                                          </p:val>
                                        </p:tav>
                                        <p:tav tm="100000">
                                          <p:val>
                                            <p:strVal val="#ppt_x"/>
                                          </p:val>
                                        </p:tav>
                                      </p:tavLst>
                                    </p:anim>
                                    <p:anim calcmode="lin" valueType="num">
                                      <p:cBhvr additive="base">
                                        <p:cTn id="184" dur="2500" fill="hold"/>
                                        <p:tgtEl>
                                          <p:spTgt spid="398"/>
                                        </p:tgtEl>
                                        <p:attrNameLst>
                                          <p:attrName>ppt_y</p:attrName>
                                        </p:attrNameLst>
                                      </p:cBhvr>
                                      <p:tavLst>
                                        <p:tav tm="0">
                                          <p:val>
                                            <p:strVal val="1+#ppt_h/2"/>
                                          </p:val>
                                        </p:tav>
                                        <p:tav tm="100000">
                                          <p:val>
                                            <p:strVal val="#ppt_y"/>
                                          </p:val>
                                        </p:tav>
                                      </p:tavLst>
                                    </p:anim>
                                  </p:childTnLst>
                                </p:cTn>
                              </p:par>
                              <p:par>
                                <p:cTn id="185" presetID="2" presetClass="exit" presetSubtype="3" fill="hold" nodeType="withEffect">
                                  <p:stCondLst>
                                    <p:cond delay="0"/>
                                  </p:stCondLst>
                                  <p:childTnLst>
                                    <p:anim calcmode="lin" valueType="num">
                                      <p:cBhvr additive="base">
                                        <p:cTn id="186" dur="4000"/>
                                        <p:tgtEl>
                                          <p:spTgt spid="398"/>
                                        </p:tgtEl>
                                        <p:attrNameLst>
                                          <p:attrName>ppt_x</p:attrName>
                                        </p:attrNameLst>
                                      </p:cBhvr>
                                      <p:tavLst>
                                        <p:tav tm="0">
                                          <p:val>
                                            <p:strVal val="ppt_x"/>
                                          </p:val>
                                        </p:tav>
                                        <p:tav tm="100000">
                                          <p:val>
                                            <p:strVal val="1+ppt_w/2"/>
                                          </p:val>
                                        </p:tav>
                                      </p:tavLst>
                                    </p:anim>
                                    <p:anim calcmode="lin" valueType="num">
                                      <p:cBhvr additive="base">
                                        <p:cTn id="187" dur="4000"/>
                                        <p:tgtEl>
                                          <p:spTgt spid="398"/>
                                        </p:tgtEl>
                                        <p:attrNameLst>
                                          <p:attrName>ppt_y</p:attrName>
                                        </p:attrNameLst>
                                      </p:cBhvr>
                                      <p:tavLst>
                                        <p:tav tm="0">
                                          <p:val>
                                            <p:strVal val="ppt_y"/>
                                          </p:val>
                                        </p:tav>
                                        <p:tav tm="100000">
                                          <p:val>
                                            <p:strVal val="0-ppt_h/2"/>
                                          </p:val>
                                        </p:tav>
                                      </p:tavLst>
                                    </p:anim>
                                    <p:set>
                                      <p:cBhvr>
                                        <p:cTn id="188" dur="1" fill="hold">
                                          <p:stCondLst>
                                            <p:cond delay="3999"/>
                                          </p:stCondLst>
                                        </p:cTn>
                                        <p:tgtEl>
                                          <p:spTgt spid="398"/>
                                        </p:tgtEl>
                                        <p:attrNameLst>
                                          <p:attrName>style.visibility</p:attrName>
                                        </p:attrNameLst>
                                      </p:cBhvr>
                                      <p:to>
                                        <p:strVal val="hidden"/>
                                      </p:to>
                                    </p:set>
                                  </p:childTnLst>
                                </p:cTn>
                              </p:par>
                              <p:par>
                                <p:cTn id="189" presetID="2" presetClass="entr" presetSubtype="4" fill="hold" nodeType="withEffect">
                                  <p:stCondLst>
                                    <p:cond delay="0"/>
                                  </p:stCondLst>
                                  <p:childTnLst>
                                    <p:set>
                                      <p:cBhvr>
                                        <p:cTn id="190" dur="1" fill="hold">
                                          <p:stCondLst>
                                            <p:cond delay="0"/>
                                          </p:stCondLst>
                                        </p:cTn>
                                        <p:tgtEl>
                                          <p:spTgt spid="728"/>
                                        </p:tgtEl>
                                        <p:attrNameLst>
                                          <p:attrName>style.visibility</p:attrName>
                                        </p:attrNameLst>
                                      </p:cBhvr>
                                      <p:to>
                                        <p:strVal val="visible"/>
                                      </p:to>
                                    </p:set>
                                    <p:anim calcmode="lin" valueType="num">
                                      <p:cBhvr additive="base">
                                        <p:cTn id="191" dur="2500" fill="hold"/>
                                        <p:tgtEl>
                                          <p:spTgt spid="728"/>
                                        </p:tgtEl>
                                        <p:attrNameLst>
                                          <p:attrName>ppt_x</p:attrName>
                                        </p:attrNameLst>
                                      </p:cBhvr>
                                      <p:tavLst>
                                        <p:tav tm="0">
                                          <p:val>
                                            <p:strVal val="#ppt_x"/>
                                          </p:val>
                                        </p:tav>
                                        <p:tav tm="100000">
                                          <p:val>
                                            <p:strVal val="#ppt_x"/>
                                          </p:val>
                                        </p:tav>
                                      </p:tavLst>
                                    </p:anim>
                                    <p:anim calcmode="lin" valueType="num">
                                      <p:cBhvr additive="base">
                                        <p:cTn id="192" dur="2500" fill="hold"/>
                                        <p:tgtEl>
                                          <p:spTgt spid="728"/>
                                        </p:tgtEl>
                                        <p:attrNameLst>
                                          <p:attrName>ppt_y</p:attrName>
                                        </p:attrNameLst>
                                      </p:cBhvr>
                                      <p:tavLst>
                                        <p:tav tm="0">
                                          <p:val>
                                            <p:strVal val="1+#ppt_h/2"/>
                                          </p:val>
                                        </p:tav>
                                        <p:tav tm="100000">
                                          <p:val>
                                            <p:strVal val="#ppt_y"/>
                                          </p:val>
                                        </p:tav>
                                      </p:tavLst>
                                    </p:anim>
                                  </p:childTnLst>
                                </p:cTn>
                              </p:par>
                              <p:par>
                                <p:cTn id="193" presetID="2" presetClass="exit" presetSubtype="9" fill="hold" nodeType="withEffect">
                                  <p:stCondLst>
                                    <p:cond delay="0"/>
                                  </p:stCondLst>
                                  <p:childTnLst>
                                    <p:anim calcmode="lin" valueType="num">
                                      <p:cBhvr additive="base">
                                        <p:cTn id="194" dur="4000"/>
                                        <p:tgtEl>
                                          <p:spTgt spid="728"/>
                                        </p:tgtEl>
                                        <p:attrNameLst>
                                          <p:attrName>ppt_x</p:attrName>
                                        </p:attrNameLst>
                                      </p:cBhvr>
                                      <p:tavLst>
                                        <p:tav tm="0">
                                          <p:val>
                                            <p:strVal val="ppt_x"/>
                                          </p:val>
                                        </p:tav>
                                        <p:tav tm="100000">
                                          <p:val>
                                            <p:strVal val="0-ppt_w/2"/>
                                          </p:val>
                                        </p:tav>
                                      </p:tavLst>
                                    </p:anim>
                                    <p:anim calcmode="lin" valueType="num">
                                      <p:cBhvr additive="base">
                                        <p:cTn id="195" dur="4000"/>
                                        <p:tgtEl>
                                          <p:spTgt spid="728"/>
                                        </p:tgtEl>
                                        <p:attrNameLst>
                                          <p:attrName>ppt_y</p:attrName>
                                        </p:attrNameLst>
                                      </p:cBhvr>
                                      <p:tavLst>
                                        <p:tav tm="0">
                                          <p:val>
                                            <p:strVal val="ppt_y"/>
                                          </p:val>
                                        </p:tav>
                                        <p:tav tm="100000">
                                          <p:val>
                                            <p:strVal val="0-ppt_h/2"/>
                                          </p:val>
                                        </p:tav>
                                      </p:tavLst>
                                    </p:anim>
                                    <p:set>
                                      <p:cBhvr>
                                        <p:cTn id="196" dur="1" fill="hold">
                                          <p:stCondLst>
                                            <p:cond delay="3999"/>
                                          </p:stCondLst>
                                        </p:cTn>
                                        <p:tgtEl>
                                          <p:spTgt spid="728"/>
                                        </p:tgtEl>
                                        <p:attrNameLst>
                                          <p:attrName>style.visibility</p:attrName>
                                        </p:attrNameLst>
                                      </p:cBhvr>
                                      <p:to>
                                        <p:strVal val="hidden"/>
                                      </p:to>
                                    </p:set>
                                  </p:childTnLst>
                                </p:cTn>
                              </p:par>
                              <p:par>
                                <p:cTn id="197" presetID="19" presetClass="exit" presetSubtype="10" fill="hold" nodeType="withEffect">
                                  <p:stCondLst>
                                    <p:cond delay="750"/>
                                  </p:stCondLst>
                                  <p:childTnLst>
                                    <p:anim calcmode="lin" valueType="num">
                                      <p:cBhvr>
                                        <p:cTn id="198" dur="5000"/>
                                        <p:tgtEl>
                                          <p:spTgt spid="448"/>
                                        </p:tgtEl>
                                        <p:attrNameLst>
                                          <p:attrName>ppt_h</p:attrName>
                                        </p:attrNameLst>
                                      </p:cBhvr>
                                      <p:tavLst>
                                        <p:tav tm="0">
                                          <p:val>
                                            <p:strVal val="ppt_h"/>
                                          </p:val>
                                        </p:tav>
                                        <p:tav tm="100000">
                                          <p:val>
                                            <p:strVal val="ppt_h"/>
                                          </p:val>
                                        </p:tav>
                                      </p:tavLst>
                                    </p:anim>
                                    <p:anim calcmode="lin" valueType="num">
                                      <p:cBhvr>
                                        <p:cTn id="199" dur="5000"/>
                                        <p:tgtEl>
                                          <p:spTgt spid="4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4999"/>
                                          </p:stCondLst>
                                        </p:cTn>
                                        <p:tgtEl>
                                          <p:spTgt spid="448"/>
                                        </p:tgtEl>
                                        <p:attrNameLst>
                                          <p:attrName>style.visibility</p:attrName>
                                        </p:attrNameLst>
                                      </p:cBhvr>
                                      <p:to>
                                        <p:strVal val="hidden"/>
                                      </p:to>
                                    </p:set>
                                  </p:childTnLst>
                                </p:cTn>
                              </p:par>
                              <p:par>
                                <p:cTn id="201" presetID="19" presetClass="exit" presetSubtype="10" fill="hold" nodeType="withEffect">
                                  <p:stCondLst>
                                    <p:cond delay="750"/>
                                  </p:stCondLst>
                                  <p:childTnLst>
                                    <p:anim calcmode="lin" valueType="num">
                                      <p:cBhvr>
                                        <p:cTn id="202" dur="5000"/>
                                        <p:tgtEl>
                                          <p:spTgt spid="445"/>
                                        </p:tgtEl>
                                        <p:attrNameLst>
                                          <p:attrName>ppt_h</p:attrName>
                                        </p:attrNameLst>
                                      </p:cBhvr>
                                      <p:tavLst>
                                        <p:tav tm="0">
                                          <p:val>
                                            <p:strVal val="ppt_h"/>
                                          </p:val>
                                        </p:tav>
                                        <p:tav tm="100000">
                                          <p:val>
                                            <p:strVal val="ppt_h"/>
                                          </p:val>
                                        </p:tav>
                                      </p:tavLst>
                                    </p:anim>
                                    <p:anim calcmode="lin" valueType="num">
                                      <p:cBhvr>
                                        <p:cTn id="203" dur="5000"/>
                                        <p:tgtEl>
                                          <p:spTgt spid="4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4" dur="1" fill="hold">
                                          <p:stCondLst>
                                            <p:cond delay="4999"/>
                                          </p:stCondLst>
                                        </p:cTn>
                                        <p:tgtEl>
                                          <p:spTgt spid="445"/>
                                        </p:tgtEl>
                                        <p:attrNameLst>
                                          <p:attrName>style.visibility</p:attrName>
                                        </p:attrNameLst>
                                      </p:cBhvr>
                                      <p:to>
                                        <p:strVal val="hidden"/>
                                      </p:to>
                                    </p:set>
                                  </p:childTnLst>
                                </p:cTn>
                              </p:par>
                              <p:par>
                                <p:cTn id="205" presetID="19" presetClass="exit" presetSubtype="10" fill="hold" nodeType="withEffect">
                                  <p:stCondLst>
                                    <p:cond delay="750"/>
                                  </p:stCondLst>
                                  <p:childTnLst>
                                    <p:anim calcmode="lin" valueType="num">
                                      <p:cBhvr>
                                        <p:cTn id="206" dur="5000"/>
                                        <p:tgtEl>
                                          <p:spTgt spid="446"/>
                                        </p:tgtEl>
                                        <p:attrNameLst>
                                          <p:attrName>ppt_h</p:attrName>
                                        </p:attrNameLst>
                                      </p:cBhvr>
                                      <p:tavLst>
                                        <p:tav tm="0">
                                          <p:val>
                                            <p:strVal val="ppt_h"/>
                                          </p:val>
                                        </p:tav>
                                        <p:tav tm="100000">
                                          <p:val>
                                            <p:strVal val="ppt_h"/>
                                          </p:val>
                                        </p:tav>
                                      </p:tavLst>
                                    </p:anim>
                                    <p:anim calcmode="lin" valueType="num">
                                      <p:cBhvr>
                                        <p:cTn id="207" dur="5000"/>
                                        <p:tgtEl>
                                          <p:spTgt spid="4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4999"/>
                                          </p:stCondLst>
                                        </p:cTn>
                                        <p:tgtEl>
                                          <p:spTgt spid="446"/>
                                        </p:tgtEl>
                                        <p:attrNameLst>
                                          <p:attrName>style.visibility</p:attrName>
                                        </p:attrNameLst>
                                      </p:cBhvr>
                                      <p:to>
                                        <p:strVal val="hidden"/>
                                      </p:to>
                                    </p:set>
                                  </p:childTnLst>
                                </p:cTn>
                              </p:par>
                              <p:par>
                                <p:cTn id="209" presetID="19" presetClass="exit" presetSubtype="10" fill="hold" nodeType="withEffect">
                                  <p:stCondLst>
                                    <p:cond delay="750"/>
                                  </p:stCondLst>
                                  <p:childTnLst>
                                    <p:anim calcmode="lin" valueType="num">
                                      <p:cBhvr>
                                        <p:cTn id="210" dur="5000"/>
                                        <p:tgtEl>
                                          <p:spTgt spid="449"/>
                                        </p:tgtEl>
                                        <p:attrNameLst>
                                          <p:attrName>ppt_h</p:attrName>
                                        </p:attrNameLst>
                                      </p:cBhvr>
                                      <p:tavLst>
                                        <p:tav tm="0">
                                          <p:val>
                                            <p:strVal val="ppt_h"/>
                                          </p:val>
                                        </p:tav>
                                        <p:tav tm="100000">
                                          <p:val>
                                            <p:strVal val="ppt_h"/>
                                          </p:val>
                                        </p:tav>
                                      </p:tavLst>
                                    </p:anim>
                                    <p:anim calcmode="lin" valueType="num">
                                      <p:cBhvr>
                                        <p:cTn id="211" dur="5000"/>
                                        <p:tgtEl>
                                          <p:spTgt spid="4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2" dur="1" fill="hold">
                                          <p:stCondLst>
                                            <p:cond delay="4999"/>
                                          </p:stCondLst>
                                        </p:cTn>
                                        <p:tgtEl>
                                          <p:spTgt spid="449"/>
                                        </p:tgtEl>
                                        <p:attrNameLst>
                                          <p:attrName>style.visibility</p:attrName>
                                        </p:attrNameLst>
                                      </p:cBhvr>
                                      <p:to>
                                        <p:strVal val="hidden"/>
                                      </p:to>
                                    </p:set>
                                  </p:childTnLst>
                                </p:cTn>
                              </p:par>
                              <p:par>
                                <p:cTn id="213" presetID="19" presetClass="exit" presetSubtype="10" fill="hold" nodeType="withEffect">
                                  <p:stCondLst>
                                    <p:cond delay="750"/>
                                  </p:stCondLst>
                                  <p:childTnLst>
                                    <p:anim calcmode="lin" valueType="num">
                                      <p:cBhvr>
                                        <p:cTn id="214" dur="5000"/>
                                        <p:tgtEl>
                                          <p:spTgt spid="450"/>
                                        </p:tgtEl>
                                        <p:attrNameLst>
                                          <p:attrName>ppt_h</p:attrName>
                                        </p:attrNameLst>
                                      </p:cBhvr>
                                      <p:tavLst>
                                        <p:tav tm="0">
                                          <p:val>
                                            <p:strVal val="ppt_h"/>
                                          </p:val>
                                        </p:tav>
                                        <p:tav tm="100000">
                                          <p:val>
                                            <p:strVal val="ppt_h"/>
                                          </p:val>
                                        </p:tav>
                                      </p:tavLst>
                                    </p:anim>
                                    <p:anim calcmode="lin" valueType="num">
                                      <p:cBhvr>
                                        <p:cTn id="215" dur="5000"/>
                                        <p:tgtEl>
                                          <p:spTgt spid="4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6" dur="1" fill="hold">
                                          <p:stCondLst>
                                            <p:cond delay="4999"/>
                                          </p:stCondLst>
                                        </p:cTn>
                                        <p:tgtEl>
                                          <p:spTgt spid="450"/>
                                        </p:tgtEl>
                                        <p:attrNameLst>
                                          <p:attrName>style.visibility</p:attrName>
                                        </p:attrNameLst>
                                      </p:cBhvr>
                                      <p:to>
                                        <p:strVal val="hidden"/>
                                      </p:to>
                                    </p:set>
                                  </p:childTnLst>
                                </p:cTn>
                              </p:par>
                              <p:par>
                                <p:cTn id="217" presetID="19" presetClass="exit" presetSubtype="10" fill="hold" nodeType="withEffect">
                                  <p:stCondLst>
                                    <p:cond delay="750"/>
                                  </p:stCondLst>
                                  <p:childTnLst>
                                    <p:anim calcmode="lin" valueType="num">
                                      <p:cBhvr>
                                        <p:cTn id="218" dur="5000"/>
                                        <p:tgtEl>
                                          <p:spTgt spid="447"/>
                                        </p:tgtEl>
                                        <p:attrNameLst>
                                          <p:attrName>ppt_h</p:attrName>
                                        </p:attrNameLst>
                                      </p:cBhvr>
                                      <p:tavLst>
                                        <p:tav tm="0">
                                          <p:val>
                                            <p:strVal val="ppt_h"/>
                                          </p:val>
                                        </p:tav>
                                        <p:tav tm="100000">
                                          <p:val>
                                            <p:strVal val="ppt_h"/>
                                          </p:val>
                                        </p:tav>
                                      </p:tavLst>
                                    </p:anim>
                                    <p:anim calcmode="lin" valueType="num">
                                      <p:cBhvr>
                                        <p:cTn id="219" dur="5000"/>
                                        <p:tgtEl>
                                          <p:spTgt spid="4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0" dur="1" fill="hold">
                                          <p:stCondLst>
                                            <p:cond delay="4999"/>
                                          </p:stCondLst>
                                        </p:cTn>
                                        <p:tgtEl>
                                          <p:spTgt spid="447"/>
                                        </p:tgtEl>
                                        <p:attrNameLst>
                                          <p:attrName>style.visibility</p:attrName>
                                        </p:attrNameLst>
                                      </p:cBhvr>
                                      <p:to>
                                        <p:strVal val="hidden"/>
                                      </p:to>
                                    </p:set>
                                  </p:childTnLst>
                                </p:cTn>
                              </p:par>
                              <p:par>
                                <p:cTn id="221" presetID="19" presetClass="exit" presetSubtype="10" fill="hold" nodeType="withEffect">
                                  <p:stCondLst>
                                    <p:cond delay="750"/>
                                  </p:stCondLst>
                                  <p:childTnLst>
                                    <p:anim calcmode="lin" valueType="num">
                                      <p:cBhvr>
                                        <p:cTn id="222" dur="5000"/>
                                        <p:tgtEl>
                                          <p:spTgt spid="580"/>
                                        </p:tgtEl>
                                        <p:attrNameLst>
                                          <p:attrName>ppt_h</p:attrName>
                                        </p:attrNameLst>
                                      </p:cBhvr>
                                      <p:tavLst>
                                        <p:tav tm="0">
                                          <p:val>
                                            <p:strVal val="ppt_h"/>
                                          </p:val>
                                        </p:tav>
                                        <p:tav tm="100000">
                                          <p:val>
                                            <p:strVal val="ppt_h"/>
                                          </p:val>
                                        </p:tav>
                                      </p:tavLst>
                                    </p:anim>
                                    <p:anim calcmode="lin" valueType="num">
                                      <p:cBhvr>
                                        <p:cTn id="223" dur="5000"/>
                                        <p:tgtEl>
                                          <p:spTgt spid="5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4" dur="1" fill="hold">
                                          <p:stCondLst>
                                            <p:cond delay="4999"/>
                                          </p:stCondLst>
                                        </p:cTn>
                                        <p:tgtEl>
                                          <p:spTgt spid="580"/>
                                        </p:tgtEl>
                                        <p:attrNameLst>
                                          <p:attrName>style.visibility</p:attrName>
                                        </p:attrNameLst>
                                      </p:cBhvr>
                                      <p:to>
                                        <p:strVal val="hidden"/>
                                      </p:to>
                                    </p:set>
                                  </p:childTnLst>
                                </p:cTn>
                              </p:par>
                              <p:par>
                                <p:cTn id="225" presetID="19" presetClass="exit" presetSubtype="10" fill="hold" nodeType="withEffect">
                                  <p:stCondLst>
                                    <p:cond delay="750"/>
                                  </p:stCondLst>
                                  <p:childTnLst>
                                    <p:anim calcmode="lin" valueType="num">
                                      <p:cBhvr>
                                        <p:cTn id="226" dur="5000"/>
                                        <p:tgtEl>
                                          <p:spTgt spid="583"/>
                                        </p:tgtEl>
                                        <p:attrNameLst>
                                          <p:attrName>ppt_h</p:attrName>
                                        </p:attrNameLst>
                                      </p:cBhvr>
                                      <p:tavLst>
                                        <p:tav tm="0">
                                          <p:val>
                                            <p:strVal val="ppt_h"/>
                                          </p:val>
                                        </p:tav>
                                        <p:tav tm="100000">
                                          <p:val>
                                            <p:strVal val="ppt_h"/>
                                          </p:val>
                                        </p:tav>
                                      </p:tavLst>
                                    </p:anim>
                                    <p:anim calcmode="lin" valueType="num">
                                      <p:cBhvr>
                                        <p:cTn id="227" dur="5000"/>
                                        <p:tgtEl>
                                          <p:spTgt spid="5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8" dur="1" fill="hold">
                                          <p:stCondLst>
                                            <p:cond delay="4999"/>
                                          </p:stCondLst>
                                        </p:cTn>
                                        <p:tgtEl>
                                          <p:spTgt spid="583"/>
                                        </p:tgtEl>
                                        <p:attrNameLst>
                                          <p:attrName>style.visibility</p:attrName>
                                        </p:attrNameLst>
                                      </p:cBhvr>
                                      <p:to>
                                        <p:strVal val="hidden"/>
                                      </p:to>
                                    </p:set>
                                  </p:childTnLst>
                                </p:cTn>
                              </p:par>
                              <p:par>
                                <p:cTn id="229" presetID="19" presetClass="exit" presetSubtype="10" fill="hold" nodeType="withEffect">
                                  <p:stCondLst>
                                    <p:cond delay="750"/>
                                  </p:stCondLst>
                                  <p:childTnLst>
                                    <p:anim calcmode="lin" valueType="num">
                                      <p:cBhvr>
                                        <p:cTn id="230" dur="5000"/>
                                        <p:tgtEl>
                                          <p:spTgt spid="579"/>
                                        </p:tgtEl>
                                        <p:attrNameLst>
                                          <p:attrName>ppt_h</p:attrName>
                                        </p:attrNameLst>
                                      </p:cBhvr>
                                      <p:tavLst>
                                        <p:tav tm="0">
                                          <p:val>
                                            <p:strVal val="ppt_h"/>
                                          </p:val>
                                        </p:tav>
                                        <p:tav tm="100000">
                                          <p:val>
                                            <p:strVal val="ppt_h"/>
                                          </p:val>
                                        </p:tav>
                                      </p:tavLst>
                                    </p:anim>
                                    <p:anim calcmode="lin" valueType="num">
                                      <p:cBhvr>
                                        <p:cTn id="231" dur="5000"/>
                                        <p:tgtEl>
                                          <p:spTgt spid="5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2" dur="1" fill="hold">
                                          <p:stCondLst>
                                            <p:cond delay="4999"/>
                                          </p:stCondLst>
                                        </p:cTn>
                                        <p:tgtEl>
                                          <p:spTgt spid="579"/>
                                        </p:tgtEl>
                                        <p:attrNameLst>
                                          <p:attrName>style.visibility</p:attrName>
                                        </p:attrNameLst>
                                      </p:cBhvr>
                                      <p:to>
                                        <p:strVal val="hidden"/>
                                      </p:to>
                                    </p:set>
                                  </p:childTnLst>
                                </p:cTn>
                              </p:par>
                              <p:par>
                                <p:cTn id="233" presetID="19" presetClass="exit" presetSubtype="10" fill="hold" nodeType="withEffect">
                                  <p:stCondLst>
                                    <p:cond delay="750"/>
                                  </p:stCondLst>
                                  <p:childTnLst>
                                    <p:anim calcmode="lin" valueType="num">
                                      <p:cBhvr>
                                        <p:cTn id="234" dur="5000"/>
                                        <p:tgtEl>
                                          <p:spTgt spid="582"/>
                                        </p:tgtEl>
                                        <p:attrNameLst>
                                          <p:attrName>ppt_h</p:attrName>
                                        </p:attrNameLst>
                                      </p:cBhvr>
                                      <p:tavLst>
                                        <p:tav tm="0">
                                          <p:val>
                                            <p:strVal val="ppt_h"/>
                                          </p:val>
                                        </p:tav>
                                        <p:tav tm="100000">
                                          <p:val>
                                            <p:strVal val="ppt_h"/>
                                          </p:val>
                                        </p:tav>
                                      </p:tavLst>
                                    </p:anim>
                                    <p:anim calcmode="lin" valueType="num">
                                      <p:cBhvr>
                                        <p:cTn id="235" dur="5000"/>
                                        <p:tgtEl>
                                          <p:spTgt spid="5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6" dur="1" fill="hold">
                                          <p:stCondLst>
                                            <p:cond delay="4999"/>
                                          </p:stCondLst>
                                        </p:cTn>
                                        <p:tgtEl>
                                          <p:spTgt spid="582"/>
                                        </p:tgtEl>
                                        <p:attrNameLst>
                                          <p:attrName>style.visibility</p:attrName>
                                        </p:attrNameLst>
                                      </p:cBhvr>
                                      <p:to>
                                        <p:strVal val="hidden"/>
                                      </p:to>
                                    </p:set>
                                  </p:childTnLst>
                                </p:cTn>
                              </p:par>
                              <p:par>
                                <p:cTn id="237" presetID="19" presetClass="exit" presetSubtype="10" fill="hold" nodeType="withEffect">
                                  <p:stCondLst>
                                    <p:cond delay="750"/>
                                  </p:stCondLst>
                                  <p:childTnLst>
                                    <p:anim calcmode="lin" valueType="num">
                                      <p:cBhvr>
                                        <p:cTn id="238" dur="5000"/>
                                        <p:tgtEl>
                                          <p:spTgt spid="578"/>
                                        </p:tgtEl>
                                        <p:attrNameLst>
                                          <p:attrName>ppt_h</p:attrName>
                                        </p:attrNameLst>
                                      </p:cBhvr>
                                      <p:tavLst>
                                        <p:tav tm="0">
                                          <p:val>
                                            <p:strVal val="ppt_h"/>
                                          </p:val>
                                        </p:tav>
                                        <p:tav tm="100000">
                                          <p:val>
                                            <p:strVal val="ppt_h"/>
                                          </p:val>
                                        </p:tav>
                                      </p:tavLst>
                                    </p:anim>
                                    <p:anim calcmode="lin" valueType="num">
                                      <p:cBhvr>
                                        <p:cTn id="239" dur="5000"/>
                                        <p:tgtEl>
                                          <p:spTgt spid="5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4999"/>
                                          </p:stCondLst>
                                        </p:cTn>
                                        <p:tgtEl>
                                          <p:spTgt spid="578"/>
                                        </p:tgtEl>
                                        <p:attrNameLst>
                                          <p:attrName>style.visibility</p:attrName>
                                        </p:attrNameLst>
                                      </p:cBhvr>
                                      <p:to>
                                        <p:strVal val="hidden"/>
                                      </p:to>
                                    </p:set>
                                  </p:childTnLst>
                                </p:cTn>
                              </p:par>
                              <p:par>
                                <p:cTn id="241" presetID="19" presetClass="exit" presetSubtype="10" fill="hold" nodeType="withEffect">
                                  <p:stCondLst>
                                    <p:cond delay="750"/>
                                  </p:stCondLst>
                                  <p:childTnLst>
                                    <p:anim calcmode="lin" valueType="num">
                                      <p:cBhvr>
                                        <p:cTn id="242" dur="5000"/>
                                        <p:tgtEl>
                                          <p:spTgt spid="581"/>
                                        </p:tgtEl>
                                        <p:attrNameLst>
                                          <p:attrName>ppt_h</p:attrName>
                                        </p:attrNameLst>
                                      </p:cBhvr>
                                      <p:tavLst>
                                        <p:tav tm="0">
                                          <p:val>
                                            <p:strVal val="ppt_h"/>
                                          </p:val>
                                        </p:tav>
                                        <p:tav tm="100000">
                                          <p:val>
                                            <p:strVal val="ppt_h"/>
                                          </p:val>
                                        </p:tav>
                                      </p:tavLst>
                                    </p:anim>
                                    <p:anim calcmode="lin" valueType="num">
                                      <p:cBhvr>
                                        <p:cTn id="243" dur="5000"/>
                                        <p:tgtEl>
                                          <p:spTgt spid="5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4" dur="1" fill="hold">
                                          <p:stCondLst>
                                            <p:cond delay="4999"/>
                                          </p:stCondLst>
                                        </p:cTn>
                                        <p:tgtEl>
                                          <p:spTgt spid="581"/>
                                        </p:tgtEl>
                                        <p:attrNameLst>
                                          <p:attrName>style.visibility</p:attrName>
                                        </p:attrNameLst>
                                      </p:cBhvr>
                                      <p:to>
                                        <p:strVal val="hidden"/>
                                      </p:to>
                                    </p:set>
                                  </p:childTnLst>
                                </p:cTn>
                              </p:par>
                              <p:par>
                                <p:cTn id="245" presetID="19" presetClass="exit" presetSubtype="10" fill="hold" nodeType="withEffect">
                                  <p:stCondLst>
                                    <p:cond delay="750"/>
                                  </p:stCondLst>
                                  <p:childTnLst>
                                    <p:anim calcmode="lin" valueType="num">
                                      <p:cBhvr>
                                        <p:cTn id="246" dur="5000"/>
                                        <p:tgtEl>
                                          <p:spTgt spid="332"/>
                                        </p:tgtEl>
                                        <p:attrNameLst>
                                          <p:attrName>ppt_h</p:attrName>
                                        </p:attrNameLst>
                                      </p:cBhvr>
                                      <p:tavLst>
                                        <p:tav tm="0">
                                          <p:val>
                                            <p:strVal val="ppt_h"/>
                                          </p:val>
                                        </p:tav>
                                        <p:tav tm="100000">
                                          <p:val>
                                            <p:strVal val="ppt_h"/>
                                          </p:val>
                                        </p:tav>
                                      </p:tavLst>
                                    </p:anim>
                                    <p:anim calcmode="lin" valueType="num">
                                      <p:cBhvr>
                                        <p:cTn id="247" dur="5000"/>
                                        <p:tgtEl>
                                          <p:spTgt spid="3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4999"/>
                                          </p:stCondLst>
                                        </p:cTn>
                                        <p:tgtEl>
                                          <p:spTgt spid="332"/>
                                        </p:tgtEl>
                                        <p:attrNameLst>
                                          <p:attrName>style.visibility</p:attrName>
                                        </p:attrNameLst>
                                      </p:cBhvr>
                                      <p:to>
                                        <p:strVal val="hidden"/>
                                      </p:to>
                                    </p:set>
                                  </p:childTnLst>
                                </p:cTn>
                              </p:par>
                              <p:par>
                                <p:cTn id="249" presetID="19" presetClass="exit" presetSubtype="10" fill="hold" nodeType="withEffect">
                                  <p:stCondLst>
                                    <p:cond delay="750"/>
                                  </p:stCondLst>
                                  <p:childTnLst>
                                    <p:anim calcmode="lin" valueType="num">
                                      <p:cBhvr>
                                        <p:cTn id="250" dur="5000"/>
                                        <p:tgtEl>
                                          <p:spTgt spid="266"/>
                                        </p:tgtEl>
                                        <p:attrNameLst>
                                          <p:attrName>ppt_h</p:attrName>
                                        </p:attrNameLst>
                                      </p:cBhvr>
                                      <p:tavLst>
                                        <p:tav tm="0">
                                          <p:val>
                                            <p:strVal val="ppt_h"/>
                                          </p:val>
                                        </p:tav>
                                        <p:tav tm="100000">
                                          <p:val>
                                            <p:strVal val="ppt_h"/>
                                          </p:val>
                                        </p:tav>
                                      </p:tavLst>
                                    </p:anim>
                                    <p:anim calcmode="lin" valueType="num">
                                      <p:cBhvr>
                                        <p:cTn id="251" dur="5000"/>
                                        <p:tgtEl>
                                          <p:spTgt spid="2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4999"/>
                                          </p:stCondLst>
                                        </p:cTn>
                                        <p:tgtEl>
                                          <p:spTgt spid="266"/>
                                        </p:tgtEl>
                                        <p:attrNameLst>
                                          <p:attrName>style.visibility</p:attrName>
                                        </p:attrNameLst>
                                      </p:cBhvr>
                                      <p:to>
                                        <p:strVal val="hidden"/>
                                      </p:to>
                                    </p:set>
                                  </p:childTnLst>
                                </p:cTn>
                              </p:par>
                              <p:par>
                                <p:cTn id="253" presetID="19" presetClass="exit" presetSubtype="10" fill="hold" nodeType="withEffect">
                                  <p:stCondLst>
                                    <p:cond delay="750"/>
                                  </p:stCondLst>
                                  <p:childTnLst>
                                    <p:anim calcmode="lin" valueType="num">
                                      <p:cBhvr>
                                        <p:cTn id="254" dur="5000"/>
                                        <p:tgtEl>
                                          <p:spTgt spid="288"/>
                                        </p:tgtEl>
                                        <p:attrNameLst>
                                          <p:attrName>ppt_h</p:attrName>
                                        </p:attrNameLst>
                                      </p:cBhvr>
                                      <p:tavLst>
                                        <p:tav tm="0">
                                          <p:val>
                                            <p:strVal val="ppt_h"/>
                                          </p:val>
                                        </p:tav>
                                        <p:tav tm="100000">
                                          <p:val>
                                            <p:strVal val="ppt_h"/>
                                          </p:val>
                                        </p:tav>
                                      </p:tavLst>
                                    </p:anim>
                                    <p:anim calcmode="lin" valueType="num">
                                      <p:cBhvr>
                                        <p:cTn id="255" dur="5000"/>
                                        <p:tgtEl>
                                          <p:spTgt spid="2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4999"/>
                                          </p:stCondLst>
                                        </p:cTn>
                                        <p:tgtEl>
                                          <p:spTgt spid="288"/>
                                        </p:tgtEl>
                                        <p:attrNameLst>
                                          <p:attrName>style.visibility</p:attrName>
                                        </p:attrNameLst>
                                      </p:cBhvr>
                                      <p:to>
                                        <p:strVal val="hidden"/>
                                      </p:to>
                                    </p:set>
                                  </p:childTnLst>
                                </p:cTn>
                              </p:par>
                              <p:par>
                                <p:cTn id="257" presetID="19" presetClass="exit" presetSubtype="10" fill="hold" nodeType="withEffect">
                                  <p:stCondLst>
                                    <p:cond delay="750"/>
                                  </p:stCondLst>
                                  <p:childTnLst>
                                    <p:anim calcmode="lin" valueType="num">
                                      <p:cBhvr>
                                        <p:cTn id="258" dur="5000"/>
                                        <p:tgtEl>
                                          <p:spTgt spid="354"/>
                                        </p:tgtEl>
                                        <p:attrNameLst>
                                          <p:attrName>ppt_h</p:attrName>
                                        </p:attrNameLst>
                                      </p:cBhvr>
                                      <p:tavLst>
                                        <p:tav tm="0">
                                          <p:val>
                                            <p:strVal val="ppt_h"/>
                                          </p:val>
                                        </p:tav>
                                        <p:tav tm="100000">
                                          <p:val>
                                            <p:strVal val="ppt_h"/>
                                          </p:val>
                                        </p:tav>
                                      </p:tavLst>
                                    </p:anim>
                                    <p:anim calcmode="lin" valueType="num">
                                      <p:cBhvr>
                                        <p:cTn id="259" dur="5000"/>
                                        <p:tgtEl>
                                          <p:spTgt spid="3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0" dur="1" fill="hold">
                                          <p:stCondLst>
                                            <p:cond delay="4999"/>
                                          </p:stCondLst>
                                        </p:cTn>
                                        <p:tgtEl>
                                          <p:spTgt spid="354"/>
                                        </p:tgtEl>
                                        <p:attrNameLst>
                                          <p:attrName>style.visibility</p:attrName>
                                        </p:attrNameLst>
                                      </p:cBhvr>
                                      <p:to>
                                        <p:strVal val="hidden"/>
                                      </p:to>
                                    </p:set>
                                  </p:childTnLst>
                                </p:cTn>
                              </p:par>
                              <p:par>
                                <p:cTn id="261" presetID="19" presetClass="exit" presetSubtype="10" fill="hold" nodeType="withEffect">
                                  <p:stCondLst>
                                    <p:cond delay="750"/>
                                  </p:stCondLst>
                                  <p:childTnLst>
                                    <p:anim calcmode="lin" valueType="num">
                                      <p:cBhvr>
                                        <p:cTn id="262" dur="5000"/>
                                        <p:tgtEl>
                                          <p:spTgt spid="376"/>
                                        </p:tgtEl>
                                        <p:attrNameLst>
                                          <p:attrName>ppt_h</p:attrName>
                                        </p:attrNameLst>
                                      </p:cBhvr>
                                      <p:tavLst>
                                        <p:tav tm="0">
                                          <p:val>
                                            <p:strVal val="ppt_h"/>
                                          </p:val>
                                        </p:tav>
                                        <p:tav tm="100000">
                                          <p:val>
                                            <p:strVal val="ppt_h"/>
                                          </p:val>
                                        </p:tav>
                                      </p:tavLst>
                                    </p:anim>
                                    <p:anim calcmode="lin" valueType="num">
                                      <p:cBhvr>
                                        <p:cTn id="263" dur="5000"/>
                                        <p:tgtEl>
                                          <p:spTgt spid="3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4999"/>
                                          </p:stCondLst>
                                        </p:cTn>
                                        <p:tgtEl>
                                          <p:spTgt spid="376"/>
                                        </p:tgtEl>
                                        <p:attrNameLst>
                                          <p:attrName>style.visibility</p:attrName>
                                        </p:attrNameLst>
                                      </p:cBhvr>
                                      <p:to>
                                        <p:strVal val="hidden"/>
                                      </p:to>
                                    </p:set>
                                  </p:childTnLst>
                                </p:cTn>
                              </p:par>
                              <p:par>
                                <p:cTn id="265" presetID="19" presetClass="exit" presetSubtype="10" fill="hold" nodeType="withEffect">
                                  <p:stCondLst>
                                    <p:cond delay="750"/>
                                  </p:stCondLst>
                                  <p:childTnLst>
                                    <p:anim calcmode="lin" valueType="num">
                                      <p:cBhvr>
                                        <p:cTn id="266" dur="5000"/>
                                        <p:tgtEl>
                                          <p:spTgt spid="310"/>
                                        </p:tgtEl>
                                        <p:attrNameLst>
                                          <p:attrName>ppt_h</p:attrName>
                                        </p:attrNameLst>
                                      </p:cBhvr>
                                      <p:tavLst>
                                        <p:tav tm="0">
                                          <p:val>
                                            <p:strVal val="ppt_h"/>
                                          </p:val>
                                        </p:tav>
                                        <p:tav tm="100000">
                                          <p:val>
                                            <p:strVal val="ppt_h"/>
                                          </p:val>
                                        </p:tav>
                                      </p:tavLst>
                                    </p:anim>
                                    <p:anim calcmode="lin" valueType="num">
                                      <p:cBhvr>
                                        <p:cTn id="267" dur="5000"/>
                                        <p:tgtEl>
                                          <p:spTgt spid="3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4999"/>
                                          </p:stCondLst>
                                        </p:cTn>
                                        <p:tgtEl>
                                          <p:spTgt spid="310"/>
                                        </p:tgtEl>
                                        <p:attrNameLst>
                                          <p:attrName>style.visibility</p:attrName>
                                        </p:attrNameLst>
                                      </p:cBhvr>
                                      <p:to>
                                        <p:strVal val="hidden"/>
                                      </p:to>
                                    </p:set>
                                  </p:childTnLst>
                                </p:cTn>
                              </p:par>
                              <p:par>
                                <p:cTn id="269" presetID="19" presetClass="exit" presetSubtype="10" fill="hold" nodeType="withEffect">
                                  <p:stCondLst>
                                    <p:cond delay="750"/>
                                  </p:stCondLst>
                                  <p:childTnLst>
                                    <p:anim calcmode="lin" valueType="num">
                                      <p:cBhvr>
                                        <p:cTn id="270" dur="5000"/>
                                        <p:tgtEl>
                                          <p:spTgt spid="442"/>
                                        </p:tgtEl>
                                        <p:attrNameLst>
                                          <p:attrName>ppt_h</p:attrName>
                                        </p:attrNameLst>
                                      </p:cBhvr>
                                      <p:tavLst>
                                        <p:tav tm="0">
                                          <p:val>
                                            <p:strVal val="ppt_h"/>
                                          </p:val>
                                        </p:tav>
                                        <p:tav tm="100000">
                                          <p:val>
                                            <p:strVal val="ppt_h"/>
                                          </p:val>
                                        </p:tav>
                                      </p:tavLst>
                                    </p:anim>
                                    <p:anim calcmode="lin" valueType="num">
                                      <p:cBhvr>
                                        <p:cTn id="271" dur="5000"/>
                                        <p:tgtEl>
                                          <p:spTgt spid="4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4999"/>
                                          </p:stCondLst>
                                        </p:cTn>
                                        <p:tgtEl>
                                          <p:spTgt spid="442"/>
                                        </p:tgtEl>
                                        <p:attrNameLst>
                                          <p:attrName>style.visibility</p:attrName>
                                        </p:attrNameLst>
                                      </p:cBhvr>
                                      <p:to>
                                        <p:strVal val="hidden"/>
                                      </p:to>
                                    </p:set>
                                  </p:childTnLst>
                                </p:cTn>
                              </p:par>
                              <p:par>
                                <p:cTn id="273" presetID="19" presetClass="exit" presetSubtype="10" fill="hold" nodeType="withEffect">
                                  <p:stCondLst>
                                    <p:cond delay="750"/>
                                  </p:stCondLst>
                                  <p:childTnLst>
                                    <p:anim calcmode="lin" valueType="num">
                                      <p:cBhvr>
                                        <p:cTn id="274" dur="5000"/>
                                        <p:tgtEl>
                                          <p:spTgt spid="772"/>
                                        </p:tgtEl>
                                        <p:attrNameLst>
                                          <p:attrName>ppt_h</p:attrName>
                                        </p:attrNameLst>
                                      </p:cBhvr>
                                      <p:tavLst>
                                        <p:tav tm="0">
                                          <p:val>
                                            <p:strVal val="ppt_h"/>
                                          </p:val>
                                        </p:tav>
                                        <p:tav tm="100000">
                                          <p:val>
                                            <p:strVal val="ppt_h"/>
                                          </p:val>
                                        </p:tav>
                                      </p:tavLst>
                                    </p:anim>
                                    <p:anim calcmode="lin" valueType="num">
                                      <p:cBhvr>
                                        <p:cTn id="275" dur="5000"/>
                                        <p:tgtEl>
                                          <p:spTgt spid="7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4999"/>
                                          </p:stCondLst>
                                        </p:cTn>
                                        <p:tgtEl>
                                          <p:spTgt spid="772"/>
                                        </p:tgtEl>
                                        <p:attrNameLst>
                                          <p:attrName>style.visibility</p:attrName>
                                        </p:attrNameLst>
                                      </p:cBhvr>
                                      <p:to>
                                        <p:strVal val="hidden"/>
                                      </p:to>
                                    </p:set>
                                  </p:childTnLst>
                                </p:cTn>
                              </p:par>
                              <p:par>
                                <p:cTn id="277" presetID="19" presetClass="exit" presetSubtype="10" fill="hold" nodeType="withEffect">
                                  <p:stCondLst>
                                    <p:cond delay="750"/>
                                  </p:stCondLst>
                                  <p:childTnLst>
                                    <p:anim calcmode="lin" valueType="num">
                                      <p:cBhvr>
                                        <p:cTn id="278" dur="5000"/>
                                        <p:tgtEl>
                                          <p:spTgt spid="420"/>
                                        </p:tgtEl>
                                        <p:attrNameLst>
                                          <p:attrName>ppt_h</p:attrName>
                                        </p:attrNameLst>
                                      </p:cBhvr>
                                      <p:tavLst>
                                        <p:tav tm="0">
                                          <p:val>
                                            <p:strVal val="ppt_h"/>
                                          </p:val>
                                        </p:tav>
                                        <p:tav tm="100000">
                                          <p:val>
                                            <p:strVal val="ppt_h"/>
                                          </p:val>
                                        </p:tav>
                                      </p:tavLst>
                                    </p:anim>
                                    <p:anim calcmode="lin" valueType="num">
                                      <p:cBhvr>
                                        <p:cTn id="279" dur="5000"/>
                                        <p:tgtEl>
                                          <p:spTgt spid="4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4999"/>
                                          </p:stCondLst>
                                        </p:cTn>
                                        <p:tgtEl>
                                          <p:spTgt spid="420"/>
                                        </p:tgtEl>
                                        <p:attrNameLst>
                                          <p:attrName>style.visibility</p:attrName>
                                        </p:attrNameLst>
                                      </p:cBhvr>
                                      <p:to>
                                        <p:strVal val="hidden"/>
                                      </p:to>
                                    </p:set>
                                  </p:childTnLst>
                                </p:cTn>
                              </p:par>
                              <p:par>
                                <p:cTn id="281" presetID="19" presetClass="exit" presetSubtype="10" fill="hold" nodeType="withEffect">
                                  <p:stCondLst>
                                    <p:cond delay="750"/>
                                  </p:stCondLst>
                                  <p:childTnLst>
                                    <p:anim calcmode="lin" valueType="num">
                                      <p:cBhvr>
                                        <p:cTn id="282" dur="5000"/>
                                        <p:tgtEl>
                                          <p:spTgt spid="750"/>
                                        </p:tgtEl>
                                        <p:attrNameLst>
                                          <p:attrName>ppt_h</p:attrName>
                                        </p:attrNameLst>
                                      </p:cBhvr>
                                      <p:tavLst>
                                        <p:tav tm="0">
                                          <p:val>
                                            <p:strVal val="ppt_h"/>
                                          </p:val>
                                        </p:tav>
                                        <p:tav tm="100000">
                                          <p:val>
                                            <p:strVal val="ppt_h"/>
                                          </p:val>
                                        </p:tav>
                                      </p:tavLst>
                                    </p:anim>
                                    <p:anim calcmode="lin" valueType="num">
                                      <p:cBhvr>
                                        <p:cTn id="283" dur="5000"/>
                                        <p:tgtEl>
                                          <p:spTgt spid="7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4999"/>
                                          </p:stCondLst>
                                        </p:cTn>
                                        <p:tgtEl>
                                          <p:spTgt spid="750"/>
                                        </p:tgtEl>
                                        <p:attrNameLst>
                                          <p:attrName>style.visibility</p:attrName>
                                        </p:attrNameLst>
                                      </p:cBhvr>
                                      <p:to>
                                        <p:strVal val="hidden"/>
                                      </p:to>
                                    </p:set>
                                  </p:childTnLst>
                                </p:cTn>
                              </p:par>
                              <p:par>
                                <p:cTn id="285" presetID="19" presetClass="exit" presetSubtype="10" fill="hold" nodeType="withEffect">
                                  <p:stCondLst>
                                    <p:cond delay="750"/>
                                  </p:stCondLst>
                                  <p:childTnLst>
                                    <p:anim calcmode="lin" valueType="num">
                                      <p:cBhvr>
                                        <p:cTn id="286" dur="5000"/>
                                        <p:tgtEl>
                                          <p:spTgt spid="398"/>
                                        </p:tgtEl>
                                        <p:attrNameLst>
                                          <p:attrName>ppt_h</p:attrName>
                                        </p:attrNameLst>
                                      </p:cBhvr>
                                      <p:tavLst>
                                        <p:tav tm="0">
                                          <p:val>
                                            <p:strVal val="ppt_h"/>
                                          </p:val>
                                        </p:tav>
                                        <p:tav tm="100000">
                                          <p:val>
                                            <p:strVal val="ppt_h"/>
                                          </p:val>
                                        </p:tav>
                                      </p:tavLst>
                                    </p:anim>
                                    <p:anim calcmode="lin" valueType="num">
                                      <p:cBhvr>
                                        <p:cTn id="287" dur="5000"/>
                                        <p:tgtEl>
                                          <p:spTgt spid="3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4999"/>
                                          </p:stCondLst>
                                        </p:cTn>
                                        <p:tgtEl>
                                          <p:spTgt spid="398"/>
                                        </p:tgtEl>
                                        <p:attrNameLst>
                                          <p:attrName>style.visibility</p:attrName>
                                        </p:attrNameLst>
                                      </p:cBhvr>
                                      <p:to>
                                        <p:strVal val="hidden"/>
                                      </p:to>
                                    </p:set>
                                  </p:childTnLst>
                                </p:cTn>
                              </p:par>
                              <p:par>
                                <p:cTn id="289" presetID="19" presetClass="exit" presetSubtype="10" fill="hold" nodeType="withEffect">
                                  <p:stCondLst>
                                    <p:cond delay="750"/>
                                  </p:stCondLst>
                                  <p:childTnLst>
                                    <p:anim calcmode="lin" valueType="num">
                                      <p:cBhvr>
                                        <p:cTn id="290" dur="5000"/>
                                        <p:tgtEl>
                                          <p:spTgt spid="728"/>
                                        </p:tgtEl>
                                        <p:attrNameLst>
                                          <p:attrName>ppt_h</p:attrName>
                                        </p:attrNameLst>
                                      </p:cBhvr>
                                      <p:tavLst>
                                        <p:tav tm="0">
                                          <p:val>
                                            <p:strVal val="ppt_h"/>
                                          </p:val>
                                        </p:tav>
                                        <p:tav tm="100000">
                                          <p:val>
                                            <p:strVal val="ppt_h"/>
                                          </p:val>
                                        </p:tav>
                                      </p:tavLst>
                                    </p:anim>
                                    <p:anim calcmode="lin" valueType="num">
                                      <p:cBhvr>
                                        <p:cTn id="291" dur="5000"/>
                                        <p:tgtEl>
                                          <p:spTgt spid="7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4999"/>
                                          </p:stCondLst>
                                        </p:cTn>
                                        <p:tgtEl>
                                          <p:spTgt spid="728"/>
                                        </p:tgtEl>
                                        <p:attrNameLst>
                                          <p:attrName>style.visibility</p:attrName>
                                        </p:attrNameLst>
                                      </p:cBhvr>
                                      <p:to>
                                        <p:strVal val="hidden"/>
                                      </p:to>
                                    </p:set>
                                  </p:childTnLst>
                                </p:cTn>
                              </p:par>
                              <p:par>
                                <p:cTn id="293" presetID="23" presetClass="entr" presetSubtype="528" fill="hold" grpId="0" nodeType="withEffect">
                                  <p:stCondLst>
                                    <p:cond delay="500"/>
                                  </p:stCondLst>
                                  <p:childTnLst>
                                    <p:set>
                                      <p:cBhvr>
                                        <p:cTn id="294" dur="1" fill="hold">
                                          <p:stCondLst>
                                            <p:cond delay="0"/>
                                          </p:stCondLst>
                                        </p:cTn>
                                        <p:tgtEl>
                                          <p:spTgt spid="794"/>
                                        </p:tgtEl>
                                        <p:attrNameLst>
                                          <p:attrName>style.visibility</p:attrName>
                                        </p:attrNameLst>
                                      </p:cBhvr>
                                      <p:to>
                                        <p:strVal val="visible"/>
                                      </p:to>
                                    </p:set>
                                    <p:anim calcmode="lin" valueType="num">
                                      <p:cBhvr>
                                        <p:cTn id="295" dur="3000" fill="hold"/>
                                        <p:tgtEl>
                                          <p:spTgt spid="794"/>
                                        </p:tgtEl>
                                        <p:attrNameLst>
                                          <p:attrName>ppt_w</p:attrName>
                                        </p:attrNameLst>
                                      </p:cBhvr>
                                      <p:tavLst>
                                        <p:tav tm="0">
                                          <p:val>
                                            <p:fltVal val="0"/>
                                          </p:val>
                                        </p:tav>
                                        <p:tav tm="100000">
                                          <p:val>
                                            <p:strVal val="#ppt_w"/>
                                          </p:val>
                                        </p:tav>
                                      </p:tavLst>
                                    </p:anim>
                                    <p:anim calcmode="lin" valueType="num">
                                      <p:cBhvr>
                                        <p:cTn id="296" dur="3000" fill="hold"/>
                                        <p:tgtEl>
                                          <p:spTgt spid="794"/>
                                        </p:tgtEl>
                                        <p:attrNameLst>
                                          <p:attrName>ppt_h</p:attrName>
                                        </p:attrNameLst>
                                      </p:cBhvr>
                                      <p:tavLst>
                                        <p:tav tm="0">
                                          <p:val>
                                            <p:fltVal val="0"/>
                                          </p:val>
                                        </p:tav>
                                        <p:tav tm="100000">
                                          <p:val>
                                            <p:strVal val="#ppt_h"/>
                                          </p:val>
                                        </p:tav>
                                      </p:tavLst>
                                    </p:anim>
                                    <p:anim calcmode="lin" valueType="num">
                                      <p:cBhvr>
                                        <p:cTn id="297" dur="3000" fill="hold"/>
                                        <p:tgtEl>
                                          <p:spTgt spid="794"/>
                                        </p:tgtEl>
                                        <p:attrNameLst>
                                          <p:attrName>ppt_x</p:attrName>
                                        </p:attrNameLst>
                                      </p:cBhvr>
                                      <p:tavLst>
                                        <p:tav tm="0">
                                          <p:val>
                                            <p:fltVal val="0.5"/>
                                          </p:val>
                                        </p:tav>
                                        <p:tav tm="100000">
                                          <p:val>
                                            <p:strVal val="#ppt_x"/>
                                          </p:val>
                                        </p:tav>
                                      </p:tavLst>
                                    </p:anim>
                                    <p:anim calcmode="lin" valueType="num">
                                      <p:cBhvr>
                                        <p:cTn id="298" dur="3000" fill="hold"/>
                                        <p:tgtEl>
                                          <p:spTgt spid="794"/>
                                        </p:tgtEl>
                                        <p:attrNameLst>
                                          <p:attrName>ppt_y</p:attrName>
                                        </p:attrNameLst>
                                      </p:cBhvr>
                                      <p:tavLst>
                                        <p:tav tm="0">
                                          <p:val>
                                            <p:fltVal val="0.5"/>
                                          </p:val>
                                        </p:tav>
                                        <p:tav tm="100000">
                                          <p:val>
                                            <p:strVal val="#ppt_y"/>
                                          </p:val>
                                        </p:tav>
                                      </p:tavLst>
                                    </p:anim>
                                  </p:childTnLst>
                                </p:cTn>
                              </p:par>
                              <p:par>
                                <p:cTn id="299" presetID="4" presetClass="entr" presetSubtype="32" fill="hold" grpId="1" nodeType="withEffect">
                                  <p:stCondLst>
                                    <p:cond delay="500"/>
                                  </p:stCondLst>
                                  <p:childTnLst>
                                    <p:set>
                                      <p:cBhvr>
                                        <p:cTn id="300" dur="1" fill="hold">
                                          <p:stCondLst>
                                            <p:cond delay="0"/>
                                          </p:stCondLst>
                                        </p:cTn>
                                        <p:tgtEl>
                                          <p:spTgt spid="794"/>
                                        </p:tgtEl>
                                        <p:attrNameLst>
                                          <p:attrName>style.visibility</p:attrName>
                                        </p:attrNameLst>
                                      </p:cBhvr>
                                      <p:to>
                                        <p:strVal val="visible"/>
                                      </p:to>
                                    </p:set>
                                    <p:animEffect transition="in" filter="box(out)">
                                      <p:cBhvr>
                                        <p:cTn id="301" dur="3000"/>
                                        <p:tgtEl>
                                          <p:spTgt spid="794"/>
                                        </p:tgtEl>
                                      </p:cBhvr>
                                    </p:animEffect>
                                  </p:childTnLst>
                                </p:cTn>
                              </p:par>
                              <p:par>
                                <p:cTn id="302" presetID="23" presetClass="entr" presetSubtype="528" fill="hold" nodeType="withEffect">
                                  <p:stCondLst>
                                    <p:cond delay="500"/>
                                  </p:stCondLst>
                                  <p:childTnLst>
                                    <p:set>
                                      <p:cBhvr>
                                        <p:cTn id="303" dur="1" fill="hold">
                                          <p:stCondLst>
                                            <p:cond delay="0"/>
                                          </p:stCondLst>
                                        </p:cTn>
                                        <p:tgtEl>
                                          <p:spTgt spid="796"/>
                                        </p:tgtEl>
                                        <p:attrNameLst>
                                          <p:attrName>style.visibility</p:attrName>
                                        </p:attrNameLst>
                                      </p:cBhvr>
                                      <p:to>
                                        <p:strVal val="visible"/>
                                      </p:to>
                                    </p:set>
                                    <p:anim calcmode="lin" valueType="num">
                                      <p:cBhvr>
                                        <p:cTn id="304" dur="3250" fill="hold"/>
                                        <p:tgtEl>
                                          <p:spTgt spid="796"/>
                                        </p:tgtEl>
                                        <p:attrNameLst>
                                          <p:attrName>ppt_w</p:attrName>
                                        </p:attrNameLst>
                                      </p:cBhvr>
                                      <p:tavLst>
                                        <p:tav tm="0">
                                          <p:val>
                                            <p:fltVal val="0"/>
                                          </p:val>
                                        </p:tav>
                                        <p:tav tm="100000">
                                          <p:val>
                                            <p:strVal val="#ppt_w"/>
                                          </p:val>
                                        </p:tav>
                                      </p:tavLst>
                                    </p:anim>
                                    <p:anim calcmode="lin" valueType="num">
                                      <p:cBhvr>
                                        <p:cTn id="305" dur="3250" fill="hold"/>
                                        <p:tgtEl>
                                          <p:spTgt spid="796"/>
                                        </p:tgtEl>
                                        <p:attrNameLst>
                                          <p:attrName>ppt_h</p:attrName>
                                        </p:attrNameLst>
                                      </p:cBhvr>
                                      <p:tavLst>
                                        <p:tav tm="0">
                                          <p:val>
                                            <p:fltVal val="0"/>
                                          </p:val>
                                        </p:tav>
                                        <p:tav tm="100000">
                                          <p:val>
                                            <p:strVal val="#ppt_h"/>
                                          </p:val>
                                        </p:tav>
                                      </p:tavLst>
                                    </p:anim>
                                    <p:anim calcmode="lin" valueType="num">
                                      <p:cBhvr>
                                        <p:cTn id="306" dur="3250" fill="hold"/>
                                        <p:tgtEl>
                                          <p:spTgt spid="796"/>
                                        </p:tgtEl>
                                        <p:attrNameLst>
                                          <p:attrName>ppt_x</p:attrName>
                                        </p:attrNameLst>
                                      </p:cBhvr>
                                      <p:tavLst>
                                        <p:tav tm="0">
                                          <p:val>
                                            <p:fltVal val="0.5"/>
                                          </p:val>
                                        </p:tav>
                                        <p:tav tm="100000">
                                          <p:val>
                                            <p:strVal val="#ppt_x"/>
                                          </p:val>
                                        </p:tav>
                                      </p:tavLst>
                                    </p:anim>
                                    <p:anim calcmode="lin" valueType="num">
                                      <p:cBhvr>
                                        <p:cTn id="307" dur="3250" fill="hold"/>
                                        <p:tgtEl>
                                          <p:spTgt spid="796"/>
                                        </p:tgtEl>
                                        <p:attrNameLst>
                                          <p:attrName>ppt_y</p:attrName>
                                        </p:attrNameLst>
                                      </p:cBhvr>
                                      <p:tavLst>
                                        <p:tav tm="0">
                                          <p:val>
                                            <p:fltVal val="0.5"/>
                                          </p:val>
                                        </p:tav>
                                        <p:tav tm="100000">
                                          <p:val>
                                            <p:strVal val="#ppt_y"/>
                                          </p:val>
                                        </p:tav>
                                      </p:tavLst>
                                    </p:anim>
                                  </p:childTnLst>
                                </p:cTn>
                              </p:par>
                              <p:par>
                                <p:cTn id="308" presetID="4" presetClass="entr" presetSubtype="32" fill="hold" nodeType="withEffect">
                                  <p:stCondLst>
                                    <p:cond delay="500"/>
                                  </p:stCondLst>
                                  <p:childTnLst>
                                    <p:set>
                                      <p:cBhvr>
                                        <p:cTn id="309" dur="1" fill="hold">
                                          <p:stCondLst>
                                            <p:cond delay="0"/>
                                          </p:stCondLst>
                                        </p:cTn>
                                        <p:tgtEl>
                                          <p:spTgt spid="796"/>
                                        </p:tgtEl>
                                        <p:attrNameLst>
                                          <p:attrName>style.visibility</p:attrName>
                                        </p:attrNameLst>
                                      </p:cBhvr>
                                      <p:to>
                                        <p:strVal val="visible"/>
                                      </p:to>
                                    </p:set>
                                    <p:animEffect transition="in" filter="box(out)">
                                      <p:cBhvr>
                                        <p:cTn id="310" dur="3250"/>
                                        <p:tgtEl>
                                          <p:spTgt spid="796"/>
                                        </p:tgtEl>
                                      </p:cBhvr>
                                    </p:animEffect>
                                  </p:childTnLst>
                                </p:cTn>
                              </p:par>
                              <p:par>
                                <p:cTn id="311" presetID="6" presetClass="emph" presetSubtype="0" fill="hold" nodeType="withEffect">
                                  <p:stCondLst>
                                    <p:cond delay="0"/>
                                  </p:stCondLst>
                                  <p:childTnLst>
                                    <p:animScale>
                                      <p:cBhvr>
                                        <p:cTn id="312" dur="3000" fill="hold"/>
                                        <p:tgtEl>
                                          <p:spTgt spid="795"/>
                                        </p:tgtEl>
                                      </p:cBhvr>
                                      <p:by x="150000" y="150000"/>
                                    </p:animScale>
                                  </p:childTnLst>
                                </p:cTn>
                              </p:par>
                              <p:par>
                                <p:cTn id="313" presetID="9" presetClass="emph" presetSubtype="0" grpId="0" nodeType="withEffect">
                                  <p:stCondLst>
                                    <p:cond delay="0"/>
                                  </p:stCondLst>
                                  <p:childTnLst>
                                    <p:set>
                                      <p:cBhvr rctx="PPT">
                                        <p:cTn id="314" dur="indefinite"/>
                                        <p:tgtEl>
                                          <p:spTgt spid="806"/>
                                        </p:tgtEl>
                                        <p:attrNameLst>
                                          <p:attrName>style.opacity</p:attrName>
                                        </p:attrNameLst>
                                      </p:cBhvr>
                                      <p:to>
                                        <p:strVal val="0"/>
                                      </p:to>
                                    </p:set>
                                    <p:animEffect filter="image" prLst="opacity: 0">
                                      <p:cBhvr rctx="IE">
                                        <p:cTn id="315" dur="indefinite"/>
                                        <p:tgtEl>
                                          <p:spTgt spid="8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4" grpId="0" animBg="1"/>
      <p:bldP spid="794" grpId="1" animBg="1"/>
      <p:bldP spid="806"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19 Grupo"/>
          <p:cNvGrpSpPr/>
          <p:nvPr/>
        </p:nvGrpSpPr>
        <p:grpSpPr>
          <a:xfrm>
            <a:off x="-24608" y="18501"/>
            <a:ext cx="9157792" cy="5140102"/>
            <a:chOff x="-6896" y="3398"/>
            <a:chExt cx="9157792" cy="5140102"/>
          </a:xfrm>
        </p:grpSpPr>
        <p:grpSp>
          <p:nvGrpSpPr>
            <p:cNvPr id="21" name="20 Grupo"/>
            <p:cNvGrpSpPr/>
            <p:nvPr/>
          </p:nvGrpSpPr>
          <p:grpSpPr>
            <a:xfrm>
              <a:off x="0" y="2571750"/>
              <a:ext cx="9150896" cy="2571750"/>
              <a:chOff x="2339752" y="6172150"/>
              <a:chExt cx="9090248" cy="5152274"/>
            </a:xfrm>
          </p:grpSpPr>
          <p:sp>
            <p:nvSpPr>
              <p:cNvPr id="25" name="24 Rectángulo"/>
              <p:cNvSpPr/>
              <p:nvPr/>
            </p:nvSpPr>
            <p:spPr>
              <a:xfrm flipH="1">
                <a:off x="6858000" y="6172150"/>
                <a:ext cx="4572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2339752" y="6172150"/>
                <a:ext cx="4608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10800000">
              <a:off x="-6896" y="3398"/>
              <a:ext cx="9150896" cy="2571750"/>
              <a:chOff x="2339752" y="6172150"/>
              <a:chExt cx="9090248" cy="5152274"/>
            </a:xfrm>
          </p:grpSpPr>
          <p:sp>
            <p:nvSpPr>
              <p:cNvPr id="23" name="22 Rectángulo"/>
              <p:cNvSpPr/>
              <p:nvPr/>
            </p:nvSpPr>
            <p:spPr>
              <a:xfrm>
                <a:off x="2339752" y="6172150"/>
                <a:ext cx="4608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6858000" y="6172150"/>
                <a:ext cx="4572000" cy="5152274"/>
              </a:xfrm>
              <a:prstGeom prst="rect">
                <a:avLst/>
              </a:prstGeom>
              <a:gradFill>
                <a:gsLst>
                  <a:gs pos="71000">
                    <a:srgbClr val="E91762"/>
                  </a:gs>
                  <a:gs pos="65000">
                    <a:srgbClr val="00B05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4" name="1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09" y="11474"/>
            <a:ext cx="9144000" cy="5143500"/>
          </a:xfrm>
          <a:prstGeom prst="rect">
            <a:avLst/>
          </a:prstGeom>
        </p:spPr>
      </p:pic>
      <p:sp>
        <p:nvSpPr>
          <p:cNvPr id="4" name="Forma libre 4"/>
          <p:cNvSpPr/>
          <p:nvPr/>
        </p:nvSpPr>
        <p:spPr>
          <a:xfrm rot="19404323" flipH="1">
            <a:off x="3339456" y="799786"/>
            <a:ext cx="633177" cy="1609868"/>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19404323" flipH="1">
            <a:off x="2443786" y="196708"/>
            <a:ext cx="899960" cy="2240114"/>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2195677">
            <a:off x="5091115" y="784135"/>
            <a:ext cx="633177" cy="1609868"/>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Forma libre 4"/>
          <p:cNvSpPr/>
          <p:nvPr/>
        </p:nvSpPr>
        <p:spPr>
          <a:xfrm rot="19404323" flipH="1">
            <a:off x="1331539" y="-593682"/>
            <a:ext cx="1389888" cy="2950673"/>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1907945">
            <a:off x="5680784" y="196708"/>
            <a:ext cx="899960" cy="2240114"/>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4"/>
          <p:cNvSpPr/>
          <p:nvPr/>
        </p:nvSpPr>
        <p:spPr>
          <a:xfrm rot="2195677">
            <a:off x="6412963" y="-549109"/>
            <a:ext cx="1389888" cy="2950673"/>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190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4"/>
          <p:cNvSpPr/>
          <p:nvPr/>
        </p:nvSpPr>
        <p:spPr>
          <a:xfrm rot="13065422">
            <a:off x="3325988" y="2477133"/>
            <a:ext cx="633177" cy="1609868"/>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4"/>
          <p:cNvSpPr/>
          <p:nvPr/>
        </p:nvSpPr>
        <p:spPr>
          <a:xfrm rot="12893889">
            <a:off x="2443786" y="2560483"/>
            <a:ext cx="899960" cy="2240114"/>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13079256">
            <a:off x="1359350" y="2588511"/>
            <a:ext cx="1389888" cy="2950673"/>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4"/>
          <p:cNvSpPr/>
          <p:nvPr/>
        </p:nvSpPr>
        <p:spPr>
          <a:xfrm rot="8894070" flipH="1">
            <a:off x="5058713" y="2509588"/>
            <a:ext cx="633177" cy="1609868"/>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8688495" flipH="1">
            <a:off x="5762498" y="2558604"/>
            <a:ext cx="899960" cy="2240114"/>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8583633" flipH="1">
            <a:off x="6344863" y="2557668"/>
            <a:ext cx="1389888" cy="2950673"/>
          </a:xfrm>
          <a:custGeom>
            <a:avLst/>
            <a:gdLst>
              <a:gd name="connsiteX0" fmla="*/ 1410060 w 1410060"/>
              <a:gd name="connsiteY0" fmla="*/ 2870892 h 3255641"/>
              <a:gd name="connsiteX1" fmla="*/ 1309299 w 1410060"/>
              <a:gd name="connsiteY1" fmla="*/ 3254418 h 3255641"/>
              <a:gd name="connsiteX2" fmla="*/ 1410060 w 1410060"/>
              <a:gd name="connsiteY2" fmla="*/ 2870892 h 3255641"/>
              <a:gd name="connsiteX3" fmla="*/ 1301154 w 1410060"/>
              <a:gd name="connsiteY3" fmla="*/ 2721634 h 3255641"/>
              <a:gd name="connsiteX4" fmla="*/ 1070773 w 1410060"/>
              <a:gd name="connsiteY4" fmla="*/ 3135661 h 3255641"/>
              <a:gd name="connsiteX5" fmla="*/ 1053533 w 1410060"/>
              <a:gd name="connsiteY5" fmla="*/ 3129402 h 3255641"/>
              <a:gd name="connsiteX6" fmla="*/ 1301154 w 1410060"/>
              <a:gd name="connsiteY6" fmla="*/ 2721634 h 3255641"/>
              <a:gd name="connsiteX7" fmla="*/ 1160853 w 1410060"/>
              <a:gd name="connsiteY7" fmla="*/ 2557635 h 3255641"/>
              <a:gd name="connsiteX8" fmla="*/ 824315 w 1410060"/>
              <a:gd name="connsiteY8" fmla="*/ 2967659 h 3255641"/>
              <a:gd name="connsiteX9" fmla="*/ 782759 w 1410060"/>
              <a:gd name="connsiteY9" fmla="*/ 2951725 h 3255641"/>
              <a:gd name="connsiteX10" fmla="*/ 1160853 w 1410060"/>
              <a:gd name="connsiteY10" fmla="*/ 2557635 h 3255641"/>
              <a:gd name="connsiteX11" fmla="*/ 1084621 w 1410060"/>
              <a:gd name="connsiteY11" fmla="*/ 2349020 h 3255641"/>
              <a:gd name="connsiteX12" fmla="*/ 571849 w 1410060"/>
              <a:gd name="connsiteY12" fmla="*/ 2778291 h 3255641"/>
              <a:gd name="connsiteX13" fmla="*/ 521964 w 1410060"/>
              <a:gd name="connsiteY13" fmla="*/ 2745854 h 3255641"/>
              <a:gd name="connsiteX14" fmla="*/ 1084621 w 1410060"/>
              <a:gd name="connsiteY14" fmla="*/ 2349020 h 3255641"/>
              <a:gd name="connsiteX15" fmla="*/ 1017496 w 1410060"/>
              <a:gd name="connsiteY15" fmla="*/ 2093539 h 3255641"/>
              <a:gd name="connsiteX16" fmla="*/ 351961 w 1410060"/>
              <a:gd name="connsiteY16" fmla="*/ 2489352 h 3255641"/>
              <a:gd name="connsiteX17" fmla="*/ 264027 w 1410060"/>
              <a:gd name="connsiteY17" fmla="*/ 2439678 h 3255641"/>
              <a:gd name="connsiteX18" fmla="*/ 1017496 w 1410060"/>
              <a:gd name="connsiteY18" fmla="*/ 2093539 h 3255641"/>
              <a:gd name="connsiteX19" fmla="*/ 574912 w 1410060"/>
              <a:gd name="connsiteY19" fmla="*/ 1888266 h 3255641"/>
              <a:gd name="connsiteX20" fmla="*/ 949104 w 1410060"/>
              <a:gd name="connsiteY20" fmla="*/ 1917408 h 3255641"/>
              <a:gd name="connsiteX21" fmla="*/ 201574 w 1410060"/>
              <a:gd name="connsiteY21" fmla="*/ 2119439 h 3255641"/>
              <a:gd name="connsiteX22" fmla="*/ 80406 w 1410060"/>
              <a:gd name="connsiteY22" fmla="*/ 2041280 h 3255641"/>
              <a:gd name="connsiteX23" fmla="*/ 574912 w 1410060"/>
              <a:gd name="connsiteY23" fmla="*/ 1888266 h 3255641"/>
              <a:gd name="connsiteX24" fmla="*/ 254330 w 1410060"/>
              <a:gd name="connsiteY24" fmla="*/ 1503657 h 3255641"/>
              <a:gd name="connsiteX25" fmla="*/ 1000125 w 1410060"/>
              <a:gd name="connsiteY25" fmla="*/ 1612589 h 3255641"/>
              <a:gd name="connsiteX26" fmla="*/ 17 w 1410060"/>
              <a:gd name="connsiteY26" fmla="*/ 1629909 h 3255641"/>
              <a:gd name="connsiteX27" fmla="*/ 254330 w 1410060"/>
              <a:gd name="connsiteY27" fmla="*/ 1503657 h 3255641"/>
              <a:gd name="connsiteX28" fmla="*/ 201573 w 1410060"/>
              <a:gd name="connsiteY28" fmla="*/ 1136203 h 3255641"/>
              <a:gd name="connsiteX29" fmla="*/ 949103 w 1410060"/>
              <a:gd name="connsiteY29" fmla="*/ 1338235 h 3255641"/>
              <a:gd name="connsiteX30" fmla="*/ 80405 w 1410060"/>
              <a:gd name="connsiteY30" fmla="*/ 1214362 h 3255641"/>
              <a:gd name="connsiteX31" fmla="*/ 201573 w 1410060"/>
              <a:gd name="connsiteY31" fmla="*/ 1136203 h 3255641"/>
              <a:gd name="connsiteX32" fmla="*/ 351960 w 1410060"/>
              <a:gd name="connsiteY32" fmla="*/ 766291 h 3255641"/>
              <a:gd name="connsiteX33" fmla="*/ 1017495 w 1410060"/>
              <a:gd name="connsiteY33" fmla="*/ 1162103 h 3255641"/>
              <a:gd name="connsiteX34" fmla="*/ 264026 w 1410060"/>
              <a:gd name="connsiteY34" fmla="*/ 815964 h 3255641"/>
              <a:gd name="connsiteX35" fmla="*/ 351960 w 1410060"/>
              <a:gd name="connsiteY35" fmla="*/ 766291 h 3255641"/>
              <a:gd name="connsiteX36" fmla="*/ 571848 w 1410060"/>
              <a:gd name="connsiteY36" fmla="*/ 477351 h 3255641"/>
              <a:gd name="connsiteX37" fmla="*/ 1084620 w 1410060"/>
              <a:gd name="connsiteY37" fmla="*/ 906622 h 3255641"/>
              <a:gd name="connsiteX38" fmla="*/ 521963 w 1410060"/>
              <a:gd name="connsiteY38" fmla="*/ 509789 h 3255641"/>
              <a:gd name="connsiteX39" fmla="*/ 571848 w 1410060"/>
              <a:gd name="connsiteY39" fmla="*/ 477351 h 3255641"/>
              <a:gd name="connsiteX40" fmla="*/ 824314 w 1410060"/>
              <a:gd name="connsiteY40" fmla="*/ 287983 h 3255641"/>
              <a:gd name="connsiteX41" fmla="*/ 1160852 w 1410060"/>
              <a:gd name="connsiteY41" fmla="*/ 698007 h 3255641"/>
              <a:gd name="connsiteX42" fmla="*/ 782758 w 1410060"/>
              <a:gd name="connsiteY42" fmla="*/ 303918 h 3255641"/>
              <a:gd name="connsiteX43" fmla="*/ 824314 w 1410060"/>
              <a:gd name="connsiteY43" fmla="*/ 287983 h 3255641"/>
              <a:gd name="connsiteX44" fmla="*/ 1070772 w 1410060"/>
              <a:gd name="connsiteY44" fmla="*/ 119981 h 3255641"/>
              <a:gd name="connsiteX45" fmla="*/ 1301153 w 1410060"/>
              <a:gd name="connsiteY45" fmla="*/ 534008 h 3255641"/>
              <a:gd name="connsiteX46" fmla="*/ 1053532 w 1410060"/>
              <a:gd name="connsiteY46" fmla="*/ 126241 h 3255641"/>
              <a:gd name="connsiteX47" fmla="*/ 1070772 w 1410060"/>
              <a:gd name="connsiteY47" fmla="*/ 119981 h 3255641"/>
              <a:gd name="connsiteX48" fmla="*/ 1323507 w 1410060"/>
              <a:gd name="connsiteY48" fmla="*/ 686 h 3255641"/>
              <a:gd name="connsiteX49" fmla="*/ 1410059 w 1410060"/>
              <a:gd name="connsiteY49" fmla="*/ 384750 h 3255641"/>
              <a:gd name="connsiteX50" fmla="*/ 1309298 w 1410060"/>
              <a:gd name="connsiteY50" fmla="*/ 1224 h 3255641"/>
              <a:gd name="connsiteX51" fmla="*/ 1323507 w 1410060"/>
              <a:gd name="connsiteY51" fmla="*/ 686 h 325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10060" h="3255641">
                <a:moveTo>
                  <a:pt x="1410060" y="2870892"/>
                </a:moveTo>
                <a:cubicBezTo>
                  <a:pt x="1404359" y="2963192"/>
                  <a:pt x="1389037" y="3277664"/>
                  <a:pt x="1309299" y="3254418"/>
                </a:cubicBezTo>
                <a:cubicBezTo>
                  <a:pt x="1229561" y="3231173"/>
                  <a:pt x="1363766" y="2952459"/>
                  <a:pt x="1410060" y="2870892"/>
                </a:cubicBezTo>
                <a:close/>
                <a:moveTo>
                  <a:pt x="1301154" y="2721634"/>
                </a:moveTo>
                <a:cubicBezTo>
                  <a:pt x="1266596" y="2820526"/>
                  <a:pt x="1158473" y="3144008"/>
                  <a:pt x="1070773" y="3135661"/>
                </a:cubicBezTo>
                <a:cubicBezTo>
                  <a:pt x="1064927" y="3135104"/>
                  <a:pt x="1059171" y="3133073"/>
                  <a:pt x="1053533" y="3129402"/>
                </a:cubicBezTo>
                <a:cubicBezTo>
                  <a:pt x="963337" y="3070667"/>
                  <a:pt x="1218021" y="2798503"/>
                  <a:pt x="1301154" y="2721634"/>
                </a:cubicBezTo>
                <a:close/>
                <a:moveTo>
                  <a:pt x="1160853" y="2557635"/>
                </a:moveTo>
                <a:cubicBezTo>
                  <a:pt x="1103989" y="2654752"/>
                  <a:pt x="931761" y="2959147"/>
                  <a:pt x="824315" y="2967659"/>
                </a:cubicBezTo>
                <a:cubicBezTo>
                  <a:pt x="808966" y="2968875"/>
                  <a:pt x="794939" y="2964053"/>
                  <a:pt x="782759" y="2951725"/>
                </a:cubicBezTo>
                <a:cubicBezTo>
                  <a:pt x="685319" y="2853102"/>
                  <a:pt x="1045582" y="2619802"/>
                  <a:pt x="1160853" y="2557635"/>
                </a:cubicBezTo>
                <a:close/>
                <a:moveTo>
                  <a:pt x="1084621" y="2349020"/>
                </a:moveTo>
                <a:cubicBezTo>
                  <a:pt x="992361" y="2457285"/>
                  <a:pt x="710860" y="2798350"/>
                  <a:pt x="571849" y="2778291"/>
                </a:cubicBezTo>
                <a:cubicBezTo>
                  <a:pt x="551990" y="2775426"/>
                  <a:pt x="535039" y="2765191"/>
                  <a:pt x="521964" y="2745854"/>
                </a:cubicBezTo>
                <a:cubicBezTo>
                  <a:pt x="417358" y="2591160"/>
                  <a:pt x="924784" y="2395579"/>
                  <a:pt x="1084621" y="2349020"/>
                </a:cubicBezTo>
                <a:close/>
                <a:moveTo>
                  <a:pt x="1017496" y="2093539"/>
                </a:moveTo>
                <a:cubicBezTo>
                  <a:pt x="893084" y="2191252"/>
                  <a:pt x="529472" y="2485462"/>
                  <a:pt x="351961" y="2489352"/>
                </a:cubicBezTo>
                <a:cubicBezTo>
                  <a:pt x="310996" y="2490249"/>
                  <a:pt x="279943" y="2475686"/>
                  <a:pt x="264027" y="2439678"/>
                </a:cubicBezTo>
                <a:cubicBezTo>
                  <a:pt x="179140" y="2247641"/>
                  <a:pt x="819439" y="2117611"/>
                  <a:pt x="1017496" y="2093539"/>
                </a:cubicBezTo>
                <a:close/>
                <a:moveTo>
                  <a:pt x="574912" y="1888266"/>
                </a:moveTo>
                <a:cubicBezTo>
                  <a:pt x="725106" y="1891024"/>
                  <a:pt x="870926" y="1905636"/>
                  <a:pt x="949104" y="1917408"/>
                </a:cubicBezTo>
                <a:cubicBezTo>
                  <a:pt x="805581" y="1972069"/>
                  <a:pt x="405159" y="2130771"/>
                  <a:pt x="201574" y="2119439"/>
                </a:cubicBezTo>
                <a:cubicBezTo>
                  <a:pt x="133712" y="2115662"/>
                  <a:pt x="87721" y="2092993"/>
                  <a:pt x="80406" y="2041280"/>
                </a:cubicBezTo>
                <a:cubicBezTo>
                  <a:pt x="62118" y="1911998"/>
                  <a:pt x="324590" y="1883668"/>
                  <a:pt x="574912" y="1888266"/>
                </a:cubicBezTo>
                <a:close/>
                <a:moveTo>
                  <a:pt x="254330" y="1503657"/>
                </a:moveTo>
                <a:cubicBezTo>
                  <a:pt x="500676" y="1500500"/>
                  <a:pt x="857305" y="1581917"/>
                  <a:pt x="1000125" y="1612589"/>
                </a:cubicBezTo>
                <a:cubicBezTo>
                  <a:pt x="771106" y="1687645"/>
                  <a:pt x="4284" y="1875287"/>
                  <a:pt x="17" y="1629909"/>
                </a:cubicBezTo>
                <a:cubicBezTo>
                  <a:pt x="-1583" y="1537893"/>
                  <a:pt x="106523" y="1505552"/>
                  <a:pt x="254330" y="1503657"/>
                </a:cubicBezTo>
                <a:close/>
                <a:moveTo>
                  <a:pt x="201573" y="1136203"/>
                </a:moveTo>
                <a:cubicBezTo>
                  <a:pt x="405158" y="1124872"/>
                  <a:pt x="805580" y="1283573"/>
                  <a:pt x="949103" y="1338235"/>
                </a:cubicBezTo>
                <a:cubicBezTo>
                  <a:pt x="740628" y="1369627"/>
                  <a:pt x="51144" y="1421214"/>
                  <a:pt x="80405" y="1214362"/>
                </a:cubicBezTo>
                <a:cubicBezTo>
                  <a:pt x="87720" y="1162650"/>
                  <a:pt x="133711" y="1139980"/>
                  <a:pt x="201573" y="1136203"/>
                </a:cubicBezTo>
                <a:close/>
                <a:moveTo>
                  <a:pt x="351960" y="766291"/>
                </a:moveTo>
                <a:cubicBezTo>
                  <a:pt x="529471" y="770180"/>
                  <a:pt x="893083" y="1064391"/>
                  <a:pt x="1017495" y="1162103"/>
                </a:cubicBezTo>
                <a:cubicBezTo>
                  <a:pt x="819438" y="1138031"/>
                  <a:pt x="179139" y="1008001"/>
                  <a:pt x="264026" y="815964"/>
                </a:cubicBezTo>
                <a:cubicBezTo>
                  <a:pt x="279942" y="779957"/>
                  <a:pt x="310995" y="765394"/>
                  <a:pt x="351960" y="766291"/>
                </a:cubicBezTo>
                <a:close/>
                <a:moveTo>
                  <a:pt x="571848" y="477351"/>
                </a:moveTo>
                <a:cubicBezTo>
                  <a:pt x="710859" y="457293"/>
                  <a:pt x="992360" y="798358"/>
                  <a:pt x="1084620" y="906622"/>
                </a:cubicBezTo>
                <a:cubicBezTo>
                  <a:pt x="924783" y="860063"/>
                  <a:pt x="417357" y="664483"/>
                  <a:pt x="521963" y="509789"/>
                </a:cubicBezTo>
                <a:cubicBezTo>
                  <a:pt x="535038" y="490452"/>
                  <a:pt x="551989" y="480216"/>
                  <a:pt x="571848" y="477351"/>
                </a:cubicBezTo>
                <a:close/>
                <a:moveTo>
                  <a:pt x="824314" y="287983"/>
                </a:moveTo>
                <a:cubicBezTo>
                  <a:pt x="931760" y="296495"/>
                  <a:pt x="1103988" y="600891"/>
                  <a:pt x="1160852" y="698007"/>
                </a:cubicBezTo>
                <a:cubicBezTo>
                  <a:pt x="1045581" y="635840"/>
                  <a:pt x="685318" y="402540"/>
                  <a:pt x="782758" y="303918"/>
                </a:cubicBezTo>
                <a:cubicBezTo>
                  <a:pt x="794938" y="291589"/>
                  <a:pt x="808965" y="286767"/>
                  <a:pt x="824314" y="287983"/>
                </a:cubicBezTo>
                <a:close/>
                <a:moveTo>
                  <a:pt x="1070772" y="119981"/>
                </a:moveTo>
                <a:cubicBezTo>
                  <a:pt x="1158472" y="111635"/>
                  <a:pt x="1266595" y="435117"/>
                  <a:pt x="1301153" y="534008"/>
                </a:cubicBezTo>
                <a:cubicBezTo>
                  <a:pt x="1218020" y="457140"/>
                  <a:pt x="963336" y="184975"/>
                  <a:pt x="1053532" y="126241"/>
                </a:cubicBezTo>
                <a:cubicBezTo>
                  <a:pt x="1059170" y="122570"/>
                  <a:pt x="1064926" y="120538"/>
                  <a:pt x="1070772" y="119981"/>
                </a:cubicBezTo>
                <a:close/>
                <a:moveTo>
                  <a:pt x="1323507" y="686"/>
                </a:moveTo>
                <a:cubicBezTo>
                  <a:pt x="1390914" y="16419"/>
                  <a:pt x="1404714" y="298219"/>
                  <a:pt x="1410059" y="384750"/>
                </a:cubicBezTo>
                <a:cubicBezTo>
                  <a:pt x="1363765" y="303184"/>
                  <a:pt x="1229560" y="24470"/>
                  <a:pt x="1309298" y="1224"/>
                </a:cubicBezTo>
                <a:cubicBezTo>
                  <a:pt x="1314282" y="-229"/>
                  <a:pt x="1319014" y="-362"/>
                  <a:pt x="1323507" y="686"/>
                </a:cubicBezTo>
                <a:close/>
              </a:path>
            </a:pathLst>
          </a:custGeom>
          <a:gradFill flip="none" rotWithShape="1">
            <a:gsLst>
              <a:gs pos="17000">
                <a:srgbClr val="0AA24B"/>
              </a:gs>
              <a:gs pos="28000">
                <a:srgbClr val="CC0000"/>
              </a:gs>
              <a:gs pos="49000">
                <a:srgbClr val="FF0066"/>
              </a:gs>
              <a:gs pos="69000">
                <a:srgbClr val="DF0026"/>
              </a:gs>
              <a:gs pos="80000">
                <a:srgbClr val="00B050"/>
              </a:gs>
            </a:gsLst>
            <a:lin ang="16200000" scaled="1"/>
            <a:tileRect/>
          </a:gradFill>
          <a:ln w="8255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82289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4500" fill="hold"/>
                                        <p:tgtEl>
                                          <p:spTgt spid="2"/>
                                        </p:tgtEl>
                                        <p:attrNameLst>
                                          <p:attrName>ppt_w</p:attrName>
                                        </p:attrNameLst>
                                      </p:cBhvr>
                                      <p:tavLst>
                                        <p:tav tm="0">
                                          <p:val>
                                            <p:strVal val="#ppt_w"/>
                                          </p:val>
                                        </p:tav>
                                        <p:tav tm="100000">
                                          <p:val>
                                            <p:strVal val="#ppt_w"/>
                                          </p:val>
                                        </p:tav>
                                      </p:tavLst>
                                    </p:anim>
                                    <p:anim calcmode="lin" valueType="num">
                                      <p:cBhvr>
                                        <p:cTn id="8" dur="4500" fill="hold"/>
                                        <p:tgtEl>
                                          <p:spTgt spid="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2"/>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5000"/>
                                        <p:tgtEl>
                                          <p:spTgt spid="2"/>
                                        </p:tgtEl>
                                        <p:attrNameLst>
                                          <p:attrName>ppt_x</p:attrName>
                                        </p:attrNameLst>
                                      </p:cBhvr>
                                      <p:tavLst>
                                        <p:tav tm="0">
                                          <p:val>
                                            <p:strVal val="ppt_x"/>
                                          </p:val>
                                        </p:tav>
                                        <p:tav tm="100000">
                                          <p:val>
                                            <p:strVal val="1+ppt_w/2"/>
                                          </p:val>
                                        </p:tav>
                                      </p:tavLst>
                                    </p:anim>
                                    <p:anim calcmode="lin" valueType="num">
                                      <p:cBhvr additive="base">
                                        <p:cTn id="13" dur="5000"/>
                                        <p:tgtEl>
                                          <p:spTgt spid="2"/>
                                        </p:tgtEl>
                                        <p:attrNameLst>
                                          <p:attrName>ppt_y</p:attrName>
                                        </p:attrNameLst>
                                      </p:cBhvr>
                                      <p:tavLst>
                                        <p:tav tm="0">
                                          <p:val>
                                            <p:strVal val="ppt_y"/>
                                          </p:val>
                                        </p:tav>
                                        <p:tav tm="100000">
                                          <p:val>
                                            <p:strVal val="1+ppt_h/2"/>
                                          </p:val>
                                        </p:tav>
                                      </p:tavLst>
                                    </p:anim>
                                    <p:set>
                                      <p:cBhvr>
                                        <p:cTn id="14" dur="1" fill="hold">
                                          <p:stCondLst>
                                            <p:cond delay="4999"/>
                                          </p:stCondLst>
                                        </p:cTn>
                                        <p:tgtEl>
                                          <p:spTgt spid="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4500" fill="hold"/>
                                        <p:tgtEl>
                                          <p:spTgt spid="3"/>
                                        </p:tgtEl>
                                        <p:attrNameLst>
                                          <p:attrName>ppt_w</p:attrName>
                                        </p:attrNameLst>
                                      </p:cBhvr>
                                      <p:tavLst>
                                        <p:tav tm="0">
                                          <p:val>
                                            <p:strVal val="#ppt_w"/>
                                          </p:val>
                                        </p:tav>
                                        <p:tav tm="100000">
                                          <p:val>
                                            <p:strVal val="#ppt_w"/>
                                          </p:val>
                                        </p:tav>
                                      </p:tavLst>
                                    </p:anim>
                                    <p:anim calcmode="lin" valueType="num">
                                      <p:cBhvr>
                                        <p:cTn id="18" dur="4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000"/>
                                        <p:tgtEl>
                                          <p:spTgt spid="3"/>
                                        </p:tgtEl>
                                        <p:attrNameLst>
                                          <p:attrName>ppt_x</p:attrName>
                                        </p:attrNameLst>
                                      </p:cBhvr>
                                      <p:tavLst>
                                        <p:tav tm="0">
                                          <p:val>
                                            <p:strVal val="ppt_x"/>
                                          </p:val>
                                        </p:tav>
                                        <p:tav tm="100000">
                                          <p:val>
                                            <p:strVal val="1+ppt_w/2"/>
                                          </p:val>
                                        </p:tav>
                                      </p:tavLst>
                                    </p:anim>
                                    <p:anim calcmode="lin" valueType="num">
                                      <p:cBhvr additive="base">
                                        <p:cTn id="23" dur="4000"/>
                                        <p:tgtEl>
                                          <p:spTgt spid="3"/>
                                        </p:tgtEl>
                                        <p:attrNameLst>
                                          <p:attrName>ppt_y</p:attrName>
                                        </p:attrNameLst>
                                      </p:cBhvr>
                                      <p:tavLst>
                                        <p:tav tm="0">
                                          <p:val>
                                            <p:strVal val="ppt_y"/>
                                          </p:val>
                                        </p:tav>
                                        <p:tav tm="100000">
                                          <p:val>
                                            <p:strVal val="1+ppt_h/2"/>
                                          </p:val>
                                        </p:tav>
                                      </p:tavLst>
                                    </p:anim>
                                    <p:set>
                                      <p:cBhvr>
                                        <p:cTn id="24" dur="1" fill="hold">
                                          <p:stCondLst>
                                            <p:cond delay="39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p:cTn id="27" dur="4500" fill="hold"/>
                                        <p:tgtEl>
                                          <p:spTgt spid="4"/>
                                        </p:tgtEl>
                                        <p:attrNameLst>
                                          <p:attrName>ppt_w</p:attrName>
                                        </p:attrNameLst>
                                      </p:cBhvr>
                                      <p:tavLst>
                                        <p:tav tm="0">
                                          <p:val>
                                            <p:strVal val="#ppt_w"/>
                                          </p:val>
                                        </p:tav>
                                        <p:tav tm="100000">
                                          <p:val>
                                            <p:strVal val="#ppt_w"/>
                                          </p:val>
                                        </p:tav>
                                      </p:tavLst>
                                    </p:anim>
                                    <p:anim calcmode="lin" valueType="num">
                                      <p:cBhvr>
                                        <p:cTn id="28" dur="4500" fill="hold"/>
                                        <p:tgtEl>
                                          <p:spTgt spid="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4"/>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000"/>
                                        <p:tgtEl>
                                          <p:spTgt spid="4"/>
                                        </p:tgtEl>
                                        <p:attrNameLst>
                                          <p:attrName>ppt_x</p:attrName>
                                        </p:attrNameLst>
                                      </p:cBhvr>
                                      <p:tavLst>
                                        <p:tav tm="0">
                                          <p:val>
                                            <p:strVal val="ppt_x"/>
                                          </p:val>
                                        </p:tav>
                                        <p:tav tm="100000">
                                          <p:val>
                                            <p:strVal val="1+ppt_w/2"/>
                                          </p:val>
                                        </p:tav>
                                      </p:tavLst>
                                    </p:anim>
                                    <p:anim calcmode="lin" valueType="num">
                                      <p:cBhvr additive="base">
                                        <p:cTn id="33" dur="3000"/>
                                        <p:tgtEl>
                                          <p:spTgt spid="4"/>
                                        </p:tgtEl>
                                        <p:attrNameLst>
                                          <p:attrName>ppt_y</p:attrName>
                                        </p:attrNameLst>
                                      </p:cBhvr>
                                      <p:tavLst>
                                        <p:tav tm="0">
                                          <p:val>
                                            <p:strVal val="ppt_y"/>
                                          </p:val>
                                        </p:tav>
                                        <p:tav tm="100000">
                                          <p:val>
                                            <p:strVal val="1+ppt_h/2"/>
                                          </p:val>
                                        </p:tav>
                                      </p:tavLst>
                                    </p:anim>
                                    <p:set>
                                      <p:cBhvr>
                                        <p:cTn id="34" dur="1" fill="hold">
                                          <p:stCondLst>
                                            <p:cond delay="2999"/>
                                          </p:stCondLst>
                                        </p:cTn>
                                        <p:tgtEl>
                                          <p:spTgt spid="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p:cTn id="37" dur="4500" fill="hold"/>
                                        <p:tgtEl>
                                          <p:spTgt spid="5"/>
                                        </p:tgtEl>
                                        <p:attrNameLst>
                                          <p:attrName>ppt_w</p:attrName>
                                        </p:attrNameLst>
                                      </p:cBhvr>
                                      <p:tavLst>
                                        <p:tav tm="0">
                                          <p:val>
                                            <p:strVal val="#ppt_w"/>
                                          </p:val>
                                        </p:tav>
                                        <p:tav tm="100000">
                                          <p:val>
                                            <p:strVal val="#ppt_w"/>
                                          </p:val>
                                        </p:tav>
                                      </p:tavLst>
                                    </p:anim>
                                    <p:anim calcmode="lin" valueType="num">
                                      <p:cBhvr>
                                        <p:cTn id="38" dur="4500" fill="hold"/>
                                        <p:tgtEl>
                                          <p:spTgt spid="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5"/>
                                        </p:tgtEl>
                                        <p:attrNameLst>
                                          <p:attrName>r</p:attrName>
                                        </p:attrNameLst>
                                      </p:cBhvr>
                                    </p:animRot>
                                  </p:childTnLst>
                                </p:cTn>
                              </p:par>
                              <p:par>
                                <p:cTn id="41" presetID="2" presetClass="exit" presetSubtype="12" fill="hold" grpId="2" nodeType="withEffect">
                                  <p:stCondLst>
                                    <p:cond delay="0"/>
                                  </p:stCondLst>
                                  <p:childTnLst>
                                    <p:anim calcmode="lin" valueType="num">
                                      <p:cBhvr additive="base">
                                        <p:cTn id="42" dur="5000"/>
                                        <p:tgtEl>
                                          <p:spTgt spid="5"/>
                                        </p:tgtEl>
                                        <p:attrNameLst>
                                          <p:attrName>ppt_x</p:attrName>
                                        </p:attrNameLst>
                                      </p:cBhvr>
                                      <p:tavLst>
                                        <p:tav tm="0">
                                          <p:val>
                                            <p:strVal val="ppt_x"/>
                                          </p:val>
                                        </p:tav>
                                        <p:tav tm="100000">
                                          <p:val>
                                            <p:strVal val="0-ppt_w/2"/>
                                          </p:val>
                                        </p:tav>
                                      </p:tavLst>
                                    </p:anim>
                                    <p:anim calcmode="lin" valueType="num">
                                      <p:cBhvr additive="base">
                                        <p:cTn id="43" dur="5000"/>
                                        <p:tgtEl>
                                          <p:spTgt spid="5"/>
                                        </p:tgtEl>
                                        <p:attrNameLst>
                                          <p:attrName>ppt_y</p:attrName>
                                        </p:attrNameLst>
                                      </p:cBhvr>
                                      <p:tavLst>
                                        <p:tav tm="0">
                                          <p:val>
                                            <p:strVal val="ppt_y"/>
                                          </p:val>
                                        </p:tav>
                                        <p:tav tm="100000">
                                          <p:val>
                                            <p:strVal val="1+ppt_h/2"/>
                                          </p:val>
                                        </p:tav>
                                      </p:tavLst>
                                    </p:anim>
                                    <p:set>
                                      <p:cBhvr>
                                        <p:cTn id="44" dur="1" fill="hold">
                                          <p:stCondLst>
                                            <p:cond delay="4999"/>
                                          </p:stCondLst>
                                        </p:cTn>
                                        <p:tgtEl>
                                          <p:spTgt spid="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p:cTn id="47" dur="4500" fill="hold"/>
                                        <p:tgtEl>
                                          <p:spTgt spid="6"/>
                                        </p:tgtEl>
                                        <p:attrNameLst>
                                          <p:attrName>ppt_w</p:attrName>
                                        </p:attrNameLst>
                                      </p:cBhvr>
                                      <p:tavLst>
                                        <p:tav tm="0">
                                          <p:val>
                                            <p:strVal val="#ppt_w"/>
                                          </p:val>
                                        </p:tav>
                                        <p:tav tm="100000">
                                          <p:val>
                                            <p:strVal val="#ppt_w"/>
                                          </p:val>
                                        </p:tav>
                                      </p:tavLst>
                                    </p:anim>
                                    <p:anim calcmode="lin" valueType="num">
                                      <p:cBhvr>
                                        <p:cTn id="48" dur="4500" fill="hold"/>
                                        <p:tgtEl>
                                          <p:spTgt spid="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6"/>
                                        </p:tgtEl>
                                        <p:attrNameLst>
                                          <p:attrName>r</p:attrName>
                                        </p:attrNameLst>
                                      </p:cBhvr>
                                    </p:animRot>
                                  </p:childTnLst>
                                </p:cTn>
                              </p:par>
                              <p:par>
                                <p:cTn id="51" presetID="2" presetClass="exit" presetSubtype="12" fill="hold" grpId="2" nodeType="withEffect">
                                  <p:stCondLst>
                                    <p:cond delay="0"/>
                                  </p:stCondLst>
                                  <p:childTnLst>
                                    <p:anim calcmode="lin" valueType="num">
                                      <p:cBhvr additive="base">
                                        <p:cTn id="52" dur="4000"/>
                                        <p:tgtEl>
                                          <p:spTgt spid="6"/>
                                        </p:tgtEl>
                                        <p:attrNameLst>
                                          <p:attrName>ppt_x</p:attrName>
                                        </p:attrNameLst>
                                      </p:cBhvr>
                                      <p:tavLst>
                                        <p:tav tm="0">
                                          <p:val>
                                            <p:strVal val="ppt_x"/>
                                          </p:val>
                                        </p:tav>
                                        <p:tav tm="100000">
                                          <p:val>
                                            <p:strVal val="0-ppt_w/2"/>
                                          </p:val>
                                        </p:tav>
                                      </p:tavLst>
                                    </p:anim>
                                    <p:anim calcmode="lin" valueType="num">
                                      <p:cBhvr additive="base">
                                        <p:cTn id="53" dur="4000"/>
                                        <p:tgtEl>
                                          <p:spTgt spid="6"/>
                                        </p:tgtEl>
                                        <p:attrNameLst>
                                          <p:attrName>ppt_y</p:attrName>
                                        </p:attrNameLst>
                                      </p:cBhvr>
                                      <p:tavLst>
                                        <p:tav tm="0">
                                          <p:val>
                                            <p:strVal val="ppt_y"/>
                                          </p:val>
                                        </p:tav>
                                        <p:tav tm="100000">
                                          <p:val>
                                            <p:strVal val="1+ppt_h/2"/>
                                          </p:val>
                                        </p:tav>
                                      </p:tavLst>
                                    </p:anim>
                                    <p:set>
                                      <p:cBhvr>
                                        <p:cTn id="54" dur="1" fill="hold">
                                          <p:stCondLst>
                                            <p:cond delay="3999"/>
                                          </p:stCondLst>
                                        </p:cTn>
                                        <p:tgtEl>
                                          <p:spTgt spid="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p:cTn id="57" dur="4500" fill="hold"/>
                                        <p:tgtEl>
                                          <p:spTgt spid="7"/>
                                        </p:tgtEl>
                                        <p:attrNameLst>
                                          <p:attrName>ppt_w</p:attrName>
                                        </p:attrNameLst>
                                      </p:cBhvr>
                                      <p:tavLst>
                                        <p:tav tm="0">
                                          <p:val>
                                            <p:strVal val="#ppt_w"/>
                                          </p:val>
                                        </p:tav>
                                        <p:tav tm="100000">
                                          <p:val>
                                            <p:strVal val="#ppt_w"/>
                                          </p:val>
                                        </p:tav>
                                      </p:tavLst>
                                    </p:anim>
                                    <p:anim calcmode="lin" valueType="num">
                                      <p:cBhvr>
                                        <p:cTn id="58" dur="4500" fill="hold"/>
                                        <p:tgtEl>
                                          <p:spTgt spid="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7"/>
                                        </p:tgtEl>
                                        <p:attrNameLst>
                                          <p:attrName>r</p:attrName>
                                        </p:attrNameLst>
                                      </p:cBhvr>
                                    </p:animRot>
                                  </p:childTnLst>
                                </p:cTn>
                              </p:par>
                              <p:par>
                                <p:cTn id="61" presetID="2" presetClass="exit" presetSubtype="12" fill="hold" grpId="2" nodeType="withEffect">
                                  <p:stCondLst>
                                    <p:cond delay="0"/>
                                  </p:stCondLst>
                                  <p:childTnLst>
                                    <p:anim calcmode="lin" valueType="num">
                                      <p:cBhvr additive="base">
                                        <p:cTn id="62" dur="3000"/>
                                        <p:tgtEl>
                                          <p:spTgt spid="7"/>
                                        </p:tgtEl>
                                        <p:attrNameLst>
                                          <p:attrName>ppt_x</p:attrName>
                                        </p:attrNameLst>
                                      </p:cBhvr>
                                      <p:tavLst>
                                        <p:tav tm="0">
                                          <p:val>
                                            <p:strVal val="ppt_x"/>
                                          </p:val>
                                        </p:tav>
                                        <p:tav tm="100000">
                                          <p:val>
                                            <p:strVal val="0-ppt_w/2"/>
                                          </p:val>
                                        </p:tav>
                                      </p:tavLst>
                                    </p:anim>
                                    <p:anim calcmode="lin" valueType="num">
                                      <p:cBhvr additive="base">
                                        <p:cTn id="63" dur="3000"/>
                                        <p:tgtEl>
                                          <p:spTgt spid="7"/>
                                        </p:tgtEl>
                                        <p:attrNameLst>
                                          <p:attrName>ppt_y</p:attrName>
                                        </p:attrNameLst>
                                      </p:cBhvr>
                                      <p:tavLst>
                                        <p:tav tm="0">
                                          <p:val>
                                            <p:strVal val="ppt_y"/>
                                          </p:val>
                                        </p:tav>
                                        <p:tav tm="100000">
                                          <p:val>
                                            <p:strVal val="1+ppt_h/2"/>
                                          </p:val>
                                        </p:tav>
                                      </p:tavLst>
                                    </p:anim>
                                    <p:set>
                                      <p:cBhvr>
                                        <p:cTn id="64" dur="1" fill="hold">
                                          <p:stCondLst>
                                            <p:cond delay="2999"/>
                                          </p:stCondLst>
                                        </p:cTn>
                                        <p:tgtEl>
                                          <p:spTgt spid="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4500" fill="hold"/>
                                        <p:tgtEl>
                                          <p:spTgt spid="8"/>
                                        </p:tgtEl>
                                        <p:attrNameLst>
                                          <p:attrName>ppt_w</p:attrName>
                                        </p:attrNameLst>
                                      </p:cBhvr>
                                      <p:tavLst>
                                        <p:tav tm="0">
                                          <p:val>
                                            <p:strVal val="#ppt_w"/>
                                          </p:val>
                                        </p:tav>
                                        <p:tav tm="100000">
                                          <p:val>
                                            <p:strVal val="#ppt_w"/>
                                          </p:val>
                                        </p:tav>
                                      </p:tavLst>
                                    </p:anim>
                                    <p:anim calcmode="lin" valueType="num">
                                      <p:cBhvr>
                                        <p:cTn id="68" dur="4500" fill="hold"/>
                                        <p:tgtEl>
                                          <p:spTgt spid="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8"/>
                                        </p:tgtEl>
                                        <p:attrNameLst>
                                          <p:attrName>r</p:attrName>
                                        </p:attrNameLst>
                                      </p:cBhvr>
                                    </p:animRot>
                                  </p:childTnLst>
                                </p:cTn>
                              </p:par>
                              <p:par>
                                <p:cTn id="71" presetID="2" presetClass="exit" presetSubtype="3" fill="hold" grpId="2" nodeType="withEffect">
                                  <p:stCondLst>
                                    <p:cond delay="0"/>
                                  </p:stCondLst>
                                  <p:childTnLst>
                                    <p:anim calcmode="lin" valueType="num">
                                      <p:cBhvr additive="base">
                                        <p:cTn id="72" dur="3000"/>
                                        <p:tgtEl>
                                          <p:spTgt spid="8"/>
                                        </p:tgtEl>
                                        <p:attrNameLst>
                                          <p:attrName>ppt_x</p:attrName>
                                        </p:attrNameLst>
                                      </p:cBhvr>
                                      <p:tavLst>
                                        <p:tav tm="0">
                                          <p:val>
                                            <p:strVal val="ppt_x"/>
                                          </p:val>
                                        </p:tav>
                                        <p:tav tm="100000">
                                          <p:val>
                                            <p:strVal val="1+ppt_w/2"/>
                                          </p:val>
                                        </p:tav>
                                      </p:tavLst>
                                    </p:anim>
                                    <p:anim calcmode="lin" valueType="num">
                                      <p:cBhvr additive="base">
                                        <p:cTn id="73" dur="3000"/>
                                        <p:tgtEl>
                                          <p:spTgt spid="8"/>
                                        </p:tgtEl>
                                        <p:attrNameLst>
                                          <p:attrName>ppt_y</p:attrName>
                                        </p:attrNameLst>
                                      </p:cBhvr>
                                      <p:tavLst>
                                        <p:tav tm="0">
                                          <p:val>
                                            <p:strVal val="ppt_y"/>
                                          </p:val>
                                        </p:tav>
                                        <p:tav tm="100000">
                                          <p:val>
                                            <p:strVal val="0-ppt_h/2"/>
                                          </p:val>
                                        </p:tav>
                                      </p:tavLst>
                                    </p:anim>
                                    <p:set>
                                      <p:cBhvr>
                                        <p:cTn id="74" dur="1" fill="hold">
                                          <p:stCondLst>
                                            <p:cond delay="2999"/>
                                          </p:stCondLst>
                                        </p:cTn>
                                        <p:tgtEl>
                                          <p:spTgt spid="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p:cTn id="77" dur="4500" fill="hold"/>
                                        <p:tgtEl>
                                          <p:spTgt spid="9"/>
                                        </p:tgtEl>
                                        <p:attrNameLst>
                                          <p:attrName>ppt_w</p:attrName>
                                        </p:attrNameLst>
                                      </p:cBhvr>
                                      <p:tavLst>
                                        <p:tav tm="0">
                                          <p:val>
                                            <p:strVal val="#ppt_w"/>
                                          </p:val>
                                        </p:tav>
                                        <p:tav tm="100000">
                                          <p:val>
                                            <p:strVal val="#ppt_w"/>
                                          </p:val>
                                        </p:tav>
                                      </p:tavLst>
                                    </p:anim>
                                    <p:anim calcmode="lin" valueType="num">
                                      <p:cBhvr>
                                        <p:cTn id="78" dur="4500" fill="hold"/>
                                        <p:tgtEl>
                                          <p:spTgt spid="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9"/>
                                        </p:tgtEl>
                                        <p:attrNameLst>
                                          <p:attrName>r</p:attrName>
                                        </p:attrNameLst>
                                      </p:cBhvr>
                                    </p:animRot>
                                  </p:childTnLst>
                                </p:cTn>
                              </p:par>
                              <p:par>
                                <p:cTn id="81" presetID="2" presetClass="exit" presetSubtype="3" fill="hold" grpId="2" nodeType="withEffect">
                                  <p:stCondLst>
                                    <p:cond delay="0"/>
                                  </p:stCondLst>
                                  <p:childTnLst>
                                    <p:anim calcmode="lin" valueType="num">
                                      <p:cBhvr additive="base">
                                        <p:cTn id="82" dur="4000"/>
                                        <p:tgtEl>
                                          <p:spTgt spid="9"/>
                                        </p:tgtEl>
                                        <p:attrNameLst>
                                          <p:attrName>ppt_x</p:attrName>
                                        </p:attrNameLst>
                                      </p:cBhvr>
                                      <p:tavLst>
                                        <p:tav tm="0">
                                          <p:val>
                                            <p:strVal val="ppt_x"/>
                                          </p:val>
                                        </p:tav>
                                        <p:tav tm="100000">
                                          <p:val>
                                            <p:strVal val="1+ppt_w/2"/>
                                          </p:val>
                                        </p:tav>
                                      </p:tavLst>
                                    </p:anim>
                                    <p:anim calcmode="lin" valueType="num">
                                      <p:cBhvr additive="base">
                                        <p:cTn id="83" dur="4000"/>
                                        <p:tgtEl>
                                          <p:spTgt spid="9"/>
                                        </p:tgtEl>
                                        <p:attrNameLst>
                                          <p:attrName>ppt_y</p:attrName>
                                        </p:attrNameLst>
                                      </p:cBhvr>
                                      <p:tavLst>
                                        <p:tav tm="0">
                                          <p:val>
                                            <p:strVal val="ppt_y"/>
                                          </p:val>
                                        </p:tav>
                                        <p:tav tm="100000">
                                          <p:val>
                                            <p:strVal val="0-ppt_h/2"/>
                                          </p:val>
                                        </p:tav>
                                      </p:tavLst>
                                    </p:anim>
                                    <p:set>
                                      <p:cBhvr>
                                        <p:cTn id="84" dur="1" fill="hold">
                                          <p:stCondLst>
                                            <p:cond delay="3999"/>
                                          </p:stCondLst>
                                        </p:cTn>
                                        <p:tgtEl>
                                          <p:spTgt spid="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p:cTn id="87" dur="4500" fill="hold"/>
                                        <p:tgtEl>
                                          <p:spTgt spid="10"/>
                                        </p:tgtEl>
                                        <p:attrNameLst>
                                          <p:attrName>ppt_w</p:attrName>
                                        </p:attrNameLst>
                                      </p:cBhvr>
                                      <p:tavLst>
                                        <p:tav tm="0">
                                          <p:val>
                                            <p:strVal val="#ppt_w"/>
                                          </p:val>
                                        </p:tav>
                                        <p:tav tm="100000">
                                          <p:val>
                                            <p:strVal val="#ppt_w"/>
                                          </p:val>
                                        </p:tav>
                                      </p:tavLst>
                                    </p:anim>
                                    <p:anim calcmode="lin" valueType="num">
                                      <p:cBhvr>
                                        <p:cTn id="88" dur="4500" fill="hold"/>
                                        <p:tgtEl>
                                          <p:spTgt spid="1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10"/>
                                        </p:tgtEl>
                                        <p:attrNameLst>
                                          <p:attrName>r</p:attrName>
                                        </p:attrNameLst>
                                      </p:cBhvr>
                                    </p:animRot>
                                  </p:childTnLst>
                                </p:cTn>
                              </p:par>
                              <p:par>
                                <p:cTn id="91" presetID="2" presetClass="exit" presetSubtype="3" fill="hold" grpId="2" nodeType="withEffect">
                                  <p:stCondLst>
                                    <p:cond delay="0"/>
                                  </p:stCondLst>
                                  <p:childTnLst>
                                    <p:anim calcmode="lin" valueType="num">
                                      <p:cBhvr additive="base">
                                        <p:cTn id="92" dur="5000"/>
                                        <p:tgtEl>
                                          <p:spTgt spid="10"/>
                                        </p:tgtEl>
                                        <p:attrNameLst>
                                          <p:attrName>ppt_x</p:attrName>
                                        </p:attrNameLst>
                                      </p:cBhvr>
                                      <p:tavLst>
                                        <p:tav tm="0">
                                          <p:val>
                                            <p:strVal val="ppt_x"/>
                                          </p:val>
                                        </p:tav>
                                        <p:tav tm="100000">
                                          <p:val>
                                            <p:strVal val="1+ppt_w/2"/>
                                          </p:val>
                                        </p:tav>
                                      </p:tavLst>
                                    </p:anim>
                                    <p:anim calcmode="lin" valueType="num">
                                      <p:cBhvr additive="base">
                                        <p:cTn id="93" dur="5000"/>
                                        <p:tgtEl>
                                          <p:spTgt spid="10"/>
                                        </p:tgtEl>
                                        <p:attrNameLst>
                                          <p:attrName>ppt_y</p:attrName>
                                        </p:attrNameLst>
                                      </p:cBhvr>
                                      <p:tavLst>
                                        <p:tav tm="0">
                                          <p:val>
                                            <p:strVal val="ppt_y"/>
                                          </p:val>
                                        </p:tav>
                                        <p:tav tm="100000">
                                          <p:val>
                                            <p:strVal val="0-ppt_h/2"/>
                                          </p:val>
                                        </p:tav>
                                      </p:tavLst>
                                    </p:anim>
                                    <p:set>
                                      <p:cBhvr>
                                        <p:cTn id="94" dur="1" fill="hold">
                                          <p:stCondLst>
                                            <p:cond delay="4999"/>
                                          </p:stCondLst>
                                        </p:cTn>
                                        <p:tgtEl>
                                          <p:spTgt spid="1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p:cTn id="97" dur="4500" fill="hold"/>
                                        <p:tgtEl>
                                          <p:spTgt spid="11"/>
                                        </p:tgtEl>
                                        <p:attrNameLst>
                                          <p:attrName>ppt_w</p:attrName>
                                        </p:attrNameLst>
                                      </p:cBhvr>
                                      <p:tavLst>
                                        <p:tav tm="0">
                                          <p:val>
                                            <p:strVal val="#ppt_w"/>
                                          </p:val>
                                        </p:tav>
                                        <p:tav tm="100000">
                                          <p:val>
                                            <p:strVal val="#ppt_w"/>
                                          </p:val>
                                        </p:tav>
                                      </p:tavLst>
                                    </p:anim>
                                    <p:anim calcmode="lin" valueType="num">
                                      <p:cBhvr>
                                        <p:cTn id="98" dur="4500" fill="hold"/>
                                        <p:tgtEl>
                                          <p:spTgt spid="1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11"/>
                                        </p:tgtEl>
                                        <p:attrNameLst>
                                          <p:attrName>r</p:attrName>
                                        </p:attrNameLst>
                                      </p:cBhvr>
                                    </p:animRot>
                                  </p:childTnLst>
                                </p:cTn>
                              </p:par>
                              <p:par>
                                <p:cTn id="101" presetID="2" presetClass="exit" presetSubtype="9" fill="hold" grpId="2" nodeType="withEffect">
                                  <p:stCondLst>
                                    <p:cond delay="0"/>
                                  </p:stCondLst>
                                  <p:childTnLst>
                                    <p:anim calcmode="lin" valueType="num">
                                      <p:cBhvr additive="base">
                                        <p:cTn id="102" dur="3000"/>
                                        <p:tgtEl>
                                          <p:spTgt spid="11"/>
                                        </p:tgtEl>
                                        <p:attrNameLst>
                                          <p:attrName>ppt_x</p:attrName>
                                        </p:attrNameLst>
                                      </p:cBhvr>
                                      <p:tavLst>
                                        <p:tav tm="0">
                                          <p:val>
                                            <p:strVal val="ppt_x"/>
                                          </p:val>
                                        </p:tav>
                                        <p:tav tm="100000">
                                          <p:val>
                                            <p:strVal val="0-ppt_w/2"/>
                                          </p:val>
                                        </p:tav>
                                      </p:tavLst>
                                    </p:anim>
                                    <p:anim calcmode="lin" valueType="num">
                                      <p:cBhvr additive="base">
                                        <p:cTn id="103" dur="3000"/>
                                        <p:tgtEl>
                                          <p:spTgt spid="11"/>
                                        </p:tgtEl>
                                        <p:attrNameLst>
                                          <p:attrName>ppt_y</p:attrName>
                                        </p:attrNameLst>
                                      </p:cBhvr>
                                      <p:tavLst>
                                        <p:tav tm="0">
                                          <p:val>
                                            <p:strVal val="ppt_y"/>
                                          </p:val>
                                        </p:tav>
                                        <p:tav tm="100000">
                                          <p:val>
                                            <p:strVal val="0-ppt_h/2"/>
                                          </p:val>
                                        </p:tav>
                                      </p:tavLst>
                                    </p:anim>
                                    <p:set>
                                      <p:cBhvr>
                                        <p:cTn id="104" dur="1" fill="hold">
                                          <p:stCondLst>
                                            <p:cond delay="2999"/>
                                          </p:stCondLst>
                                        </p:cTn>
                                        <p:tgtEl>
                                          <p:spTgt spid="1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2"/>
                                        </p:tgtEl>
                                        <p:attrNameLst>
                                          <p:attrName>style.visibility</p:attrName>
                                        </p:attrNameLst>
                                      </p:cBhvr>
                                      <p:to>
                                        <p:strVal val="visible"/>
                                      </p:to>
                                    </p:set>
                                    <p:anim calcmode="lin" valueType="num">
                                      <p:cBhvr>
                                        <p:cTn id="107" dur="4500" fill="hold"/>
                                        <p:tgtEl>
                                          <p:spTgt spid="12"/>
                                        </p:tgtEl>
                                        <p:attrNameLst>
                                          <p:attrName>ppt_w</p:attrName>
                                        </p:attrNameLst>
                                      </p:cBhvr>
                                      <p:tavLst>
                                        <p:tav tm="0">
                                          <p:val>
                                            <p:strVal val="#ppt_w"/>
                                          </p:val>
                                        </p:tav>
                                        <p:tav tm="100000">
                                          <p:val>
                                            <p:strVal val="#ppt_w"/>
                                          </p:val>
                                        </p:tav>
                                      </p:tavLst>
                                    </p:anim>
                                    <p:anim calcmode="lin" valueType="num">
                                      <p:cBhvr>
                                        <p:cTn id="108" dur="4500" fill="hold"/>
                                        <p:tgtEl>
                                          <p:spTgt spid="1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12"/>
                                        </p:tgtEl>
                                        <p:attrNameLst>
                                          <p:attrName>r</p:attrName>
                                        </p:attrNameLst>
                                      </p:cBhvr>
                                    </p:animRot>
                                  </p:childTnLst>
                                </p:cTn>
                              </p:par>
                              <p:par>
                                <p:cTn id="111" presetID="2" presetClass="exit" presetSubtype="9" fill="hold" grpId="2" nodeType="withEffect">
                                  <p:stCondLst>
                                    <p:cond delay="0"/>
                                  </p:stCondLst>
                                  <p:childTnLst>
                                    <p:anim calcmode="lin" valueType="num">
                                      <p:cBhvr additive="base">
                                        <p:cTn id="112" dur="4000"/>
                                        <p:tgtEl>
                                          <p:spTgt spid="12"/>
                                        </p:tgtEl>
                                        <p:attrNameLst>
                                          <p:attrName>ppt_x</p:attrName>
                                        </p:attrNameLst>
                                      </p:cBhvr>
                                      <p:tavLst>
                                        <p:tav tm="0">
                                          <p:val>
                                            <p:strVal val="ppt_x"/>
                                          </p:val>
                                        </p:tav>
                                        <p:tav tm="100000">
                                          <p:val>
                                            <p:strVal val="0-ppt_w/2"/>
                                          </p:val>
                                        </p:tav>
                                      </p:tavLst>
                                    </p:anim>
                                    <p:anim calcmode="lin" valueType="num">
                                      <p:cBhvr additive="base">
                                        <p:cTn id="113" dur="4000"/>
                                        <p:tgtEl>
                                          <p:spTgt spid="12"/>
                                        </p:tgtEl>
                                        <p:attrNameLst>
                                          <p:attrName>ppt_y</p:attrName>
                                        </p:attrNameLst>
                                      </p:cBhvr>
                                      <p:tavLst>
                                        <p:tav tm="0">
                                          <p:val>
                                            <p:strVal val="ppt_y"/>
                                          </p:val>
                                        </p:tav>
                                        <p:tav tm="100000">
                                          <p:val>
                                            <p:strVal val="0-ppt_h/2"/>
                                          </p:val>
                                        </p:tav>
                                      </p:tavLst>
                                    </p:anim>
                                    <p:set>
                                      <p:cBhvr>
                                        <p:cTn id="114" dur="1" fill="hold">
                                          <p:stCondLst>
                                            <p:cond delay="3999"/>
                                          </p:stCondLst>
                                        </p:cTn>
                                        <p:tgtEl>
                                          <p:spTgt spid="1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3"/>
                                        </p:tgtEl>
                                        <p:attrNameLst>
                                          <p:attrName>style.visibility</p:attrName>
                                        </p:attrNameLst>
                                      </p:cBhvr>
                                      <p:to>
                                        <p:strVal val="visible"/>
                                      </p:to>
                                    </p:set>
                                    <p:anim calcmode="lin" valueType="num">
                                      <p:cBhvr>
                                        <p:cTn id="117" dur="4500" fill="hold"/>
                                        <p:tgtEl>
                                          <p:spTgt spid="13"/>
                                        </p:tgtEl>
                                        <p:attrNameLst>
                                          <p:attrName>ppt_w</p:attrName>
                                        </p:attrNameLst>
                                      </p:cBhvr>
                                      <p:tavLst>
                                        <p:tav tm="0">
                                          <p:val>
                                            <p:strVal val="#ppt_w"/>
                                          </p:val>
                                        </p:tav>
                                        <p:tav tm="100000">
                                          <p:val>
                                            <p:strVal val="#ppt_w"/>
                                          </p:val>
                                        </p:tav>
                                      </p:tavLst>
                                    </p:anim>
                                    <p:anim calcmode="lin" valueType="num">
                                      <p:cBhvr>
                                        <p:cTn id="118" dur="4500" fill="hold"/>
                                        <p:tgtEl>
                                          <p:spTgt spid="1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13"/>
                                        </p:tgtEl>
                                        <p:attrNameLst>
                                          <p:attrName>r</p:attrName>
                                        </p:attrNameLst>
                                      </p:cBhvr>
                                    </p:animRot>
                                  </p:childTnLst>
                                </p:cTn>
                              </p:par>
                              <p:par>
                                <p:cTn id="121" presetID="2" presetClass="exit" presetSubtype="9" fill="hold" grpId="2" nodeType="withEffect">
                                  <p:stCondLst>
                                    <p:cond delay="0"/>
                                  </p:stCondLst>
                                  <p:childTnLst>
                                    <p:anim calcmode="lin" valueType="num">
                                      <p:cBhvr additive="base">
                                        <p:cTn id="122" dur="5000"/>
                                        <p:tgtEl>
                                          <p:spTgt spid="13"/>
                                        </p:tgtEl>
                                        <p:attrNameLst>
                                          <p:attrName>ppt_x</p:attrName>
                                        </p:attrNameLst>
                                      </p:cBhvr>
                                      <p:tavLst>
                                        <p:tav tm="0">
                                          <p:val>
                                            <p:strVal val="ppt_x"/>
                                          </p:val>
                                        </p:tav>
                                        <p:tav tm="100000">
                                          <p:val>
                                            <p:strVal val="0-ppt_w/2"/>
                                          </p:val>
                                        </p:tav>
                                      </p:tavLst>
                                    </p:anim>
                                    <p:anim calcmode="lin" valueType="num">
                                      <p:cBhvr additive="base">
                                        <p:cTn id="123" dur="5000"/>
                                        <p:tgtEl>
                                          <p:spTgt spid="13"/>
                                        </p:tgtEl>
                                        <p:attrNameLst>
                                          <p:attrName>ppt_y</p:attrName>
                                        </p:attrNameLst>
                                      </p:cBhvr>
                                      <p:tavLst>
                                        <p:tav tm="0">
                                          <p:val>
                                            <p:strVal val="ppt_y"/>
                                          </p:val>
                                        </p:tav>
                                        <p:tav tm="100000">
                                          <p:val>
                                            <p:strVal val="0-ppt_h/2"/>
                                          </p:val>
                                        </p:tav>
                                      </p:tavLst>
                                    </p:anim>
                                    <p:set>
                                      <p:cBhvr>
                                        <p:cTn id="124" dur="1" fill="hold">
                                          <p:stCondLst>
                                            <p:cond delay="4999"/>
                                          </p:stCondLst>
                                        </p:cTn>
                                        <p:tgtEl>
                                          <p:spTgt spid="13"/>
                                        </p:tgtEl>
                                        <p:attrNameLst>
                                          <p:attrName>style.visibility</p:attrName>
                                        </p:attrNameLst>
                                      </p:cBhvr>
                                      <p:to>
                                        <p:strVal val="hidden"/>
                                      </p:to>
                                    </p:set>
                                  </p:childTnLst>
                                </p:cTn>
                              </p:par>
                              <p:par>
                                <p:cTn id="125" presetID="23" presetClass="entr" presetSubtype="16" fill="hold" nodeType="withEffect">
                                  <p:stCondLst>
                                    <p:cond delay="750"/>
                                  </p:stCondLst>
                                  <p:childTnLst>
                                    <p:set>
                                      <p:cBhvr>
                                        <p:cTn id="126" dur="1" fill="hold">
                                          <p:stCondLst>
                                            <p:cond delay="0"/>
                                          </p:stCondLst>
                                        </p:cTn>
                                        <p:tgtEl>
                                          <p:spTgt spid="14"/>
                                        </p:tgtEl>
                                        <p:attrNameLst>
                                          <p:attrName>style.visibility</p:attrName>
                                        </p:attrNameLst>
                                      </p:cBhvr>
                                      <p:to>
                                        <p:strVal val="visible"/>
                                      </p:to>
                                    </p:set>
                                    <p:anim calcmode="lin" valueType="num">
                                      <p:cBhvr>
                                        <p:cTn id="127" dur="3750" fill="hold"/>
                                        <p:tgtEl>
                                          <p:spTgt spid="14"/>
                                        </p:tgtEl>
                                        <p:attrNameLst>
                                          <p:attrName>ppt_w</p:attrName>
                                        </p:attrNameLst>
                                      </p:cBhvr>
                                      <p:tavLst>
                                        <p:tav tm="0">
                                          <p:val>
                                            <p:fltVal val="0"/>
                                          </p:val>
                                        </p:tav>
                                        <p:tav tm="100000">
                                          <p:val>
                                            <p:strVal val="#ppt_w"/>
                                          </p:val>
                                        </p:tav>
                                      </p:tavLst>
                                    </p:anim>
                                    <p:anim calcmode="lin" valueType="num">
                                      <p:cBhvr>
                                        <p:cTn id="128" dur="3750" fill="hold"/>
                                        <p:tgtEl>
                                          <p:spTgt spid="14"/>
                                        </p:tgtEl>
                                        <p:attrNameLst>
                                          <p:attrName>ppt_h</p:attrName>
                                        </p:attrNameLst>
                                      </p:cBhvr>
                                      <p:tavLst>
                                        <p:tav tm="0">
                                          <p:val>
                                            <p:fltVal val="0"/>
                                          </p:val>
                                        </p:tav>
                                        <p:tav tm="100000">
                                          <p:val>
                                            <p:strVal val="#ppt_h"/>
                                          </p:val>
                                        </p:tav>
                                      </p:tavLst>
                                    </p:anim>
                                  </p:childTnLst>
                                </p:cTn>
                              </p:par>
                              <p:par>
                                <p:cTn id="129" presetID="8" presetClass="entr" presetSubtype="32" fill="hold" nodeType="withEffect">
                                  <p:stCondLst>
                                    <p:cond delay="750"/>
                                  </p:stCondLst>
                                  <p:childTnLst>
                                    <p:set>
                                      <p:cBhvr>
                                        <p:cTn id="130" dur="1" fill="hold">
                                          <p:stCondLst>
                                            <p:cond delay="0"/>
                                          </p:stCondLst>
                                        </p:cTn>
                                        <p:tgtEl>
                                          <p:spTgt spid="14"/>
                                        </p:tgtEl>
                                        <p:attrNameLst>
                                          <p:attrName>style.visibility</p:attrName>
                                        </p:attrNameLst>
                                      </p:cBhvr>
                                      <p:to>
                                        <p:strVal val="visible"/>
                                      </p:to>
                                    </p:set>
                                    <p:animEffect transition="in" filter="diamond(out)">
                                      <p:cBhvr>
                                        <p:cTn id="131" dur="3750"/>
                                        <p:tgtEl>
                                          <p:spTgt spid="14"/>
                                        </p:tgtEl>
                                      </p:cBhvr>
                                    </p:animEffect>
                                  </p:childTnLst>
                                </p:cTn>
                              </p:par>
                              <p:par>
                                <p:cTn id="132" presetID="23" presetClass="exit" presetSubtype="272" fill="hold" nodeType="withEffect">
                                  <p:stCondLst>
                                    <p:cond delay="0"/>
                                  </p:stCondLst>
                                  <p:childTnLst>
                                    <p:anim calcmode="lin" valueType="num">
                                      <p:cBhvr>
                                        <p:cTn id="133" dur="4500"/>
                                        <p:tgtEl>
                                          <p:spTgt spid="20"/>
                                        </p:tgtEl>
                                        <p:attrNameLst>
                                          <p:attrName>ppt_w</p:attrName>
                                        </p:attrNameLst>
                                      </p:cBhvr>
                                      <p:tavLst>
                                        <p:tav tm="0">
                                          <p:val>
                                            <p:strVal val="ppt_w"/>
                                          </p:val>
                                        </p:tav>
                                        <p:tav tm="100000">
                                          <p:val>
                                            <p:strVal val="4/3*ppt_w"/>
                                          </p:val>
                                        </p:tav>
                                      </p:tavLst>
                                    </p:anim>
                                    <p:anim calcmode="lin" valueType="num">
                                      <p:cBhvr>
                                        <p:cTn id="134" dur="4500"/>
                                        <p:tgtEl>
                                          <p:spTgt spid="20"/>
                                        </p:tgtEl>
                                        <p:attrNameLst>
                                          <p:attrName>ppt_h</p:attrName>
                                        </p:attrNameLst>
                                      </p:cBhvr>
                                      <p:tavLst>
                                        <p:tav tm="0">
                                          <p:val>
                                            <p:strVal val="ppt_h"/>
                                          </p:val>
                                        </p:tav>
                                        <p:tav tm="100000">
                                          <p:val>
                                            <p:strVal val="4/3*ppt_h"/>
                                          </p:val>
                                        </p:tav>
                                      </p:tavLst>
                                    </p:anim>
                                    <p:set>
                                      <p:cBhvr>
                                        <p:cTn id="135" dur="1" fill="hold">
                                          <p:stCondLst>
                                            <p:cond delay="4499"/>
                                          </p:stCondLst>
                                        </p:cTn>
                                        <p:tgtEl>
                                          <p:spTgt spid="20"/>
                                        </p:tgtEl>
                                        <p:attrNameLst>
                                          <p:attrName>style.visibility</p:attrName>
                                        </p:attrNameLst>
                                      </p:cBhvr>
                                      <p:to>
                                        <p:strVal val="hidden"/>
                                      </p:to>
                                    </p:set>
                                  </p:childTnLst>
                                </p:cTn>
                              </p:par>
                              <p:par>
                                <p:cTn id="136" presetID="9" presetClass="emph" presetSubtype="0" grpId="0" nodeType="withEffect">
                                  <p:stCondLst>
                                    <p:cond delay="0"/>
                                  </p:stCondLst>
                                  <p:childTnLst>
                                    <p:set>
                                      <p:cBhvr rctx="PPT">
                                        <p:cTn id="137" dur="indefinite"/>
                                        <p:tgtEl>
                                          <p:spTgt spid="27"/>
                                        </p:tgtEl>
                                        <p:attrNameLst>
                                          <p:attrName>style.opacity</p:attrName>
                                        </p:attrNameLst>
                                      </p:cBhvr>
                                      <p:to>
                                        <p:strVal val="0"/>
                                      </p:to>
                                    </p:set>
                                    <p:animEffect filter="image" prLst="opacity: 0">
                                      <p:cBhvr rctx="IE">
                                        <p:cTn id="138" dur="indefinite"/>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3" grpId="0" animBg="1"/>
      <p:bldP spid="3" grpId="1" animBg="1"/>
      <p:bldP spid="3" grpId="2" animBg="1"/>
      <p:bldP spid="7" grpId="0" animBg="1"/>
      <p:bldP spid="7" grpId="1" animBg="1"/>
      <p:bldP spid="7" grpId="2" animBg="1"/>
      <p:bldP spid="2" grpId="0" animBg="1"/>
      <p:bldP spid="2" grpId="1" animBg="1"/>
      <p:bldP spid="2" grpId="2" animBg="1"/>
      <p:bldP spid="6" grpId="0" animBg="1"/>
      <p:bldP spid="6" grpId="1" animBg="1"/>
      <p:bldP spid="6" grpId="2" animBg="1"/>
      <p:bldP spid="5" grpId="0" animBg="1"/>
      <p:bldP spid="5" grpId="1" animBg="1"/>
      <p:bldP spid="5"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2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 name="116 Grupo"/>
          <p:cNvGrpSpPr/>
          <p:nvPr/>
        </p:nvGrpSpPr>
        <p:grpSpPr>
          <a:xfrm>
            <a:off x="0" y="0"/>
            <a:ext cx="9157792" cy="5140102"/>
            <a:chOff x="-6896" y="3398"/>
            <a:chExt cx="9157792" cy="5140102"/>
          </a:xfrm>
          <a:scene3d>
            <a:camera prst="orthographicFront"/>
            <a:lightRig rig="flat" dir="t"/>
          </a:scene3d>
        </p:grpSpPr>
        <p:grpSp>
          <p:nvGrpSpPr>
            <p:cNvPr id="118" name="117 Grupo"/>
            <p:cNvGrpSpPr/>
            <p:nvPr/>
          </p:nvGrpSpPr>
          <p:grpSpPr>
            <a:xfrm>
              <a:off x="0" y="2571750"/>
              <a:ext cx="9150896" cy="2571750"/>
              <a:chOff x="2339752" y="6172150"/>
              <a:chExt cx="9090248" cy="5152274"/>
            </a:xfrm>
          </p:grpSpPr>
          <p:sp>
            <p:nvSpPr>
              <p:cNvPr id="130" name="129 Rectángulo"/>
              <p:cNvSpPr/>
              <p:nvPr/>
            </p:nvSpPr>
            <p:spPr>
              <a:xfrm flipH="1">
                <a:off x="6858000" y="6172150"/>
                <a:ext cx="4572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a:off x="2339752" y="6172150"/>
                <a:ext cx="4608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rot="10800000">
              <a:off x="-6896" y="3398"/>
              <a:ext cx="9150896" cy="2571750"/>
              <a:chOff x="2339752" y="6172150"/>
              <a:chExt cx="9090248" cy="5152274"/>
            </a:xfrm>
          </p:grpSpPr>
          <p:sp>
            <p:nvSpPr>
              <p:cNvPr id="124" name="123 Rectángulo"/>
              <p:cNvSpPr/>
              <p:nvPr/>
            </p:nvSpPr>
            <p:spPr>
              <a:xfrm>
                <a:off x="2339752" y="6172150"/>
                <a:ext cx="4608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flipH="1">
                <a:off x="6858000" y="6172150"/>
                <a:ext cx="4572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16" name="115 Imagen"/>
          <p:cNvPicPr>
            <a:picLocks noChangeAspect="1"/>
          </p:cNvPicPr>
          <p:nvPr/>
        </p:nvPicPr>
        <p:blipFill rotWithShape="1">
          <a:blip r:embed="rId2">
            <a:extLst>
              <a:ext uri="{28A0092B-C50C-407E-A947-70E740481C1C}">
                <a14:useLocalDpi xmlns:a14="http://schemas.microsoft.com/office/drawing/2010/main" val="0"/>
              </a:ext>
            </a:extLst>
          </a:blip>
          <a:srcRect t="-100742" b="-1"/>
          <a:stretch/>
        </p:blipFill>
        <p:spPr>
          <a:xfrm>
            <a:off x="-35744" y="-5181600"/>
            <a:ext cx="9179744" cy="10325100"/>
          </a:xfrm>
          <a:prstGeom prst="rect">
            <a:avLst/>
          </a:prstGeom>
        </p:spPr>
      </p:pic>
      <p:sp>
        <p:nvSpPr>
          <p:cNvPr id="2" name="1 Elipse"/>
          <p:cNvSpPr/>
          <p:nvPr/>
        </p:nvSpPr>
        <p:spPr>
          <a:xfrm flipV="1">
            <a:off x="2051719" y="1044352"/>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flipV="1">
            <a:off x="2422150" y="1203097"/>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flipV="1">
            <a:off x="2767260" y="138173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flipV="1">
            <a:off x="3137691" y="154048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flipV="1">
            <a:off x="3507290" y="171222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flipV="1">
            <a:off x="3877721" y="187097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flipV="1">
            <a:off x="4222831" y="2049610"/>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flipV="1">
            <a:off x="4593262" y="2208355"/>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flipV="1">
            <a:off x="4963233" y="236660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flipV="1">
            <a:off x="5333664" y="252535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flipV="1">
            <a:off x="5678774" y="2703990"/>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flipV="1">
            <a:off x="6049205" y="2862735"/>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flipV="1">
            <a:off x="1979711" y="2460048"/>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flipV="1">
            <a:off x="2350142" y="2618793"/>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flipV="1">
            <a:off x="2695252" y="2797432"/>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flipV="1">
            <a:off x="3065683" y="2956177"/>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flipV="1">
            <a:off x="3435282" y="3127922"/>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flipV="1">
            <a:off x="3805713" y="3286667"/>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flipV="1">
            <a:off x="4150823" y="346530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flipV="1">
            <a:off x="4521254" y="362405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flipV="1">
            <a:off x="4891225" y="3782302"/>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flipV="1">
            <a:off x="5261656" y="3941047"/>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flipV="1">
            <a:off x="5606766" y="411968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flipV="1">
            <a:off x="5977197" y="427843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flipV="1">
            <a:off x="2051719" y="-45258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flipV="1">
            <a:off x="2422150" y="-29384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flipV="1">
            <a:off x="2767260" y="-115203"/>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flipV="1">
            <a:off x="3137691" y="43543"/>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flipV="1">
            <a:off x="3507290" y="215288"/>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flipV="1">
            <a:off x="3877721" y="374033"/>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flipV="1">
            <a:off x="4222831" y="552672"/>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flipV="1">
            <a:off x="4593262" y="711417"/>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flipV="1">
            <a:off x="4963233" y="869668"/>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flipV="1">
            <a:off x="5333664" y="1028413"/>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flipV="1">
            <a:off x="5678774" y="1207052"/>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flipV="1">
            <a:off x="6049205" y="1365797"/>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flipV="1">
            <a:off x="1979711" y="3939902"/>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flipV="1">
            <a:off x="2350142" y="4098647"/>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flipV="1">
            <a:off x="2695252" y="427728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flipV="1">
            <a:off x="3065683" y="443603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flipV="1">
            <a:off x="3435282" y="460777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flipV="1">
            <a:off x="3805713" y="476652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flipV="1">
            <a:off x="4150823" y="4945160"/>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flipV="1">
            <a:off x="4521254" y="5103905"/>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flipV="1">
            <a:off x="4891225" y="5262156"/>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flipV="1">
            <a:off x="5261656" y="5420901"/>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flipV="1">
            <a:off x="5606766" y="5599540"/>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flipV="1">
            <a:off x="5977197" y="5758285"/>
            <a:ext cx="809065" cy="190889"/>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flipH="1" flipV="1">
            <a:off x="6250116" y="919840"/>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flipH="1" flipV="1">
            <a:off x="5864531" y="1095933"/>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flipH="1" flipV="1">
            <a:off x="5505302" y="1294093"/>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flipH="1" flipV="1">
            <a:off x="5119717" y="1470186"/>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flipH="1" flipV="1">
            <a:off x="4734999" y="1660699"/>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flipH="1" flipV="1">
            <a:off x="4349414" y="183679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flipH="1" flipV="1">
            <a:off x="3990185" y="203495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flipH="1" flipV="1">
            <a:off x="3604600" y="221104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flipH="1" flipV="1">
            <a:off x="3219493" y="2386589"/>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flipH="1" flipV="1">
            <a:off x="2833908" y="256268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flipH="1" flipV="1">
            <a:off x="2474679" y="276084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flipH="1" flipV="1">
            <a:off x="2089094" y="293693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flipH="1" flipV="1">
            <a:off x="6322124" y="2335536"/>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flipH="1" flipV="1">
            <a:off x="5936539" y="2511629"/>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flipH="1" flipV="1">
            <a:off x="5577310" y="2709789"/>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flipH="1" flipV="1">
            <a:off x="5191725" y="288588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flipH="1" flipV="1">
            <a:off x="4807007" y="307639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flipH="1" flipV="1">
            <a:off x="4421422" y="3252488"/>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flipH="1" flipV="1">
            <a:off x="4062193" y="3450648"/>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flipH="1" flipV="1">
            <a:off x="3676608" y="3626741"/>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flipH="1" flipV="1">
            <a:off x="3291501" y="380228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flipH="1" flipV="1">
            <a:off x="2905916" y="3978378"/>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flipH="1" flipV="1">
            <a:off x="2546687" y="4176538"/>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flipH="1" flipV="1">
            <a:off x="2161102" y="4352631"/>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flipH="1" flipV="1">
            <a:off x="6250116" y="-577098"/>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flipH="1" flipV="1">
            <a:off x="5864531" y="-40100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flipH="1" flipV="1">
            <a:off x="5505302" y="-20284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flipH="1" flipV="1">
            <a:off x="5119717" y="-2675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flipH="1" flipV="1">
            <a:off x="4734999" y="163761"/>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flipH="1" flipV="1">
            <a:off x="4349414" y="339854"/>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flipH="1" flipV="1">
            <a:off x="3990185" y="538014"/>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flipH="1" flipV="1">
            <a:off x="3604600" y="714107"/>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flipH="1" flipV="1">
            <a:off x="3219493" y="889651"/>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flipH="1" flipV="1">
            <a:off x="2833908" y="1065744"/>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flipH="1" flipV="1">
            <a:off x="2474679" y="1263904"/>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flipH="1" flipV="1">
            <a:off x="2089094" y="1439997"/>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flipH="1" flipV="1">
            <a:off x="6322124" y="3815390"/>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flipH="1" flipV="1">
            <a:off x="5936539" y="3991483"/>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flipH="1" flipV="1">
            <a:off x="5577310" y="4189643"/>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flipH="1" flipV="1">
            <a:off x="5191725" y="4365736"/>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flipH="1" flipV="1">
            <a:off x="4807007" y="4556249"/>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flipH="1" flipV="1">
            <a:off x="4421422" y="473234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flipH="1" flipV="1">
            <a:off x="4062193" y="493050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flipH="1" flipV="1">
            <a:off x="3676608" y="510659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flipH="1" flipV="1">
            <a:off x="3291501" y="5282139"/>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flipH="1" flipV="1">
            <a:off x="2905916" y="545823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flipH="1" flipV="1">
            <a:off x="2546687" y="5656392"/>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flipH="1" flipV="1">
            <a:off x="2161102" y="5832485"/>
            <a:ext cx="842163" cy="211750"/>
          </a:xfrm>
          <a:prstGeom prst="ellipse">
            <a:avLst/>
          </a:prstGeom>
          <a:gradFill flip="none" rotWithShape="1">
            <a:gsLst>
              <a:gs pos="31000">
                <a:schemeClr val="tx1"/>
              </a:gs>
              <a:gs pos="60000">
                <a:schemeClr val="tx1"/>
              </a:gs>
              <a:gs pos="46000">
                <a:srgbClr val="E91762"/>
              </a:gs>
              <a:gs pos="26000">
                <a:srgbClr val="C40835">
                  <a:lumMod val="0"/>
                  <a:alpha val="0"/>
                </a:srgbClr>
              </a:gs>
              <a:gs pos="51000">
                <a:srgbClr val="D8104E"/>
              </a:gs>
              <a:gs pos="39000">
                <a:srgbClr val="C40835"/>
              </a:gs>
              <a:gs pos="65000">
                <a:srgbClr val="663012">
                  <a:lumMod val="24000"/>
                  <a:alpha val="0"/>
                </a:srgbClr>
              </a:gs>
            </a:gsLst>
            <a:path path="circle">
              <a:fillToRect l="100000" t="100000"/>
            </a:path>
            <a:tileRect r="-100000" b="-100000"/>
          </a:gradFill>
          <a:ln w="25400">
            <a:solidFill>
              <a:srgbClr val="00CC00"/>
            </a:solidFill>
          </a:ln>
          <a:effectLst>
            <a:reflection blurRad="6350" dir="5400000" sy="-100000" algn="bl" rotWithShape="0"/>
          </a:effectLst>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flipH="1">
            <a:off x="-433064" y="-740618"/>
            <a:ext cx="9577064" cy="709786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68793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1+#ppt_w/2"/>
                                          </p:val>
                                        </p:tav>
                                        <p:tav tm="100000">
                                          <p:val>
                                            <p:strVal val="#ppt_x"/>
                                          </p:val>
                                        </p:tav>
                                      </p:tavLst>
                                    </p:anim>
                                    <p:anim calcmode="lin" valueType="num">
                                      <p:cBhvr additive="base">
                                        <p:cTn id="12" dur="22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2250" fill="hold"/>
                                        <p:tgtEl>
                                          <p:spTgt spid="7"/>
                                        </p:tgtEl>
                                        <p:attrNameLst>
                                          <p:attrName>ppt_x</p:attrName>
                                        </p:attrNameLst>
                                      </p:cBhvr>
                                      <p:tavLst>
                                        <p:tav tm="0">
                                          <p:val>
                                            <p:strVal val="1+#ppt_w/2"/>
                                          </p:val>
                                        </p:tav>
                                        <p:tav tm="100000">
                                          <p:val>
                                            <p:strVal val="#ppt_x"/>
                                          </p:val>
                                        </p:tav>
                                      </p:tavLst>
                                    </p:anim>
                                    <p:anim calcmode="lin" valueType="num">
                                      <p:cBhvr additive="base">
                                        <p:cTn id="16" dur="225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2250" fill="hold"/>
                                        <p:tgtEl>
                                          <p:spTgt spid="8"/>
                                        </p:tgtEl>
                                        <p:attrNameLst>
                                          <p:attrName>ppt_x</p:attrName>
                                        </p:attrNameLst>
                                      </p:cBhvr>
                                      <p:tavLst>
                                        <p:tav tm="0">
                                          <p:val>
                                            <p:strVal val="1+#ppt_w/2"/>
                                          </p:val>
                                        </p:tav>
                                        <p:tav tm="100000">
                                          <p:val>
                                            <p:strVal val="#ppt_x"/>
                                          </p:val>
                                        </p:tav>
                                      </p:tavLst>
                                    </p:anim>
                                    <p:anim calcmode="lin" valueType="num">
                                      <p:cBhvr additive="base">
                                        <p:cTn id="20" dur="225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2250" fill="hold"/>
                                        <p:tgtEl>
                                          <p:spTgt spid="15"/>
                                        </p:tgtEl>
                                        <p:attrNameLst>
                                          <p:attrName>ppt_x</p:attrName>
                                        </p:attrNameLst>
                                      </p:cBhvr>
                                      <p:tavLst>
                                        <p:tav tm="0">
                                          <p:val>
                                            <p:strVal val="1+#ppt_w/2"/>
                                          </p:val>
                                        </p:tav>
                                        <p:tav tm="100000">
                                          <p:val>
                                            <p:strVal val="#ppt_x"/>
                                          </p:val>
                                        </p:tav>
                                      </p:tavLst>
                                    </p:anim>
                                    <p:anim calcmode="lin" valueType="num">
                                      <p:cBhvr additive="base">
                                        <p:cTn id="24" dur="225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250" fill="hold"/>
                                        <p:tgtEl>
                                          <p:spTgt spid="16"/>
                                        </p:tgtEl>
                                        <p:attrNameLst>
                                          <p:attrName>ppt_x</p:attrName>
                                        </p:attrNameLst>
                                      </p:cBhvr>
                                      <p:tavLst>
                                        <p:tav tm="0">
                                          <p:val>
                                            <p:strVal val="1+#ppt_w/2"/>
                                          </p:val>
                                        </p:tav>
                                        <p:tav tm="100000">
                                          <p:val>
                                            <p:strVal val="#ppt_x"/>
                                          </p:val>
                                        </p:tav>
                                      </p:tavLst>
                                    </p:anim>
                                    <p:anim calcmode="lin" valueType="num">
                                      <p:cBhvr additive="base">
                                        <p:cTn id="28" dur="225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2250" fill="hold"/>
                                        <p:tgtEl>
                                          <p:spTgt spid="13"/>
                                        </p:tgtEl>
                                        <p:attrNameLst>
                                          <p:attrName>ppt_x</p:attrName>
                                        </p:attrNameLst>
                                      </p:cBhvr>
                                      <p:tavLst>
                                        <p:tav tm="0">
                                          <p:val>
                                            <p:strVal val="1+#ppt_w/2"/>
                                          </p:val>
                                        </p:tav>
                                        <p:tav tm="100000">
                                          <p:val>
                                            <p:strVal val="#ppt_x"/>
                                          </p:val>
                                        </p:tav>
                                      </p:tavLst>
                                    </p:anim>
                                    <p:anim calcmode="lin" valueType="num">
                                      <p:cBhvr additive="base">
                                        <p:cTn id="32" dur="225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2250" fill="hold"/>
                                        <p:tgtEl>
                                          <p:spTgt spid="14"/>
                                        </p:tgtEl>
                                        <p:attrNameLst>
                                          <p:attrName>ppt_x</p:attrName>
                                        </p:attrNameLst>
                                      </p:cBhvr>
                                      <p:tavLst>
                                        <p:tav tm="0">
                                          <p:val>
                                            <p:strVal val="1+#ppt_w/2"/>
                                          </p:val>
                                        </p:tav>
                                        <p:tav tm="100000">
                                          <p:val>
                                            <p:strVal val="#ppt_x"/>
                                          </p:val>
                                        </p:tav>
                                      </p:tavLst>
                                    </p:anim>
                                    <p:anim calcmode="lin" valueType="num">
                                      <p:cBhvr additive="base">
                                        <p:cTn id="36" dur="2250" fill="hold"/>
                                        <p:tgtEl>
                                          <p:spTgt spid="14"/>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2250" fill="hold"/>
                                        <p:tgtEl>
                                          <p:spTgt spid="22"/>
                                        </p:tgtEl>
                                        <p:attrNameLst>
                                          <p:attrName>ppt_x</p:attrName>
                                        </p:attrNameLst>
                                      </p:cBhvr>
                                      <p:tavLst>
                                        <p:tav tm="0">
                                          <p:val>
                                            <p:strVal val="1+#ppt_w/2"/>
                                          </p:val>
                                        </p:tav>
                                        <p:tav tm="100000">
                                          <p:val>
                                            <p:strVal val="#ppt_x"/>
                                          </p:val>
                                        </p:tav>
                                      </p:tavLst>
                                    </p:anim>
                                    <p:anim calcmode="lin" valueType="num">
                                      <p:cBhvr additive="base">
                                        <p:cTn id="40" dur="2250" fill="hold"/>
                                        <p:tgtEl>
                                          <p:spTgt spid="2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2250" fill="hold"/>
                                        <p:tgtEl>
                                          <p:spTgt spid="23"/>
                                        </p:tgtEl>
                                        <p:attrNameLst>
                                          <p:attrName>ppt_x</p:attrName>
                                        </p:attrNameLst>
                                      </p:cBhvr>
                                      <p:tavLst>
                                        <p:tav tm="0">
                                          <p:val>
                                            <p:strVal val="1+#ppt_w/2"/>
                                          </p:val>
                                        </p:tav>
                                        <p:tav tm="100000">
                                          <p:val>
                                            <p:strVal val="#ppt_x"/>
                                          </p:val>
                                        </p:tav>
                                      </p:tavLst>
                                    </p:anim>
                                    <p:anim calcmode="lin" valueType="num">
                                      <p:cBhvr additive="base">
                                        <p:cTn id="44" dur="2250" fill="hold"/>
                                        <p:tgtEl>
                                          <p:spTgt spid="2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2250" fill="hold"/>
                                        <p:tgtEl>
                                          <p:spTgt spid="20"/>
                                        </p:tgtEl>
                                        <p:attrNameLst>
                                          <p:attrName>ppt_x</p:attrName>
                                        </p:attrNameLst>
                                      </p:cBhvr>
                                      <p:tavLst>
                                        <p:tav tm="0">
                                          <p:val>
                                            <p:strVal val="1+#ppt_w/2"/>
                                          </p:val>
                                        </p:tav>
                                        <p:tav tm="100000">
                                          <p:val>
                                            <p:strVal val="#ppt_x"/>
                                          </p:val>
                                        </p:tav>
                                      </p:tavLst>
                                    </p:anim>
                                    <p:anim calcmode="lin" valueType="num">
                                      <p:cBhvr additive="base">
                                        <p:cTn id="48" dur="2250" fill="hold"/>
                                        <p:tgtEl>
                                          <p:spTgt spid="20"/>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additive="base">
                                        <p:cTn id="51" dur="2250" fill="hold"/>
                                        <p:tgtEl>
                                          <p:spTgt spid="21"/>
                                        </p:tgtEl>
                                        <p:attrNameLst>
                                          <p:attrName>ppt_x</p:attrName>
                                        </p:attrNameLst>
                                      </p:cBhvr>
                                      <p:tavLst>
                                        <p:tav tm="0">
                                          <p:val>
                                            <p:strVal val="1+#ppt_w/2"/>
                                          </p:val>
                                        </p:tav>
                                        <p:tav tm="100000">
                                          <p:val>
                                            <p:strVal val="#ppt_x"/>
                                          </p:val>
                                        </p:tav>
                                      </p:tavLst>
                                    </p:anim>
                                    <p:anim calcmode="lin" valueType="num">
                                      <p:cBhvr additive="base">
                                        <p:cTn id="52" dur="2250" fill="hold"/>
                                        <p:tgtEl>
                                          <p:spTgt spid="21"/>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2250" fill="hold"/>
                                        <p:tgtEl>
                                          <p:spTgt spid="45"/>
                                        </p:tgtEl>
                                        <p:attrNameLst>
                                          <p:attrName>ppt_x</p:attrName>
                                        </p:attrNameLst>
                                      </p:cBhvr>
                                      <p:tavLst>
                                        <p:tav tm="0">
                                          <p:val>
                                            <p:strVal val="1+#ppt_w/2"/>
                                          </p:val>
                                        </p:tav>
                                        <p:tav tm="100000">
                                          <p:val>
                                            <p:strVal val="#ppt_x"/>
                                          </p:val>
                                        </p:tav>
                                      </p:tavLst>
                                    </p:anim>
                                    <p:anim calcmode="lin" valueType="num">
                                      <p:cBhvr additive="base">
                                        <p:cTn id="56" dur="225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46"/>
                                        </p:tgtEl>
                                        <p:attrNameLst>
                                          <p:attrName>style.visibility</p:attrName>
                                        </p:attrNameLst>
                                      </p:cBhvr>
                                      <p:to>
                                        <p:strVal val="visible"/>
                                      </p:to>
                                    </p:set>
                                    <p:anim calcmode="lin" valueType="num">
                                      <p:cBhvr additive="base">
                                        <p:cTn id="59" dur="2250" fill="hold"/>
                                        <p:tgtEl>
                                          <p:spTgt spid="46"/>
                                        </p:tgtEl>
                                        <p:attrNameLst>
                                          <p:attrName>ppt_x</p:attrName>
                                        </p:attrNameLst>
                                      </p:cBhvr>
                                      <p:tavLst>
                                        <p:tav tm="0">
                                          <p:val>
                                            <p:strVal val="1+#ppt_w/2"/>
                                          </p:val>
                                        </p:tav>
                                        <p:tav tm="100000">
                                          <p:val>
                                            <p:strVal val="#ppt_x"/>
                                          </p:val>
                                        </p:tav>
                                      </p:tavLst>
                                    </p:anim>
                                    <p:anim calcmode="lin" valueType="num">
                                      <p:cBhvr additive="base">
                                        <p:cTn id="60" dur="2250" fill="hold"/>
                                        <p:tgtEl>
                                          <p:spTgt spid="46"/>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43"/>
                                        </p:tgtEl>
                                        <p:attrNameLst>
                                          <p:attrName>style.visibility</p:attrName>
                                        </p:attrNameLst>
                                      </p:cBhvr>
                                      <p:to>
                                        <p:strVal val="visible"/>
                                      </p:to>
                                    </p:set>
                                    <p:anim calcmode="lin" valueType="num">
                                      <p:cBhvr additive="base">
                                        <p:cTn id="63" dur="2250" fill="hold"/>
                                        <p:tgtEl>
                                          <p:spTgt spid="43"/>
                                        </p:tgtEl>
                                        <p:attrNameLst>
                                          <p:attrName>ppt_x</p:attrName>
                                        </p:attrNameLst>
                                      </p:cBhvr>
                                      <p:tavLst>
                                        <p:tav tm="0">
                                          <p:val>
                                            <p:strVal val="1+#ppt_w/2"/>
                                          </p:val>
                                        </p:tav>
                                        <p:tav tm="100000">
                                          <p:val>
                                            <p:strVal val="#ppt_x"/>
                                          </p:val>
                                        </p:tav>
                                      </p:tavLst>
                                    </p:anim>
                                    <p:anim calcmode="lin" valueType="num">
                                      <p:cBhvr additive="base">
                                        <p:cTn id="64" dur="2250" fill="hold"/>
                                        <p:tgtEl>
                                          <p:spTgt spid="43"/>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250" fill="hold"/>
                                        <p:tgtEl>
                                          <p:spTgt spid="44"/>
                                        </p:tgtEl>
                                        <p:attrNameLst>
                                          <p:attrName>ppt_x</p:attrName>
                                        </p:attrNameLst>
                                      </p:cBhvr>
                                      <p:tavLst>
                                        <p:tav tm="0">
                                          <p:val>
                                            <p:strVal val="1+#ppt_w/2"/>
                                          </p:val>
                                        </p:tav>
                                        <p:tav tm="100000">
                                          <p:val>
                                            <p:strVal val="#ppt_x"/>
                                          </p:val>
                                        </p:tav>
                                      </p:tavLst>
                                    </p:anim>
                                    <p:anim calcmode="lin" valueType="num">
                                      <p:cBhvr additive="base">
                                        <p:cTn id="68" dur="225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2250" fill="hold"/>
                                        <p:tgtEl>
                                          <p:spTgt spid="39"/>
                                        </p:tgtEl>
                                        <p:attrNameLst>
                                          <p:attrName>ppt_x</p:attrName>
                                        </p:attrNameLst>
                                      </p:cBhvr>
                                      <p:tavLst>
                                        <p:tav tm="0">
                                          <p:val>
                                            <p:strVal val="1+#ppt_w/2"/>
                                          </p:val>
                                        </p:tav>
                                        <p:tav tm="100000">
                                          <p:val>
                                            <p:strVal val="#ppt_x"/>
                                          </p:val>
                                        </p:tav>
                                      </p:tavLst>
                                    </p:anim>
                                    <p:anim calcmode="lin" valueType="num">
                                      <p:cBhvr additive="base">
                                        <p:cTn id="72" dur="2250" fill="hold"/>
                                        <p:tgtEl>
                                          <p:spTgt spid="39"/>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40"/>
                                        </p:tgtEl>
                                        <p:attrNameLst>
                                          <p:attrName>style.visibility</p:attrName>
                                        </p:attrNameLst>
                                      </p:cBhvr>
                                      <p:to>
                                        <p:strVal val="visible"/>
                                      </p:to>
                                    </p:set>
                                    <p:anim calcmode="lin" valueType="num">
                                      <p:cBhvr additive="base">
                                        <p:cTn id="75" dur="2250" fill="hold"/>
                                        <p:tgtEl>
                                          <p:spTgt spid="40"/>
                                        </p:tgtEl>
                                        <p:attrNameLst>
                                          <p:attrName>ppt_x</p:attrName>
                                        </p:attrNameLst>
                                      </p:cBhvr>
                                      <p:tavLst>
                                        <p:tav tm="0">
                                          <p:val>
                                            <p:strVal val="1+#ppt_w/2"/>
                                          </p:val>
                                        </p:tav>
                                        <p:tav tm="100000">
                                          <p:val>
                                            <p:strVal val="#ppt_x"/>
                                          </p:val>
                                        </p:tav>
                                      </p:tavLst>
                                    </p:anim>
                                    <p:anim calcmode="lin" valueType="num">
                                      <p:cBhvr additive="base">
                                        <p:cTn id="76" dur="2250" fill="hold"/>
                                        <p:tgtEl>
                                          <p:spTgt spid="40"/>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37"/>
                                        </p:tgtEl>
                                        <p:attrNameLst>
                                          <p:attrName>style.visibility</p:attrName>
                                        </p:attrNameLst>
                                      </p:cBhvr>
                                      <p:to>
                                        <p:strVal val="visible"/>
                                      </p:to>
                                    </p:set>
                                    <p:anim calcmode="lin" valueType="num">
                                      <p:cBhvr additive="base">
                                        <p:cTn id="79" dur="2250" fill="hold"/>
                                        <p:tgtEl>
                                          <p:spTgt spid="37"/>
                                        </p:tgtEl>
                                        <p:attrNameLst>
                                          <p:attrName>ppt_x</p:attrName>
                                        </p:attrNameLst>
                                      </p:cBhvr>
                                      <p:tavLst>
                                        <p:tav tm="0">
                                          <p:val>
                                            <p:strVal val="1+#ppt_w/2"/>
                                          </p:val>
                                        </p:tav>
                                        <p:tav tm="100000">
                                          <p:val>
                                            <p:strVal val="#ppt_x"/>
                                          </p:val>
                                        </p:tav>
                                      </p:tavLst>
                                    </p:anim>
                                    <p:anim calcmode="lin" valueType="num">
                                      <p:cBhvr additive="base">
                                        <p:cTn id="80" dur="2250" fill="hold"/>
                                        <p:tgtEl>
                                          <p:spTgt spid="37"/>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additive="base">
                                        <p:cTn id="83" dur="2250" fill="hold"/>
                                        <p:tgtEl>
                                          <p:spTgt spid="38"/>
                                        </p:tgtEl>
                                        <p:attrNameLst>
                                          <p:attrName>ppt_x</p:attrName>
                                        </p:attrNameLst>
                                      </p:cBhvr>
                                      <p:tavLst>
                                        <p:tav tm="0">
                                          <p:val>
                                            <p:strVal val="1+#ppt_w/2"/>
                                          </p:val>
                                        </p:tav>
                                        <p:tav tm="100000">
                                          <p:val>
                                            <p:strVal val="#ppt_x"/>
                                          </p:val>
                                        </p:tav>
                                      </p:tavLst>
                                    </p:anim>
                                    <p:anim calcmode="lin" valueType="num">
                                      <p:cBhvr additive="base">
                                        <p:cTn id="84" dur="2250" fill="hold"/>
                                        <p:tgtEl>
                                          <p:spTgt spid="38"/>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33"/>
                                        </p:tgtEl>
                                        <p:attrNameLst>
                                          <p:attrName>style.visibility</p:attrName>
                                        </p:attrNameLst>
                                      </p:cBhvr>
                                      <p:to>
                                        <p:strVal val="visible"/>
                                      </p:to>
                                    </p:set>
                                    <p:anim calcmode="lin" valueType="num">
                                      <p:cBhvr additive="base">
                                        <p:cTn id="87" dur="2250" fill="hold"/>
                                        <p:tgtEl>
                                          <p:spTgt spid="33"/>
                                        </p:tgtEl>
                                        <p:attrNameLst>
                                          <p:attrName>ppt_x</p:attrName>
                                        </p:attrNameLst>
                                      </p:cBhvr>
                                      <p:tavLst>
                                        <p:tav tm="0">
                                          <p:val>
                                            <p:strVal val="1+#ppt_w/2"/>
                                          </p:val>
                                        </p:tav>
                                        <p:tav tm="100000">
                                          <p:val>
                                            <p:strVal val="#ppt_x"/>
                                          </p:val>
                                        </p:tav>
                                      </p:tavLst>
                                    </p:anim>
                                    <p:anim calcmode="lin" valueType="num">
                                      <p:cBhvr additive="base">
                                        <p:cTn id="88" dur="2250" fill="hold"/>
                                        <p:tgtEl>
                                          <p:spTgt spid="33"/>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additive="base">
                                        <p:cTn id="91" dur="2250" fill="hold"/>
                                        <p:tgtEl>
                                          <p:spTgt spid="34"/>
                                        </p:tgtEl>
                                        <p:attrNameLst>
                                          <p:attrName>ppt_x</p:attrName>
                                        </p:attrNameLst>
                                      </p:cBhvr>
                                      <p:tavLst>
                                        <p:tav tm="0">
                                          <p:val>
                                            <p:strVal val="1+#ppt_w/2"/>
                                          </p:val>
                                        </p:tav>
                                        <p:tav tm="100000">
                                          <p:val>
                                            <p:strVal val="#ppt_x"/>
                                          </p:val>
                                        </p:tav>
                                      </p:tavLst>
                                    </p:anim>
                                    <p:anim calcmode="lin" valueType="num">
                                      <p:cBhvr additive="base">
                                        <p:cTn id="92" dur="2250" fill="hold"/>
                                        <p:tgtEl>
                                          <p:spTgt spid="34"/>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2250" fill="hold"/>
                                        <p:tgtEl>
                                          <p:spTgt spid="31"/>
                                        </p:tgtEl>
                                        <p:attrNameLst>
                                          <p:attrName>ppt_x</p:attrName>
                                        </p:attrNameLst>
                                      </p:cBhvr>
                                      <p:tavLst>
                                        <p:tav tm="0">
                                          <p:val>
                                            <p:strVal val="1+#ppt_w/2"/>
                                          </p:val>
                                        </p:tav>
                                        <p:tav tm="100000">
                                          <p:val>
                                            <p:strVal val="#ppt_x"/>
                                          </p:val>
                                        </p:tav>
                                      </p:tavLst>
                                    </p:anim>
                                    <p:anim calcmode="lin" valueType="num">
                                      <p:cBhvr additive="base">
                                        <p:cTn id="96" dur="2250" fill="hold"/>
                                        <p:tgtEl>
                                          <p:spTgt spid="31"/>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32"/>
                                        </p:tgtEl>
                                        <p:attrNameLst>
                                          <p:attrName>style.visibility</p:attrName>
                                        </p:attrNameLst>
                                      </p:cBhvr>
                                      <p:to>
                                        <p:strVal val="visible"/>
                                      </p:to>
                                    </p:set>
                                    <p:anim calcmode="lin" valueType="num">
                                      <p:cBhvr additive="base">
                                        <p:cTn id="99" dur="2250" fill="hold"/>
                                        <p:tgtEl>
                                          <p:spTgt spid="32"/>
                                        </p:tgtEl>
                                        <p:attrNameLst>
                                          <p:attrName>ppt_x</p:attrName>
                                        </p:attrNameLst>
                                      </p:cBhvr>
                                      <p:tavLst>
                                        <p:tav tm="0">
                                          <p:val>
                                            <p:strVal val="1+#ppt_w/2"/>
                                          </p:val>
                                        </p:tav>
                                        <p:tav tm="100000">
                                          <p:val>
                                            <p:strVal val="#ppt_x"/>
                                          </p:val>
                                        </p:tav>
                                      </p:tavLst>
                                    </p:anim>
                                    <p:anim calcmode="lin" valueType="num">
                                      <p:cBhvr additive="base">
                                        <p:cTn id="100" dur="2250" fill="hold"/>
                                        <p:tgtEl>
                                          <p:spTgt spid="32"/>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67"/>
                                        </p:tgtEl>
                                        <p:attrNameLst>
                                          <p:attrName>style.visibility</p:attrName>
                                        </p:attrNameLst>
                                      </p:cBhvr>
                                      <p:to>
                                        <p:strVal val="visible"/>
                                      </p:to>
                                    </p:set>
                                    <p:anim calcmode="lin" valueType="num">
                                      <p:cBhvr additive="base">
                                        <p:cTn id="103" dur="2250" fill="hold"/>
                                        <p:tgtEl>
                                          <p:spTgt spid="67"/>
                                        </p:tgtEl>
                                        <p:attrNameLst>
                                          <p:attrName>ppt_x</p:attrName>
                                        </p:attrNameLst>
                                      </p:cBhvr>
                                      <p:tavLst>
                                        <p:tav tm="0">
                                          <p:val>
                                            <p:strVal val="1+#ppt_w/2"/>
                                          </p:val>
                                        </p:tav>
                                        <p:tav tm="100000">
                                          <p:val>
                                            <p:strVal val="#ppt_x"/>
                                          </p:val>
                                        </p:tav>
                                      </p:tavLst>
                                    </p:anim>
                                    <p:anim calcmode="lin" valueType="num">
                                      <p:cBhvr additive="base">
                                        <p:cTn id="104" dur="2250" fill="hold"/>
                                        <p:tgtEl>
                                          <p:spTgt spid="67"/>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68"/>
                                        </p:tgtEl>
                                        <p:attrNameLst>
                                          <p:attrName>style.visibility</p:attrName>
                                        </p:attrNameLst>
                                      </p:cBhvr>
                                      <p:to>
                                        <p:strVal val="visible"/>
                                      </p:to>
                                    </p:set>
                                    <p:anim calcmode="lin" valueType="num">
                                      <p:cBhvr additive="base">
                                        <p:cTn id="107" dur="2250" fill="hold"/>
                                        <p:tgtEl>
                                          <p:spTgt spid="68"/>
                                        </p:tgtEl>
                                        <p:attrNameLst>
                                          <p:attrName>ppt_x</p:attrName>
                                        </p:attrNameLst>
                                      </p:cBhvr>
                                      <p:tavLst>
                                        <p:tav tm="0">
                                          <p:val>
                                            <p:strVal val="1+#ppt_w/2"/>
                                          </p:val>
                                        </p:tav>
                                        <p:tav tm="100000">
                                          <p:val>
                                            <p:strVal val="#ppt_x"/>
                                          </p:val>
                                        </p:tav>
                                      </p:tavLst>
                                    </p:anim>
                                    <p:anim calcmode="lin" valueType="num">
                                      <p:cBhvr additive="base">
                                        <p:cTn id="108" dur="2250" fill="hold"/>
                                        <p:tgtEl>
                                          <p:spTgt spid="68"/>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65"/>
                                        </p:tgtEl>
                                        <p:attrNameLst>
                                          <p:attrName>style.visibility</p:attrName>
                                        </p:attrNameLst>
                                      </p:cBhvr>
                                      <p:to>
                                        <p:strVal val="visible"/>
                                      </p:to>
                                    </p:set>
                                    <p:anim calcmode="lin" valueType="num">
                                      <p:cBhvr additive="base">
                                        <p:cTn id="111" dur="2250" fill="hold"/>
                                        <p:tgtEl>
                                          <p:spTgt spid="65"/>
                                        </p:tgtEl>
                                        <p:attrNameLst>
                                          <p:attrName>ppt_x</p:attrName>
                                        </p:attrNameLst>
                                      </p:cBhvr>
                                      <p:tavLst>
                                        <p:tav tm="0">
                                          <p:val>
                                            <p:strVal val="1+#ppt_w/2"/>
                                          </p:val>
                                        </p:tav>
                                        <p:tav tm="100000">
                                          <p:val>
                                            <p:strVal val="#ppt_x"/>
                                          </p:val>
                                        </p:tav>
                                      </p:tavLst>
                                    </p:anim>
                                    <p:anim calcmode="lin" valueType="num">
                                      <p:cBhvr additive="base">
                                        <p:cTn id="112" dur="2250" fill="hold"/>
                                        <p:tgtEl>
                                          <p:spTgt spid="65"/>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66"/>
                                        </p:tgtEl>
                                        <p:attrNameLst>
                                          <p:attrName>style.visibility</p:attrName>
                                        </p:attrNameLst>
                                      </p:cBhvr>
                                      <p:to>
                                        <p:strVal val="visible"/>
                                      </p:to>
                                    </p:set>
                                    <p:anim calcmode="lin" valueType="num">
                                      <p:cBhvr additive="base">
                                        <p:cTn id="115" dur="2250" fill="hold"/>
                                        <p:tgtEl>
                                          <p:spTgt spid="66"/>
                                        </p:tgtEl>
                                        <p:attrNameLst>
                                          <p:attrName>ppt_x</p:attrName>
                                        </p:attrNameLst>
                                      </p:cBhvr>
                                      <p:tavLst>
                                        <p:tav tm="0">
                                          <p:val>
                                            <p:strVal val="1+#ppt_w/2"/>
                                          </p:val>
                                        </p:tav>
                                        <p:tav tm="100000">
                                          <p:val>
                                            <p:strVal val="#ppt_x"/>
                                          </p:val>
                                        </p:tav>
                                      </p:tavLst>
                                    </p:anim>
                                    <p:anim calcmode="lin" valueType="num">
                                      <p:cBhvr additive="base">
                                        <p:cTn id="116" dur="2250" fill="hold"/>
                                        <p:tgtEl>
                                          <p:spTgt spid="66"/>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61"/>
                                        </p:tgtEl>
                                        <p:attrNameLst>
                                          <p:attrName>style.visibility</p:attrName>
                                        </p:attrNameLst>
                                      </p:cBhvr>
                                      <p:to>
                                        <p:strVal val="visible"/>
                                      </p:to>
                                    </p:set>
                                    <p:anim calcmode="lin" valueType="num">
                                      <p:cBhvr additive="base">
                                        <p:cTn id="119" dur="2250" fill="hold"/>
                                        <p:tgtEl>
                                          <p:spTgt spid="61"/>
                                        </p:tgtEl>
                                        <p:attrNameLst>
                                          <p:attrName>ppt_x</p:attrName>
                                        </p:attrNameLst>
                                      </p:cBhvr>
                                      <p:tavLst>
                                        <p:tav tm="0">
                                          <p:val>
                                            <p:strVal val="1+#ppt_w/2"/>
                                          </p:val>
                                        </p:tav>
                                        <p:tav tm="100000">
                                          <p:val>
                                            <p:strVal val="#ppt_x"/>
                                          </p:val>
                                        </p:tav>
                                      </p:tavLst>
                                    </p:anim>
                                    <p:anim calcmode="lin" valueType="num">
                                      <p:cBhvr additive="base">
                                        <p:cTn id="120" dur="2250" fill="hold"/>
                                        <p:tgtEl>
                                          <p:spTgt spid="61"/>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62"/>
                                        </p:tgtEl>
                                        <p:attrNameLst>
                                          <p:attrName>style.visibility</p:attrName>
                                        </p:attrNameLst>
                                      </p:cBhvr>
                                      <p:to>
                                        <p:strVal val="visible"/>
                                      </p:to>
                                    </p:set>
                                    <p:anim calcmode="lin" valueType="num">
                                      <p:cBhvr additive="base">
                                        <p:cTn id="123" dur="2250" fill="hold"/>
                                        <p:tgtEl>
                                          <p:spTgt spid="62"/>
                                        </p:tgtEl>
                                        <p:attrNameLst>
                                          <p:attrName>ppt_x</p:attrName>
                                        </p:attrNameLst>
                                      </p:cBhvr>
                                      <p:tavLst>
                                        <p:tav tm="0">
                                          <p:val>
                                            <p:strVal val="1+#ppt_w/2"/>
                                          </p:val>
                                        </p:tav>
                                        <p:tav tm="100000">
                                          <p:val>
                                            <p:strVal val="#ppt_x"/>
                                          </p:val>
                                        </p:tav>
                                      </p:tavLst>
                                    </p:anim>
                                    <p:anim calcmode="lin" valueType="num">
                                      <p:cBhvr additive="base">
                                        <p:cTn id="124" dur="2250" fill="hold"/>
                                        <p:tgtEl>
                                          <p:spTgt spid="62"/>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59"/>
                                        </p:tgtEl>
                                        <p:attrNameLst>
                                          <p:attrName>style.visibility</p:attrName>
                                        </p:attrNameLst>
                                      </p:cBhvr>
                                      <p:to>
                                        <p:strVal val="visible"/>
                                      </p:to>
                                    </p:set>
                                    <p:anim calcmode="lin" valueType="num">
                                      <p:cBhvr additive="base">
                                        <p:cTn id="127" dur="2250" fill="hold"/>
                                        <p:tgtEl>
                                          <p:spTgt spid="59"/>
                                        </p:tgtEl>
                                        <p:attrNameLst>
                                          <p:attrName>ppt_x</p:attrName>
                                        </p:attrNameLst>
                                      </p:cBhvr>
                                      <p:tavLst>
                                        <p:tav tm="0">
                                          <p:val>
                                            <p:strVal val="1+#ppt_w/2"/>
                                          </p:val>
                                        </p:tav>
                                        <p:tav tm="100000">
                                          <p:val>
                                            <p:strVal val="#ppt_x"/>
                                          </p:val>
                                        </p:tav>
                                      </p:tavLst>
                                    </p:anim>
                                    <p:anim calcmode="lin" valueType="num">
                                      <p:cBhvr additive="base">
                                        <p:cTn id="128" dur="2250" fill="hold"/>
                                        <p:tgtEl>
                                          <p:spTgt spid="59"/>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60"/>
                                        </p:tgtEl>
                                        <p:attrNameLst>
                                          <p:attrName>style.visibility</p:attrName>
                                        </p:attrNameLst>
                                      </p:cBhvr>
                                      <p:to>
                                        <p:strVal val="visible"/>
                                      </p:to>
                                    </p:set>
                                    <p:anim calcmode="lin" valueType="num">
                                      <p:cBhvr additive="base">
                                        <p:cTn id="131" dur="2250" fill="hold"/>
                                        <p:tgtEl>
                                          <p:spTgt spid="60"/>
                                        </p:tgtEl>
                                        <p:attrNameLst>
                                          <p:attrName>ppt_x</p:attrName>
                                        </p:attrNameLst>
                                      </p:cBhvr>
                                      <p:tavLst>
                                        <p:tav tm="0">
                                          <p:val>
                                            <p:strVal val="1+#ppt_w/2"/>
                                          </p:val>
                                        </p:tav>
                                        <p:tav tm="100000">
                                          <p:val>
                                            <p:strVal val="#ppt_x"/>
                                          </p:val>
                                        </p:tav>
                                      </p:tavLst>
                                    </p:anim>
                                    <p:anim calcmode="lin" valueType="num">
                                      <p:cBhvr additive="base">
                                        <p:cTn id="132" dur="2250" fill="hold"/>
                                        <p:tgtEl>
                                          <p:spTgt spid="60"/>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55"/>
                                        </p:tgtEl>
                                        <p:attrNameLst>
                                          <p:attrName>style.visibility</p:attrName>
                                        </p:attrNameLst>
                                      </p:cBhvr>
                                      <p:to>
                                        <p:strVal val="visible"/>
                                      </p:to>
                                    </p:set>
                                    <p:anim calcmode="lin" valueType="num">
                                      <p:cBhvr additive="base">
                                        <p:cTn id="135" dur="2250" fill="hold"/>
                                        <p:tgtEl>
                                          <p:spTgt spid="55"/>
                                        </p:tgtEl>
                                        <p:attrNameLst>
                                          <p:attrName>ppt_x</p:attrName>
                                        </p:attrNameLst>
                                      </p:cBhvr>
                                      <p:tavLst>
                                        <p:tav tm="0">
                                          <p:val>
                                            <p:strVal val="1+#ppt_w/2"/>
                                          </p:val>
                                        </p:tav>
                                        <p:tav tm="100000">
                                          <p:val>
                                            <p:strVal val="#ppt_x"/>
                                          </p:val>
                                        </p:tav>
                                      </p:tavLst>
                                    </p:anim>
                                    <p:anim calcmode="lin" valueType="num">
                                      <p:cBhvr additive="base">
                                        <p:cTn id="136" dur="2250" fill="hold"/>
                                        <p:tgtEl>
                                          <p:spTgt spid="55"/>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56"/>
                                        </p:tgtEl>
                                        <p:attrNameLst>
                                          <p:attrName>style.visibility</p:attrName>
                                        </p:attrNameLst>
                                      </p:cBhvr>
                                      <p:to>
                                        <p:strVal val="visible"/>
                                      </p:to>
                                    </p:set>
                                    <p:anim calcmode="lin" valueType="num">
                                      <p:cBhvr additive="base">
                                        <p:cTn id="139" dur="2250" fill="hold"/>
                                        <p:tgtEl>
                                          <p:spTgt spid="56"/>
                                        </p:tgtEl>
                                        <p:attrNameLst>
                                          <p:attrName>ppt_x</p:attrName>
                                        </p:attrNameLst>
                                      </p:cBhvr>
                                      <p:tavLst>
                                        <p:tav tm="0">
                                          <p:val>
                                            <p:strVal val="1+#ppt_w/2"/>
                                          </p:val>
                                        </p:tav>
                                        <p:tav tm="100000">
                                          <p:val>
                                            <p:strVal val="#ppt_x"/>
                                          </p:val>
                                        </p:tav>
                                      </p:tavLst>
                                    </p:anim>
                                    <p:anim calcmode="lin" valueType="num">
                                      <p:cBhvr additive="base">
                                        <p:cTn id="140" dur="2250" fill="hold"/>
                                        <p:tgtEl>
                                          <p:spTgt spid="56"/>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53"/>
                                        </p:tgtEl>
                                        <p:attrNameLst>
                                          <p:attrName>style.visibility</p:attrName>
                                        </p:attrNameLst>
                                      </p:cBhvr>
                                      <p:to>
                                        <p:strVal val="visible"/>
                                      </p:to>
                                    </p:set>
                                    <p:anim calcmode="lin" valueType="num">
                                      <p:cBhvr additive="base">
                                        <p:cTn id="143" dur="2250" fill="hold"/>
                                        <p:tgtEl>
                                          <p:spTgt spid="53"/>
                                        </p:tgtEl>
                                        <p:attrNameLst>
                                          <p:attrName>ppt_x</p:attrName>
                                        </p:attrNameLst>
                                      </p:cBhvr>
                                      <p:tavLst>
                                        <p:tav tm="0">
                                          <p:val>
                                            <p:strVal val="1+#ppt_w/2"/>
                                          </p:val>
                                        </p:tav>
                                        <p:tav tm="100000">
                                          <p:val>
                                            <p:strVal val="#ppt_x"/>
                                          </p:val>
                                        </p:tav>
                                      </p:tavLst>
                                    </p:anim>
                                    <p:anim calcmode="lin" valueType="num">
                                      <p:cBhvr additive="base">
                                        <p:cTn id="144" dur="2250" fill="hold"/>
                                        <p:tgtEl>
                                          <p:spTgt spid="53"/>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54"/>
                                        </p:tgtEl>
                                        <p:attrNameLst>
                                          <p:attrName>style.visibility</p:attrName>
                                        </p:attrNameLst>
                                      </p:cBhvr>
                                      <p:to>
                                        <p:strVal val="visible"/>
                                      </p:to>
                                    </p:set>
                                    <p:anim calcmode="lin" valueType="num">
                                      <p:cBhvr additive="base">
                                        <p:cTn id="147" dur="2250" fill="hold"/>
                                        <p:tgtEl>
                                          <p:spTgt spid="54"/>
                                        </p:tgtEl>
                                        <p:attrNameLst>
                                          <p:attrName>ppt_x</p:attrName>
                                        </p:attrNameLst>
                                      </p:cBhvr>
                                      <p:tavLst>
                                        <p:tav tm="0">
                                          <p:val>
                                            <p:strVal val="1+#ppt_w/2"/>
                                          </p:val>
                                        </p:tav>
                                        <p:tav tm="100000">
                                          <p:val>
                                            <p:strVal val="#ppt_x"/>
                                          </p:val>
                                        </p:tav>
                                      </p:tavLst>
                                    </p:anim>
                                    <p:anim calcmode="lin" valueType="num">
                                      <p:cBhvr additive="base">
                                        <p:cTn id="148" dur="2250" fill="hold"/>
                                        <p:tgtEl>
                                          <p:spTgt spid="54"/>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89"/>
                                        </p:tgtEl>
                                        <p:attrNameLst>
                                          <p:attrName>style.visibility</p:attrName>
                                        </p:attrNameLst>
                                      </p:cBhvr>
                                      <p:to>
                                        <p:strVal val="visible"/>
                                      </p:to>
                                    </p:set>
                                    <p:anim calcmode="lin" valueType="num">
                                      <p:cBhvr additive="base">
                                        <p:cTn id="151" dur="2250" fill="hold"/>
                                        <p:tgtEl>
                                          <p:spTgt spid="89"/>
                                        </p:tgtEl>
                                        <p:attrNameLst>
                                          <p:attrName>ppt_x</p:attrName>
                                        </p:attrNameLst>
                                      </p:cBhvr>
                                      <p:tavLst>
                                        <p:tav tm="0">
                                          <p:val>
                                            <p:strVal val="1+#ppt_w/2"/>
                                          </p:val>
                                        </p:tav>
                                        <p:tav tm="100000">
                                          <p:val>
                                            <p:strVal val="#ppt_x"/>
                                          </p:val>
                                        </p:tav>
                                      </p:tavLst>
                                    </p:anim>
                                    <p:anim calcmode="lin" valueType="num">
                                      <p:cBhvr additive="base">
                                        <p:cTn id="152" dur="2250" fill="hold"/>
                                        <p:tgtEl>
                                          <p:spTgt spid="89"/>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0"/>
                                        </p:tgtEl>
                                        <p:attrNameLst>
                                          <p:attrName>style.visibility</p:attrName>
                                        </p:attrNameLst>
                                      </p:cBhvr>
                                      <p:to>
                                        <p:strVal val="visible"/>
                                      </p:to>
                                    </p:set>
                                    <p:anim calcmode="lin" valueType="num">
                                      <p:cBhvr additive="base">
                                        <p:cTn id="155" dur="2250" fill="hold"/>
                                        <p:tgtEl>
                                          <p:spTgt spid="90"/>
                                        </p:tgtEl>
                                        <p:attrNameLst>
                                          <p:attrName>ppt_x</p:attrName>
                                        </p:attrNameLst>
                                      </p:cBhvr>
                                      <p:tavLst>
                                        <p:tav tm="0">
                                          <p:val>
                                            <p:strVal val="1+#ppt_w/2"/>
                                          </p:val>
                                        </p:tav>
                                        <p:tav tm="100000">
                                          <p:val>
                                            <p:strVal val="#ppt_x"/>
                                          </p:val>
                                        </p:tav>
                                      </p:tavLst>
                                    </p:anim>
                                    <p:anim calcmode="lin" valueType="num">
                                      <p:cBhvr additive="base">
                                        <p:cTn id="156" dur="2250" fill="hold"/>
                                        <p:tgtEl>
                                          <p:spTgt spid="90"/>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87"/>
                                        </p:tgtEl>
                                        <p:attrNameLst>
                                          <p:attrName>style.visibility</p:attrName>
                                        </p:attrNameLst>
                                      </p:cBhvr>
                                      <p:to>
                                        <p:strVal val="visible"/>
                                      </p:to>
                                    </p:set>
                                    <p:anim calcmode="lin" valueType="num">
                                      <p:cBhvr additive="base">
                                        <p:cTn id="159" dur="2250" fill="hold"/>
                                        <p:tgtEl>
                                          <p:spTgt spid="87"/>
                                        </p:tgtEl>
                                        <p:attrNameLst>
                                          <p:attrName>ppt_x</p:attrName>
                                        </p:attrNameLst>
                                      </p:cBhvr>
                                      <p:tavLst>
                                        <p:tav tm="0">
                                          <p:val>
                                            <p:strVal val="1+#ppt_w/2"/>
                                          </p:val>
                                        </p:tav>
                                        <p:tav tm="100000">
                                          <p:val>
                                            <p:strVal val="#ppt_x"/>
                                          </p:val>
                                        </p:tav>
                                      </p:tavLst>
                                    </p:anim>
                                    <p:anim calcmode="lin" valueType="num">
                                      <p:cBhvr additive="base">
                                        <p:cTn id="160" dur="2250" fill="hold"/>
                                        <p:tgtEl>
                                          <p:spTgt spid="87"/>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88"/>
                                        </p:tgtEl>
                                        <p:attrNameLst>
                                          <p:attrName>style.visibility</p:attrName>
                                        </p:attrNameLst>
                                      </p:cBhvr>
                                      <p:to>
                                        <p:strVal val="visible"/>
                                      </p:to>
                                    </p:set>
                                    <p:anim calcmode="lin" valueType="num">
                                      <p:cBhvr additive="base">
                                        <p:cTn id="163" dur="2250" fill="hold"/>
                                        <p:tgtEl>
                                          <p:spTgt spid="88"/>
                                        </p:tgtEl>
                                        <p:attrNameLst>
                                          <p:attrName>ppt_x</p:attrName>
                                        </p:attrNameLst>
                                      </p:cBhvr>
                                      <p:tavLst>
                                        <p:tav tm="0">
                                          <p:val>
                                            <p:strVal val="1+#ppt_w/2"/>
                                          </p:val>
                                        </p:tav>
                                        <p:tav tm="100000">
                                          <p:val>
                                            <p:strVal val="#ppt_x"/>
                                          </p:val>
                                        </p:tav>
                                      </p:tavLst>
                                    </p:anim>
                                    <p:anim calcmode="lin" valueType="num">
                                      <p:cBhvr additive="base">
                                        <p:cTn id="164" dur="2250" fill="hold"/>
                                        <p:tgtEl>
                                          <p:spTgt spid="88"/>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83"/>
                                        </p:tgtEl>
                                        <p:attrNameLst>
                                          <p:attrName>style.visibility</p:attrName>
                                        </p:attrNameLst>
                                      </p:cBhvr>
                                      <p:to>
                                        <p:strVal val="visible"/>
                                      </p:to>
                                    </p:set>
                                    <p:anim calcmode="lin" valueType="num">
                                      <p:cBhvr additive="base">
                                        <p:cTn id="167" dur="2250" fill="hold"/>
                                        <p:tgtEl>
                                          <p:spTgt spid="83"/>
                                        </p:tgtEl>
                                        <p:attrNameLst>
                                          <p:attrName>ppt_x</p:attrName>
                                        </p:attrNameLst>
                                      </p:cBhvr>
                                      <p:tavLst>
                                        <p:tav tm="0">
                                          <p:val>
                                            <p:strVal val="1+#ppt_w/2"/>
                                          </p:val>
                                        </p:tav>
                                        <p:tav tm="100000">
                                          <p:val>
                                            <p:strVal val="#ppt_x"/>
                                          </p:val>
                                        </p:tav>
                                      </p:tavLst>
                                    </p:anim>
                                    <p:anim calcmode="lin" valueType="num">
                                      <p:cBhvr additive="base">
                                        <p:cTn id="168" dur="2250" fill="hold"/>
                                        <p:tgtEl>
                                          <p:spTgt spid="83"/>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84"/>
                                        </p:tgtEl>
                                        <p:attrNameLst>
                                          <p:attrName>style.visibility</p:attrName>
                                        </p:attrNameLst>
                                      </p:cBhvr>
                                      <p:to>
                                        <p:strVal val="visible"/>
                                      </p:to>
                                    </p:set>
                                    <p:anim calcmode="lin" valueType="num">
                                      <p:cBhvr additive="base">
                                        <p:cTn id="171" dur="2250" fill="hold"/>
                                        <p:tgtEl>
                                          <p:spTgt spid="84"/>
                                        </p:tgtEl>
                                        <p:attrNameLst>
                                          <p:attrName>ppt_x</p:attrName>
                                        </p:attrNameLst>
                                      </p:cBhvr>
                                      <p:tavLst>
                                        <p:tav tm="0">
                                          <p:val>
                                            <p:strVal val="1+#ppt_w/2"/>
                                          </p:val>
                                        </p:tav>
                                        <p:tav tm="100000">
                                          <p:val>
                                            <p:strVal val="#ppt_x"/>
                                          </p:val>
                                        </p:tav>
                                      </p:tavLst>
                                    </p:anim>
                                    <p:anim calcmode="lin" valueType="num">
                                      <p:cBhvr additive="base">
                                        <p:cTn id="172" dur="2250" fill="hold"/>
                                        <p:tgtEl>
                                          <p:spTgt spid="84"/>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81"/>
                                        </p:tgtEl>
                                        <p:attrNameLst>
                                          <p:attrName>style.visibility</p:attrName>
                                        </p:attrNameLst>
                                      </p:cBhvr>
                                      <p:to>
                                        <p:strVal val="visible"/>
                                      </p:to>
                                    </p:set>
                                    <p:anim calcmode="lin" valueType="num">
                                      <p:cBhvr additive="base">
                                        <p:cTn id="175" dur="2250" fill="hold"/>
                                        <p:tgtEl>
                                          <p:spTgt spid="81"/>
                                        </p:tgtEl>
                                        <p:attrNameLst>
                                          <p:attrName>ppt_x</p:attrName>
                                        </p:attrNameLst>
                                      </p:cBhvr>
                                      <p:tavLst>
                                        <p:tav tm="0">
                                          <p:val>
                                            <p:strVal val="1+#ppt_w/2"/>
                                          </p:val>
                                        </p:tav>
                                        <p:tav tm="100000">
                                          <p:val>
                                            <p:strVal val="#ppt_x"/>
                                          </p:val>
                                        </p:tav>
                                      </p:tavLst>
                                    </p:anim>
                                    <p:anim calcmode="lin" valueType="num">
                                      <p:cBhvr additive="base">
                                        <p:cTn id="176" dur="2250" fill="hold"/>
                                        <p:tgtEl>
                                          <p:spTgt spid="81"/>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82"/>
                                        </p:tgtEl>
                                        <p:attrNameLst>
                                          <p:attrName>style.visibility</p:attrName>
                                        </p:attrNameLst>
                                      </p:cBhvr>
                                      <p:to>
                                        <p:strVal val="visible"/>
                                      </p:to>
                                    </p:set>
                                    <p:anim calcmode="lin" valueType="num">
                                      <p:cBhvr additive="base">
                                        <p:cTn id="179" dur="2250" fill="hold"/>
                                        <p:tgtEl>
                                          <p:spTgt spid="82"/>
                                        </p:tgtEl>
                                        <p:attrNameLst>
                                          <p:attrName>ppt_x</p:attrName>
                                        </p:attrNameLst>
                                      </p:cBhvr>
                                      <p:tavLst>
                                        <p:tav tm="0">
                                          <p:val>
                                            <p:strVal val="1+#ppt_w/2"/>
                                          </p:val>
                                        </p:tav>
                                        <p:tav tm="100000">
                                          <p:val>
                                            <p:strVal val="#ppt_x"/>
                                          </p:val>
                                        </p:tav>
                                      </p:tavLst>
                                    </p:anim>
                                    <p:anim calcmode="lin" valueType="num">
                                      <p:cBhvr additive="base">
                                        <p:cTn id="180" dur="2250" fill="hold"/>
                                        <p:tgtEl>
                                          <p:spTgt spid="82"/>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77"/>
                                        </p:tgtEl>
                                        <p:attrNameLst>
                                          <p:attrName>style.visibility</p:attrName>
                                        </p:attrNameLst>
                                      </p:cBhvr>
                                      <p:to>
                                        <p:strVal val="visible"/>
                                      </p:to>
                                    </p:set>
                                    <p:anim calcmode="lin" valueType="num">
                                      <p:cBhvr additive="base">
                                        <p:cTn id="183" dur="2250" fill="hold"/>
                                        <p:tgtEl>
                                          <p:spTgt spid="77"/>
                                        </p:tgtEl>
                                        <p:attrNameLst>
                                          <p:attrName>ppt_x</p:attrName>
                                        </p:attrNameLst>
                                      </p:cBhvr>
                                      <p:tavLst>
                                        <p:tav tm="0">
                                          <p:val>
                                            <p:strVal val="1+#ppt_w/2"/>
                                          </p:val>
                                        </p:tav>
                                        <p:tav tm="100000">
                                          <p:val>
                                            <p:strVal val="#ppt_x"/>
                                          </p:val>
                                        </p:tav>
                                      </p:tavLst>
                                    </p:anim>
                                    <p:anim calcmode="lin" valueType="num">
                                      <p:cBhvr additive="base">
                                        <p:cTn id="184" dur="2250" fill="hold"/>
                                        <p:tgtEl>
                                          <p:spTgt spid="77"/>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78"/>
                                        </p:tgtEl>
                                        <p:attrNameLst>
                                          <p:attrName>style.visibility</p:attrName>
                                        </p:attrNameLst>
                                      </p:cBhvr>
                                      <p:to>
                                        <p:strVal val="visible"/>
                                      </p:to>
                                    </p:set>
                                    <p:anim calcmode="lin" valueType="num">
                                      <p:cBhvr additive="base">
                                        <p:cTn id="187" dur="2250" fill="hold"/>
                                        <p:tgtEl>
                                          <p:spTgt spid="78"/>
                                        </p:tgtEl>
                                        <p:attrNameLst>
                                          <p:attrName>ppt_x</p:attrName>
                                        </p:attrNameLst>
                                      </p:cBhvr>
                                      <p:tavLst>
                                        <p:tav tm="0">
                                          <p:val>
                                            <p:strVal val="1+#ppt_w/2"/>
                                          </p:val>
                                        </p:tav>
                                        <p:tav tm="100000">
                                          <p:val>
                                            <p:strVal val="#ppt_x"/>
                                          </p:val>
                                        </p:tav>
                                      </p:tavLst>
                                    </p:anim>
                                    <p:anim calcmode="lin" valueType="num">
                                      <p:cBhvr additive="base">
                                        <p:cTn id="188" dur="2250" fill="hold"/>
                                        <p:tgtEl>
                                          <p:spTgt spid="78"/>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75"/>
                                        </p:tgtEl>
                                        <p:attrNameLst>
                                          <p:attrName>style.visibility</p:attrName>
                                        </p:attrNameLst>
                                      </p:cBhvr>
                                      <p:to>
                                        <p:strVal val="visible"/>
                                      </p:to>
                                    </p:set>
                                    <p:anim calcmode="lin" valueType="num">
                                      <p:cBhvr additive="base">
                                        <p:cTn id="191" dur="2250" fill="hold"/>
                                        <p:tgtEl>
                                          <p:spTgt spid="75"/>
                                        </p:tgtEl>
                                        <p:attrNameLst>
                                          <p:attrName>ppt_x</p:attrName>
                                        </p:attrNameLst>
                                      </p:cBhvr>
                                      <p:tavLst>
                                        <p:tav tm="0">
                                          <p:val>
                                            <p:strVal val="1+#ppt_w/2"/>
                                          </p:val>
                                        </p:tav>
                                        <p:tav tm="100000">
                                          <p:val>
                                            <p:strVal val="#ppt_x"/>
                                          </p:val>
                                        </p:tav>
                                      </p:tavLst>
                                    </p:anim>
                                    <p:anim calcmode="lin" valueType="num">
                                      <p:cBhvr additive="base">
                                        <p:cTn id="192" dur="2250" fill="hold"/>
                                        <p:tgtEl>
                                          <p:spTgt spid="75"/>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76"/>
                                        </p:tgtEl>
                                        <p:attrNameLst>
                                          <p:attrName>style.visibility</p:attrName>
                                        </p:attrNameLst>
                                      </p:cBhvr>
                                      <p:to>
                                        <p:strVal val="visible"/>
                                      </p:to>
                                    </p:set>
                                    <p:anim calcmode="lin" valueType="num">
                                      <p:cBhvr additive="base">
                                        <p:cTn id="195" dur="2250" fill="hold"/>
                                        <p:tgtEl>
                                          <p:spTgt spid="76"/>
                                        </p:tgtEl>
                                        <p:attrNameLst>
                                          <p:attrName>ppt_x</p:attrName>
                                        </p:attrNameLst>
                                      </p:cBhvr>
                                      <p:tavLst>
                                        <p:tav tm="0">
                                          <p:val>
                                            <p:strVal val="1+#ppt_w/2"/>
                                          </p:val>
                                        </p:tav>
                                        <p:tav tm="100000">
                                          <p:val>
                                            <p:strVal val="#ppt_x"/>
                                          </p:val>
                                        </p:tav>
                                      </p:tavLst>
                                    </p:anim>
                                    <p:anim calcmode="lin" valueType="num">
                                      <p:cBhvr additive="base">
                                        <p:cTn id="196" dur="2250" fill="hold"/>
                                        <p:tgtEl>
                                          <p:spTgt spid="76"/>
                                        </p:tgtEl>
                                        <p:attrNameLst>
                                          <p:attrName>ppt_y</p:attrName>
                                        </p:attrNameLst>
                                      </p:cBhvr>
                                      <p:tavLst>
                                        <p:tav tm="0">
                                          <p:val>
                                            <p:strVal val="1+#ppt_h/2"/>
                                          </p:val>
                                        </p:tav>
                                        <p:tav tm="100000">
                                          <p:val>
                                            <p:strVal val="#ppt_y"/>
                                          </p:val>
                                        </p:tav>
                                      </p:tavLst>
                                    </p:anim>
                                  </p:childTnLst>
                                </p:cTn>
                              </p:par>
                              <p:par>
                                <p:cTn id="197" presetID="8" presetClass="emph" presetSubtype="0" fill="hold" grpId="1" nodeType="withEffect">
                                  <p:stCondLst>
                                    <p:cond delay="0"/>
                                  </p:stCondLst>
                                  <p:childTnLst>
                                    <p:animRot by="21600000">
                                      <p:cBhvr>
                                        <p:cTn id="198" dur="2250" fill="hold"/>
                                        <p:tgtEl>
                                          <p:spTgt spid="2"/>
                                        </p:tgtEl>
                                        <p:attrNameLst>
                                          <p:attrName>r</p:attrName>
                                        </p:attrNameLst>
                                      </p:cBhvr>
                                    </p:animRot>
                                  </p:childTnLst>
                                </p:cTn>
                              </p:par>
                              <p:par>
                                <p:cTn id="199" presetID="8" presetClass="emph" presetSubtype="0" fill="hold" grpId="1" nodeType="withEffect">
                                  <p:stCondLst>
                                    <p:cond delay="0"/>
                                  </p:stCondLst>
                                  <p:childTnLst>
                                    <p:animRot by="21600000">
                                      <p:cBhvr>
                                        <p:cTn id="200" dur="2250" fill="hold"/>
                                        <p:tgtEl>
                                          <p:spTgt spid="4"/>
                                        </p:tgtEl>
                                        <p:attrNameLst>
                                          <p:attrName>r</p:attrName>
                                        </p:attrNameLst>
                                      </p:cBhvr>
                                    </p:animRot>
                                  </p:childTnLst>
                                </p:cTn>
                              </p:par>
                              <p:par>
                                <p:cTn id="201" presetID="8" presetClass="emph" presetSubtype="0" fill="hold" grpId="1" nodeType="withEffect">
                                  <p:stCondLst>
                                    <p:cond delay="0"/>
                                  </p:stCondLst>
                                  <p:childTnLst>
                                    <p:animRot by="21600000">
                                      <p:cBhvr>
                                        <p:cTn id="202" dur="2250" fill="hold"/>
                                        <p:tgtEl>
                                          <p:spTgt spid="7"/>
                                        </p:tgtEl>
                                        <p:attrNameLst>
                                          <p:attrName>r</p:attrName>
                                        </p:attrNameLst>
                                      </p:cBhvr>
                                    </p:animRot>
                                  </p:childTnLst>
                                </p:cTn>
                              </p:par>
                              <p:par>
                                <p:cTn id="203" presetID="8" presetClass="emph" presetSubtype="0" fill="hold" grpId="1" nodeType="withEffect">
                                  <p:stCondLst>
                                    <p:cond delay="0"/>
                                  </p:stCondLst>
                                  <p:childTnLst>
                                    <p:animRot by="21600000">
                                      <p:cBhvr>
                                        <p:cTn id="204" dur="2250" fill="hold"/>
                                        <p:tgtEl>
                                          <p:spTgt spid="8"/>
                                        </p:tgtEl>
                                        <p:attrNameLst>
                                          <p:attrName>r</p:attrName>
                                        </p:attrNameLst>
                                      </p:cBhvr>
                                    </p:animRot>
                                  </p:childTnLst>
                                </p:cTn>
                              </p:par>
                              <p:par>
                                <p:cTn id="205" presetID="8" presetClass="emph" presetSubtype="0" fill="hold" grpId="1" nodeType="withEffect">
                                  <p:stCondLst>
                                    <p:cond delay="0"/>
                                  </p:stCondLst>
                                  <p:childTnLst>
                                    <p:animRot by="21600000">
                                      <p:cBhvr>
                                        <p:cTn id="206" dur="2250" fill="hold"/>
                                        <p:tgtEl>
                                          <p:spTgt spid="15"/>
                                        </p:tgtEl>
                                        <p:attrNameLst>
                                          <p:attrName>r</p:attrName>
                                        </p:attrNameLst>
                                      </p:cBhvr>
                                    </p:animRot>
                                  </p:childTnLst>
                                </p:cTn>
                              </p:par>
                              <p:par>
                                <p:cTn id="207" presetID="8" presetClass="emph" presetSubtype="0" fill="hold" grpId="1" nodeType="withEffect">
                                  <p:stCondLst>
                                    <p:cond delay="0"/>
                                  </p:stCondLst>
                                  <p:childTnLst>
                                    <p:animRot by="21600000">
                                      <p:cBhvr>
                                        <p:cTn id="208" dur="2250" fill="hold"/>
                                        <p:tgtEl>
                                          <p:spTgt spid="16"/>
                                        </p:tgtEl>
                                        <p:attrNameLst>
                                          <p:attrName>r</p:attrName>
                                        </p:attrNameLst>
                                      </p:cBhvr>
                                    </p:animRot>
                                  </p:childTnLst>
                                </p:cTn>
                              </p:par>
                              <p:par>
                                <p:cTn id="209" presetID="8" presetClass="emph" presetSubtype="0" fill="hold" grpId="1" nodeType="withEffect">
                                  <p:stCondLst>
                                    <p:cond delay="0"/>
                                  </p:stCondLst>
                                  <p:childTnLst>
                                    <p:animRot by="21600000">
                                      <p:cBhvr>
                                        <p:cTn id="210" dur="2250" fill="hold"/>
                                        <p:tgtEl>
                                          <p:spTgt spid="13"/>
                                        </p:tgtEl>
                                        <p:attrNameLst>
                                          <p:attrName>r</p:attrName>
                                        </p:attrNameLst>
                                      </p:cBhvr>
                                    </p:animRot>
                                  </p:childTnLst>
                                </p:cTn>
                              </p:par>
                              <p:par>
                                <p:cTn id="211" presetID="8" presetClass="emph" presetSubtype="0" fill="hold" grpId="1" nodeType="withEffect">
                                  <p:stCondLst>
                                    <p:cond delay="0"/>
                                  </p:stCondLst>
                                  <p:childTnLst>
                                    <p:animRot by="21600000">
                                      <p:cBhvr>
                                        <p:cTn id="212" dur="2250" fill="hold"/>
                                        <p:tgtEl>
                                          <p:spTgt spid="14"/>
                                        </p:tgtEl>
                                        <p:attrNameLst>
                                          <p:attrName>r</p:attrName>
                                        </p:attrNameLst>
                                      </p:cBhvr>
                                    </p:animRot>
                                  </p:childTnLst>
                                </p:cTn>
                              </p:par>
                              <p:par>
                                <p:cTn id="213" presetID="8" presetClass="emph" presetSubtype="0" fill="hold" grpId="1" nodeType="withEffect">
                                  <p:stCondLst>
                                    <p:cond delay="0"/>
                                  </p:stCondLst>
                                  <p:childTnLst>
                                    <p:animRot by="21600000">
                                      <p:cBhvr>
                                        <p:cTn id="214" dur="2250" fill="hold"/>
                                        <p:tgtEl>
                                          <p:spTgt spid="22"/>
                                        </p:tgtEl>
                                        <p:attrNameLst>
                                          <p:attrName>r</p:attrName>
                                        </p:attrNameLst>
                                      </p:cBhvr>
                                    </p:animRot>
                                  </p:childTnLst>
                                </p:cTn>
                              </p:par>
                              <p:par>
                                <p:cTn id="215" presetID="8" presetClass="emph" presetSubtype="0" fill="hold" grpId="1" nodeType="withEffect">
                                  <p:stCondLst>
                                    <p:cond delay="0"/>
                                  </p:stCondLst>
                                  <p:childTnLst>
                                    <p:animRot by="21600000">
                                      <p:cBhvr>
                                        <p:cTn id="216" dur="2250" fill="hold"/>
                                        <p:tgtEl>
                                          <p:spTgt spid="23"/>
                                        </p:tgtEl>
                                        <p:attrNameLst>
                                          <p:attrName>r</p:attrName>
                                        </p:attrNameLst>
                                      </p:cBhvr>
                                    </p:animRot>
                                  </p:childTnLst>
                                </p:cTn>
                              </p:par>
                              <p:par>
                                <p:cTn id="217" presetID="8" presetClass="emph" presetSubtype="0" fill="hold" grpId="1" nodeType="withEffect">
                                  <p:stCondLst>
                                    <p:cond delay="0"/>
                                  </p:stCondLst>
                                  <p:childTnLst>
                                    <p:animRot by="21600000">
                                      <p:cBhvr>
                                        <p:cTn id="218" dur="2250" fill="hold"/>
                                        <p:tgtEl>
                                          <p:spTgt spid="20"/>
                                        </p:tgtEl>
                                        <p:attrNameLst>
                                          <p:attrName>r</p:attrName>
                                        </p:attrNameLst>
                                      </p:cBhvr>
                                    </p:animRot>
                                  </p:childTnLst>
                                </p:cTn>
                              </p:par>
                              <p:par>
                                <p:cTn id="219" presetID="8" presetClass="emph" presetSubtype="0" fill="hold" grpId="1" nodeType="withEffect">
                                  <p:stCondLst>
                                    <p:cond delay="0"/>
                                  </p:stCondLst>
                                  <p:childTnLst>
                                    <p:animRot by="21600000">
                                      <p:cBhvr>
                                        <p:cTn id="220" dur="2250" fill="hold"/>
                                        <p:tgtEl>
                                          <p:spTgt spid="21"/>
                                        </p:tgtEl>
                                        <p:attrNameLst>
                                          <p:attrName>r</p:attrName>
                                        </p:attrNameLst>
                                      </p:cBhvr>
                                    </p:animRot>
                                  </p:childTnLst>
                                </p:cTn>
                              </p:par>
                              <p:par>
                                <p:cTn id="221" presetID="8" presetClass="emph" presetSubtype="0" fill="hold" grpId="1" nodeType="withEffect">
                                  <p:stCondLst>
                                    <p:cond delay="0"/>
                                  </p:stCondLst>
                                  <p:childTnLst>
                                    <p:animRot by="21600000">
                                      <p:cBhvr>
                                        <p:cTn id="222" dur="2250" fill="hold"/>
                                        <p:tgtEl>
                                          <p:spTgt spid="45"/>
                                        </p:tgtEl>
                                        <p:attrNameLst>
                                          <p:attrName>r</p:attrName>
                                        </p:attrNameLst>
                                      </p:cBhvr>
                                    </p:animRot>
                                  </p:childTnLst>
                                </p:cTn>
                              </p:par>
                              <p:par>
                                <p:cTn id="223" presetID="8" presetClass="emph" presetSubtype="0" fill="hold" grpId="1" nodeType="withEffect">
                                  <p:stCondLst>
                                    <p:cond delay="0"/>
                                  </p:stCondLst>
                                  <p:childTnLst>
                                    <p:animRot by="21600000">
                                      <p:cBhvr>
                                        <p:cTn id="224" dur="2250" fill="hold"/>
                                        <p:tgtEl>
                                          <p:spTgt spid="46"/>
                                        </p:tgtEl>
                                        <p:attrNameLst>
                                          <p:attrName>r</p:attrName>
                                        </p:attrNameLst>
                                      </p:cBhvr>
                                    </p:animRot>
                                  </p:childTnLst>
                                </p:cTn>
                              </p:par>
                              <p:par>
                                <p:cTn id="225" presetID="8" presetClass="emph" presetSubtype="0" fill="hold" grpId="1" nodeType="withEffect">
                                  <p:stCondLst>
                                    <p:cond delay="0"/>
                                  </p:stCondLst>
                                  <p:childTnLst>
                                    <p:animRot by="21600000">
                                      <p:cBhvr>
                                        <p:cTn id="226" dur="2250" fill="hold"/>
                                        <p:tgtEl>
                                          <p:spTgt spid="43"/>
                                        </p:tgtEl>
                                        <p:attrNameLst>
                                          <p:attrName>r</p:attrName>
                                        </p:attrNameLst>
                                      </p:cBhvr>
                                    </p:animRot>
                                  </p:childTnLst>
                                </p:cTn>
                              </p:par>
                              <p:par>
                                <p:cTn id="227" presetID="8" presetClass="emph" presetSubtype="0" fill="hold" grpId="1" nodeType="withEffect">
                                  <p:stCondLst>
                                    <p:cond delay="0"/>
                                  </p:stCondLst>
                                  <p:childTnLst>
                                    <p:animRot by="21600000">
                                      <p:cBhvr>
                                        <p:cTn id="228" dur="2250" fill="hold"/>
                                        <p:tgtEl>
                                          <p:spTgt spid="44"/>
                                        </p:tgtEl>
                                        <p:attrNameLst>
                                          <p:attrName>r</p:attrName>
                                        </p:attrNameLst>
                                      </p:cBhvr>
                                    </p:animRot>
                                  </p:childTnLst>
                                </p:cTn>
                              </p:par>
                              <p:par>
                                <p:cTn id="229" presetID="8" presetClass="emph" presetSubtype="0" fill="hold" grpId="1" nodeType="withEffect">
                                  <p:stCondLst>
                                    <p:cond delay="0"/>
                                  </p:stCondLst>
                                  <p:childTnLst>
                                    <p:animRot by="21600000">
                                      <p:cBhvr>
                                        <p:cTn id="230" dur="2250" fill="hold"/>
                                        <p:tgtEl>
                                          <p:spTgt spid="39"/>
                                        </p:tgtEl>
                                        <p:attrNameLst>
                                          <p:attrName>r</p:attrName>
                                        </p:attrNameLst>
                                      </p:cBhvr>
                                    </p:animRot>
                                  </p:childTnLst>
                                </p:cTn>
                              </p:par>
                              <p:par>
                                <p:cTn id="231" presetID="8" presetClass="emph" presetSubtype="0" fill="hold" grpId="1" nodeType="withEffect">
                                  <p:stCondLst>
                                    <p:cond delay="0"/>
                                  </p:stCondLst>
                                  <p:childTnLst>
                                    <p:animRot by="21600000">
                                      <p:cBhvr>
                                        <p:cTn id="232" dur="2250" fill="hold"/>
                                        <p:tgtEl>
                                          <p:spTgt spid="40"/>
                                        </p:tgtEl>
                                        <p:attrNameLst>
                                          <p:attrName>r</p:attrName>
                                        </p:attrNameLst>
                                      </p:cBhvr>
                                    </p:animRot>
                                  </p:childTnLst>
                                </p:cTn>
                              </p:par>
                              <p:par>
                                <p:cTn id="233" presetID="8" presetClass="emph" presetSubtype="0" fill="hold" grpId="1" nodeType="withEffect">
                                  <p:stCondLst>
                                    <p:cond delay="0"/>
                                  </p:stCondLst>
                                  <p:childTnLst>
                                    <p:animRot by="21600000">
                                      <p:cBhvr>
                                        <p:cTn id="234" dur="2250" fill="hold"/>
                                        <p:tgtEl>
                                          <p:spTgt spid="37"/>
                                        </p:tgtEl>
                                        <p:attrNameLst>
                                          <p:attrName>r</p:attrName>
                                        </p:attrNameLst>
                                      </p:cBhvr>
                                    </p:animRot>
                                  </p:childTnLst>
                                </p:cTn>
                              </p:par>
                              <p:par>
                                <p:cTn id="235" presetID="8" presetClass="emph" presetSubtype="0" fill="hold" grpId="1" nodeType="withEffect">
                                  <p:stCondLst>
                                    <p:cond delay="0"/>
                                  </p:stCondLst>
                                  <p:childTnLst>
                                    <p:animRot by="21600000">
                                      <p:cBhvr>
                                        <p:cTn id="236" dur="2250" fill="hold"/>
                                        <p:tgtEl>
                                          <p:spTgt spid="38"/>
                                        </p:tgtEl>
                                        <p:attrNameLst>
                                          <p:attrName>r</p:attrName>
                                        </p:attrNameLst>
                                      </p:cBhvr>
                                    </p:animRot>
                                  </p:childTnLst>
                                </p:cTn>
                              </p:par>
                              <p:par>
                                <p:cTn id="237" presetID="8" presetClass="emph" presetSubtype="0" fill="hold" grpId="1" nodeType="withEffect">
                                  <p:stCondLst>
                                    <p:cond delay="0"/>
                                  </p:stCondLst>
                                  <p:childTnLst>
                                    <p:animRot by="21600000">
                                      <p:cBhvr>
                                        <p:cTn id="238" dur="2250" fill="hold"/>
                                        <p:tgtEl>
                                          <p:spTgt spid="33"/>
                                        </p:tgtEl>
                                        <p:attrNameLst>
                                          <p:attrName>r</p:attrName>
                                        </p:attrNameLst>
                                      </p:cBhvr>
                                    </p:animRot>
                                  </p:childTnLst>
                                </p:cTn>
                              </p:par>
                              <p:par>
                                <p:cTn id="239" presetID="8" presetClass="emph" presetSubtype="0" fill="hold" grpId="1" nodeType="withEffect">
                                  <p:stCondLst>
                                    <p:cond delay="0"/>
                                  </p:stCondLst>
                                  <p:childTnLst>
                                    <p:animRot by="21600000">
                                      <p:cBhvr>
                                        <p:cTn id="240" dur="2250" fill="hold"/>
                                        <p:tgtEl>
                                          <p:spTgt spid="34"/>
                                        </p:tgtEl>
                                        <p:attrNameLst>
                                          <p:attrName>r</p:attrName>
                                        </p:attrNameLst>
                                      </p:cBhvr>
                                    </p:animRot>
                                  </p:childTnLst>
                                </p:cTn>
                              </p:par>
                              <p:par>
                                <p:cTn id="241" presetID="8" presetClass="emph" presetSubtype="0" fill="hold" grpId="1" nodeType="withEffect">
                                  <p:stCondLst>
                                    <p:cond delay="0"/>
                                  </p:stCondLst>
                                  <p:childTnLst>
                                    <p:animRot by="21600000">
                                      <p:cBhvr>
                                        <p:cTn id="242" dur="2250" fill="hold"/>
                                        <p:tgtEl>
                                          <p:spTgt spid="31"/>
                                        </p:tgtEl>
                                        <p:attrNameLst>
                                          <p:attrName>r</p:attrName>
                                        </p:attrNameLst>
                                      </p:cBhvr>
                                    </p:animRot>
                                  </p:childTnLst>
                                </p:cTn>
                              </p:par>
                              <p:par>
                                <p:cTn id="243" presetID="8" presetClass="emph" presetSubtype="0" fill="hold" grpId="1" nodeType="withEffect">
                                  <p:stCondLst>
                                    <p:cond delay="0"/>
                                  </p:stCondLst>
                                  <p:childTnLst>
                                    <p:animRot by="21600000">
                                      <p:cBhvr>
                                        <p:cTn id="244" dur="2250" fill="hold"/>
                                        <p:tgtEl>
                                          <p:spTgt spid="32"/>
                                        </p:tgtEl>
                                        <p:attrNameLst>
                                          <p:attrName>r</p:attrName>
                                        </p:attrNameLst>
                                      </p:cBhvr>
                                    </p:animRot>
                                  </p:childTnLst>
                                </p:cTn>
                              </p:par>
                              <p:par>
                                <p:cTn id="245" presetID="8" presetClass="emph" presetSubtype="0" fill="hold" grpId="1" nodeType="withEffect">
                                  <p:stCondLst>
                                    <p:cond delay="0"/>
                                  </p:stCondLst>
                                  <p:childTnLst>
                                    <p:animRot by="21600000">
                                      <p:cBhvr>
                                        <p:cTn id="246" dur="2250" fill="hold"/>
                                        <p:tgtEl>
                                          <p:spTgt spid="67"/>
                                        </p:tgtEl>
                                        <p:attrNameLst>
                                          <p:attrName>r</p:attrName>
                                        </p:attrNameLst>
                                      </p:cBhvr>
                                    </p:animRot>
                                  </p:childTnLst>
                                </p:cTn>
                              </p:par>
                              <p:par>
                                <p:cTn id="247" presetID="8" presetClass="emph" presetSubtype="0" fill="hold" grpId="1" nodeType="withEffect">
                                  <p:stCondLst>
                                    <p:cond delay="0"/>
                                  </p:stCondLst>
                                  <p:childTnLst>
                                    <p:animRot by="21600000">
                                      <p:cBhvr>
                                        <p:cTn id="248" dur="2250" fill="hold"/>
                                        <p:tgtEl>
                                          <p:spTgt spid="68"/>
                                        </p:tgtEl>
                                        <p:attrNameLst>
                                          <p:attrName>r</p:attrName>
                                        </p:attrNameLst>
                                      </p:cBhvr>
                                    </p:animRot>
                                  </p:childTnLst>
                                </p:cTn>
                              </p:par>
                              <p:par>
                                <p:cTn id="249" presetID="8" presetClass="emph" presetSubtype="0" fill="hold" grpId="1" nodeType="withEffect">
                                  <p:stCondLst>
                                    <p:cond delay="0"/>
                                  </p:stCondLst>
                                  <p:childTnLst>
                                    <p:animRot by="21600000">
                                      <p:cBhvr>
                                        <p:cTn id="250" dur="2250" fill="hold"/>
                                        <p:tgtEl>
                                          <p:spTgt spid="65"/>
                                        </p:tgtEl>
                                        <p:attrNameLst>
                                          <p:attrName>r</p:attrName>
                                        </p:attrNameLst>
                                      </p:cBhvr>
                                    </p:animRot>
                                  </p:childTnLst>
                                </p:cTn>
                              </p:par>
                              <p:par>
                                <p:cTn id="251" presetID="8" presetClass="emph" presetSubtype="0" fill="hold" grpId="1" nodeType="withEffect">
                                  <p:stCondLst>
                                    <p:cond delay="0"/>
                                  </p:stCondLst>
                                  <p:childTnLst>
                                    <p:animRot by="21600000">
                                      <p:cBhvr>
                                        <p:cTn id="252" dur="2250" fill="hold"/>
                                        <p:tgtEl>
                                          <p:spTgt spid="66"/>
                                        </p:tgtEl>
                                        <p:attrNameLst>
                                          <p:attrName>r</p:attrName>
                                        </p:attrNameLst>
                                      </p:cBhvr>
                                    </p:animRot>
                                  </p:childTnLst>
                                </p:cTn>
                              </p:par>
                              <p:par>
                                <p:cTn id="253" presetID="8" presetClass="emph" presetSubtype="0" fill="hold" grpId="1" nodeType="withEffect">
                                  <p:stCondLst>
                                    <p:cond delay="0"/>
                                  </p:stCondLst>
                                  <p:childTnLst>
                                    <p:animRot by="21600000">
                                      <p:cBhvr>
                                        <p:cTn id="254" dur="2250" fill="hold"/>
                                        <p:tgtEl>
                                          <p:spTgt spid="61"/>
                                        </p:tgtEl>
                                        <p:attrNameLst>
                                          <p:attrName>r</p:attrName>
                                        </p:attrNameLst>
                                      </p:cBhvr>
                                    </p:animRot>
                                  </p:childTnLst>
                                </p:cTn>
                              </p:par>
                              <p:par>
                                <p:cTn id="255" presetID="8" presetClass="emph" presetSubtype="0" fill="hold" grpId="1" nodeType="withEffect">
                                  <p:stCondLst>
                                    <p:cond delay="0"/>
                                  </p:stCondLst>
                                  <p:childTnLst>
                                    <p:animRot by="21600000">
                                      <p:cBhvr>
                                        <p:cTn id="256" dur="2250" fill="hold"/>
                                        <p:tgtEl>
                                          <p:spTgt spid="62"/>
                                        </p:tgtEl>
                                        <p:attrNameLst>
                                          <p:attrName>r</p:attrName>
                                        </p:attrNameLst>
                                      </p:cBhvr>
                                    </p:animRot>
                                  </p:childTnLst>
                                </p:cTn>
                              </p:par>
                              <p:par>
                                <p:cTn id="257" presetID="8" presetClass="emph" presetSubtype="0" fill="hold" grpId="1" nodeType="withEffect">
                                  <p:stCondLst>
                                    <p:cond delay="0"/>
                                  </p:stCondLst>
                                  <p:childTnLst>
                                    <p:animRot by="21600000">
                                      <p:cBhvr>
                                        <p:cTn id="258" dur="2250" fill="hold"/>
                                        <p:tgtEl>
                                          <p:spTgt spid="59"/>
                                        </p:tgtEl>
                                        <p:attrNameLst>
                                          <p:attrName>r</p:attrName>
                                        </p:attrNameLst>
                                      </p:cBhvr>
                                    </p:animRot>
                                  </p:childTnLst>
                                </p:cTn>
                              </p:par>
                              <p:par>
                                <p:cTn id="259" presetID="8" presetClass="emph" presetSubtype="0" fill="hold" grpId="1" nodeType="withEffect">
                                  <p:stCondLst>
                                    <p:cond delay="0"/>
                                  </p:stCondLst>
                                  <p:childTnLst>
                                    <p:animRot by="21600000">
                                      <p:cBhvr>
                                        <p:cTn id="260" dur="2250" fill="hold"/>
                                        <p:tgtEl>
                                          <p:spTgt spid="60"/>
                                        </p:tgtEl>
                                        <p:attrNameLst>
                                          <p:attrName>r</p:attrName>
                                        </p:attrNameLst>
                                      </p:cBhvr>
                                    </p:animRot>
                                  </p:childTnLst>
                                </p:cTn>
                              </p:par>
                              <p:par>
                                <p:cTn id="261" presetID="8" presetClass="emph" presetSubtype="0" fill="hold" grpId="1" nodeType="withEffect">
                                  <p:stCondLst>
                                    <p:cond delay="0"/>
                                  </p:stCondLst>
                                  <p:childTnLst>
                                    <p:animRot by="21600000">
                                      <p:cBhvr>
                                        <p:cTn id="262" dur="2250" fill="hold"/>
                                        <p:tgtEl>
                                          <p:spTgt spid="55"/>
                                        </p:tgtEl>
                                        <p:attrNameLst>
                                          <p:attrName>r</p:attrName>
                                        </p:attrNameLst>
                                      </p:cBhvr>
                                    </p:animRot>
                                  </p:childTnLst>
                                </p:cTn>
                              </p:par>
                              <p:par>
                                <p:cTn id="263" presetID="8" presetClass="emph" presetSubtype="0" fill="hold" grpId="1" nodeType="withEffect">
                                  <p:stCondLst>
                                    <p:cond delay="0"/>
                                  </p:stCondLst>
                                  <p:childTnLst>
                                    <p:animRot by="21600000">
                                      <p:cBhvr>
                                        <p:cTn id="264" dur="2250" fill="hold"/>
                                        <p:tgtEl>
                                          <p:spTgt spid="56"/>
                                        </p:tgtEl>
                                        <p:attrNameLst>
                                          <p:attrName>r</p:attrName>
                                        </p:attrNameLst>
                                      </p:cBhvr>
                                    </p:animRot>
                                  </p:childTnLst>
                                </p:cTn>
                              </p:par>
                              <p:par>
                                <p:cTn id="265" presetID="8" presetClass="emph" presetSubtype="0" fill="hold" grpId="1" nodeType="withEffect">
                                  <p:stCondLst>
                                    <p:cond delay="0"/>
                                  </p:stCondLst>
                                  <p:childTnLst>
                                    <p:animRot by="21600000">
                                      <p:cBhvr>
                                        <p:cTn id="266" dur="2250" fill="hold"/>
                                        <p:tgtEl>
                                          <p:spTgt spid="53"/>
                                        </p:tgtEl>
                                        <p:attrNameLst>
                                          <p:attrName>r</p:attrName>
                                        </p:attrNameLst>
                                      </p:cBhvr>
                                    </p:animRot>
                                  </p:childTnLst>
                                </p:cTn>
                              </p:par>
                              <p:par>
                                <p:cTn id="267" presetID="8" presetClass="emph" presetSubtype="0" fill="hold" grpId="1" nodeType="withEffect">
                                  <p:stCondLst>
                                    <p:cond delay="0"/>
                                  </p:stCondLst>
                                  <p:childTnLst>
                                    <p:animRot by="21600000">
                                      <p:cBhvr>
                                        <p:cTn id="268" dur="2250" fill="hold"/>
                                        <p:tgtEl>
                                          <p:spTgt spid="54"/>
                                        </p:tgtEl>
                                        <p:attrNameLst>
                                          <p:attrName>r</p:attrName>
                                        </p:attrNameLst>
                                      </p:cBhvr>
                                    </p:animRot>
                                  </p:childTnLst>
                                </p:cTn>
                              </p:par>
                              <p:par>
                                <p:cTn id="269" presetID="8" presetClass="emph" presetSubtype="0" fill="hold" grpId="1" nodeType="withEffect">
                                  <p:stCondLst>
                                    <p:cond delay="0"/>
                                  </p:stCondLst>
                                  <p:childTnLst>
                                    <p:animRot by="21600000">
                                      <p:cBhvr>
                                        <p:cTn id="270" dur="2250" fill="hold"/>
                                        <p:tgtEl>
                                          <p:spTgt spid="89"/>
                                        </p:tgtEl>
                                        <p:attrNameLst>
                                          <p:attrName>r</p:attrName>
                                        </p:attrNameLst>
                                      </p:cBhvr>
                                    </p:animRot>
                                  </p:childTnLst>
                                </p:cTn>
                              </p:par>
                              <p:par>
                                <p:cTn id="271" presetID="8" presetClass="emph" presetSubtype="0" fill="hold" grpId="1" nodeType="withEffect">
                                  <p:stCondLst>
                                    <p:cond delay="0"/>
                                  </p:stCondLst>
                                  <p:childTnLst>
                                    <p:animRot by="21600000">
                                      <p:cBhvr>
                                        <p:cTn id="272" dur="2250" fill="hold"/>
                                        <p:tgtEl>
                                          <p:spTgt spid="90"/>
                                        </p:tgtEl>
                                        <p:attrNameLst>
                                          <p:attrName>r</p:attrName>
                                        </p:attrNameLst>
                                      </p:cBhvr>
                                    </p:animRot>
                                  </p:childTnLst>
                                </p:cTn>
                              </p:par>
                              <p:par>
                                <p:cTn id="273" presetID="8" presetClass="emph" presetSubtype="0" fill="hold" grpId="1" nodeType="withEffect">
                                  <p:stCondLst>
                                    <p:cond delay="0"/>
                                  </p:stCondLst>
                                  <p:childTnLst>
                                    <p:animRot by="21600000">
                                      <p:cBhvr>
                                        <p:cTn id="274" dur="2250" fill="hold"/>
                                        <p:tgtEl>
                                          <p:spTgt spid="87"/>
                                        </p:tgtEl>
                                        <p:attrNameLst>
                                          <p:attrName>r</p:attrName>
                                        </p:attrNameLst>
                                      </p:cBhvr>
                                    </p:animRot>
                                  </p:childTnLst>
                                </p:cTn>
                              </p:par>
                              <p:par>
                                <p:cTn id="275" presetID="8" presetClass="emph" presetSubtype="0" fill="hold" grpId="1" nodeType="withEffect">
                                  <p:stCondLst>
                                    <p:cond delay="0"/>
                                  </p:stCondLst>
                                  <p:childTnLst>
                                    <p:animRot by="21600000">
                                      <p:cBhvr>
                                        <p:cTn id="276" dur="2250" fill="hold"/>
                                        <p:tgtEl>
                                          <p:spTgt spid="88"/>
                                        </p:tgtEl>
                                        <p:attrNameLst>
                                          <p:attrName>r</p:attrName>
                                        </p:attrNameLst>
                                      </p:cBhvr>
                                    </p:animRot>
                                  </p:childTnLst>
                                </p:cTn>
                              </p:par>
                              <p:par>
                                <p:cTn id="277" presetID="8" presetClass="emph" presetSubtype="0" fill="hold" grpId="1" nodeType="withEffect">
                                  <p:stCondLst>
                                    <p:cond delay="0"/>
                                  </p:stCondLst>
                                  <p:childTnLst>
                                    <p:animRot by="21600000">
                                      <p:cBhvr>
                                        <p:cTn id="278" dur="2250" fill="hold"/>
                                        <p:tgtEl>
                                          <p:spTgt spid="83"/>
                                        </p:tgtEl>
                                        <p:attrNameLst>
                                          <p:attrName>r</p:attrName>
                                        </p:attrNameLst>
                                      </p:cBhvr>
                                    </p:animRot>
                                  </p:childTnLst>
                                </p:cTn>
                              </p:par>
                              <p:par>
                                <p:cTn id="279" presetID="8" presetClass="emph" presetSubtype="0" fill="hold" grpId="1" nodeType="withEffect">
                                  <p:stCondLst>
                                    <p:cond delay="0"/>
                                  </p:stCondLst>
                                  <p:childTnLst>
                                    <p:animRot by="21600000">
                                      <p:cBhvr>
                                        <p:cTn id="280" dur="2250" fill="hold"/>
                                        <p:tgtEl>
                                          <p:spTgt spid="84"/>
                                        </p:tgtEl>
                                        <p:attrNameLst>
                                          <p:attrName>r</p:attrName>
                                        </p:attrNameLst>
                                      </p:cBhvr>
                                    </p:animRot>
                                  </p:childTnLst>
                                </p:cTn>
                              </p:par>
                              <p:par>
                                <p:cTn id="281" presetID="8" presetClass="emph" presetSubtype="0" fill="hold" grpId="1" nodeType="withEffect">
                                  <p:stCondLst>
                                    <p:cond delay="0"/>
                                  </p:stCondLst>
                                  <p:childTnLst>
                                    <p:animRot by="21600000">
                                      <p:cBhvr>
                                        <p:cTn id="282" dur="2250" fill="hold"/>
                                        <p:tgtEl>
                                          <p:spTgt spid="81"/>
                                        </p:tgtEl>
                                        <p:attrNameLst>
                                          <p:attrName>r</p:attrName>
                                        </p:attrNameLst>
                                      </p:cBhvr>
                                    </p:animRot>
                                  </p:childTnLst>
                                </p:cTn>
                              </p:par>
                              <p:par>
                                <p:cTn id="283" presetID="8" presetClass="emph" presetSubtype="0" fill="hold" grpId="1" nodeType="withEffect">
                                  <p:stCondLst>
                                    <p:cond delay="0"/>
                                  </p:stCondLst>
                                  <p:childTnLst>
                                    <p:animRot by="21600000">
                                      <p:cBhvr>
                                        <p:cTn id="284" dur="2250" fill="hold"/>
                                        <p:tgtEl>
                                          <p:spTgt spid="82"/>
                                        </p:tgtEl>
                                        <p:attrNameLst>
                                          <p:attrName>r</p:attrName>
                                        </p:attrNameLst>
                                      </p:cBhvr>
                                    </p:animRot>
                                  </p:childTnLst>
                                </p:cTn>
                              </p:par>
                              <p:par>
                                <p:cTn id="285" presetID="8" presetClass="emph" presetSubtype="0" fill="hold" grpId="1" nodeType="withEffect">
                                  <p:stCondLst>
                                    <p:cond delay="0"/>
                                  </p:stCondLst>
                                  <p:childTnLst>
                                    <p:animRot by="21600000">
                                      <p:cBhvr>
                                        <p:cTn id="286" dur="2250" fill="hold"/>
                                        <p:tgtEl>
                                          <p:spTgt spid="77"/>
                                        </p:tgtEl>
                                        <p:attrNameLst>
                                          <p:attrName>r</p:attrName>
                                        </p:attrNameLst>
                                      </p:cBhvr>
                                    </p:animRot>
                                  </p:childTnLst>
                                </p:cTn>
                              </p:par>
                              <p:par>
                                <p:cTn id="287" presetID="8" presetClass="emph" presetSubtype="0" fill="hold" grpId="1" nodeType="withEffect">
                                  <p:stCondLst>
                                    <p:cond delay="0"/>
                                  </p:stCondLst>
                                  <p:childTnLst>
                                    <p:animRot by="21600000">
                                      <p:cBhvr>
                                        <p:cTn id="288" dur="2250" fill="hold"/>
                                        <p:tgtEl>
                                          <p:spTgt spid="78"/>
                                        </p:tgtEl>
                                        <p:attrNameLst>
                                          <p:attrName>r</p:attrName>
                                        </p:attrNameLst>
                                      </p:cBhvr>
                                    </p:animRot>
                                  </p:childTnLst>
                                </p:cTn>
                              </p:par>
                              <p:par>
                                <p:cTn id="289" presetID="8" presetClass="emph" presetSubtype="0" fill="hold" grpId="1" nodeType="withEffect">
                                  <p:stCondLst>
                                    <p:cond delay="0"/>
                                  </p:stCondLst>
                                  <p:childTnLst>
                                    <p:animRot by="21600000">
                                      <p:cBhvr>
                                        <p:cTn id="290" dur="2250" fill="hold"/>
                                        <p:tgtEl>
                                          <p:spTgt spid="75"/>
                                        </p:tgtEl>
                                        <p:attrNameLst>
                                          <p:attrName>r</p:attrName>
                                        </p:attrNameLst>
                                      </p:cBhvr>
                                    </p:animRot>
                                  </p:childTnLst>
                                </p:cTn>
                              </p:par>
                              <p:par>
                                <p:cTn id="291" presetID="8" presetClass="emph" presetSubtype="0" fill="hold" grpId="1" nodeType="withEffect">
                                  <p:stCondLst>
                                    <p:cond delay="0"/>
                                  </p:stCondLst>
                                  <p:childTnLst>
                                    <p:animRot by="21600000">
                                      <p:cBhvr>
                                        <p:cTn id="292" dur="2250" fill="hold"/>
                                        <p:tgtEl>
                                          <p:spTgt spid="76"/>
                                        </p:tgtEl>
                                        <p:attrNameLst>
                                          <p:attrName>r</p:attrName>
                                        </p:attrNameLst>
                                      </p:cBhvr>
                                    </p:animRot>
                                  </p:childTnLst>
                                </p:cTn>
                              </p:par>
                              <p:par>
                                <p:cTn id="293" presetID="2" presetClass="entr" presetSubtype="12" fill="hold" grpId="0" nodeType="withEffect">
                                  <p:stCondLst>
                                    <p:cond delay="0"/>
                                  </p:stCondLst>
                                  <p:childTnLst>
                                    <p:set>
                                      <p:cBhvr>
                                        <p:cTn id="294" dur="1" fill="hold">
                                          <p:stCondLst>
                                            <p:cond delay="0"/>
                                          </p:stCondLst>
                                        </p:cTn>
                                        <p:tgtEl>
                                          <p:spTgt spid="111"/>
                                        </p:tgtEl>
                                        <p:attrNameLst>
                                          <p:attrName>style.visibility</p:attrName>
                                        </p:attrNameLst>
                                      </p:cBhvr>
                                      <p:to>
                                        <p:strVal val="visible"/>
                                      </p:to>
                                    </p:set>
                                    <p:anim calcmode="lin" valueType="num">
                                      <p:cBhvr additive="base">
                                        <p:cTn id="295" dur="2250" fill="hold"/>
                                        <p:tgtEl>
                                          <p:spTgt spid="111"/>
                                        </p:tgtEl>
                                        <p:attrNameLst>
                                          <p:attrName>ppt_x</p:attrName>
                                        </p:attrNameLst>
                                      </p:cBhvr>
                                      <p:tavLst>
                                        <p:tav tm="0">
                                          <p:val>
                                            <p:strVal val="0-#ppt_w/2"/>
                                          </p:val>
                                        </p:tav>
                                        <p:tav tm="100000">
                                          <p:val>
                                            <p:strVal val="#ppt_x"/>
                                          </p:val>
                                        </p:tav>
                                      </p:tavLst>
                                    </p:anim>
                                    <p:anim calcmode="lin" valueType="num">
                                      <p:cBhvr additive="base">
                                        <p:cTn id="296" dur="2250" fill="hold"/>
                                        <p:tgtEl>
                                          <p:spTgt spid="111"/>
                                        </p:tgtEl>
                                        <p:attrNameLst>
                                          <p:attrName>ppt_y</p:attrName>
                                        </p:attrNameLst>
                                      </p:cBhvr>
                                      <p:tavLst>
                                        <p:tav tm="0">
                                          <p:val>
                                            <p:strVal val="1+#ppt_h/2"/>
                                          </p:val>
                                        </p:tav>
                                        <p:tav tm="100000">
                                          <p:val>
                                            <p:strVal val="#ppt_y"/>
                                          </p:val>
                                        </p:tav>
                                      </p:tavLst>
                                    </p:anim>
                                  </p:childTnLst>
                                </p:cTn>
                              </p:par>
                              <p:par>
                                <p:cTn id="297" presetID="2" presetClass="entr" presetSubtype="12" fill="hold" grpId="0" nodeType="withEffect">
                                  <p:stCondLst>
                                    <p:cond delay="0"/>
                                  </p:stCondLst>
                                  <p:childTnLst>
                                    <p:set>
                                      <p:cBhvr>
                                        <p:cTn id="298" dur="1" fill="hold">
                                          <p:stCondLst>
                                            <p:cond delay="0"/>
                                          </p:stCondLst>
                                        </p:cTn>
                                        <p:tgtEl>
                                          <p:spTgt spid="112"/>
                                        </p:tgtEl>
                                        <p:attrNameLst>
                                          <p:attrName>style.visibility</p:attrName>
                                        </p:attrNameLst>
                                      </p:cBhvr>
                                      <p:to>
                                        <p:strVal val="visible"/>
                                      </p:to>
                                    </p:set>
                                    <p:anim calcmode="lin" valueType="num">
                                      <p:cBhvr additive="base">
                                        <p:cTn id="299" dur="2250" fill="hold"/>
                                        <p:tgtEl>
                                          <p:spTgt spid="112"/>
                                        </p:tgtEl>
                                        <p:attrNameLst>
                                          <p:attrName>ppt_x</p:attrName>
                                        </p:attrNameLst>
                                      </p:cBhvr>
                                      <p:tavLst>
                                        <p:tav tm="0">
                                          <p:val>
                                            <p:strVal val="0-#ppt_w/2"/>
                                          </p:val>
                                        </p:tav>
                                        <p:tav tm="100000">
                                          <p:val>
                                            <p:strVal val="#ppt_x"/>
                                          </p:val>
                                        </p:tav>
                                      </p:tavLst>
                                    </p:anim>
                                    <p:anim calcmode="lin" valueType="num">
                                      <p:cBhvr additive="base">
                                        <p:cTn id="300" dur="2250" fill="hold"/>
                                        <p:tgtEl>
                                          <p:spTgt spid="112"/>
                                        </p:tgtEl>
                                        <p:attrNameLst>
                                          <p:attrName>ppt_y</p:attrName>
                                        </p:attrNameLst>
                                      </p:cBhvr>
                                      <p:tavLst>
                                        <p:tav tm="0">
                                          <p:val>
                                            <p:strVal val="1+#ppt_h/2"/>
                                          </p:val>
                                        </p:tav>
                                        <p:tav tm="100000">
                                          <p:val>
                                            <p:strVal val="#ppt_y"/>
                                          </p:val>
                                        </p:tav>
                                      </p:tavLst>
                                    </p:anim>
                                  </p:childTnLst>
                                </p:cTn>
                              </p:par>
                              <p:par>
                                <p:cTn id="301" presetID="2" presetClass="entr" presetSubtype="12" fill="hold" grpId="0" nodeType="withEffect">
                                  <p:stCondLst>
                                    <p:cond delay="0"/>
                                  </p:stCondLst>
                                  <p:childTnLst>
                                    <p:set>
                                      <p:cBhvr>
                                        <p:cTn id="302" dur="1" fill="hold">
                                          <p:stCondLst>
                                            <p:cond delay="0"/>
                                          </p:stCondLst>
                                        </p:cTn>
                                        <p:tgtEl>
                                          <p:spTgt spid="109"/>
                                        </p:tgtEl>
                                        <p:attrNameLst>
                                          <p:attrName>style.visibility</p:attrName>
                                        </p:attrNameLst>
                                      </p:cBhvr>
                                      <p:to>
                                        <p:strVal val="visible"/>
                                      </p:to>
                                    </p:set>
                                    <p:anim calcmode="lin" valueType="num">
                                      <p:cBhvr additive="base">
                                        <p:cTn id="303" dur="2250" fill="hold"/>
                                        <p:tgtEl>
                                          <p:spTgt spid="109"/>
                                        </p:tgtEl>
                                        <p:attrNameLst>
                                          <p:attrName>ppt_x</p:attrName>
                                        </p:attrNameLst>
                                      </p:cBhvr>
                                      <p:tavLst>
                                        <p:tav tm="0">
                                          <p:val>
                                            <p:strVal val="0-#ppt_w/2"/>
                                          </p:val>
                                        </p:tav>
                                        <p:tav tm="100000">
                                          <p:val>
                                            <p:strVal val="#ppt_x"/>
                                          </p:val>
                                        </p:tav>
                                      </p:tavLst>
                                    </p:anim>
                                    <p:anim calcmode="lin" valueType="num">
                                      <p:cBhvr additive="base">
                                        <p:cTn id="304" dur="2250" fill="hold"/>
                                        <p:tgtEl>
                                          <p:spTgt spid="109"/>
                                        </p:tgtEl>
                                        <p:attrNameLst>
                                          <p:attrName>ppt_y</p:attrName>
                                        </p:attrNameLst>
                                      </p:cBhvr>
                                      <p:tavLst>
                                        <p:tav tm="0">
                                          <p:val>
                                            <p:strVal val="1+#ppt_h/2"/>
                                          </p:val>
                                        </p:tav>
                                        <p:tav tm="100000">
                                          <p:val>
                                            <p:strVal val="#ppt_y"/>
                                          </p:val>
                                        </p:tav>
                                      </p:tavLst>
                                    </p:anim>
                                  </p:childTnLst>
                                </p:cTn>
                              </p:par>
                              <p:par>
                                <p:cTn id="305" presetID="2" presetClass="entr" presetSubtype="12" fill="hold" grpId="0" nodeType="withEffect">
                                  <p:stCondLst>
                                    <p:cond delay="0"/>
                                  </p:stCondLst>
                                  <p:childTnLst>
                                    <p:set>
                                      <p:cBhvr>
                                        <p:cTn id="306" dur="1" fill="hold">
                                          <p:stCondLst>
                                            <p:cond delay="0"/>
                                          </p:stCondLst>
                                        </p:cTn>
                                        <p:tgtEl>
                                          <p:spTgt spid="110"/>
                                        </p:tgtEl>
                                        <p:attrNameLst>
                                          <p:attrName>style.visibility</p:attrName>
                                        </p:attrNameLst>
                                      </p:cBhvr>
                                      <p:to>
                                        <p:strVal val="visible"/>
                                      </p:to>
                                    </p:set>
                                    <p:anim calcmode="lin" valueType="num">
                                      <p:cBhvr additive="base">
                                        <p:cTn id="307" dur="2250" fill="hold"/>
                                        <p:tgtEl>
                                          <p:spTgt spid="110"/>
                                        </p:tgtEl>
                                        <p:attrNameLst>
                                          <p:attrName>ppt_x</p:attrName>
                                        </p:attrNameLst>
                                      </p:cBhvr>
                                      <p:tavLst>
                                        <p:tav tm="0">
                                          <p:val>
                                            <p:strVal val="0-#ppt_w/2"/>
                                          </p:val>
                                        </p:tav>
                                        <p:tav tm="100000">
                                          <p:val>
                                            <p:strVal val="#ppt_x"/>
                                          </p:val>
                                        </p:tav>
                                      </p:tavLst>
                                    </p:anim>
                                    <p:anim calcmode="lin" valueType="num">
                                      <p:cBhvr additive="base">
                                        <p:cTn id="308" dur="2250" fill="hold"/>
                                        <p:tgtEl>
                                          <p:spTgt spid="110"/>
                                        </p:tgtEl>
                                        <p:attrNameLst>
                                          <p:attrName>ppt_y</p:attrName>
                                        </p:attrNameLst>
                                      </p:cBhvr>
                                      <p:tavLst>
                                        <p:tav tm="0">
                                          <p:val>
                                            <p:strVal val="1+#ppt_h/2"/>
                                          </p:val>
                                        </p:tav>
                                        <p:tav tm="100000">
                                          <p:val>
                                            <p:strVal val="#ppt_y"/>
                                          </p:val>
                                        </p:tav>
                                      </p:tavLst>
                                    </p:anim>
                                  </p:childTnLst>
                                </p:cTn>
                              </p:par>
                              <p:par>
                                <p:cTn id="309" presetID="2" presetClass="entr" presetSubtype="12" fill="hold" grpId="0" nodeType="withEffect">
                                  <p:stCondLst>
                                    <p:cond delay="0"/>
                                  </p:stCondLst>
                                  <p:childTnLst>
                                    <p:set>
                                      <p:cBhvr>
                                        <p:cTn id="310" dur="1" fill="hold">
                                          <p:stCondLst>
                                            <p:cond delay="0"/>
                                          </p:stCondLst>
                                        </p:cTn>
                                        <p:tgtEl>
                                          <p:spTgt spid="105"/>
                                        </p:tgtEl>
                                        <p:attrNameLst>
                                          <p:attrName>style.visibility</p:attrName>
                                        </p:attrNameLst>
                                      </p:cBhvr>
                                      <p:to>
                                        <p:strVal val="visible"/>
                                      </p:to>
                                    </p:set>
                                    <p:anim calcmode="lin" valueType="num">
                                      <p:cBhvr additive="base">
                                        <p:cTn id="311" dur="2250" fill="hold"/>
                                        <p:tgtEl>
                                          <p:spTgt spid="105"/>
                                        </p:tgtEl>
                                        <p:attrNameLst>
                                          <p:attrName>ppt_x</p:attrName>
                                        </p:attrNameLst>
                                      </p:cBhvr>
                                      <p:tavLst>
                                        <p:tav tm="0">
                                          <p:val>
                                            <p:strVal val="0-#ppt_w/2"/>
                                          </p:val>
                                        </p:tav>
                                        <p:tav tm="100000">
                                          <p:val>
                                            <p:strVal val="#ppt_x"/>
                                          </p:val>
                                        </p:tav>
                                      </p:tavLst>
                                    </p:anim>
                                    <p:anim calcmode="lin" valueType="num">
                                      <p:cBhvr additive="base">
                                        <p:cTn id="312" dur="2250" fill="hold"/>
                                        <p:tgtEl>
                                          <p:spTgt spid="105"/>
                                        </p:tgtEl>
                                        <p:attrNameLst>
                                          <p:attrName>ppt_y</p:attrName>
                                        </p:attrNameLst>
                                      </p:cBhvr>
                                      <p:tavLst>
                                        <p:tav tm="0">
                                          <p:val>
                                            <p:strVal val="1+#ppt_h/2"/>
                                          </p:val>
                                        </p:tav>
                                        <p:tav tm="100000">
                                          <p:val>
                                            <p:strVal val="#ppt_y"/>
                                          </p:val>
                                        </p:tav>
                                      </p:tavLst>
                                    </p:anim>
                                  </p:childTnLst>
                                </p:cTn>
                              </p:par>
                              <p:par>
                                <p:cTn id="313" presetID="2" presetClass="entr" presetSubtype="12" fill="hold" grpId="0" nodeType="withEffect">
                                  <p:stCondLst>
                                    <p:cond delay="0"/>
                                  </p:stCondLst>
                                  <p:childTnLst>
                                    <p:set>
                                      <p:cBhvr>
                                        <p:cTn id="314" dur="1" fill="hold">
                                          <p:stCondLst>
                                            <p:cond delay="0"/>
                                          </p:stCondLst>
                                        </p:cTn>
                                        <p:tgtEl>
                                          <p:spTgt spid="106"/>
                                        </p:tgtEl>
                                        <p:attrNameLst>
                                          <p:attrName>style.visibility</p:attrName>
                                        </p:attrNameLst>
                                      </p:cBhvr>
                                      <p:to>
                                        <p:strVal val="visible"/>
                                      </p:to>
                                    </p:set>
                                    <p:anim calcmode="lin" valueType="num">
                                      <p:cBhvr additive="base">
                                        <p:cTn id="315" dur="2250" fill="hold"/>
                                        <p:tgtEl>
                                          <p:spTgt spid="106"/>
                                        </p:tgtEl>
                                        <p:attrNameLst>
                                          <p:attrName>ppt_x</p:attrName>
                                        </p:attrNameLst>
                                      </p:cBhvr>
                                      <p:tavLst>
                                        <p:tav tm="0">
                                          <p:val>
                                            <p:strVal val="0-#ppt_w/2"/>
                                          </p:val>
                                        </p:tav>
                                        <p:tav tm="100000">
                                          <p:val>
                                            <p:strVal val="#ppt_x"/>
                                          </p:val>
                                        </p:tav>
                                      </p:tavLst>
                                    </p:anim>
                                    <p:anim calcmode="lin" valueType="num">
                                      <p:cBhvr additive="base">
                                        <p:cTn id="316" dur="2250" fill="hold"/>
                                        <p:tgtEl>
                                          <p:spTgt spid="106"/>
                                        </p:tgtEl>
                                        <p:attrNameLst>
                                          <p:attrName>ppt_y</p:attrName>
                                        </p:attrNameLst>
                                      </p:cBhvr>
                                      <p:tavLst>
                                        <p:tav tm="0">
                                          <p:val>
                                            <p:strVal val="1+#ppt_h/2"/>
                                          </p:val>
                                        </p:tav>
                                        <p:tav tm="100000">
                                          <p:val>
                                            <p:strVal val="#ppt_y"/>
                                          </p:val>
                                        </p:tav>
                                      </p:tavLst>
                                    </p:anim>
                                  </p:childTnLst>
                                </p:cTn>
                              </p:par>
                              <p:par>
                                <p:cTn id="317" presetID="2" presetClass="entr" presetSubtype="12" fill="hold" grpId="0" nodeType="withEffect">
                                  <p:stCondLst>
                                    <p:cond delay="0"/>
                                  </p:stCondLst>
                                  <p:childTnLst>
                                    <p:set>
                                      <p:cBhvr>
                                        <p:cTn id="318" dur="1" fill="hold">
                                          <p:stCondLst>
                                            <p:cond delay="0"/>
                                          </p:stCondLst>
                                        </p:cTn>
                                        <p:tgtEl>
                                          <p:spTgt spid="103"/>
                                        </p:tgtEl>
                                        <p:attrNameLst>
                                          <p:attrName>style.visibility</p:attrName>
                                        </p:attrNameLst>
                                      </p:cBhvr>
                                      <p:to>
                                        <p:strVal val="visible"/>
                                      </p:to>
                                    </p:set>
                                    <p:anim calcmode="lin" valueType="num">
                                      <p:cBhvr additive="base">
                                        <p:cTn id="319" dur="2250" fill="hold"/>
                                        <p:tgtEl>
                                          <p:spTgt spid="103"/>
                                        </p:tgtEl>
                                        <p:attrNameLst>
                                          <p:attrName>ppt_x</p:attrName>
                                        </p:attrNameLst>
                                      </p:cBhvr>
                                      <p:tavLst>
                                        <p:tav tm="0">
                                          <p:val>
                                            <p:strVal val="0-#ppt_w/2"/>
                                          </p:val>
                                        </p:tav>
                                        <p:tav tm="100000">
                                          <p:val>
                                            <p:strVal val="#ppt_x"/>
                                          </p:val>
                                        </p:tav>
                                      </p:tavLst>
                                    </p:anim>
                                    <p:anim calcmode="lin" valueType="num">
                                      <p:cBhvr additive="base">
                                        <p:cTn id="320" dur="2250" fill="hold"/>
                                        <p:tgtEl>
                                          <p:spTgt spid="103"/>
                                        </p:tgtEl>
                                        <p:attrNameLst>
                                          <p:attrName>ppt_y</p:attrName>
                                        </p:attrNameLst>
                                      </p:cBhvr>
                                      <p:tavLst>
                                        <p:tav tm="0">
                                          <p:val>
                                            <p:strVal val="1+#ppt_h/2"/>
                                          </p:val>
                                        </p:tav>
                                        <p:tav tm="100000">
                                          <p:val>
                                            <p:strVal val="#ppt_y"/>
                                          </p:val>
                                        </p:tav>
                                      </p:tavLst>
                                    </p:anim>
                                  </p:childTnLst>
                                </p:cTn>
                              </p:par>
                              <p:par>
                                <p:cTn id="321" presetID="2" presetClass="entr" presetSubtype="12" fill="hold" grpId="0" nodeType="withEffect">
                                  <p:stCondLst>
                                    <p:cond delay="0"/>
                                  </p:stCondLst>
                                  <p:childTnLst>
                                    <p:set>
                                      <p:cBhvr>
                                        <p:cTn id="322" dur="1" fill="hold">
                                          <p:stCondLst>
                                            <p:cond delay="0"/>
                                          </p:stCondLst>
                                        </p:cTn>
                                        <p:tgtEl>
                                          <p:spTgt spid="104"/>
                                        </p:tgtEl>
                                        <p:attrNameLst>
                                          <p:attrName>style.visibility</p:attrName>
                                        </p:attrNameLst>
                                      </p:cBhvr>
                                      <p:to>
                                        <p:strVal val="visible"/>
                                      </p:to>
                                    </p:set>
                                    <p:anim calcmode="lin" valueType="num">
                                      <p:cBhvr additive="base">
                                        <p:cTn id="323" dur="2250" fill="hold"/>
                                        <p:tgtEl>
                                          <p:spTgt spid="104"/>
                                        </p:tgtEl>
                                        <p:attrNameLst>
                                          <p:attrName>ppt_x</p:attrName>
                                        </p:attrNameLst>
                                      </p:cBhvr>
                                      <p:tavLst>
                                        <p:tav tm="0">
                                          <p:val>
                                            <p:strVal val="0-#ppt_w/2"/>
                                          </p:val>
                                        </p:tav>
                                        <p:tav tm="100000">
                                          <p:val>
                                            <p:strVal val="#ppt_x"/>
                                          </p:val>
                                        </p:tav>
                                      </p:tavLst>
                                    </p:anim>
                                    <p:anim calcmode="lin" valueType="num">
                                      <p:cBhvr additive="base">
                                        <p:cTn id="324" dur="2250" fill="hold"/>
                                        <p:tgtEl>
                                          <p:spTgt spid="104"/>
                                        </p:tgtEl>
                                        <p:attrNameLst>
                                          <p:attrName>ppt_y</p:attrName>
                                        </p:attrNameLst>
                                      </p:cBhvr>
                                      <p:tavLst>
                                        <p:tav tm="0">
                                          <p:val>
                                            <p:strVal val="1+#ppt_h/2"/>
                                          </p:val>
                                        </p:tav>
                                        <p:tav tm="100000">
                                          <p:val>
                                            <p:strVal val="#ppt_y"/>
                                          </p:val>
                                        </p:tav>
                                      </p:tavLst>
                                    </p:anim>
                                  </p:childTnLst>
                                </p:cTn>
                              </p:par>
                              <p:par>
                                <p:cTn id="325" presetID="2" presetClass="entr" presetSubtype="12" fill="hold" grpId="0" nodeType="withEffect">
                                  <p:stCondLst>
                                    <p:cond delay="0"/>
                                  </p:stCondLst>
                                  <p:childTnLst>
                                    <p:set>
                                      <p:cBhvr>
                                        <p:cTn id="326" dur="1" fill="hold">
                                          <p:stCondLst>
                                            <p:cond delay="0"/>
                                          </p:stCondLst>
                                        </p:cTn>
                                        <p:tgtEl>
                                          <p:spTgt spid="99"/>
                                        </p:tgtEl>
                                        <p:attrNameLst>
                                          <p:attrName>style.visibility</p:attrName>
                                        </p:attrNameLst>
                                      </p:cBhvr>
                                      <p:to>
                                        <p:strVal val="visible"/>
                                      </p:to>
                                    </p:set>
                                    <p:anim calcmode="lin" valueType="num">
                                      <p:cBhvr additive="base">
                                        <p:cTn id="327" dur="2250" fill="hold"/>
                                        <p:tgtEl>
                                          <p:spTgt spid="99"/>
                                        </p:tgtEl>
                                        <p:attrNameLst>
                                          <p:attrName>ppt_x</p:attrName>
                                        </p:attrNameLst>
                                      </p:cBhvr>
                                      <p:tavLst>
                                        <p:tav tm="0">
                                          <p:val>
                                            <p:strVal val="0-#ppt_w/2"/>
                                          </p:val>
                                        </p:tav>
                                        <p:tav tm="100000">
                                          <p:val>
                                            <p:strVal val="#ppt_x"/>
                                          </p:val>
                                        </p:tav>
                                      </p:tavLst>
                                    </p:anim>
                                    <p:anim calcmode="lin" valueType="num">
                                      <p:cBhvr additive="base">
                                        <p:cTn id="328" dur="2250" fill="hold"/>
                                        <p:tgtEl>
                                          <p:spTgt spid="99"/>
                                        </p:tgtEl>
                                        <p:attrNameLst>
                                          <p:attrName>ppt_y</p:attrName>
                                        </p:attrNameLst>
                                      </p:cBhvr>
                                      <p:tavLst>
                                        <p:tav tm="0">
                                          <p:val>
                                            <p:strVal val="1+#ppt_h/2"/>
                                          </p:val>
                                        </p:tav>
                                        <p:tav tm="100000">
                                          <p:val>
                                            <p:strVal val="#ppt_y"/>
                                          </p:val>
                                        </p:tav>
                                      </p:tavLst>
                                    </p:anim>
                                  </p:childTnLst>
                                </p:cTn>
                              </p:par>
                              <p:par>
                                <p:cTn id="329" presetID="2" presetClass="entr" presetSubtype="12" fill="hold" grpId="0" nodeType="withEffect">
                                  <p:stCondLst>
                                    <p:cond delay="0"/>
                                  </p:stCondLst>
                                  <p:childTnLst>
                                    <p:set>
                                      <p:cBhvr>
                                        <p:cTn id="330" dur="1" fill="hold">
                                          <p:stCondLst>
                                            <p:cond delay="0"/>
                                          </p:stCondLst>
                                        </p:cTn>
                                        <p:tgtEl>
                                          <p:spTgt spid="100"/>
                                        </p:tgtEl>
                                        <p:attrNameLst>
                                          <p:attrName>style.visibility</p:attrName>
                                        </p:attrNameLst>
                                      </p:cBhvr>
                                      <p:to>
                                        <p:strVal val="visible"/>
                                      </p:to>
                                    </p:set>
                                    <p:anim calcmode="lin" valueType="num">
                                      <p:cBhvr additive="base">
                                        <p:cTn id="331" dur="2250" fill="hold"/>
                                        <p:tgtEl>
                                          <p:spTgt spid="100"/>
                                        </p:tgtEl>
                                        <p:attrNameLst>
                                          <p:attrName>ppt_x</p:attrName>
                                        </p:attrNameLst>
                                      </p:cBhvr>
                                      <p:tavLst>
                                        <p:tav tm="0">
                                          <p:val>
                                            <p:strVal val="0-#ppt_w/2"/>
                                          </p:val>
                                        </p:tav>
                                        <p:tav tm="100000">
                                          <p:val>
                                            <p:strVal val="#ppt_x"/>
                                          </p:val>
                                        </p:tav>
                                      </p:tavLst>
                                    </p:anim>
                                    <p:anim calcmode="lin" valueType="num">
                                      <p:cBhvr additive="base">
                                        <p:cTn id="332" dur="2250" fill="hold"/>
                                        <p:tgtEl>
                                          <p:spTgt spid="100"/>
                                        </p:tgtEl>
                                        <p:attrNameLst>
                                          <p:attrName>ppt_y</p:attrName>
                                        </p:attrNameLst>
                                      </p:cBhvr>
                                      <p:tavLst>
                                        <p:tav tm="0">
                                          <p:val>
                                            <p:strVal val="1+#ppt_h/2"/>
                                          </p:val>
                                        </p:tav>
                                        <p:tav tm="100000">
                                          <p:val>
                                            <p:strVal val="#ppt_y"/>
                                          </p:val>
                                        </p:tav>
                                      </p:tavLst>
                                    </p:anim>
                                  </p:childTnLst>
                                </p:cTn>
                              </p:par>
                              <p:par>
                                <p:cTn id="333" presetID="2" presetClass="entr" presetSubtype="12" fill="hold" grpId="0" nodeType="withEffect">
                                  <p:stCondLst>
                                    <p:cond delay="0"/>
                                  </p:stCondLst>
                                  <p:childTnLst>
                                    <p:set>
                                      <p:cBhvr>
                                        <p:cTn id="334" dur="1" fill="hold">
                                          <p:stCondLst>
                                            <p:cond delay="0"/>
                                          </p:stCondLst>
                                        </p:cTn>
                                        <p:tgtEl>
                                          <p:spTgt spid="97"/>
                                        </p:tgtEl>
                                        <p:attrNameLst>
                                          <p:attrName>style.visibility</p:attrName>
                                        </p:attrNameLst>
                                      </p:cBhvr>
                                      <p:to>
                                        <p:strVal val="visible"/>
                                      </p:to>
                                    </p:set>
                                    <p:anim calcmode="lin" valueType="num">
                                      <p:cBhvr additive="base">
                                        <p:cTn id="335" dur="2250" fill="hold"/>
                                        <p:tgtEl>
                                          <p:spTgt spid="97"/>
                                        </p:tgtEl>
                                        <p:attrNameLst>
                                          <p:attrName>ppt_x</p:attrName>
                                        </p:attrNameLst>
                                      </p:cBhvr>
                                      <p:tavLst>
                                        <p:tav tm="0">
                                          <p:val>
                                            <p:strVal val="0-#ppt_w/2"/>
                                          </p:val>
                                        </p:tav>
                                        <p:tav tm="100000">
                                          <p:val>
                                            <p:strVal val="#ppt_x"/>
                                          </p:val>
                                        </p:tav>
                                      </p:tavLst>
                                    </p:anim>
                                    <p:anim calcmode="lin" valueType="num">
                                      <p:cBhvr additive="base">
                                        <p:cTn id="336" dur="2250" fill="hold"/>
                                        <p:tgtEl>
                                          <p:spTgt spid="97"/>
                                        </p:tgtEl>
                                        <p:attrNameLst>
                                          <p:attrName>ppt_y</p:attrName>
                                        </p:attrNameLst>
                                      </p:cBhvr>
                                      <p:tavLst>
                                        <p:tav tm="0">
                                          <p:val>
                                            <p:strVal val="1+#ppt_h/2"/>
                                          </p:val>
                                        </p:tav>
                                        <p:tav tm="100000">
                                          <p:val>
                                            <p:strVal val="#ppt_y"/>
                                          </p:val>
                                        </p:tav>
                                      </p:tavLst>
                                    </p:anim>
                                  </p:childTnLst>
                                </p:cTn>
                              </p:par>
                              <p:par>
                                <p:cTn id="337" presetID="2" presetClass="entr" presetSubtype="12" fill="hold" grpId="0" nodeType="withEffect">
                                  <p:stCondLst>
                                    <p:cond delay="0"/>
                                  </p:stCondLst>
                                  <p:childTnLst>
                                    <p:set>
                                      <p:cBhvr>
                                        <p:cTn id="338" dur="1" fill="hold">
                                          <p:stCondLst>
                                            <p:cond delay="0"/>
                                          </p:stCondLst>
                                        </p:cTn>
                                        <p:tgtEl>
                                          <p:spTgt spid="98"/>
                                        </p:tgtEl>
                                        <p:attrNameLst>
                                          <p:attrName>style.visibility</p:attrName>
                                        </p:attrNameLst>
                                      </p:cBhvr>
                                      <p:to>
                                        <p:strVal val="visible"/>
                                      </p:to>
                                    </p:set>
                                    <p:anim calcmode="lin" valueType="num">
                                      <p:cBhvr additive="base">
                                        <p:cTn id="339" dur="2250" fill="hold"/>
                                        <p:tgtEl>
                                          <p:spTgt spid="98"/>
                                        </p:tgtEl>
                                        <p:attrNameLst>
                                          <p:attrName>ppt_x</p:attrName>
                                        </p:attrNameLst>
                                      </p:cBhvr>
                                      <p:tavLst>
                                        <p:tav tm="0">
                                          <p:val>
                                            <p:strVal val="0-#ppt_w/2"/>
                                          </p:val>
                                        </p:tav>
                                        <p:tav tm="100000">
                                          <p:val>
                                            <p:strVal val="#ppt_x"/>
                                          </p:val>
                                        </p:tav>
                                      </p:tavLst>
                                    </p:anim>
                                    <p:anim calcmode="lin" valueType="num">
                                      <p:cBhvr additive="base">
                                        <p:cTn id="340" dur="2250" fill="hold"/>
                                        <p:tgtEl>
                                          <p:spTgt spid="98"/>
                                        </p:tgtEl>
                                        <p:attrNameLst>
                                          <p:attrName>ppt_y</p:attrName>
                                        </p:attrNameLst>
                                      </p:cBhvr>
                                      <p:tavLst>
                                        <p:tav tm="0">
                                          <p:val>
                                            <p:strVal val="1+#ppt_h/2"/>
                                          </p:val>
                                        </p:tav>
                                        <p:tav tm="100000">
                                          <p:val>
                                            <p:strVal val="#ppt_y"/>
                                          </p:val>
                                        </p:tav>
                                      </p:tavLst>
                                    </p:anim>
                                  </p:childTnLst>
                                </p:cTn>
                              </p:par>
                              <p:par>
                                <p:cTn id="341" presetID="2" presetClass="entr" presetSubtype="12" fill="hold" grpId="0" nodeType="withEffect">
                                  <p:stCondLst>
                                    <p:cond delay="0"/>
                                  </p:stCondLst>
                                  <p:childTnLst>
                                    <p:set>
                                      <p:cBhvr>
                                        <p:cTn id="342" dur="1" fill="hold">
                                          <p:stCondLst>
                                            <p:cond delay="0"/>
                                          </p:stCondLst>
                                        </p:cTn>
                                        <p:tgtEl>
                                          <p:spTgt spid="133"/>
                                        </p:tgtEl>
                                        <p:attrNameLst>
                                          <p:attrName>style.visibility</p:attrName>
                                        </p:attrNameLst>
                                      </p:cBhvr>
                                      <p:to>
                                        <p:strVal val="visible"/>
                                      </p:to>
                                    </p:set>
                                    <p:anim calcmode="lin" valueType="num">
                                      <p:cBhvr additive="base">
                                        <p:cTn id="343" dur="2250" fill="hold"/>
                                        <p:tgtEl>
                                          <p:spTgt spid="133"/>
                                        </p:tgtEl>
                                        <p:attrNameLst>
                                          <p:attrName>ppt_x</p:attrName>
                                        </p:attrNameLst>
                                      </p:cBhvr>
                                      <p:tavLst>
                                        <p:tav tm="0">
                                          <p:val>
                                            <p:strVal val="0-#ppt_w/2"/>
                                          </p:val>
                                        </p:tav>
                                        <p:tav tm="100000">
                                          <p:val>
                                            <p:strVal val="#ppt_x"/>
                                          </p:val>
                                        </p:tav>
                                      </p:tavLst>
                                    </p:anim>
                                    <p:anim calcmode="lin" valueType="num">
                                      <p:cBhvr additive="base">
                                        <p:cTn id="344" dur="2250" fill="hold"/>
                                        <p:tgtEl>
                                          <p:spTgt spid="133"/>
                                        </p:tgtEl>
                                        <p:attrNameLst>
                                          <p:attrName>ppt_y</p:attrName>
                                        </p:attrNameLst>
                                      </p:cBhvr>
                                      <p:tavLst>
                                        <p:tav tm="0">
                                          <p:val>
                                            <p:strVal val="1+#ppt_h/2"/>
                                          </p:val>
                                        </p:tav>
                                        <p:tav tm="100000">
                                          <p:val>
                                            <p:strVal val="#ppt_y"/>
                                          </p:val>
                                        </p:tav>
                                      </p:tavLst>
                                    </p:anim>
                                  </p:childTnLst>
                                </p:cTn>
                              </p:par>
                              <p:par>
                                <p:cTn id="345" presetID="2" presetClass="entr" presetSubtype="12" fill="hold" grpId="0" nodeType="withEffect">
                                  <p:stCondLst>
                                    <p:cond delay="0"/>
                                  </p:stCondLst>
                                  <p:childTnLst>
                                    <p:set>
                                      <p:cBhvr>
                                        <p:cTn id="346" dur="1" fill="hold">
                                          <p:stCondLst>
                                            <p:cond delay="0"/>
                                          </p:stCondLst>
                                        </p:cTn>
                                        <p:tgtEl>
                                          <p:spTgt spid="134"/>
                                        </p:tgtEl>
                                        <p:attrNameLst>
                                          <p:attrName>style.visibility</p:attrName>
                                        </p:attrNameLst>
                                      </p:cBhvr>
                                      <p:to>
                                        <p:strVal val="visible"/>
                                      </p:to>
                                    </p:set>
                                    <p:anim calcmode="lin" valueType="num">
                                      <p:cBhvr additive="base">
                                        <p:cTn id="347" dur="2250" fill="hold"/>
                                        <p:tgtEl>
                                          <p:spTgt spid="134"/>
                                        </p:tgtEl>
                                        <p:attrNameLst>
                                          <p:attrName>ppt_x</p:attrName>
                                        </p:attrNameLst>
                                      </p:cBhvr>
                                      <p:tavLst>
                                        <p:tav tm="0">
                                          <p:val>
                                            <p:strVal val="0-#ppt_w/2"/>
                                          </p:val>
                                        </p:tav>
                                        <p:tav tm="100000">
                                          <p:val>
                                            <p:strVal val="#ppt_x"/>
                                          </p:val>
                                        </p:tav>
                                      </p:tavLst>
                                    </p:anim>
                                    <p:anim calcmode="lin" valueType="num">
                                      <p:cBhvr additive="base">
                                        <p:cTn id="348" dur="2250" fill="hold"/>
                                        <p:tgtEl>
                                          <p:spTgt spid="134"/>
                                        </p:tgtEl>
                                        <p:attrNameLst>
                                          <p:attrName>ppt_y</p:attrName>
                                        </p:attrNameLst>
                                      </p:cBhvr>
                                      <p:tavLst>
                                        <p:tav tm="0">
                                          <p:val>
                                            <p:strVal val="1+#ppt_h/2"/>
                                          </p:val>
                                        </p:tav>
                                        <p:tav tm="100000">
                                          <p:val>
                                            <p:strVal val="#ppt_y"/>
                                          </p:val>
                                        </p:tav>
                                      </p:tavLst>
                                    </p:anim>
                                  </p:childTnLst>
                                </p:cTn>
                              </p:par>
                              <p:par>
                                <p:cTn id="349" presetID="2" presetClass="entr" presetSubtype="12" fill="hold" grpId="0" nodeType="withEffect">
                                  <p:stCondLst>
                                    <p:cond delay="0"/>
                                  </p:stCondLst>
                                  <p:childTnLst>
                                    <p:set>
                                      <p:cBhvr>
                                        <p:cTn id="350" dur="1" fill="hold">
                                          <p:stCondLst>
                                            <p:cond delay="0"/>
                                          </p:stCondLst>
                                        </p:cTn>
                                        <p:tgtEl>
                                          <p:spTgt spid="131"/>
                                        </p:tgtEl>
                                        <p:attrNameLst>
                                          <p:attrName>style.visibility</p:attrName>
                                        </p:attrNameLst>
                                      </p:cBhvr>
                                      <p:to>
                                        <p:strVal val="visible"/>
                                      </p:to>
                                    </p:set>
                                    <p:anim calcmode="lin" valueType="num">
                                      <p:cBhvr additive="base">
                                        <p:cTn id="351" dur="2250" fill="hold"/>
                                        <p:tgtEl>
                                          <p:spTgt spid="131"/>
                                        </p:tgtEl>
                                        <p:attrNameLst>
                                          <p:attrName>ppt_x</p:attrName>
                                        </p:attrNameLst>
                                      </p:cBhvr>
                                      <p:tavLst>
                                        <p:tav tm="0">
                                          <p:val>
                                            <p:strVal val="0-#ppt_w/2"/>
                                          </p:val>
                                        </p:tav>
                                        <p:tav tm="100000">
                                          <p:val>
                                            <p:strVal val="#ppt_x"/>
                                          </p:val>
                                        </p:tav>
                                      </p:tavLst>
                                    </p:anim>
                                    <p:anim calcmode="lin" valueType="num">
                                      <p:cBhvr additive="base">
                                        <p:cTn id="352" dur="2250" fill="hold"/>
                                        <p:tgtEl>
                                          <p:spTgt spid="131"/>
                                        </p:tgtEl>
                                        <p:attrNameLst>
                                          <p:attrName>ppt_y</p:attrName>
                                        </p:attrNameLst>
                                      </p:cBhvr>
                                      <p:tavLst>
                                        <p:tav tm="0">
                                          <p:val>
                                            <p:strVal val="1+#ppt_h/2"/>
                                          </p:val>
                                        </p:tav>
                                        <p:tav tm="100000">
                                          <p:val>
                                            <p:strVal val="#ppt_y"/>
                                          </p:val>
                                        </p:tav>
                                      </p:tavLst>
                                    </p:anim>
                                  </p:childTnLst>
                                </p:cTn>
                              </p:par>
                              <p:par>
                                <p:cTn id="353" presetID="2" presetClass="entr" presetSubtype="12" fill="hold" grpId="0" nodeType="withEffect">
                                  <p:stCondLst>
                                    <p:cond delay="0"/>
                                  </p:stCondLst>
                                  <p:childTnLst>
                                    <p:set>
                                      <p:cBhvr>
                                        <p:cTn id="354" dur="1" fill="hold">
                                          <p:stCondLst>
                                            <p:cond delay="0"/>
                                          </p:stCondLst>
                                        </p:cTn>
                                        <p:tgtEl>
                                          <p:spTgt spid="132"/>
                                        </p:tgtEl>
                                        <p:attrNameLst>
                                          <p:attrName>style.visibility</p:attrName>
                                        </p:attrNameLst>
                                      </p:cBhvr>
                                      <p:to>
                                        <p:strVal val="visible"/>
                                      </p:to>
                                    </p:set>
                                    <p:anim calcmode="lin" valueType="num">
                                      <p:cBhvr additive="base">
                                        <p:cTn id="355" dur="2250" fill="hold"/>
                                        <p:tgtEl>
                                          <p:spTgt spid="132"/>
                                        </p:tgtEl>
                                        <p:attrNameLst>
                                          <p:attrName>ppt_x</p:attrName>
                                        </p:attrNameLst>
                                      </p:cBhvr>
                                      <p:tavLst>
                                        <p:tav tm="0">
                                          <p:val>
                                            <p:strVal val="0-#ppt_w/2"/>
                                          </p:val>
                                        </p:tav>
                                        <p:tav tm="100000">
                                          <p:val>
                                            <p:strVal val="#ppt_x"/>
                                          </p:val>
                                        </p:tav>
                                      </p:tavLst>
                                    </p:anim>
                                    <p:anim calcmode="lin" valueType="num">
                                      <p:cBhvr additive="base">
                                        <p:cTn id="356" dur="2250" fill="hold"/>
                                        <p:tgtEl>
                                          <p:spTgt spid="132"/>
                                        </p:tgtEl>
                                        <p:attrNameLst>
                                          <p:attrName>ppt_y</p:attrName>
                                        </p:attrNameLst>
                                      </p:cBhvr>
                                      <p:tavLst>
                                        <p:tav tm="0">
                                          <p:val>
                                            <p:strVal val="1+#ppt_h/2"/>
                                          </p:val>
                                        </p:tav>
                                        <p:tav tm="100000">
                                          <p:val>
                                            <p:strVal val="#ppt_y"/>
                                          </p:val>
                                        </p:tav>
                                      </p:tavLst>
                                    </p:anim>
                                  </p:childTnLst>
                                </p:cTn>
                              </p:par>
                              <p:par>
                                <p:cTn id="357" presetID="2" presetClass="entr" presetSubtype="12" fill="hold" grpId="0" nodeType="withEffect">
                                  <p:stCondLst>
                                    <p:cond delay="0"/>
                                  </p:stCondLst>
                                  <p:childTnLst>
                                    <p:set>
                                      <p:cBhvr>
                                        <p:cTn id="358" dur="1" fill="hold">
                                          <p:stCondLst>
                                            <p:cond delay="0"/>
                                          </p:stCondLst>
                                        </p:cTn>
                                        <p:tgtEl>
                                          <p:spTgt spid="127"/>
                                        </p:tgtEl>
                                        <p:attrNameLst>
                                          <p:attrName>style.visibility</p:attrName>
                                        </p:attrNameLst>
                                      </p:cBhvr>
                                      <p:to>
                                        <p:strVal val="visible"/>
                                      </p:to>
                                    </p:set>
                                    <p:anim calcmode="lin" valueType="num">
                                      <p:cBhvr additive="base">
                                        <p:cTn id="359" dur="2250" fill="hold"/>
                                        <p:tgtEl>
                                          <p:spTgt spid="127"/>
                                        </p:tgtEl>
                                        <p:attrNameLst>
                                          <p:attrName>ppt_x</p:attrName>
                                        </p:attrNameLst>
                                      </p:cBhvr>
                                      <p:tavLst>
                                        <p:tav tm="0">
                                          <p:val>
                                            <p:strVal val="0-#ppt_w/2"/>
                                          </p:val>
                                        </p:tav>
                                        <p:tav tm="100000">
                                          <p:val>
                                            <p:strVal val="#ppt_x"/>
                                          </p:val>
                                        </p:tav>
                                      </p:tavLst>
                                    </p:anim>
                                    <p:anim calcmode="lin" valueType="num">
                                      <p:cBhvr additive="base">
                                        <p:cTn id="360" dur="2250" fill="hold"/>
                                        <p:tgtEl>
                                          <p:spTgt spid="127"/>
                                        </p:tgtEl>
                                        <p:attrNameLst>
                                          <p:attrName>ppt_y</p:attrName>
                                        </p:attrNameLst>
                                      </p:cBhvr>
                                      <p:tavLst>
                                        <p:tav tm="0">
                                          <p:val>
                                            <p:strVal val="1+#ppt_h/2"/>
                                          </p:val>
                                        </p:tav>
                                        <p:tav tm="100000">
                                          <p:val>
                                            <p:strVal val="#ppt_y"/>
                                          </p:val>
                                        </p:tav>
                                      </p:tavLst>
                                    </p:anim>
                                  </p:childTnLst>
                                </p:cTn>
                              </p:par>
                              <p:par>
                                <p:cTn id="361" presetID="2" presetClass="entr" presetSubtype="12" fill="hold" grpId="0" nodeType="withEffect">
                                  <p:stCondLst>
                                    <p:cond delay="0"/>
                                  </p:stCondLst>
                                  <p:childTnLst>
                                    <p:set>
                                      <p:cBhvr>
                                        <p:cTn id="362" dur="1" fill="hold">
                                          <p:stCondLst>
                                            <p:cond delay="0"/>
                                          </p:stCondLst>
                                        </p:cTn>
                                        <p:tgtEl>
                                          <p:spTgt spid="128"/>
                                        </p:tgtEl>
                                        <p:attrNameLst>
                                          <p:attrName>style.visibility</p:attrName>
                                        </p:attrNameLst>
                                      </p:cBhvr>
                                      <p:to>
                                        <p:strVal val="visible"/>
                                      </p:to>
                                    </p:set>
                                    <p:anim calcmode="lin" valueType="num">
                                      <p:cBhvr additive="base">
                                        <p:cTn id="363" dur="2250" fill="hold"/>
                                        <p:tgtEl>
                                          <p:spTgt spid="128"/>
                                        </p:tgtEl>
                                        <p:attrNameLst>
                                          <p:attrName>ppt_x</p:attrName>
                                        </p:attrNameLst>
                                      </p:cBhvr>
                                      <p:tavLst>
                                        <p:tav tm="0">
                                          <p:val>
                                            <p:strVal val="0-#ppt_w/2"/>
                                          </p:val>
                                        </p:tav>
                                        <p:tav tm="100000">
                                          <p:val>
                                            <p:strVal val="#ppt_x"/>
                                          </p:val>
                                        </p:tav>
                                      </p:tavLst>
                                    </p:anim>
                                    <p:anim calcmode="lin" valueType="num">
                                      <p:cBhvr additive="base">
                                        <p:cTn id="364" dur="2250" fill="hold"/>
                                        <p:tgtEl>
                                          <p:spTgt spid="128"/>
                                        </p:tgtEl>
                                        <p:attrNameLst>
                                          <p:attrName>ppt_y</p:attrName>
                                        </p:attrNameLst>
                                      </p:cBhvr>
                                      <p:tavLst>
                                        <p:tav tm="0">
                                          <p:val>
                                            <p:strVal val="1+#ppt_h/2"/>
                                          </p:val>
                                        </p:tav>
                                        <p:tav tm="100000">
                                          <p:val>
                                            <p:strVal val="#ppt_y"/>
                                          </p:val>
                                        </p:tav>
                                      </p:tavLst>
                                    </p:anim>
                                  </p:childTnLst>
                                </p:cTn>
                              </p:par>
                              <p:par>
                                <p:cTn id="365" presetID="2" presetClass="entr" presetSubtype="12" fill="hold" grpId="0" nodeType="withEffect">
                                  <p:stCondLst>
                                    <p:cond delay="0"/>
                                  </p:stCondLst>
                                  <p:childTnLst>
                                    <p:set>
                                      <p:cBhvr>
                                        <p:cTn id="366" dur="1" fill="hold">
                                          <p:stCondLst>
                                            <p:cond delay="0"/>
                                          </p:stCondLst>
                                        </p:cTn>
                                        <p:tgtEl>
                                          <p:spTgt spid="125"/>
                                        </p:tgtEl>
                                        <p:attrNameLst>
                                          <p:attrName>style.visibility</p:attrName>
                                        </p:attrNameLst>
                                      </p:cBhvr>
                                      <p:to>
                                        <p:strVal val="visible"/>
                                      </p:to>
                                    </p:set>
                                    <p:anim calcmode="lin" valueType="num">
                                      <p:cBhvr additive="base">
                                        <p:cTn id="367" dur="2250" fill="hold"/>
                                        <p:tgtEl>
                                          <p:spTgt spid="125"/>
                                        </p:tgtEl>
                                        <p:attrNameLst>
                                          <p:attrName>ppt_x</p:attrName>
                                        </p:attrNameLst>
                                      </p:cBhvr>
                                      <p:tavLst>
                                        <p:tav tm="0">
                                          <p:val>
                                            <p:strVal val="0-#ppt_w/2"/>
                                          </p:val>
                                        </p:tav>
                                        <p:tav tm="100000">
                                          <p:val>
                                            <p:strVal val="#ppt_x"/>
                                          </p:val>
                                        </p:tav>
                                      </p:tavLst>
                                    </p:anim>
                                    <p:anim calcmode="lin" valueType="num">
                                      <p:cBhvr additive="base">
                                        <p:cTn id="368" dur="2250" fill="hold"/>
                                        <p:tgtEl>
                                          <p:spTgt spid="125"/>
                                        </p:tgtEl>
                                        <p:attrNameLst>
                                          <p:attrName>ppt_y</p:attrName>
                                        </p:attrNameLst>
                                      </p:cBhvr>
                                      <p:tavLst>
                                        <p:tav tm="0">
                                          <p:val>
                                            <p:strVal val="1+#ppt_h/2"/>
                                          </p:val>
                                        </p:tav>
                                        <p:tav tm="100000">
                                          <p:val>
                                            <p:strVal val="#ppt_y"/>
                                          </p:val>
                                        </p:tav>
                                      </p:tavLst>
                                    </p:anim>
                                  </p:childTnLst>
                                </p:cTn>
                              </p:par>
                              <p:par>
                                <p:cTn id="369" presetID="2" presetClass="entr" presetSubtype="12" fill="hold" grpId="0" nodeType="withEffect">
                                  <p:stCondLst>
                                    <p:cond delay="0"/>
                                  </p:stCondLst>
                                  <p:childTnLst>
                                    <p:set>
                                      <p:cBhvr>
                                        <p:cTn id="370" dur="1" fill="hold">
                                          <p:stCondLst>
                                            <p:cond delay="0"/>
                                          </p:stCondLst>
                                        </p:cTn>
                                        <p:tgtEl>
                                          <p:spTgt spid="126"/>
                                        </p:tgtEl>
                                        <p:attrNameLst>
                                          <p:attrName>style.visibility</p:attrName>
                                        </p:attrNameLst>
                                      </p:cBhvr>
                                      <p:to>
                                        <p:strVal val="visible"/>
                                      </p:to>
                                    </p:set>
                                    <p:anim calcmode="lin" valueType="num">
                                      <p:cBhvr additive="base">
                                        <p:cTn id="371" dur="2250" fill="hold"/>
                                        <p:tgtEl>
                                          <p:spTgt spid="126"/>
                                        </p:tgtEl>
                                        <p:attrNameLst>
                                          <p:attrName>ppt_x</p:attrName>
                                        </p:attrNameLst>
                                      </p:cBhvr>
                                      <p:tavLst>
                                        <p:tav tm="0">
                                          <p:val>
                                            <p:strVal val="0-#ppt_w/2"/>
                                          </p:val>
                                        </p:tav>
                                        <p:tav tm="100000">
                                          <p:val>
                                            <p:strVal val="#ppt_x"/>
                                          </p:val>
                                        </p:tav>
                                      </p:tavLst>
                                    </p:anim>
                                    <p:anim calcmode="lin" valueType="num">
                                      <p:cBhvr additive="base">
                                        <p:cTn id="372" dur="2250" fill="hold"/>
                                        <p:tgtEl>
                                          <p:spTgt spid="126"/>
                                        </p:tgtEl>
                                        <p:attrNameLst>
                                          <p:attrName>ppt_y</p:attrName>
                                        </p:attrNameLst>
                                      </p:cBhvr>
                                      <p:tavLst>
                                        <p:tav tm="0">
                                          <p:val>
                                            <p:strVal val="1+#ppt_h/2"/>
                                          </p:val>
                                        </p:tav>
                                        <p:tav tm="100000">
                                          <p:val>
                                            <p:strVal val="#ppt_y"/>
                                          </p:val>
                                        </p:tav>
                                      </p:tavLst>
                                    </p:anim>
                                  </p:childTnLst>
                                </p:cTn>
                              </p:par>
                              <p:par>
                                <p:cTn id="373" presetID="2" presetClass="entr" presetSubtype="12" fill="hold" grpId="0" nodeType="withEffect">
                                  <p:stCondLst>
                                    <p:cond delay="0"/>
                                  </p:stCondLst>
                                  <p:childTnLst>
                                    <p:set>
                                      <p:cBhvr>
                                        <p:cTn id="374" dur="1" fill="hold">
                                          <p:stCondLst>
                                            <p:cond delay="0"/>
                                          </p:stCondLst>
                                        </p:cTn>
                                        <p:tgtEl>
                                          <p:spTgt spid="121"/>
                                        </p:tgtEl>
                                        <p:attrNameLst>
                                          <p:attrName>style.visibility</p:attrName>
                                        </p:attrNameLst>
                                      </p:cBhvr>
                                      <p:to>
                                        <p:strVal val="visible"/>
                                      </p:to>
                                    </p:set>
                                    <p:anim calcmode="lin" valueType="num">
                                      <p:cBhvr additive="base">
                                        <p:cTn id="375" dur="2250" fill="hold"/>
                                        <p:tgtEl>
                                          <p:spTgt spid="121"/>
                                        </p:tgtEl>
                                        <p:attrNameLst>
                                          <p:attrName>ppt_x</p:attrName>
                                        </p:attrNameLst>
                                      </p:cBhvr>
                                      <p:tavLst>
                                        <p:tav tm="0">
                                          <p:val>
                                            <p:strVal val="0-#ppt_w/2"/>
                                          </p:val>
                                        </p:tav>
                                        <p:tav tm="100000">
                                          <p:val>
                                            <p:strVal val="#ppt_x"/>
                                          </p:val>
                                        </p:tav>
                                      </p:tavLst>
                                    </p:anim>
                                    <p:anim calcmode="lin" valueType="num">
                                      <p:cBhvr additive="base">
                                        <p:cTn id="376" dur="2250" fill="hold"/>
                                        <p:tgtEl>
                                          <p:spTgt spid="121"/>
                                        </p:tgtEl>
                                        <p:attrNameLst>
                                          <p:attrName>ppt_y</p:attrName>
                                        </p:attrNameLst>
                                      </p:cBhvr>
                                      <p:tavLst>
                                        <p:tav tm="0">
                                          <p:val>
                                            <p:strVal val="1+#ppt_h/2"/>
                                          </p:val>
                                        </p:tav>
                                        <p:tav tm="100000">
                                          <p:val>
                                            <p:strVal val="#ppt_y"/>
                                          </p:val>
                                        </p:tav>
                                      </p:tavLst>
                                    </p:anim>
                                  </p:childTnLst>
                                </p:cTn>
                              </p:par>
                              <p:par>
                                <p:cTn id="377" presetID="2" presetClass="entr" presetSubtype="12" fill="hold" grpId="0" nodeType="withEffect">
                                  <p:stCondLst>
                                    <p:cond delay="0"/>
                                  </p:stCondLst>
                                  <p:childTnLst>
                                    <p:set>
                                      <p:cBhvr>
                                        <p:cTn id="378" dur="1" fill="hold">
                                          <p:stCondLst>
                                            <p:cond delay="0"/>
                                          </p:stCondLst>
                                        </p:cTn>
                                        <p:tgtEl>
                                          <p:spTgt spid="122"/>
                                        </p:tgtEl>
                                        <p:attrNameLst>
                                          <p:attrName>style.visibility</p:attrName>
                                        </p:attrNameLst>
                                      </p:cBhvr>
                                      <p:to>
                                        <p:strVal val="visible"/>
                                      </p:to>
                                    </p:set>
                                    <p:anim calcmode="lin" valueType="num">
                                      <p:cBhvr additive="base">
                                        <p:cTn id="379" dur="2250" fill="hold"/>
                                        <p:tgtEl>
                                          <p:spTgt spid="122"/>
                                        </p:tgtEl>
                                        <p:attrNameLst>
                                          <p:attrName>ppt_x</p:attrName>
                                        </p:attrNameLst>
                                      </p:cBhvr>
                                      <p:tavLst>
                                        <p:tav tm="0">
                                          <p:val>
                                            <p:strVal val="0-#ppt_w/2"/>
                                          </p:val>
                                        </p:tav>
                                        <p:tav tm="100000">
                                          <p:val>
                                            <p:strVal val="#ppt_x"/>
                                          </p:val>
                                        </p:tav>
                                      </p:tavLst>
                                    </p:anim>
                                    <p:anim calcmode="lin" valueType="num">
                                      <p:cBhvr additive="base">
                                        <p:cTn id="380" dur="2250" fill="hold"/>
                                        <p:tgtEl>
                                          <p:spTgt spid="122"/>
                                        </p:tgtEl>
                                        <p:attrNameLst>
                                          <p:attrName>ppt_y</p:attrName>
                                        </p:attrNameLst>
                                      </p:cBhvr>
                                      <p:tavLst>
                                        <p:tav tm="0">
                                          <p:val>
                                            <p:strVal val="1+#ppt_h/2"/>
                                          </p:val>
                                        </p:tav>
                                        <p:tav tm="100000">
                                          <p:val>
                                            <p:strVal val="#ppt_y"/>
                                          </p:val>
                                        </p:tav>
                                      </p:tavLst>
                                    </p:anim>
                                  </p:childTnLst>
                                </p:cTn>
                              </p:par>
                              <p:par>
                                <p:cTn id="381" presetID="2" presetClass="entr" presetSubtype="12" fill="hold" grpId="0" nodeType="withEffect">
                                  <p:stCondLst>
                                    <p:cond delay="0"/>
                                  </p:stCondLst>
                                  <p:childTnLst>
                                    <p:set>
                                      <p:cBhvr>
                                        <p:cTn id="382" dur="1" fill="hold">
                                          <p:stCondLst>
                                            <p:cond delay="0"/>
                                          </p:stCondLst>
                                        </p:cTn>
                                        <p:tgtEl>
                                          <p:spTgt spid="119"/>
                                        </p:tgtEl>
                                        <p:attrNameLst>
                                          <p:attrName>style.visibility</p:attrName>
                                        </p:attrNameLst>
                                      </p:cBhvr>
                                      <p:to>
                                        <p:strVal val="visible"/>
                                      </p:to>
                                    </p:set>
                                    <p:anim calcmode="lin" valueType="num">
                                      <p:cBhvr additive="base">
                                        <p:cTn id="383" dur="2250" fill="hold"/>
                                        <p:tgtEl>
                                          <p:spTgt spid="119"/>
                                        </p:tgtEl>
                                        <p:attrNameLst>
                                          <p:attrName>ppt_x</p:attrName>
                                        </p:attrNameLst>
                                      </p:cBhvr>
                                      <p:tavLst>
                                        <p:tav tm="0">
                                          <p:val>
                                            <p:strVal val="0-#ppt_w/2"/>
                                          </p:val>
                                        </p:tav>
                                        <p:tav tm="100000">
                                          <p:val>
                                            <p:strVal val="#ppt_x"/>
                                          </p:val>
                                        </p:tav>
                                      </p:tavLst>
                                    </p:anim>
                                    <p:anim calcmode="lin" valueType="num">
                                      <p:cBhvr additive="base">
                                        <p:cTn id="384" dur="2250" fill="hold"/>
                                        <p:tgtEl>
                                          <p:spTgt spid="119"/>
                                        </p:tgtEl>
                                        <p:attrNameLst>
                                          <p:attrName>ppt_y</p:attrName>
                                        </p:attrNameLst>
                                      </p:cBhvr>
                                      <p:tavLst>
                                        <p:tav tm="0">
                                          <p:val>
                                            <p:strVal val="1+#ppt_h/2"/>
                                          </p:val>
                                        </p:tav>
                                        <p:tav tm="100000">
                                          <p:val>
                                            <p:strVal val="#ppt_y"/>
                                          </p:val>
                                        </p:tav>
                                      </p:tavLst>
                                    </p:anim>
                                  </p:childTnLst>
                                </p:cTn>
                              </p:par>
                              <p:par>
                                <p:cTn id="385" presetID="2" presetClass="entr" presetSubtype="12" fill="hold" grpId="0" nodeType="withEffect">
                                  <p:stCondLst>
                                    <p:cond delay="0"/>
                                  </p:stCondLst>
                                  <p:childTnLst>
                                    <p:set>
                                      <p:cBhvr>
                                        <p:cTn id="386" dur="1" fill="hold">
                                          <p:stCondLst>
                                            <p:cond delay="0"/>
                                          </p:stCondLst>
                                        </p:cTn>
                                        <p:tgtEl>
                                          <p:spTgt spid="120"/>
                                        </p:tgtEl>
                                        <p:attrNameLst>
                                          <p:attrName>style.visibility</p:attrName>
                                        </p:attrNameLst>
                                      </p:cBhvr>
                                      <p:to>
                                        <p:strVal val="visible"/>
                                      </p:to>
                                    </p:set>
                                    <p:anim calcmode="lin" valueType="num">
                                      <p:cBhvr additive="base">
                                        <p:cTn id="387" dur="2250" fill="hold"/>
                                        <p:tgtEl>
                                          <p:spTgt spid="120"/>
                                        </p:tgtEl>
                                        <p:attrNameLst>
                                          <p:attrName>ppt_x</p:attrName>
                                        </p:attrNameLst>
                                      </p:cBhvr>
                                      <p:tavLst>
                                        <p:tav tm="0">
                                          <p:val>
                                            <p:strVal val="0-#ppt_w/2"/>
                                          </p:val>
                                        </p:tav>
                                        <p:tav tm="100000">
                                          <p:val>
                                            <p:strVal val="#ppt_x"/>
                                          </p:val>
                                        </p:tav>
                                      </p:tavLst>
                                    </p:anim>
                                    <p:anim calcmode="lin" valueType="num">
                                      <p:cBhvr additive="base">
                                        <p:cTn id="388" dur="2250" fill="hold"/>
                                        <p:tgtEl>
                                          <p:spTgt spid="120"/>
                                        </p:tgtEl>
                                        <p:attrNameLst>
                                          <p:attrName>ppt_y</p:attrName>
                                        </p:attrNameLst>
                                      </p:cBhvr>
                                      <p:tavLst>
                                        <p:tav tm="0">
                                          <p:val>
                                            <p:strVal val="1+#ppt_h/2"/>
                                          </p:val>
                                        </p:tav>
                                        <p:tav tm="100000">
                                          <p:val>
                                            <p:strVal val="#ppt_y"/>
                                          </p:val>
                                        </p:tav>
                                      </p:tavLst>
                                    </p:anim>
                                  </p:childTnLst>
                                </p:cTn>
                              </p:par>
                              <p:par>
                                <p:cTn id="389" presetID="2" presetClass="entr" presetSubtype="12" fill="hold" grpId="0" nodeType="withEffect">
                                  <p:stCondLst>
                                    <p:cond delay="0"/>
                                  </p:stCondLst>
                                  <p:childTnLst>
                                    <p:set>
                                      <p:cBhvr>
                                        <p:cTn id="390" dur="1" fill="hold">
                                          <p:stCondLst>
                                            <p:cond delay="0"/>
                                          </p:stCondLst>
                                        </p:cTn>
                                        <p:tgtEl>
                                          <p:spTgt spid="155"/>
                                        </p:tgtEl>
                                        <p:attrNameLst>
                                          <p:attrName>style.visibility</p:attrName>
                                        </p:attrNameLst>
                                      </p:cBhvr>
                                      <p:to>
                                        <p:strVal val="visible"/>
                                      </p:to>
                                    </p:set>
                                    <p:anim calcmode="lin" valueType="num">
                                      <p:cBhvr additive="base">
                                        <p:cTn id="391" dur="2250" fill="hold"/>
                                        <p:tgtEl>
                                          <p:spTgt spid="155"/>
                                        </p:tgtEl>
                                        <p:attrNameLst>
                                          <p:attrName>ppt_x</p:attrName>
                                        </p:attrNameLst>
                                      </p:cBhvr>
                                      <p:tavLst>
                                        <p:tav tm="0">
                                          <p:val>
                                            <p:strVal val="0-#ppt_w/2"/>
                                          </p:val>
                                        </p:tav>
                                        <p:tav tm="100000">
                                          <p:val>
                                            <p:strVal val="#ppt_x"/>
                                          </p:val>
                                        </p:tav>
                                      </p:tavLst>
                                    </p:anim>
                                    <p:anim calcmode="lin" valueType="num">
                                      <p:cBhvr additive="base">
                                        <p:cTn id="392" dur="2250" fill="hold"/>
                                        <p:tgtEl>
                                          <p:spTgt spid="155"/>
                                        </p:tgtEl>
                                        <p:attrNameLst>
                                          <p:attrName>ppt_y</p:attrName>
                                        </p:attrNameLst>
                                      </p:cBhvr>
                                      <p:tavLst>
                                        <p:tav tm="0">
                                          <p:val>
                                            <p:strVal val="1+#ppt_h/2"/>
                                          </p:val>
                                        </p:tav>
                                        <p:tav tm="100000">
                                          <p:val>
                                            <p:strVal val="#ppt_y"/>
                                          </p:val>
                                        </p:tav>
                                      </p:tavLst>
                                    </p:anim>
                                  </p:childTnLst>
                                </p:cTn>
                              </p:par>
                              <p:par>
                                <p:cTn id="393" presetID="2" presetClass="entr" presetSubtype="12" fill="hold" grpId="0" nodeType="withEffect">
                                  <p:stCondLst>
                                    <p:cond delay="0"/>
                                  </p:stCondLst>
                                  <p:childTnLst>
                                    <p:set>
                                      <p:cBhvr>
                                        <p:cTn id="394" dur="1" fill="hold">
                                          <p:stCondLst>
                                            <p:cond delay="0"/>
                                          </p:stCondLst>
                                        </p:cTn>
                                        <p:tgtEl>
                                          <p:spTgt spid="156"/>
                                        </p:tgtEl>
                                        <p:attrNameLst>
                                          <p:attrName>style.visibility</p:attrName>
                                        </p:attrNameLst>
                                      </p:cBhvr>
                                      <p:to>
                                        <p:strVal val="visible"/>
                                      </p:to>
                                    </p:set>
                                    <p:anim calcmode="lin" valueType="num">
                                      <p:cBhvr additive="base">
                                        <p:cTn id="395" dur="2250" fill="hold"/>
                                        <p:tgtEl>
                                          <p:spTgt spid="156"/>
                                        </p:tgtEl>
                                        <p:attrNameLst>
                                          <p:attrName>ppt_x</p:attrName>
                                        </p:attrNameLst>
                                      </p:cBhvr>
                                      <p:tavLst>
                                        <p:tav tm="0">
                                          <p:val>
                                            <p:strVal val="0-#ppt_w/2"/>
                                          </p:val>
                                        </p:tav>
                                        <p:tav tm="100000">
                                          <p:val>
                                            <p:strVal val="#ppt_x"/>
                                          </p:val>
                                        </p:tav>
                                      </p:tavLst>
                                    </p:anim>
                                    <p:anim calcmode="lin" valueType="num">
                                      <p:cBhvr additive="base">
                                        <p:cTn id="396" dur="2250" fill="hold"/>
                                        <p:tgtEl>
                                          <p:spTgt spid="156"/>
                                        </p:tgtEl>
                                        <p:attrNameLst>
                                          <p:attrName>ppt_y</p:attrName>
                                        </p:attrNameLst>
                                      </p:cBhvr>
                                      <p:tavLst>
                                        <p:tav tm="0">
                                          <p:val>
                                            <p:strVal val="1+#ppt_h/2"/>
                                          </p:val>
                                        </p:tav>
                                        <p:tav tm="100000">
                                          <p:val>
                                            <p:strVal val="#ppt_y"/>
                                          </p:val>
                                        </p:tav>
                                      </p:tavLst>
                                    </p:anim>
                                  </p:childTnLst>
                                </p:cTn>
                              </p:par>
                              <p:par>
                                <p:cTn id="397" presetID="2" presetClass="entr" presetSubtype="12" fill="hold" grpId="0" nodeType="withEffect">
                                  <p:stCondLst>
                                    <p:cond delay="0"/>
                                  </p:stCondLst>
                                  <p:childTnLst>
                                    <p:set>
                                      <p:cBhvr>
                                        <p:cTn id="398" dur="1" fill="hold">
                                          <p:stCondLst>
                                            <p:cond delay="0"/>
                                          </p:stCondLst>
                                        </p:cTn>
                                        <p:tgtEl>
                                          <p:spTgt spid="153"/>
                                        </p:tgtEl>
                                        <p:attrNameLst>
                                          <p:attrName>style.visibility</p:attrName>
                                        </p:attrNameLst>
                                      </p:cBhvr>
                                      <p:to>
                                        <p:strVal val="visible"/>
                                      </p:to>
                                    </p:set>
                                    <p:anim calcmode="lin" valueType="num">
                                      <p:cBhvr additive="base">
                                        <p:cTn id="399" dur="2250" fill="hold"/>
                                        <p:tgtEl>
                                          <p:spTgt spid="153"/>
                                        </p:tgtEl>
                                        <p:attrNameLst>
                                          <p:attrName>ppt_x</p:attrName>
                                        </p:attrNameLst>
                                      </p:cBhvr>
                                      <p:tavLst>
                                        <p:tav tm="0">
                                          <p:val>
                                            <p:strVal val="0-#ppt_w/2"/>
                                          </p:val>
                                        </p:tav>
                                        <p:tav tm="100000">
                                          <p:val>
                                            <p:strVal val="#ppt_x"/>
                                          </p:val>
                                        </p:tav>
                                      </p:tavLst>
                                    </p:anim>
                                    <p:anim calcmode="lin" valueType="num">
                                      <p:cBhvr additive="base">
                                        <p:cTn id="400" dur="2250" fill="hold"/>
                                        <p:tgtEl>
                                          <p:spTgt spid="153"/>
                                        </p:tgtEl>
                                        <p:attrNameLst>
                                          <p:attrName>ppt_y</p:attrName>
                                        </p:attrNameLst>
                                      </p:cBhvr>
                                      <p:tavLst>
                                        <p:tav tm="0">
                                          <p:val>
                                            <p:strVal val="1+#ppt_h/2"/>
                                          </p:val>
                                        </p:tav>
                                        <p:tav tm="100000">
                                          <p:val>
                                            <p:strVal val="#ppt_y"/>
                                          </p:val>
                                        </p:tav>
                                      </p:tavLst>
                                    </p:anim>
                                  </p:childTnLst>
                                </p:cTn>
                              </p:par>
                              <p:par>
                                <p:cTn id="401" presetID="2" presetClass="entr" presetSubtype="12" fill="hold" grpId="0" nodeType="withEffect">
                                  <p:stCondLst>
                                    <p:cond delay="0"/>
                                  </p:stCondLst>
                                  <p:childTnLst>
                                    <p:set>
                                      <p:cBhvr>
                                        <p:cTn id="402" dur="1" fill="hold">
                                          <p:stCondLst>
                                            <p:cond delay="0"/>
                                          </p:stCondLst>
                                        </p:cTn>
                                        <p:tgtEl>
                                          <p:spTgt spid="154"/>
                                        </p:tgtEl>
                                        <p:attrNameLst>
                                          <p:attrName>style.visibility</p:attrName>
                                        </p:attrNameLst>
                                      </p:cBhvr>
                                      <p:to>
                                        <p:strVal val="visible"/>
                                      </p:to>
                                    </p:set>
                                    <p:anim calcmode="lin" valueType="num">
                                      <p:cBhvr additive="base">
                                        <p:cTn id="403" dur="2250" fill="hold"/>
                                        <p:tgtEl>
                                          <p:spTgt spid="154"/>
                                        </p:tgtEl>
                                        <p:attrNameLst>
                                          <p:attrName>ppt_x</p:attrName>
                                        </p:attrNameLst>
                                      </p:cBhvr>
                                      <p:tavLst>
                                        <p:tav tm="0">
                                          <p:val>
                                            <p:strVal val="0-#ppt_w/2"/>
                                          </p:val>
                                        </p:tav>
                                        <p:tav tm="100000">
                                          <p:val>
                                            <p:strVal val="#ppt_x"/>
                                          </p:val>
                                        </p:tav>
                                      </p:tavLst>
                                    </p:anim>
                                    <p:anim calcmode="lin" valueType="num">
                                      <p:cBhvr additive="base">
                                        <p:cTn id="404" dur="2250" fill="hold"/>
                                        <p:tgtEl>
                                          <p:spTgt spid="154"/>
                                        </p:tgtEl>
                                        <p:attrNameLst>
                                          <p:attrName>ppt_y</p:attrName>
                                        </p:attrNameLst>
                                      </p:cBhvr>
                                      <p:tavLst>
                                        <p:tav tm="0">
                                          <p:val>
                                            <p:strVal val="1+#ppt_h/2"/>
                                          </p:val>
                                        </p:tav>
                                        <p:tav tm="100000">
                                          <p:val>
                                            <p:strVal val="#ppt_y"/>
                                          </p:val>
                                        </p:tav>
                                      </p:tavLst>
                                    </p:anim>
                                  </p:childTnLst>
                                </p:cTn>
                              </p:par>
                              <p:par>
                                <p:cTn id="405" presetID="2" presetClass="entr" presetSubtype="12" fill="hold" grpId="0" nodeType="withEffect">
                                  <p:stCondLst>
                                    <p:cond delay="0"/>
                                  </p:stCondLst>
                                  <p:childTnLst>
                                    <p:set>
                                      <p:cBhvr>
                                        <p:cTn id="406" dur="1" fill="hold">
                                          <p:stCondLst>
                                            <p:cond delay="0"/>
                                          </p:stCondLst>
                                        </p:cTn>
                                        <p:tgtEl>
                                          <p:spTgt spid="149"/>
                                        </p:tgtEl>
                                        <p:attrNameLst>
                                          <p:attrName>style.visibility</p:attrName>
                                        </p:attrNameLst>
                                      </p:cBhvr>
                                      <p:to>
                                        <p:strVal val="visible"/>
                                      </p:to>
                                    </p:set>
                                    <p:anim calcmode="lin" valueType="num">
                                      <p:cBhvr additive="base">
                                        <p:cTn id="407" dur="2250" fill="hold"/>
                                        <p:tgtEl>
                                          <p:spTgt spid="149"/>
                                        </p:tgtEl>
                                        <p:attrNameLst>
                                          <p:attrName>ppt_x</p:attrName>
                                        </p:attrNameLst>
                                      </p:cBhvr>
                                      <p:tavLst>
                                        <p:tav tm="0">
                                          <p:val>
                                            <p:strVal val="0-#ppt_w/2"/>
                                          </p:val>
                                        </p:tav>
                                        <p:tav tm="100000">
                                          <p:val>
                                            <p:strVal val="#ppt_x"/>
                                          </p:val>
                                        </p:tav>
                                      </p:tavLst>
                                    </p:anim>
                                    <p:anim calcmode="lin" valueType="num">
                                      <p:cBhvr additive="base">
                                        <p:cTn id="408" dur="2250" fill="hold"/>
                                        <p:tgtEl>
                                          <p:spTgt spid="149"/>
                                        </p:tgtEl>
                                        <p:attrNameLst>
                                          <p:attrName>ppt_y</p:attrName>
                                        </p:attrNameLst>
                                      </p:cBhvr>
                                      <p:tavLst>
                                        <p:tav tm="0">
                                          <p:val>
                                            <p:strVal val="1+#ppt_h/2"/>
                                          </p:val>
                                        </p:tav>
                                        <p:tav tm="100000">
                                          <p:val>
                                            <p:strVal val="#ppt_y"/>
                                          </p:val>
                                        </p:tav>
                                      </p:tavLst>
                                    </p:anim>
                                  </p:childTnLst>
                                </p:cTn>
                              </p:par>
                              <p:par>
                                <p:cTn id="409" presetID="2" presetClass="entr" presetSubtype="12" fill="hold" grpId="0" nodeType="withEffect">
                                  <p:stCondLst>
                                    <p:cond delay="0"/>
                                  </p:stCondLst>
                                  <p:childTnLst>
                                    <p:set>
                                      <p:cBhvr>
                                        <p:cTn id="410" dur="1" fill="hold">
                                          <p:stCondLst>
                                            <p:cond delay="0"/>
                                          </p:stCondLst>
                                        </p:cTn>
                                        <p:tgtEl>
                                          <p:spTgt spid="150"/>
                                        </p:tgtEl>
                                        <p:attrNameLst>
                                          <p:attrName>style.visibility</p:attrName>
                                        </p:attrNameLst>
                                      </p:cBhvr>
                                      <p:to>
                                        <p:strVal val="visible"/>
                                      </p:to>
                                    </p:set>
                                    <p:anim calcmode="lin" valueType="num">
                                      <p:cBhvr additive="base">
                                        <p:cTn id="411" dur="2250" fill="hold"/>
                                        <p:tgtEl>
                                          <p:spTgt spid="150"/>
                                        </p:tgtEl>
                                        <p:attrNameLst>
                                          <p:attrName>ppt_x</p:attrName>
                                        </p:attrNameLst>
                                      </p:cBhvr>
                                      <p:tavLst>
                                        <p:tav tm="0">
                                          <p:val>
                                            <p:strVal val="0-#ppt_w/2"/>
                                          </p:val>
                                        </p:tav>
                                        <p:tav tm="100000">
                                          <p:val>
                                            <p:strVal val="#ppt_x"/>
                                          </p:val>
                                        </p:tav>
                                      </p:tavLst>
                                    </p:anim>
                                    <p:anim calcmode="lin" valueType="num">
                                      <p:cBhvr additive="base">
                                        <p:cTn id="412" dur="2250" fill="hold"/>
                                        <p:tgtEl>
                                          <p:spTgt spid="150"/>
                                        </p:tgtEl>
                                        <p:attrNameLst>
                                          <p:attrName>ppt_y</p:attrName>
                                        </p:attrNameLst>
                                      </p:cBhvr>
                                      <p:tavLst>
                                        <p:tav tm="0">
                                          <p:val>
                                            <p:strVal val="1+#ppt_h/2"/>
                                          </p:val>
                                        </p:tav>
                                        <p:tav tm="100000">
                                          <p:val>
                                            <p:strVal val="#ppt_y"/>
                                          </p:val>
                                        </p:tav>
                                      </p:tavLst>
                                    </p:anim>
                                  </p:childTnLst>
                                </p:cTn>
                              </p:par>
                              <p:par>
                                <p:cTn id="413" presetID="2" presetClass="entr" presetSubtype="12" fill="hold" grpId="0" nodeType="withEffect">
                                  <p:stCondLst>
                                    <p:cond delay="0"/>
                                  </p:stCondLst>
                                  <p:childTnLst>
                                    <p:set>
                                      <p:cBhvr>
                                        <p:cTn id="414" dur="1" fill="hold">
                                          <p:stCondLst>
                                            <p:cond delay="0"/>
                                          </p:stCondLst>
                                        </p:cTn>
                                        <p:tgtEl>
                                          <p:spTgt spid="147"/>
                                        </p:tgtEl>
                                        <p:attrNameLst>
                                          <p:attrName>style.visibility</p:attrName>
                                        </p:attrNameLst>
                                      </p:cBhvr>
                                      <p:to>
                                        <p:strVal val="visible"/>
                                      </p:to>
                                    </p:set>
                                    <p:anim calcmode="lin" valueType="num">
                                      <p:cBhvr additive="base">
                                        <p:cTn id="415" dur="2250" fill="hold"/>
                                        <p:tgtEl>
                                          <p:spTgt spid="147"/>
                                        </p:tgtEl>
                                        <p:attrNameLst>
                                          <p:attrName>ppt_x</p:attrName>
                                        </p:attrNameLst>
                                      </p:cBhvr>
                                      <p:tavLst>
                                        <p:tav tm="0">
                                          <p:val>
                                            <p:strVal val="0-#ppt_w/2"/>
                                          </p:val>
                                        </p:tav>
                                        <p:tav tm="100000">
                                          <p:val>
                                            <p:strVal val="#ppt_x"/>
                                          </p:val>
                                        </p:tav>
                                      </p:tavLst>
                                    </p:anim>
                                    <p:anim calcmode="lin" valueType="num">
                                      <p:cBhvr additive="base">
                                        <p:cTn id="416" dur="2250" fill="hold"/>
                                        <p:tgtEl>
                                          <p:spTgt spid="147"/>
                                        </p:tgtEl>
                                        <p:attrNameLst>
                                          <p:attrName>ppt_y</p:attrName>
                                        </p:attrNameLst>
                                      </p:cBhvr>
                                      <p:tavLst>
                                        <p:tav tm="0">
                                          <p:val>
                                            <p:strVal val="1+#ppt_h/2"/>
                                          </p:val>
                                        </p:tav>
                                        <p:tav tm="100000">
                                          <p:val>
                                            <p:strVal val="#ppt_y"/>
                                          </p:val>
                                        </p:tav>
                                      </p:tavLst>
                                    </p:anim>
                                  </p:childTnLst>
                                </p:cTn>
                              </p:par>
                              <p:par>
                                <p:cTn id="417" presetID="2" presetClass="entr" presetSubtype="12" fill="hold" grpId="0" nodeType="withEffect">
                                  <p:stCondLst>
                                    <p:cond delay="0"/>
                                  </p:stCondLst>
                                  <p:childTnLst>
                                    <p:set>
                                      <p:cBhvr>
                                        <p:cTn id="418" dur="1" fill="hold">
                                          <p:stCondLst>
                                            <p:cond delay="0"/>
                                          </p:stCondLst>
                                        </p:cTn>
                                        <p:tgtEl>
                                          <p:spTgt spid="148"/>
                                        </p:tgtEl>
                                        <p:attrNameLst>
                                          <p:attrName>style.visibility</p:attrName>
                                        </p:attrNameLst>
                                      </p:cBhvr>
                                      <p:to>
                                        <p:strVal val="visible"/>
                                      </p:to>
                                    </p:set>
                                    <p:anim calcmode="lin" valueType="num">
                                      <p:cBhvr additive="base">
                                        <p:cTn id="419" dur="2250" fill="hold"/>
                                        <p:tgtEl>
                                          <p:spTgt spid="148"/>
                                        </p:tgtEl>
                                        <p:attrNameLst>
                                          <p:attrName>ppt_x</p:attrName>
                                        </p:attrNameLst>
                                      </p:cBhvr>
                                      <p:tavLst>
                                        <p:tav tm="0">
                                          <p:val>
                                            <p:strVal val="0-#ppt_w/2"/>
                                          </p:val>
                                        </p:tav>
                                        <p:tav tm="100000">
                                          <p:val>
                                            <p:strVal val="#ppt_x"/>
                                          </p:val>
                                        </p:tav>
                                      </p:tavLst>
                                    </p:anim>
                                    <p:anim calcmode="lin" valueType="num">
                                      <p:cBhvr additive="base">
                                        <p:cTn id="420" dur="2250" fill="hold"/>
                                        <p:tgtEl>
                                          <p:spTgt spid="148"/>
                                        </p:tgtEl>
                                        <p:attrNameLst>
                                          <p:attrName>ppt_y</p:attrName>
                                        </p:attrNameLst>
                                      </p:cBhvr>
                                      <p:tavLst>
                                        <p:tav tm="0">
                                          <p:val>
                                            <p:strVal val="1+#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43"/>
                                        </p:tgtEl>
                                        <p:attrNameLst>
                                          <p:attrName>style.visibility</p:attrName>
                                        </p:attrNameLst>
                                      </p:cBhvr>
                                      <p:to>
                                        <p:strVal val="visible"/>
                                      </p:to>
                                    </p:set>
                                    <p:anim calcmode="lin" valueType="num">
                                      <p:cBhvr additive="base">
                                        <p:cTn id="423" dur="2250" fill="hold"/>
                                        <p:tgtEl>
                                          <p:spTgt spid="143"/>
                                        </p:tgtEl>
                                        <p:attrNameLst>
                                          <p:attrName>ppt_x</p:attrName>
                                        </p:attrNameLst>
                                      </p:cBhvr>
                                      <p:tavLst>
                                        <p:tav tm="0">
                                          <p:val>
                                            <p:strVal val="0-#ppt_w/2"/>
                                          </p:val>
                                        </p:tav>
                                        <p:tav tm="100000">
                                          <p:val>
                                            <p:strVal val="#ppt_x"/>
                                          </p:val>
                                        </p:tav>
                                      </p:tavLst>
                                    </p:anim>
                                    <p:anim calcmode="lin" valueType="num">
                                      <p:cBhvr additive="base">
                                        <p:cTn id="424" dur="2250" fill="hold"/>
                                        <p:tgtEl>
                                          <p:spTgt spid="143"/>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44"/>
                                        </p:tgtEl>
                                        <p:attrNameLst>
                                          <p:attrName>style.visibility</p:attrName>
                                        </p:attrNameLst>
                                      </p:cBhvr>
                                      <p:to>
                                        <p:strVal val="visible"/>
                                      </p:to>
                                    </p:set>
                                    <p:anim calcmode="lin" valueType="num">
                                      <p:cBhvr additive="base">
                                        <p:cTn id="427" dur="2250" fill="hold"/>
                                        <p:tgtEl>
                                          <p:spTgt spid="144"/>
                                        </p:tgtEl>
                                        <p:attrNameLst>
                                          <p:attrName>ppt_x</p:attrName>
                                        </p:attrNameLst>
                                      </p:cBhvr>
                                      <p:tavLst>
                                        <p:tav tm="0">
                                          <p:val>
                                            <p:strVal val="0-#ppt_w/2"/>
                                          </p:val>
                                        </p:tav>
                                        <p:tav tm="100000">
                                          <p:val>
                                            <p:strVal val="#ppt_x"/>
                                          </p:val>
                                        </p:tav>
                                      </p:tavLst>
                                    </p:anim>
                                    <p:anim calcmode="lin" valueType="num">
                                      <p:cBhvr additive="base">
                                        <p:cTn id="428" dur="2250" fill="hold"/>
                                        <p:tgtEl>
                                          <p:spTgt spid="144"/>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41"/>
                                        </p:tgtEl>
                                        <p:attrNameLst>
                                          <p:attrName>style.visibility</p:attrName>
                                        </p:attrNameLst>
                                      </p:cBhvr>
                                      <p:to>
                                        <p:strVal val="visible"/>
                                      </p:to>
                                    </p:set>
                                    <p:anim calcmode="lin" valueType="num">
                                      <p:cBhvr additive="base">
                                        <p:cTn id="431" dur="2250" fill="hold"/>
                                        <p:tgtEl>
                                          <p:spTgt spid="141"/>
                                        </p:tgtEl>
                                        <p:attrNameLst>
                                          <p:attrName>ppt_x</p:attrName>
                                        </p:attrNameLst>
                                      </p:cBhvr>
                                      <p:tavLst>
                                        <p:tav tm="0">
                                          <p:val>
                                            <p:strVal val="0-#ppt_w/2"/>
                                          </p:val>
                                        </p:tav>
                                        <p:tav tm="100000">
                                          <p:val>
                                            <p:strVal val="#ppt_x"/>
                                          </p:val>
                                        </p:tav>
                                      </p:tavLst>
                                    </p:anim>
                                    <p:anim calcmode="lin" valueType="num">
                                      <p:cBhvr additive="base">
                                        <p:cTn id="432" dur="2250" fill="hold"/>
                                        <p:tgtEl>
                                          <p:spTgt spid="141"/>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42"/>
                                        </p:tgtEl>
                                        <p:attrNameLst>
                                          <p:attrName>style.visibility</p:attrName>
                                        </p:attrNameLst>
                                      </p:cBhvr>
                                      <p:to>
                                        <p:strVal val="visible"/>
                                      </p:to>
                                    </p:set>
                                    <p:anim calcmode="lin" valueType="num">
                                      <p:cBhvr additive="base">
                                        <p:cTn id="435" dur="2250" fill="hold"/>
                                        <p:tgtEl>
                                          <p:spTgt spid="142"/>
                                        </p:tgtEl>
                                        <p:attrNameLst>
                                          <p:attrName>ppt_x</p:attrName>
                                        </p:attrNameLst>
                                      </p:cBhvr>
                                      <p:tavLst>
                                        <p:tav tm="0">
                                          <p:val>
                                            <p:strVal val="0-#ppt_w/2"/>
                                          </p:val>
                                        </p:tav>
                                        <p:tav tm="100000">
                                          <p:val>
                                            <p:strVal val="#ppt_x"/>
                                          </p:val>
                                        </p:tav>
                                      </p:tavLst>
                                    </p:anim>
                                    <p:anim calcmode="lin" valueType="num">
                                      <p:cBhvr additive="base">
                                        <p:cTn id="436" dur="2250" fill="hold"/>
                                        <p:tgtEl>
                                          <p:spTgt spid="142"/>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77"/>
                                        </p:tgtEl>
                                        <p:attrNameLst>
                                          <p:attrName>style.visibility</p:attrName>
                                        </p:attrNameLst>
                                      </p:cBhvr>
                                      <p:to>
                                        <p:strVal val="visible"/>
                                      </p:to>
                                    </p:set>
                                    <p:anim calcmode="lin" valueType="num">
                                      <p:cBhvr additive="base">
                                        <p:cTn id="439" dur="2250" fill="hold"/>
                                        <p:tgtEl>
                                          <p:spTgt spid="177"/>
                                        </p:tgtEl>
                                        <p:attrNameLst>
                                          <p:attrName>ppt_x</p:attrName>
                                        </p:attrNameLst>
                                      </p:cBhvr>
                                      <p:tavLst>
                                        <p:tav tm="0">
                                          <p:val>
                                            <p:strVal val="0-#ppt_w/2"/>
                                          </p:val>
                                        </p:tav>
                                        <p:tav tm="100000">
                                          <p:val>
                                            <p:strVal val="#ppt_x"/>
                                          </p:val>
                                        </p:tav>
                                      </p:tavLst>
                                    </p:anim>
                                    <p:anim calcmode="lin" valueType="num">
                                      <p:cBhvr additive="base">
                                        <p:cTn id="440" dur="2250" fill="hold"/>
                                        <p:tgtEl>
                                          <p:spTgt spid="177"/>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78"/>
                                        </p:tgtEl>
                                        <p:attrNameLst>
                                          <p:attrName>style.visibility</p:attrName>
                                        </p:attrNameLst>
                                      </p:cBhvr>
                                      <p:to>
                                        <p:strVal val="visible"/>
                                      </p:to>
                                    </p:set>
                                    <p:anim calcmode="lin" valueType="num">
                                      <p:cBhvr additive="base">
                                        <p:cTn id="443" dur="2250" fill="hold"/>
                                        <p:tgtEl>
                                          <p:spTgt spid="178"/>
                                        </p:tgtEl>
                                        <p:attrNameLst>
                                          <p:attrName>ppt_x</p:attrName>
                                        </p:attrNameLst>
                                      </p:cBhvr>
                                      <p:tavLst>
                                        <p:tav tm="0">
                                          <p:val>
                                            <p:strVal val="0-#ppt_w/2"/>
                                          </p:val>
                                        </p:tav>
                                        <p:tav tm="100000">
                                          <p:val>
                                            <p:strVal val="#ppt_x"/>
                                          </p:val>
                                        </p:tav>
                                      </p:tavLst>
                                    </p:anim>
                                    <p:anim calcmode="lin" valueType="num">
                                      <p:cBhvr additive="base">
                                        <p:cTn id="444" dur="2250" fill="hold"/>
                                        <p:tgtEl>
                                          <p:spTgt spid="178"/>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75"/>
                                        </p:tgtEl>
                                        <p:attrNameLst>
                                          <p:attrName>style.visibility</p:attrName>
                                        </p:attrNameLst>
                                      </p:cBhvr>
                                      <p:to>
                                        <p:strVal val="visible"/>
                                      </p:to>
                                    </p:set>
                                    <p:anim calcmode="lin" valueType="num">
                                      <p:cBhvr additive="base">
                                        <p:cTn id="447" dur="2250" fill="hold"/>
                                        <p:tgtEl>
                                          <p:spTgt spid="175"/>
                                        </p:tgtEl>
                                        <p:attrNameLst>
                                          <p:attrName>ppt_x</p:attrName>
                                        </p:attrNameLst>
                                      </p:cBhvr>
                                      <p:tavLst>
                                        <p:tav tm="0">
                                          <p:val>
                                            <p:strVal val="0-#ppt_w/2"/>
                                          </p:val>
                                        </p:tav>
                                        <p:tav tm="100000">
                                          <p:val>
                                            <p:strVal val="#ppt_x"/>
                                          </p:val>
                                        </p:tav>
                                      </p:tavLst>
                                    </p:anim>
                                    <p:anim calcmode="lin" valueType="num">
                                      <p:cBhvr additive="base">
                                        <p:cTn id="448" dur="2250" fill="hold"/>
                                        <p:tgtEl>
                                          <p:spTgt spid="175"/>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76"/>
                                        </p:tgtEl>
                                        <p:attrNameLst>
                                          <p:attrName>style.visibility</p:attrName>
                                        </p:attrNameLst>
                                      </p:cBhvr>
                                      <p:to>
                                        <p:strVal val="visible"/>
                                      </p:to>
                                    </p:set>
                                    <p:anim calcmode="lin" valueType="num">
                                      <p:cBhvr additive="base">
                                        <p:cTn id="451" dur="2250" fill="hold"/>
                                        <p:tgtEl>
                                          <p:spTgt spid="176"/>
                                        </p:tgtEl>
                                        <p:attrNameLst>
                                          <p:attrName>ppt_x</p:attrName>
                                        </p:attrNameLst>
                                      </p:cBhvr>
                                      <p:tavLst>
                                        <p:tav tm="0">
                                          <p:val>
                                            <p:strVal val="0-#ppt_w/2"/>
                                          </p:val>
                                        </p:tav>
                                        <p:tav tm="100000">
                                          <p:val>
                                            <p:strVal val="#ppt_x"/>
                                          </p:val>
                                        </p:tav>
                                      </p:tavLst>
                                    </p:anim>
                                    <p:anim calcmode="lin" valueType="num">
                                      <p:cBhvr additive="base">
                                        <p:cTn id="452" dur="2250" fill="hold"/>
                                        <p:tgtEl>
                                          <p:spTgt spid="176"/>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71"/>
                                        </p:tgtEl>
                                        <p:attrNameLst>
                                          <p:attrName>style.visibility</p:attrName>
                                        </p:attrNameLst>
                                      </p:cBhvr>
                                      <p:to>
                                        <p:strVal val="visible"/>
                                      </p:to>
                                    </p:set>
                                    <p:anim calcmode="lin" valueType="num">
                                      <p:cBhvr additive="base">
                                        <p:cTn id="455" dur="2250" fill="hold"/>
                                        <p:tgtEl>
                                          <p:spTgt spid="171"/>
                                        </p:tgtEl>
                                        <p:attrNameLst>
                                          <p:attrName>ppt_x</p:attrName>
                                        </p:attrNameLst>
                                      </p:cBhvr>
                                      <p:tavLst>
                                        <p:tav tm="0">
                                          <p:val>
                                            <p:strVal val="0-#ppt_w/2"/>
                                          </p:val>
                                        </p:tav>
                                        <p:tav tm="100000">
                                          <p:val>
                                            <p:strVal val="#ppt_x"/>
                                          </p:val>
                                        </p:tav>
                                      </p:tavLst>
                                    </p:anim>
                                    <p:anim calcmode="lin" valueType="num">
                                      <p:cBhvr additive="base">
                                        <p:cTn id="456" dur="2250" fill="hold"/>
                                        <p:tgtEl>
                                          <p:spTgt spid="171"/>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72"/>
                                        </p:tgtEl>
                                        <p:attrNameLst>
                                          <p:attrName>style.visibility</p:attrName>
                                        </p:attrNameLst>
                                      </p:cBhvr>
                                      <p:to>
                                        <p:strVal val="visible"/>
                                      </p:to>
                                    </p:set>
                                    <p:anim calcmode="lin" valueType="num">
                                      <p:cBhvr additive="base">
                                        <p:cTn id="459" dur="2250" fill="hold"/>
                                        <p:tgtEl>
                                          <p:spTgt spid="172"/>
                                        </p:tgtEl>
                                        <p:attrNameLst>
                                          <p:attrName>ppt_x</p:attrName>
                                        </p:attrNameLst>
                                      </p:cBhvr>
                                      <p:tavLst>
                                        <p:tav tm="0">
                                          <p:val>
                                            <p:strVal val="0-#ppt_w/2"/>
                                          </p:val>
                                        </p:tav>
                                        <p:tav tm="100000">
                                          <p:val>
                                            <p:strVal val="#ppt_x"/>
                                          </p:val>
                                        </p:tav>
                                      </p:tavLst>
                                    </p:anim>
                                    <p:anim calcmode="lin" valueType="num">
                                      <p:cBhvr additive="base">
                                        <p:cTn id="460" dur="2250" fill="hold"/>
                                        <p:tgtEl>
                                          <p:spTgt spid="172"/>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69"/>
                                        </p:tgtEl>
                                        <p:attrNameLst>
                                          <p:attrName>style.visibility</p:attrName>
                                        </p:attrNameLst>
                                      </p:cBhvr>
                                      <p:to>
                                        <p:strVal val="visible"/>
                                      </p:to>
                                    </p:set>
                                    <p:anim calcmode="lin" valueType="num">
                                      <p:cBhvr additive="base">
                                        <p:cTn id="463" dur="2250" fill="hold"/>
                                        <p:tgtEl>
                                          <p:spTgt spid="169"/>
                                        </p:tgtEl>
                                        <p:attrNameLst>
                                          <p:attrName>ppt_x</p:attrName>
                                        </p:attrNameLst>
                                      </p:cBhvr>
                                      <p:tavLst>
                                        <p:tav tm="0">
                                          <p:val>
                                            <p:strVal val="0-#ppt_w/2"/>
                                          </p:val>
                                        </p:tav>
                                        <p:tav tm="100000">
                                          <p:val>
                                            <p:strVal val="#ppt_x"/>
                                          </p:val>
                                        </p:tav>
                                      </p:tavLst>
                                    </p:anim>
                                    <p:anim calcmode="lin" valueType="num">
                                      <p:cBhvr additive="base">
                                        <p:cTn id="464" dur="2250" fill="hold"/>
                                        <p:tgtEl>
                                          <p:spTgt spid="169"/>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70"/>
                                        </p:tgtEl>
                                        <p:attrNameLst>
                                          <p:attrName>style.visibility</p:attrName>
                                        </p:attrNameLst>
                                      </p:cBhvr>
                                      <p:to>
                                        <p:strVal val="visible"/>
                                      </p:to>
                                    </p:set>
                                    <p:anim calcmode="lin" valueType="num">
                                      <p:cBhvr additive="base">
                                        <p:cTn id="467" dur="2250" fill="hold"/>
                                        <p:tgtEl>
                                          <p:spTgt spid="170"/>
                                        </p:tgtEl>
                                        <p:attrNameLst>
                                          <p:attrName>ppt_x</p:attrName>
                                        </p:attrNameLst>
                                      </p:cBhvr>
                                      <p:tavLst>
                                        <p:tav tm="0">
                                          <p:val>
                                            <p:strVal val="0-#ppt_w/2"/>
                                          </p:val>
                                        </p:tav>
                                        <p:tav tm="100000">
                                          <p:val>
                                            <p:strVal val="#ppt_x"/>
                                          </p:val>
                                        </p:tav>
                                      </p:tavLst>
                                    </p:anim>
                                    <p:anim calcmode="lin" valueType="num">
                                      <p:cBhvr additive="base">
                                        <p:cTn id="468" dur="2250" fill="hold"/>
                                        <p:tgtEl>
                                          <p:spTgt spid="170"/>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65"/>
                                        </p:tgtEl>
                                        <p:attrNameLst>
                                          <p:attrName>style.visibility</p:attrName>
                                        </p:attrNameLst>
                                      </p:cBhvr>
                                      <p:to>
                                        <p:strVal val="visible"/>
                                      </p:to>
                                    </p:set>
                                    <p:anim calcmode="lin" valueType="num">
                                      <p:cBhvr additive="base">
                                        <p:cTn id="471" dur="2250" fill="hold"/>
                                        <p:tgtEl>
                                          <p:spTgt spid="165"/>
                                        </p:tgtEl>
                                        <p:attrNameLst>
                                          <p:attrName>ppt_x</p:attrName>
                                        </p:attrNameLst>
                                      </p:cBhvr>
                                      <p:tavLst>
                                        <p:tav tm="0">
                                          <p:val>
                                            <p:strVal val="0-#ppt_w/2"/>
                                          </p:val>
                                        </p:tav>
                                        <p:tav tm="100000">
                                          <p:val>
                                            <p:strVal val="#ppt_x"/>
                                          </p:val>
                                        </p:tav>
                                      </p:tavLst>
                                    </p:anim>
                                    <p:anim calcmode="lin" valueType="num">
                                      <p:cBhvr additive="base">
                                        <p:cTn id="472" dur="2250" fill="hold"/>
                                        <p:tgtEl>
                                          <p:spTgt spid="165"/>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66"/>
                                        </p:tgtEl>
                                        <p:attrNameLst>
                                          <p:attrName>style.visibility</p:attrName>
                                        </p:attrNameLst>
                                      </p:cBhvr>
                                      <p:to>
                                        <p:strVal val="visible"/>
                                      </p:to>
                                    </p:set>
                                    <p:anim calcmode="lin" valueType="num">
                                      <p:cBhvr additive="base">
                                        <p:cTn id="475" dur="2250" fill="hold"/>
                                        <p:tgtEl>
                                          <p:spTgt spid="166"/>
                                        </p:tgtEl>
                                        <p:attrNameLst>
                                          <p:attrName>ppt_x</p:attrName>
                                        </p:attrNameLst>
                                      </p:cBhvr>
                                      <p:tavLst>
                                        <p:tav tm="0">
                                          <p:val>
                                            <p:strVal val="0-#ppt_w/2"/>
                                          </p:val>
                                        </p:tav>
                                        <p:tav tm="100000">
                                          <p:val>
                                            <p:strVal val="#ppt_x"/>
                                          </p:val>
                                        </p:tav>
                                      </p:tavLst>
                                    </p:anim>
                                    <p:anim calcmode="lin" valueType="num">
                                      <p:cBhvr additive="base">
                                        <p:cTn id="476" dur="2250" fill="hold"/>
                                        <p:tgtEl>
                                          <p:spTgt spid="166"/>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63"/>
                                        </p:tgtEl>
                                        <p:attrNameLst>
                                          <p:attrName>style.visibility</p:attrName>
                                        </p:attrNameLst>
                                      </p:cBhvr>
                                      <p:to>
                                        <p:strVal val="visible"/>
                                      </p:to>
                                    </p:set>
                                    <p:anim calcmode="lin" valueType="num">
                                      <p:cBhvr additive="base">
                                        <p:cTn id="479" dur="2250" fill="hold"/>
                                        <p:tgtEl>
                                          <p:spTgt spid="163"/>
                                        </p:tgtEl>
                                        <p:attrNameLst>
                                          <p:attrName>ppt_x</p:attrName>
                                        </p:attrNameLst>
                                      </p:cBhvr>
                                      <p:tavLst>
                                        <p:tav tm="0">
                                          <p:val>
                                            <p:strVal val="0-#ppt_w/2"/>
                                          </p:val>
                                        </p:tav>
                                        <p:tav tm="100000">
                                          <p:val>
                                            <p:strVal val="#ppt_x"/>
                                          </p:val>
                                        </p:tav>
                                      </p:tavLst>
                                    </p:anim>
                                    <p:anim calcmode="lin" valueType="num">
                                      <p:cBhvr additive="base">
                                        <p:cTn id="480" dur="2250" fill="hold"/>
                                        <p:tgtEl>
                                          <p:spTgt spid="163"/>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64"/>
                                        </p:tgtEl>
                                        <p:attrNameLst>
                                          <p:attrName>style.visibility</p:attrName>
                                        </p:attrNameLst>
                                      </p:cBhvr>
                                      <p:to>
                                        <p:strVal val="visible"/>
                                      </p:to>
                                    </p:set>
                                    <p:anim calcmode="lin" valueType="num">
                                      <p:cBhvr additive="base">
                                        <p:cTn id="483" dur="2250" fill="hold"/>
                                        <p:tgtEl>
                                          <p:spTgt spid="164"/>
                                        </p:tgtEl>
                                        <p:attrNameLst>
                                          <p:attrName>ppt_x</p:attrName>
                                        </p:attrNameLst>
                                      </p:cBhvr>
                                      <p:tavLst>
                                        <p:tav tm="0">
                                          <p:val>
                                            <p:strVal val="0-#ppt_w/2"/>
                                          </p:val>
                                        </p:tav>
                                        <p:tav tm="100000">
                                          <p:val>
                                            <p:strVal val="#ppt_x"/>
                                          </p:val>
                                        </p:tav>
                                      </p:tavLst>
                                    </p:anim>
                                    <p:anim calcmode="lin" valueType="num">
                                      <p:cBhvr additive="base">
                                        <p:cTn id="484" dur="2250" fill="hold"/>
                                        <p:tgtEl>
                                          <p:spTgt spid="164"/>
                                        </p:tgtEl>
                                        <p:attrNameLst>
                                          <p:attrName>ppt_y</p:attrName>
                                        </p:attrNameLst>
                                      </p:cBhvr>
                                      <p:tavLst>
                                        <p:tav tm="0">
                                          <p:val>
                                            <p:strVal val="1+#ppt_h/2"/>
                                          </p:val>
                                        </p:tav>
                                        <p:tav tm="100000">
                                          <p:val>
                                            <p:strVal val="#ppt_y"/>
                                          </p:val>
                                        </p:tav>
                                      </p:tavLst>
                                    </p:anim>
                                  </p:childTnLst>
                                </p:cTn>
                              </p:par>
                              <p:par>
                                <p:cTn id="485" presetID="9" presetClass="emph" presetSubtype="0" grpId="0" nodeType="withEffect">
                                  <p:stCondLst>
                                    <p:cond delay="0"/>
                                  </p:stCondLst>
                                  <p:childTnLst>
                                    <p:set>
                                      <p:cBhvr rctx="PPT">
                                        <p:cTn id="486" dur="indefinite"/>
                                        <p:tgtEl>
                                          <p:spTgt spid="107"/>
                                        </p:tgtEl>
                                        <p:attrNameLst>
                                          <p:attrName>style.opacity</p:attrName>
                                        </p:attrNameLst>
                                      </p:cBhvr>
                                      <p:to>
                                        <p:strVal val="0"/>
                                      </p:to>
                                    </p:set>
                                    <p:animEffect filter="image" prLst="opacity: 0">
                                      <p:cBhvr rctx="IE">
                                        <p:cTn id="487" dur="indefinite"/>
                                        <p:tgtEl>
                                          <p:spTgt spid="107"/>
                                        </p:tgtEl>
                                      </p:cBhvr>
                                    </p:animEffect>
                                  </p:childTnLst>
                                </p:cTn>
                              </p:par>
                              <p:par>
                                <p:cTn id="488" presetID="8" presetClass="emph" presetSubtype="0" fill="hold" grpId="1" nodeType="withEffect">
                                  <p:stCondLst>
                                    <p:cond delay="0"/>
                                  </p:stCondLst>
                                  <p:childTnLst>
                                    <p:animRot by="-21600000">
                                      <p:cBhvr>
                                        <p:cTn id="489" dur="2250" fill="hold"/>
                                        <p:tgtEl>
                                          <p:spTgt spid="111"/>
                                        </p:tgtEl>
                                        <p:attrNameLst>
                                          <p:attrName>r</p:attrName>
                                        </p:attrNameLst>
                                      </p:cBhvr>
                                    </p:animRot>
                                  </p:childTnLst>
                                </p:cTn>
                              </p:par>
                              <p:par>
                                <p:cTn id="490" presetID="8" presetClass="emph" presetSubtype="0" fill="hold" grpId="1" nodeType="withEffect">
                                  <p:stCondLst>
                                    <p:cond delay="0"/>
                                  </p:stCondLst>
                                  <p:childTnLst>
                                    <p:animRot by="-21600000">
                                      <p:cBhvr>
                                        <p:cTn id="491" dur="2250" fill="hold"/>
                                        <p:tgtEl>
                                          <p:spTgt spid="112"/>
                                        </p:tgtEl>
                                        <p:attrNameLst>
                                          <p:attrName>r</p:attrName>
                                        </p:attrNameLst>
                                      </p:cBhvr>
                                    </p:animRot>
                                  </p:childTnLst>
                                </p:cTn>
                              </p:par>
                              <p:par>
                                <p:cTn id="492" presetID="8" presetClass="emph" presetSubtype="0" fill="hold" grpId="1" nodeType="withEffect">
                                  <p:stCondLst>
                                    <p:cond delay="0"/>
                                  </p:stCondLst>
                                  <p:childTnLst>
                                    <p:animRot by="-21600000">
                                      <p:cBhvr>
                                        <p:cTn id="493" dur="2250" fill="hold"/>
                                        <p:tgtEl>
                                          <p:spTgt spid="109"/>
                                        </p:tgtEl>
                                        <p:attrNameLst>
                                          <p:attrName>r</p:attrName>
                                        </p:attrNameLst>
                                      </p:cBhvr>
                                    </p:animRot>
                                  </p:childTnLst>
                                </p:cTn>
                              </p:par>
                              <p:par>
                                <p:cTn id="494" presetID="8" presetClass="emph" presetSubtype="0" fill="hold" grpId="1" nodeType="withEffect">
                                  <p:stCondLst>
                                    <p:cond delay="0"/>
                                  </p:stCondLst>
                                  <p:childTnLst>
                                    <p:animRot by="-21600000">
                                      <p:cBhvr>
                                        <p:cTn id="495" dur="2250" fill="hold"/>
                                        <p:tgtEl>
                                          <p:spTgt spid="110"/>
                                        </p:tgtEl>
                                        <p:attrNameLst>
                                          <p:attrName>r</p:attrName>
                                        </p:attrNameLst>
                                      </p:cBhvr>
                                    </p:animRot>
                                  </p:childTnLst>
                                </p:cTn>
                              </p:par>
                              <p:par>
                                <p:cTn id="496" presetID="8" presetClass="emph" presetSubtype="0" fill="hold" grpId="1" nodeType="withEffect">
                                  <p:stCondLst>
                                    <p:cond delay="0"/>
                                  </p:stCondLst>
                                  <p:childTnLst>
                                    <p:animRot by="-21600000">
                                      <p:cBhvr>
                                        <p:cTn id="497" dur="2250" fill="hold"/>
                                        <p:tgtEl>
                                          <p:spTgt spid="105"/>
                                        </p:tgtEl>
                                        <p:attrNameLst>
                                          <p:attrName>r</p:attrName>
                                        </p:attrNameLst>
                                      </p:cBhvr>
                                    </p:animRot>
                                  </p:childTnLst>
                                </p:cTn>
                              </p:par>
                              <p:par>
                                <p:cTn id="498" presetID="8" presetClass="emph" presetSubtype="0" fill="hold" grpId="1" nodeType="withEffect">
                                  <p:stCondLst>
                                    <p:cond delay="0"/>
                                  </p:stCondLst>
                                  <p:childTnLst>
                                    <p:animRot by="-21600000">
                                      <p:cBhvr>
                                        <p:cTn id="499" dur="2250" fill="hold"/>
                                        <p:tgtEl>
                                          <p:spTgt spid="106"/>
                                        </p:tgtEl>
                                        <p:attrNameLst>
                                          <p:attrName>r</p:attrName>
                                        </p:attrNameLst>
                                      </p:cBhvr>
                                    </p:animRot>
                                  </p:childTnLst>
                                </p:cTn>
                              </p:par>
                              <p:par>
                                <p:cTn id="500" presetID="8" presetClass="emph" presetSubtype="0" fill="hold" grpId="1" nodeType="withEffect">
                                  <p:stCondLst>
                                    <p:cond delay="0"/>
                                  </p:stCondLst>
                                  <p:childTnLst>
                                    <p:animRot by="-21600000">
                                      <p:cBhvr>
                                        <p:cTn id="501" dur="2250" fill="hold"/>
                                        <p:tgtEl>
                                          <p:spTgt spid="103"/>
                                        </p:tgtEl>
                                        <p:attrNameLst>
                                          <p:attrName>r</p:attrName>
                                        </p:attrNameLst>
                                      </p:cBhvr>
                                    </p:animRot>
                                  </p:childTnLst>
                                </p:cTn>
                              </p:par>
                              <p:par>
                                <p:cTn id="502" presetID="8" presetClass="emph" presetSubtype="0" fill="hold" grpId="1" nodeType="withEffect">
                                  <p:stCondLst>
                                    <p:cond delay="0"/>
                                  </p:stCondLst>
                                  <p:childTnLst>
                                    <p:animRot by="-21600000">
                                      <p:cBhvr>
                                        <p:cTn id="503" dur="2250" fill="hold"/>
                                        <p:tgtEl>
                                          <p:spTgt spid="104"/>
                                        </p:tgtEl>
                                        <p:attrNameLst>
                                          <p:attrName>r</p:attrName>
                                        </p:attrNameLst>
                                      </p:cBhvr>
                                    </p:animRot>
                                  </p:childTnLst>
                                </p:cTn>
                              </p:par>
                              <p:par>
                                <p:cTn id="504" presetID="8" presetClass="emph" presetSubtype="0" fill="hold" grpId="1" nodeType="withEffect">
                                  <p:stCondLst>
                                    <p:cond delay="0"/>
                                  </p:stCondLst>
                                  <p:childTnLst>
                                    <p:animRot by="-21600000">
                                      <p:cBhvr>
                                        <p:cTn id="505" dur="2250" fill="hold"/>
                                        <p:tgtEl>
                                          <p:spTgt spid="99"/>
                                        </p:tgtEl>
                                        <p:attrNameLst>
                                          <p:attrName>r</p:attrName>
                                        </p:attrNameLst>
                                      </p:cBhvr>
                                    </p:animRot>
                                  </p:childTnLst>
                                </p:cTn>
                              </p:par>
                              <p:par>
                                <p:cTn id="506" presetID="8" presetClass="emph" presetSubtype="0" fill="hold" grpId="1" nodeType="withEffect">
                                  <p:stCondLst>
                                    <p:cond delay="0"/>
                                  </p:stCondLst>
                                  <p:childTnLst>
                                    <p:animRot by="-21600000">
                                      <p:cBhvr>
                                        <p:cTn id="507" dur="2250" fill="hold"/>
                                        <p:tgtEl>
                                          <p:spTgt spid="100"/>
                                        </p:tgtEl>
                                        <p:attrNameLst>
                                          <p:attrName>r</p:attrName>
                                        </p:attrNameLst>
                                      </p:cBhvr>
                                    </p:animRot>
                                  </p:childTnLst>
                                </p:cTn>
                              </p:par>
                              <p:par>
                                <p:cTn id="508" presetID="8" presetClass="emph" presetSubtype="0" fill="hold" grpId="1" nodeType="withEffect">
                                  <p:stCondLst>
                                    <p:cond delay="0"/>
                                  </p:stCondLst>
                                  <p:childTnLst>
                                    <p:animRot by="-21600000">
                                      <p:cBhvr>
                                        <p:cTn id="509" dur="2250" fill="hold"/>
                                        <p:tgtEl>
                                          <p:spTgt spid="97"/>
                                        </p:tgtEl>
                                        <p:attrNameLst>
                                          <p:attrName>r</p:attrName>
                                        </p:attrNameLst>
                                      </p:cBhvr>
                                    </p:animRot>
                                  </p:childTnLst>
                                </p:cTn>
                              </p:par>
                              <p:par>
                                <p:cTn id="510" presetID="8" presetClass="emph" presetSubtype="0" fill="hold" grpId="1" nodeType="withEffect">
                                  <p:stCondLst>
                                    <p:cond delay="0"/>
                                  </p:stCondLst>
                                  <p:childTnLst>
                                    <p:animRot by="-21600000">
                                      <p:cBhvr>
                                        <p:cTn id="511" dur="2250" fill="hold"/>
                                        <p:tgtEl>
                                          <p:spTgt spid="98"/>
                                        </p:tgtEl>
                                        <p:attrNameLst>
                                          <p:attrName>r</p:attrName>
                                        </p:attrNameLst>
                                      </p:cBhvr>
                                    </p:animRot>
                                  </p:childTnLst>
                                </p:cTn>
                              </p:par>
                              <p:par>
                                <p:cTn id="512" presetID="8" presetClass="emph" presetSubtype="0" fill="hold" grpId="1" nodeType="withEffect">
                                  <p:stCondLst>
                                    <p:cond delay="0"/>
                                  </p:stCondLst>
                                  <p:childTnLst>
                                    <p:animRot by="-21600000">
                                      <p:cBhvr>
                                        <p:cTn id="513" dur="2250" fill="hold"/>
                                        <p:tgtEl>
                                          <p:spTgt spid="133"/>
                                        </p:tgtEl>
                                        <p:attrNameLst>
                                          <p:attrName>r</p:attrName>
                                        </p:attrNameLst>
                                      </p:cBhvr>
                                    </p:animRot>
                                  </p:childTnLst>
                                </p:cTn>
                              </p:par>
                              <p:par>
                                <p:cTn id="514" presetID="8" presetClass="emph" presetSubtype="0" fill="hold" grpId="1" nodeType="withEffect">
                                  <p:stCondLst>
                                    <p:cond delay="0"/>
                                  </p:stCondLst>
                                  <p:childTnLst>
                                    <p:animRot by="-21600000">
                                      <p:cBhvr>
                                        <p:cTn id="515" dur="2250" fill="hold"/>
                                        <p:tgtEl>
                                          <p:spTgt spid="134"/>
                                        </p:tgtEl>
                                        <p:attrNameLst>
                                          <p:attrName>r</p:attrName>
                                        </p:attrNameLst>
                                      </p:cBhvr>
                                    </p:animRot>
                                  </p:childTnLst>
                                </p:cTn>
                              </p:par>
                              <p:par>
                                <p:cTn id="516" presetID="8" presetClass="emph" presetSubtype="0" fill="hold" grpId="1" nodeType="withEffect">
                                  <p:stCondLst>
                                    <p:cond delay="0"/>
                                  </p:stCondLst>
                                  <p:childTnLst>
                                    <p:animRot by="-21600000">
                                      <p:cBhvr>
                                        <p:cTn id="517" dur="2250" fill="hold"/>
                                        <p:tgtEl>
                                          <p:spTgt spid="131"/>
                                        </p:tgtEl>
                                        <p:attrNameLst>
                                          <p:attrName>r</p:attrName>
                                        </p:attrNameLst>
                                      </p:cBhvr>
                                    </p:animRot>
                                  </p:childTnLst>
                                </p:cTn>
                              </p:par>
                              <p:par>
                                <p:cTn id="518" presetID="8" presetClass="emph" presetSubtype="0" fill="hold" grpId="1" nodeType="withEffect">
                                  <p:stCondLst>
                                    <p:cond delay="0"/>
                                  </p:stCondLst>
                                  <p:childTnLst>
                                    <p:animRot by="-21600000">
                                      <p:cBhvr>
                                        <p:cTn id="519" dur="2250" fill="hold"/>
                                        <p:tgtEl>
                                          <p:spTgt spid="132"/>
                                        </p:tgtEl>
                                        <p:attrNameLst>
                                          <p:attrName>r</p:attrName>
                                        </p:attrNameLst>
                                      </p:cBhvr>
                                    </p:animRot>
                                  </p:childTnLst>
                                </p:cTn>
                              </p:par>
                              <p:par>
                                <p:cTn id="520" presetID="8" presetClass="emph" presetSubtype="0" fill="hold" grpId="1" nodeType="withEffect">
                                  <p:stCondLst>
                                    <p:cond delay="0"/>
                                  </p:stCondLst>
                                  <p:childTnLst>
                                    <p:animRot by="-21600000">
                                      <p:cBhvr>
                                        <p:cTn id="521" dur="2250" fill="hold"/>
                                        <p:tgtEl>
                                          <p:spTgt spid="127"/>
                                        </p:tgtEl>
                                        <p:attrNameLst>
                                          <p:attrName>r</p:attrName>
                                        </p:attrNameLst>
                                      </p:cBhvr>
                                    </p:animRot>
                                  </p:childTnLst>
                                </p:cTn>
                              </p:par>
                              <p:par>
                                <p:cTn id="522" presetID="8" presetClass="emph" presetSubtype="0" fill="hold" grpId="1" nodeType="withEffect">
                                  <p:stCondLst>
                                    <p:cond delay="0"/>
                                  </p:stCondLst>
                                  <p:childTnLst>
                                    <p:animRot by="-21600000">
                                      <p:cBhvr>
                                        <p:cTn id="523" dur="2250" fill="hold"/>
                                        <p:tgtEl>
                                          <p:spTgt spid="128"/>
                                        </p:tgtEl>
                                        <p:attrNameLst>
                                          <p:attrName>r</p:attrName>
                                        </p:attrNameLst>
                                      </p:cBhvr>
                                    </p:animRot>
                                  </p:childTnLst>
                                </p:cTn>
                              </p:par>
                              <p:par>
                                <p:cTn id="524" presetID="8" presetClass="emph" presetSubtype="0" fill="hold" grpId="1" nodeType="withEffect">
                                  <p:stCondLst>
                                    <p:cond delay="0"/>
                                  </p:stCondLst>
                                  <p:childTnLst>
                                    <p:animRot by="-21600000">
                                      <p:cBhvr>
                                        <p:cTn id="525" dur="2250" fill="hold"/>
                                        <p:tgtEl>
                                          <p:spTgt spid="125"/>
                                        </p:tgtEl>
                                        <p:attrNameLst>
                                          <p:attrName>r</p:attrName>
                                        </p:attrNameLst>
                                      </p:cBhvr>
                                    </p:animRot>
                                  </p:childTnLst>
                                </p:cTn>
                              </p:par>
                              <p:par>
                                <p:cTn id="526" presetID="8" presetClass="emph" presetSubtype="0" fill="hold" grpId="1" nodeType="withEffect">
                                  <p:stCondLst>
                                    <p:cond delay="0"/>
                                  </p:stCondLst>
                                  <p:childTnLst>
                                    <p:animRot by="-21600000">
                                      <p:cBhvr>
                                        <p:cTn id="527" dur="2250" fill="hold"/>
                                        <p:tgtEl>
                                          <p:spTgt spid="126"/>
                                        </p:tgtEl>
                                        <p:attrNameLst>
                                          <p:attrName>r</p:attrName>
                                        </p:attrNameLst>
                                      </p:cBhvr>
                                    </p:animRot>
                                  </p:childTnLst>
                                </p:cTn>
                              </p:par>
                              <p:par>
                                <p:cTn id="528" presetID="8" presetClass="emph" presetSubtype="0" fill="hold" grpId="1" nodeType="withEffect">
                                  <p:stCondLst>
                                    <p:cond delay="0"/>
                                  </p:stCondLst>
                                  <p:childTnLst>
                                    <p:animRot by="-21600000">
                                      <p:cBhvr>
                                        <p:cTn id="529" dur="2250" fill="hold"/>
                                        <p:tgtEl>
                                          <p:spTgt spid="121"/>
                                        </p:tgtEl>
                                        <p:attrNameLst>
                                          <p:attrName>r</p:attrName>
                                        </p:attrNameLst>
                                      </p:cBhvr>
                                    </p:animRot>
                                  </p:childTnLst>
                                </p:cTn>
                              </p:par>
                              <p:par>
                                <p:cTn id="530" presetID="8" presetClass="emph" presetSubtype="0" fill="hold" grpId="1" nodeType="withEffect">
                                  <p:stCondLst>
                                    <p:cond delay="0"/>
                                  </p:stCondLst>
                                  <p:childTnLst>
                                    <p:animRot by="-21600000">
                                      <p:cBhvr>
                                        <p:cTn id="531" dur="2250" fill="hold"/>
                                        <p:tgtEl>
                                          <p:spTgt spid="122"/>
                                        </p:tgtEl>
                                        <p:attrNameLst>
                                          <p:attrName>r</p:attrName>
                                        </p:attrNameLst>
                                      </p:cBhvr>
                                    </p:animRot>
                                  </p:childTnLst>
                                </p:cTn>
                              </p:par>
                              <p:par>
                                <p:cTn id="532" presetID="8" presetClass="emph" presetSubtype="0" fill="hold" grpId="1" nodeType="withEffect">
                                  <p:stCondLst>
                                    <p:cond delay="0"/>
                                  </p:stCondLst>
                                  <p:childTnLst>
                                    <p:animRot by="-21600000">
                                      <p:cBhvr>
                                        <p:cTn id="533" dur="2250" fill="hold"/>
                                        <p:tgtEl>
                                          <p:spTgt spid="119"/>
                                        </p:tgtEl>
                                        <p:attrNameLst>
                                          <p:attrName>r</p:attrName>
                                        </p:attrNameLst>
                                      </p:cBhvr>
                                    </p:animRot>
                                  </p:childTnLst>
                                </p:cTn>
                              </p:par>
                              <p:par>
                                <p:cTn id="534" presetID="8" presetClass="emph" presetSubtype="0" fill="hold" grpId="1" nodeType="withEffect">
                                  <p:stCondLst>
                                    <p:cond delay="0"/>
                                  </p:stCondLst>
                                  <p:childTnLst>
                                    <p:animRot by="-21600000">
                                      <p:cBhvr>
                                        <p:cTn id="535" dur="2250" fill="hold"/>
                                        <p:tgtEl>
                                          <p:spTgt spid="120"/>
                                        </p:tgtEl>
                                        <p:attrNameLst>
                                          <p:attrName>r</p:attrName>
                                        </p:attrNameLst>
                                      </p:cBhvr>
                                    </p:animRot>
                                  </p:childTnLst>
                                </p:cTn>
                              </p:par>
                              <p:par>
                                <p:cTn id="536" presetID="8" presetClass="emph" presetSubtype="0" fill="hold" grpId="1" nodeType="withEffect">
                                  <p:stCondLst>
                                    <p:cond delay="0"/>
                                  </p:stCondLst>
                                  <p:childTnLst>
                                    <p:animRot by="-21600000">
                                      <p:cBhvr>
                                        <p:cTn id="537" dur="2250" fill="hold"/>
                                        <p:tgtEl>
                                          <p:spTgt spid="155"/>
                                        </p:tgtEl>
                                        <p:attrNameLst>
                                          <p:attrName>r</p:attrName>
                                        </p:attrNameLst>
                                      </p:cBhvr>
                                    </p:animRot>
                                  </p:childTnLst>
                                </p:cTn>
                              </p:par>
                              <p:par>
                                <p:cTn id="538" presetID="8" presetClass="emph" presetSubtype="0" fill="hold" grpId="1" nodeType="withEffect">
                                  <p:stCondLst>
                                    <p:cond delay="0"/>
                                  </p:stCondLst>
                                  <p:childTnLst>
                                    <p:animRot by="-21600000">
                                      <p:cBhvr>
                                        <p:cTn id="539" dur="2250" fill="hold"/>
                                        <p:tgtEl>
                                          <p:spTgt spid="156"/>
                                        </p:tgtEl>
                                        <p:attrNameLst>
                                          <p:attrName>r</p:attrName>
                                        </p:attrNameLst>
                                      </p:cBhvr>
                                    </p:animRot>
                                  </p:childTnLst>
                                </p:cTn>
                              </p:par>
                              <p:par>
                                <p:cTn id="540" presetID="8" presetClass="emph" presetSubtype="0" fill="hold" grpId="1" nodeType="withEffect">
                                  <p:stCondLst>
                                    <p:cond delay="0"/>
                                  </p:stCondLst>
                                  <p:childTnLst>
                                    <p:animRot by="-21600000">
                                      <p:cBhvr>
                                        <p:cTn id="541" dur="2250" fill="hold"/>
                                        <p:tgtEl>
                                          <p:spTgt spid="153"/>
                                        </p:tgtEl>
                                        <p:attrNameLst>
                                          <p:attrName>r</p:attrName>
                                        </p:attrNameLst>
                                      </p:cBhvr>
                                    </p:animRot>
                                  </p:childTnLst>
                                </p:cTn>
                              </p:par>
                              <p:par>
                                <p:cTn id="542" presetID="8" presetClass="emph" presetSubtype="0" fill="hold" grpId="1" nodeType="withEffect">
                                  <p:stCondLst>
                                    <p:cond delay="0"/>
                                  </p:stCondLst>
                                  <p:childTnLst>
                                    <p:animRot by="-21600000">
                                      <p:cBhvr>
                                        <p:cTn id="543" dur="2250" fill="hold"/>
                                        <p:tgtEl>
                                          <p:spTgt spid="154"/>
                                        </p:tgtEl>
                                        <p:attrNameLst>
                                          <p:attrName>r</p:attrName>
                                        </p:attrNameLst>
                                      </p:cBhvr>
                                    </p:animRot>
                                  </p:childTnLst>
                                </p:cTn>
                              </p:par>
                              <p:par>
                                <p:cTn id="544" presetID="8" presetClass="emph" presetSubtype="0" fill="hold" grpId="1" nodeType="withEffect">
                                  <p:stCondLst>
                                    <p:cond delay="0"/>
                                  </p:stCondLst>
                                  <p:childTnLst>
                                    <p:animRot by="-21600000">
                                      <p:cBhvr>
                                        <p:cTn id="545" dur="2250" fill="hold"/>
                                        <p:tgtEl>
                                          <p:spTgt spid="149"/>
                                        </p:tgtEl>
                                        <p:attrNameLst>
                                          <p:attrName>r</p:attrName>
                                        </p:attrNameLst>
                                      </p:cBhvr>
                                    </p:animRot>
                                  </p:childTnLst>
                                </p:cTn>
                              </p:par>
                              <p:par>
                                <p:cTn id="546" presetID="8" presetClass="emph" presetSubtype="0" fill="hold" grpId="1" nodeType="withEffect">
                                  <p:stCondLst>
                                    <p:cond delay="0"/>
                                  </p:stCondLst>
                                  <p:childTnLst>
                                    <p:animRot by="-21600000">
                                      <p:cBhvr>
                                        <p:cTn id="547" dur="2250" fill="hold"/>
                                        <p:tgtEl>
                                          <p:spTgt spid="150"/>
                                        </p:tgtEl>
                                        <p:attrNameLst>
                                          <p:attrName>r</p:attrName>
                                        </p:attrNameLst>
                                      </p:cBhvr>
                                    </p:animRot>
                                  </p:childTnLst>
                                </p:cTn>
                              </p:par>
                              <p:par>
                                <p:cTn id="548" presetID="8" presetClass="emph" presetSubtype="0" fill="hold" grpId="1" nodeType="withEffect">
                                  <p:stCondLst>
                                    <p:cond delay="0"/>
                                  </p:stCondLst>
                                  <p:childTnLst>
                                    <p:animRot by="-21600000">
                                      <p:cBhvr>
                                        <p:cTn id="549" dur="2250" fill="hold"/>
                                        <p:tgtEl>
                                          <p:spTgt spid="147"/>
                                        </p:tgtEl>
                                        <p:attrNameLst>
                                          <p:attrName>r</p:attrName>
                                        </p:attrNameLst>
                                      </p:cBhvr>
                                    </p:animRot>
                                  </p:childTnLst>
                                </p:cTn>
                              </p:par>
                              <p:par>
                                <p:cTn id="550" presetID="8" presetClass="emph" presetSubtype="0" fill="hold" grpId="1" nodeType="withEffect">
                                  <p:stCondLst>
                                    <p:cond delay="0"/>
                                  </p:stCondLst>
                                  <p:childTnLst>
                                    <p:animRot by="-21600000">
                                      <p:cBhvr>
                                        <p:cTn id="551" dur="2250" fill="hold"/>
                                        <p:tgtEl>
                                          <p:spTgt spid="148"/>
                                        </p:tgtEl>
                                        <p:attrNameLst>
                                          <p:attrName>r</p:attrName>
                                        </p:attrNameLst>
                                      </p:cBhvr>
                                    </p:animRot>
                                  </p:childTnLst>
                                </p:cTn>
                              </p:par>
                              <p:par>
                                <p:cTn id="552" presetID="8" presetClass="emph" presetSubtype="0" fill="hold" grpId="1" nodeType="withEffect">
                                  <p:stCondLst>
                                    <p:cond delay="0"/>
                                  </p:stCondLst>
                                  <p:childTnLst>
                                    <p:animRot by="-21600000">
                                      <p:cBhvr>
                                        <p:cTn id="553" dur="2250" fill="hold"/>
                                        <p:tgtEl>
                                          <p:spTgt spid="143"/>
                                        </p:tgtEl>
                                        <p:attrNameLst>
                                          <p:attrName>r</p:attrName>
                                        </p:attrNameLst>
                                      </p:cBhvr>
                                    </p:animRot>
                                  </p:childTnLst>
                                </p:cTn>
                              </p:par>
                              <p:par>
                                <p:cTn id="554" presetID="8" presetClass="emph" presetSubtype="0" fill="hold" grpId="1" nodeType="withEffect">
                                  <p:stCondLst>
                                    <p:cond delay="0"/>
                                  </p:stCondLst>
                                  <p:childTnLst>
                                    <p:animRot by="-21600000">
                                      <p:cBhvr>
                                        <p:cTn id="555" dur="2250" fill="hold"/>
                                        <p:tgtEl>
                                          <p:spTgt spid="144"/>
                                        </p:tgtEl>
                                        <p:attrNameLst>
                                          <p:attrName>r</p:attrName>
                                        </p:attrNameLst>
                                      </p:cBhvr>
                                    </p:animRot>
                                  </p:childTnLst>
                                </p:cTn>
                              </p:par>
                              <p:par>
                                <p:cTn id="556" presetID="8" presetClass="emph" presetSubtype="0" fill="hold" grpId="1" nodeType="withEffect">
                                  <p:stCondLst>
                                    <p:cond delay="0"/>
                                  </p:stCondLst>
                                  <p:childTnLst>
                                    <p:animRot by="-21600000">
                                      <p:cBhvr>
                                        <p:cTn id="557" dur="2250" fill="hold"/>
                                        <p:tgtEl>
                                          <p:spTgt spid="141"/>
                                        </p:tgtEl>
                                        <p:attrNameLst>
                                          <p:attrName>r</p:attrName>
                                        </p:attrNameLst>
                                      </p:cBhvr>
                                    </p:animRot>
                                  </p:childTnLst>
                                </p:cTn>
                              </p:par>
                              <p:par>
                                <p:cTn id="558" presetID="8" presetClass="emph" presetSubtype="0" fill="hold" grpId="1" nodeType="withEffect">
                                  <p:stCondLst>
                                    <p:cond delay="0"/>
                                  </p:stCondLst>
                                  <p:childTnLst>
                                    <p:animRot by="-21600000">
                                      <p:cBhvr>
                                        <p:cTn id="559" dur="2250" fill="hold"/>
                                        <p:tgtEl>
                                          <p:spTgt spid="142"/>
                                        </p:tgtEl>
                                        <p:attrNameLst>
                                          <p:attrName>r</p:attrName>
                                        </p:attrNameLst>
                                      </p:cBhvr>
                                    </p:animRot>
                                  </p:childTnLst>
                                </p:cTn>
                              </p:par>
                              <p:par>
                                <p:cTn id="560" presetID="8" presetClass="emph" presetSubtype="0" fill="hold" grpId="1" nodeType="withEffect">
                                  <p:stCondLst>
                                    <p:cond delay="0"/>
                                  </p:stCondLst>
                                  <p:childTnLst>
                                    <p:animRot by="-21600000">
                                      <p:cBhvr>
                                        <p:cTn id="561" dur="2250" fill="hold"/>
                                        <p:tgtEl>
                                          <p:spTgt spid="177"/>
                                        </p:tgtEl>
                                        <p:attrNameLst>
                                          <p:attrName>r</p:attrName>
                                        </p:attrNameLst>
                                      </p:cBhvr>
                                    </p:animRot>
                                  </p:childTnLst>
                                </p:cTn>
                              </p:par>
                              <p:par>
                                <p:cTn id="562" presetID="8" presetClass="emph" presetSubtype="0" fill="hold" grpId="1" nodeType="withEffect">
                                  <p:stCondLst>
                                    <p:cond delay="0"/>
                                  </p:stCondLst>
                                  <p:childTnLst>
                                    <p:animRot by="-21600000">
                                      <p:cBhvr>
                                        <p:cTn id="563" dur="2250" fill="hold"/>
                                        <p:tgtEl>
                                          <p:spTgt spid="178"/>
                                        </p:tgtEl>
                                        <p:attrNameLst>
                                          <p:attrName>r</p:attrName>
                                        </p:attrNameLst>
                                      </p:cBhvr>
                                    </p:animRot>
                                  </p:childTnLst>
                                </p:cTn>
                              </p:par>
                              <p:par>
                                <p:cTn id="564" presetID="8" presetClass="emph" presetSubtype="0" fill="hold" grpId="1" nodeType="withEffect">
                                  <p:stCondLst>
                                    <p:cond delay="0"/>
                                  </p:stCondLst>
                                  <p:childTnLst>
                                    <p:animRot by="-21600000">
                                      <p:cBhvr>
                                        <p:cTn id="565" dur="2250" fill="hold"/>
                                        <p:tgtEl>
                                          <p:spTgt spid="175"/>
                                        </p:tgtEl>
                                        <p:attrNameLst>
                                          <p:attrName>r</p:attrName>
                                        </p:attrNameLst>
                                      </p:cBhvr>
                                    </p:animRot>
                                  </p:childTnLst>
                                </p:cTn>
                              </p:par>
                              <p:par>
                                <p:cTn id="566" presetID="8" presetClass="emph" presetSubtype="0" fill="hold" grpId="1" nodeType="withEffect">
                                  <p:stCondLst>
                                    <p:cond delay="0"/>
                                  </p:stCondLst>
                                  <p:childTnLst>
                                    <p:animRot by="-21600000">
                                      <p:cBhvr>
                                        <p:cTn id="567" dur="2250" fill="hold"/>
                                        <p:tgtEl>
                                          <p:spTgt spid="176"/>
                                        </p:tgtEl>
                                        <p:attrNameLst>
                                          <p:attrName>r</p:attrName>
                                        </p:attrNameLst>
                                      </p:cBhvr>
                                    </p:animRot>
                                  </p:childTnLst>
                                </p:cTn>
                              </p:par>
                              <p:par>
                                <p:cTn id="568" presetID="8" presetClass="emph" presetSubtype="0" fill="hold" grpId="1" nodeType="withEffect">
                                  <p:stCondLst>
                                    <p:cond delay="0"/>
                                  </p:stCondLst>
                                  <p:childTnLst>
                                    <p:animRot by="-21600000">
                                      <p:cBhvr>
                                        <p:cTn id="569" dur="2250" fill="hold"/>
                                        <p:tgtEl>
                                          <p:spTgt spid="171"/>
                                        </p:tgtEl>
                                        <p:attrNameLst>
                                          <p:attrName>r</p:attrName>
                                        </p:attrNameLst>
                                      </p:cBhvr>
                                    </p:animRot>
                                  </p:childTnLst>
                                </p:cTn>
                              </p:par>
                              <p:par>
                                <p:cTn id="570" presetID="8" presetClass="emph" presetSubtype="0" fill="hold" grpId="1" nodeType="withEffect">
                                  <p:stCondLst>
                                    <p:cond delay="0"/>
                                  </p:stCondLst>
                                  <p:childTnLst>
                                    <p:animRot by="-21600000">
                                      <p:cBhvr>
                                        <p:cTn id="571" dur="2250" fill="hold"/>
                                        <p:tgtEl>
                                          <p:spTgt spid="172"/>
                                        </p:tgtEl>
                                        <p:attrNameLst>
                                          <p:attrName>r</p:attrName>
                                        </p:attrNameLst>
                                      </p:cBhvr>
                                    </p:animRot>
                                  </p:childTnLst>
                                </p:cTn>
                              </p:par>
                              <p:par>
                                <p:cTn id="572" presetID="8" presetClass="emph" presetSubtype="0" fill="hold" grpId="1" nodeType="withEffect">
                                  <p:stCondLst>
                                    <p:cond delay="0"/>
                                  </p:stCondLst>
                                  <p:childTnLst>
                                    <p:animRot by="-21600000">
                                      <p:cBhvr>
                                        <p:cTn id="573" dur="2250" fill="hold"/>
                                        <p:tgtEl>
                                          <p:spTgt spid="169"/>
                                        </p:tgtEl>
                                        <p:attrNameLst>
                                          <p:attrName>r</p:attrName>
                                        </p:attrNameLst>
                                      </p:cBhvr>
                                    </p:animRot>
                                  </p:childTnLst>
                                </p:cTn>
                              </p:par>
                              <p:par>
                                <p:cTn id="574" presetID="8" presetClass="emph" presetSubtype="0" fill="hold" grpId="1" nodeType="withEffect">
                                  <p:stCondLst>
                                    <p:cond delay="0"/>
                                  </p:stCondLst>
                                  <p:childTnLst>
                                    <p:animRot by="-21600000">
                                      <p:cBhvr>
                                        <p:cTn id="575" dur="2250" fill="hold"/>
                                        <p:tgtEl>
                                          <p:spTgt spid="170"/>
                                        </p:tgtEl>
                                        <p:attrNameLst>
                                          <p:attrName>r</p:attrName>
                                        </p:attrNameLst>
                                      </p:cBhvr>
                                    </p:animRot>
                                  </p:childTnLst>
                                </p:cTn>
                              </p:par>
                              <p:par>
                                <p:cTn id="576" presetID="8" presetClass="emph" presetSubtype="0" fill="hold" grpId="1" nodeType="withEffect">
                                  <p:stCondLst>
                                    <p:cond delay="0"/>
                                  </p:stCondLst>
                                  <p:childTnLst>
                                    <p:animRot by="-21600000">
                                      <p:cBhvr>
                                        <p:cTn id="577" dur="2250" fill="hold"/>
                                        <p:tgtEl>
                                          <p:spTgt spid="165"/>
                                        </p:tgtEl>
                                        <p:attrNameLst>
                                          <p:attrName>r</p:attrName>
                                        </p:attrNameLst>
                                      </p:cBhvr>
                                    </p:animRot>
                                  </p:childTnLst>
                                </p:cTn>
                              </p:par>
                              <p:par>
                                <p:cTn id="578" presetID="8" presetClass="emph" presetSubtype="0" fill="hold" grpId="1" nodeType="withEffect">
                                  <p:stCondLst>
                                    <p:cond delay="0"/>
                                  </p:stCondLst>
                                  <p:childTnLst>
                                    <p:animRot by="-21600000">
                                      <p:cBhvr>
                                        <p:cTn id="579" dur="2250" fill="hold"/>
                                        <p:tgtEl>
                                          <p:spTgt spid="166"/>
                                        </p:tgtEl>
                                        <p:attrNameLst>
                                          <p:attrName>r</p:attrName>
                                        </p:attrNameLst>
                                      </p:cBhvr>
                                    </p:animRot>
                                  </p:childTnLst>
                                </p:cTn>
                              </p:par>
                              <p:par>
                                <p:cTn id="580" presetID="8" presetClass="emph" presetSubtype="0" fill="hold" grpId="1" nodeType="withEffect">
                                  <p:stCondLst>
                                    <p:cond delay="0"/>
                                  </p:stCondLst>
                                  <p:childTnLst>
                                    <p:animRot by="-21600000">
                                      <p:cBhvr>
                                        <p:cTn id="581" dur="2250" fill="hold"/>
                                        <p:tgtEl>
                                          <p:spTgt spid="163"/>
                                        </p:tgtEl>
                                        <p:attrNameLst>
                                          <p:attrName>r</p:attrName>
                                        </p:attrNameLst>
                                      </p:cBhvr>
                                    </p:animRot>
                                  </p:childTnLst>
                                </p:cTn>
                              </p:par>
                              <p:par>
                                <p:cTn id="582" presetID="8" presetClass="emph" presetSubtype="0" fill="hold" grpId="1" nodeType="withEffect">
                                  <p:stCondLst>
                                    <p:cond delay="0"/>
                                  </p:stCondLst>
                                  <p:childTnLst>
                                    <p:animRot by="-21600000">
                                      <p:cBhvr>
                                        <p:cTn id="583" dur="2250" fill="hold"/>
                                        <p:tgtEl>
                                          <p:spTgt spid="164"/>
                                        </p:tgtEl>
                                        <p:attrNameLst>
                                          <p:attrName>r</p:attrName>
                                        </p:attrNameLst>
                                      </p:cBhvr>
                                    </p:animRot>
                                  </p:childTnLst>
                                </p:cTn>
                              </p:par>
                            </p:childTnLst>
                          </p:cTn>
                        </p:par>
                        <p:par>
                          <p:cTn id="584" fill="hold">
                            <p:stCondLst>
                              <p:cond delay="2250"/>
                            </p:stCondLst>
                            <p:childTnLst>
                              <p:par>
                                <p:cTn id="585" presetID="2" presetClass="exit" presetSubtype="6" fill="hold" grpId="2" nodeType="afterEffect">
                                  <p:stCondLst>
                                    <p:cond delay="0"/>
                                  </p:stCondLst>
                                  <p:childTnLst>
                                    <p:anim calcmode="lin" valueType="num">
                                      <p:cBhvr additive="base">
                                        <p:cTn id="586" dur="2250"/>
                                        <p:tgtEl>
                                          <p:spTgt spid="2"/>
                                        </p:tgtEl>
                                        <p:attrNameLst>
                                          <p:attrName>ppt_x</p:attrName>
                                        </p:attrNameLst>
                                      </p:cBhvr>
                                      <p:tavLst>
                                        <p:tav tm="0">
                                          <p:val>
                                            <p:strVal val="ppt_x"/>
                                          </p:val>
                                        </p:tav>
                                        <p:tav tm="100000">
                                          <p:val>
                                            <p:strVal val="1+ppt_w/2"/>
                                          </p:val>
                                        </p:tav>
                                      </p:tavLst>
                                    </p:anim>
                                    <p:anim calcmode="lin" valueType="num">
                                      <p:cBhvr additive="base">
                                        <p:cTn id="587" dur="2250"/>
                                        <p:tgtEl>
                                          <p:spTgt spid="2"/>
                                        </p:tgtEl>
                                        <p:attrNameLst>
                                          <p:attrName>ppt_y</p:attrName>
                                        </p:attrNameLst>
                                      </p:cBhvr>
                                      <p:tavLst>
                                        <p:tav tm="0">
                                          <p:val>
                                            <p:strVal val="ppt_y"/>
                                          </p:val>
                                        </p:tav>
                                        <p:tav tm="100000">
                                          <p:val>
                                            <p:strVal val="1+ppt_h/2"/>
                                          </p:val>
                                        </p:tav>
                                      </p:tavLst>
                                    </p:anim>
                                    <p:set>
                                      <p:cBhvr>
                                        <p:cTn id="588" dur="1" fill="hold">
                                          <p:stCondLst>
                                            <p:cond delay="2249"/>
                                          </p:stCondLst>
                                        </p:cTn>
                                        <p:tgtEl>
                                          <p:spTgt spid="2"/>
                                        </p:tgtEl>
                                        <p:attrNameLst>
                                          <p:attrName>style.visibility</p:attrName>
                                        </p:attrNameLst>
                                      </p:cBhvr>
                                      <p:to>
                                        <p:strVal val="hidden"/>
                                      </p:to>
                                    </p:set>
                                  </p:childTnLst>
                                </p:cTn>
                              </p:par>
                              <p:par>
                                <p:cTn id="589" presetID="2" presetClass="exit" presetSubtype="6" fill="hold" grpId="2" nodeType="withEffect">
                                  <p:stCondLst>
                                    <p:cond delay="0"/>
                                  </p:stCondLst>
                                  <p:childTnLst>
                                    <p:anim calcmode="lin" valueType="num">
                                      <p:cBhvr additive="base">
                                        <p:cTn id="590" dur="2250"/>
                                        <p:tgtEl>
                                          <p:spTgt spid="4"/>
                                        </p:tgtEl>
                                        <p:attrNameLst>
                                          <p:attrName>ppt_x</p:attrName>
                                        </p:attrNameLst>
                                      </p:cBhvr>
                                      <p:tavLst>
                                        <p:tav tm="0">
                                          <p:val>
                                            <p:strVal val="ppt_x"/>
                                          </p:val>
                                        </p:tav>
                                        <p:tav tm="100000">
                                          <p:val>
                                            <p:strVal val="1+ppt_w/2"/>
                                          </p:val>
                                        </p:tav>
                                      </p:tavLst>
                                    </p:anim>
                                    <p:anim calcmode="lin" valueType="num">
                                      <p:cBhvr additive="base">
                                        <p:cTn id="591" dur="2250"/>
                                        <p:tgtEl>
                                          <p:spTgt spid="4"/>
                                        </p:tgtEl>
                                        <p:attrNameLst>
                                          <p:attrName>ppt_y</p:attrName>
                                        </p:attrNameLst>
                                      </p:cBhvr>
                                      <p:tavLst>
                                        <p:tav tm="0">
                                          <p:val>
                                            <p:strVal val="ppt_y"/>
                                          </p:val>
                                        </p:tav>
                                        <p:tav tm="100000">
                                          <p:val>
                                            <p:strVal val="1+ppt_h/2"/>
                                          </p:val>
                                        </p:tav>
                                      </p:tavLst>
                                    </p:anim>
                                    <p:set>
                                      <p:cBhvr>
                                        <p:cTn id="592" dur="1" fill="hold">
                                          <p:stCondLst>
                                            <p:cond delay="2249"/>
                                          </p:stCondLst>
                                        </p:cTn>
                                        <p:tgtEl>
                                          <p:spTgt spid="4"/>
                                        </p:tgtEl>
                                        <p:attrNameLst>
                                          <p:attrName>style.visibility</p:attrName>
                                        </p:attrNameLst>
                                      </p:cBhvr>
                                      <p:to>
                                        <p:strVal val="hidden"/>
                                      </p:to>
                                    </p:set>
                                  </p:childTnLst>
                                </p:cTn>
                              </p:par>
                              <p:par>
                                <p:cTn id="593" presetID="2" presetClass="exit" presetSubtype="6" fill="hold" grpId="2" nodeType="withEffect">
                                  <p:stCondLst>
                                    <p:cond delay="0"/>
                                  </p:stCondLst>
                                  <p:childTnLst>
                                    <p:anim calcmode="lin" valueType="num">
                                      <p:cBhvr additive="base">
                                        <p:cTn id="594" dur="2250"/>
                                        <p:tgtEl>
                                          <p:spTgt spid="7"/>
                                        </p:tgtEl>
                                        <p:attrNameLst>
                                          <p:attrName>ppt_x</p:attrName>
                                        </p:attrNameLst>
                                      </p:cBhvr>
                                      <p:tavLst>
                                        <p:tav tm="0">
                                          <p:val>
                                            <p:strVal val="ppt_x"/>
                                          </p:val>
                                        </p:tav>
                                        <p:tav tm="100000">
                                          <p:val>
                                            <p:strVal val="1+ppt_w/2"/>
                                          </p:val>
                                        </p:tav>
                                      </p:tavLst>
                                    </p:anim>
                                    <p:anim calcmode="lin" valueType="num">
                                      <p:cBhvr additive="base">
                                        <p:cTn id="595" dur="2250"/>
                                        <p:tgtEl>
                                          <p:spTgt spid="7"/>
                                        </p:tgtEl>
                                        <p:attrNameLst>
                                          <p:attrName>ppt_y</p:attrName>
                                        </p:attrNameLst>
                                      </p:cBhvr>
                                      <p:tavLst>
                                        <p:tav tm="0">
                                          <p:val>
                                            <p:strVal val="ppt_y"/>
                                          </p:val>
                                        </p:tav>
                                        <p:tav tm="100000">
                                          <p:val>
                                            <p:strVal val="1+ppt_h/2"/>
                                          </p:val>
                                        </p:tav>
                                      </p:tavLst>
                                    </p:anim>
                                    <p:set>
                                      <p:cBhvr>
                                        <p:cTn id="596" dur="1" fill="hold">
                                          <p:stCondLst>
                                            <p:cond delay="2249"/>
                                          </p:stCondLst>
                                        </p:cTn>
                                        <p:tgtEl>
                                          <p:spTgt spid="7"/>
                                        </p:tgtEl>
                                        <p:attrNameLst>
                                          <p:attrName>style.visibility</p:attrName>
                                        </p:attrNameLst>
                                      </p:cBhvr>
                                      <p:to>
                                        <p:strVal val="hidden"/>
                                      </p:to>
                                    </p:set>
                                  </p:childTnLst>
                                </p:cTn>
                              </p:par>
                              <p:par>
                                <p:cTn id="597" presetID="2" presetClass="exit" presetSubtype="6" fill="hold" grpId="2" nodeType="withEffect">
                                  <p:stCondLst>
                                    <p:cond delay="0"/>
                                  </p:stCondLst>
                                  <p:childTnLst>
                                    <p:anim calcmode="lin" valueType="num">
                                      <p:cBhvr additive="base">
                                        <p:cTn id="598" dur="2250"/>
                                        <p:tgtEl>
                                          <p:spTgt spid="8"/>
                                        </p:tgtEl>
                                        <p:attrNameLst>
                                          <p:attrName>ppt_x</p:attrName>
                                        </p:attrNameLst>
                                      </p:cBhvr>
                                      <p:tavLst>
                                        <p:tav tm="0">
                                          <p:val>
                                            <p:strVal val="ppt_x"/>
                                          </p:val>
                                        </p:tav>
                                        <p:tav tm="100000">
                                          <p:val>
                                            <p:strVal val="1+ppt_w/2"/>
                                          </p:val>
                                        </p:tav>
                                      </p:tavLst>
                                    </p:anim>
                                    <p:anim calcmode="lin" valueType="num">
                                      <p:cBhvr additive="base">
                                        <p:cTn id="599" dur="2250"/>
                                        <p:tgtEl>
                                          <p:spTgt spid="8"/>
                                        </p:tgtEl>
                                        <p:attrNameLst>
                                          <p:attrName>ppt_y</p:attrName>
                                        </p:attrNameLst>
                                      </p:cBhvr>
                                      <p:tavLst>
                                        <p:tav tm="0">
                                          <p:val>
                                            <p:strVal val="ppt_y"/>
                                          </p:val>
                                        </p:tav>
                                        <p:tav tm="100000">
                                          <p:val>
                                            <p:strVal val="1+ppt_h/2"/>
                                          </p:val>
                                        </p:tav>
                                      </p:tavLst>
                                    </p:anim>
                                    <p:set>
                                      <p:cBhvr>
                                        <p:cTn id="600" dur="1" fill="hold">
                                          <p:stCondLst>
                                            <p:cond delay="2249"/>
                                          </p:stCondLst>
                                        </p:cTn>
                                        <p:tgtEl>
                                          <p:spTgt spid="8"/>
                                        </p:tgtEl>
                                        <p:attrNameLst>
                                          <p:attrName>style.visibility</p:attrName>
                                        </p:attrNameLst>
                                      </p:cBhvr>
                                      <p:to>
                                        <p:strVal val="hidden"/>
                                      </p:to>
                                    </p:set>
                                  </p:childTnLst>
                                </p:cTn>
                              </p:par>
                              <p:par>
                                <p:cTn id="601" presetID="2" presetClass="exit" presetSubtype="6" fill="hold" grpId="2" nodeType="withEffect">
                                  <p:stCondLst>
                                    <p:cond delay="0"/>
                                  </p:stCondLst>
                                  <p:childTnLst>
                                    <p:anim calcmode="lin" valueType="num">
                                      <p:cBhvr additive="base">
                                        <p:cTn id="602" dur="2250"/>
                                        <p:tgtEl>
                                          <p:spTgt spid="15"/>
                                        </p:tgtEl>
                                        <p:attrNameLst>
                                          <p:attrName>ppt_x</p:attrName>
                                        </p:attrNameLst>
                                      </p:cBhvr>
                                      <p:tavLst>
                                        <p:tav tm="0">
                                          <p:val>
                                            <p:strVal val="ppt_x"/>
                                          </p:val>
                                        </p:tav>
                                        <p:tav tm="100000">
                                          <p:val>
                                            <p:strVal val="1+ppt_w/2"/>
                                          </p:val>
                                        </p:tav>
                                      </p:tavLst>
                                    </p:anim>
                                    <p:anim calcmode="lin" valueType="num">
                                      <p:cBhvr additive="base">
                                        <p:cTn id="603" dur="2250"/>
                                        <p:tgtEl>
                                          <p:spTgt spid="15"/>
                                        </p:tgtEl>
                                        <p:attrNameLst>
                                          <p:attrName>ppt_y</p:attrName>
                                        </p:attrNameLst>
                                      </p:cBhvr>
                                      <p:tavLst>
                                        <p:tav tm="0">
                                          <p:val>
                                            <p:strVal val="ppt_y"/>
                                          </p:val>
                                        </p:tav>
                                        <p:tav tm="100000">
                                          <p:val>
                                            <p:strVal val="1+ppt_h/2"/>
                                          </p:val>
                                        </p:tav>
                                      </p:tavLst>
                                    </p:anim>
                                    <p:set>
                                      <p:cBhvr>
                                        <p:cTn id="604" dur="1" fill="hold">
                                          <p:stCondLst>
                                            <p:cond delay="2249"/>
                                          </p:stCondLst>
                                        </p:cTn>
                                        <p:tgtEl>
                                          <p:spTgt spid="15"/>
                                        </p:tgtEl>
                                        <p:attrNameLst>
                                          <p:attrName>style.visibility</p:attrName>
                                        </p:attrNameLst>
                                      </p:cBhvr>
                                      <p:to>
                                        <p:strVal val="hidden"/>
                                      </p:to>
                                    </p:set>
                                  </p:childTnLst>
                                </p:cTn>
                              </p:par>
                              <p:par>
                                <p:cTn id="605" presetID="2" presetClass="exit" presetSubtype="6" fill="hold" grpId="2" nodeType="withEffect">
                                  <p:stCondLst>
                                    <p:cond delay="0"/>
                                  </p:stCondLst>
                                  <p:childTnLst>
                                    <p:anim calcmode="lin" valueType="num">
                                      <p:cBhvr additive="base">
                                        <p:cTn id="606" dur="2250"/>
                                        <p:tgtEl>
                                          <p:spTgt spid="16"/>
                                        </p:tgtEl>
                                        <p:attrNameLst>
                                          <p:attrName>ppt_x</p:attrName>
                                        </p:attrNameLst>
                                      </p:cBhvr>
                                      <p:tavLst>
                                        <p:tav tm="0">
                                          <p:val>
                                            <p:strVal val="ppt_x"/>
                                          </p:val>
                                        </p:tav>
                                        <p:tav tm="100000">
                                          <p:val>
                                            <p:strVal val="1+ppt_w/2"/>
                                          </p:val>
                                        </p:tav>
                                      </p:tavLst>
                                    </p:anim>
                                    <p:anim calcmode="lin" valueType="num">
                                      <p:cBhvr additive="base">
                                        <p:cTn id="607" dur="2250"/>
                                        <p:tgtEl>
                                          <p:spTgt spid="16"/>
                                        </p:tgtEl>
                                        <p:attrNameLst>
                                          <p:attrName>ppt_y</p:attrName>
                                        </p:attrNameLst>
                                      </p:cBhvr>
                                      <p:tavLst>
                                        <p:tav tm="0">
                                          <p:val>
                                            <p:strVal val="ppt_y"/>
                                          </p:val>
                                        </p:tav>
                                        <p:tav tm="100000">
                                          <p:val>
                                            <p:strVal val="1+ppt_h/2"/>
                                          </p:val>
                                        </p:tav>
                                      </p:tavLst>
                                    </p:anim>
                                    <p:set>
                                      <p:cBhvr>
                                        <p:cTn id="608" dur="1" fill="hold">
                                          <p:stCondLst>
                                            <p:cond delay="2249"/>
                                          </p:stCondLst>
                                        </p:cTn>
                                        <p:tgtEl>
                                          <p:spTgt spid="16"/>
                                        </p:tgtEl>
                                        <p:attrNameLst>
                                          <p:attrName>style.visibility</p:attrName>
                                        </p:attrNameLst>
                                      </p:cBhvr>
                                      <p:to>
                                        <p:strVal val="hidden"/>
                                      </p:to>
                                    </p:set>
                                  </p:childTnLst>
                                </p:cTn>
                              </p:par>
                              <p:par>
                                <p:cTn id="609" presetID="2" presetClass="exit" presetSubtype="6" fill="hold" grpId="2" nodeType="withEffect">
                                  <p:stCondLst>
                                    <p:cond delay="0"/>
                                  </p:stCondLst>
                                  <p:childTnLst>
                                    <p:anim calcmode="lin" valueType="num">
                                      <p:cBhvr additive="base">
                                        <p:cTn id="610" dur="2250"/>
                                        <p:tgtEl>
                                          <p:spTgt spid="13"/>
                                        </p:tgtEl>
                                        <p:attrNameLst>
                                          <p:attrName>ppt_x</p:attrName>
                                        </p:attrNameLst>
                                      </p:cBhvr>
                                      <p:tavLst>
                                        <p:tav tm="0">
                                          <p:val>
                                            <p:strVal val="ppt_x"/>
                                          </p:val>
                                        </p:tav>
                                        <p:tav tm="100000">
                                          <p:val>
                                            <p:strVal val="1+ppt_w/2"/>
                                          </p:val>
                                        </p:tav>
                                      </p:tavLst>
                                    </p:anim>
                                    <p:anim calcmode="lin" valueType="num">
                                      <p:cBhvr additive="base">
                                        <p:cTn id="611" dur="2250"/>
                                        <p:tgtEl>
                                          <p:spTgt spid="13"/>
                                        </p:tgtEl>
                                        <p:attrNameLst>
                                          <p:attrName>ppt_y</p:attrName>
                                        </p:attrNameLst>
                                      </p:cBhvr>
                                      <p:tavLst>
                                        <p:tav tm="0">
                                          <p:val>
                                            <p:strVal val="ppt_y"/>
                                          </p:val>
                                        </p:tav>
                                        <p:tav tm="100000">
                                          <p:val>
                                            <p:strVal val="1+ppt_h/2"/>
                                          </p:val>
                                        </p:tav>
                                      </p:tavLst>
                                    </p:anim>
                                    <p:set>
                                      <p:cBhvr>
                                        <p:cTn id="612" dur="1" fill="hold">
                                          <p:stCondLst>
                                            <p:cond delay="2249"/>
                                          </p:stCondLst>
                                        </p:cTn>
                                        <p:tgtEl>
                                          <p:spTgt spid="13"/>
                                        </p:tgtEl>
                                        <p:attrNameLst>
                                          <p:attrName>style.visibility</p:attrName>
                                        </p:attrNameLst>
                                      </p:cBhvr>
                                      <p:to>
                                        <p:strVal val="hidden"/>
                                      </p:to>
                                    </p:set>
                                  </p:childTnLst>
                                </p:cTn>
                              </p:par>
                              <p:par>
                                <p:cTn id="613" presetID="2" presetClass="exit" presetSubtype="6" fill="hold" grpId="2" nodeType="withEffect">
                                  <p:stCondLst>
                                    <p:cond delay="0"/>
                                  </p:stCondLst>
                                  <p:childTnLst>
                                    <p:anim calcmode="lin" valueType="num">
                                      <p:cBhvr additive="base">
                                        <p:cTn id="614" dur="2250"/>
                                        <p:tgtEl>
                                          <p:spTgt spid="14"/>
                                        </p:tgtEl>
                                        <p:attrNameLst>
                                          <p:attrName>ppt_x</p:attrName>
                                        </p:attrNameLst>
                                      </p:cBhvr>
                                      <p:tavLst>
                                        <p:tav tm="0">
                                          <p:val>
                                            <p:strVal val="ppt_x"/>
                                          </p:val>
                                        </p:tav>
                                        <p:tav tm="100000">
                                          <p:val>
                                            <p:strVal val="1+ppt_w/2"/>
                                          </p:val>
                                        </p:tav>
                                      </p:tavLst>
                                    </p:anim>
                                    <p:anim calcmode="lin" valueType="num">
                                      <p:cBhvr additive="base">
                                        <p:cTn id="615" dur="2250"/>
                                        <p:tgtEl>
                                          <p:spTgt spid="14"/>
                                        </p:tgtEl>
                                        <p:attrNameLst>
                                          <p:attrName>ppt_y</p:attrName>
                                        </p:attrNameLst>
                                      </p:cBhvr>
                                      <p:tavLst>
                                        <p:tav tm="0">
                                          <p:val>
                                            <p:strVal val="ppt_y"/>
                                          </p:val>
                                        </p:tav>
                                        <p:tav tm="100000">
                                          <p:val>
                                            <p:strVal val="1+ppt_h/2"/>
                                          </p:val>
                                        </p:tav>
                                      </p:tavLst>
                                    </p:anim>
                                    <p:set>
                                      <p:cBhvr>
                                        <p:cTn id="616" dur="1" fill="hold">
                                          <p:stCondLst>
                                            <p:cond delay="2249"/>
                                          </p:stCondLst>
                                        </p:cTn>
                                        <p:tgtEl>
                                          <p:spTgt spid="14"/>
                                        </p:tgtEl>
                                        <p:attrNameLst>
                                          <p:attrName>style.visibility</p:attrName>
                                        </p:attrNameLst>
                                      </p:cBhvr>
                                      <p:to>
                                        <p:strVal val="hidden"/>
                                      </p:to>
                                    </p:set>
                                  </p:childTnLst>
                                </p:cTn>
                              </p:par>
                              <p:par>
                                <p:cTn id="617" presetID="2" presetClass="exit" presetSubtype="6" fill="hold" grpId="2" nodeType="withEffect">
                                  <p:stCondLst>
                                    <p:cond delay="0"/>
                                  </p:stCondLst>
                                  <p:childTnLst>
                                    <p:anim calcmode="lin" valueType="num">
                                      <p:cBhvr additive="base">
                                        <p:cTn id="618" dur="2250"/>
                                        <p:tgtEl>
                                          <p:spTgt spid="22"/>
                                        </p:tgtEl>
                                        <p:attrNameLst>
                                          <p:attrName>ppt_x</p:attrName>
                                        </p:attrNameLst>
                                      </p:cBhvr>
                                      <p:tavLst>
                                        <p:tav tm="0">
                                          <p:val>
                                            <p:strVal val="ppt_x"/>
                                          </p:val>
                                        </p:tav>
                                        <p:tav tm="100000">
                                          <p:val>
                                            <p:strVal val="1+ppt_w/2"/>
                                          </p:val>
                                        </p:tav>
                                      </p:tavLst>
                                    </p:anim>
                                    <p:anim calcmode="lin" valueType="num">
                                      <p:cBhvr additive="base">
                                        <p:cTn id="619" dur="2250"/>
                                        <p:tgtEl>
                                          <p:spTgt spid="22"/>
                                        </p:tgtEl>
                                        <p:attrNameLst>
                                          <p:attrName>ppt_y</p:attrName>
                                        </p:attrNameLst>
                                      </p:cBhvr>
                                      <p:tavLst>
                                        <p:tav tm="0">
                                          <p:val>
                                            <p:strVal val="ppt_y"/>
                                          </p:val>
                                        </p:tav>
                                        <p:tav tm="100000">
                                          <p:val>
                                            <p:strVal val="1+ppt_h/2"/>
                                          </p:val>
                                        </p:tav>
                                      </p:tavLst>
                                    </p:anim>
                                    <p:set>
                                      <p:cBhvr>
                                        <p:cTn id="620" dur="1" fill="hold">
                                          <p:stCondLst>
                                            <p:cond delay="2249"/>
                                          </p:stCondLst>
                                        </p:cTn>
                                        <p:tgtEl>
                                          <p:spTgt spid="22"/>
                                        </p:tgtEl>
                                        <p:attrNameLst>
                                          <p:attrName>style.visibility</p:attrName>
                                        </p:attrNameLst>
                                      </p:cBhvr>
                                      <p:to>
                                        <p:strVal val="hidden"/>
                                      </p:to>
                                    </p:set>
                                  </p:childTnLst>
                                </p:cTn>
                              </p:par>
                              <p:par>
                                <p:cTn id="621" presetID="2" presetClass="exit" presetSubtype="6" fill="hold" grpId="2" nodeType="withEffect">
                                  <p:stCondLst>
                                    <p:cond delay="0"/>
                                  </p:stCondLst>
                                  <p:childTnLst>
                                    <p:anim calcmode="lin" valueType="num">
                                      <p:cBhvr additive="base">
                                        <p:cTn id="622" dur="2250"/>
                                        <p:tgtEl>
                                          <p:spTgt spid="23"/>
                                        </p:tgtEl>
                                        <p:attrNameLst>
                                          <p:attrName>ppt_x</p:attrName>
                                        </p:attrNameLst>
                                      </p:cBhvr>
                                      <p:tavLst>
                                        <p:tav tm="0">
                                          <p:val>
                                            <p:strVal val="ppt_x"/>
                                          </p:val>
                                        </p:tav>
                                        <p:tav tm="100000">
                                          <p:val>
                                            <p:strVal val="1+ppt_w/2"/>
                                          </p:val>
                                        </p:tav>
                                      </p:tavLst>
                                    </p:anim>
                                    <p:anim calcmode="lin" valueType="num">
                                      <p:cBhvr additive="base">
                                        <p:cTn id="623" dur="2250"/>
                                        <p:tgtEl>
                                          <p:spTgt spid="23"/>
                                        </p:tgtEl>
                                        <p:attrNameLst>
                                          <p:attrName>ppt_y</p:attrName>
                                        </p:attrNameLst>
                                      </p:cBhvr>
                                      <p:tavLst>
                                        <p:tav tm="0">
                                          <p:val>
                                            <p:strVal val="ppt_y"/>
                                          </p:val>
                                        </p:tav>
                                        <p:tav tm="100000">
                                          <p:val>
                                            <p:strVal val="1+ppt_h/2"/>
                                          </p:val>
                                        </p:tav>
                                      </p:tavLst>
                                    </p:anim>
                                    <p:set>
                                      <p:cBhvr>
                                        <p:cTn id="624" dur="1" fill="hold">
                                          <p:stCondLst>
                                            <p:cond delay="2249"/>
                                          </p:stCondLst>
                                        </p:cTn>
                                        <p:tgtEl>
                                          <p:spTgt spid="23"/>
                                        </p:tgtEl>
                                        <p:attrNameLst>
                                          <p:attrName>style.visibility</p:attrName>
                                        </p:attrNameLst>
                                      </p:cBhvr>
                                      <p:to>
                                        <p:strVal val="hidden"/>
                                      </p:to>
                                    </p:set>
                                  </p:childTnLst>
                                </p:cTn>
                              </p:par>
                              <p:par>
                                <p:cTn id="625" presetID="2" presetClass="exit" presetSubtype="6" fill="hold" grpId="2" nodeType="withEffect">
                                  <p:stCondLst>
                                    <p:cond delay="0"/>
                                  </p:stCondLst>
                                  <p:childTnLst>
                                    <p:anim calcmode="lin" valueType="num">
                                      <p:cBhvr additive="base">
                                        <p:cTn id="626" dur="2250"/>
                                        <p:tgtEl>
                                          <p:spTgt spid="20"/>
                                        </p:tgtEl>
                                        <p:attrNameLst>
                                          <p:attrName>ppt_x</p:attrName>
                                        </p:attrNameLst>
                                      </p:cBhvr>
                                      <p:tavLst>
                                        <p:tav tm="0">
                                          <p:val>
                                            <p:strVal val="ppt_x"/>
                                          </p:val>
                                        </p:tav>
                                        <p:tav tm="100000">
                                          <p:val>
                                            <p:strVal val="1+ppt_w/2"/>
                                          </p:val>
                                        </p:tav>
                                      </p:tavLst>
                                    </p:anim>
                                    <p:anim calcmode="lin" valueType="num">
                                      <p:cBhvr additive="base">
                                        <p:cTn id="627" dur="2250"/>
                                        <p:tgtEl>
                                          <p:spTgt spid="20"/>
                                        </p:tgtEl>
                                        <p:attrNameLst>
                                          <p:attrName>ppt_y</p:attrName>
                                        </p:attrNameLst>
                                      </p:cBhvr>
                                      <p:tavLst>
                                        <p:tav tm="0">
                                          <p:val>
                                            <p:strVal val="ppt_y"/>
                                          </p:val>
                                        </p:tav>
                                        <p:tav tm="100000">
                                          <p:val>
                                            <p:strVal val="1+ppt_h/2"/>
                                          </p:val>
                                        </p:tav>
                                      </p:tavLst>
                                    </p:anim>
                                    <p:set>
                                      <p:cBhvr>
                                        <p:cTn id="628" dur="1" fill="hold">
                                          <p:stCondLst>
                                            <p:cond delay="2249"/>
                                          </p:stCondLst>
                                        </p:cTn>
                                        <p:tgtEl>
                                          <p:spTgt spid="20"/>
                                        </p:tgtEl>
                                        <p:attrNameLst>
                                          <p:attrName>style.visibility</p:attrName>
                                        </p:attrNameLst>
                                      </p:cBhvr>
                                      <p:to>
                                        <p:strVal val="hidden"/>
                                      </p:to>
                                    </p:set>
                                  </p:childTnLst>
                                </p:cTn>
                              </p:par>
                              <p:par>
                                <p:cTn id="629" presetID="2" presetClass="exit" presetSubtype="6" fill="hold" grpId="2" nodeType="withEffect">
                                  <p:stCondLst>
                                    <p:cond delay="0"/>
                                  </p:stCondLst>
                                  <p:childTnLst>
                                    <p:anim calcmode="lin" valueType="num">
                                      <p:cBhvr additive="base">
                                        <p:cTn id="630" dur="2250"/>
                                        <p:tgtEl>
                                          <p:spTgt spid="21"/>
                                        </p:tgtEl>
                                        <p:attrNameLst>
                                          <p:attrName>ppt_x</p:attrName>
                                        </p:attrNameLst>
                                      </p:cBhvr>
                                      <p:tavLst>
                                        <p:tav tm="0">
                                          <p:val>
                                            <p:strVal val="ppt_x"/>
                                          </p:val>
                                        </p:tav>
                                        <p:tav tm="100000">
                                          <p:val>
                                            <p:strVal val="1+ppt_w/2"/>
                                          </p:val>
                                        </p:tav>
                                      </p:tavLst>
                                    </p:anim>
                                    <p:anim calcmode="lin" valueType="num">
                                      <p:cBhvr additive="base">
                                        <p:cTn id="631" dur="2250"/>
                                        <p:tgtEl>
                                          <p:spTgt spid="21"/>
                                        </p:tgtEl>
                                        <p:attrNameLst>
                                          <p:attrName>ppt_y</p:attrName>
                                        </p:attrNameLst>
                                      </p:cBhvr>
                                      <p:tavLst>
                                        <p:tav tm="0">
                                          <p:val>
                                            <p:strVal val="ppt_y"/>
                                          </p:val>
                                        </p:tav>
                                        <p:tav tm="100000">
                                          <p:val>
                                            <p:strVal val="1+ppt_h/2"/>
                                          </p:val>
                                        </p:tav>
                                      </p:tavLst>
                                    </p:anim>
                                    <p:set>
                                      <p:cBhvr>
                                        <p:cTn id="632" dur="1" fill="hold">
                                          <p:stCondLst>
                                            <p:cond delay="2249"/>
                                          </p:stCondLst>
                                        </p:cTn>
                                        <p:tgtEl>
                                          <p:spTgt spid="21"/>
                                        </p:tgtEl>
                                        <p:attrNameLst>
                                          <p:attrName>style.visibility</p:attrName>
                                        </p:attrNameLst>
                                      </p:cBhvr>
                                      <p:to>
                                        <p:strVal val="hidden"/>
                                      </p:to>
                                    </p:set>
                                  </p:childTnLst>
                                </p:cTn>
                              </p:par>
                              <p:par>
                                <p:cTn id="633" presetID="2" presetClass="exit" presetSubtype="6" fill="hold" grpId="2" nodeType="withEffect">
                                  <p:stCondLst>
                                    <p:cond delay="0"/>
                                  </p:stCondLst>
                                  <p:childTnLst>
                                    <p:anim calcmode="lin" valueType="num">
                                      <p:cBhvr additive="base">
                                        <p:cTn id="634" dur="2250"/>
                                        <p:tgtEl>
                                          <p:spTgt spid="45"/>
                                        </p:tgtEl>
                                        <p:attrNameLst>
                                          <p:attrName>ppt_x</p:attrName>
                                        </p:attrNameLst>
                                      </p:cBhvr>
                                      <p:tavLst>
                                        <p:tav tm="0">
                                          <p:val>
                                            <p:strVal val="ppt_x"/>
                                          </p:val>
                                        </p:tav>
                                        <p:tav tm="100000">
                                          <p:val>
                                            <p:strVal val="1+ppt_w/2"/>
                                          </p:val>
                                        </p:tav>
                                      </p:tavLst>
                                    </p:anim>
                                    <p:anim calcmode="lin" valueType="num">
                                      <p:cBhvr additive="base">
                                        <p:cTn id="635" dur="2250"/>
                                        <p:tgtEl>
                                          <p:spTgt spid="45"/>
                                        </p:tgtEl>
                                        <p:attrNameLst>
                                          <p:attrName>ppt_y</p:attrName>
                                        </p:attrNameLst>
                                      </p:cBhvr>
                                      <p:tavLst>
                                        <p:tav tm="0">
                                          <p:val>
                                            <p:strVal val="ppt_y"/>
                                          </p:val>
                                        </p:tav>
                                        <p:tav tm="100000">
                                          <p:val>
                                            <p:strVal val="1+ppt_h/2"/>
                                          </p:val>
                                        </p:tav>
                                      </p:tavLst>
                                    </p:anim>
                                    <p:set>
                                      <p:cBhvr>
                                        <p:cTn id="636" dur="1" fill="hold">
                                          <p:stCondLst>
                                            <p:cond delay="2249"/>
                                          </p:stCondLst>
                                        </p:cTn>
                                        <p:tgtEl>
                                          <p:spTgt spid="45"/>
                                        </p:tgtEl>
                                        <p:attrNameLst>
                                          <p:attrName>style.visibility</p:attrName>
                                        </p:attrNameLst>
                                      </p:cBhvr>
                                      <p:to>
                                        <p:strVal val="hidden"/>
                                      </p:to>
                                    </p:set>
                                  </p:childTnLst>
                                </p:cTn>
                              </p:par>
                              <p:par>
                                <p:cTn id="637" presetID="2" presetClass="exit" presetSubtype="6" fill="hold" grpId="2" nodeType="withEffect">
                                  <p:stCondLst>
                                    <p:cond delay="0"/>
                                  </p:stCondLst>
                                  <p:childTnLst>
                                    <p:anim calcmode="lin" valueType="num">
                                      <p:cBhvr additive="base">
                                        <p:cTn id="638" dur="2250"/>
                                        <p:tgtEl>
                                          <p:spTgt spid="46"/>
                                        </p:tgtEl>
                                        <p:attrNameLst>
                                          <p:attrName>ppt_x</p:attrName>
                                        </p:attrNameLst>
                                      </p:cBhvr>
                                      <p:tavLst>
                                        <p:tav tm="0">
                                          <p:val>
                                            <p:strVal val="ppt_x"/>
                                          </p:val>
                                        </p:tav>
                                        <p:tav tm="100000">
                                          <p:val>
                                            <p:strVal val="1+ppt_w/2"/>
                                          </p:val>
                                        </p:tav>
                                      </p:tavLst>
                                    </p:anim>
                                    <p:anim calcmode="lin" valueType="num">
                                      <p:cBhvr additive="base">
                                        <p:cTn id="639" dur="2250"/>
                                        <p:tgtEl>
                                          <p:spTgt spid="46"/>
                                        </p:tgtEl>
                                        <p:attrNameLst>
                                          <p:attrName>ppt_y</p:attrName>
                                        </p:attrNameLst>
                                      </p:cBhvr>
                                      <p:tavLst>
                                        <p:tav tm="0">
                                          <p:val>
                                            <p:strVal val="ppt_y"/>
                                          </p:val>
                                        </p:tav>
                                        <p:tav tm="100000">
                                          <p:val>
                                            <p:strVal val="1+ppt_h/2"/>
                                          </p:val>
                                        </p:tav>
                                      </p:tavLst>
                                    </p:anim>
                                    <p:set>
                                      <p:cBhvr>
                                        <p:cTn id="640" dur="1" fill="hold">
                                          <p:stCondLst>
                                            <p:cond delay="2249"/>
                                          </p:stCondLst>
                                        </p:cTn>
                                        <p:tgtEl>
                                          <p:spTgt spid="46"/>
                                        </p:tgtEl>
                                        <p:attrNameLst>
                                          <p:attrName>style.visibility</p:attrName>
                                        </p:attrNameLst>
                                      </p:cBhvr>
                                      <p:to>
                                        <p:strVal val="hidden"/>
                                      </p:to>
                                    </p:set>
                                  </p:childTnLst>
                                </p:cTn>
                              </p:par>
                              <p:par>
                                <p:cTn id="641" presetID="2" presetClass="exit" presetSubtype="6" fill="hold" grpId="2" nodeType="withEffect">
                                  <p:stCondLst>
                                    <p:cond delay="0"/>
                                  </p:stCondLst>
                                  <p:childTnLst>
                                    <p:anim calcmode="lin" valueType="num">
                                      <p:cBhvr additive="base">
                                        <p:cTn id="642" dur="2250"/>
                                        <p:tgtEl>
                                          <p:spTgt spid="43"/>
                                        </p:tgtEl>
                                        <p:attrNameLst>
                                          <p:attrName>ppt_x</p:attrName>
                                        </p:attrNameLst>
                                      </p:cBhvr>
                                      <p:tavLst>
                                        <p:tav tm="0">
                                          <p:val>
                                            <p:strVal val="ppt_x"/>
                                          </p:val>
                                        </p:tav>
                                        <p:tav tm="100000">
                                          <p:val>
                                            <p:strVal val="1+ppt_w/2"/>
                                          </p:val>
                                        </p:tav>
                                      </p:tavLst>
                                    </p:anim>
                                    <p:anim calcmode="lin" valueType="num">
                                      <p:cBhvr additive="base">
                                        <p:cTn id="643" dur="2250"/>
                                        <p:tgtEl>
                                          <p:spTgt spid="43"/>
                                        </p:tgtEl>
                                        <p:attrNameLst>
                                          <p:attrName>ppt_y</p:attrName>
                                        </p:attrNameLst>
                                      </p:cBhvr>
                                      <p:tavLst>
                                        <p:tav tm="0">
                                          <p:val>
                                            <p:strVal val="ppt_y"/>
                                          </p:val>
                                        </p:tav>
                                        <p:tav tm="100000">
                                          <p:val>
                                            <p:strVal val="1+ppt_h/2"/>
                                          </p:val>
                                        </p:tav>
                                      </p:tavLst>
                                    </p:anim>
                                    <p:set>
                                      <p:cBhvr>
                                        <p:cTn id="644" dur="1" fill="hold">
                                          <p:stCondLst>
                                            <p:cond delay="2249"/>
                                          </p:stCondLst>
                                        </p:cTn>
                                        <p:tgtEl>
                                          <p:spTgt spid="43"/>
                                        </p:tgtEl>
                                        <p:attrNameLst>
                                          <p:attrName>style.visibility</p:attrName>
                                        </p:attrNameLst>
                                      </p:cBhvr>
                                      <p:to>
                                        <p:strVal val="hidden"/>
                                      </p:to>
                                    </p:set>
                                  </p:childTnLst>
                                </p:cTn>
                              </p:par>
                              <p:par>
                                <p:cTn id="645" presetID="2" presetClass="exit" presetSubtype="6" fill="hold" grpId="2" nodeType="withEffect">
                                  <p:stCondLst>
                                    <p:cond delay="0"/>
                                  </p:stCondLst>
                                  <p:childTnLst>
                                    <p:anim calcmode="lin" valueType="num">
                                      <p:cBhvr additive="base">
                                        <p:cTn id="646" dur="2250"/>
                                        <p:tgtEl>
                                          <p:spTgt spid="44"/>
                                        </p:tgtEl>
                                        <p:attrNameLst>
                                          <p:attrName>ppt_x</p:attrName>
                                        </p:attrNameLst>
                                      </p:cBhvr>
                                      <p:tavLst>
                                        <p:tav tm="0">
                                          <p:val>
                                            <p:strVal val="ppt_x"/>
                                          </p:val>
                                        </p:tav>
                                        <p:tav tm="100000">
                                          <p:val>
                                            <p:strVal val="1+ppt_w/2"/>
                                          </p:val>
                                        </p:tav>
                                      </p:tavLst>
                                    </p:anim>
                                    <p:anim calcmode="lin" valueType="num">
                                      <p:cBhvr additive="base">
                                        <p:cTn id="647" dur="2250"/>
                                        <p:tgtEl>
                                          <p:spTgt spid="44"/>
                                        </p:tgtEl>
                                        <p:attrNameLst>
                                          <p:attrName>ppt_y</p:attrName>
                                        </p:attrNameLst>
                                      </p:cBhvr>
                                      <p:tavLst>
                                        <p:tav tm="0">
                                          <p:val>
                                            <p:strVal val="ppt_y"/>
                                          </p:val>
                                        </p:tav>
                                        <p:tav tm="100000">
                                          <p:val>
                                            <p:strVal val="1+ppt_h/2"/>
                                          </p:val>
                                        </p:tav>
                                      </p:tavLst>
                                    </p:anim>
                                    <p:set>
                                      <p:cBhvr>
                                        <p:cTn id="648" dur="1" fill="hold">
                                          <p:stCondLst>
                                            <p:cond delay="2249"/>
                                          </p:stCondLst>
                                        </p:cTn>
                                        <p:tgtEl>
                                          <p:spTgt spid="44"/>
                                        </p:tgtEl>
                                        <p:attrNameLst>
                                          <p:attrName>style.visibility</p:attrName>
                                        </p:attrNameLst>
                                      </p:cBhvr>
                                      <p:to>
                                        <p:strVal val="hidden"/>
                                      </p:to>
                                    </p:set>
                                  </p:childTnLst>
                                </p:cTn>
                              </p:par>
                              <p:par>
                                <p:cTn id="649" presetID="2" presetClass="exit" presetSubtype="6" fill="hold" grpId="2" nodeType="withEffect">
                                  <p:stCondLst>
                                    <p:cond delay="0"/>
                                  </p:stCondLst>
                                  <p:childTnLst>
                                    <p:anim calcmode="lin" valueType="num">
                                      <p:cBhvr additive="base">
                                        <p:cTn id="650" dur="2250"/>
                                        <p:tgtEl>
                                          <p:spTgt spid="39"/>
                                        </p:tgtEl>
                                        <p:attrNameLst>
                                          <p:attrName>ppt_x</p:attrName>
                                        </p:attrNameLst>
                                      </p:cBhvr>
                                      <p:tavLst>
                                        <p:tav tm="0">
                                          <p:val>
                                            <p:strVal val="ppt_x"/>
                                          </p:val>
                                        </p:tav>
                                        <p:tav tm="100000">
                                          <p:val>
                                            <p:strVal val="1+ppt_w/2"/>
                                          </p:val>
                                        </p:tav>
                                      </p:tavLst>
                                    </p:anim>
                                    <p:anim calcmode="lin" valueType="num">
                                      <p:cBhvr additive="base">
                                        <p:cTn id="651" dur="2250"/>
                                        <p:tgtEl>
                                          <p:spTgt spid="39"/>
                                        </p:tgtEl>
                                        <p:attrNameLst>
                                          <p:attrName>ppt_y</p:attrName>
                                        </p:attrNameLst>
                                      </p:cBhvr>
                                      <p:tavLst>
                                        <p:tav tm="0">
                                          <p:val>
                                            <p:strVal val="ppt_y"/>
                                          </p:val>
                                        </p:tav>
                                        <p:tav tm="100000">
                                          <p:val>
                                            <p:strVal val="1+ppt_h/2"/>
                                          </p:val>
                                        </p:tav>
                                      </p:tavLst>
                                    </p:anim>
                                    <p:set>
                                      <p:cBhvr>
                                        <p:cTn id="652" dur="1" fill="hold">
                                          <p:stCondLst>
                                            <p:cond delay="2249"/>
                                          </p:stCondLst>
                                        </p:cTn>
                                        <p:tgtEl>
                                          <p:spTgt spid="39"/>
                                        </p:tgtEl>
                                        <p:attrNameLst>
                                          <p:attrName>style.visibility</p:attrName>
                                        </p:attrNameLst>
                                      </p:cBhvr>
                                      <p:to>
                                        <p:strVal val="hidden"/>
                                      </p:to>
                                    </p:set>
                                  </p:childTnLst>
                                </p:cTn>
                              </p:par>
                              <p:par>
                                <p:cTn id="653" presetID="2" presetClass="exit" presetSubtype="6" fill="hold" grpId="2" nodeType="withEffect">
                                  <p:stCondLst>
                                    <p:cond delay="0"/>
                                  </p:stCondLst>
                                  <p:childTnLst>
                                    <p:anim calcmode="lin" valueType="num">
                                      <p:cBhvr additive="base">
                                        <p:cTn id="654" dur="2250"/>
                                        <p:tgtEl>
                                          <p:spTgt spid="40"/>
                                        </p:tgtEl>
                                        <p:attrNameLst>
                                          <p:attrName>ppt_x</p:attrName>
                                        </p:attrNameLst>
                                      </p:cBhvr>
                                      <p:tavLst>
                                        <p:tav tm="0">
                                          <p:val>
                                            <p:strVal val="ppt_x"/>
                                          </p:val>
                                        </p:tav>
                                        <p:tav tm="100000">
                                          <p:val>
                                            <p:strVal val="1+ppt_w/2"/>
                                          </p:val>
                                        </p:tav>
                                      </p:tavLst>
                                    </p:anim>
                                    <p:anim calcmode="lin" valueType="num">
                                      <p:cBhvr additive="base">
                                        <p:cTn id="655" dur="2250"/>
                                        <p:tgtEl>
                                          <p:spTgt spid="40"/>
                                        </p:tgtEl>
                                        <p:attrNameLst>
                                          <p:attrName>ppt_y</p:attrName>
                                        </p:attrNameLst>
                                      </p:cBhvr>
                                      <p:tavLst>
                                        <p:tav tm="0">
                                          <p:val>
                                            <p:strVal val="ppt_y"/>
                                          </p:val>
                                        </p:tav>
                                        <p:tav tm="100000">
                                          <p:val>
                                            <p:strVal val="1+ppt_h/2"/>
                                          </p:val>
                                        </p:tav>
                                      </p:tavLst>
                                    </p:anim>
                                    <p:set>
                                      <p:cBhvr>
                                        <p:cTn id="656" dur="1" fill="hold">
                                          <p:stCondLst>
                                            <p:cond delay="2249"/>
                                          </p:stCondLst>
                                        </p:cTn>
                                        <p:tgtEl>
                                          <p:spTgt spid="40"/>
                                        </p:tgtEl>
                                        <p:attrNameLst>
                                          <p:attrName>style.visibility</p:attrName>
                                        </p:attrNameLst>
                                      </p:cBhvr>
                                      <p:to>
                                        <p:strVal val="hidden"/>
                                      </p:to>
                                    </p:set>
                                  </p:childTnLst>
                                </p:cTn>
                              </p:par>
                              <p:par>
                                <p:cTn id="657" presetID="2" presetClass="exit" presetSubtype="6" fill="hold" grpId="2" nodeType="withEffect">
                                  <p:stCondLst>
                                    <p:cond delay="0"/>
                                  </p:stCondLst>
                                  <p:childTnLst>
                                    <p:anim calcmode="lin" valueType="num">
                                      <p:cBhvr additive="base">
                                        <p:cTn id="658" dur="2250"/>
                                        <p:tgtEl>
                                          <p:spTgt spid="37"/>
                                        </p:tgtEl>
                                        <p:attrNameLst>
                                          <p:attrName>ppt_x</p:attrName>
                                        </p:attrNameLst>
                                      </p:cBhvr>
                                      <p:tavLst>
                                        <p:tav tm="0">
                                          <p:val>
                                            <p:strVal val="ppt_x"/>
                                          </p:val>
                                        </p:tav>
                                        <p:tav tm="100000">
                                          <p:val>
                                            <p:strVal val="1+ppt_w/2"/>
                                          </p:val>
                                        </p:tav>
                                      </p:tavLst>
                                    </p:anim>
                                    <p:anim calcmode="lin" valueType="num">
                                      <p:cBhvr additive="base">
                                        <p:cTn id="659" dur="2250"/>
                                        <p:tgtEl>
                                          <p:spTgt spid="37"/>
                                        </p:tgtEl>
                                        <p:attrNameLst>
                                          <p:attrName>ppt_y</p:attrName>
                                        </p:attrNameLst>
                                      </p:cBhvr>
                                      <p:tavLst>
                                        <p:tav tm="0">
                                          <p:val>
                                            <p:strVal val="ppt_y"/>
                                          </p:val>
                                        </p:tav>
                                        <p:tav tm="100000">
                                          <p:val>
                                            <p:strVal val="1+ppt_h/2"/>
                                          </p:val>
                                        </p:tav>
                                      </p:tavLst>
                                    </p:anim>
                                    <p:set>
                                      <p:cBhvr>
                                        <p:cTn id="660" dur="1" fill="hold">
                                          <p:stCondLst>
                                            <p:cond delay="2249"/>
                                          </p:stCondLst>
                                        </p:cTn>
                                        <p:tgtEl>
                                          <p:spTgt spid="37"/>
                                        </p:tgtEl>
                                        <p:attrNameLst>
                                          <p:attrName>style.visibility</p:attrName>
                                        </p:attrNameLst>
                                      </p:cBhvr>
                                      <p:to>
                                        <p:strVal val="hidden"/>
                                      </p:to>
                                    </p:set>
                                  </p:childTnLst>
                                </p:cTn>
                              </p:par>
                              <p:par>
                                <p:cTn id="661" presetID="2" presetClass="exit" presetSubtype="6" fill="hold" grpId="2" nodeType="withEffect">
                                  <p:stCondLst>
                                    <p:cond delay="0"/>
                                  </p:stCondLst>
                                  <p:childTnLst>
                                    <p:anim calcmode="lin" valueType="num">
                                      <p:cBhvr additive="base">
                                        <p:cTn id="662" dur="2250"/>
                                        <p:tgtEl>
                                          <p:spTgt spid="38"/>
                                        </p:tgtEl>
                                        <p:attrNameLst>
                                          <p:attrName>ppt_x</p:attrName>
                                        </p:attrNameLst>
                                      </p:cBhvr>
                                      <p:tavLst>
                                        <p:tav tm="0">
                                          <p:val>
                                            <p:strVal val="ppt_x"/>
                                          </p:val>
                                        </p:tav>
                                        <p:tav tm="100000">
                                          <p:val>
                                            <p:strVal val="1+ppt_w/2"/>
                                          </p:val>
                                        </p:tav>
                                      </p:tavLst>
                                    </p:anim>
                                    <p:anim calcmode="lin" valueType="num">
                                      <p:cBhvr additive="base">
                                        <p:cTn id="663" dur="2250"/>
                                        <p:tgtEl>
                                          <p:spTgt spid="38"/>
                                        </p:tgtEl>
                                        <p:attrNameLst>
                                          <p:attrName>ppt_y</p:attrName>
                                        </p:attrNameLst>
                                      </p:cBhvr>
                                      <p:tavLst>
                                        <p:tav tm="0">
                                          <p:val>
                                            <p:strVal val="ppt_y"/>
                                          </p:val>
                                        </p:tav>
                                        <p:tav tm="100000">
                                          <p:val>
                                            <p:strVal val="1+ppt_h/2"/>
                                          </p:val>
                                        </p:tav>
                                      </p:tavLst>
                                    </p:anim>
                                    <p:set>
                                      <p:cBhvr>
                                        <p:cTn id="664" dur="1" fill="hold">
                                          <p:stCondLst>
                                            <p:cond delay="2249"/>
                                          </p:stCondLst>
                                        </p:cTn>
                                        <p:tgtEl>
                                          <p:spTgt spid="38"/>
                                        </p:tgtEl>
                                        <p:attrNameLst>
                                          <p:attrName>style.visibility</p:attrName>
                                        </p:attrNameLst>
                                      </p:cBhvr>
                                      <p:to>
                                        <p:strVal val="hidden"/>
                                      </p:to>
                                    </p:set>
                                  </p:childTnLst>
                                </p:cTn>
                              </p:par>
                              <p:par>
                                <p:cTn id="665" presetID="2" presetClass="exit" presetSubtype="6" fill="hold" grpId="2" nodeType="withEffect">
                                  <p:stCondLst>
                                    <p:cond delay="0"/>
                                  </p:stCondLst>
                                  <p:childTnLst>
                                    <p:anim calcmode="lin" valueType="num">
                                      <p:cBhvr additive="base">
                                        <p:cTn id="666" dur="2250"/>
                                        <p:tgtEl>
                                          <p:spTgt spid="33"/>
                                        </p:tgtEl>
                                        <p:attrNameLst>
                                          <p:attrName>ppt_x</p:attrName>
                                        </p:attrNameLst>
                                      </p:cBhvr>
                                      <p:tavLst>
                                        <p:tav tm="0">
                                          <p:val>
                                            <p:strVal val="ppt_x"/>
                                          </p:val>
                                        </p:tav>
                                        <p:tav tm="100000">
                                          <p:val>
                                            <p:strVal val="1+ppt_w/2"/>
                                          </p:val>
                                        </p:tav>
                                      </p:tavLst>
                                    </p:anim>
                                    <p:anim calcmode="lin" valueType="num">
                                      <p:cBhvr additive="base">
                                        <p:cTn id="667" dur="2250"/>
                                        <p:tgtEl>
                                          <p:spTgt spid="33"/>
                                        </p:tgtEl>
                                        <p:attrNameLst>
                                          <p:attrName>ppt_y</p:attrName>
                                        </p:attrNameLst>
                                      </p:cBhvr>
                                      <p:tavLst>
                                        <p:tav tm="0">
                                          <p:val>
                                            <p:strVal val="ppt_y"/>
                                          </p:val>
                                        </p:tav>
                                        <p:tav tm="100000">
                                          <p:val>
                                            <p:strVal val="1+ppt_h/2"/>
                                          </p:val>
                                        </p:tav>
                                      </p:tavLst>
                                    </p:anim>
                                    <p:set>
                                      <p:cBhvr>
                                        <p:cTn id="668" dur="1" fill="hold">
                                          <p:stCondLst>
                                            <p:cond delay="2249"/>
                                          </p:stCondLst>
                                        </p:cTn>
                                        <p:tgtEl>
                                          <p:spTgt spid="33"/>
                                        </p:tgtEl>
                                        <p:attrNameLst>
                                          <p:attrName>style.visibility</p:attrName>
                                        </p:attrNameLst>
                                      </p:cBhvr>
                                      <p:to>
                                        <p:strVal val="hidden"/>
                                      </p:to>
                                    </p:set>
                                  </p:childTnLst>
                                </p:cTn>
                              </p:par>
                              <p:par>
                                <p:cTn id="669" presetID="2" presetClass="exit" presetSubtype="6" fill="hold" grpId="2" nodeType="withEffect">
                                  <p:stCondLst>
                                    <p:cond delay="0"/>
                                  </p:stCondLst>
                                  <p:childTnLst>
                                    <p:anim calcmode="lin" valueType="num">
                                      <p:cBhvr additive="base">
                                        <p:cTn id="670" dur="2250"/>
                                        <p:tgtEl>
                                          <p:spTgt spid="34"/>
                                        </p:tgtEl>
                                        <p:attrNameLst>
                                          <p:attrName>ppt_x</p:attrName>
                                        </p:attrNameLst>
                                      </p:cBhvr>
                                      <p:tavLst>
                                        <p:tav tm="0">
                                          <p:val>
                                            <p:strVal val="ppt_x"/>
                                          </p:val>
                                        </p:tav>
                                        <p:tav tm="100000">
                                          <p:val>
                                            <p:strVal val="1+ppt_w/2"/>
                                          </p:val>
                                        </p:tav>
                                      </p:tavLst>
                                    </p:anim>
                                    <p:anim calcmode="lin" valueType="num">
                                      <p:cBhvr additive="base">
                                        <p:cTn id="671" dur="2250"/>
                                        <p:tgtEl>
                                          <p:spTgt spid="34"/>
                                        </p:tgtEl>
                                        <p:attrNameLst>
                                          <p:attrName>ppt_y</p:attrName>
                                        </p:attrNameLst>
                                      </p:cBhvr>
                                      <p:tavLst>
                                        <p:tav tm="0">
                                          <p:val>
                                            <p:strVal val="ppt_y"/>
                                          </p:val>
                                        </p:tav>
                                        <p:tav tm="100000">
                                          <p:val>
                                            <p:strVal val="1+ppt_h/2"/>
                                          </p:val>
                                        </p:tav>
                                      </p:tavLst>
                                    </p:anim>
                                    <p:set>
                                      <p:cBhvr>
                                        <p:cTn id="672" dur="1" fill="hold">
                                          <p:stCondLst>
                                            <p:cond delay="2249"/>
                                          </p:stCondLst>
                                        </p:cTn>
                                        <p:tgtEl>
                                          <p:spTgt spid="34"/>
                                        </p:tgtEl>
                                        <p:attrNameLst>
                                          <p:attrName>style.visibility</p:attrName>
                                        </p:attrNameLst>
                                      </p:cBhvr>
                                      <p:to>
                                        <p:strVal val="hidden"/>
                                      </p:to>
                                    </p:set>
                                  </p:childTnLst>
                                </p:cTn>
                              </p:par>
                              <p:par>
                                <p:cTn id="673" presetID="2" presetClass="exit" presetSubtype="6" fill="hold" grpId="2" nodeType="withEffect">
                                  <p:stCondLst>
                                    <p:cond delay="0"/>
                                  </p:stCondLst>
                                  <p:childTnLst>
                                    <p:anim calcmode="lin" valueType="num">
                                      <p:cBhvr additive="base">
                                        <p:cTn id="674" dur="2250"/>
                                        <p:tgtEl>
                                          <p:spTgt spid="31"/>
                                        </p:tgtEl>
                                        <p:attrNameLst>
                                          <p:attrName>ppt_x</p:attrName>
                                        </p:attrNameLst>
                                      </p:cBhvr>
                                      <p:tavLst>
                                        <p:tav tm="0">
                                          <p:val>
                                            <p:strVal val="ppt_x"/>
                                          </p:val>
                                        </p:tav>
                                        <p:tav tm="100000">
                                          <p:val>
                                            <p:strVal val="1+ppt_w/2"/>
                                          </p:val>
                                        </p:tav>
                                      </p:tavLst>
                                    </p:anim>
                                    <p:anim calcmode="lin" valueType="num">
                                      <p:cBhvr additive="base">
                                        <p:cTn id="675" dur="2250"/>
                                        <p:tgtEl>
                                          <p:spTgt spid="31"/>
                                        </p:tgtEl>
                                        <p:attrNameLst>
                                          <p:attrName>ppt_y</p:attrName>
                                        </p:attrNameLst>
                                      </p:cBhvr>
                                      <p:tavLst>
                                        <p:tav tm="0">
                                          <p:val>
                                            <p:strVal val="ppt_y"/>
                                          </p:val>
                                        </p:tav>
                                        <p:tav tm="100000">
                                          <p:val>
                                            <p:strVal val="1+ppt_h/2"/>
                                          </p:val>
                                        </p:tav>
                                      </p:tavLst>
                                    </p:anim>
                                    <p:set>
                                      <p:cBhvr>
                                        <p:cTn id="676" dur="1" fill="hold">
                                          <p:stCondLst>
                                            <p:cond delay="2249"/>
                                          </p:stCondLst>
                                        </p:cTn>
                                        <p:tgtEl>
                                          <p:spTgt spid="31"/>
                                        </p:tgtEl>
                                        <p:attrNameLst>
                                          <p:attrName>style.visibility</p:attrName>
                                        </p:attrNameLst>
                                      </p:cBhvr>
                                      <p:to>
                                        <p:strVal val="hidden"/>
                                      </p:to>
                                    </p:set>
                                  </p:childTnLst>
                                </p:cTn>
                              </p:par>
                              <p:par>
                                <p:cTn id="677" presetID="2" presetClass="exit" presetSubtype="6" fill="hold" grpId="2" nodeType="withEffect">
                                  <p:stCondLst>
                                    <p:cond delay="0"/>
                                  </p:stCondLst>
                                  <p:childTnLst>
                                    <p:anim calcmode="lin" valueType="num">
                                      <p:cBhvr additive="base">
                                        <p:cTn id="678" dur="2250"/>
                                        <p:tgtEl>
                                          <p:spTgt spid="32"/>
                                        </p:tgtEl>
                                        <p:attrNameLst>
                                          <p:attrName>ppt_x</p:attrName>
                                        </p:attrNameLst>
                                      </p:cBhvr>
                                      <p:tavLst>
                                        <p:tav tm="0">
                                          <p:val>
                                            <p:strVal val="ppt_x"/>
                                          </p:val>
                                        </p:tav>
                                        <p:tav tm="100000">
                                          <p:val>
                                            <p:strVal val="1+ppt_w/2"/>
                                          </p:val>
                                        </p:tav>
                                      </p:tavLst>
                                    </p:anim>
                                    <p:anim calcmode="lin" valueType="num">
                                      <p:cBhvr additive="base">
                                        <p:cTn id="679" dur="2250"/>
                                        <p:tgtEl>
                                          <p:spTgt spid="32"/>
                                        </p:tgtEl>
                                        <p:attrNameLst>
                                          <p:attrName>ppt_y</p:attrName>
                                        </p:attrNameLst>
                                      </p:cBhvr>
                                      <p:tavLst>
                                        <p:tav tm="0">
                                          <p:val>
                                            <p:strVal val="ppt_y"/>
                                          </p:val>
                                        </p:tav>
                                        <p:tav tm="100000">
                                          <p:val>
                                            <p:strVal val="1+ppt_h/2"/>
                                          </p:val>
                                        </p:tav>
                                      </p:tavLst>
                                    </p:anim>
                                    <p:set>
                                      <p:cBhvr>
                                        <p:cTn id="680" dur="1" fill="hold">
                                          <p:stCondLst>
                                            <p:cond delay="2249"/>
                                          </p:stCondLst>
                                        </p:cTn>
                                        <p:tgtEl>
                                          <p:spTgt spid="32"/>
                                        </p:tgtEl>
                                        <p:attrNameLst>
                                          <p:attrName>style.visibility</p:attrName>
                                        </p:attrNameLst>
                                      </p:cBhvr>
                                      <p:to>
                                        <p:strVal val="hidden"/>
                                      </p:to>
                                    </p:set>
                                  </p:childTnLst>
                                </p:cTn>
                              </p:par>
                              <p:par>
                                <p:cTn id="681" presetID="2" presetClass="exit" presetSubtype="6" fill="hold" grpId="2" nodeType="withEffect">
                                  <p:stCondLst>
                                    <p:cond delay="0"/>
                                  </p:stCondLst>
                                  <p:childTnLst>
                                    <p:anim calcmode="lin" valueType="num">
                                      <p:cBhvr additive="base">
                                        <p:cTn id="682" dur="2250"/>
                                        <p:tgtEl>
                                          <p:spTgt spid="67"/>
                                        </p:tgtEl>
                                        <p:attrNameLst>
                                          <p:attrName>ppt_x</p:attrName>
                                        </p:attrNameLst>
                                      </p:cBhvr>
                                      <p:tavLst>
                                        <p:tav tm="0">
                                          <p:val>
                                            <p:strVal val="ppt_x"/>
                                          </p:val>
                                        </p:tav>
                                        <p:tav tm="100000">
                                          <p:val>
                                            <p:strVal val="1+ppt_w/2"/>
                                          </p:val>
                                        </p:tav>
                                      </p:tavLst>
                                    </p:anim>
                                    <p:anim calcmode="lin" valueType="num">
                                      <p:cBhvr additive="base">
                                        <p:cTn id="683" dur="2250"/>
                                        <p:tgtEl>
                                          <p:spTgt spid="67"/>
                                        </p:tgtEl>
                                        <p:attrNameLst>
                                          <p:attrName>ppt_y</p:attrName>
                                        </p:attrNameLst>
                                      </p:cBhvr>
                                      <p:tavLst>
                                        <p:tav tm="0">
                                          <p:val>
                                            <p:strVal val="ppt_y"/>
                                          </p:val>
                                        </p:tav>
                                        <p:tav tm="100000">
                                          <p:val>
                                            <p:strVal val="1+ppt_h/2"/>
                                          </p:val>
                                        </p:tav>
                                      </p:tavLst>
                                    </p:anim>
                                    <p:set>
                                      <p:cBhvr>
                                        <p:cTn id="684" dur="1" fill="hold">
                                          <p:stCondLst>
                                            <p:cond delay="2249"/>
                                          </p:stCondLst>
                                        </p:cTn>
                                        <p:tgtEl>
                                          <p:spTgt spid="67"/>
                                        </p:tgtEl>
                                        <p:attrNameLst>
                                          <p:attrName>style.visibility</p:attrName>
                                        </p:attrNameLst>
                                      </p:cBhvr>
                                      <p:to>
                                        <p:strVal val="hidden"/>
                                      </p:to>
                                    </p:set>
                                  </p:childTnLst>
                                </p:cTn>
                              </p:par>
                              <p:par>
                                <p:cTn id="685" presetID="2" presetClass="exit" presetSubtype="6" fill="hold" grpId="2" nodeType="withEffect">
                                  <p:stCondLst>
                                    <p:cond delay="0"/>
                                  </p:stCondLst>
                                  <p:childTnLst>
                                    <p:anim calcmode="lin" valueType="num">
                                      <p:cBhvr additive="base">
                                        <p:cTn id="686" dur="2250"/>
                                        <p:tgtEl>
                                          <p:spTgt spid="68"/>
                                        </p:tgtEl>
                                        <p:attrNameLst>
                                          <p:attrName>ppt_x</p:attrName>
                                        </p:attrNameLst>
                                      </p:cBhvr>
                                      <p:tavLst>
                                        <p:tav tm="0">
                                          <p:val>
                                            <p:strVal val="ppt_x"/>
                                          </p:val>
                                        </p:tav>
                                        <p:tav tm="100000">
                                          <p:val>
                                            <p:strVal val="1+ppt_w/2"/>
                                          </p:val>
                                        </p:tav>
                                      </p:tavLst>
                                    </p:anim>
                                    <p:anim calcmode="lin" valueType="num">
                                      <p:cBhvr additive="base">
                                        <p:cTn id="687" dur="2250"/>
                                        <p:tgtEl>
                                          <p:spTgt spid="68"/>
                                        </p:tgtEl>
                                        <p:attrNameLst>
                                          <p:attrName>ppt_y</p:attrName>
                                        </p:attrNameLst>
                                      </p:cBhvr>
                                      <p:tavLst>
                                        <p:tav tm="0">
                                          <p:val>
                                            <p:strVal val="ppt_y"/>
                                          </p:val>
                                        </p:tav>
                                        <p:tav tm="100000">
                                          <p:val>
                                            <p:strVal val="1+ppt_h/2"/>
                                          </p:val>
                                        </p:tav>
                                      </p:tavLst>
                                    </p:anim>
                                    <p:set>
                                      <p:cBhvr>
                                        <p:cTn id="688" dur="1" fill="hold">
                                          <p:stCondLst>
                                            <p:cond delay="2249"/>
                                          </p:stCondLst>
                                        </p:cTn>
                                        <p:tgtEl>
                                          <p:spTgt spid="68"/>
                                        </p:tgtEl>
                                        <p:attrNameLst>
                                          <p:attrName>style.visibility</p:attrName>
                                        </p:attrNameLst>
                                      </p:cBhvr>
                                      <p:to>
                                        <p:strVal val="hidden"/>
                                      </p:to>
                                    </p:set>
                                  </p:childTnLst>
                                </p:cTn>
                              </p:par>
                              <p:par>
                                <p:cTn id="689" presetID="2" presetClass="exit" presetSubtype="6" fill="hold" grpId="2" nodeType="withEffect">
                                  <p:stCondLst>
                                    <p:cond delay="0"/>
                                  </p:stCondLst>
                                  <p:childTnLst>
                                    <p:anim calcmode="lin" valueType="num">
                                      <p:cBhvr additive="base">
                                        <p:cTn id="690" dur="2250"/>
                                        <p:tgtEl>
                                          <p:spTgt spid="65"/>
                                        </p:tgtEl>
                                        <p:attrNameLst>
                                          <p:attrName>ppt_x</p:attrName>
                                        </p:attrNameLst>
                                      </p:cBhvr>
                                      <p:tavLst>
                                        <p:tav tm="0">
                                          <p:val>
                                            <p:strVal val="ppt_x"/>
                                          </p:val>
                                        </p:tav>
                                        <p:tav tm="100000">
                                          <p:val>
                                            <p:strVal val="1+ppt_w/2"/>
                                          </p:val>
                                        </p:tav>
                                      </p:tavLst>
                                    </p:anim>
                                    <p:anim calcmode="lin" valueType="num">
                                      <p:cBhvr additive="base">
                                        <p:cTn id="691" dur="2250"/>
                                        <p:tgtEl>
                                          <p:spTgt spid="65"/>
                                        </p:tgtEl>
                                        <p:attrNameLst>
                                          <p:attrName>ppt_y</p:attrName>
                                        </p:attrNameLst>
                                      </p:cBhvr>
                                      <p:tavLst>
                                        <p:tav tm="0">
                                          <p:val>
                                            <p:strVal val="ppt_y"/>
                                          </p:val>
                                        </p:tav>
                                        <p:tav tm="100000">
                                          <p:val>
                                            <p:strVal val="1+ppt_h/2"/>
                                          </p:val>
                                        </p:tav>
                                      </p:tavLst>
                                    </p:anim>
                                    <p:set>
                                      <p:cBhvr>
                                        <p:cTn id="692" dur="1" fill="hold">
                                          <p:stCondLst>
                                            <p:cond delay="2249"/>
                                          </p:stCondLst>
                                        </p:cTn>
                                        <p:tgtEl>
                                          <p:spTgt spid="65"/>
                                        </p:tgtEl>
                                        <p:attrNameLst>
                                          <p:attrName>style.visibility</p:attrName>
                                        </p:attrNameLst>
                                      </p:cBhvr>
                                      <p:to>
                                        <p:strVal val="hidden"/>
                                      </p:to>
                                    </p:set>
                                  </p:childTnLst>
                                </p:cTn>
                              </p:par>
                              <p:par>
                                <p:cTn id="693" presetID="2" presetClass="exit" presetSubtype="6" fill="hold" grpId="2" nodeType="withEffect">
                                  <p:stCondLst>
                                    <p:cond delay="0"/>
                                  </p:stCondLst>
                                  <p:childTnLst>
                                    <p:anim calcmode="lin" valueType="num">
                                      <p:cBhvr additive="base">
                                        <p:cTn id="694" dur="2250"/>
                                        <p:tgtEl>
                                          <p:spTgt spid="66"/>
                                        </p:tgtEl>
                                        <p:attrNameLst>
                                          <p:attrName>ppt_x</p:attrName>
                                        </p:attrNameLst>
                                      </p:cBhvr>
                                      <p:tavLst>
                                        <p:tav tm="0">
                                          <p:val>
                                            <p:strVal val="ppt_x"/>
                                          </p:val>
                                        </p:tav>
                                        <p:tav tm="100000">
                                          <p:val>
                                            <p:strVal val="1+ppt_w/2"/>
                                          </p:val>
                                        </p:tav>
                                      </p:tavLst>
                                    </p:anim>
                                    <p:anim calcmode="lin" valueType="num">
                                      <p:cBhvr additive="base">
                                        <p:cTn id="695" dur="2250"/>
                                        <p:tgtEl>
                                          <p:spTgt spid="66"/>
                                        </p:tgtEl>
                                        <p:attrNameLst>
                                          <p:attrName>ppt_y</p:attrName>
                                        </p:attrNameLst>
                                      </p:cBhvr>
                                      <p:tavLst>
                                        <p:tav tm="0">
                                          <p:val>
                                            <p:strVal val="ppt_y"/>
                                          </p:val>
                                        </p:tav>
                                        <p:tav tm="100000">
                                          <p:val>
                                            <p:strVal val="1+ppt_h/2"/>
                                          </p:val>
                                        </p:tav>
                                      </p:tavLst>
                                    </p:anim>
                                    <p:set>
                                      <p:cBhvr>
                                        <p:cTn id="696" dur="1" fill="hold">
                                          <p:stCondLst>
                                            <p:cond delay="2249"/>
                                          </p:stCondLst>
                                        </p:cTn>
                                        <p:tgtEl>
                                          <p:spTgt spid="66"/>
                                        </p:tgtEl>
                                        <p:attrNameLst>
                                          <p:attrName>style.visibility</p:attrName>
                                        </p:attrNameLst>
                                      </p:cBhvr>
                                      <p:to>
                                        <p:strVal val="hidden"/>
                                      </p:to>
                                    </p:set>
                                  </p:childTnLst>
                                </p:cTn>
                              </p:par>
                              <p:par>
                                <p:cTn id="697" presetID="2" presetClass="exit" presetSubtype="6" fill="hold" grpId="2" nodeType="withEffect">
                                  <p:stCondLst>
                                    <p:cond delay="0"/>
                                  </p:stCondLst>
                                  <p:childTnLst>
                                    <p:anim calcmode="lin" valueType="num">
                                      <p:cBhvr additive="base">
                                        <p:cTn id="698" dur="2250"/>
                                        <p:tgtEl>
                                          <p:spTgt spid="61"/>
                                        </p:tgtEl>
                                        <p:attrNameLst>
                                          <p:attrName>ppt_x</p:attrName>
                                        </p:attrNameLst>
                                      </p:cBhvr>
                                      <p:tavLst>
                                        <p:tav tm="0">
                                          <p:val>
                                            <p:strVal val="ppt_x"/>
                                          </p:val>
                                        </p:tav>
                                        <p:tav tm="100000">
                                          <p:val>
                                            <p:strVal val="1+ppt_w/2"/>
                                          </p:val>
                                        </p:tav>
                                      </p:tavLst>
                                    </p:anim>
                                    <p:anim calcmode="lin" valueType="num">
                                      <p:cBhvr additive="base">
                                        <p:cTn id="699" dur="2250"/>
                                        <p:tgtEl>
                                          <p:spTgt spid="61"/>
                                        </p:tgtEl>
                                        <p:attrNameLst>
                                          <p:attrName>ppt_y</p:attrName>
                                        </p:attrNameLst>
                                      </p:cBhvr>
                                      <p:tavLst>
                                        <p:tav tm="0">
                                          <p:val>
                                            <p:strVal val="ppt_y"/>
                                          </p:val>
                                        </p:tav>
                                        <p:tav tm="100000">
                                          <p:val>
                                            <p:strVal val="1+ppt_h/2"/>
                                          </p:val>
                                        </p:tav>
                                      </p:tavLst>
                                    </p:anim>
                                    <p:set>
                                      <p:cBhvr>
                                        <p:cTn id="700" dur="1" fill="hold">
                                          <p:stCondLst>
                                            <p:cond delay="2249"/>
                                          </p:stCondLst>
                                        </p:cTn>
                                        <p:tgtEl>
                                          <p:spTgt spid="61"/>
                                        </p:tgtEl>
                                        <p:attrNameLst>
                                          <p:attrName>style.visibility</p:attrName>
                                        </p:attrNameLst>
                                      </p:cBhvr>
                                      <p:to>
                                        <p:strVal val="hidden"/>
                                      </p:to>
                                    </p:set>
                                  </p:childTnLst>
                                </p:cTn>
                              </p:par>
                              <p:par>
                                <p:cTn id="701" presetID="2" presetClass="exit" presetSubtype="6" fill="hold" grpId="2" nodeType="withEffect">
                                  <p:stCondLst>
                                    <p:cond delay="0"/>
                                  </p:stCondLst>
                                  <p:childTnLst>
                                    <p:anim calcmode="lin" valueType="num">
                                      <p:cBhvr additive="base">
                                        <p:cTn id="702" dur="2250"/>
                                        <p:tgtEl>
                                          <p:spTgt spid="62"/>
                                        </p:tgtEl>
                                        <p:attrNameLst>
                                          <p:attrName>ppt_x</p:attrName>
                                        </p:attrNameLst>
                                      </p:cBhvr>
                                      <p:tavLst>
                                        <p:tav tm="0">
                                          <p:val>
                                            <p:strVal val="ppt_x"/>
                                          </p:val>
                                        </p:tav>
                                        <p:tav tm="100000">
                                          <p:val>
                                            <p:strVal val="1+ppt_w/2"/>
                                          </p:val>
                                        </p:tav>
                                      </p:tavLst>
                                    </p:anim>
                                    <p:anim calcmode="lin" valueType="num">
                                      <p:cBhvr additive="base">
                                        <p:cTn id="703" dur="2250"/>
                                        <p:tgtEl>
                                          <p:spTgt spid="62"/>
                                        </p:tgtEl>
                                        <p:attrNameLst>
                                          <p:attrName>ppt_y</p:attrName>
                                        </p:attrNameLst>
                                      </p:cBhvr>
                                      <p:tavLst>
                                        <p:tav tm="0">
                                          <p:val>
                                            <p:strVal val="ppt_y"/>
                                          </p:val>
                                        </p:tav>
                                        <p:tav tm="100000">
                                          <p:val>
                                            <p:strVal val="1+ppt_h/2"/>
                                          </p:val>
                                        </p:tav>
                                      </p:tavLst>
                                    </p:anim>
                                    <p:set>
                                      <p:cBhvr>
                                        <p:cTn id="704" dur="1" fill="hold">
                                          <p:stCondLst>
                                            <p:cond delay="2249"/>
                                          </p:stCondLst>
                                        </p:cTn>
                                        <p:tgtEl>
                                          <p:spTgt spid="62"/>
                                        </p:tgtEl>
                                        <p:attrNameLst>
                                          <p:attrName>style.visibility</p:attrName>
                                        </p:attrNameLst>
                                      </p:cBhvr>
                                      <p:to>
                                        <p:strVal val="hidden"/>
                                      </p:to>
                                    </p:set>
                                  </p:childTnLst>
                                </p:cTn>
                              </p:par>
                              <p:par>
                                <p:cTn id="705" presetID="2" presetClass="exit" presetSubtype="6" fill="hold" grpId="2" nodeType="withEffect">
                                  <p:stCondLst>
                                    <p:cond delay="0"/>
                                  </p:stCondLst>
                                  <p:childTnLst>
                                    <p:anim calcmode="lin" valueType="num">
                                      <p:cBhvr additive="base">
                                        <p:cTn id="706" dur="2250"/>
                                        <p:tgtEl>
                                          <p:spTgt spid="59"/>
                                        </p:tgtEl>
                                        <p:attrNameLst>
                                          <p:attrName>ppt_x</p:attrName>
                                        </p:attrNameLst>
                                      </p:cBhvr>
                                      <p:tavLst>
                                        <p:tav tm="0">
                                          <p:val>
                                            <p:strVal val="ppt_x"/>
                                          </p:val>
                                        </p:tav>
                                        <p:tav tm="100000">
                                          <p:val>
                                            <p:strVal val="1+ppt_w/2"/>
                                          </p:val>
                                        </p:tav>
                                      </p:tavLst>
                                    </p:anim>
                                    <p:anim calcmode="lin" valueType="num">
                                      <p:cBhvr additive="base">
                                        <p:cTn id="707" dur="2250"/>
                                        <p:tgtEl>
                                          <p:spTgt spid="59"/>
                                        </p:tgtEl>
                                        <p:attrNameLst>
                                          <p:attrName>ppt_y</p:attrName>
                                        </p:attrNameLst>
                                      </p:cBhvr>
                                      <p:tavLst>
                                        <p:tav tm="0">
                                          <p:val>
                                            <p:strVal val="ppt_y"/>
                                          </p:val>
                                        </p:tav>
                                        <p:tav tm="100000">
                                          <p:val>
                                            <p:strVal val="1+ppt_h/2"/>
                                          </p:val>
                                        </p:tav>
                                      </p:tavLst>
                                    </p:anim>
                                    <p:set>
                                      <p:cBhvr>
                                        <p:cTn id="708" dur="1" fill="hold">
                                          <p:stCondLst>
                                            <p:cond delay="2249"/>
                                          </p:stCondLst>
                                        </p:cTn>
                                        <p:tgtEl>
                                          <p:spTgt spid="59"/>
                                        </p:tgtEl>
                                        <p:attrNameLst>
                                          <p:attrName>style.visibility</p:attrName>
                                        </p:attrNameLst>
                                      </p:cBhvr>
                                      <p:to>
                                        <p:strVal val="hidden"/>
                                      </p:to>
                                    </p:set>
                                  </p:childTnLst>
                                </p:cTn>
                              </p:par>
                              <p:par>
                                <p:cTn id="709" presetID="2" presetClass="exit" presetSubtype="6" fill="hold" grpId="2" nodeType="withEffect">
                                  <p:stCondLst>
                                    <p:cond delay="0"/>
                                  </p:stCondLst>
                                  <p:childTnLst>
                                    <p:anim calcmode="lin" valueType="num">
                                      <p:cBhvr additive="base">
                                        <p:cTn id="710" dur="2250"/>
                                        <p:tgtEl>
                                          <p:spTgt spid="60"/>
                                        </p:tgtEl>
                                        <p:attrNameLst>
                                          <p:attrName>ppt_x</p:attrName>
                                        </p:attrNameLst>
                                      </p:cBhvr>
                                      <p:tavLst>
                                        <p:tav tm="0">
                                          <p:val>
                                            <p:strVal val="ppt_x"/>
                                          </p:val>
                                        </p:tav>
                                        <p:tav tm="100000">
                                          <p:val>
                                            <p:strVal val="1+ppt_w/2"/>
                                          </p:val>
                                        </p:tav>
                                      </p:tavLst>
                                    </p:anim>
                                    <p:anim calcmode="lin" valueType="num">
                                      <p:cBhvr additive="base">
                                        <p:cTn id="711" dur="2250"/>
                                        <p:tgtEl>
                                          <p:spTgt spid="60"/>
                                        </p:tgtEl>
                                        <p:attrNameLst>
                                          <p:attrName>ppt_y</p:attrName>
                                        </p:attrNameLst>
                                      </p:cBhvr>
                                      <p:tavLst>
                                        <p:tav tm="0">
                                          <p:val>
                                            <p:strVal val="ppt_y"/>
                                          </p:val>
                                        </p:tav>
                                        <p:tav tm="100000">
                                          <p:val>
                                            <p:strVal val="1+ppt_h/2"/>
                                          </p:val>
                                        </p:tav>
                                      </p:tavLst>
                                    </p:anim>
                                    <p:set>
                                      <p:cBhvr>
                                        <p:cTn id="712" dur="1" fill="hold">
                                          <p:stCondLst>
                                            <p:cond delay="2249"/>
                                          </p:stCondLst>
                                        </p:cTn>
                                        <p:tgtEl>
                                          <p:spTgt spid="60"/>
                                        </p:tgtEl>
                                        <p:attrNameLst>
                                          <p:attrName>style.visibility</p:attrName>
                                        </p:attrNameLst>
                                      </p:cBhvr>
                                      <p:to>
                                        <p:strVal val="hidden"/>
                                      </p:to>
                                    </p:set>
                                  </p:childTnLst>
                                </p:cTn>
                              </p:par>
                              <p:par>
                                <p:cTn id="713" presetID="2" presetClass="exit" presetSubtype="6" fill="hold" grpId="2" nodeType="withEffect">
                                  <p:stCondLst>
                                    <p:cond delay="0"/>
                                  </p:stCondLst>
                                  <p:childTnLst>
                                    <p:anim calcmode="lin" valueType="num">
                                      <p:cBhvr additive="base">
                                        <p:cTn id="714" dur="2250"/>
                                        <p:tgtEl>
                                          <p:spTgt spid="55"/>
                                        </p:tgtEl>
                                        <p:attrNameLst>
                                          <p:attrName>ppt_x</p:attrName>
                                        </p:attrNameLst>
                                      </p:cBhvr>
                                      <p:tavLst>
                                        <p:tav tm="0">
                                          <p:val>
                                            <p:strVal val="ppt_x"/>
                                          </p:val>
                                        </p:tav>
                                        <p:tav tm="100000">
                                          <p:val>
                                            <p:strVal val="1+ppt_w/2"/>
                                          </p:val>
                                        </p:tav>
                                      </p:tavLst>
                                    </p:anim>
                                    <p:anim calcmode="lin" valueType="num">
                                      <p:cBhvr additive="base">
                                        <p:cTn id="715" dur="2250"/>
                                        <p:tgtEl>
                                          <p:spTgt spid="55"/>
                                        </p:tgtEl>
                                        <p:attrNameLst>
                                          <p:attrName>ppt_y</p:attrName>
                                        </p:attrNameLst>
                                      </p:cBhvr>
                                      <p:tavLst>
                                        <p:tav tm="0">
                                          <p:val>
                                            <p:strVal val="ppt_y"/>
                                          </p:val>
                                        </p:tav>
                                        <p:tav tm="100000">
                                          <p:val>
                                            <p:strVal val="1+ppt_h/2"/>
                                          </p:val>
                                        </p:tav>
                                      </p:tavLst>
                                    </p:anim>
                                    <p:set>
                                      <p:cBhvr>
                                        <p:cTn id="716" dur="1" fill="hold">
                                          <p:stCondLst>
                                            <p:cond delay="2249"/>
                                          </p:stCondLst>
                                        </p:cTn>
                                        <p:tgtEl>
                                          <p:spTgt spid="55"/>
                                        </p:tgtEl>
                                        <p:attrNameLst>
                                          <p:attrName>style.visibility</p:attrName>
                                        </p:attrNameLst>
                                      </p:cBhvr>
                                      <p:to>
                                        <p:strVal val="hidden"/>
                                      </p:to>
                                    </p:set>
                                  </p:childTnLst>
                                </p:cTn>
                              </p:par>
                              <p:par>
                                <p:cTn id="717" presetID="2" presetClass="exit" presetSubtype="6" fill="hold" grpId="2" nodeType="withEffect">
                                  <p:stCondLst>
                                    <p:cond delay="0"/>
                                  </p:stCondLst>
                                  <p:childTnLst>
                                    <p:anim calcmode="lin" valueType="num">
                                      <p:cBhvr additive="base">
                                        <p:cTn id="718" dur="2250"/>
                                        <p:tgtEl>
                                          <p:spTgt spid="56"/>
                                        </p:tgtEl>
                                        <p:attrNameLst>
                                          <p:attrName>ppt_x</p:attrName>
                                        </p:attrNameLst>
                                      </p:cBhvr>
                                      <p:tavLst>
                                        <p:tav tm="0">
                                          <p:val>
                                            <p:strVal val="ppt_x"/>
                                          </p:val>
                                        </p:tav>
                                        <p:tav tm="100000">
                                          <p:val>
                                            <p:strVal val="1+ppt_w/2"/>
                                          </p:val>
                                        </p:tav>
                                      </p:tavLst>
                                    </p:anim>
                                    <p:anim calcmode="lin" valueType="num">
                                      <p:cBhvr additive="base">
                                        <p:cTn id="719" dur="2250"/>
                                        <p:tgtEl>
                                          <p:spTgt spid="56"/>
                                        </p:tgtEl>
                                        <p:attrNameLst>
                                          <p:attrName>ppt_y</p:attrName>
                                        </p:attrNameLst>
                                      </p:cBhvr>
                                      <p:tavLst>
                                        <p:tav tm="0">
                                          <p:val>
                                            <p:strVal val="ppt_y"/>
                                          </p:val>
                                        </p:tav>
                                        <p:tav tm="100000">
                                          <p:val>
                                            <p:strVal val="1+ppt_h/2"/>
                                          </p:val>
                                        </p:tav>
                                      </p:tavLst>
                                    </p:anim>
                                    <p:set>
                                      <p:cBhvr>
                                        <p:cTn id="720" dur="1" fill="hold">
                                          <p:stCondLst>
                                            <p:cond delay="2249"/>
                                          </p:stCondLst>
                                        </p:cTn>
                                        <p:tgtEl>
                                          <p:spTgt spid="56"/>
                                        </p:tgtEl>
                                        <p:attrNameLst>
                                          <p:attrName>style.visibility</p:attrName>
                                        </p:attrNameLst>
                                      </p:cBhvr>
                                      <p:to>
                                        <p:strVal val="hidden"/>
                                      </p:to>
                                    </p:set>
                                  </p:childTnLst>
                                </p:cTn>
                              </p:par>
                              <p:par>
                                <p:cTn id="721" presetID="2" presetClass="exit" presetSubtype="6" fill="hold" grpId="2" nodeType="withEffect">
                                  <p:stCondLst>
                                    <p:cond delay="0"/>
                                  </p:stCondLst>
                                  <p:childTnLst>
                                    <p:anim calcmode="lin" valueType="num">
                                      <p:cBhvr additive="base">
                                        <p:cTn id="722" dur="2250"/>
                                        <p:tgtEl>
                                          <p:spTgt spid="53"/>
                                        </p:tgtEl>
                                        <p:attrNameLst>
                                          <p:attrName>ppt_x</p:attrName>
                                        </p:attrNameLst>
                                      </p:cBhvr>
                                      <p:tavLst>
                                        <p:tav tm="0">
                                          <p:val>
                                            <p:strVal val="ppt_x"/>
                                          </p:val>
                                        </p:tav>
                                        <p:tav tm="100000">
                                          <p:val>
                                            <p:strVal val="1+ppt_w/2"/>
                                          </p:val>
                                        </p:tav>
                                      </p:tavLst>
                                    </p:anim>
                                    <p:anim calcmode="lin" valueType="num">
                                      <p:cBhvr additive="base">
                                        <p:cTn id="723" dur="2250"/>
                                        <p:tgtEl>
                                          <p:spTgt spid="53"/>
                                        </p:tgtEl>
                                        <p:attrNameLst>
                                          <p:attrName>ppt_y</p:attrName>
                                        </p:attrNameLst>
                                      </p:cBhvr>
                                      <p:tavLst>
                                        <p:tav tm="0">
                                          <p:val>
                                            <p:strVal val="ppt_y"/>
                                          </p:val>
                                        </p:tav>
                                        <p:tav tm="100000">
                                          <p:val>
                                            <p:strVal val="1+ppt_h/2"/>
                                          </p:val>
                                        </p:tav>
                                      </p:tavLst>
                                    </p:anim>
                                    <p:set>
                                      <p:cBhvr>
                                        <p:cTn id="724" dur="1" fill="hold">
                                          <p:stCondLst>
                                            <p:cond delay="2249"/>
                                          </p:stCondLst>
                                        </p:cTn>
                                        <p:tgtEl>
                                          <p:spTgt spid="53"/>
                                        </p:tgtEl>
                                        <p:attrNameLst>
                                          <p:attrName>style.visibility</p:attrName>
                                        </p:attrNameLst>
                                      </p:cBhvr>
                                      <p:to>
                                        <p:strVal val="hidden"/>
                                      </p:to>
                                    </p:set>
                                  </p:childTnLst>
                                </p:cTn>
                              </p:par>
                              <p:par>
                                <p:cTn id="725" presetID="2" presetClass="exit" presetSubtype="6" fill="hold" grpId="2" nodeType="withEffect">
                                  <p:stCondLst>
                                    <p:cond delay="0"/>
                                  </p:stCondLst>
                                  <p:childTnLst>
                                    <p:anim calcmode="lin" valueType="num">
                                      <p:cBhvr additive="base">
                                        <p:cTn id="726" dur="2250"/>
                                        <p:tgtEl>
                                          <p:spTgt spid="54"/>
                                        </p:tgtEl>
                                        <p:attrNameLst>
                                          <p:attrName>ppt_x</p:attrName>
                                        </p:attrNameLst>
                                      </p:cBhvr>
                                      <p:tavLst>
                                        <p:tav tm="0">
                                          <p:val>
                                            <p:strVal val="ppt_x"/>
                                          </p:val>
                                        </p:tav>
                                        <p:tav tm="100000">
                                          <p:val>
                                            <p:strVal val="1+ppt_w/2"/>
                                          </p:val>
                                        </p:tav>
                                      </p:tavLst>
                                    </p:anim>
                                    <p:anim calcmode="lin" valueType="num">
                                      <p:cBhvr additive="base">
                                        <p:cTn id="727" dur="2250"/>
                                        <p:tgtEl>
                                          <p:spTgt spid="54"/>
                                        </p:tgtEl>
                                        <p:attrNameLst>
                                          <p:attrName>ppt_y</p:attrName>
                                        </p:attrNameLst>
                                      </p:cBhvr>
                                      <p:tavLst>
                                        <p:tav tm="0">
                                          <p:val>
                                            <p:strVal val="ppt_y"/>
                                          </p:val>
                                        </p:tav>
                                        <p:tav tm="100000">
                                          <p:val>
                                            <p:strVal val="1+ppt_h/2"/>
                                          </p:val>
                                        </p:tav>
                                      </p:tavLst>
                                    </p:anim>
                                    <p:set>
                                      <p:cBhvr>
                                        <p:cTn id="728" dur="1" fill="hold">
                                          <p:stCondLst>
                                            <p:cond delay="2249"/>
                                          </p:stCondLst>
                                        </p:cTn>
                                        <p:tgtEl>
                                          <p:spTgt spid="54"/>
                                        </p:tgtEl>
                                        <p:attrNameLst>
                                          <p:attrName>style.visibility</p:attrName>
                                        </p:attrNameLst>
                                      </p:cBhvr>
                                      <p:to>
                                        <p:strVal val="hidden"/>
                                      </p:to>
                                    </p:set>
                                  </p:childTnLst>
                                </p:cTn>
                              </p:par>
                              <p:par>
                                <p:cTn id="729" presetID="2" presetClass="exit" presetSubtype="6" fill="hold" grpId="2" nodeType="withEffect">
                                  <p:stCondLst>
                                    <p:cond delay="0"/>
                                  </p:stCondLst>
                                  <p:childTnLst>
                                    <p:anim calcmode="lin" valueType="num">
                                      <p:cBhvr additive="base">
                                        <p:cTn id="730" dur="2250"/>
                                        <p:tgtEl>
                                          <p:spTgt spid="89"/>
                                        </p:tgtEl>
                                        <p:attrNameLst>
                                          <p:attrName>ppt_x</p:attrName>
                                        </p:attrNameLst>
                                      </p:cBhvr>
                                      <p:tavLst>
                                        <p:tav tm="0">
                                          <p:val>
                                            <p:strVal val="ppt_x"/>
                                          </p:val>
                                        </p:tav>
                                        <p:tav tm="100000">
                                          <p:val>
                                            <p:strVal val="1+ppt_w/2"/>
                                          </p:val>
                                        </p:tav>
                                      </p:tavLst>
                                    </p:anim>
                                    <p:anim calcmode="lin" valueType="num">
                                      <p:cBhvr additive="base">
                                        <p:cTn id="731" dur="2250"/>
                                        <p:tgtEl>
                                          <p:spTgt spid="89"/>
                                        </p:tgtEl>
                                        <p:attrNameLst>
                                          <p:attrName>ppt_y</p:attrName>
                                        </p:attrNameLst>
                                      </p:cBhvr>
                                      <p:tavLst>
                                        <p:tav tm="0">
                                          <p:val>
                                            <p:strVal val="ppt_y"/>
                                          </p:val>
                                        </p:tav>
                                        <p:tav tm="100000">
                                          <p:val>
                                            <p:strVal val="1+ppt_h/2"/>
                                          </p:val>
                                        </p:tav>
                                      </p:tavLst>
                                    </p:anim>
                                    <p:set>
                                      <p:cBhvr>
                                        <p:cTn id="732" dur="1" fill="hold">
                                          <p:stCondLst>
                                            <p:cond delay="2249"/>
                                          </p:stCondLst>
                                        </p:cTn>
                                        <p:tgtEl>
                                          <p:spTgt spid="89"/>
                                        </p:tgtEl>
                                        <p:attrNameLst>
                                          <p:attrName>style.visibility</p:attrName>
                                        </p:attrNameLst>
                                      </p:cBhvr>
                                      <p:to>
                                        <p:strVal val="hidden"/>
                                      </p:to>
                                    </p:set>
                                  </p:childTnLst>
                                </p:cTn>
                              </p:par>
                              <p:par>
                                <p:cTn id="733" presetID="2" presetClass="exit" presetSubtype="6" fill="hold" grpId="2" nodeType="withEffect">
                                  <p:stCondLst>
                                    <p:cond delay="0"/>
                                  </p:stCondLst>
                                  <p:childTnLst>
                                    <p:anim calcmode="lin" valueType="num">
                                      <p:cBhvr additive="base">
                                        <p:cTn id="734" dur="2250"/>
                                        <p:tgtEl>
                                          <p:spTgt spid="90"/>
                                        </p:tgtEl>
                                        <p:attrNameLst>
                                          <p:attrName>ppt_x</p:attrName>
                                        </p:attrNameLst>
                                      </p:cBhvr>
                                      <p:tavLst>
                                        <p:tav tm="0">
                                          <p:val>
                                            <p:strVal val="ppt_x"/>
                                          </p:val>
                                        </p:tav>
                                        <p:tav tm="100000">
                                          <p:val>
                                            <p:strVal val="1+ppt_w/2"/>
                                          </p:val>
                                        </p:tav>
                                      </p:tavLst>
                                    </p:anim>
                                    <p:anim calcmode="lin" valueType="num">
                                      <p:cBhvr additive="base">
                                        <p:cTn id="735" dur="2250"/>
                                        <p:tgtEl>
                                          <p:spTgt spid="90"/>
                                        </p:tgtEl>
                                        <p:attrNameLst>
                                          <p:attrName>ppt_y</p:attrName>
                                        </p:attrNameLst>
                                      </p:cBhvr>
                                      <p:tavLst>
                                        <p:tav tm="0">
                                          <p:val>
                                            <p:strVal val="ppt_y"/>
                                          </p:val>
                                        </p:tav>
                                        <p:tav tm="100000">
                                          <p:val>
                                            <p:strVal val="1+ppt_h/2"/>
                                          </p:val>
                                        </p:tav>
                                      </p:tavLst>
                                    </p:anim>
                                    <p:set>
                                      <p:cBhvr>
                                        <p:cTn id="736" dur="1" fill="hold">
                                          <p:stCondLst>
                                            <p:cond delay="2249"/>
                                          </p:stCondLst>
                                        </p:cTn>
                                        <p:tgtEl>
                                          <p:spTgt spid="90"/>
                                        </p:tgtEl>
                                        <p:attrNameLst>
                                          <p:attrName>style.visibility</p:attrName>
                                        </p:attrNameLst>
                                      </p:cBhvr>
                                      <p:to>
                                        <p:strVal val="hidden"/>
                                      </p:to>
                                    </p:set>
                                  </p:childTnLst>
                                </p:cTn>
                              </p:par>
                              <p:par>
                                <p:cTn id="737" presetID="2" presetClass="exit" presetSubtype="6" fill="hold" grpId="2" nodeType="withEffect">
                                  <p:stCondLst>
                                    <p:cond delay="0"/>
                                  </p:stCondLst>
                                  <p:childTnLst>
                                    <p:anim calcmode="lin" valueType="num">
                                      <p:cBhvr additive="base">
                                        <p:cTn id="738" dur="2250"/>
                                        <p:tgtEl>
                                          <p:spTgt spid="87"/>
                                        </p:tgtEl>
                                        <p:attrNameLst>
                                          <p:attrName>ppt_x</p:attrName>
                                        </p:attrNameLst>
                                      </p:cBhvr>
                                      <p:tavLst>
                                        <p:tav tm="0">
                                          <p:val>
                                            <p:strVal val="ppt_x"/>
                                          </p:val>
                                        </p:tav>
                                        <p:tav tm="100000">
                                          <p:val>
                                            <p:strVal val="1+ppt_w/2"/>
                                          </p:val>
                                        </p:tav>
                                      </p:tavLst>
                                    </p:anim>
                                    <p:anim calcmode="lin" valueType="num">
                                      <p:cBhvr additive="base">
                                        <p:cTn id="739" dur="2250"/>
                                        <p:tgtEl>
                                          <p:spTgt spid="87"/>
                                        </p:tgtEl>
                                        <p:attrNameLst>
                                          <p:attrName>ppt_y</p:attrName>
                                        </p:attrNameLst>
                                      </p:cBhvr>
                                      <p:tavLst>
                                        <p:tav tm="0">
                                          <p:val>
                                            <p:strVal val="ppt_y"/>
                                          </p:val>
                                        </p:tav>
                                        <p:tav tm="100000">
                                          <p:val>
                                            <p:strVal val="1+ppt_h/2"/>
                                          </p:val>
                                        </p:tav>
                                      </p:tavLst>
                                    </p:anim>
                                    <p:set>
                                      <p:cBhvr>
                                        <p:cTn id="740" dur="1" fill="hold">
                                          <p:stCondLst>
                                            <p:cond delay="2249"/>
                                          </p:stCondLst>
                                        </p:cTn>
                                        <p:tgtEl>
                                          <p:spTgt spid="87"/>
                                        </p:tgtEl>
                                        <p:attrNameLst>
                                          <p:attrName>style.visibility</p:attrName>
                                        </p:attrNameLst>
                                      </p:cBhvr>
                                      <p:to>
                                        <p:strVal val="hidden"/>
                                      </p:to>
                                    </p:set>
                                  </p:childTnLst>
                                </p:cTn>
                              </p:par>
                              <p:par>
                                <p:cTn id="741" presetID="2" presetClass="exit" presetSubtype="6" fill="hold" grpId="2" nodeType="withEffect">
                                  <p:stCondLst>
                                    <p:cond delay="0"/>
                                  </p:stCondLst>
                                  <p:childTnLst>
                                    <p:anim calcmode="lin" valueType="num">
                                      <p:cBhvr additive="base">
                                        <p:cTn id="742" dur="2250"/>
                                        <p:tgtEl>
                                          <p:spTgt spid="88"/>
                                        </p:tgtEl>
                                        <p:attrNameLst>
                                          <p:attrName>ppt_x</p:attrName>
                                        </p:attrNameLst>
                                      </p:cBhvr>
                                      <p:tavLst>
                                        <p:tav tm="0">
                                          <p:val>
                                            <p:strVal val="ppt_x"/>
                                          </p:val>
                                        </p:tav>
                                        <p:tav tm="100000">
                                          <p:val>
                                            <p:strVal val="1+ppt_w/2"/>
                                          </p:val>
                                        </p:tav>
                                      </p:tavLst>
                                    </p:anim>
                                    <p:anim calcmode="lin" valueType="num">
                                      <p:cBhvr additive="base">
                                        <p:cTn id="743" dur="2250"/>
                                        <p:tgtEl>
                                          <p:spTgt spid="88"/>
                                        </p:tgtEl>
                                        <p:attrNameLst>
                                          <p:attrName>ppt_y</p:attrName>
                                        </p:attrNameLst>
                                      </p:cBhvr>
                                      <p:tavLst>
                                        <p:tav tm="0">
                                          <p:val>
                                            <p:strVal val="ppt_y"/>
                                          </p:val>
                                        </p:tav>
                                        <p:tav tm="100000">
                                          <p:val>
                                            <p:strVal val="1+ppt_h/2"/>
                                          </p:val>
                                        </p:tav>
                                      </p:tavLst>
                                    </p:anim>
                                    <p:set>
                                      <p:cBhvr>
                                        <p:cTn id="744" dur="1" fill="hold">
                                          <p:stCondLst>
                                            <p:cond delay="2249"/>
                                          </p:stCondLst>
                                        </p:cTn>
                                        <p:tgtEl>
                                          <p:spTgt spid="88"/>
                                        </p:tgtEl>
                                        <p:attrNameLst>
                                          <p:attrName>style.visibility</p:attrName>
                                        </p:attrNameLst>
                                      </p:cBhvr>
                                      <p:to>
                                        <p:strVal val="hidden"/>
                                      </p:to>
                                    </p:set>
                                  </p:childTnLst>
                                </p:cTn>
                              </p:par>
                              <p:par>
                                <p:cTn id="745" presetID="2" presetClass="exit" presetSubtype="6" fill="hold" grpId="2" nodeType="withEffect">
                                  <p:stCondLst>
                                    <p:cond delay="0"/>
                                  </p:stCondLst>
                                  <p:childTnLst>
                                    <p:anim calcmode="lin" valueType="num">
                                      <p:cBhvr additive="base">
                                        <p:cTn id="746" dur="2250"/>
                                        <p:tgtEl>
                                          <p:spTgt spid="83"/>
                                        </p:tgtEl>
                                        <p:attrNameLst>
                                          <p:attrName>ppt_x</p:attrName>
                                        </p:attrNameLst>
                                      </p:cBhvr>
                                      <p:tavLst>
                                        <p:tav tm="0">
                                          <p:val>
                                            <p:strVal val="ppt_x"/>
                                          </p:val>
                                        </p:tav>
                                        <p:tav tm="100000">
                                          <p:val>
                                            <p:strVal val="1+ppt_w/2"/>
                                          </p:val>
                                        </p:tav>
                                      </p:tavLst>
                                    </p:anim>
                                    <p:anim calcmode="lin" valueType="num">
                                      <p:cBhvr additive="base">
                                        <p:cTn id="747" dur="2250"/>
                                        <p:tgtEl>
                                          <p:spTgt spid="83"/>
                                        </p:tgtEl>
                                        <p:attrNameLst>
                                          <p:attrName>ppt_y</p:attrName>
                                        </p:attrNameLst>
                                      </p:cBhvr>
                                      <p:tavLst>
                                        <p:tav tm="0">
                                          <p:val>
                                            <p:strVal val="ppt_y"/>
                                          </p:val>
                                        </p:tav>
                                        <p:tav tm="100000">
                                          <p:val>
                                            <p:strVal val="1+ppt_h/2"/>
                                          </p:val>
                                        </p:tav>
                                      </p:tavLst>
                                    </p:anim>
                                    <p:set>
                                      <p:cBhvr>
                                        <p:cTn id="748" dur="1" fill="hold">
                                          <p:stCondLst>
                                            <p:cond delay="2249"/>
                                          </p:stCondLst>
                                        </p:cTn>
                                        <p:tgtEl>
                                          <p:spTgt spid="83"/>
                                        </p:tgtEl>
                                        <p:attrNameLst>
                                          <p:attrName>style.visibility</p:attrName>
                                        </p:attrNameLst>
                                      </p:cBhvr>
                                      <p:to>
                                        <p:strVal val="hidden"/>
                                      </p:to>
                                    </p:set>
                                  </p:childTnLst>
                                </p:cTn>
                              </p:par>
                              <p:par>
                                <p:cTn id="749" presetID="2" presetClass="exit" presetSubtype="6" fill="hold" grpId="2" nodeType="withEffect">
                                  <p:stCondLst>
                                    <p:cond delay="0"/>
                                  </p:stCondLst>
                                  <p:childTnLst>
                                    <p:anim calcmode="lin" valueType="num">
                                      <p:cBhvr additive="base">
                                        <p:cTn id="750" dur="2250"/>
                                        <p:tgtEl>
                                          <p:spTgt spid="84"/>
                                        </p:tgtEl>
                                        <p:attrNameLst>
                                          <p:attrName>ppt_x</p:attrName>
                                        </p:attrNameLst>
                                      </p:cBhvr>
                                      <p:tavLst>
                                        <p:tav tm="0">
                                          <p:val>
                                            <p:strVal val="ppt_x"/>
                                          </p:val>
                                        </p:tav>
                                        <p:tav tm="100000">
                                          <p:val>
                                            <p:strVal val="1+ppt_w/2"/>
                                          </p:val>
                                        </p:tav>
                                      </p:tavLst>
                                    </p:anim>
                                    <p:anim calcmode="lin" valueType="num">
                                      <p:cBhvr additive="base">
                                        <p:cTn id="751" dur="2250"/>
                                        <p:tgtEl>
                                          <p:spTgt spid="84"/>
                                        </p:tgtEl>
                                        <p:attrNameLst>
                                          <p:attrName>ppt_y</p:attrName>
                                        </p:attrNameLst>
                                      </p:cBhvr>
                                      <p:tavLst>
                                        <p:tav tm="0">
                                          <p:val>
                                            <p:strVal val="ppt_y"/>
                                          </p:val>
                                        </p:tav>
                                        <p:tav tm="100000">
                                          <p:val>
                                            <p:strVal val="1+ppt_h/2"/>
                                          </p:val>
                                        </p:tav>
                                      </p:tavLst>
                                    </p:anim>
                                    <p:set>
                                      <p:cBhvr>
                                        <p:cTn id="752" dur="1" fill="hold">
                                          <p:stCondLst>
                                            <p:cond delay="2249"/>
                                          </p:stCondLst>
                                        </p:cTn>
                                        <p:tgtEl>
                                          <p:spTgt spid="84"/>
                                        </p:tgtEl>
                                        <p:attrNameLst>
                                          <p:attrName>style.visibility</p:attrName>
                                        </p:attrNameLst>
                                      </p:cBhvr>
                                      <p:to>
                                        <p:strVal val="hidden"/>
                                      </p:to>
                                    </p:set>
                                  </p:childTnLst>
                                </p:cTn>
                              </p:par>
                              <p:par>
                                <p:cTn id="753" presetID="2" presetClass="exit" presetSubtype="6" fill="hold" grpId="2" nodeType="withEffect">
                                  <p:stCondLst>
                                    <p:cond delay="0"/>
                                  </p:stCondLst>
                                  <p:childTnLst>
                                    <p:anim calcmode="lin" valueType="num">
                                      <p:cBhvr additive="base">
                                        <p:cTn id="754" dur="2250"/>
                                        <p:tgtEl>
                                          <p:spTgt spid="81"/>
                                        </p:tgtEl>
                                        <p:attrNameLst>
                                          <p:attrName>ppt_x</p:attrName>
                                        </p:attrNameLst>
                                      </p:cBhvr>
                                      <p:tavLst>
                                        <p:tav tm="0">
                                          <p:val>
                                            <p:strVal val="ppt_x"/>
                                          </p:val>
                                        </p:tav>
                                        <p:tav tm="100000">
                                          <p:val>
                                            <p:strVal val="1+ppt_w/2"/>
                                          </p:val>
                                        </p:tav>
                                      </p:tavLst>
                                    </p:anim>
                                    <p:anim calcmode="lin" valueType="num">
                                      <p:cBhvr additive="base">
                                        <p:cTn id="755" dur="2250"/>
                                        <p:tgtEl>
                                          <p:spTgt spid="81"/>
                                        </p:tgtEl>
                                        <p:attrNameLst>
                                          <p:attrName>ppt_y</p:attrName>
                                        </p:attrNameLst>
                                      </p:cBhvr>
                                      <p:tavLst>
                                        <p:tav tm="0">
                                          <p:val>
                                            <p:strVal val="ppt_y"/>
                                          </p:val>
                                        </p:tav>
                                        <p:tav tm="100000">
                                          <p:val>
                                            <p:strVal val="1+ppt_h/2"/>
                                          </p:val>
                                        </p:tav>
                                      </p:tavLst>
                                    </p:anim>
                                    <p:set>
                                      <p:cBhvr>
                                        <p:cTn id="756" dur="1" fill="hold">
                                          <p:stCondLst>
                                            <p:cond delay="2249"/>
                                          </p:stCondLst>
                                        </p:cTn>
                                        <p:tgtEl>
                                          <p:spTgt spid="81"/>
                                        </p:tgtEl>
                                        <p:attrNameLst>
                                          <p:attrName>style.visibility</p:attrName>
                                        </p:attrNameLst>
                                      </p:cBhvr>
                                      <p:to>
                                        <p:strVal val="hidden"/>
                                      </p:to>
                                    </p:set>
                                  </p:childTnLst>
                                </p:cTn>
                              </p:par>
                              <p:par>
                                <p:cTn id="757" presetID="2" presetClass="exit" presetSubtype="6" fill="hold" grpId="2" nodeType="withEffect">
                                  <p:stCondLst>
                                    <p:cond delay="0"/>
                                  </p:stCondLst>
                                  <p:childTnLst>
                                    <p:anim calcmode="lin" valueType="num">
                                      <p:cBhvr additive="base">
                                        <p:cTn id="758" dur="2250"/>
                                        <p:tgtEl>
                                          <p:spTgt spid="82"/>
                                        </p:tgtEl>
                                        <p:attrNameLst>
                                          <p:attrName>ppt_x</p:attrName>
                                        </p:attrNameLst>
                                      </p:cBhvr>
                                      <p:tavLst>
                                        <p:tav tm="0">
                                          <p:val>
                                            <p:strVal val="ppt_x"/>
                                          </p:val>
                                        </p:tav>
                                        <p:tav tm="100000">
                                          <p:val>
                                            <p:strVal val="1+ppt_w/2"/>
                                          </p:val>
                                        </p:tav>
                                      </p:tavLst>
                                    </p:anim>
                                    <p:anim calcmode="lin" valueType="num">
                                      <p:cBhvr additive="base">
                                        <p:cTn id="759" dur="2250"/>
                                        <p:tgtEl>
                                          <p:spTgt spid="82"/>
                                        </p:tgtEl>
                                        <p:attrNameLst>
                                          <p:attrName>ppt_y</p:attrName>
                                        </p:attrNameLst>
                                      </p:cBhvr>
                                      <p:tavLst>
                                        <p:tav tm="0">
                                          <p:val>
                                            <p:strVal val="ppt_y"/>
                                          </p:val>
                                        </p:tav>
                                        <p:tav tm="100000">
                                          <p:val>
                                            <p:strVal val="1+ppt_h/2"/>
                                          </p:val>
                                        </p:tav>
                                      </p:tavLst>
                                    </p:anim>
                                    <p:set>
                                      <p:cBhvr>
                                        <p:cTn id="760" dur="1" fill="hold">
                                          <p:stCondLst>
                                            <p:cond delay="2249"/>
                                          </p:stCondLst>
                                        </p:cTn>
                                        <p:tgtEl>
                                          <p:spTgt spid="82"/>
                                        </p:tgtEl>
                                        <p:attrNameLst>
                                          <p:attrName>style.visibility</p:attrName>
                                        </p:attrNameLst>
                                      </p:cBhvr>
                                      <p:to>
                                        <p:strVal val="hidden"/>
                                      </p:to>
                                    </p:set>
                                  </p:childTnLst>
                                </p:cTn>
                              </p:par>
                              <p:par>
                                <p:cTn id="761" presetID="2" presetClass="exit" presetSubtype="6" fill="hold" grpId="2" nodeType="withEffect">
                                  <p:stCondLst>
                                    <p:cond delay="0"/>
                                  </p:stCondLst>
                                  <p:childTnLst>
                                    <p:anim calcmode="lin" valueType="num">
                                      <p:cBhvr additive="base">
                                        <p:cTn id="762" dur="2250"/>
                                        <p:tgtEl>
                                          <p:spTgt spid="77"/>
                                        </p:tgtEl>
                                        <p:attrNameLst>
                                          <p:attrName>ppt_x</p:attrName>
                                        </p:attrNameLst>
                                      </p:cBhvr>
                                      <p:tavLst>
                                        <p:tav tm="0">
                                          <p:val>
                                            <p:strVal val="ppt_x"/>
                                          </p:val>
                                        </p:tav>
                                        <p:tav tm="100000">
                                          <p:val>
                                            <p:strVal val="1+ppt_w/2"/>
                                          </p:val>
                                        </p:tav>
                                      </p:tavLst>
                                    </p:anim>
                                    <p:anim calcmode="lin" valueType="num">
                                      <p:cBhvr additive="base">
                                        <p:cTn id="763" dur="2250"/>
                                        <p:tgtEl>
                                          <p:spTgt spid="77"/>
                                        </p:tgtEl>
                                        <p:attrNameLst>
                                          <p:attrName>ppt_y</p:attrName>
                                        </p:attrNameLst>
                                      </p:cBhvr>
                                      <p:tavLst>
                                        <p:tav tm="0">
                                          <p:val>
                                            <p:strVal val="ppt_y"/>
                                          </p:val>
                                        </p:tav>
                                        <p:tav tm="100000">
                                          <p:val>
                                            <p:strVal val="1+ppt_h/2"/>
                                          </p:val>
                                        </p:tav>
                                      </p:tavLst>
                                    </p:anim>
                                    <p:set>
                                      <p:cBhvr>
                                        <p:cTn id="764" dur="1" fill="hold">
                                          <p:stCondLst>
                                            <p:cond delay="2249"/>
                                          </p:stCondLst>
                                        </p:cTn>
                                        <p:tgtEl>
                                          <p:spTgt spid="77"/>
                                        </p:tgtEl>
                                        <p:attrNameLst>
                                          <p:attrName>style.visibility</p:attrName>
                                        </p:attrNameLst>
                                      </p:cBhvr>
                                      <p:to>
                                        <p:strVal val="hidden"/>
                                      </p:to>
                                    </p:set>
                                  </p:childTnLst>
                                </p:cTn>
                              </p:par>
                              <p:par>
                                <p:cTn id="765" presetID="2" presetClass="exit" presetSubtype="6" fill="hold" grpId="2" nodeType="withEffect">
                                  <p:stCondLst>
                                    <p:cond delay="0"/>
                                  </p:stCondLst>
                                  <p:childTnLst>
                                    <p:anim calcmode="lin" valueType="num">
                                      <p:cBhvr additive="base">
                                        <p:cTn id="766" dur="2250"/>
                                        <p:tgtEl>
                                          <p:spTgt spid="78"/>
                                        </p:tgtEl>
                                        <p:attrNameLst>
                                          <p:attrName>ppt_x</p:attrName>
                                        </p:attrNameLst>
                                      </p:cBhvr>
                                      <p:tavLst>
                                        <p:tav tm="0">
                                          <p:val>
                                            <p:strVal val="ppt_x"/>
                                          </p:val>
                                        </p:tav>
                                        <p:tav tm="100000">
                                          <p:val>
                                            <p:strVal val="1+ppt_w/2"/>
                                          </p:val>
                                        </p:tav>
                                      </p:tavLst>
                                    </p:anim>
                                    <p:anim calcmode="lin" valueType="num">
                                      <p:cBhvr additive="base">
                                        <p:cTn id="767" dur="2250"/>
                                        <p:tgtEl>
                                          <p:spTgt spid="78"/>
                                        </p:tgtEl>
                                        <p:attrNameLst>
                                          <p:attrName>ppt_y</p:attrName>
                                        </p:attrNameLst>
                                      </p:cBhvr>
                                      <p:tavLst>
                                        <p:tav tm="0">
                                          <p:val>
                                            <p:strVal val="ppt_y"/>
                                          </p:val>
                                        </p:tav>
                                        <p:tav tm="100000">
                                          <p:val>
                                            <p:strVal val="1+ppt_h/2"/>
                                          </p:val>
                                        </p:tav>
                                      </p:tavLst>
                                    </p:anim>
                                    <p:set>
                                      <p:cBhvr>
                                        <p:cTn id="768" dur="1" fill="hold">
                                          <p:stCondLst>
                                            <p:cond delay="2249"/>
                                          </p:stCondLst>
                                        </p:cTn>
                                        <p:tgtEl>
                                          <p:spTgt spid="78"/>
                                        </p:tgtEl>
                                        <p:attrNameLst>
                                          <p:attrName>style.visibility</p:attrName>
                                        </p:attrNameLst>
                                      </p:cBhvr>
                                      <p:to>
                                        <p:strVal val="hidden"/>
                                      </p:to>
                                    </p:set>
                                  </p:childTnLst>
                                </p:cTn>
                              </p:par>
                              <p:par>
                                <p:cTn id="769" presetID="2" presetClass="exit" presetSubtype="6" fill="hold" grpId="2" nodeType="withEffect">
                                  <p:stCondLst>
                                    <p:cond delay="0"/>
                                  </p:stCondLst>
                                  <p:childTnLst>
                                    <p:anim calcmode="lin" valueType="num">
                                      <p:cBhvr additive="base">
                                        <p:cTn id="770" dur="2250"/>
                                        <p:tgtEl>
                                          <p:spTgt spid="75"/>
                                        </p:tgtEl>
                                        <p:attrNameLst>
                                          <p:attrName>ppt_x</p:attrName>
                                        </p:attrNameLst>
                                      </p:cBhvr>
                                      <p:tavLst>
                                        <p:tav tm="0">
                                          <p:val>
                                            <p:strVal val="ppt_x"/>
                                          </p:val>
                                        </p:tav>
                                        <p:tav tm="100000">
                                          <p:val>
                                            <p:strVal val="1+ppt_w/2"/>
                                          </p:val>
                                        </p:tav>
                                      </p:tavLst>
                                    </p:anim>
                                    <p:anim calcmode="lin" valueType="num">
                                      <p:cBhvr additive="base">
                                        <p:cTn id="771" dur="2250"/>
                                        <p:tgtEl>
                                          <p:spTgt spid="75"/>
                                        </p:tgtEl>
                                        <p:attrNameLst>
                                          <p:attrName>ppt_y</p:attrName>
                                        </p:attrNameLst>
                                      </p:cBhvr>
                                      <p:tavLst>
                                        <p:tav tm="0">
                                          <p:val>
                                            <p:strVal val="ppt_y"/>
                                          </p:val>
                                        </p:tav>
                                        <p:tav tm="100000">
                                          <p:val>
                                            <p:strVal val="1+ppt_h/2"/>
                                          </p:val>
                                        </p:tav>
                                      </p:tavLst>
                                    </p:anim>
                                    <p:set>
                                      <p:cBhvr>
                                        <p:cTn id="772" dur="1" fill="hold">
                                          <p:stCondLst>
                                            <p:cond delay="2249"/>
                                          </p:stCondLst>
                                        </p:cTn>
                                        <p:tgtEl>
                                          <p:spTgt spid="75"/>
                                        </p:tgtEl>
                                        <p:attrNameLst>
                                          <p:attrName>style.visibility</p:attrName>
                                        </p:attrNameLst>
                                      </p:cBhvr>
                                      <p:to>
                                        <p:strVal val="hidden"/>
                                      </p:to>
                                    </p:set>
                                  </p:childTnLst>
                                </p:cTn>
                              </p:par>
                              <p:par>
                                <p:cTn id="773" presetID="2" presetClass="exit" presetSubtype="6" fill="hold" grpId="2" nodeType="withEffect">
                                  <p:stCondLst>
                                    <p:cond delay="0"/>
                                  </p:stCondLst>
                                  <p:childTnLst>
                                    <p:anim calcmode="lin" valueType="num">
                                      <p:cBhvr additive="base">
                                        <p:cTn id="774" dur="2250"/>
                                        <p:tgtEl>
                                          <p:spTgt spid="76"/>
                                        </p:tgtEl>
                                        <p:attrNameLst>
                                          <p:attrName>ppt_x</p:attrName>
                                        </p:attrNameLst>
                                      </p:cBhvr>
                                      <p:tavLst>
                                        <p:tav tm="0">
                                          <p:val>
                                            <p:strVal val="ppt_x"/>
                                          </p:val>
                                        </p:tav>
                                        <p:tav tm="100000">
                                          <p:val>
                                            <p:strVal val="1+ppt_w/2"/>
                                          </p:val>
                                        </p:tav>
                                      </p:tavLst>
                                    </p:anim>
                                    <p:anim calcmode="lin" valueType="num">
                                      <p:cBhvr additive="base">
                                        <p:cTn id="775" dur="2250"/>
                                        <p:tgtEl>
                                          <p:spTgt spid="76"/>
                                        </p:tgtEl>
                                        <p:attrNameLst>
                                          <p:attrName>ppt_y</p:attrName>
                                        </p:attrNameLst>
                                      </p:cBhvr>
                                      <p:tavLst>
                                        <p:tav tm="0">
                                          <p:val>
                                            <p:strVal val="ppt_y"/>
                                          </p:val>
                                        </p:tav>
                                        <p:tav tm="100000">
                                          <p:val>
                                            <p:strVal val="1+ppt_h/2"/>
                                          </p:val>
                                        </p:tav>
                                      </p:tavLst>
                                    </p:anim>
                                    <p:set>
                                      <p:cBhvr>
                                        <p:cTn id="776" dur="1" fill="hold">
                                          <p:stCondLst>
                                            <p:cond delay="2249"/>
                                          </p:stCondLst>
                                        </p:cTn>
                                        <p:tgtEl>
                                          <p:spTgt spid="76"/>
                                        </p:tgtEl>
                                        <p:attrNameLst>
                                          <p:attrName>style.visibility</p:attrName>
                                        </p:attrNameLst>
                                      </p:cBhvr>
                                      <p:to>
                                        <p:strVal val="hidden"/>
                                      </p:to>
                                    </p:set>
                                  </p:childTnLst>
                                </p:cTn>
                              </p:par>
                              <p:par>
                                <p:cTn id="777" presetID="2" presetClass="exit" presetSubtype="12" fill="hold" grpId="2" nodeType="withEffect">
                                  <p:stCondLst>
                                    <p:cond delay="0"/>
                                  </p:stCondLst>
                                  <p:childTnLst>
                                    <p:anim calcmode="lin" valueType="num">
                                      <p:cBhvr additive="base">
                                        <p:cTn id="778" dur="2250"/>
                                        <p:tgtEl>
                                          <p:spTgt spid="111"/>
                                        </p:tgtEl>
                                        <p:attrNameLst>
                                          <p:attrName>ppt_x</p:attrName>
                                        </p:attrNameLst>
                                      </p:cBhvr>
                                      <p:tavLst>
                                        <p:tav tm="0">
                                          <p:val>
                                            <p:strVal val="ppt_x"/>
                                          </p:val>
                                        </p:tav>
                                        <p:tav tm="100000">
                                          <p:val>
                                            <p:strVal val="0-ppt_w/2"/>
                                          </p:val>
                                        </p:tav>
                                      </p:tavLst>
                                    </p:anim>
                                    <p:anim calcmode="lin" valueType="num">
                                      <p:cBhvr additive="base">
                                        <p:cTn id="779" dur="2250"/>
                                        <p:tgtEl>
                                          <p:spTgt spid="111"/>
                                        </p:tgtEl>
                                        <p:attrNameLst>
                                          <p:attrName>ppt_y</p:attrName>
                                        </p:attrNameLst>
                                      </p:cBhvr>
                                      <p:tavLst>
                                        <p:tav tm="0">
                                          <p:val>
                                            <p:strVal val="ppt_y"/>
                                          </p:val>
                                        </p:tav>
                                        <p:tav tm="100000">
                                          <p:val>
                                            <p:strVal val="1+ppt_h/2"/>
                                          </p:val>
                                        </p:tav>
                                      </p:tavLst>
                                    </p:anim>
                                    <p:set>
                                      <p:cBhvr>
                                        <p:cTn id="780" dur="1" fill="hold">
                                          <p:stCondLst>
                                            <p:cond delay="2249"/>
                                          </p:stCondLst>
                                        </p:cTn>
                                        <p:tgtEl>
                                          <p:spTgt spid="111"/>
                                        </p:tgtEl>
                                        <p:attrNameLst>
                                          <p:attrName>style.visibility</p:attrName>
                                        </p:attrNameLst>
                                      </p:cBhvr>
                                      <p:to>
                                        <p:strVal val="hidden"/>
                                      </p:to>
                                    </p:set>
                                  </p:childTnLst>
                                </p:cTn>
                              </p:par>
                              <p:par>
                                <p:cTn id="781" presetID="2" presetClass="exit" presetSubtype="12" fill="hold" grpId="2" nodeType="withEffect">
                                  <p:stCondLst>
                                    <p:cond delay="0"/>
                                  </p:stCondLst>
                                  <p:childTnLst>
                                    <p:anim calcmode="lin" valueType="num">
                                      <p:cBhvr additive="base">
                                        <p:cTn id="782" dur="2250"/>
                                        <p:tgtEl>
                                          <p:spTgt spid="112"/>
                                        </p:tgtEl>
                                        <p:attrNameLst>
                                          <p:attrName>ppt_x</p:attrName>
                                        </p:attrNameLst>
                                      </p:cBhvr>
                                      <p:tavLst>
                                        <p:tav tm="0">
                                          <p:val>
                                            <p:strVal val="ppt_x"/>
                                          </p:val>
                                        </p:tav>
                                        <p:tav tm="100000">
                                          <p:val>
                                            <p:strVal val="0-ppt_w/2"/>
                                          </p:val>
                                        </p:tav>
                                      </p:tavLst>
                                    </p:anim>
                                    <p:anim calcmode="lin" valueType="num">
                                      <p:cBhvr additive="base">
                                        <p:cTn id="783" dur="2250"/>
                                        <p:tgtEl>
                                          <p:spTgt spid="112"/>
                                        </p:tgtEl>
                                        <p:attrNameLst>
                                          <p:attrName>ppt_y</p:attrName>
                                        </p:attrNameLst>
                                      </p:cBhvr>
                                      <p:tavLst>
                                        <p:tav tm="0">
                                          <p:val>
                                            <p:strVal val="ppt_y"/>
                                          </p:val>
                                        </p:tav>
                                        <p:tav tm="100000">
                                          <p:val>
                                            <p:strVal val="1+ppt_h/2"/>
                                          </p:val>
                                        </p:tav>
                                      </p:tavLst>
                                    </p:anim>
                                    <p:set>
                                      <p:cBhvr>
                                        <p:cTn id="784" dur="1" fill="hold">
                                          <p:stCondLst>
                                            <p:cond delay="2249"/>
                                          </p:stCondLst>
                                        </p:cTn>
                                        <p:tgtEl>
                                          <p:spTgt spid="112"/>
                                        </p:tgtEl>
                                        <p:attrNameLst>
                                          <p:attrName>style.visibility</p:attrName>
                                        </p:attrNameLst>
                                      </p:cBhvr>
                                      <p:to>
                                        <p:strVal val="hidden"/>
                                      </p:to>
                                    </p:set>
                                  </p:childTnLst>
                                </p:cTn>
                              </p:par>
                              <p:par>
                                <p:cTn id="785" presetID="2" presetClass="exit" presetSubtype="12" fill="hold" grpId="2" nodeType="withEffect">
                                  <p:stCondLst>
                                    <p:cond delay="0"/>
                                  </p:stCondLst>
                                  <p:childTnLst>
                                    <p:anim calcmode="lin" valueType="num">
                                      <p:cBhvr additive="base">
                                        <p:cTn id="786" dur="2250"/>
                                        <p:tgtEl>
                                          <p:spTgt spid="109"/>
                                        </p:tgtEl>
                                        <p:attrNameLst>
                                          <p:attrName>ppt_x</p:attrName>
                                        </p:attrNameLst>
                                      </p:cBhvr>
                                      <p:tavLst>
                                        <p:tav tm="0">
                                          <p:val>
                                            <p:strVal val="ppt_x"/>
                                          </p:val>
                                        </p:tav>
                                        <p:tav tm="100000">
                                          <p:val>
                                            <p:strVal val="0-ppt_w/2"/>
                                          </p:val>
                                        </p:tav>
                                      </p:tavLst>
                                    </p:anim>
                                    <p:anim calcmode="lin" valueType="num">
                                      <p:cBhvr additive="base">
                                        <p:cTn id="787" dur="2250"/>
                                        <p:tgtEl>
                                          <p:spTgt spid="109"/>
                                        </p:tgtEl>
                                        <p:attrNameLst>
                                          <p:attrName>ppt_y</p:attrName>
                                        </p:attrNameLst>
                                      </p:cBhvr>
                                      <p:tavLst>
                                        <p:tav tm="0">
                                          <p:val>
                                            <p:strVal val="ppt_y"/>
                                          </p:val>
                                        </p:tav>
                                        <p:tav tm="100000">
                                          <p:val>
                                            <p:strVal val="1+ppt_h/2"/>
                                          </p:val>
                                        </p:tav>
                                      </p:tavLst>
                                    </p:anim>
                                    <p:set>
                                      <p:cBhvr>
                                        <p:cTn id="788" dur="1" fill="hold">
                                          <p:stCondLst>
                                            <p:cond delay="2249"/>
                                          </p:stCondLst>
                                        </p:cTn>
                                        <p:tgtEl>
                                          <p:spTgt spid="109"/>
                                        </p:tgtEl>
                                        <p:attrNameLst>
                                          <p:attrName>style.visibility</p:attrName>
                                        </p:attrNameLst>
                                      </p:cBhvr>
                                      <p:to>
                                        <p:strVal val="hidden"/>
                                      </p:to>
                                    </p:set>
                                  </p:childTnLst>
                                </p:cTn>
                              </p:par>
                              <p:par>
                                <p:cTn id="789" presetID="2" presetClass="exit" presetSubtype="12" fill="hold" grpId="2" nodeType="withEffect">
                                  <p:stCondLst>
                                    <p:cond delay="0"/>
                                  </p:stCondLst>
                                  <p:childTnLst>
                                    <p:anim calcmode="lin" valueType="num">
                                      <p:cBhvr additive="base">
                                        <p:cTn id="790" dur="2250"/>
                                        <p:tgtEl>
                                          <p:spTgt spid="110"/>
                                        </p:tgtEl>
                                        <p:attrNameLst>
                                          <p:attrName>ppt_x</p:attrName>
                                        </p:attrNameLst>
                                      </p:cBhvr>
                                      <p:tavLst>
                                        <p:tav tm="0">
                                          <p:val>
                                            <p:strVal val="ppt_x"/>
                                          </p:val>
                                        </p:tav>
                                        <p:tav tm="100000">
                                          <p:val>
                                            <p:strVal val="0-ppt_w/2"/>
                                          </p:val>
                                        </p:tav>
                                      </p:tavLst>
                                    </p:anim>
                                    <p:anim calcmode="lin" valueType="num">
                                      <p:cBhvr additive="base">
                                        <p:cTn id="791" dur="2250"/>
                                        <p:tgtEl>
                                          <p:spTgt spid="110"/>
                                        </p:tgtEl>
                                        <p:attrNameLst>
                                          <p:attrName>ppt_y</p:attrName>
                                        </p:attrNameLst>
                                      </p:cBhvr>
                                      <p:tavLst>
                                        <p:tav tm="0">
                                          <p:val>
                                            <p:strVal val="ppt_y"/>
                                          </p:val>
                                        </p:tav>
                                        <p:tav tm="100000">
                                          <p:val>
                                            <p:strVal val="1+ppt_h/2"/>
                                          </p:val>
                                        </p:tav>
                                      </p:tavLst>
                                    </p:anim>
                                    <p:set>
                                      <p:cBhvr>
                                        <p:cTn id="792" dur="1" fill="hold">
                                          <p:stCondLst>
                                            <p:cond delay="2249"/>
                                          </p:stCondLst>
                                        </p:cTn>
                                        <p:tgtEl>
                                          <p:spTgt spid="110"/>
                                        </p:tgtEl>
                                        <p:attrNameLst>
                                          <p:attrName>style.visibility</p:attrName>
                                        </p:attrNameLst>
                                      </p:cBhvr>
                                      <p:to>
                                        <p:strVal val="hidden"/>
                                      </p:to>
                                    </p:set>
                                  </p:childTnLst>
                                </p:cTn>
                              </p:par>
                              <p:par>
                                <p:cTn id="793" presetID="2" presetClass="exit" presetSubtype="12" fill="hold" grpId="2" nodeType="withEffect">
                                  <p:stCondLst>
                                    <p:cond delay="0"/>
                                  </p:stCondLst>
                                  <p:childTnLst>
                                    <p:anim calcmode="lin" valueType="num">
                                      <p:cBhvr additive="base">
                                        <p:cTn id="794" dur="2250"/>
                                        <p:tgtEl>
                                          <p:spTgt spid="105"/>
                                        </p:tgtEl>
                                        <p:attrNameLst>
                                          <p:attrName>ppt_x</p:attrName>
                                        </p:attrNameLst>
                                      </p:cBhvr>
                                      <p:tavLst>
                                        <p:tav tm="0">
                                          <p:val>
                                            <p:strVal val="ppt_x"/>
                                          </p:val>
                                        </p:tav>
                                        <p:tav tm="100000">
                                          <p:val>
                                            <p:strVal val="0-ppt_w/2"/>
                                          </p:val>
                                        </p:tav>
                                      </p:tavLst>
                                    </p:anim>
                                    <p:anim calcmode="lin" valueType="num">
                                      <p:cBhvr additive="base">
                                        <p:cTn id="795" dur="2250"/>
                                        <p:tgtEl>
                                          <p:spTgt spid="105"/>
                                        </p:tgtEl>
                                        <p:attrNameLst>
                                          <p:attrName>ppt_y</p:attrName>
                                        </p:attrNameLst>
                                      </p:cBhvr>
                                      <p:tavLst>
                                        <p:tav tm="0">
                                          <p:val>
                                            <p:strVal val="ppt_y"/>
                                          </p:val>
                                        </p:tav>
                                        <p:tav tm="100000">
                                          <p:val>
                                            <p:strVal val="1+ppt_h/2"/>
                                          </p:val>
                                        </p:tav>
                                      </p:tavLst>
                                    </p:anim>
                                    <p:set>
                                      <p:cBhvr>
                                        <p:cTn id="796" dur="1" fill="hold">
                                          <p:stCondLst>
                                            <p:cond delay="2249"/>
                                          </p:stCondLst>
                                        </p:cTn>
                                        <p:tgtEl>
                                          <p:spTgt spid="105"/>
                                        </p:tgtEl>
                                        <p:attrNameLst>
                                          <p:attrName>style.visibility</p:attrName>
                                        </p:attrNameLst>
                                      </p:cBhvr>
                                      <p:to>
                                        <p:strVal val="hidden"/>
                                      </p:to>
                                    </p:set>
                                  </p:childTnLst>
                                </p:cTn>
                              </p:par>
                              <p:par>
                                <p:cTn id="797" presetID="2" presetClass="exit" presetSubtype="12" fill="hold" grpId="2" nodeType="withEffect">
                                  <p:stCondLst>
                                    <p:cond delay="0"/>
                                  </p:stCondLst>
                                  <p:childTnLst>
                                    <p:anim calcmode="lin" valueType="num">
                                      <p:cBhvr additive="base">
                                        <p:cTn id="798" dur="2250"/>
                                        <p:tgtEl>
                                          <p:spTgt spid="106"/>
                                        </p:tgtEl>
                                        <p:attrNameLst>
                                          <p:attrName>ppt_x</p:attrName>
                                        </p:attrNameLst>
                                      </p:cBhvr>
                                      <p:tavLst>
                                        <p:tav tm="0">
                                          <p:val>
                                            <p:strVal val="ppt_x"/>
                                          </p:val>
                                        </p:tav>
                                        <p:tav tm="100000">
                                          <p:val>
                                            <p:strVal val="0-ppt_w/2"/>
                                          </p:val>
                                        </p:tav>
                                      </p:tavLst>
                                    </p:anim>
                                    <p:anim calcmode="lin" valueType="num">
                                      <p:cBhvr additive="base">
                                        <p:cTn id="799" dur="2250"/>
                                        <p:tgtEl>
                                          <p:spTgt spid="106"/>
                                        </p:tgtEl>
                                        <p:attrNameLst>
                                          <p:attrName>ppt_y</p:attrName>
                                        </p:attrNameLst>
                                      </p:cBhvr>
                                      <p:tavLst>
                                        <p:tav tm="0">
                                          <p:val>
                                            <p:strVal val="ppt_y"/>
                                          </p:val>
                                        </p:tav>
                                        <p:tav tm="100000">
                                          <p:val>
                                            <p:strVal val="1+ppt_h/2"/>
                                          </p:val>
                                        </p:tav>
                                      </p:tavLst>
                                    </p:anim>
                                    <p:set>
                                      <p:cBhvr>
                                        <p:cTn id="800" dur="1" fill="hold">
                                          <p:stCondLst>
                                            <p:cond delay="2249"/>
                                          </p:stCondLst>
                                        </p:cTn>
                                        <p:tgtEl>
                                          <p:spTgt spid="106"/>
                                        </p:tgtEl>
                                        <p:attrNameLst>
                                          <p:attrName>style.visibility</p:attrName>
                                        </p:attrNameLst>
                                      </p:cBhvr>
                                      <p:to>
                                        <p:strVal val="hidden"/>
                                      </p:to>
                                    </p:set>
                                  </p:childTnLst>
                                </p:cTn>
                              </p:par>
                              <p:par>
                                <p:cTn id="801" presetID="2" presetClass="exit" presetSubtype="12" fill="hold" grpId="2" nodeType="withEffect">
                                  <p:stCondLst>
                                    <p:cond delay="0"/>
                                  </p:stCondLst>
                                  <p:childTnLst>
                                    <p:anim calcmode="lin" valueType="num">
                                      <p:cBhvr additive="base">
                                        <p:cTn id="802" dur="2250"/>
                                        <p:tgtEl>
                                          <p:spTgt spid="103"/>
                                        </p:tgtEl>
                                        <p:attrNameLst>
                                          <p:attrName>ppt_x</p:attrName>
                                        </p:attrNameLst>
                                      </p:cBhvr>
                                      <p:tavLst>
                                        <p:tav tm="0">
                                          <p:val>
                                            <p:strVal val="ppt_x"/>
                                          </p:val>
                                        </p:tav>
                                        <p:tav tm="100000">
                                          <p:val>
                                            <p:strVal val="0-ppt_w/2"/>
                                          </p:val>
                                        </p:tav>
                                      </p:tavLst>
                                    </p:anim>
                                    <p:anim calcmode="lin" valueType="num">
                                      <p:cBhvr additive="base">
                                        <p:cTn id="803" dur="2250"/>
                                        <p:tgtEl>
                                          <p:spTgt spid="103"/>
                                        </p:tgtEl>
                                        <p:attrNameLst>
                                          <p:attrName>ppt_y</p:attrName>
                                        </p:attrNameLst>
                                      </p:cBhvr>
                                      <p:tavLst>
                                        <p:tav tm="0">
                                          <p:val>
                                            <p:strVal val="ppt_y"/>
                                          </p:val>
                                        </p:tav>
                                        <p:tav tm="100000">
                                          <p:val>
                                            <p:strVal val="1+ppt_h/2"/>
                                          </p:val>
                                        </p:tav>
                                      </p:tavLst>
                                    </p:anim>
                                    <p:set>
                                      <p:cBhvr>
                                        <p:cTn id="804" dur="1" fill="hold">
                                          <p:stCondLst>
                                            <p:cond delay="2249"/>
                                          </p:stCondLst>
                                        </p:cTn>
                                        <p:tgtEl>
                                          <p:spTgt spid="103"/>
                                        </p:tgtEl>
                                        <p:attrNameLst>
                                          <p:attrName>style.visibility</p:attrName>
                                        </p:attrNameLst>
                                      </p:cBhvr>
                                      <p:to>
                                        <p:strVal val="hidden"/>
                                      </p:to>
                                    </p:set>
                                  </p:childTnLst>
                                </p:cTn>
                              </p:par>
                              <p:par>
                                <p:cTn id="805" presetID="2" presetClass="exit" presetSubtype="12" fill="hold" grpId="2" nodeType="withEffect">
                                  <p:stCondLst>
                                    <p:cond delay="0"/>
                                  </p:stCondLst>
                                  <p:childTnLst>
                                    <p:anim calcmode="lin" valueType="num">
                                      <p:cBhvr additive="base">
                                        <p:cTn id="806" dur="2250"/>
                                        <p:tgtEl>
                                          <p:spTgt spid="104"/>
                                        </p:tgtEl>
                                        <p:attrNameLst>
                                          <p:attrName>ppt_x</p:attrName>
                                        </p:attrNameLst>
                                      </p:cBhvr>
                                      <p:tavLst>
                                        <p:tav tm="0">
                                          <p:val>
                                            <p:strVal val="ppt_x"/>
                                          </p:val>
                                        </p:tav>
                                        <p:tav tm="100000">
                                          <p:val>
                                            <p:strVal val="0-ppt_w/2"/>
                                          </p:val>
                                        </p:tav>
                                      </p:tavLst>
                                    </p:anim>
                                    <p:anim calcmode="lin" valueType="num">
                                      <p:cBhvr additive="base">
                                        <p:cTn id="807" dur="2250"/>
                                        <p:tgtEl>
                                          <p:spTgt spid="104"/>
                                        </p:tgtEl>
                                        <p:attrNameLst>
                                          <p:attrName>ppt_y</p:attrName>
                                        </p:attrNameLst>
                                      </p:cBhvr>
                                      <p:tavLst>
                                        <p:tav tm="0">
                                          <p:val>
                                            <p:strVal val="ppt_y"/>
                                          </p:val>
                                        </p:tav>
                                        <p:tav tm="100000">
                                          <p:val>
                                            <p:strVal val="1+ppt_h/2"/>
                                          </p:val>
                                        </p:tav>
                                      </p:tavLst>
                                    </p:anim>
                                    <p:set>
                                      <p:cBhvr>
                                        <p:cTn id="808" dur="1" fill="hold">
                                          <p:stCondLst>
                                            <p:cond delay="2249"/>
                                          </p:stCondLst>
                                        </p:cTn>
                                        <p:tgtEl>
                                          <p:spTgt spid="104"/>
                                        </p:tgtEl>
                                        <p:attrNameLst>
                                          <p:attrName>style.visibility</p:attrName>
                                        </p:attrNameLst>
                                      </p:cBhvr>
                                      <p:to>
                                        <p:strVal val="hidden"/>
                                      </p:to>
                                    </p:set>
                                  </p:childTnLst>
                                </p:cTn>
                              </p:par>
                              <p:par>
                                <p:cTn id="809" presetID="2" presetClass="exit" presetSubtype="12" fill="hold" grpId="2" nodeType="withEffect">
                                  <p:stCondLst>
                                    <p:cond delay="0"/>
                                  </p:stCondLst>
                                  <p:childTnLst>
                                    <p:anim calcmode="lin" valueType="num">
                                      <p:cBhvr additive="base">
                                        <p:cTn id="810" dur="2250"/>
                                        <p:tgtEl>
                                          <p:spTgt spid="99"/>
                                        </p:tgtEl>
                                        <p:attrNameLst>
                                          <p:attrName>ppt_x</p:attrName>
                                        </p:attrNameLst>
                                      </p:cBhvr>
                                      <p:tavLst>
                                        <p:tav tm="0">
                                          <p:val>
                                            <p:strVal val="ppt_x"/>
                                          </p:val>
                                        </p:tav>
                                        <p:tav tm="100000">
                                          <p:val>
                                            <p:strVal val="0-ppt_w/2"/>
                                          </p:val>
                                        </p:tav>
                                      </p:tavLst>
                                    </p:anim>
                                    <p:anim calcmode="lin" valueType="num">
                                      <p:cBhvr additive="base">
                                        <p:cTn id="811" dur="2250"/>
                                        <p:tgtEl>
                                          <p:spTgt spid="99"/>
                                        </p:tgtEl>
                                        <p:attrNameLst>
                                          <p:attrName>ppt_y</p:attrName>
                                        </p:attrNameLst>
                                      </p:cBhvr>
                                      <p:tavLst>
                                        <p:tav tm="0">
                                          <p:val>
                                            <p:strVal val="ppt_y"/>
                                          </p:val>
                                        </p:tav>
                                        <p:tav tm="100000">
                                          <p:val>
                                            <p:strVal val="1+ppt_h/2"/>
                                          </p:val>
                                        </p:tav>
                                      </p:tavLst>
                                    </p:anim>
                                    <p:set>
                                      <p:cBhvr>
                                        <p:cTn id="812" dur="1" fill="hold">
                                          <p:stCondLst>
                                            <p:cond delay="2249"/>
                                          </p:stCondLst>
                                        </p:cTn>
                                        <p:tgtEl>
                                          <p:spTgt spid="99"/>
                                        </p:tgtEl>
                                        <p:attrNameLst>
                                          <p:attrName>style.visibility</p:attrName>
                                        </p:attrNameLst>
                                      </p:cBhvr>
                                      <p:to>
                                        <p:strVal val="hidden"/>
                                      </p:to>
                                    </p:set>
                                  </p:childTnLst>
                                </p:cTn>
                              </p:par>
                              <p:par>
                                <p:cTn id="813" presetID="2" presetClass="exit" presetSubtype="12" fill="hold" grpId="2" nodeType="withEffect">
                                  <p:stCondLst>
                                    <p:cond delay="0"/>
                                  </p:stCondLst>
                                  <p:childTnLst>
                                    <p:anim calcmode="lin" valueType="num">
                                      <p:cBhvr additive="base">
                                        <p:cTn id="814" dur="2250"/>
                                        <p:tgtEl>
                                          <p:spTgt spid="100"/>
                                        </p:tgtEl>
                                        <p:attrNameLst>
                                          <p:attrName>ppt_x</p:attrName>
                                        </p:attrNameLst>
                                      </p:cBhvr>
                                      <p:tavLst>
                                        <p:tav tm="0">
                                          <p:val>
                                            <p:strVal val="ppt_x"/>
                                          </p:val>
                                        </p:tav>
                                        <p:tav tm="100000">
                                          <p:val>
                                            <p:strVal val="0-ppt_w/2"/>
                                          </p:val>
                                        </p:tav>
                                      </p:tavLst>
                                    </p:anim>
                                    <p:anim calcmode="lin" valueType="num">
                                      <p:cBhvr additive="base">
                                        <p:cTn id="815" dur="2250"/>
                                        <p:tgtEl>
                                          <p:spTgt spid="100"/>
                                        </p:tgtEl>
                                        <p:attrNameLst>
                                          <p:attrName>ppt_y</p:attrName>
                                        </p:attrNameLst>
                                      </p:cBhvr>
                                      <p:tavLst>
                                        <p:tav tm="0">
                                          <p:val>
                                            <p:strVal val="ppt_y"/>
                                          </p:val>
                                        </p:tav>
                                        <p:tav tm="100000">
                                          <p:val>
                                            <p:strVal val="1+ppt_h/2"/>
                                          </p:val>
                                        </p:tav>
                                      </p:tavLst>
                                    </p:anim>
                                    <p:set>
                                      <p:cBhvr>
                                        <p:cTn id="816" dur="1" fill="hold">
                                          <p:stCondLst>
                                            <p:cond delay="2249"/>
                                          </p:stCondLst>
                                        </p:cTn>
                                        <p:tgtEl>
                                          <p:spTgt spid="100"/>
                                        </p:tgtEl>
                                        <p:attrNameLst>
                                          <p:attrName>style.visibility</p:attrName>
                                        </p:attrNameLst>
                                      </p:cBhvr>
                                      <p:to>
                                        <p:strVal val="hidden"/>
                                      </p:to>
                                    </p:set>
                                  </p:childTnLst>
                                </p:cTn>
                              </p:par>
                              <p:par>
                                <p:cTn id="817" presetID="2" presetClass="exit" presetSubtype="12" fill="hold" grpId="2" nodeType="withEffect">
                                  <p:stCondLst>
                                    <p:cond delay="0"/>
                                  </p:stCondLst>
                                  <p:childTnLst>
                                    <p:anim calcmode="lin" valueType="num">
                                      <p:cBhvr additive="base">
                                        <p:cTn id="818" dur="2250"/>
                                        <p:tgtEl>
                                          <p:spTgt spid="97"/>
                                        </p:tgtEl>
                                        <p:attrNameLst>
                                          <p:attrName>ppt_x</p:attrName>
                                        </p:attrNameLst>
                                      </p:cBhvr>
                                      <p:tavLst>
                                        <p:tav tm="0">
                                          <p:val>
                                            <p:strVal val="ppt_x"/>
                                          </p:val>
                                        </p:tav>
                                        <p:tav tm="100000">
                                          <p:val>
                                            <p:strVal val="0-ppt_w/2"/>
                                          </p:val>
                                        </p:tav>
                                      </p:tavLst>
                                    </p:anim>
                                    <p:anim calcmode="lin" valueType="num">
                                      <p:cBhvr additive="base">
                                        <p:cTn id="819" dur="2250"/>
                                        <p:tgtEl>
                                          <p:spTgt spid="97"/>
                                        </p:tgtEl>
                                        <p:attrNameLst>
                                          <p:attrName>ppt_y</p:attrName>
                                        </p:attrNameLst>
                                      </p:cBhvr>
                                      <p:tavLst>
                                        <p:tav tm="0">
                                          <p:val>
                                            <p:strVal val="ppt_y"/>
                                          </p:val>
                                        </p:tav>
                                        <p:tav tm="100000">
                                          <p:val>
                                            <p:strVal val="1+ppt_h/2"/>
                                          </p:val>
                                        </p:tav>
                                      </p:tavLst>
                                    </p:anim>
                                    <p:set>
                                      <p:cBhvr>
                                        <p:cTn id="820" dur="1" fill="hold">
                                          <p:stCondLst>
                                            <p:cond delay="2249"/>
                                          </p:stCondLst>
                                        </p:cTn>
                                        <p:tgtEl>
                                          <p:spTgt spid="97"/>
                                        </p:tgtEl>
                                        <p:attrNameLst>
                                          <p:attrName>style.visibility</p:attrName>
                                        </p:attrNameLst>
                                      </p:cBhvr>
                                      <p:to>
                                        <p:strVal val="hidden"/>
                                      </p:to>
                                    </p:set>
                                  </p:childTnLst>
                                </p:cTn>
                              </p:par>
                              <p:par>
                                <p:cTn id="821" presetID="2" presetClass="exit" presetSubtype="12" fill="hold" grpId="2" nodeType="withEffect">
                                  <p:stCondLst>
                                    <p:cond delay="0"/>
                                  </p:stCondLst>
                                  <p:childTnLst>
                                    <p:anim calcmode="lin" valueType="num">
                                      <p:cBhvr additive="base">
                                        <p:cTn id="822" dur="2250"/>
                                        <p:tgtEl>
                                          <p:spTgt spid="98"/>
                                        </p:tgtEl>
                                        <p:attrNameLst>
                                          <p:attrName>ppt_x</p:attrName>
                                        </p:attrNameLst>
                                      </p:cBhvr>
                                      <p:tavLst>
                                        <p:tav tm="0">
                                          <p:val>
                                            <p:strVal val="ppt_x"/>
                                          </p:val>
                                        </p:tav>
                                        <p:tav tm="100000">
                                          <p:val>
                                            <p:strVal val="0-ppt_w/2"/>
                                          </p:val>
                                        </p:tav>
                                      </p:tavLst>
                                    </p:anim>
                                    <p:anim calcmode="lin" valueType="num">
                                      <p:cBhvr additive="base">
                                        <p:cTn id="823" dur="2250"/>
                                        <p:tgtEl>
                                          <p:spTgt spid="98"/>
                                        </p:tgtEl>
                                        <p:attrNameLst>
                                          <p:attrName>ppt_y</p:attrName>
                                        </p:attrNameLst>
                                      </p:cBhvr>
                                      <p:tavLst>
                                        <p:tav tm="0">
                                          <p:val>
                                            <p:strVal val="ppt_y"/>
                                          </p:val>
                                        </p:tav>
                                        <p:tav tm="100000">
                                          <p:val>
                                            <p:strVal val="1+ppt_h/2"/>
                                          </p:val>
                                        </p:tav>
                                      </p:tavLst>
                                    </p:anim>
                                    <p:set>
                                      <p:cBhvr>
                                        <p:cTn id="824" dur="1" fill="hold">
                                          <p:stCondLst>
                                            <p:cond delay="2249"/>
                                          </p:stCondLst>
                                        </p:cTn>
                                        <p:tgtEl>
                                          <p:spTgt spid="98"/>
                                        </p:tgtEl>
                                        <p:attrNameLst>
                                          <p:attrName>style.visibility</p:attrName>
                                        </p:attrNameLst>
                                      </p:cBhvr>
                                      <p:to>
                                        <p:strVal val="hidden"/>
                                      </p:to>
                                    </p:set>
                                  </p:childTnLst>
                                </p:cTn>
                              </p:par>
                              <p:par>
                                <p:cTn id="825" presetID="2" presetClass="exit" presetSubtype="12" fill="hold" grpId="2" nodeType="withEffect">
                                  <p:stCondLst>
                                    <p:cond delay="0"/>
                                  </p:stCondLst>
                                  <p:childTnLst>
                                    <p:anim calcmode="lin" valueType="num">
                                      <p:cBhvr additive="base">
                                        <p:cTn id="826" dur="2250"/>
                                        <p:tgtEl>
                                          <p:spTgt spid="133"/>
                                        </p:tgtEl>
                                        <p:attrNameLst>
                                          <p:attrName>ppt_x</p:attrName>
                                        </p:attrNameLst>
                                      </p:cBhvr>
                                      <p:tavLst>
                                        <p:tav tm="0">
                                          <p:val>
                                            <p:strVal val="ppt_x"/>
                                          </p:val>
                                        </p:tav>
                                        <p:tav tm="100000">
                                          <p:val>
                                            <p:strVal val="0-ppt_w/2"/>
                                          </p:val>
                                        </p:tav>
                                      </p:tavLst>
                                    </p:anim>
                                    <p:anim calcmode="lin" valueType="num">
                                      <p:cBhvr additive="base">
                                        <p:cTn id="827" dur="2250"/>
                                        <p:tgtEl>
                                          <p:spTgt spid="133"/>
                                        </p:tgtEl>
                                        <p:attrNameLst>
                                          <p:attrName>ppt_y</p:attrName>
                                        </p:attrNameLst>
                                      </p:cBhvr>
                                      <p:tavLst>
                                        <p:tav tm="0">
                                          <p:val>
                                            <p:strVal val="ppt_y"/>
                                          </p:val>
                                        </p:tav>
                                        <p:tav tm="100000">
                                          <p:val>
                                            <p:strVal val="1+ppt_h/2"/>
                                          </p:val>
                                        </p:tav>
                                      </p:tavLst>
                                    </p:anim>
                                    <p:set>
                                      <p:cBhvr>
                                        <p:cTn id="828" dur="1" fill="hold">
                                          <p:stCondLst>
                                            <p:cond delay="2249"/>
                                          </p:stCondLst>
                                        </p:cTn>
                                        <p:tgtEl>
                                          <p:spTgt spid="133"/>
                                        </p:tgtEl>
                                        <p:attrNameLst>
                                          <p:attrName>style.visibility</p:attrName>
                                        </p:attrNameLst>
                                      </p:cBhvr>
                                      <p:to>
                                        <p:strVal val="hidden"/>
                                      </p:to>
                                    </p:set>
                                  </p:childTnLst>
                                </p:cTn>
                              </p:par>
                              <p:par>
                                <p:cTn id="829" presetID="2" presetClass="exit" presetSubtype="12" fill="hold" grpId="2" nodeType="withEffect">
                                  <p:stCondLst>
                                    <p:cond delay="0"/>
                                  </p:stCondLst>
                                  <p:childTnLst>
                                    <p:anim calcmode="lin" valueType="num">
                                      <p:cBhvr additive="base">
                                        <p:cTn id="830" dur="2250"/>
                                        <p:tgtEl>
                                          <p:spTgt spid="134"/>
                                        </p:tgtEl>
                                        <p:attrNameLst>
                                          <p:attrName>ppt_x</p:attrName>
                                        </p:attrNameLst>
                                      </p:cBhvr>
                                      <p:tavLst>
                                        <p:tav tm="0">
                                          <p:val>
                                            <p:strVal val="ppt_x"/>
                                          </p:val>
                                        </p:tav>
                                        <p:tav tm="100000">
                                          <p:val>
                                            <p:strVal val="0-ppt_w/2"/>
                                          </p:val>
                                        </p:tav>
                                      </p:tavLst>
                                    </p:anim>
                                    <p:anim calcmode="lin" valueType="num">
                                      <p:cBhvr additive="base">
                                        <p:cTn id="831" dur="2250"/>
                                        <p:tgtEl>
                                          <p:spTgt spid="134"/>
                                        </p:tgtEl>
                                        <p:attrNameLst>
                                          <p:attrName>ppt_y</p:attrName>
                                        </p:attrNameLst>
                                      </p:cBhvr>
                                      <p:tavLst>
                                        <p:tav tm="0">
                                          <p:val>
                                            <p:strVal val="ppt_y"/>
                                          </p:val>
                                        </p:tav>
                                        <p:tav tm="100000">
                                          <p:val>
                                            <p:strVal val="1+ppt_h/2"/>
                                          </p:val>
                                        </p:tav>
                                      </p:tavLst>
                                    </p:anim>
                                    <p:set>
                                      <p:cBhvr>
                                        <p:cTn id="832" dur="1" fill="hold">
                                          <p:stCondLst>
                                            <p:cond delay="2249"/>
                                          </p:stCondLst>
                                        </p:cTn>
                                        <p:tgtEl>
                                          <p:spTgt spid="134"/>
                                        </p:tgtEl>
                                        <p:attrNameLst>
                                          <p:attrName>style.visibility</p:attrName>
                                        </p:attrNameLst>
                                      </p:cBhvr>
                                      <p:to>
                                        <p:strVal val="hidden"/>
                                      </p:to>
                                    </p:set>
                                  </p:childTnLst>
                                </p:cTn>
                              </p:par>
                              <p:par>
                                <p:cTn id="833" presetID="2" presetClass="exit" presetSubtype="12" fill="hold" grpId="2" nodeType="withEffect">
                                  <p:stCondLst>
                                    <p:cond delay="0"/>
                                  </p:stCondLst>
                                  <p:childTnLst>
                                    <p:anim calcmode="lin" valueType="num">
                                      <p:cBhvr additive="base">
                                        <p:cTn id="834" dur="2250"/>
                                        <p:tgtEl>
                                          <p:spTgt spid="131"/>
                                        </p:tgtEl>
                                        <p:attrNameLst>
                                          <p:attrName>ppt_x</p:attrName>
                                        </p:attrNameLst>
                                      </p:cBhvr>
                                      <p:tavLst>
                                        <p:tav tm="0">
                                          <p:val>
                                            <p:strVal val="ppt_x"/>
                                          </p:val>
                                        </p:tav>
                                        <p:tav tm="100000">
                                          <p:val>
                                            <p:strVal val="0-ppt_w/2"/>
                                          </p:val>
                                        </p:tav>
                                      </p:tavLst>
                                    </p:anim>
                                    <p:anim calcmode="lin" valueType="num">
                                      <p:cBhvr additive="base">
                                        <p:cTn id="835" dur="2250"/>
                                        <p:tgtEl>
                                          <p:spTgt spid="131"/>
                                        </p:tgtEl>
                                        <p:attrNameLst>
                                          <p:attrName>ppt_y</p:attrName>
                                        </p:attrNameLst>
                                      </p:cBhvr>
                                      <p:tavLst>
                                        <p:tav tm="0">
                                          <p:val>
                                            <p:strVal val="ppt_y"/>
                                          </p:val>
                                        </p:tav>
                                        <p:tav tm="100000">
                                          <p:val>
                                            <p:strVal val="1+ppt_h/2"/>
                                          </p:val>
                                        </p:tav>
                                      </p:tavLst>
                                    </p:anim>
                                    <p:set>
                                      <p:cBhvr>
                                        <p:cTn id="836" dur="1" fill="hold">
                                          <p:stCondLst>
                                            <p:cond delay="2249"/>
                                          </p:stCondLst>
                                        </p:cTn>
                                        <p:tgtEl>
                                          <p:spTgt spid="131"/>
                                        </p:tgtEl>
                                        <p:attrNameLst>
                                          <p:attrName>style.visibility</p:attrName>
                                        </p:attrNameLst>
                                      </p:cBhvr>
                                      <p:to>
                                        <p:strVal val="hidden"/>
                                      </p:to>
                                    </p:set>
                                  </p:childTnLst>
                                </p:cTn>
                              </p:par>
                              <p:par>
                                <p:cTn id="837" presetID="2" presetClass="exit" presetSubtype="12" fill="hold" grpId="2" nodeType="withEffect">
                                  <p:stCondLst>
                                    <p:cond delay="0"/>
                                  </p:stCondLst>
                                  <p:childTnLst>
                                    <p:anim calcmode="lin" valueType="num">
                                      <p:cBhvr additive="base">
                                        <p:cTn id="838" dur="2250"/>
                                        <p:tgtEl>
                                          <p:spTgt spid="132"/>
                                        </p:tgtEl>
                                        <p:attrNameLst>
                                          <p:attrName>ppt_x</p:attrName>
                                        </p:attrNameLst>
                                      </p:cBhvr>
                                      <p:tavLst>
                                        <p:tav tm="0">
                                          <p:val>
                                            <p:strVal val="ppt_x"/>
                                          </p:val>
                                        </p:tav>
                                        <p:tav tm="100000">
                                          <p:val>
                                            <p:strVal val="0-ppt_w/2"/>
                                          </p:val>
                                        </p:tav>
                                      </p:tavLst>
                                    </p:anim>
                                    <p:anim calcmode="lin" valueType="num">
                                      <p:cBhvr additive="base">
                                        <p:cTn id="839" dur="2250"/>
                                        <p:tgtEl>
                                          <p:spTgt spid="132"/>
                                        </p:tgtEl>
                                        <p:attrNameLst>
                                          <p:attrName>ppt_y</p:attrName>
                                        </p:attrNameLst>
                                      </p:cBhvr>
                                      <p:tavLst>
                                        <p:tav tm="0">
                                          <p:val>
                                            <p:strVal val="ppt_y"/>
                                          </p:val>
                                        </p:tav>
                                        <p:tav tm="100000">
                                          <p:val>
                                            <p:strVal val="1+ppt_h/2"/>
                                          </p:val>
                                        </p:tav>
                                      </p:tavLst>
                                    </p:anim>
                                    <p:set>
                                      <p:cBhvr>
                                        <p:cTn id="840" dur="1" fill="hold">
                                          <p:stCondLst>
                                            <p:cond delay="2249"/>
                                          </p:stCondLst>
                                        </p:cTn>
                                        <p:tgtEl>
                                          <p:spTgt spid="132"/>
                                        </p:tgtEl>
                                        <p:attrNameLst>
                                          <p:attrName>style.visibility</p:attrName>
                                        </p:attrNameLst>
                                      </p:cBhvr>
                                      <p:to>
                                        <p:strVal val="hidden"/>
                                      </p:to>
                                    </p:set>
                                  </p:childTnLst>
                                </p:cTn>
                              </p:par>
                              <p:par>
                                <p:cTn id="841" presetID="2" presetClass="exit" presetSubtype="12" fill="hold" grpId="2" nodeType="withEffect">
                                  <p:stCondLst>
                                    <p:cond delay="0"/>
                                  </p:stCondLst>
                                  <p:childTnLst>
                                    <p:anim calcmode="lin" valueType="num">
                                      <p:cBhvr additive="base">
                                        <p:cTn id="842" dur="2250"/>
                                        <p:tgtEl>
                                          <p:spTgt spid="127"/>
                                        </p:tgtEl>
                                        <p:attrNameLst>
                                          <p:attrName>ppt_x</p:attrName>
                                        </p:attrNameLst>
                                      </p:cBhvr>
                                      <p:tavLst>
                                        <p:tav tm="0">
                                          <p:val>
                                            <p:strVal val="ppt_x"/>
                                          </p:val>
                                        </p:tav>
                                        <p:tav tm="100000">
                                          <p:val>
                                            <p:strVal val="0-ppt_w/2"/>
                                          </p:val>
                                        </p:tav>
                                      </p:tavLst>
                                    </p:anim>
                                    <p:anim calcmode="lin" valueType="num">
                                      <p:cBhvr additive="base">
                                        <p:cTn id="843" dur="2250"/>
                                        <p:tgtEl>
                                          <p:spTgt spid="127"/>
                                        </p:tgtEl>
                                        <p:attrNameLst>
                                          <p:attrName>ppt_y</p:attrName>
                                        </p:attrNameLst>
                                      </p:cBhvr>
                                      <p:tavLst>
                                        <p:tav tm="0">
                                          <p:val>
                                            <p:strVal val="ppt_y"/>
                                          </p:val>
                                        </p:tav>
                                        <p:tav tm="100000">
                                          <p:val>
                                            <p:strVal val="1+ppt_h/2"/>
                                          </p:val>
                                        </p:tav>
                                      </p:tavLst>
                                    </p:anim>
                                    <p:set>
                                      <p:cBhvr>
                                        <p:cTn id="844" dur="1" fill="hold">
                                          <p:stCondLst>
                                            <p:cond delay="2249"/>
                                          </p:stCondLst>
                                        </p:cTn>
                                        <p:tgtEl>
                                          <p:spTgt spid="127"/>
                                        </p:tgtEl>
                                        <p:attrNameLst>
                                          <p:attrName>style.visibility</p:attrName>
                                        </p:attrNameLst>
                                      </p:cBhvr>
                                      <p:to>
                                        <p:strVal val="hidden"/>
                                      </p:to>
                                    </p:set>
                                  </p:childTnLst>
                                </p:cTn>
                              </p:par>
                              <p:par>
                                <p:cTn id="845" presetID="2" presetClass="exit" presetSubtype="12" fill="hold" grpId="2" nodeType="withEffect">
                                  <p:stCondLst>
                                    <p:cond delay="0"/>
                                  </p:stCondLst>
                                  <p:childTnLst>
                                    <p:anim calcmode="lin" valueType="num">
                                      <p:cBhvr additive="base">
                                        <p:cTn id="846" dur="2250"/>
                                        <p:tgtEl>
                                          <p:spTgt spid="128"/>
                                        </p:tgtEl>
                                        <p:attrNameLst>
                                          <p:attrName>ppt_x</p:attrName>
                                        </p:attrNameLst>
                                      </p:cBhvr>
                                      <p:tavLst>
                                        <p:tav tm="0">
                                          <p:val>
                                            <p:strVal val="ppt_x"/>
                                          </p:val>
                                        </p:tav>
                                        <p:tav tm="100000">
                                          <p:val>
                                            <p:strVal val="0-ppt_w/2"/>
                                          </p:val>
                                        </p:tav>
                                      </p:tavLst>
                                    </p:anim>
                                    <p:anim calcmode="lin" valueType="num">
                                      <p:cBhvr additive="base">
                                        <p:cTn id="847" dur="2250"/>
                                        <p:tgtEl>
                                          <p:spTgt spid="128"/>
                                        </p:tgtEl>
                                        <p:attrNameLst>
                                          <p:attrName>ppt_y</p:attrName>
                                        </p:attrNameLst>
                                      </p:cBhvr>
                                      <p:tavLst>
                                        <p:tav tm="0">
                                          <p:val>
                                            <p:strVal val="ppt_y"/>
                                          </p:val>
                                        </p:tav>
                                        <p:tav tm="100000">
                                          <p:val>
                                            <p:strVal val="1+ppt_h/2"/>
                                          </p:val>
                                        </p:tav>
                                      </p:tavLst>
                                    </p:anim>
                                    <p:set>
                                      <p:cBhvr>
                                        <p:cTn id="848" dur="1" fill="hold">
                                          <p:stCondLst>
                                            <p:cond delay="2249"/>
                                          </p:stCondLst>
                                        </p:cTn>
                                        <p:tgtEl>
                                          <p:spTgt spid="128"/>
                                        </p:tgtEl>
                                        <p:attrNameLst>
                                          <p:attrName>style.visibility</p:attrName>
                                        </p:attrNameLst>
                                      </p:cBhvr>
                                      <p:to>
                                        <p:strVal val="hidden"/>
                                      </p:to>
                                    </p:set>
                                  </p:childTnLst>
                                </p:cTn>
                              </p:par>
                              <p:par>
                                <p:cTn id="849" presetID="2" presetClass="exit" presetSubtype="12" fill="hold" grpId="2" nodeType="withEffect">
                                  <p:stCondLst>
                                    <p:cond delay="0"/>
                                  </p:stCondLst>
                                  <p:childTnLst>
                                    <p:anim calcmode="lin" valueType="num">
                                      <p:cBhvr additive="base">
                                        <p:cTn id="850" dur="2250"/>
                                        <p:tgtEl>
                                          <p:spTgt spid="125"/>
                                        </p:tgtEl>
                                        <p:attrNameLst>
                                          <p:attrName>ppt_x</p:attrName>
                                        </p:attrNameLst>
                                      </p:cBhvr>
                                      <p:tavLst>
                                        <p:tav tm="0">
                                          <p:val>
                                            <p:strVal val="ppt_x"/>
                                          </p:val>
                                        </p:tav>
                                        <p:tav tm="100000">
                                          <p:val>
                                            <p:strVal val="0-ppt_w/2"/>
                                          </p:val>
                                        </p:tav>
                                      </p:tavLst>
                                    </p:anim>
                                    <p:anim calcmode="lin" valueType="num">
                                      <p:cBhvr additive="base">
                                        <p:cTn id="851" dur="2250"/>
                                        <p:tgtEl>
                                          <p:spTgt spid="125"/>
                                        </p:tgtEl>
                                        <p:attrNameLst>
                                          <p:attrName>ppt_y</p:attrName>
                                        </p:attrNameLst>
                                      </p:cBhvr>
                                      <p:tavLst>
                                        <p:tav tm="0">
                                          <p:val>
                                            <p:strVal val="ppt_y"/>
                                          </p:val>
                                        </p:tav>
                                        <p:tav tm="100000">
                                          <p:val>
                                            <p:strVal val="1+ppt_h/2"/>
                                          </p:val>
                                        </p:tav>
                                      </p:tavLst>
                                    </p:anim>
                                    <p:set>
                                      <p:cBhvr>
                                        <p:cTn id="852" dur="1" fill="hold">
                                          <p:stCondLst>
                                            <p:cond delay="2249"/>
                                          </p:stCondLst>
                                        </p:cTn>
                                        <p:tgtEl>
                                          <p:spTgt spid="125"/>
                                        </p:tgtEl>
                                        <p:attrNameLst>
                                          <p:attrName>style.visibility</p:attrName>
                                        </p:attrNameLst>
                                      </p:cBhvr>
                                      <p:to>
                                        <p:strVal val="hidden"/>
                                      </p:to>
                                    </p:set>
                                  </p:childTnLst>
                                </p:cTn>
                              </p:par>
                              <p:par>
                                <p:cTn id="853" presetID="2" presetClass="exit" presetSubtype="12" fill="hold" grpId="2" nodeType="withEffect">
                                  <p:stCondLst>
                                    <p:cond delay="0"/>
                                  </p:stCondLst>
                                  <p:childTnLst>
                                    <p:anim calcmode="lin" valueType="num">
                                      <p:cBhvr additive="base">
                                        <p:cTn id="854" dur="2250"/>
                                        <p:tgtEl>
                                          <p:spTgt spid="126"/>
                                        </p:tgtEl>
                                        <p:attrNameLst>
                                          <p:attrName>ppt_x</p:attrName>
                                        </p:attrNameLst>
                                      </p:cBhvr>
                                      <p:tavLst>
                                        <p:tav tm="0">
                                          <p:val>
                                            <p:strVal val="ppt_x"/>
                                          </p:val>
                                        </p:tav>
                                        <p:tav tm="100000">
                                          <p:val>
                                            <p:strVal val="0-ppt_w/2"/>
                                          </p:val>
                                        </p:tav>
                                      </p:tavLst>
                                    </p:anim>
                                    <p:anim calcmode="lin" valueType="num">
                                      <p:cBhvr additive="base">
                                        <p:cTn id="855" dur="2250"/>
                                        <p:tgtEl>
                                          <p:spTgt spid="126"/>
                                        </p:tgtEl>
                                        <p:attrNameLst>
                                          <p:attrName>ppt_y</p:attrName>
                                        </p:attrNameLst>
                                      </p:cBhvr>
                                      <p:tavLst>
                                        <p:tav tm="0">
                                          <p:val>
                                            <p:strVal val="ppt_y"/>
                                          </p:val>
                                        </p:tav>
                                        <p:tav tm="100000">
                                          <p:val>
                                            <p:strVal val="1+ppt_h/2"/>
                                          </p:val>
                                        </p:tav>
                                      </p:tavLst>
                                    </p:anim>
                                    <p:set>
                                      <p:cBhvr>
                                        <p:cTn id="856" dur="1" fill="hold">
                                          <p:stCondLst>
                                            <p:cond delay="2249"/>
                                          </p:stCondLst>
                                        </p:cTn>
                                        <p:tgtEl>
                                          <p:spTgt spid="126"/>
                                        </p:tgtEl>
                                        <p:attrNameLst>
                                          <p:attrName>style.visibility</p:attrName>
                                        </p:attrNameLst>
                                      </p:cBhvr>
                                      <p:to>
                                        <p:strVal val="hidden"/>
                                      </p:to>
                                    </p:set>
                                  </p:childTnLst>
                                </p:cTn>
                              </p:par>
                              <p:par>
                                <p:cTn id="857" presetID="2" presetClass="exit" presetSubtype="12" fill="hold" grpId="2" nodeType="withEffect">
                                  <p:stCondLst>
                                    <p:cond delay="0"/>
                                  </p:stCondLst>
                                  <p:childTnLst>
                                    <p:anim calcmode="lin" valueType="num">
                                      <p:cBhvr additive="base">
                                        <p:cTn id="858" dur="2250"/>
                                        <p:tgtEl>
                                          <p:spTgt spid="121"/>
                                        </p:tgtEl>
                                        <p:attrNameLst>
                                          <p:attrName>ppt_x</p:attrName>
                                        </p:attrNameLst>
                                      </p:cBhvr>
                                      <p:tavLst>
                                        <p:tav tm="0">
                                          <p:val>
                                            <p:strVal val="ppt_x"/>
                                          </p:val>
                                        </p:tav>
                                        <p:tav tm="100000">
                                          <p:val>
                                            <p:strVal val="0-ppt_w/2"/>
                                          </p:val>
                                        </p:tav>
                                      </p:tavLst>
                                    </p:anim>
                                    <p:anim calcmode="lin" valueType="num">
                                      <p:cBhvr additive="base">
                                        <p:cTn id="859" dur="2250"/>
                                        <p:tgtEl>
                                          <p:spTgt spid="121"/>
                                        </p:tgtEl>
                                        <p:attrNameLst>
                                          <p:attrName>ppt_y</p:attrName>
                                        </p:attrNameLst>
                                      </p:cBhvr>
                                      <p:tavLst>
                                        <p:tav tm="0">
                                          <p:val>
                                            <p:strVal val="ppt_y"/>
                                          </p:val>
                                        </p:tav>
                                        <p:tav tm="100000">
                                          <p:val>
                                            <p:strVal val="1+ppt_h/2"/>
                                          </p:val>
                                        </p:tav>
                                      </p:tavLst>
                                    </p:anim>
                                    <p:set>
                                      <p:cBhvr>
                                        <p:cTn id="860" dur="1" fill="hold">
                                          <p:stCondLst>
                                            <p:cond delay="2249"/>
                                          </p:stCondLst>
                                        </p:cTn>
                                        <p:tgtEl>
                                          <p:spTgt spid="121"/>
                                        </p:tgtEl>
                                        <p:attrNameLst>
                                          <p:attrName>style.visibility</p:attrName>
                                        </p:attrNameLst>
                                      </p:cBhvr>
                                      <p:to>
                                        <p:strVal val="hidden"/>
                                      </p:to>
                                    </p:set>
                                  </p:childTnLst>
                                </p:cTn>
                              </p:par>
                              <p:par>
                                <p:cTn id="861" presetID="2" presetClass="exit" presetSubtype="12" fill="hold" grpId="2" nodeType="withEffect">
                                  <p:stCondLst>
                                    <p:cond delay="0"/>
                                  </p:stCondLst>
                                  <p:childTnLst>
                                    <p:anim calcmode="lin" valueType="num">
                                      <p:cBhvr additive="base">
                                        <p:cTn id="862" dur="2250"/>
                                        <p:tgtEl>
                                          <p:spTgt spid="122"/>
                                        </p:tgtEl>
                                        <p:attrNameLst>
                                          <p:attrName>ppt_x</p:attrName>
                                        </p:attrNameLst>
                                      </p:cBhvr>
                                      <p:tavLst>
                                        <p:tav tm="0">
                                          <p:val>
                                            <p:strVal val="ppt_x"/>
                                          </p:val>
                                        </p:tav>
                                        <p:tav tm="100000">
                                          <p:val>
                                            <p:strVal val="0-ppt_w/2"/>
                                          </p:val>
                                        </p:tav>
                                      </p:tavLst>
                                    </p:anim>
                                    <p:anim calcmode="lin" valueType="num">
                                      <p:cBhvr additive="base">
                                        <p:cTn id="863" dur="2250"/>
                                        <p:tgtEl>
                                          <p:spTgt spid="122"/>
                                        </p:tgtEl>
                                        <p:attrNameLst>
                                          <p:attrName>ppt_y</p:attrName>
                                        </p:attrNameLst>
                                      </p:cBhvr>
                                      <p:tavLst>
                                        <p:tav tm="0">
                                          <p:val>
                                            <p:strVal val="ppt_y"/>
                                          </p:val>
                                        </p:tav>
                                        <p:tav tm="100000">
                                          <p:val>
                                            <p:strVal val="1+ppt_h/2"/>
                                          </p:val>
                                        </p:tav>
                                      </p:tavLst>
                                    </p:anim>
                                    <p:set>
                                      <p:cBhvr>
                                        <p:cTn id="864" dur="1" fill="hold">
                                          <p:stCondLst>
                                            <p:cond delay="2249"/>
                                          </p:stCondLst>
                                        </p:cTn>
                                        <p:tgtEl>
                                          <p:spTgt spid="122"/>
                                        </p:tgtEl>
                                        <p:attrNameLst>
                                          <p:attrName>style.visibility</p:attrName>
                                        </p:attrNameLst>
                                      </p:cBhvr>
                                      <p:to>
                                        <p:strVal val="hidden"/>
                                      </p:to>
                                    </p:set>
                                  </p:childTnLst>
                                </p:cTn>
                              </p:par>
                              <p:par>
                                <p:cTn id="865" presetID="2" presetClass="exit" presetSubtype="12" fill="hold" grpId="2" nodeType="withEffect">
                                  <p:stCondLst>
                                    <p:cond delay="0"/>
                                  </p:stCondLst>
                                  <p:childTnLst>
                                    <p:anim calcmode="lin" valueType="num">
                                      <p:cBhvr additive="base">
                                        <p:cTn id="866" dur="2250"/>
                                        <p:tgtEl>
                                          <p:spTgt spid="119"/>
                                        </p:tgtEl>
                                        <p:attrNameLst>
                                          <p:attrName>ppt_x</p:attrName>
                                        </p:attrNameLst>
                                      </p:cBhvr>
                                      <p:tavLst>
                                        <p:tav tm="0">
                                          <p:val>
                                            <p:strVal val="ppt_x"/>
                                          </p:val>
                                        </p:tav>
                                        <p:tav tm="100000">
                                          <p:val>
                                            <p:strVal val="0-ppt_w/2"/>
                                          </p:val>
                                        </p:tav>
                                      </p:tavLst>
                                    </p:anim>
                                    <p:anim calcmode="lin" valueType="num">
                                      <p:cBhvr additive="base">
                                        <p:cTn id="867" dur="2250"/>
                                        <p:tgtEl>
                                          <p:spTgt spid="119"/>
                                        </p:tgtEl>
                                        <p:attrNameLst>
                                          <p:attrName>ppt_y</p:attrName>
                                        </p:attrNameLst>
                                      </p:cBhvr>
                                      <p:tavLst>
                                        <p:tav tm="0">
                                          <p:val>
                                            <p:strVal val="ppt_y"/>
                                          </p:val>
                                        </p:tav>
                                        <p:tav tm="100000">
                                          <p:val>
                                            <p:strVal val="1+ppt_h/2"/>
                                          </p:val>
                                        </p:tav>
                                      </p:tavLst>
                                    </p:anim>
                                    <p:set>
                                      <p:cBhvr>
                                        <p:cTn id="868" dur="1" fill="hold">
                                          <p:stCondLst>
                                            <p:cond delay="2249"/>
                                          </p:stCondLst>
                                        </p:cTn>
                                        <p:tgtEl>
                                          <p:spTgt spid="119"/>
                                        </p:tgtEl>
                                        <p:attrNameLst>
                                          <p:attrName>style.visibility</p:attrName>
                                        </p:attrNameLst>
                                      </p:cBhvr>
                                      <p:to>
                                        <p:strVal val="hidden"/>
                                      </p:to>
                                    </p:set>
                                  </p:childTnLst>
                                </p:cTn>
                              </p:par>
                              <p:par>
                                <p:cTn id="869" presetID="2" presetClass="exit" presetSubtype="12" fill="hold" grpId="2" nodeType="withEffect">
                                  <p:stCondLst>
                                    <p:cond delay="0"/>
                                  </p:stCondLst>
                                  <p:childTnLst>
                                    <p:anim calcmode="lin" valueType="num">
                                      <p:cBhvr additive="base">
                                        <p:cTn id="870" dur="2250"/>
                                        <p:tgtEl>
                                          <p:spTgt spid="120"/>
                                        </p:tgtEl>
                                        <p:attrNameLst>
                                          <p:attrName>ppt_x</p:attrName>
                                        </p:attrNameLst>
                                      </p:cBhvr>
                                      <p:tavLst>
                                        <p:tav tm="0">
                                          <p:val>
                                            <p:strVal val="ppt_x"/>
                                          </p:val>
                                        </p:tav>
                                        <p:tav tm="100000">
                                          <p:val>
                                            <p:strVal val="0-ppt_w/2"/>
                                          </p:val>
                                        </p:tav>
                                      </p:tavLst>
                                    </p:anim>
                                    <p:anim calcmode="lin" valueType="num">
                                      <p:cBhvr additive="base">
                                        <p:cTn id="871" dur="2250"/>
                                        <p:tgtEl>
                                          <p:spTgt spid="120"/>
                                        </p:tgtEl>
                                        <p:attrNameLst>
                                          <p:attrName>ppt_y</p:attrName>
                                        </p:attrNameLst>
                                      </p:cBhvr>
                                      <p:tavLst>
                                        <p:tav tm="0">
                                          <p:val>
                                            <p:strVal val="ppt_y"/>
                                          </p:val>
                                        </p:tav>
                                        <p:tav tm="100000">
                                          <p:val>
                                            <p:strVal val="1+ppt_h/2"/>
                                          </p:val>
                                        </p:tav>
                                      </p:tavLst>
                                    </p:anim>
                                    <p:set>
                                      <p:cBhvr>
                                        <p:cTn id="872" dur="1" fill="hold">
                                          <p:stCondLst>
                                            <p:cond delay="2249"/>
                                          </p:stCondLst>
                                        </p:cTn>
                                        <p:tgtEl>
                                          <p:spTgt spid="120"/>
                                        </p:tgtEl>
                                        <p:attrNameLst>
                                          <p:attrName>style.visibility</p:attrName>
                                        </p:attrNameLst>
                                      </p:cBhvr>
                                      <p:to>
                                        <p:strVal val="hidden"/>
                                      </p:to>
                                    </p:set>
                                  </p:childTnLst>
                                </p:cTn>
                              </p:par>
                              <p:par>
                                <p:cTn id="873" presetID="2" presetClass="exit" presetSubtype="12" fill="hold" grpId="2" nodeType="withEffect">
                                  <p:stCondLst>
                                    <p:cond delay="0"/>
                                  </p:stCondLst>
                                  <p:childTnLst>
                                    <p:anim calcmode="lin" valueType="num">
                                      <p:cBhvr additive="base">
                                        <p:cTn id="874" dur="2250"/>
                                        <p:tgtEl>
                                          <p:spTgt spid="155"/>
                                        </p:tgtEl>
                                        <p:attrNameLst>
                                          <p:attrName>ppt_x</p:attrName>
                                        </p:attrNameLst>
                                      </p:cBhvr>
                                      <p:tavLst>
                                        <p:tav tm="0">
                                          <p:val>
                                            <p:strVal val="ppt_x"/>
                                          </p:val>
                                        </p:tav>
                                        <p:tav tm="100000">
                                          <p:val>
                                            <p:strVal val="0-ppt_w/2"/>
                                          </p:val>
                                        </p:tav>
                                      </p:tavLst>
                                    </p:anim>
                                    <p:anim calcmode="lin" valueType="num">
                                      <p:cBhvr additive="base">
                                        <p:cTn id="875" dur="2250"/>
                                        <p:tgtEl>
                                          <p:spTgt spid="155"/>
                                        </p:tgtEl>
                                        <p:attrNameLst>
                                          <p:attrName>ppt_y</p:attrName>
                                        </p:attrNameLst>
                                      </p:cBhvr>
                                      <p:tavLst>
                                        <p:tav tm="0">
                                          <p:val>
                                            <p:strVal val="ppt_y"/>
                                          </p:val>
                                        </p:tav>
                                        <p:tav tm="100000">
                                          <p:val>
                                            <p:strVal val="1+ppt_h/2"/>
                                          </p:val>
                                        </p:tav>
                                      </p:tavLst>
                                    </p:anim>
                                    <p:set>
                                      <p:cBhvr>
                                        <p:cTn id="876" dur="1" fill="hold">
                                          <p:stCondLst>
                                            <p:cond delay="2249"/>
                                          </p:stCondLst>
                                        </p:cTn>
                                        <p:tgtEl>
                                          <p:spTgt spid="155"/>
                                        </p:tgtEl>
                                        <p:attrNameLst>
                                          <p:attrName>style.visibility</p:attrName>
                                        </p:attrNameLst>
                                      </p:cBhvr>
                                      <p:to>
                                        <p:strVal val="hidden"/>
                                      </p:to>
                                    </p:set>
                                  </p:childTnLst>
                                </p:cTn>
                              </p:par>
                              <p:par>
                                <p:cTn id="877" presetID="2" presetClass="exit" presetSubtype="12" fill="hold" grpId="2" nodeType="withEffect">
                                  <p:stCondLst>
                                    <p:cond delay="0"/>
                                  </p:stCondLst>
                                  <p:childTnLst>
                                    <p:anim calcmode="lin" valueType="num">
                                      <p:cBhvr additive="base">
                                        <p:cTn id="878" dur="2250"/>
                                        <p:tgtEl>
                                          <p:spTgt spid="156"/>
                                        </p:tgtEl>
                                        <p:attrNameLst>
                                          <p:attrName>ppt_x</p:attrName>
                                        </p:attrNameLst>
                                      </p:cBhvr>
                                      <p:tavLst>
                                        <p:tav tm="0">
                                          <p:val>
                                            <p:strVal val="ppt_x"/>
                                          </p:val>
                                        </p:tav>
                                        <p:tav tm="100000">
                                          <p:val>
                                            <p:strVal val="0-ppt_w/2"/>
                                          </p:val>
                                        </p:tav>
                                      </p:tavLst>
                                    </p:anim>
                                    <p:anim calcmode="lin" valueType="num">
                                      <p:cBhvr additive="base">
                                        <p:cTn id="879" dur="2250"/>
                                        <p:tgtEl>
                                          <p:spTgt spid="156"/>
                                        </p:tgtEl>
                                        <p:attrNameLst>
                                          <p:attrName>ppt_y</p:attrName>
                                        </p:attrNameLst>
                                      </p:cBhvr>
                                      <p:tavLst>
                                        <p:tav tm="0">
                                          <p:val>
                                            <p:strVal val="ppt_y"/>
                                          </p:val>
                                        </p:tav>
                                        <p:tav tm="100000">
                                          <p:val>
                                            <p:strVal val="1+ppt_h/2"/>
                                          </p:val>
                                        </p:tav>
                                      </p:tavLst>
                                    </p:anim>
                                    <p:set>
                                      <p:cBhvr>
                                        <p:cTn id="880" dur="1" fill="hold">
                                          <p:stCondLst>
                                            <p:cond delay="2249"/>
                                          </p:stCondLst>
                                        </p:cTn>
                                        <p:tgtEl>
                                          <p:spTgt spid="156"/>
                                        </p:tgtEl>
                                        <p:attrNameLst>
                                          <p:attrName>style.visibility</p:attrName>
                                        </p:attrNameLst>
                                      </p:cBhvr>
                                      <p:to>
                                        <p:strVal val="hidden"/>
                                      </p:to>
                                    </p:set>
                                  </p:childTnLst>
                                </p:cTn>
                              </p:par>
                              <p:par>
                                <p:cTn id="881" presetID="2" presetClass="exit" presetSubtype="12" fill="hold" grpId="2" nodeType="withEffect">
                                  <p:stCondLst>
                                    <p:cond delay="0"/>
                                  </p:stCondLst>
                                  <p:childTnLst>
                                    <p:anim calcmode="lin" valueType="num">
                                      <p:cBhvr additive="base">
                                        <p:cTn id="882" dur="2250"/>
                                        <p:tgtEl>
                                          <p:spTgt spid="153"/>
                                        </p:tgtEl>
                                        <p:attrNameLst>
                                          <p:attrName>ppt_x</p:attrName>
                                        </p:attrNameLst>
                                      </p:cBhvr>
                                      <p:tavLst>
                                        <p:tav tm="0">
                                          <p:val>
                                            <p:strVal val="ppt_x"/>
                                          </p:val>
                                        </p:tav>
                                        <p:tav tm="100000">
                                          <p:val>
                                            <p:strVal val="0-ppt_w/2"/>
                                          </p:val>
                                        </p:tav>
                                      </p:tavLst>
                                    </p:anim>
                                    <p:anim calcmode="lin" valueType="num">
                                      <p:cBhvr additive="base">
                                        <p:cTn id="883" dur="2250"/>
                                        <p:tgtEl>
                                          <p:spTgt spid="153"/>
                                        </p:tgtEl>
                                        <p:attrNameLst>
                                          <p:attrName>ppt_y</p:attrName>
                                        </p:attrNameLst>
                                      </p:cBhvr>
                                      <p:tavLst>
                                        <p:tav tm="0">
                                          <p:val>
                                            <p:strVal val="ppt_y"/>
                                          </p:val>
                                        </p:tav>
                                        <p:tav tm="100000">
                                          <p:val>
                                            <p:strVal val="1+ppt_h/2"/>
                                          </p:val>
                                        </p:tav>
                                      </p:tavLst>
                                    </p:anim>
                                    <p:set>
                                      <p:cBhvr>
                                        <p:cTn id="884" dur="1" fill="hold">
                                          <p:stCondLst>
                                            <p:cond delay="2249"/>
                                          </p:stCondLst>
                                        </p:cTn>
                                        <p:tgtEl>
                                          <p:spTgt spid="153"/>
                                        </p:tgtEl>
                                        <p:attrNameLst>
                                          <p:attrName>style.visibility</p:attrName>
                                        </p:attrNameLst>
                                      </p:cBhvr>
                                      <p:to>
                                        <p:strVal val="hidden"/>
                                      </p:to>
                                    </p:set>
                                  </p:childTnLst>
                                </p:cTn>
                              </p:par>
                              <p:par>
                                <p:cTn id="885" presetID="2" presetClass="exit" presetSubtype="12" fill="hold" grpId="2" nodeType="withEffect">
                                  <p:stCondLst>
                                    <p:cond delay="0"/>
                                  </p:stCondLst>
                                  <p:childTnLst>
                                    <p:anim calcmode="lin" valueType="num">
                                      <p:cBhvr additive="base">
                                        <p:cTn id="886" dur="2250"/>
                                        <p:tgtEl>
                                          <p:spTgt spid="154"/>
                                        </p:tgtEl>
                                        <p:attrNameLst>
                                          <p:attrName>ppt_x</p:attrName>
                                        </p:attrNameLst>
                                      </p:cBhvr>
                                      <p:tavLst>
                                        <p:tav tm="0">
                                          <p:val>
                                            <p:strVal val="ppt_x"/>
                                          </p:val>
                                        </p:tav>
                                        <p:tav tm="100000">
                                          <p:val>
                                            <p:strVal val="0-ppt_w/2"/>
                                          </p:val>
                                        </p:tav>
                                      </p:tavLst>
                                    </p:anim>
                                    <p:anim calcmode="lin" valueType="num">
                                      <p:cBhvr additive="base">
                                        <p:cTn id="887" dur="2250"/>
                                        <p:tgtEl>
                                          <p:spTgt spid="154"/>
                                        </p:tgtEl>
                                        <p:attrNameLst>
                                          <p:attrName>ppt_y</p:attrName>
                                        </p:attrNameLst>
                                      </p:cBhvr>
                                      <p:tavLst>
                                        <p:tav tm="0">
                                          <p:val>
                                            <p:strVal val="ppt_y"/>
                                          </p:val>
                                        </p:tav>
                                        <p:tav tm="100000">
                                          <p:val>
                                            <p:strVal val="1+ppt_h/2"/>
                                          </p:val>
                                        </p:tav>
                                      </p:tavLst>
                                    </p:anim>
                                    <p:set>
                                      <p:cBhvr>
                                        <p:cTn id="888" dur="1" fill="hold">
                                          <p:stCondLst>
                                            <p:cond delay="2249"/>
                                          </p:stCondLst>
                                        </p:cTn>
                                        <p:tgtEl>
                                          <p:spTgt spid="154"/>
                                        </p:tgtEl>
                                        <p:attrNameLst>
                                          <p:attrName>style.visibility</p:attrName>
                                        </p:attrNameLst>
                                      </p:cBhvr>
                                      <p:to>
                                        <p:strVal val="hidden"/>
                                      </p:to>
                                    </p:set>
                                  </p:childTnLst>
                                </p:cTn>
                              </p:par>
                              <p:par>
                                <p:cTn id="889" presetID="2" presetClass="exit" presetSubtype="12" fill="hold" grpId="2" nodeType="withEffect">
                                  <p:stCondLst>
                                    <p:cond delay="0"/>
                                  </p:stCondLst>
                                  <p:childTnLst>
                                    <p:anim calcmode="lin" valueType="num">
                                      <p:cBhvr additive="base">
                                        <p:cTn id="890" dur="2250"/>
                                        <p:tgtEl>
                                          <p:spTgt spid="149"/>
                                        </p:tgtEl>
                                        <p:attrNameLst>
                                          <p:attrName>ppt_x</p:attrName>
                                        </p:attrNameLst>
                                      </p:cBhvr>
                                      <p:tavLst>
                                        <p:tav tm="0">
                                          <p:val>
                                            <p:strVal val="ppt_x"/>
                                          </p:val>
                                        </p:tav>
                                        <p:tav tm="100000">
                                          <p:val>
                                            <p:strVal val="0-ppt_w/2"/>
                                          </p:val>
                                        </p:tav>
                                      </p:tavLst>
                                    </p:anim>
                                    <p:anim calcmode="lin" valueType="num">
                                      <p:cBhvr additive="base">
                                        <p:cTn id="891" dur="2250"/>
                                        <p:tgtEl>
                                          <p:spTgt spid="149"/>
                                        </p:tgtEl>
                                        <p:attrNameLst>
                                          <p:attrName>ppt_y</p:attrName>
                                        </p:attrNameLst>
                                      </p:cBhvr>
                                      <p:tavLst>
                                        <p:tav tm="0">
                                          <p:val>
                                            <p:strVal val="ppt_y"/>
                                          </p:val>
                                        </p:tav>
                                        <p:tav tm="100000">
                                          <p:val>
                                            <p:strVal val="1+ppt_h/2"/>
                                          </p:val>
                                        </p:tav>
                                      </p:tavLst>
                                    </p:anim>
                                    <p:set>
                                      <p:cBhvr>
                                        <p:cTn id="892" dur="1" fill="hold">
                                          <p:stCondLst>
                                            <p:cond delay="2249"/>
                                          </p:stCondLst>
                                        </p:cTn>
                                        <p:tgtEl>
                                          <p:spTgt spid="149"/>
                                        </p:tgtEl>
                                        <p:attrNameLst>
                                          <p:attrName>style.visibility</p:attrName>
                                        </p:attrNameLst>
                                      </p:cBhvr>
                                      <p:to>
                                        <p:strVal val="hidden"/>
                                      </p:to>
                                    </p:set>
                                  </p:childTnLst>
                                </p:cTn>
                              </p:par>
                              <p:par>
                                <p:cTn id="893" presetID="2" presetClass="exit" presetSubtype="12" fill="hold" grpId="2" nodeType="withEffect">
                                  <p:stCondLst>
                                    <p:cond delay="0"/>
                                  </p:stCondLst>
                                  <p:childTnLst>
                                    <p:anim calcmode="lin" valueType="num">
                                      <p:cBhvr additive="base">
                                        <p:cTn id="894" dur="2250"/>
                                        <p:tgtEl>
                                          <p:spTgt spid="150"/>
                                        </p:tgtEl>
                                        <p:attrNameLst>
                                          <p:attrName>ppt_x</p:attrName>
                                        </p:attrNameLst>
                                      </p:cBhvr>
                                      <p:tavLst>
                                        <p:tav tm="0">
                                          <p:val>
                                            <p:strVal val="ppt_x"/>
                                          </p:val>
                                        </p:tav>
                                        <p:tav tm="100000">
                                          <p:val>
                                            <p:strVal val="0-ppt_w/2"/>
                                          </p:val>
                                        </p:tav>
                                      </p:tavLst>
                                    </p:anim>
                                    <p:anim calcmode="lin" valueType="num">
                                      <p:cBhvr additive="base">
                                        <p:cTn id="895" dur="2250"/>
                                        <p:tgtEl>
                                          <p:spTgt spid="150"/>
                                        </p:tgtEl>
                                        <p:attrNameLst>
                                          <p:attrName>ppt_y</p:attrName>
                                        </p:attrNameLst>
                                      </p:cBhvr>
                                      <p:tavLst>
                                        <p:tav tm="0">
                                          <p:val>
                                            <p:strVal val="ppt_y"/>
                                          </p:val>
                                        </p:tav>
                                        <p:tav tm="100000">
                                          <p:val>
                                            <p:strVal val="1+ppt_h/2"/>
                                          </p:val>
                                        </p:tav>
                                      </p:tavLst>
                                    </p:anim>
                                    <p:set>
                                      <p:cBhvr>
                                        <p:cTn id="896" dur="1" fill="hold">
                                          <p:stCondLst>
                                            <p:cond delay="2249"/>
                                          </p:stCondLst>
                                        </p:cTn>
                                        <p:tgtEl>
                                          <p:spTgt spid="150"/>
                                        </p:tgtEl>
                                        <p:attrNameLst>
                                          <p:attrName>style.visibility</p:attrName>
                                        </p:attrNameLst>
                                      </p:cBhvr>
                                      <p:to>
                                        <p:strVal val="hidden"/>
                                      </p:to>
                                    </p:set>
                                  </p:childTnLst>
                                </p:cTn>
                              </p:par>
                              <p:par>
                                <p:cTn id="897" presetID="2" presetClass="exit" presetSubtype="12" fill="hold" grpId="2" nodeType="withEffect">
                                  <p:stCondLst>
                                    <p:cond delay="0"/>
                                  </p:stCondLst>
                                  <p:childTnLst>
                                    <p:anim calcmode="lin" valueType="num">
                                      <p:cBhvr additive="base">
                                        <p:cTn id="898" dur="2250"/>
                                        <p:tgtEl>
                                          <p:spTgt spid="147"/>
                                        </p:tgtEl>
                                        <p:attrNameLst>
                                          <p:attrName>ppt_x</p:attrName>
                                        </p:attrNameLst>
                                      </p:cBhvr>
                                      <p:tavLst>
                                        <p:tav tm="0">
                                          <p:val>
                                            <p:strVal val="ppt_x"/>
                                          </p:val>
                                        </p:tav>
                                        <p:tav tm="100000">
                                          <p:val>
                                            <p:strVal val="0-ppt_w/2"/>
                                          </p:val>
                                        </p:tav>
                                      </p:tavLst>
                                    </p:anim>
                                    <p:anim calcmode="lin" valueType="num">
                                      <p:cBhvr additive="base">
                                        <p:cTn id="899" dur="2250"/>
                                        <p:tgtEl>
                                          <p:spTgt spid="147"/>
                                        </p:tgtEl>
                                        <p:attrNameLst>
                                          <p:attrName>ppt_y</p:attrName>
                                        </p:attrNameLst>
                                      </p:cBhvr>
                                      <p:tavLst>
                                        <p:tav tm="0">
                                          <p:val>
                                            <p:strVal val="ppt_y"/>
                                          </p:val>
                                        </p:tav>
                                        <p:tav tm="100000">
                                          <p:val>
                                            <p:strVal val="1+ppt_h/2"/>
                                          </p:val>
                                        </p:tav>
                                      </p:tavLst>
                                    </p:anim>
                                    <p:set>
                                      <p:cBhvr>
                                        <p:cTn id="900" dur="1" fill="hold">
                                          <p:stCondLst>
                                            <p:cond delay="2249"/>
                                          </p:stCondLst>
                                        </p:cTn>
                                        <p:tgtEl>
                                          <p:spTgt spid="147"/>
                                        </p:tgtEl>
                                        <p:attrNameLst>
                                          <p:attrName>style.visibility</p:attrName>
                                        </p:attrNameLst>
                                      </p:cBhvr>
                                      <p:to>
                                        <p:strVal val="hidden"/>
                                      </p:to>
                                    </p:set>
                                  </p:childTnLst>
                                </p:cTn>
                              </p:par>
                              <p:par>
                                <p:cTn id="901" presetID="2" presetClass="exit" presetSubtype="12" fill="hold" grpId="2" nodeType="withEffect">
                                  <p:stCondLst>
                                    <p:cond delay="0"/>
                                  </p:stCondLst>
                                  <p:childTnLst>
                                    <p:anim calcmode="lin" valueType="num">
                                      <p:cBhvr additive="base">
                                        <p:cTn id="902" dur="2250"/>
                                        <p:tgtEl>
                                          <p:spTgt spid="148"/>
                                        </p:tgtEl>
                                        <p:attrNameLst>
                                          <p:attrName>ppt_x</p:attrName>
                                        </p:attrNameLst>
                                      </p:cBhvr>
                                      <p:tavLst>
                                        <p:tav tm="0">
                                          <p:val>
                                            <p:strVal val="ppt_x"/>
                                          </p:val>
                                        </p:tav>
                                        <p:tav tm="100000">
                                          <p:val>
                                            <p:strVal val="0-ppt_w/2"/>
                                          </p:val>
                                        </p:tav>
                                      </p:tavLst>
                                    </p:anim>
                                    <p:anim calcmode="lin" valueType="num">
                                      <p:cBhvr additive="base">
                                        <p:cTn id="903" dur="2250"/>
                                        <p:tgtEl>
                                          <p:spTgt spid="148"/>
                                        </p:tgtEl>
                                        <p:attrNameLst>
                                          <p:attrName>ppt_y</p:attrName>
                                        </p:attrNameLst>
                                      </p:cBhvr>
                                      <p:tavLst>
                                        <p:tav tm="0">
                                          <p:val>
                                            <p:strVal val="ppt_y"/>
                                          </p:val>
                                        </p:tav>
                                        <p:tav tm="100000">
                                          <p:val>
                                            <p:strVal val="1+ppt_h/2"/>
                                          </p:val>
                                        </p:tav>
                                      </p:tavLst>
                                    </p:anim>
                                    <p:set>
                                      <p:cBhvr>
                                        <p:cTn id="904" dur="1" fill="hold">
                                          <p:stCondLst>
                                            <p:cond delay="2249"/>
                                          </p:stCondLst>
                                        </p:cTn>
                                        <p:tgtEl>
                                          <p:spTgt spid="148"/>
                                        </p:tgtEl>
                                        <p:attrNameLst>
                                          <p:attrName>style.visibility</p:attrName>
                                        </p:attrNameLst>
                                      </p:cBhvr>
                                      <p:to>
                                        <p:strVal val="hidden"/>
                                      </p:to>
                                    </p:set>
                                  </p:childTnLst>
                                </p:cTn>
                              </p:par>
                              <p:par>
                                <p:cTn id="905" presetID="2" presetClass="exit" presetSubtype="12" fill="hold" grpId="2" nodeType="withEffect">
                                  <p:stCondLst>
                                    <p:cond delay="0"/>
                                  </p:stCondLst>
                                  <p:childTnLst>
                                    <p:anim calcmode="lin" valueType="num">
                                      <p:cBhvr additive="base">
                                        <p:cTn id="906" dur="2250"/>
                                        <p:tgtEl>
                                          <p:spTgt spid="143"/>
                                        </p:tgtEl>
                                        <p:attrNameLst>
                                          <p:attrName>ppt_x</p:attrName>
                                        </p:attrNameLst>
                                      </p:cBhvr>
                                      <p:tavLst>
                                        <p:tav tm="0">
                                          <p:val>
                                            <p:strVal val="ppt_x"/>
                                          </p:val>
                                        </p:tav>
                                        <p:tav tm="100000">
                                          <p:val>
                                            <p:strVal val="0-ppt_w/2"/>
                                          </p:val>
                                        </p:tav>
                                      </p:tavLst>
                                    </p:anim>
                                    <p:anim calcmode="lin" valueType="num">
                                      <p:cBhvr additive="base">
                                        <p:cTn id="907" dur="2250"/>
                                        <p:tgtEl>
                                          <p:spTgt spid="143"/>
                                        </p:tgtEl>
                                        <p:attrNameLst>
                                          <p:attrName>ppt_y</p:attrName>
                                        </p:attrNameLst>
                                      </p:cBhvr>
                                      <p:tavLst>
                                        <p:tav tm="0">
                                          <p:val>
                                            <p:strVal val="ppt_y"/>
                                          </p:val>
                                        </p:tav>
                                        <p:tav tm="100000">
                                          <p:val>
                                            <p:strVal val="1+ppt_h/2"/>
                                          </p:val>
                                        </p:tav>
                                      </p:tavLst>
                                    </p:anim>
                                    <p:set>
                                      <p:cBhvr>
                                        <p:cTn id="908" dur="1" fill="hold">
                                          <p:stCondLst>
                                            <p:cond delay="2249"/>
                                          </p:stCondLst>
                                        </p:cTn>
                                        <p:tgtEl>
                                          <p:spTgt spid="143"/>
                                        </p:tgtEl>
                                        <p:attrNameLst>
                                          <p:attrName>style.visibility</p:attrName>
                                        </p:attrNameLst>
                                      </p:cBhvr>
                                      <p:to>
                                        <p:strVal val="hidden"/>
                                      </p:to>
                                    </p:set>
                                  </p:childTnLst>
                                </p:cTn>
                              </p:par>
                              <p:par>
                                <p:cTn id="909" presetID="2" presetClass="exit" presetSubtype="12" fill="hold" grpId="2" nodeType="withEffect">
                                  <p:stCondLst>
                                    <p:cond delay="0"/>
                                  </p:stCondLst>
                                  <p:childTnLst>
                                    <p:anim calcmode="lin" valueType="num">
                                      <p:cBhvr additive="base">
                                        <p:cTn id="910" dur="2250"/>
                                        <p:tgtEl>
                                          <p:spTgt spid="144"/>
                                        </p:tgtEl>
                                        <p:attrNameLst>
                                          <p:attrName>ppt_x</p:attrName>
                                        </p:attrNameLst>
                                      </p:cBhvr>
                                      <p:tavLst>
                                        <p:tav tm="0">
                                          <p:val>
                                            <p:strVal val="ppt_x"/>
                                          </p:val>
                                        </p:tav>
                                        <p:tav tm="100000">
                                          <p:val>
                                            <p:strVal val="0-ppt_w/2"/>
                                          </p:val>
                                        </p:tav>
                                      </p:tavLst>
                                    </p:anim>
                                    <p:anim calcmode="lin" valueType="num">
                                      <p:cBhvr additive="base">
                                        <p:cTn id="911" dur="2250"/>
                                        <p:tgtEl>
                                          <p:spTgt spid="144"/>
                                        </p:tgtEl>
                                        <p:attrNameLst>
                                          <p:attrName>ppt_y</p:attrName>
                                        </p:attrNameLst>
                                      </p:cBhvr>
                                      <p:tavLst>
                                        <p:tav tm="0">
                                          <p:val>
                                            <p:strVal val="ppt_y"/>
                                          </p:val>
                                        </p:tav>
                                        <p:tav tm="100000">
                                          <p:val>
                                            <p:strVal val="1+ppt_h/2"/>
                                          </p:val>
                                        </p:tav>
                                      </p:tavLst>
                                    </p:anim>
                                    <p:set>
                                      <p:cBhvr>
                                        <p:cTn id="912" dur="1" fill="hold">
                                          <p:stCondLst>
                                            <p:cond delay="2249"/>
                                          </p:stCondLst>
                                        </p:cTn>
                                        <p:tgtEl>
                                          <p:spTgt spid="144"/>
                                        </p:tgtEl>
                                        <p:attrNameLst>
                                          <p:attrName>style.visibility</p:attrName>
                                        </p:attrNameLst>
                                      </p:cBhvr>
                                      <p:to>
                                        <p:strVal val="hidden"/>
                                      </p:to>
                                    </p:set>
                                  </p:childTnLst>
                                </p:cTn>
                              </p:par>
                              <p:par>
                                <p:cTn id="913" presetID="2" presetClass="exit" presetSubtype="12" fill="hold" grpId="2" nodeType="withEffect">
                                  <p:stCondLst>
                                    <p:cond delay="0"/>
                                  </p:stCondLst>
                                  <p:childTnLst>
                                    <p:anim calcmode="lin" valueType="num">
                                      <p:cBhvr additive="base">
                                        <p:cTn id="914" dur="2250"/>
                                        <p:tgtEl>
                                          <p:spTgt spid="141"/>
                                        </p:tgtEl>
                                        <p:attrNameLst>
                                          <p:attrName>ppt_x</p:attrName>
                                        </p:attrNameLst>
                                      </p:cBhvr>
                                      <p:tavLst>
                                        <p:tav tm="0">
                                          <p:val>
                                            <p:strVal val="ppt_x"/>
                                          </p:val>
                                        </p:tav>
                                        <p:tav tm="100000">
                                          <p:val>
                                            <p:strVal val="0-ppt_w/2"/>
                                          </p:val>
                                        </p:tav>
                                      </p:tavLst>
                                    </p:anim>
                                    <p:anim calcmode="lin" valueType="num">
                                      <p:cBhvr additive="base">
                                        <p:cTn id="915" dur="2250"/>
                                        <p:tgtEl>
                                          <p:spTgt spid="141"/>
                                        </p:tgtEl>
                                        <p:attrNameLst>
                                          <p:attrName>ppt_y</p:attrName>
                                        </p:attrNameLst>
                                      </p:cBhvr>
                                      <p:tavLst>
                                        <p:tav tm="0">
                                          <p:val>
                                            <p:strVal val="ppt_y"/>
                                          </p:val>
                                        </p:tav>
                                        <p:tav tm="100000">
                                          <p:val>
                                            <p:strVal val="1+ppt_h/2"/>
                                          </p:val>
                                        </p:tav>
                                      </p:tavLst>
                                    </p:anim>
                                    <p:set>
                                      <p:cBhvr>
                                        <p:cTn id="916" dur="1" fill="hold">
                                          <p:stCondLst>
                                            <p:cond delay="2249"/>
                                          </p:stCondLst>
                                        </p:cTn>
                                        <p:tgtEl>
                                          <p:spTgt spid="141"/>
                                        </p:tgtEl>
                                        <p:attrNameLst>
                                          <p:attrName>style.visibility</p:attrName>
                                        </p:attrNameLst>
                                      </p:cBhvr>
                                      <p:to>
                                        <p:strVal val="hidden"/>
                                      </p:to>
                                    </p:set>
                                  </p:childTnLst>
                                </p:cTn>
                              </p:par>
                              <p:par>
                                <p:cTn id="917" presetID="2" presetClass="exit" presetSubtype="12" fill="hold" grpId="2" nodeType="withEffect">
                                  <p:stCondLst>
                                    <p:cond delay="0"/>
                                  </p:stCondLst>
                                  <p:childTnLst>
                                    <p:anim calcmode="lin" valueType="num">
                                      <p:cBhvr additive="base">
                                        <p:cTn id="918" dur="2250"/>
                                        <p:tgtEl>
                                          <p:spTgt spid="142"/>
                                        </p:tgtEl>
                                        <p:attrNameLst>
                                          <p:attrName>ppt_x</p:attrName>
                                        </p:attrNameLst>
                                      </p:cBhvr>
                                      <p:tavLst>
                                        <p:tav tm="0">
                                          <p:val>
                                            <p:strVal val="ppt_x"/>
                                          </p:val>
                                        </p:tav>
                                        <p:tav tm="100000">
                                          <p:val>
                                            <p:strVal val="0-ppt_w/2"/>
                                          </p:val>
                                        </p:tav>
                                      </p:tavLst>
                                    </p:anim>
                                    <p:anim calcmode="lin" valueType="num">
                                      <p:cBhvr additive="base">
                                        <p:cTn id="919" dur="2250"/>
                                        <p:tgtEl>
                                          <p:spTgt spid="142"/>
                                        </p:tgtEl>
                                        <p:attrNameLst>
                                          <p:attrName>ppt_y</p:attrName>
                                        </p:attrNameLst>
                                      </p:cBhvr>
                                      <p:tavLst>
                                        <p:tav tm="0">
                                          <p:val>
                                            <p:strVal val="ppt_y"/>
                                          </p:val>
                                        </p:tav>
                                        <p:tav tm="100000">
                                          <p:val>
                                            <p:strVal val="1+ppt_h/2"/>
                                          </p:val>
                                        </p:tav>
                                      </p:tavLst>
                                    </p:anim>
                                    <p:set>
                                      <p:cBhvr>
                                        <p:cTn id="920" dur="1" fill="hold">
                                          <p:stCondLst>
                                            <p:cond delay="2249"/>
                                          </p:stCondLst>
                                        </p:cTn>
                                        <p:tgtEl>
                                          <p:spTgt spid="142"/>
                                        </p:tgtEl>
                                        <p:attrNameLst>
                                          <p:attrName>style.visibility</p:attrName>
                                        </p:attrNameLst>
                                      </p:cBhvr>
                                      <p:to>
                                        <p:strVal val="hidden"/>
                                      </p:to>
                                    </p:set>
                                  </p:childTnLst>
                                </p:cTn>
                              </p:par>
                              <p:par>
                                <p:cTn id="921" presetID="2" presetClass="exit" presetSubtype="12" fill="hold" grpId="2" nodeType="withEffect">
                                  <p:stCondLst>
                                    <p:cond delay="0"/>
                                  </p:stCondLst>
                                  <p:childTnLst>
                                    <p:anim calcmode="lin" valueType="num">
                                      <p:cBhvr additive="base">
                                        <p:cTn id="922" dur="2250"/>
                                        <p:tgtEl>
                                          <p:spTgt spid="177"/>
                                        </p:tgtEl>
                                        <p:attrNameLst>
                                          <p:attrName>ppt_x</p:attrName>
                                        </p:attrNameLst>
                                      </p:cBhvr>
                                      <p:tavLst>
                                        <p:tav tm="0">
                                          <p:val>
                                            <p:strVal val="ppt_x"/>
                                          </p:val>
                                        </p:tav>
                                        <p:tav tm="100000">
                                          <p:val>
                                            <p:strVal val="0-ppt_w/2"/>
                                          </p:val>
                                        </p:tav>
                                      </p:tavLst>
                                    </p:anim>
                                    <p:anim calcmode="lin" valueType="num">
                                      <p:cBhvr additive="base">
                                        <p:cTn id="923" dur="2250"/>
                                        <p:tgtEl>
                                          <p:spTgt spid="177"/>
                                        </p:tgtEl>
                                        <p:attrNameLst>
                                          <p:attrName>ppt_y</p:attrName>
                                        </p:attrNameLst>
                                      </p:cBhvr>
                                      <p:tavLst>
                                        <p:tav tm="0">
                                          <p:val>
                                            <p:strVal val="ppt_y"/>
                                          </p:val>
                                        </p:tav>
                                        <p:tav tm="100000">
                                          <p:val>
                                            <p:strVal val="1+ppt_h/2"/>
                                          </p:val>
                                        </p:tav>
                                      </p:tavLst>
                                    </p:anim>
                                    <p:set>
                                      <p:cBhvr>
                                        <p:cTn id="924" dur="1" fill="hold">
                                          <p:stCondLst>
                                            <p:cond delay="2249"/>
                                          </p:stCondLst>
                                        </p:cTn>
                                        <p:tgtEl>
                                          <p:spTgt spid="177"/>
                                        </p:tgtEl>
                                        <p:attrNameLst>
                                          <p:attrName>style.visibility</p:attrName>
                                        </p:attrNameLst>
                                      </p:cBhvr>
                                      <p:to>
                                        <p:strVal val="hidden"/>
                                      </p:to>
                                    </p:set>
                                  </p:childTnLst>
                                </p:cTn>
                              </p:par>
                              <p:par>
                                <p:cTn id="925" presetID="2" presetClass="exit" presetSubtype="12" fill="hold" grpId="2" nodeType="withEffect">
                                  <p:stCondLst>
                                    <p:cond delay="0"/>
                                  </p:stCondLst>
                                  <p:childTnLst>
                                    <p:anim calcmode="lin" valueType="num">
                                      <p:cBhvr additive="base">
                                        <p:cTn id="926" dur="2250"/>
                                        <p:tgtEl>
                                          <p:spTgt spid="178"/>
                                        </p:tgtEl>
                                        <p:attrNameLst>
                                          <p:attrName>ppt_x</p:attrName>
                                        </p:attrNameLst>
                                      </p:cBhvr>
                                      <p:tavLst>
                                        <p:tav tm="0">
                                          <p:val>
                                            <p:strVal val="ppt_x"/>
                                          </p:val>
                                        </p:tav>
                                        <p:tav tm="100000">
                                          <p:val>
                                            <p:strVal val="0-ppt_w/2"/>
                                          </p:val>
                                        </p:tav>
                                      </p:tavLst>
                                    </p:anim>
                                    <p:anim calcmode="lin" valueType="num">
                                      <p:cBhvr additive="base">
                                        <p:cTn id="927" dur="2250"/>
                                        <p:tgtEl>
                                          <p:spTgt spid="178"/>
                                        </p:tgtEl>
                                        <p:attrNameLst>
                                          <p:attrName>ppt_y</p:attrName>
                                        </p:attrNameLst>
                                      </p:cBhvr>
                                      <p:tavLst>
                                        <p:tav tm="0">
                                          <p:val>
                                            <p:strVal val="ppt_y"/>
                                          </p:val>
                                        </p:tav>
                                        <p:tav tm="100000">
                                          <p:val>
                                            <p:strVal val="1+ppt_h/2"/>
                                          </p:val>
                                        </p:tav>
                                      </p:tavLst>
                                    </p:anim>
                                    <p:set>
                                      <p:cBhvr>
                                        <p:cTn id="928" dur="1" fill="hold">
                                          <p:stCondLst>
                                            <p:cond delay="2249"/>
                                          </p:stCondLst>
                                        </p:cTn>
                                        <p:tgtEl>
                                          <p:spTgt spid="178"/>
                                        </p:tgtEl>
                                        <p:attrNameLst>
                                          <p:attrName>style.visibility</p:attrName>
                                        </p:attrNameLst>
                                      </p:cBhvr>
                                      <p:to>
                                        <p:strVal val="hidden"/>
                                      </p:to>
                                    </p:set>
                                  </p:childTnLst>
                                </p:cTn>
                              </p:par>
                              <p:par>
                                <p:cTn id="929" presetID="2" presetClass="exit" presetSubtype="12" fill="hold" grpId="2" nodeType="withEffect">
                                  <p:stCondLst>
                                    <p:cond delay="0"/>
                                  </p:stCondLst>
                                  <p:childTnLst>
                                    <p:anim calcmode="lin" valueType="num">
                                      <p:cBhvr additive="base">
                                        <p:cTn id="930" dur="2250"/>
                                        <p:tgtEl>
                                          <p:spTgt spid="175"/>
                                        </p:tgtEl>
                                        <p:attrNameLst>
                                          <p:attrName>ppt_x</p:attrName>
                                        </p:attrNameLst>
                                      </p:cBhvr>
                                      <p:tavLst>
                                        <p:tav tm="0">
                                          <p:val>
                                            <p:strVal val="ppt_x"/>
                                          </p:val>
                                        </p:tav>
                                        <p:tav tm="100000">
                                          <p:val>
                                            <p:strVal val="0-ppt_w/2"/>
                                          </p:val>
                                        </p:tav>
                                      </p:tavLst>
                                    </p:anim>
                                    <p:anim calcmode="lin" valueType="num">
                                      <p:cBhvr additive="base">
                                        <p:cTn id="931" dur="2250"/>
                                        <p:tgtEl>
                                          <p:spTgt spid="175"/>
                                        </p:tgtEl>
                                        <p:attrNameLst>
                                          <p:attrName>ppt_y</p:attrName>
                                        </p:attrNameLst>
                                      </p:cBhvr>
                                      <p:tavLst>
                                        <p:tav tm="0">
                                          <p:val>
                                            <p:strVal val="ppt_y"/>
                                          </p:val>
                                        </p:tav>
                                        <p:tav tm="100000">
                                          <p:val>
                                            <p:strVal val="1+ppt_h/2"/>
                                          </p:val>
                                        </p:tav>
                                      </p:tavLst>
                                    </p:anim>
                                    <p:set>
                                      <p:cBhvr>
                                        <p:cTn id="932" dur="1" fill="hold">
                                          <p:stCondLst>
                                            <p:cond delay="2249"/>
                                          </p:stCondLst>
                                        </p:cTn>
                                        <p:tgtEl>
                                          <p:spTgt spid="175"/>
                                        </p:tgtEl>
                                        <p:attrNameLst>
                                          <p:attrName>style.visibility</p:attrName>
                                        </p:attrNameLst>
                                      </p:cBhvr>
                                      <p:to>
                                        <p:strVal val="hidden"/>
                                      </p:to>
                                    </p:set>
                                  </p:childTnLst>
                                </p:cTn>
                              </p:par>
                              <p:par>
                                <p:cTn id="933" presetID="2" presetClass="exit" presetSubtype="12" fill="hold" grpId="2" nodeType="withEffect">
                                  <p:stCondLst>
                                    <p:cond delay="0"/>
                                  </p:stCondLst>
                                  <p:childTnLst>
                                    <p:anim calcmode="lin" valueType="num">
                                      <p:cBhvr additive="base">
                                        <p:cTn id="934" dur="2250"/>
                                        <p:tgtEl>
                                          <p:spTgt spid="176"/>
                                        </p:tgtEl>
                                        <p:attrNameLst>
                                          <p:attrName>ppt_x</p:attrName>
                                        </p:attrNameLst>
                                      </p:cBhvr>
                                      <p:tavLst>
                                        <p:tav tm="0">
                                          <p:val>
                                            <p:strVal val="ppt_x"/>
                                          </p:val>
                                        </p:tav>
                                        <p:tav tm="100000">
                                          <p:val>
                                            <p:strVal val="0-ppt_w/2"/>
                                          </p:val>
                                        </p:tav>
                                      </p:tavLst>
                                    </p:anim>
                                    <p:anim calcmode="lin" valueType="num">
                                      <p:cBhvr additive="base">
                                        <p:cTn id="935" dur="2250"/>
                                        <p:tgtEl>
                                          <p:spTgt spid="176"/>
                                        </p:tgtEl>
                                        <p:attrNameLst>
                                          <p:attrName>ppt_y</p:attrName>
                                        </p:attrNameLst>
                                      </p:cBhvr>
                                      <p:tavLst>
                                        <p:tav tm="0">
                                          <p:val>
                                            <p:strVal val="ppt_y"/>
                                          </p:val>
                                        </p:tav>
                                        <p:tav tm="100000">
                                          <p:val>
                                            <p:strVal val="1+ppt_h/2"/>
                                          </p:val>
                                        </p:tav>
                                      </p:tavLst>
                                    </p:anim>
                                    <p:set>
                                      <p:cBhvr>
                                        <p:cTn id="936" dur="1" fill="hold">
                                          <p:stCondLst>
                                            <p:cond delay="2249"/>
                                          </p:stCondLst>
                                        </p:cTn>
                                        <p:tgtEl>
                                          <p:spTgt spid="176"/>
                                        </p:tgtEl>
                                        <p:attrNameLst>
                                          <p:attrName>style.visibility</p:attrName>
                                        </p:attrNameLst>
                                      </p:cBhvr>
                                      <p:to>
                                        <p:strVal val="hidden"/>
                                      </p:to>
                                    </p:set>
                                  </p:childTnLst>
                                </p:cTn>
                              </p:par>
                              <p:par>
                                <p:cTn id="937" presetID="2" presetClass="exit" presetSubtype="12" fill="hold" grpId="2" nodeType="withEffect">
                                  <p:stCondLst>
                                    <p:cond delay="0"/>
                                  </p:stCondLst>
                                  <p:childTnLst>
                                    <p:anim calcmode="lin" valueType="num">
                                      <p:cBhvr additive="base">
                                        <p:cTn id="938" dur="2250"/>
                                        <p:tgtEl>
                                          <p:spTgt spid="171"/>
                                        </p:tgtEl>
                                        <p:attrNameLst>
                                          <p:attrName>ppt_x</p:attrName>
                                        </p:attrNameLst>
                                      </p:cBhvr>
                                      <p:tavLst>
                                        <p:tav tm="0">
                                          <p:val>
                                            <p:strVal val="ppt_x"/>
                                          </p:val>
                                        </p:tav>
                                        <p:tav tm="100000">
                                          <p:val>
                                            <p:strVal val="0-ppt_w/2"/>
                                          </p:val>
                                        </p:tav>
                                      </p:tavLst>
                                    </p:anim>
                                    <p:anim calcmode="lin" valueType="num">
                                      <p:cBhvr additive="base">
                                        <p:cTn id="939" dur="2250"/>
                                        <p:tgtEl>
                                          <p:spTgt spid="171"/>
                                        </p:tgtEl>
                                        <p:attrNameLst>
                                          <p:attrName>ppt_y</p:attrName>
                                        </p:attrNameLst>
                                      </p:cBhvr>
                                      <p:tavLst>
                                        <p:tav tm="0">
                                          <p:val>
                                            <p:strVal val="ppt_y"/>
                                          </p:val>
                                        </p:tav>
                                        <p:tav tm="100000">
                                          <p:val>
                                            <p:strVal val="1+ppt_h/2"/>
                                          </p:val>
                                        </p:tav>
                                      </p:tavLst>
                                    </p:anim>
                                    <p:set>
                                      <p:cBhvr>
                                        <p:cTn id="940" dur="1" fill="hold">
                                          <p:stCondLst>
                                            <p:cond delay="2249"/>
                                          </p:stCondLst>
                                        </p:cTn>
                                        <p:tgtEl>
                                          <p:spTgt spid="171"/>
                                        </p:tgtEl>
                                        <p:attrNameLst>
                                          <p:attrName>style.visibility</p:attrName>
                                        </p:attrNameLst>
                                      </p:cBhvr>
                                      <p:to>
                                        <p:strVal val="hidden"/>
                                      </p:to>
                                    </p:set>
                                  </p:childTnLst>
                                </p:cTn>
                              </p:par>
                              <p:par>
                                <p:cTn id="941" presetID="2" presetClass="exit" presetSubtype="12" fill="hold" grpId="2" nodeType="withEffect">
                                  <p:stCondLst>
                                    <p:cond delay="0"/>
                                  </p:stCondLst>
                                  <p:childTnLst>
                                    <p:anim calcmode="lin" valueType="num">
                                      <p:cBhvr additive="base">
                                        <p:cTn id="942" dur="2250"/>
                                        <p:tgtEl>
                                          <p:spTgt spid="172"/>
                                        </p:tgtEl>
                                        <p:attrNameLst>
                                          <p:attrName>ppt_x</p:attrName>
                                        </p:attrNameLst>
                                      </p:cBhvr>
                                      <p:tavLst>
                                        <p:tav tm="0">
                                          <p:val>
                                            <p:strVal val="ppt_x"/>
                                          </p:val>
                                        </p:tav>
                                        <p:tav tm="100000">
                                          <p:val>
                                            <p:strVal val="0-ppt_w/2"/>
                                          </p:val>
                                        </p:tav>
                                      </p:tavLst>
                                    </p:anim>
                                    <p:anim calcmode="lin" valueType="num">
                                      <p:cBhvr additive="base">
                                        <p:cTn id="943" dur="2250"/>
                                        <p:tgtEl>
                                          <p:spTgt spid="172"/>
                                        </p:tgtEl>
                                        <p:attrNameLst>
                                          <p:attrName>ppt_y</p:attrName>
                                        </p:attrNameLst>
                                      </p:cBhvr>
                                      <p:tavLst>
                                        <p:tav tm="0">
                                          <p:val>
                                            <p:strVal val="ppt_y"/>
                                          </p:val>
                                        </p:tav>
                                        <p:tav tm="100000">
                                          <p:val>
                                            <p:strVal val="1+ppt_h/2"/>
                                          </p:val>
                                        </p:tav>
                                      </p:tavLst>
                                    </p:anim>
                                    <p:set>
                                      <p:cBhvr>
                                        <p:cTn id="944" dur="1" fill="hold">
                                          <p:stCondLst>
                                            <p:cond delay="2249"/>
                                          </p:stCondLst>
                                        </p:cTn>
                                        <p:tgtEl>
                                          <p:spTgt spid="172"/>
                                        </p:tgtEl>
                                        <p:attrNameLst>
                                          <p:attrName>style.visibility</p:attrName>
                                        </p:attrNameLst>
                                      </p:cBhvr>
                                      <p:to>
                                        <p:strVal val="hidden"/>
                                      </p:to>
                                    </p:set>
                                  </p:childTnLst>
                                </p:cTn>
                              </p:par>
                              <p:par>
                                <p:cTn id="945" presetID="2" presetClass="exit" presetSubtype="12" fill="hold" grpId="2" nodeType="withEffect">
                                  <p:stCondLst>
                                    <p:cond delay="0"/>
                                  </p:stCondLst>
                                  <p:childTnLst>
                                    <p:anim calcmode="lin" valueType="num">
                                      <p:cBhvr additive="base">
                                        <p:cTn id="946" dur="2250"/>
                                        <p:tgtEl>
                                          <p:spTgt spid="169"/>
                                        </p:tgtEl>
                                        <p:attrNameLst>
                                          <p:attrName>ppt_x</p:attrName>
                                        </p:attrNameLst>
                                      </p:cBhvr>
                                      <p:tavLst>
                                        <p:tav tm="0">
                                          <p:val>
                                            <p:strVal val="ppt_x"/>
                                          </p:val>
                                        </p:tav>
                                        <p:tav tm="100000">
                                          <p:val>
                                            <p:strVal val="0-ppt_w/2"/>
                                          </p:val>
                                        </p:tav>
                                      </p:tavLst>
                                    </p:anim>
                                    <p:anim calcmode="lin" valueType="num">
                                      <p:cBhvr additive="base">
                                        <p:cTn id="947" dur="2250"/>
                                        <p:tgtEl>
                                          <p:spTgt spid="169"/>
                                        </p:tgtEl>
                                        <p:attrNameLst>
                                          <p:attrName>ppt_y</p:attrName>
                                        </p:attrNameLst>
                                      </p:cBhvr>
                                      <p:tavLst>
                                        <p:tav tm="0">
                                          <p:val>
                                            <p:strVal val="ppt_y"/>
                                          </p:val>
                                        </p:tav>
                                        <p:tav tm="100000">
                                          <p:val>
                                            <p:strVal val="1+ppt_h/2"/>
                                          </p:val>
                                        </p:tav>
                                      </p:tavLst>
                                    </p:anim>
                                    <p:set>
                                      <p:cBhvr>
                                        <p:cTn id="948" dur="1" fill="hold">
                                          <p:stCondLst>
                                            <p:cond delay="2249"/>
                                          </p:stCondLst>
                                        </p:cTn>
                                        <p:tgtEl>
                                          <p:spTgt spid="169"/>
                                        </p:tgtEl>
                                        <p:attrNameLst>
                                          <p:attrName>style.visibility</p:attrName>
                                        </p:attrNameLst>
                                      </p:cBhvr>
                                      <p:to>
                                        <p:strVal val="hidden"/>
                                      </p:to>
                                    </p:set>
                                  </p:childTnLst>
                                </p:cTn>
                              </p:par>
                              <p:par>
                                <p:cTn id="949" presetID="2" presetClass="exit" presetSubtype="12" fill="hold" grpId="2" nodeType="withEffect">
                                  <p:stCondLst>
                                    <p:cond delay="0"/>
                                  </p:stCondLst>
                                  <p:childTnLst>
                                    <p:anim calcmode="lin" valueType="num">
                                      <p:cBhvr additive="base">
                                        <p:cTn id="950" dur="2250"/>
                                        <p:tgtEl>
                                          <p:spTgt spid="170"/>
                                        </p:tgtEl>
                                        <p:attrNameLst>
                                          <p:attrName>ppt_x</p:attrName>
                                        </p:attrNameLst>
                                      </p:cBhvr>
                                      <p:tavLst>
                                        <p:tav tm="0">
                                          <p:val>
                                            <p:strVal val="ppt_x"/>
                                          </p:val>
                                        </p:tav>
                                        <p:tav tm="100000">
                                          <p:val>
                                            <p:strVal val="0-ppt_w/2"/>
                                          </p:val>
                                        </p:tav>
                                      </p:tavLst>
                                    </p:anim>
                                    <p:anim calcmode="lin" valueType="num">
                                      <p:cBhvr additive="base">
                                        <p:cTn id="951" dur="2250"/>
                                        <p:tgtEl>
                                          <p:spTgt spid="170"/>
                                        </p:tgtEl>
                                        <p:attrNameLst>
                                          <p:attrName>ppt_y</p:attrName>
                                        </p:attrNameLst>
                                      </p:cBhvr>
                                      <p:tavLst>
                                        <p:tav tm="0">
                                          <p:val>
                                            <p:strVal val="ppt_y"/>
                                          </p:val>
                                        </p:tav>
                                        <p:tav tm="100000">
                                          <p:val>
                                            <p:strVal val="1+ppt_h/2"/>
                                          </p:val>
                                        </p:tav>
                                      </p:tavLst>
                                    </p:anim>
                                    <p:set>
                                      <p:cBhvr>
                                        <p:cTn id="952" dur="1" fill="hold">
                                          <p:stCondLst>
                                            <p:cond delay="2249"/>
                                          </p:stCondLst>
                                        </p:cTn>
                                        <p:tgtEl>
                                          <p:spTgt spid="170"/>
                                        </p:tgtEl>
                                        <p:attrNameLst>
                                          <p:attrName>style.visibility</p:attrName>
                                        </p:attrNameLst>
                                      </p:cBhvr>
                                      <p:to>
                                        <p:strVal val="hidden"/>
                                      </p:to>
                                    </p:set>
                                  </p:childTnLst>
                                </p:cTn>
                              </p:par>
                              <p:par>
                                <p:cTn id="953" presetID="2" presetClass="exit" presetSubtype="12" fill="hold" grpId="2" nodeType="withEffect">
                                  <p:stCondLst>
                                    <p:cond delay="0"/>
                                  </p:stCondLst>
                                  <p:childTnLst>
                                    <p:anim calcmode="lin" valueType="num">
                                      <p:cBhvr additive="base">
                                        <p:cTn id="954" dur="2250"/>
                                        <p:tgtEl>
                                          <p:spTgt spid="165"/>
                                        </p:tgtEl>
                                        <p:attrNameLst>
                                          <p:attrName>ppt_x</p:attrName>
                                        </p:attrNameLst>
                                      </p:cBhvr>
                                      <p:tavLst>
                                        <p:tav tm="0">
                                          <p:val>
                                            <p:strVal val="ppt_x"/>
                                          </p:val>
                                        </p:tav>
                                        <p:tav tm="100000">
                                          <p:val>
                                            <p:strVal val="0-ppt_w/2"/>
                                          </p:val>
                                        </p:tav>
                                      </p:tavLst>
                                    </p:anim>
                                    <p:anim calcmode="lin" valueType="num">
                                      <p:cBhvr additive="base">
                                        <p:cTn id="955" dur="2250"/>
                                        <p:tgtEl>
                                          <p:spTgt spid="165"/>
                                        </p:tgtEl>
                                        <p:attrNameLst>
                                          <p:attrName>ppt_y</p:attrName>
                                        </p:attrNameLst>
                                      </p:cBhvr>
                                      <p:tavLst>
                                        <p:tav tm="0">
                                          <p:val>
                                            <p:strVal val="ppt_y"/>
                                          </p:val>
                                        </p:tav>
                                        <p:tav tm="100000">
                                          <p:val>
                                            <p:strVal val="1+ppt_h/2"/>
                                          </p:val>
                                        </p:tav>
                                      </p:tavLst>
                                    </p:anim>
                                    <p:set>
                                      <p:cBhvr>
                                        <p:cTn id="956" dur="1" fill="hold">
                                          <p:stCondLst>
                                            <p:cond delay="2249"/>
                                          </p:stCondLst>
                                        </p:cTn>
                                        <p:tgtEl>
                                          <p:spTgt spid="165"/>
                                        </p:tgtEl>
                                        <p:attrNameLst>
                                          <p:attrName>style.visibility</p:attrName>
                                        </p:attrNameLst>
                                      </p:cBhvr>
                                      <p:to>
                                        <p:strVal val="hidden"/>
                                      </p:to>
                                    </p:set>
                                  </p:childTnLst>
                                </p:cTn>
                              </p:par>
                              <p:par>
                                <p:cTn id="957" presetID="2" presetClass="exit" presetSubtype="12" fill="hold" grpId="2" nodeType="withEffect">
                                  <p:stCondLst>
                                    <p:cond delay="0"/>
                                  </p:stCondLst>
                                  <p:childTnLst>
                                    <p:anim calcmode="lin" valueType="num">
                                      <p:cBhvr additive="base">
                                        <p:cTn id="958" dur="2250"/>
                                        <p:tgtEl>
                                          <p:spTgt spid="166"/>
                                        </p:tgtEl>
                                        <p:attrNameLst>
                                          <p:attrName>ppt_x</p:attrName>
                                        </p:attrNameLst>
                                      </p:cBhvr>
                                      <p:tavLst>
                                        <p:tav tm="0">
                                          <p:val>
                                            <p:strVal val="ppt_x"/>
                                          </p:val>
                                        </p:tav>
                                        <p:tav tm="100000">
                                          <p:val>
                                            <p:strVal val="0-ppt_w/2"/>
                                          </p:val>
                                        </p:tav>
                                      </p:tavLst>
                                    </p:anim>
                                    <p:anim calcmode="lin" valueType="num">
                                      <p:cBhvr additive="base">
                                        <p:cTn id="959" dur="2250"/>
                                        <p:tgtEl>
                                          <p:spTgt spid="166"/>
                                        </p:tgtEl>
                                        <p:attrNameLst>
                                          <p:attrName>ppt_y</p:attrName>
                                        </p:attrNameLst>
                                      </p:cBhvr>
                                      <p:tavLst>
                                        <p:tav tm="0">
                                          <p:val>
                                            <p:strVal val="ppt_y"/>
                                          </p:val>
                                        </p:tav>
                                        <p:tav tm="100000">
                                          <p:val>
                                            <p:strVal val="1+ppt_h/2"/>
                                          </p:val>
                                        </p:tav>
                                      </p:tavLst>
                                    </p:anim>
                                    <p:set>
                                      <p:cBhvr>
                                        <p:cTn id="960" dur="1" fill="hold">
                                          <p:stCondLst>
                                            <p:cond delay="2249"/>
                                          </p:stCondLst>
                                        </p:cTn>
                                        <p:tgtEl>
                                          <p:spTgt spid="166"/>
                                        </p:tgtEl>
                                        <p:attrNameLst>
                                          <p:attrName>style.visibility</p:attrName>
                                        </p:attrNameLst>
                                      </p:cBhvr>
                                      <p:to>
                                        <p:strVal val="hidden"/>
                                      </p:to>
                                    </p:set>
                                  </p:childTnLst>
                                </p:cTn>
                              </p:par>
                              <p:par>
                                <p:cTn id="961" presetID="2" presetClass="exit" presetSubtype="12" fill="hold" grpId="2" nodeType="withEffect">
                                  <p:stCondLst>
                                    <p:cond delay="0"/>
                                  </p:stCondLst>
                                  <p:childTnLst>
                                    <p:anim calcmode="lin" valueType="num">
                                      <p:cBhvr additive="base">
                                        <p:cTn id="962" dur="2250"/>
                                        <p:tgtEl>
                                          <p:spTgt spid="163"/>
                                        </p:tgtEl>
                                        <p:attrNameLst>
                                          <p:attrName>ppt_x</p:attrName>
                                        </p:attrNameLst>
                                      </p:cBhvr>
                                      <p:tavLst>
                                        <p:tav tm="0">
                                          <p:val>
                                            <p:strVal val="ppt_x"/>
                                          </p:val>
                                        </p:tav>
                                        <p:tav tm="100000">
                                          <p:val>
                                            <p:strVal val="0-ppt_w/2"/>
                                          </p:val>
                                        </p:tav>
                                      </p:tavLst>
                                    </p:anim>
                                    <p:anim calcmode="lin" valueType="num">
                                      <p:cBhvr additive="base">
                                        <p:cTn id="963" dur="2250"/>
                                        <p:tgtEl>
                                          <p:spTgt spid="163"/>
                                        </p:tgtEl>
                                        <p:attrNameLst>
                                          <p:attrName>ppt_y</p:attrName>
                                        </p:attrNameLst>
                                      </p:cBhvr>
                                      <p:tavLst>
                                        <p:tav tm="0">
                                          <p:val>
                                            <p:strVal val="ppt_y"/>
                                          </p:val>
                                        </p:tav>
                                        <p:tav tm="100000">
                                          <p:val>
                                            <p:strVal val="1+ppt_h/2"/>
                                          </p:val>
                                        </p:tav>
                                      </p:tavLst>
                                    </p:anim>
                                    <p:set>
                                      <p:cBhvr>
                                        <p:cTn id="964" dur="1" fill="hold">
                                          <p:stCondLst>
                                            <p:cond delay="2249"/>
                                          </p:stCondLst>
                                        </p:cTn>
                                        <p:tgtEl>
                                          <p:spTgt spid="163"/>
                                        </p:tgtEl>
                                        <p:attrNameLst>
                                          <p:attrName>style.visibility</p:attrName>
                                        </p:attrNameLst>
                                      </p:cBhvr>
                                      <p:to>
                                        <p:strVal val="hidden"/>
                                      </p:to>
                                    </p:set>
                                  </p:childTnLst>
                                </p:cTn>
                              </p:par>
                              <p:par>
                                <p:cTn id="965" presetID="2" presetClass="exit" presetSubtype="12" fill="hold" grpId="2" nodeType="withEffect">
                                  <p:stCondLst>
                                    <p:cond delay="0"/>
                                  </p:stCondLst>
                                  <p:childTnLst>
                                    <p:anim calcmode="lin" valueType="num">
                                      <p:cBhvr additive="base">
                                        <p:cTn id="966" dur="2250"/>
                                        <p:tgtEl>
                                          <p:spTgt spid="164"/>
                                        </p:tgtEl>
                                        <p:attrNameLst>
                                          <p:attrName>ppt_x</p:attrName>
                                        </p:attrNameLst>
                                      </p:cBhvr>
                                      <p:tavLst>
                                        <p:tav tm="0">
                                          <p:val>
                                            <p:strVal val="ppt_x"/>
                                          </p:val>
                                        </p:tav>
                                        <p:tav tm="100000">
                                          <p:val>
                                            <p:strVal val="0-ppt_w/2"/>
                                          </p:val>
                                        </p:tav>
                                      </p:tavLst>
                                    </p:anim>
                                    <p:anim calcmode="lin" valueType="num">
                                      <p:cBhvr additive="base">
                                        <p:cTn id="967" dur="2250"/>
                                        <p:tgtEl>
                                          <p:spTgt spid="164"/>
                                        </p:tgtEl>
                                        <p:attrNameLst>
                                          <p:attrName>ppt_y</p:attrName>
                                        </p:attrNameLst>
                                      </p:cBhvr>
                                      <p:tavLst>
                                        <p:tav tm="0">
                                          <p:val>
                                            <p:strVal val="ppt_y"/>
                                          </p:val>
                                        </p:tav>
                                        <p:tav tm="100000">
                                          <p:val>
                                            <p:strVal val="1+ppt_h/2"/>
                                          </p:val>
                                        </p:tav>
                                      </p:tavLst>
                                    </p:anim>
                                    <p:set>
                                      <p:cBhvr>
                                        <p:cTn id="968" dur="1" fill="hold">
                                          <p:stCondLst>
                                            <p:cond delay="2249"/>
                                          </p:stCondLst>
                                        </p:cTn>
                                        <p:tgtEl>
                                          <p:spTgt spid="164"/>
                                        </p:tgtEl>
                                        <p:attrNameLst>
                                          <p:attrName>style.visibility</p:attrName>
                                        </p:attrNameLst>
                                      </p:cBhvr>
                                      <p:to>
                                        <p:strVal val="hidden"/>
                                      </p:to>
                                    </p:set>
                                  </p:childTnLst>
                                </p:cTn>
                              </p:par>
                              <p:par>
                                <p:cTn id="969" presetID="19" presetClass="exit" presetSubtype="10" fill="hold" grpId="3" nodeType="withEffect">
                                  <p:stCondLst>
                                    <p:cond delay="0"/>
                                  </p:stCondLst>
                                  <p:childTnLst>
                                    <p:anim calcmode="lin" valueType="num">
                                      <p:cBhvr>
                                        <p:cTn id="970" dur="2250"/>
                                        <p:tgtEl>
                                          <p:spTgt spid="2"/>
                                        </p:tgtEl>
                                        <p:attrNameLst>
                                          <p:attrName>ppt_h</p:attrName>
                                        </p:attrNameLst>
                                      </p:cBhvr>
                                      <p:tavLst>
                                        <p:tav tm="0">
                                          <p:val>
                                            <p:strVal val="ppt_h"/>
                                          </p:val>
                                        </p:tav>
                                        <p:tav tm="100000">
                                          <p:val>
                                            <p:strVal val="ppt_h"/>
                                          </p:val>
                                        </p:tav>
                                      </p:tavLst>
                                    </p:anim>
                                    <p:anim calcmode="lin" valueType="num">
                                      <p:cBhvr>
                                        <p:cTn id="971" dur="225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2249"/>
                                          </p:stCondLst>
                                        </p:cTn>
                                        <p:tgtEl>
                                          <p:spTgt spid="2"/>
                                        </p:tgtEl>
                                        <p:attrNameLst>
                                          <p:attrName>style.visibility</p:attrName>
                                        </p:attrNameLst>
                                      </p:cBhvr>
                                      <p:to>
                                        <p:strVal val="hidden"/>
                                      </p:to>
                                    </p:set>
                                  </p:childTnLst>
                                </p:cTn>
                              </p:par>
                              <p:par>
                                <p:cTn id="973" presetID="19" presetClass="exit" presetSubtype="10" fill="hold" grpId="3" nodeType="withEffect">
                                  <p:stCondLst>
                                    <p:cond delay="0"/>
                                  </p:stCondLst>
                                  <p:childTnLst>
                                    <p:anim calcmode="lin" valueType="num">
                                      <p:cBhvr>
                                        <p:cTn id="974" dur="2250"/>
                                        <p:tgtEl>
                                          <p:spTgt spid="4"/>
                                        </p:tgtEl>
                                        <p:attrNameLst>
                                          <p:attrName>ppt_h</p:attrName>
                                        </p:attrNameLst>
                                      </p:cBhvr>
                                      <p:tavLst>
                                        <p:tav tm="0">
                                          <p:val>
                                            <p:strVal val="ppt_h"/>
                                          </p:val>
                                        </p:tav>
                                        <p:tav tm="100000">
                                          <p:val>
                                            <p:strVal val="ppt_h"/>
                                          </p:val>
                                        </p:tav>
                                      </p:tavLst>
                                    </p:anim>
                                    <p:anim calcmode="lin" valueType="num">
                                      <p:cBhvr>
                                        <p:cTn id="975" dur="22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2249"/>
                                          </p:stCondLst>
                                        </p:cTn>
                                        <p:tgtEl>
                                          <p:spTgt spid="4"/>
                                        </p:tgtEl>
                                        <p:attrNameLst>
                                          <p:attrName>style.visibility</p:attrName>
                                        </p:attrNameLst>
                                      </p:cBhvr>
                                      <p:to>
                                        <p:strVal val="hidden"/>
                                      </p:to>
                                    </p:set>
                                  </p:childTnLst>
                                </p:cTn>
                              </p:par>
                              <p:par>
                                <p:cTn id="977" presetID="19" presetClass="exit" presetSubtype="10" fill="hold" grpId="3" nodeType="withEffect">
                                  <p:stCondLst>
                                    <p:cond delay="0"/>
                                  </p:stCondLst>
                                  <p:childTnLst>
                                    <p:anim calcmode="lin" valueType="num">
                                      <p:cBhvr>
                                        <p:cTn id="978" dur="2250"/>
                                        <p:tgtEl>
                                          <p:spTgt spid="7"/>
                                        </p:tgtEl>
                                        <p:attrNameLst>
                                          <p:attrName>ppt_h</p:attrName>
                                        </p:attrNameLst>
                                      </p:cBhvr>
                                      <p:tavLst>
                                        <p:tav tm="0">
                                          <p:val>
                                            <p:strVal val="ppt_h"/>
                                          </p:val>
                                        </p:tav>
                                        <p:tav tm="100000">
                                          <p:val>
                                            <p:strVal val="ppt_h"/>
                                          </p:val>
                                        </p:tav>
                                      </p:tavLst>
                                    </p:anim>
                                    <p:anim calcmode="lin" valueType="num">
                                      <p:cBhvr>
                                        <p:cTn id="979" dur="22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2249"/>
                                          </p:stCondLst>
                                        </p:cTn>
                                        <p:tgtEl>
                                          <p:spTgt spid="7"/>
                                        </p:tgtEl>
                                        <p:attrNameLst>
                                          <p:attrName>style.visibility</p:attrName>
                                        </p:attrNameLst>
                                      </p:cBhvr>
                                      <p:to>
                                        <p:strVal val="hidden"/>
                                      </p:to>
                                    </p:set>
                                  </p:childTnLst>
                                </p:cTn>
                              </p:par>
                              <p:par>
                                <p:cTn id="981" presetID="19" presetClass="exit" presetSubtype="10" fill="hold" grpId="3" nodeType="withEffect">
                                  <p:stCondLst>
                                    <p:cond delay="0"/>
                                  </p:stCondLst>
                                  <p:childTnLst>
                                    <p:anim calcmode="lin" valueType="num">
                                      <p:cBhvr>
                                        <p:cTn id="982" dur="2250"/>
                                        <p:tgtEl>
                                          <p:spTgt spid="8"/>
                                        </p:tgtEl>
                                        <p:attrNameLst>
                                          <p:attrName>ppt_h</p:attrName>
                                        </p:attrNameLst>
                                      </p:cBhvr>
                                      <p:tavLst>
                                        <p:tav tm="0">
                                          <p:val>
                                            <p:strVal val="ppt_h"/>
                                          </p:val>
                                        </p:tav>
                                        <p:tav tm="100000">
                                          <p:val>
                                            <p:strVal val="ppt_h"/>
                                          </p:val>
                                        </p:tav>
                                      </p:tavLst>
                                    </p:anim>
                                    <p:anim calcmode="lin" valueType="num">
                                      <p:cBhvr>
                                        <p:cTn id="983" dur="22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2249"/>
                                          </p:stCondLst>
                                        </p:cTn>
                                        <p:tgtEl>
                                          <p:spTgt spid="8"/>
                                        </p:tgtEl>
                                        <p:attrNameLst>
                                          <p:attrName>style.visibility</p:attrName>
                                        </p:attrNameLst>
                                      </p:cBhvr>
                                      <p:to>
                                        <p:strVal val="hidden"/>
                                      </p:to>
                                    </p:set>
                                  </p:childTnLst>
                                </p:cTn>
                              </p:par>
                              <p:par>
                                <p:cTn id="985" presetID="19" presetClass="exit" presetSubtype="10" fill="hold" grpId="3" nodeType="withEffect">
                                  <p:stCondLst>
                                    <p:cond delay="0"/>
                                  </p:stCondLst>
                                  <p:childTnLst>
                                    <p:anim calcmode="lin" valueType="num">
                                      <p:cBhvr>
                                        <p:cTn id="986" dur="2250"/>
                                        <p:tgtEl>
                                          <p:spTgt spid="15"/>
                                        </p:tgtEl>
                                        <p:attrNameLst>
                                          <p:attrName>ppt_h</p:attrName>
                                        </p:attrNameLst>
                                      </p:cBhvr>
                                      <p:tavLst>
                                        <p:tav tm="0">
                                          <p:val>
                                            <p:strVal val="ppt_h"/>
                                          </p:val>
                                        </p:tav>
                                        <p:tav tm="100000">
                                          <p:val>
                                            <p:strVal val="ppt_h"/>
                                          </p:val>
                                        </p:tav>
                                      </p:tavLst>
                                    </p:anim>
                                    <p:anim calcmode="lin" valueType="num">
                                      <p:cBhvr>
                                        <p:cTn id="987" dur="225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2249"/>
                                          </p:stCondLst>
                                        </p:cTn>
                                        <p:tgtEl>
                                          <p:spTgt spid="15"/>
                                        </p:tgtEl>
                                        <p:attrNameLst>
                                          <p:attrName>style.visibility</p:attrName>
                                        </p:attrNameLst>
                                      </p:cBhvr>
                                      <p:to>
                                        <p:strVal val="hidden"/>
                                      </p:to>
                                    </p:set>
                                  </p:childTnLst>
                                </p:cTn>
                              </p:par>
                              <p:par>
                                <p:cTn id="989" presetID="19" presetClass="exit" presetSubtype="10" fill="hold" grpId="3" nodeType="withEffect">
                                  <p:stCondLst>
                                    <p:cond delay="0"/>
                                  </p:stCondLst>
                                  <p:childTnLst>
                                    <p:anim calcmode="lin" valueType="num">
                                      <p:cBhvr>
                                        <p:cTn id="990" dur="2250"/>
                                        <p:tgtEl>
                                          <p:spTgt spid="16"/>
                                        </p:tgtEl>
                                        <p:attrNameLst>
                                          <p:attrName>ppt_h</p:attrName>
                                        </p:attrNameLst>
                                      </p:cBhvr>
                                      <p:tavLst>
                                        <p:tav tm="0">
                                          <p:val>
                                            <p:strVal val="ppt_h"/>
                                          </p:val>
                                        </p:tav>
                                        <p:tav tm="100000">
                                          <p:val>
                                            <p:strVal val="ppt_h"/>
                                          </p:val>
                                        </p:tav>
                                      </p:tavLst>
                                    </p:anim>
                                    <p:anim calcmode="lin" valueType="num">
                                      <p:cBhvr>
                                        <p:cTn id="991" dur="225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2249"/>
                                          </p:stCondLst>
                                        </p:cTn>
                                        <p:tgtEl>
                                          <p:spTgt spid="16"/>
                                        </p:tgtEl>
                                        <p:attrNameLst>
                                          <p:attrName>style.visibility</p:attrName>
                                        </p:attrNameLst>
                                      </p:cBhvr>
                                      <p:to>
                                        <p:strVal val="hidden"/>
                                      </p:to>
                                    </p:set>
                                  </p:childTnLst>
                                </p:cTn>
                              </p:par>
                              <p:par>
                                <p:cTn id="993" presetID="19" presetClass="exit" presetSubtype="10" fill="hold" grpId="3" nodeType="withEffect">
                                  <p:stCondLst>
                                    <p:cond delay="0"/>
                                  </p:stCondLst>
                                  <p:childTnLst>
                                    <p:anim calcmode="lin" valueType="num">
                                      <p:cBhvr>
                                        <p:cTn id="994" dur="2250"/>
                                        <p:tgtEl>
                                          <p:spTgt spid="13"/>
                                        </p:tgtEl>
                                        <p:attrNameLst>
                                          <p:attrName>ppt_h</p:attrName>
                                        </p:attrNameLst>
                                      </p:cBhvr>
                                      <p:tavLst>
                                        <p:tav tm="0">
                                          <p:val>
                                            <p:strVal val="ppt_h"/>
                                          </p:val>
                                        </p:tav>
                                        <p:tav tm="100000">
                                          <p:val>
                                            <p:strVal val="ppt_h"/>
                                          </p:val>
                                        </p:tav>
                                      </p:tavLst>
                                    </p:anim>
                                    <p:anim calcmode="lin" valueType="num">
                                      <p:cBhvr>
                                        <p:cTn id="995" dur="225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2249"/>
                                          </p:stCondLst>
                                        </p:cTn>
                                        <p:tgtEl>
                                          <p:spTgt spid="13"/>
                                        </p:tgtEl>
                                        <p:attrNameLst>
                                          <p:attrName>style.visibility</p:attrName>
                                        </p:attrNameLst>
                                      </p:cBhvr>
                                      <p:to>
                                        <p:strVal val="hidden"/>
                                      </p:to>
                                    </p:set>
                                  </p:childTnLst>
                                </p:cTn>
                              </p:par>
                              <p:par>
                                <p:cTn id="997" presetID="19" presetClass="exit" presetSubtype="10" fill="hold" grpId="3" nodeType="withEffect">
                                  <p:stCondLst>
                                    <p:cond delay="0"/>
                                  </p:stCondLst>
                                  <p:childTnLst>
                                    <p:anim calcmode="lin" valueType="num">
                                      <p:cBhvr>
                                        <p:cTn id="998" dur="2250"/>
                                        <p:tgtEl>
                                          <p:spTgt spid="14"/>
                                        </p:tgtEl>
                                        <p:attrNameLst>
                                          <p:attrName>ppt_h</p:attrName>
                                        </p:attrNameLst>
                                      </p:cBhvr>
                                      <p:tavLst>
                                        <p:tav tm="0">
                                          <p:val>
                                            <p:strVal val="ppt_h"/>
                                          </p:val>
                                        </p:tav>
                                        <p:tav tm="100000">
                                          <p:val>
                                            <p:strVal val="ppt_h"/>
                                          </p:val>
                                        </p:tav>
                                      </p:tavLst>
                                    </p:anim>
                                    <p:anim calcmode="lin" valueType="num">
                                      <p:cBhvr>
                                        <p:cTn id="999" dur="225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2249"/>
                                          </p:stCondLst>
                                        </p:cTn>
                                        <p:tgtEl>
                                          <p:spTgt spid="14"/>
                                        </p:tgtEl>
                                        <p:attrNameLst>
                                          <p:attrName>style.visibility</p:attrName>
                                        </p:attrNameLst>
                                      </p:cBhvr>
                                      <p:to>
                                        <p:strVal val="hidden"/>
                                      </p:to>
                                    </p:set>
                                  </p:childTnLst>
                                </p:cTn>
                              </p:par>
                              <p:par>
                                <p:cTn id="1001" presetID="19" presetClass="exit" presetSubtype="10" fill="hold" grpId="3" nodeType="withEffect">
                                  <p:stCondLst>
                                    <p:cond delay="0"/>
                                  </p:stCondLst>
                                  <p:childTnLst>
                                    <p:anim calcmode="lin" valueType="num">
                                      <p:cBhvr>
                                        <p:cTn id="1002" dur="2250"/>
                                        <p:tgtEl>
                                          <p:spTgt spid="22"/>
                                        </p:tgtEl>
                                        <p:attrNameLst>
                                          <p:attrName>ppt_h</p:attrName>
                                        </p:attrNameLst>
                                      </p:cBhvr>
                                      <p:tavLst>
                                        <p:tav tm="0">
                                          <p:val>
                                            <p:strVal val="ppt_h"/>
                                          </p:val>
                                        </p:tav>
                                        <p:tav tm="100000">
                                          <p:val>
                                            <p:strVal val="ppt_h"/>
                                          </p:val>
                                        </p:tav>
                                      </p:tavLst>
                                    </p:anim>
                                    <p:anim calcmode="lin" valueType="num">
                                      <p:cBhvr>
                                        <p:cTn id="1003" dur="225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2249"/>
                                          </p:stCondLst>
                                        </p:cTn>
                                        <p:tgtEl>
                                          <p:spTgt spid="22"/>
                                        </p:tgtEl>
                                        <p:attrNameLst>
                                          <p:attrName>style.visibility</p:attrName>
                                        </p:attrNameLst>
                                      </p:cBhvr>
                                      <p:to>
                                        <p:strVal val="hidden"/>
                                      </p:to>
                                    </p:set>
                                  </p:childTnLst>
                                </p:cTn>
                              </p:par>
                              <p:par>
                                <p:cTn id="1005" presetID="19" presetClass="exit" presetSubtype="10" fill="hold" grpId="3" nodeType="withEffect">
                                  <p:stCondLst>
                                    <p:cond delay="0"/>
                                  </p:stCondLst>
                                  <p:childTnLst>
                                    <p:anim calcmode="lin" valueType="num">
                                      <p:cBhvr>
                                        <p:cTn id="1006" dur="2250"/>
                                        <p:tgtEl>
                                          <p:spTgt spid="23"/>
                                        </p:tgtEl>
                                        <p:attrNameLst>
                                          <p:attrName>ppt_h</p:attrName>
                                        </p:attrNameLst>
                                      </p:cBhvr>
                                      <p:tavLst>
                                        <p:tav tm="0">
                                          <p:val>
                                            <p:strVal val="ppt_h"/>
                                          </p:val>
                                        </p:tav>
                                        <p:tav tm="100000">
                                          <p:val>
                                            <p:strVal val="ppt_h"/>
                                          </p:val>
                                        </p:tav>
                                      </p:tavLst>
                                    </p:anim>
                                    <p:anim calcmode="lin" valueType="num">
                                      <p:cBhvr>
                                        <p:cTn id="1007" dur="225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2249"/>
                                          </p:stCondLst>
                                        </p:cTn>
                                        <p:tgtEl>
                                          <p:spTgt spid="23"/>
                                        </p:tgtEl>
                                        <p:attrNameLst>
                                          <p:attrName>style.visibility</p:attrName>
                                        </p:attrNameLst>
                                      </p:cBhvr>
                                      <p:to>
                                        <p:strVal val="hidden"/>
                                      </p:to>
                                    </p:set>
                                  </p:childTnLst>
                                </p:cTn>
                              </p:par>
                              <p:par>
                                <p:cTn id="1009" presetID="19" presetClass="exit" presetSubtype="10" fill="hold" grpId="3" nodeType="withEffect">
                                  <p:stCondLst>
                                    <p:cond delay="0"/>
                                  </p:stCondLst>
                                  <p:childTnLst>
                                    <p:anim calcmode="lin" valueType="num">
                                      <p:cBhvr>
                                        <p:cTn id="1010" dur="2250"/>
                                        <p:tgtEl>
                                          <p:spTgt spid="20"/>
                                        </p:tgtEl>
                                        <p:attrNameLst>
                                          <p:attrName>ppt_h</p:attrName>
                                        </p:attrNameLst>
                                      </p:cBhvr>
                                      <p:tavLst>
                                        <p:tav tm="0">
                                          <p:val>
                                            <p:strVal val="ppt_h"/>
                                          </p:val>
                                        </p:tav>
                                        <p:tav tm="100000">
                                          <p:val>
                                            <p:strVal val="ppt_h"/>
                                          </p:val>
                                        </p:tav>
                                      </p:tavLst>
                                    </p:anim>
                                    <p:anim calcmode="lin" valueType="num">
                                      <p:cBhvr>
                                        <p:cTn id="1011" dur="225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2249"/>
                                          </p:stCondLst>
                                        </p:cTn>
                                        <p:tgtEl>
                                          <p:spTgt spid="20"/>
                                        </p:tgtEl>
                                        <p:attrNameLst>
                                          <p:attrName>style.visibility</p:attrName>
                                        </p:attrNameLst>
                                      </p:cBhvr>
                                      <p:to>
                                        <p:strVal val="hidden"/>
                                      </p:to>
                                    </p:set>
                                  </p:childTnLst>
                                </p:cTn>
                              </p:par>
                              <p:par>
                                <p:cTn id="1013" presetID="19" presetClass="exit" presetSubtype="10" fill="hold" grpId="3" nodeType="withEffect">
                                  <p:stCondLst>
                                    <p:cond delay="0"/>
                                  </p:stCondLst>
                                  <p:childTnLst>
                                    <p:anim calcmode="lin" valueType="num">
                                      <p:cBhvr>
                                        <p:cTn id="1014" dur="2250"/>
                                        <p:tgtEl>
                                          <p:spTgt spid="21"/>
                                        </p:tgtEl>
                                        <p:attrNameLst>
                                          <p:attrName>ppt_h</p:attrName>
                                        </p:attrNameLst>
                                      </p:cBhvr>
                                      <p:tavLst>
                                        <p:tav tm="0">
                                          <p:val>
                                            <p:strVal val="ppt_h"/>
                                          </p:val>
                                        </p:tav>
                                        <p:tav tm="100000">
                                          <p:val>
                                            <p:strVal val="ppt_h"/>
                                          </p:val>
                                        </p:tav>
                                      </p:tavLst>
                                    </p:anim>
                                    <p:anim calcmode="lin" valueType="num">
                                      <p:cBhvr>
                                        <p:cTn id="1015" dur="22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2249"/>
                                          </p:stCondLst>
                                        </p:cTn>
                                        <p:tgtEl>
                                          <p:spTgt spid="21"/>
                                        </p:tgtEl>
                                        <p:attrNameLst>
                                          <p:attrName>style.visibility</p:attrName>
                                        </p:attrNameLst>
                                      </p:cBhvr>
                                      <p:to>
                                        <p:strVal val="hidden"/>
                                      </p:to>
                                    </p:set>
                                  </p:childTnLst>
                                </p:cTn>
                              </p:par>
                              <p:par>
                                <p:cTn id="1017" presetID="19" presetClass="exit" presetSubtype="10" fill="hold" grpId="3" nodeType="withEffect">
                                  <p:stCondLst>
                                    <p:cond delay="0"/>
                                  </p:stCondLst>
                                  <p:childTnLst>
                                    <p:anim calcmode="lin" valueType="num">
                                      <p:cBhvr>
                                        <p:cTn id="1018" dur="2250"/>
                                        <p:tgtEl>
                                          <p:spTgt spid="45"/>
                                        </p:tgtEl>
                                        <p:attrNameLst>
                                          <p:attrName>ppt_h</p:attrName>
                                        </p:attrNameLst>
                                      </p:cBhvr>
                                      <p:tavLst>
                                        <p:tav tm="0">
                                          <p:val>
                                            <p:strVal val="ppt_h"/>
                                          </p:val>
                                        </p:tav>
                                        <p:tav tm="100000">
                                          <p:val>
                                            <p:strVal val="ppt_h"/>
                                          </p:val>
                                        </p:tav>
                                      </p:tavLst>
                                    </p:anim>
                                    <p:anim calcmode="lin" valueType="num">
                                      <p:cBhvr>
                                        <p:cTn id="1019" dur="225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2249"/>
                                          </p:stCondLst>
                                        </p:cTn>
                                        <p:tgtEl>
                                          <p:spTgt spid="45"/>
                                        </p:tgtEl>
                                        <p:attrNameLst>
                                          <p:attrName>style.visibility</p:attrName>
                                        </p:attrNameLst>
                                      </p:cBhvr>
                                      <p:to>
                                        <p:strVal val="hidden"/>
                                      </p:to>
                                    </p:set>
                                  </p:childTnLst>
                                </p:cTn>
                              </p:par>
                              <p:par>
                                <p:cTn id="1021" presetID="19" presetClass="exit" presetSubtype="10" fill="hold" grpId="3" nodeType="withEffect">
                                  <p:stCondLst>
                                    <p:cond delay="0"/>
                                  </p:stCondLst>
                                  <p:childTnLst>
                                    <p:anim calcmode="lin" valueType="num">
                                      <p:cBhvr>
                                        <p:cTn id="1022" dur="2250"/>
                                        <p:tgtEl>
                                          <p:spTgt spid="46"/>
                                        </p:tgtEl>
                                        <p:attrNameLst>
                                          <p:attrName>ppt_h</p:attrName>
                                        </p:attrNameLst>
                                      </p:cBhvr>
                                      <p:tavLst>
                                        <p:tav tm="0">
                                          <p:val>
                                            <p:strVal val="ppt_h"/>
                                          </p:val>
                                        </p:tav>
                                        <p:tav tm="100000">
                                          <p:val>
                                            <p:strVal val="ppt_h"/>
                                          </p:val>
                                        </p:tav>
                                      </p:tavLst>
                                    </p:anim>
                                    <p:anim calcmode="lin" valueType="num">
                                      <p:cBhvr>
                                        <p:cTn id="1023" dur="225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2249"/>
                                          </p:stCondLst>
                                        </p:cTn>
                                        <p:tgtEl>
                                          <p:spTgt spid="46"/>
                                        </p:tgtEl>
                                        <p:attrNameLst>
                                          <p:attrName>style.visibility</p:attrName>
                                        </p:attrNameLst>
                                      </p:cBhvr>
                                      <p:to>
                                        <p:strVal val="hidden"/>
                                      </p:to>
                                    </p:set>
                                  </p:childTnLst>
                                </p:cTn>
                              </p:par>
                              <p:par>
                                <p:cTn id="1025" presetID="19" presetClass="exit" presetSubtype="10" fill="hold" grpId="3" nodeType="withEffect">
                                  <p:stCondLst>
                                    <p:cond delay="0"/>
                                  </p:stCondLst>
                                  <p:childTnLst>
                                    <p:anim calcmode="lin" valueType="num">
                                      <p:cBhvr>
                                        <p:cTn id="1026" dur="2250"/>
                                        <p:tgtEl>
                                          <p:spTgt spid="43"/>
                                        </p:tgtEl>
                                        <p:attrNameLst>
                                          <p:attrName>ppt_h</p:attrName>
                                        </p:attrNameLst>
                                      </p:cBhvr>
                                      <p:tavLst>
                                        <p:tav tm="0">
                                          <p:val>
                                            <p:strVal val="ppt_h"/>
                                          </p:val>
                                        </p:tav>
                                        <p:tav tm="100000">
                                          <p:val>
                                            <p:strVal val="ppt_h"/>
                                          </p:val>
                                        </p:tav>
                                      </p:tavLst>
                                    </p:anim>
                                    <p:anim calcmode="lin" valueType="num">
                                      <p:cBhvr>
                                        <p:cTn id="1027" dur="225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2249"/>
                                          </p:stCondLst>
                                        </p:cTn>
                                        <p:tgtEl>
                                          <p:spTgt spid="43"/>
                                        </p:tgtEl>
                                        <p:attrNameLst>
                                          <p:attrName>style.visibility</p:attrName>
                                        </p:attrNameLst>
                                      </p:cBhvr>
                                      <p:to>
                                        <p:strVal val="hidden"/>
                                      </p:to>
                                    </p:set>
                                  </p:childTnLst>
                                </p:cTn>
                              </p:par>
                              <p:par>
                                <p:cTn id="1029" presetID="19" presetClass="exit" presetSubtype="10" fill="hold" grpId="3" nodeType="withEffect">
                                  <p:stCondLst>
                                    <p:cond delay="0"/>
                                  </p:stCondLst>
                                  <p:childTnLst>
                                    <p:anim calcmode="lin" valueType="num">
                                      <p:cBhvr>
                                        <p:cTn id="1030" dur="2250"/>
                                        <p:tgtEl>
                                          <p:spTgt spid="44"/>
                                        </p:tgtEl>
                                        <p:attrNameLst>
                                          <p:attrName>ppt_h</p:attrName>
                                        </p:attrNameLst>
                                      </p:cBhvr>
                                      <p:tavLst>
                                        <p:tav tm="0">
                                          <p:val>
                                            <p:strVal val="ppt_h"/>
                                          </p:val>
                                        </p:tav>
                                        <p:tav tm="100000">
                                          <p:val>
                                            <p:strVal val="ppt_h"/>
                                          </p:val>
                                        </p:tav>
                                      </p:tavLst>
                                    </p:anim>
                                    <p:anim calcmode="lin" valueType="num">
                                      <p:cBhvr>
                                        <p:cTn id="1031" dur="225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2249"/>
                                          </p:stCondLst>
                                        </p:cTn>
                                        <p:tgtEl>
                                          <p:spTgt spid="44"/>
                                        </p:tgtEl>
                                        <p:attrNameLst>
                                          <p:attrName>style.visibility</p:attrName>
                                        </p:attrNameLst>
                                      </p:cBhvr>
                                      <p:to>
                                        <p:strVal val="hidden"/>
                                      </p:to>
                                    </p:set>
                                  </p:childTnLst>
                                </p:cTn>
                              </p:par>
                              <p:par>
                                <p:cTn id="1033" presetID="19" presetClass="exit" presetSubtype="10" fill="hold" grpId="3" nodeType="withEffect">
                                  <p:stCondLst>
                                    <p:cond delay="0"/>
                                  </p:stCondLst>
                                  <p:childTnLst>
                                    <p:anim calcmode="lin" valueType="num">
                                      <p:cBhvr>
                                        <p:cTn id="1034" dur="2250"/>
                                        <p:tgtEl>
                                          <p:spTgt spid="39"/>
                                        </p:tgtEl>
                                        <p:attrNameLst>
                                          <p:attrName>ppt_h</p:attrName>
                                        </p:attrNameLst>
                                      </p:cBhvr>
                                      <p:tavLst>
                                        <p:tav tm="0">
                                          <p:val>
                                            <p:strVal val="ppt_h"/>
                                          </p:val>
                                        </p:tav>
                                        <p:tav tm="100000">
                                          <p:val>
                                            <p:strVal val="ppt_h"/>
                                          </p:val>
                                        </p:tav>
                                      </p:tavLst>
                                    </p:anim>
                                    <p:anim calcmode="lin" valueType="num">
                                      <p:cBhvr>
                                        <p:cTn id="1035" dur="225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2249"/>
                                          </p:stCondLst>
                                        </p:cTn>
                                        <p:tgtEl>
                                          <p:spTgt spid="39"/>
                                        </p:tgtEl>
                                        <p:attrNameLst>
                                          <p:attrName>style.visibility</p:attrName>
                                        </p:attrNameLst>
                                      </p:cBhvr>
                                      <p:to>
                                        <p:strVal val="hidden"/>
                                      </p:to>
                                    </p:set>
                                  </p:childTnLst>
                                </p:cTn>
                              </p:par>
                              <p:par>
                                <p:cTn id="1037" presetID="19" presetClass="exit" presetSubtype="10" fill="hold" grpId="3" nodeType="withEffect">
                                  <p:stCondLst>
                                    <p:cond delay="0"/>
                                  </p:stCondLst>
                                  <p:childTnLst>
                                    <p:anim calcmode="lin" valueType="num">
                                      <p:cBhvr>
                                        <p:cTn id="1038" dur="2250"/>
                                        <p:tgtEl>
                                          <p:spTgt spid="40"/>
                                        </p:tgtEl>
                                        <p:attrNameLst>
                                          <p:attrName>ppt_h</p:attrName>
                                        </p:attrNameLst>
                                      </p:cBhvr>
                                      <p:tavLst>
                                        <p:tav tm="0">
                                          <p:val>
                                            <p:strVal val="ppt_h"/>
                                          </p:val>
                                        </p:tav>
                                        <p:tav tm="100000">
                                          <p:val>
                                            <p:strVal val="ppt_h"/>
                                          </p:val>
                                        </p:tav>
                                      </p:tavLst>
                                    </p:anim>
                                    <p:anim calcmode="lin" valueType="num">
                                      <p:cBhvr>
                                        <p:cTn id="1039" dur="225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2249"/>
                                          </p:stCondLst>
                                        </p:cTn>
                                        <p:tgtEl>
                                          <p:spTgt spid="40"/>
                                        </p:tgtEl>
                                        <p:attrNameLst>
                                          <p:attrName>style.visibility</p:attrName>
                                        </p:attrNameLst>
                                      </p:cBhvr>
                                      <p:to>
                                        <p:strVal val="hidden"/>
                                      </p:to>
                                    </p:set>
                                  </p:childTnLst>
                                </p:cTn>
                              </p:par>
                              <p:par>
                                <p:cTn id="1041" presetID="19" presetClass="exit" presetSubtype="10" fill="hold" grpId="3" nodeType="withEffect">
                                  <p:stCondLst>
                                    <p:cond delay="0"/>
                                  </p:stCondLst>
                                  <p:childTnLst>
                                    <p:anim calcmode="lin" valueType="num">
                                      <p:cBhvr>
                                        <p:cTn id="1042" dur="2250"/>
                                        <p:tgtEl>
                                          <p:spTgt spid="37"/>
                                        </p:tgtEl>
                                        <p:attrNameLst>
                                          <p:attrName>ppt_h</p:attrName>
                                        </p:attrNameLst>
                                      </p:cBhvr>
                                      <p:tavLst>
                                        <p:tav tm="0">
                                          <p:val>
                                            <p:strVal val="ppt_h"/>
                                          </p:val>
                                        </p:tav>
                                        <p:tav tm="100000">
                                          <p:val>
                                            <p:strVal val="ppt_h"/>
                                          </p:val>
                                        </p:tav>
                                      </p:tavLst>
                                    </p:anim>
                                    <p:anim calcmode="lin" valueType="num">
                                      <p:cBhvr>
                                        <p:cTn id="1043" dur="225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2249"/>
                                          </p:stCondLst>
                                        </p:cTn>
                                        <p:tgtEl>
                                          <p:spTgt spid="37"/>
                                        </p:tgtEl>
                                        <p:attrNameLst>
                                          <p:attrName>style.visibility</p:attrName>
                                        </p:attrNameLst>
                                      </p:cBhvr>
                                      <p:to>
                                        <p:strVal val="hidden"/>
                                      </p:to>
                                    </p:set>
                                  </p:childTnLst>
                                </p:cTn>
                              </p:par>
                              <p:par>
                                <p:cTn id="1045" presetID="19" presetClass="exit" presetSubtype="10" fill="hold" grpId="3" nodeType="withEffect">
                                  <p:stCondLst>
                                    <p:cond delay="0"/>
                                  </p:stCondLst>
                                  <p:childTnLst>
                                    <p:anim calcmode="lin" valueType="num">
                                      <p:cBhvr>
                                        <p:cTn id="1046" dur="2250"/>
                                        <p:tgtEl>
                                          <p:spTgt spid="38"/>
                                        </p:tgtEl>
                                        <p:attrNameLst>
                                          <p:attrName>ppt_h</p:attrName>
                                        </p:attrNameLst>
                                      </p:cBhvr>
                                      <p:tavLst>
                                        <p:tav tm="0">
                                          <p:val>
                                            <p:strVal val="ppt_h"/>
                                          </p:val>
                                        </p:tav>
                                        <p:tav tm="100000">
                                          <p:val>
                                            <p:strVal val="ppt_h"/>
                                          </p:val>
                                        </p:tav>
                                      </p:tavLst>
                                    </p:anim>
                                    <p:anim calcmode="lin" valueType="num">
                                      <p:cBhvr>
                                        <p:cTn id="1047" dur="225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2249"/>
                                          </p:stCondLst>
                                        </p:cTn>
                                        <p:tgtEl>
                                          <p:spTgt spid="38"/>
                                        </p:tgtEl>
                                        <p:attrNameLst>
                                          <p:attrName>style.visibility</p:attrName>
                                        </p:attrNameLst>
                                      </p:cBhvr>
                                      <p:to>
                                        <p:strVal val="hidden"/>
                                      </p:to>
                                    </p:set>
                                  </p:childTnLst>
                                </p:cTn>
                              </p:par>
                              <p:par>
                                <p:cTn id="1049" presetID="19" presetClass="exit" presetSubtype="10" fill="hold" grpId="3" nodeType="withEffect">
                                  <p:stCondLst>
                                    <p:cond delay="0"/>
                                  </p:stCondLst>
                                  <p:childTnLst>
                                    <p:anim calcmode="lin" valueType="num">
                                      <p:cBhvr>
                                        <p:cTn id="1050" dur="2250"/>
                                        <p:tgtEl>
                                          <p:spTgt spid="33"/>
                                        </p:tgtEl>
                                        <p:attrNameLst>
                                          <p:attrName>ppt_h</p:attrName>
                                        </p:attrNameLst>
                                      </p:cBhvr>
                                      <p:tavLst>
                                        <p:tav tm="0">
                                          <p:val>
                                            <p:strVal val="ppt_h"/>
                                          </p:val>
                                        </p:tav>
                                        <p:tav tm="100000">
                                          <p:val>
                                            <p:strVal val="ppt_h"/>
                                          </p:val>
                                        </p:tav>
                                      </p:tavLst>
                                    </p:anim>
                                    <p:anim calcmode="lin" valueType="num">
                                      <p:cBhvr>
                                        <p:cTn id="1051" dur="22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2249"/>
                                          </p:stCondLst>
                                        </p:cTn>
                                        <p:tgtEl>
                                          <p:spTgt spid="33"/>
                                        </p:tgtEl>
                                        <p:attrNameLst>
                                          <p:attrName>style.visibility</p:attrName>
                                        </p:attrNameLst>
                                      </p:cBhvr>
                                      <p:to>
                                        <p:strVal val="hidden"/>
                                      </p:to>
                                    </p:set>
                                  </p:childTnLst>
                                </p:cTn>
                              </p:par>
                              <p:par>
                                <p:cTn id="1053" presetID="19" presetClass="exit" presetSubtype="10" fill="hold" grpId="3" nodeType="withEffect">
                                  <p:stCondLst>
                                    <p:cond delay="0"/>
                                  </p:stCondLst>
                                  <p:childTnLst>
                                    <p:anim calcmode="lin" valueType="num">
                                      <p:cBhvr>
                                        <p:cTn id="1054" dur="2250"/>
                                        <p:tgtEl>
                                          <p:spTgt spid="34"/>
                                        </p:tgtEl>
                                        <p:attrNameLst>
                                          <p:attrName>ppt_h</p:attrName>
                                        </p:attrNameLst>
                                      </p:cBhvr>
                                      <p:tavLst>
                                        <p:tav tm="0">
                                          <p:val>
                                            <p:strVal val="ppt_h"/>
                                          </p:val>
                                        </p:tav>
                                        <p:tav tm="100000">
                                          <p:val>
                                            <p:strVal val="ppt_h"/>
                                          </p:val>
                                        </p:tav>
                                      </p:tavLst>
                                    </p:anim>
                                    <p:anim calcmode="lin" valueType="num">
                                      <p:cBhvr>
                                        <p:cTn id="1055" dur="22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2249"/>
                                          </p:stCondLst>
                                        </p:cTn>
                                        <p:tgtEl>
                                          <p:spTgt spid="34"/>
                                        </p:tgtEl>
                                        <p:attrNameLst>
                                          <p:attrName>style.visibility</p:attrName>
                                        </p:attrNameLst>
                                      </p:cBhvr>
                                      <p:to>
                                        <p:strVal val="hidden"/>
                                      </p:to>
                                    </p:set>
                                  </p:childTnLst>
                                </p:cTn>
                              </p:par>
                              <p:par>
                                <p:cTn id="1057" presetID="19" presetClass="exit" presetSubtype="10" fill="hold" grpId="3" nodeType="withEffect">
                                  <p:stCondLst>
                                    <p:cond delay="0"/>
                                  </p:stCondLst>
                                  <p:childTnLst>
                                    <p:anim calcmode="lin" valueType="num">
                                      <p:cBhvr>
                                        <p:cTn id="1058" dur="2250"/>
                                        <p:tgtEl>
                                          <p:spTgt spid="31"/>
                                        </p:tgtEl>
                                        <p:attrNameLst>
                                          <p:attrName>ppt_h</p:attrName>
                                        </p:attrNameLst>
                                      </p:cBhvr>
                                      <p:tavLst>
                                        <p:tav tm="0">
                                          <p:val>
                                            <p:strVal val="ppt_h"/>
                                          </p:val>
                                        </p:tav>
                                        <p:tav tm="100000">
                                          <p:val>
                                            <p:strVal val="ppt_h"/>
                                          </p:val>
                                        </p:tav>
                                      </p:tavLst>
                                    </p:anim>
                                    <p:anim calcmode="lin" valueType="num">
                                      <p:cBhvr>
                                        <p:cTn id="1059" dur="22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2249"/>
                                          </p:stCondLst>
                                        </p:cTn>
                                        <p:tgtEl>
                                          <p:spTgt spid="31"/>
                                        </p:tgtEl>
                                        <p:attrNameLst>
                                          <p:attrName>style.visibility</p:attrName>
                                        </p:attrNameLst>
                                      </p:cBhvr>
                                      <p:to>
                                        <p:strVal val="hidden"/>
                                      </p:to>
                                    </p:set>
                                  </p:childTnLst>
                                </p:cTn>
                              </p:par>
                              <p:par>
                                <p:cTn id="1061" presetID="19" presetClass="exit" presetSubtype="10" fill="hold" grpId="3" nodeType="withEffect">
                                  <p:stCondLst>
                                    <p:cond delay="0"/>
                                  </p:stCondLst>
                                  <p:childTnLst>
                                    <p:anim calcmode="lin" valueType="num">
                                      <p:cBhvr>
                                        <p:cTn id="1062" dur="2250"/>
                                        <p:tgtEl>
                                          <p:spTgt spid="32"/>
                                        </p:tgtEl>
                                        <p:attrNameLst>
                                          <p:attrName>ppt_h</p:attrName>
                                        </p:attrNameLst>
                                      </p:cBhvr>
                                      <p:tavLst>
                                        <p:tav tm="0">
                                          <p:val>
                                            <p:strVal val="ppt_h"/>
                                          </p:val>
                                        </p:tav>
                                        <p:tav tm="100000">
                                          <p:val>
                                            <p:strVal val="ppt_h"/>
                                          </p:val>
                                        </p:tav>
                                      </p:tavLst>
                                    </p:anim>
                                    <p:anim calcmode="lin" valueType="num">
                                      <p:cBhvr>
                                        <p:cTn id="1063" dur="22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2249"/>
                                          </p:stCondLst>
                                        </p:cTn>
                                        <p:tgtEl>
                                          <p:spTgt spid="32"/>
                                        </p:tgtEl>
                                        <p:attrNameLst>
                                          <p:attrName>style.visibility</p:attrName>
                                        </p:attrNameLst>
                                      </p:cBhvr>
                                      <p:to>
                                        <p:strVal val="hidden"/>
                                      </p:to>
                                    </p:set>
                                  </p:childTnLst>
                                </p:cTn>
                              </p:par>
                              <p:par>
                                <p:cTn id="1065" presetID="19" presetClass="exit" presetSubtype="10" fill="hold" grpId="3" nodeType="withEffect">
                                  <p:stCondLst>
                                    <p:cond delay="0"/>
                                  </p:stCondLst>
                                  <p:childTnLst>
                                    <p:anim calcmode="lin" valueType="num">
                                      <p:cBhvr>
                                        <p:cTn id="1066" dur="2250"/>
                                        <p:tgtEl>
                                          <p:spTgt spid="67"/>
                                        </p:tgtEl>
                                        <p:attrNameLst>
                                          <p:attrName>ppt_h</p:attrName>
                                        </p:attrNameLst>
                                      </p:cBhvr>
                                      <p:tavLst>
                                        <p:tav tm="0">
                                          <p:val>
                                            <p:strVal val="ppt_h"/>
                                          </p:val>
                                        </p:tav>
                                        <p:tav tm="100000">
                                          <p:val>
                                            <p:strVal val="ppt_h"/>
                                          </p:val>
                                        </p:tav>
                                      </p:tavLst>
                                    </p:anim>
                                    <p:anim calcmode="lin" valueType="num">
                                      <p:cBhvr>
                                        <p:cTn id="1067" dur="225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2249"/>
                                          </p:stCondLst>
                                        </p:cTn>
                                        <p:tgtEl>
                                          <p:spTgt spid="67"/>
                                        </p:tgtEl>
                                        <p:attrNameLst>
                                          <p:attrName>style.visibility</p:attrName>
                                        </p:attrNameLst>
                                      </p:cBhvr>
                                      <p:to>
                                        <p:strVal val="hidden"/>
                                      </p:to>
                                    </p:set>
                                  </p:childTnLst>
                                </p:cTn>
                              </p:par>
                              <p:par>
                                <p:cTn id="1069" presetID="19" presetClass="exit" presetSubtype="10" fill="hold" grpId="3" nodeType="withEffect">
                                  <p:stCondLst>
                                    <p:cond delay="0"/>
                                  </p:stCondLst>
                                  <p:childTnLst>
                                    <p:anim calcmode="lin" valueType="num">
                                      <p:cBhvr>
                                        <p:cTn id="1070" dur="2250"/>
                                        <p:tgtEl>
                                          <p:spTgt spid="68"/>
                                        </p:tgtEl>
                                        <p:attrNameLst>
                                          <p:attrName>ppt_h</p:attrName>
                                        </p:attrNameLst>
                                      </p:cBhvr>
                                      <p:tavLst>
                                        <p:tav tm="0">
                                          <p:val>
                                            <p:strVal val="ppt_h"/>
                                          </p:val>
                                        </p:tav>
                                        <p:tav tm="100000">
                                          <p:val>
                                            <p:strVal val="ppt_h"/>
                                          </p:val>
                                        </p:tav>
                                      </p:tavLst>
                                    </p:anim>
                                    <p:anim calcmode="lin" valueType="num">
                                      <p:cBhvr>
                                        <p:cTn id="1071" dur="225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2249"/>
                                          </p:stCondLst>
                                        </p:cTn>
                                        <p:tgtEl>
                                          <p:spTgt spid="68"/>
                                        </p:tgtEl>
                                        <p:attrNameLst>
                                          <p:attrName>style.visibility</p:attrName>
                                        </p:attrNameLst>
                                      </p:cBhvr>
                                      <p:to>
                                        <p:strVal val="hidden"/>
                                      </p:to>
                                    </p:set>
                                  </p:childTnLst>
                                </p:cTn>
                              </p:par>
                              <p:par>
                                <p:cTn id="1073" presetID="19" presetClass="exit" presetSubtype="10" fill="hold" grpId="3" nodeType="withEffect">
                                  <p:stCondLst>
                                    <p:cond delay="0"/>
                                  </p:stCondLst>
                                  <p:childTnLst>
                                    <p:anim calcmode="lin" valueType="num">
                                      <p:cBhvr>
                                        <p:cTn id="1074" dur="2250"/>
                                        <p:tgtEl>
                                          <p:spTgt spid="65"/>
                                        </p:tgtEl>
                                        <p:attrNameLst>
                                          <p:attrName>ppt_h</p:attrName>
                                        </p:attrNameLst>
                                      </p:cBhvr>
                                      <p:tavLst>
                                        <p:tav tm="0">
                                          <p:val>
                                            <p:strVal val="ppt_h"/>
                                          </p:val>
                                        </p:tav>
                                        <p:tav tm="100000">
                                          <p:val>
                                            <p:strVal val="ppt_h"/>
                                          </p:val>
                                        </p:tav>
                                      </p:tavLst>
                                    </p:anim>
                                    <p:anim calcmode="lin" valueType="num">
                                      <p:cBhvr>
                                        <p:cTn id="1075" dur="225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2249"/>
                                          </p:stCondLst>
                                        </p:cTn>
                                        <p:tgtEl>
                                          <p:spTgt spid="65"/>
                                        </p:tgtEl>
                                        <p:attrNameLst>
                                          <p:attrName>style.visibility</p:attrName>
                                        </p:attrNameLst>
                                      </p:cBhvr>
                                      <p:to>
                                        <p:strVal val="hidden"/>
                                      </p:to>
                                    </p:set>
                                  </p:childTnLst>
                                </p:cTn>
                              </p:par>
                              <p:par>
                                <p:cTn id="1077" presetID="19" presetClass="exit" presetSubtype="10" fill="hold" grpId="3" nodeType="withEffect">
                                  <p:stCondLst>
                                    <p:cond delay="0"/>
                                  </p:stCondLst>
                                  <p:childTnLst>
                                    <p:anim calcmode="lin" valueType="num">
                                      <p:cBhvr>
                                        <p:cTn id="1078" dur="2250"/>
                                        <p:tgtEl>
                                          <p:spTgt spid="66"/>
                                        </p:tgtEl>
                                        <p:attrNameLst>
                                          <p:attrName>ppt_h</p:attrName>
                                        </p:attrNameLst>
                                      </p:cBhvr>
                                      <p:tavLst>
                                        <p:tav tm="0">
                                          <p:val>
                                            <p:strVal val="ppt_h"/>
                                          </p:val>
                                        </p:tav>
                                        <p:tav tm="100000">
                                          <p:val>
                                            <p:strVal val="ppt_h"/>
                                          </p:val>
                                        </p:tav>
                                      </p:tavLst>
                                    </p:anim>
                                    <p:anim calcmode="lin" valueType="num">
                                      <p:cBhvr>
                                        <p:cTn id="1079" dur="225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2249"/>
                                          </p:stCondLst>
                                        </p:cTn>
                                        <p:tgtEl>
                                          <p:spTgt spid="66"/>
                                        </p:tgtEl>
                                        <p:attrNameLst>
                                          <p:attrName>style.visibility</p:attrName>
                                        </p:attrNameLst>
                                      </p:cBhvr>
                                      <p:to>
                                        <p:strVal val="hidden"/>
                                      </p:to>
                                    </p:set>
                                  </p:childTnLst>
                                </p:cTn>
                              </p:par>
                              <p:par>
                                <p:cTn id="1081" presetID="19" presetClass="exit" presetSubtype="10" fill="hold" grpId="3" nodeType="withEffect">
                                  <p:stCondLst>
                                    <p:cond delay="0"/>
                                  </p:stCondLst>
                                  <p:childTnLst>
                                    <p:anim calcmode="lin" valueType="num">
                                      <p:cBhvr>
                                        <p:cTn id="1082" dur="2250"/>
                                        <p:tgtEl>
                                          <p:spTgt spid="61"/>
                                        </p:tgtEl>
                                        <p:attrNameLst>
                                          <p:attrName>ppt_h</p:attrName>
                                        </p:attrNameLst>
                                      </p:cBhvr>
                                      <p:tavLst>
                                        <p:tav tm="0">
                                          <p:val>
                                            <p:strVal val="ppt_h"/>
                                          </p:val>
                                        </p:tav>
                                        <p:tav tm="100000">
                                          <p:val>
                                            <p:strVal val="ppt_h"/>
                                          </p:val>
                                        </p:tav>
                                      </p:tavLst>
                                    </p:anim>
                                    <p:anim calcmode="lin" valueType="num">
                                      <p:cBhvr>
                                        <p:cTn id="1083" dur="225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2249"/>
                                          </p:stCondLst>
                                        </p:cTn>
                                        <p:tgtEl>
                                          <p:spTgt spid="61"/>
                                        </p:tgtEl>
                                        <p:attrNameLst>
                                          <p:attrName>style.visibility</p:attrName>
                                        </p:attrNameLst>
                                      </p:cBhvr>
                                      <p:to>
                                        <p:strVal val="hidden"/>
                                      </p:to>
                                    </p:set>
                                  </p:childTnLst>
                                </p:cTn>
                              </p:par>
                              <p:par>
                                <p:cTn id="1085" presetID="19" presetClass="exit" presetSubtype="10" fill="hold" grpId="3" nodeType="withEffect">
                                  <p:stCondLst>
                                    <p:cond delay="0"/>
                                  </p:stCondLst>
                                  <p:childTnLst>
                                    <p:anim calcmode="lin" valueType="num">
                                      <p:cBhvr>
                                        <p:cTn id="1086" dur="2250"/>
                                        <p:tgtEl>
                                          <p:spTgt spid="62"/>
                                        </p:tgtEl>
                                        <p:attrNameLst>
                                          <p:attrName>ppt_h</p:attrName>
                                        </p:attrNameLst>
                                      </p:cBhvr>
                                      <p:tavLst>
                                        <p:tav tm="0">
                                          <p:val>
                                            <p:strVal val="ppt_h"/>
                                          </p:val>
                                        </p:tav>
                                        <p:tav tm="100000">
                                          <p:val>
                                            <p:strVal val="ppt_h"/>
                                          </p:val>
                                        </p:tav>
                                      </p:tavLst>
                                    </p:anim>
                                    <p:anim calcmode="lin" valueType="num">
                                      <p:cBhvr>
                                        <p:cTn id="1087" dur="225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2249"/>
                                          </p:stCondLst>
                                        </p:cTn>
                                        <p:tgtEl>
                                          <p:spTgt spid="62"/>
                                        </p:tgtEl>
                                        <p:attrNameLst>
                                          <p:attrName>style.visibility</p:attrName>
                                        </p:attrNameLst>
                                      </p:cBhvr>
                                      <p:to>
                                        <p:strVal val="hidden"/>
                                      </p:to>
                                    </p:set>
                                  </p:childTnLst>
                                </p:cTn>
                              </p:par>
                              <p:par>
                                <p:cTn id="1089" presetID="19" presetClass="exit" presetSubtype="10" fill="hold" grpId="3" nodeType="withEffect">
                                  <p:stCondLst>
                                    <p:cond delay="0"/>
                                  </p:stCondLst>
                                  <p:childTnLst>
                                    <p:anim calcmode="lin" valueType="num">
                                      <p:cBhvr>
                                        <p:cTn id="1090" dur="2250"/>
                                        <p:tgtEl>
                                          <p:spTgt spid="59"/>
                                        </p:tgtEl>
                                        <p:attrNameLst>
                                          <p:attrName>ppt_h</p:attrName>
                                        </p:attrNameLst>
                                      </p:cBhvr>
                                      <p:tavLst>
                                        <p:tav tm="0">
                                          <p:val>
                                            <p:strVal val="ppt_h"/>
                                          </p:val>
                                        </p:tav>
                                        <p:tav tm="100000">
                                          <p:val>
                                            <p:strVal val="ppt_h"/>
                                          </p:val>
                                        </p:tav>
                                      </p:tavLst>
                                    </p:anim>
                                    <p:anim calcmode="lin" valueType="num">
                                      <p:cBhvr>
                                        <p:cTn id="1091" dur="225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2249"/>
                                          </p:stCondLst>
                                        </p:cTn>
                                        <p:tgtEl>
                                          <p:spTgt spid="59"/>
                                        </p:tgtEl>
                                        <p:attrNameLst>
                                          <p:attrName>style.visibility</p:attrName>
                                        </p:attrNameLst>
                                      </p:cBhvr>
                                      <p:to>
                                        <p:strVal val="hidden"/>
                                      </p:to>
                                    </p:set>
                                  </p:childTnLst>
                                </p:cTn>
                              </p:par>
                              <p:par>
                                <p:cTn id="1093" presetID="19" presetClass="exit" presetSubtype="10" fill="hold" grpId="3" nodeType="withEffect">
                                  <p:stCondLst>
                                    <p:cond delay="0"/>
                                  </p:stCondLst>
                                  <p:childTnLst>
                                    <p:anim calcmode="lin" valueType="num">
                                      <p:cBhvr>
                                        <p:cTn id="1094" dur="2250"/>
                                        <p:tgtEl>
                                          <p:spTgt spid="60"/>
                                        </p:tgtEl>
                                        <p:attrNameLst>
                                          <p:attrName>ppt_h</p:attrName>
                                        </p:attrNameLst>
                                      </p:cBhvr>
                                      <p:tavLst>
                                        <p:tav tm="0">
                                          <p:val>
                                            <p:strVal val="ppt_h"/>
                                          </p:val>
                                        </p:tav>
                                        <p:tav tm="100000">
                                          <p:val>
                                            <p:strVal val="ppt_h"/>
                                          </p:val>
                                        </p:tav>
                                      </p:tavLst>
                                    </p:anim>
                                    <p:anim calcmode="lin" valueType="num">
                                      <p:cBhvr>
                                        <p:cTn id="1095" dur="225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2249"/>
                                          </p:stCondLst>
                                        </p:cTn>
                                        <p:tgtEl>
                                          <p:spTgt spid="60"/>
                                        </p:tgtEl>
                                        <p:attrNameLst>
                                          <p:attrName>style.visibility</p:attrName>
                                        </p:attrNameLst>
                                      </p:cBhvr>
                                      <p:to>
                                        <p:strVal val="hidden"/>
                                      </p:to>
                                    </p:set>
                                  </p:childTnLst>
                                </p:cTn>
                              </p:par>
                              <p:par>
                                <p:cTn id="1097" presetID="19" presetClass="exit" presetSubtype="10" fill="hold" grpId="3" nodeType="withEffect">
                                  <p:stCondLst>
                                    <p:cond delay="0"/>
                                  </p:stCondLst>
                                  <p:childTnLst>
                                    <p:anim calcmode="lin" valueType="num">
                                      <p:cBhvr>
                                        <p:cTn id="1098" dur="2250"/>
                                        <p:tgtEl>
                                          <p:spTgt spid="55"/>
                                        </p:tgtEl>
                                        <p:attrNameLst>
                                          <p:attrName>ppt_h</p:attrName>
                                        </p:attrNameLst>
                                      </p:cBhvr>
                                      <p:tavLst>
                                        <p:tav tm="0">
                                          <p:val>
                                            <p:strVal val="ppt_h"/>
                                          </p:val>
                                        </p:tav>
                                        <p:tav tm="100000">
                                          <p:val>
                                            <p:strVal val="ppt_h"/>
                                          </p:val>
                                        </p:tav>
                                      </p:tavLst>
                                    </p:anim>
                                    <p:anim calcmode="lin" valueType="num">
                                      <p:cBhvr>
                                        <p:cTn id="1099" dur="225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2249"/>
                                          </p:stCondLst>
                                        </p:cTn>
                                        <p:tgtEl>
                                          <p:spTgt spid="55"/>
                                        </p:tgtEl>
                                        <p:attrNameLst>
                                          <p:attrName>style.visibility</p:attrName>
                                        </p:attrNameLst>
                                      </p:cBhvr>
                                      <p:to>
                                        <p:strVal val="hidden"/>
                                      </p:to>
                                    </p:set>
                                  </p:childTnLst>
                                </p:cTn>
                              </p:par>
                              <p:par>
                                <p:cTn id="1101" presetID="19" presetClass="exit" presetSubtype="10" fill="hold" grpId="3" nodeType="withEffect">
                                  <p:stCondLst>
                                    <p:cond delay="0"/>
                                  </p:stCondLst>
                                  <p:childTnLst>
                                    <p:anim calcmode="lin" valueType="num">
                                      <p:cBhvr>
                                        <p:cTn id="1102" dur="2250"/>
                                        <p:tgtEl>
                                          <p:spTgt spid="56"/>
                                        </p:tgtEl>
                                        <p:attrNameLst>
                                          <p:attrName>ppt_h</p:attrName>
                                        </p:attrNameLst>
                                      </p:cBhvr>
                                      <p:tavLst>
                                        <p:tav tm="0">
                                          <p:val>
                                            <p:strVal val="ppt_h"/>
                                          </p:val>
                                        </p:tav>
                                        <p:tav tm="100000">
                                          <p:val>
                                            <p:strVal val="ppt_h"/>
                                          </p:val>
                                        </p:tav>
                                      </p:tavLst>
                                    </p:anim>
                                    <p:anim calcmode="lin" valueType="num">
                                      <p:cBhvr>
                                        <p:cTn id="1103" dur="225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2249"/>
                                          </p:stCondLst>
                                        </p:cTn>
                                        <p:tgtEl>
                                          <p:spTgt spid="56"/>
                                        </p:tgtEl>
                                        <p:attrNameLst>
                                          <p:attrName>style.visibility</p:attrName>
                                        </p:attrNameLst>
                                      </p:cBhvr>
                                      <p:to>
                                        <p:strVal val="hidden"/>
                                      </p:to>
                                    </p:set>
                                  </p:childTnLst>
                                </p:cTn>
                              </p:par>
                              <p:par>
                                <p:cTn id="1105" presetID="19" presetClass="exit" presetSubtype="10" fill="hold" grpId="3" nodeType="withEffect">
                                  <p:stCondLst>
                                    <p:cond delay="0"/>
                                  </p:stCondLst>
                                  <p:childTnLst>
                                    <p:anim calcmode="lin" valueType="num">
                                      <p:cBhvr>
                                        <p:cTn id="1106" dur="2250"/>
                                        <p:tgtEl>
                                          <p:spTgt spid="53"/>
                                        </p:tgtEl>
                                        <p:attrNameLst>
                                          <p:attrName>ppt_h</p:attrName>
                                        </p:attrNameLst>
                                      </p:cBhvr>
                                      <p:tavLst>
                                        <p:tav tm="0">
                                          <p:val>
                                            <p:strVal val="ppt_h"/>
                                          </p:val>
                                        </p:tav>
                                        <p:tav tm="100000">
                                          <p:val>
                                            <p:strVal val="ppt_h"/>
                                          </p:val>
                                        </p:tav>
                                      </p:tavLst>
                                    </p:anim>
                                    <p:anim calcmode="lin" valueType="num">
                                      <p:cBhvr>
                                        <p:cTn id="1107" dur="225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2249"/>
                                          </p:stCondLst>
                                        </p:cTn>
                                        <p:tgtEl>
                                          <p:spTgt spid="53"/>
                                        </p:tgtEl>
                                        <p:attrNameLst>
                                          <p:attrName>style.visibility</p:attrName>
                                        </p:attrNameLst>
                                      </p:cBhvr>
                                      <p:to>
                                        <p:strVal val="hidden"/>
                                      </p:to>
                                    </p:set>
                                  </p:childTnLst>
                                </p:cTn>
                              </p:par>
                              <p:par>
                                <p:cTn id="1109" presetID="19" presetClass="exit" presetSubtype="10" fill="hold" grpId="3" nodeType="withEffect">
                                  <p:stCondLst>
                                    <p:cond delay="0"/>
                                  </p:stCondLst>
                                  <p:childTnLst>
                                    <p:anim calcmode="lin" valueType="num">
                                      <p:cBhvr>
                                        <p:cTn id="1110" dur="2250"/>
                                        <p:tgtEl>
                                          <p:spTgt spid="54"/>
                                        </p:tgtEl>
                                        <p:attrNameLst>
                                          <p:attrName>ppt_h</p:attrName>
                                        </p:attrNameLst>
                                      </p:cBhvr>
                                      <p:tavLst>
                                        <p:tav tm="0">
                                          <p:val>
                                            <p:strVal val="ppt_h"/>
                                          </p:val>
                                        </p:tav>
                                        <p:tav tm="100000">
                                          <p:val>
                                            <p:strVal val="ppt_h"/>
                                          </p:val>
                                        </p:tav>
                                      </p:tavLst>
                                    </p:anim>
                                    <p:anim calcmode="lin" valueType="num">
                                      <p:cBhvr>
                                        <p:cTn id="1111" dur="225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2" dur="1" fill="hold">
                                          <p:stCondLst>
                                            <p:cond delay="2249"/>
                                          </p:stCondLst>
                                        </p:cTn>
                                        <p:tgtEl>
                                          <p:spTgt spid="54"/>
                                        </p:tgtEl>
                                        <p:attrNameLst>
                                          <p:attrName>style.visibility</p:attrName>
                                        </p:attrNameLst>
                                      </p:cBhvr>
                                      <p:to>
                                        <p:strVal val="hidden"/>
                                      </p:to>
                                    </p:set>
                                  </p:childTnLst>
                                </p:cTn>
                              </p:par>
                              <p:par>
                                <p:cTn id="1113" presetID="19" presetClass="exit" presetSubtype="10" fill="hold" grpId="3" nodeType="withEffect">
                                  <p:stCondLst>
                                    <p:cond delay="0"/>
                                  </p:stCondLst>
                                  <p:childTnLst>
                                    <p:anim calcmode="lin" valueType="num">
                                      <p:cBhvr>
                                        <p:cTn id="1114" dur="2250"/>
                                        <p:tgtEl>
                                          <p:spTgt spid="89"/>
                                        </p:tgtEl>
                                        <p:attrNameLst>
                                          <p:attrName>ppt_h</p:attrName>
                                        </p:attrNameLst>
                                      </p:cBhvr>
                                      <p:tavLst>
                                        <p:tav tm="0">
                                          <p:val>
                                            <p:strVal val="ppt_h"/>
                                          </p:val>
                                        </p:tav>
                                        <p:tav tm="100000">
                                          <p:val>
                                            <p:strVal val="ppt_h"/>
                                          </p:val>
                                        </p:tav>
                                      </p:tavLst>
                                    </p:anim>
                                    <p:anim calcmode="lin" valueType="num">
                                      <p:cBhvr>
                                        <p:cTn id="1115" dur="225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6" dur="1" fill="hold">
                                          <p:stCondLst>
                                            <p:cond delay="2249"/>
                                          </p:stCondLst>
                                        </p:cTn>
                                        <p:tgtEl>
                                          <p:spTgt spid="89"/>
                                        </p:tgtEl>
                                        <p:attrNameLst>
                                          <p:attrName>style.visibility</p:attrName>
                                        </p:attrNameLst>
                                      </p:cBhvr>
                                      <p:to>
                                        <p:strVal val="hidden"/>
                                      </p:to>
                                    </p:set>
                                  </p:childTnLst>
                                </p:cTn>
                              </p:par>
                              <p:par>
                                <p:cTn id="1117" presetID="19" presetClass="exit" presetSubtype="10" fill="hold" grpId="3" nodeType="withEffect">
                                  <p:stCondLst>
                                    <p:cond delay="0"/>
                                  </p:stCondLst>
                                  <p:childTnLst>
                                    <p:anim calcmode="lin" valueType="num">
                                      <p:cBhvr>
                                        <p:cTn id="1118" dur="2250"/>
                                        <p:tgtEl>
                                          <p:spTgt spid="90"/>
                                        </p:tgtEl>
                                        <p:attrNameLst>
                                          <p:attrName>ppt_h</p:attrName>
                                        </p:attrNameLst>
                                      </p:cBhvr>
                                      <p:tavLst>
                                        <p:tav tm="0">
                                          <p:val>
                                            <p:strVal val="ppt_h"/>
                                          </p:val>
                                        </p:tav>
                                        <p:tav tm="100000">
                                          <p:val>
                                            <p:strVal val="ppt_h"/>
                                          </p:val>
                                        </p:tav>
                                      </p:tavLst>
                                    </p:anim>
                                    <p:anim calcmode="lin" valueType="num">
                                      <p:cBhvr>
                                        <p:cTn id="1119" dur="225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0" dur="1" fill="hold">
                                          <p:stCondLst>
                                            <p:cond delay="2249"/>
                                          </p:stCondLst>
                                        </p:cTn>
                                        <p:tgtEl>
                                          <p:spTgt spid="90"/>
                                        </p:tgtEl>
                                        <p:attrNameLst>
                                          <p:attrName>style.visibility</p:attrName>
                                        </p:attrNameLst>
                                      </p:cBhvr>
                                      <p:to>
                                        <p:strVal val="hidden"/>
                                      </p:to>
                                    </p:set>
                                  </p:childTnLst>
                                </p:cTn>
                              </p:par>
                              <p:par>
                                <p:cTn id="1121" presetID="19" presetClass="exit" presetSubtype="10" fill="hold" grpId="3" nodeType="withEffect">
                                  <p:stCondLst>
                                    <p:cond delay="0"/>
                                  </p:stCondLst>
                                  <p:childTnLst>
                                    <p:anim calcmode="lin" valueType="num">
                                      <p:cBhvr>
                                        <p:cTn id="1122" dur="2250"/>
                                        <p:tgtEl>
                                          <p:spTgt spid="87"/>
                                        </p:tgtEl>
                                        <p:attrNameLst>
                                          <p:attrName>ppt_h</p:attrName>
                                        </p:attrNameLst>
                                      </p:cBhvr>
                                      <p:tavLst>
                                        <p:tav tm="0">
                                          <p:val>
                                            <p:strVal val="ppt_h"/>
                                          </p:val>
                                        </p:tav>
                                        <p:tav tm="100000">
                                          <p:val>
                                            <p:strVal val="ppt_h"/>
                                          </p:val>
                                        </p:tav>
                                      </p:tavLst>
                                    </p:anim>
                                    <p:anim calcmode="lin" valueType="num">
                                      <p:cBhvr>
                                        <p:cTn id="1123" dur="225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4" dur="1" fill="hold">
                                          <p:stCondLst>
                                            <p:cond delay="2249"/>
                                          </p:stCondLst>
                                        </p:cTn>
                                        <p:tgtEl>
                                          <p:spTgt spid="87"/>
                                        </p:tgtEl>
                                        <p:attrNameLst>
                                          <p:attrName>style.visibility</p:attrName>
                                        </p:attrNameLst>
                                      </p:cBhvr>
                                      <p:to>
                                        <p:strVal val="hidden"/>
                                      </p:to>
                                    </p:set>
                                  </p:childTnLst>
                                </p:cTn>
                              </p:par>
                              <p:par>
                                <p:cTn id="1125" presetID="19" presetClass="exit" presetSubtype="10" fill="hold" grpId="3" nodeType="withEffect">
                                  <p:stCondLst>
                                    <p:cond delay="0"/>
                                  </p:stCondLst>
                                  <p:childTnLst>
                                    <p:anim calcmode="lin" valueType="num">
                                      <p:cBhvr>
                                        <p:cTn id="1126" dur="2250"/>
                                        <p:tgtEl>
                                          <p:spTgt spid="88"/>
                                        </p:tgtEl>
                                        <p:attrNameLst>
                                          <p:attrName>ppt_h</p:attrName>
                                        </p:attrNameLst>
                                      </p:cBhvr>
                                      <p:tavLst>
                                        <p:tav tm="0">
                                          <p:val>
                                            <p:strVal val="ppt_h"/>
                                          </p:val>
                                        </p:tav>
                                        <p:tav tm="100000">
                                          <p:val>
                                            <p:strVal val="ppt_h"/>
                                          </p:val>
                                        </p:tav>
                                      </p:tavLst>
                                    </p:anim>
                                    <p:anim calcmode="lin" valueType="num">
                                      <p:cBhvr>
                                        <p:cTn id="1127" dur="225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8" dur="1" fill="hold">
                                          <p:stCondLst>
                                            <p:cond delay="2249"/>
                                          </p:stCondLst>
                                        </p:cTn>
                                        <p:tgtEl>
                                          <p:spTgt spid="88"/>
                                        </p:tgtEl>
                                        <p:attrNameLst>
                                          <p:attrName>style.visibility</p:attrName>
                                        </p:attrNameLst>
                                      </p:cBhvr>
                                      <p:to>
                                        <p:strVal val="hidden"/>
                                      </p:to>
                                    </p:set>
                                  </p:childTnLst>
                                </p:cTn>
                              </p:par>
                              <p:par>
                                <p:cTn id="1129" presetID="19" presetClass="exit" presetSubtype="10" fill="hold" grpId="3" nodeType="withEffect">
                                  <p:stCondLst>
                                    <p:cond delay="0"/>
                                  </p:stCondLst>
                                  <p:childTnLst>
                                    <p:anim calcmode="lin" valueType="num">
                                      <p:cBhvr>
                                        <p:cTn id="1130" dur="2250"/>
                                        <p:tgtEl>
                                          <p:spTgt spid="83"/>
                                        </p:tgtEl>
                                        <p:attrNameLst>
                                          <p:attrName>ppt_h</p:attrName>
                                        </p:attrNameLst>
                                      </p:cBhvr>
                                      <p:tavLst>
                                        <p:tav tm="0">
                                          <p:val>
                                            <p:strVal val="ppt_h"/>
                                          </p:val>
                                        </p:tav>
                                        <p:tav tm="100000">
                                          <p:val>
                                            <p:strVal val="ppt_h"/>
                                          </p:val>
                                        </p:tav>
                                      </p:tavLst>
                                    </p:anim>
                                    <p:anim calcmode="lin" valueType="num">
                                      <p:cBhvr>
                                        <p:cTn id="1131" dur="225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32" dur="1" fill="hold">
                                          <p:stCondLst>
                                            <p:cond delay="2249"/>
                                          </p:stCondLst>
                                        </p:cTn>
                                        <p:tgtEl>
                                          <p:spTgt spid="83"/>
                                        </p:tgtEl>
                                        <p:attrNameLst>
                                          <p:attrName>style.visibility</p:attrName>
                                        </p:attrNameLst>
                                      </p:cBhvr>
                                      <p:to>
                                        <p:strVal val="hidden"/>
                                      </p:to>
                                    </p:set>
                                  </p:childTnLst>
                                </p:cTn>
                              </p:par>
                              <p:par>
                                <p:cTn id="1133" presetID="19" presetClass="exit" presetSubtype="10" fill="hold" grpId="3" nodeType="withEffect">
                                  <p:stCondLst>
                                    <p:cond delay="0"/>
                                  </p:stCondLst>
                                  <p:childTnLst>
                                    <p:anim calcmode="lin" valueType="num">
                                      <p:cBhvr>
                                        <p:cTn id="1134" dur="2250"/>
                                        <p:tgtEl>
                                          <p:spTgt spid="84"/>
                                        </p:tgtEl>
                                        <p:attrNameLst>
                                          <p:attrName>ppt_h</p:attrName>
                                        </p:attrNameLst>
                                      </p:cBhvr>
                                      <p:tavLst>
                                        <p:tav tm="0">
                                          <p:val>
                                            <p:strVal val="ppt_h"/>
                                          </p:val>
                                        </p:tav>
                                        <p:tav tm="100000">
                                          <p:val>
                                            <p:strVal val="ppt_h"/>
                                          </p:val>
                                        </p:tav>
                                      </p:tavLst>
                                    </p:anim>
                                    <p:anim calcmode="lin" valueType="num">
                                      <p:cBhvr>
                                        <p:cTn id="1135" dur="225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36" dur="1" fill="hold">
                                          <p:stCondLst>
                                            <p:cond delay="2249"/>
                                          </p:stCondLst>
                                        </p:cTn>
                                        <p:tgtEl>
                                          <p:spTgt spid="84"/>
                                        </p:tgtEl>
                                        <p:attrNameLst>
                                          <p:attrName>style.visibility</p:attrName>
                                        </p:attrNameLst>
                                      </p:cBhvr>
                                      <p:to>
                                        <p:strVal val="hidden"/>
                                      </p:to>
                                    </p:set>
                                  </p:childTnLst>
                                </p:cTn>
                              </p:par>
                              <p:par>
                                <p:cTn id="1137" presetID="19" presetClass="exit" presetSubtype="10" fill="hold" grpId="3" nodeType="withEffect">
                                  <p:stCondLst>
                                    <p:cond delay="0"/>
                                  </p:stCondLst>
                                  <p:childTnLst>
                                    <p:anim calcmode="lin" valueType="num">
                                      <p:cBhvr>
                                        <p:cTn id="1138" dur="2250"/>
                                        <p:tgtEl>
                                          <p:spTgt spid="81"/>
                                        </p:tgtEl>
                                        <p:attrNameLst>
                                          <p:attrName>ppt_h</p:attrName>
                                        </p:attrNameLst>
                                      </p:cBhvr>
                                      <p:tavLst>
                                        <p:tav tm="0">
                                          <p:val>
                                            <p:strVal val="ppt_h"/>
                                          </p:val>
                                        </p:tav>
                                        <p:tav tm="100000">
                                          <p:val>
                                            <p:strVal val="ppt_h"/>
                                          </p:val>
                                        </p:tav>
                                      </p:tavLst>
                                    </p:anim>
                                    <p:anim calcmode="lin" valueType="num">
                                      <p:cBhvr>
                                        <p:cTn id="1139" dur="225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0" dur="1" fill="hold">
                                          <p:stCondLst>
                                            <p:cond delay="2249"/>
                                          </p:stCondLst>
                                        </p:cTn>
                                        <p:tgtEl>
                                          <p:spTgt spid="81"/>
                                        </p:tgtEl>
                                        <p:attrNameLst>
                                          <p:attrName>style.visibility</p:attrName>
                                        </p:attrNameLst>
                                      </p:cBhvr>
                                      <p:to>
                                        <p:strVal val="hidden"/>
                                      </p:to>
                                    </p:set>
                                  </p:childTnLst>
                                </p:cTn>
                              </p:par>
                              <p:par>
                                <p:cTn id="1141" presetID="19" presetClass="exit" presetSubtype="10" fill="hold" grpId="3" nodeType="withEffect">
                                  <p:stCondLst>
                                    <p:cond delay="0"/>
                                  </p:stCondLst>
                                  <p:childTnLst>
                                    <p:anim calcmode="lin" valueType="num">
                                      <p:cBhvr>
                                        <p:cTn id="1142" dur="2250"/>
                                        <p:tgtEl>
                                          <p:spTgt spid="82"/>
                                        </p:tgtEl>
                                        <p:attrNameLst>
                                          <p:attrName>ppt_h</p:attrName>
                                        </p:attrNameLst>
                                      </p:cBhvr>
                                      <p:tavLst>
                                        <p:tav tm="0">
                                          <p:val>
                                            <p:strVal val="ppt_h"/>
                                          </p:val>
                                        </p:tav>
                                        <p:tav tm="100000">
                                          <p:val>
                                            <p:strVal val="ppt_h"/>
                                          </p:val>
                                        </p:tav>
                                      </p:tavLst>
                                    </p:anim>
                                    <p:anim calcmode="lin" valueType="num">
                                      <p:cBhvr>
                                        <p:cTn id="1143" dur="225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4" dur="1" fill="hold">
                                          <p:stCondLst>
                                            <p:cond delay="2249"/>
                                          </p:stCondLst>
                                        </p:cTn>
                                        <p:tgtEl>
                                          <p:spTgt spid="82"/>
                                        </p:tgtEl>
                                        <p:attrNameLst>
                                          <p:attrName>style.visibility</p:attrName>
                                        </p:attrNameLst>
                                      </p:cBhvr>
                                      <p:to>
                                        <p:strVal val="hidden"/>
                                      </p:to>
                                    </p:set>
                                  </p:childTnLst>
                                </p:cTn>
                              </p:par>
                              <p:par>
                                <p:cTn id="1145" presetID="19" presetClass="exit" presetSubtype="10" fill="hold" grpId="3" nodeType="withEffect">
                                  <p:stCondLst>
                                    <p:cond delay="0"/>
                                  </p:stCondLst>
                                  <p:childTnLst>
                                    <p:anim calcmode="lin" valueType="num">
                                      <p:cBhvr>
                                        <p:cTn id="1146" dur="2250"/>
                                        <p:tgtEl>
                                          <p:spTgt spid="77"/>
                                        </p:tgtEl>
                                        <p:attrNameLst>
                                          <p:attrName>ppt_h</p:attrName>
                                        </p:attrNameLst>
                                      </p:cBhvr>
                                      <p:tavLst>
                                        <p:tav tm="0">
                                          <p:val>
                                            <p:strVal val="ppt_h"/>
                                          </p:val>
                                        </p:tav>
                                        <p:tav tm="100000">
                                          <p:val>
                                            <p:strVal val="ppt_h"/>
                                          </p:val>
                                        </p:tav>
                                      </p:tavLst>
                                    </p:anim>
                                    <p:anim calcmode="lin" valueType="num">
                                      <p:cBhvr>
                                        <p:cTn id="1147" dur="225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8" dur="1" fill="hold">
                                          <p:stCondLst>
                                            <p:cond delay="2249"/>
                                          </p:stCondLst>
                                        </p:cTn>
                                        <p:tgtEl>
                                          <p:spTgt spid="77"/>
                                        </p:tgtEl>
                                        <p:attrNameLst>
                                          <p:attrName>style.visibility</p:attrName>
                                        </p:attrNameLst>
                                      </p:cBhvr>
                                      <p:to>
                                        <p:strVal val="hidden"/>
                                      </p:to>
                                    </p:set>
                                  </p:childTnLst>
                                </p:cTn>
                              </p:par>
                              <p:par>
                                <p:cTn id="1149" presetID="19" presetClass="exit" presetSubtype="10" fill="hold" grpId="3" nodeType="withEffect">
                                  <p:stCondLst>
                                    <p:cond delay="0"/>
                                  </p:stCondLst>
                                  <p:childTnLst>
                                    <p:anim calcmode="lin" valueType="num">
                                      <p:cBhvr>
                                        <p:cTn id="1150" dur="2250"/>
                                        <p:tgtEl>
                                          <p:spTgt spid="78"/>
                                        </p:tgtEl>
                                        <p:attrNameLst>
                                          <p:attrName>ppt_h</p:attrName>
                                        </p:attrNameLst>
                                      </p:cBhvr>
                                      <p:tavLst>
                                        <p:tav tm="0">
                                          <p:val>
                                            <p:strVal val="ppt_h"/>
                                          </p:val>
                                        </p:tav>
                                        <p:tav tm="100000">
                                          <p:val>
                                            <p:strVal val="ppt_h"/>
                                          </p:val>
                                        </p:tav>
                                      </p:tavLst>
                                    </p:anim>
                                    <p:anim calcmode="lin" valueType="num">
                                      <p:cBhvr>
                                        <p:cTn id="1151" dur="225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52" dur="1" fill="hold">
                                          <p:stCondLst>
                                            <p:cond delay="2249"/>
                                          </p:stCondLst>
                                        </p:cTn>
                                        <p:tgtEl>
                                          <p:spTgt spid="78"/>
                                        </p:tgtEl>
                                        <p:attrNameLst>
                                          <p:attrName>style.visibility</p:attrName>
                                        </p:attrNameLst>
                                      </p:cBhvr>
                                      <p:to>
                                        <p:strVal val="hidden"/>
                                      </p:to>
                                    </p:set>
                                  </p:childTnLst>
                                </p:cTn>
                              </p:par>
                              <p:par>
                                <p:cTn id="1153" presetID="19" presetClass="exit" presetSubtype="10" fill="hold" grpId="3" nodeType="withEffect">
                                  <p:stCondLst>
                                    <p:cond delay="0"/>
                                  </p:stCondLst>
                                  <p:childTnLst>
                                    <p:anim calcmode="lin" valueType="num">
                                      <p:cBhvr>
                                        <p:cTn id="1154" dur="2250"/>
                                        <p:tgtEl>
                                          <p:spTgt spid="75"/>
                                        </p:tgtEl>
                                        <p:attrNameLst>
                                          <p:attrName>ppt_h</p:attrName>
                                        </p:attrNameLst>
                                      </p:cBhvr>
                                      <p:tavLst>
                                        <p:tav tm="0">
                                          <p:val>
                                            <p:strVal val="ppt_h"/>
                                          </p:val>
                                        </p:tav>
                                        <p:tav tm="100000">
                                          <p:val>
                                            <p:strVal val="ppt_h"/>
                                          </p:val>
                                        </p:tav>
                                      </p:tavLst>
                                    </p:anim>
                                    <p:anim calcmode="lin" valueType="num">
                                      <p:cBhvr>
                                        <p:cTn id="1155" dur="225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56" dur="1" fill="hold">
                                          <p:stCondLst>
                                            <p:cond delay="2249"/>
                                          </p:stCondLst>
                                        </p:cTn>
                                        <p:tgtEl>
                                          <p:spTgt spid="75"/>
                                        </p:tgtEl>
                                        <p:attrNameLst>
                                          <p:attrName>style.visibility</p:attrName>
                                        </p:attrNameLst>
                                      </p:cBhvr>
                                      <p:to>
                                        <p:strVal val="hidden"/>
                                      </p:to>
                                    </p:set>
                                  </p:childTnLst>
                                </p:cTn>
                              </p:par>
                              <p:par>
                                <p:cTn id="1157" presetID="19" presetClass="exit" presetSubtype="10" fill="hold" grpId="3" nodeType="withEffect">
                                  <p:stCondLst>
                                    <p:cond delay="0"/>
                                  </p:stCondLst>
                                  <p:childTnLst>
                                    <p:anim calcmode="lin" valueType="num">
                                      <p:cBhvr>
                                        <p:cTn id="1158" dur="2250"/>
                                        <p:tgtEl>
                                          <p:spTgt spid="76"/>
                                        </p:tgtEl>
                                        <p:attrNameLst>
                                          <p:attrName>ppt_h</p:attrName>
                                        </p:attrNameLst>
                                      </p:cBhvr>
                                      <p:tavLst>
                                        <p:tav tm="0">
                                          <p:val>
                                            <p:strVal val="ppt_h"/>
                                          </p:val>
                                        </p:tav>
                                        <p:tav tm="100000">
                                          <p:val>
                                            <p:strVal val="ppt_h"/>
                                          </p:val>
                                        </p:tav>
                                      </p:tavLst>
                                    </p:anim>
                                    <p:anim calcmode="lin" valueType="num">
                                      <p:cBhvr>
                                        <p:cTn id="1159" dur="225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0" dur="1" fill="hold">
                                          <p:stCondLst>
                                            <p:cond delay="2249"/>
                                          </p:stCondLst>
                                        </p:cTn>
                                        <p:tgtEl>
                                          <p:spTgt spid="76"/>
                                        </p:tgtEl>
                                        <p:attrNameLst>
                                          <p:attrName>style.visibility</p:attrName>
                                        </p:attrNameLst>
                                      </p:cBhvr>
                                      <p:to>
                                        <p:strVal val="hidden"/>
                                      </p:to>
                                    </p:set>
                                  </p:childTnLst>
                                </p:cTn>
                              </p:par>
                              <p:par>
                                <p:cTn id="1161" presetID="19" presetClass="exit" presetSubtype="10" fill="hold" grpId="3" nodeType="withEffect">
                                  <p:stCondLst>
                                    <p:cond delay="0"/>
                                  </p:stCondLst>
                                  <p:childTnLst>
                                    <p:anim calcmode="lin" valueType="num">
                                      <p:cBhvr>
                                        <p:cTn id="1162" dur="2250"/>
                                        <p:tgtEl>
                                          <p:spTgt spid="111"/>
                                        </p:tgtEl>
                                        <p:attrNameLst>
                                          <p:attrName>ppt_h</p:attrName>
                                        </p:attrNameLst>
                                      </p:cBhvr>
                                      <p:tavLst>
                                        <p:tav tm="0">
                                          <p:val>
                                            <p:strVal val="ppt_h"/>
                                          </p:val>
                                        </p:tav>
                                        <p:tav tm="100000">
                                          <p:val>
                                            <p:strVal val="ppt_h"/>
                                          </p:val>
                                        </p:tav>
                                      </p:tavLst>
                                    </p:anim>
                                    <p:anim calcmode="lin" valueType="num">
                                      <p:cBhvr>
                                        <p:cTn id="1163" dur="2250"/>
                                        <p:tgtEl>
                                          <p:spTgt spid="1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4" dur="1" fill="hold">
                                          <p:stCondLst>
                                            <p:cond delay="2249"/>
                                          </p:stCondLst>
                                        </p:cTn>
                                        <p:tgtEl>
                                          <p:spTgt spid="111"/>
                                        </p:tgtEl>
                                        <p:attrNameLst>
                                          <p:attrName>style.visibility</p:attrName>
                                        </p:attrNameLst>
                                      </p:cBhvr>
                                      <p:to>
                                        <p:strVal val="hidden"/>
                                      </p:to>
                                    </p:set>
                                  </p:childTnLst>
                                </p:cTn>
                              </p:par>
                              <p:par>
                                <p:cTn id="1165" presetID="19" presetClass="exit" presetSubtype="10" fill="hold" grpId="3" nodeType="withEffect">
                                  <p:stCondLst>
                                    <p:cond delay="0"/>
                                  </p:stCondLst>
                                  <p:childTnLst>
                                    <p:anim calcmode="lin" valueType="num">
                                      <p:cBhvr>
                                        <p:cTn id="1166" dur="2250"/>
                                        <p:tgtEl>
                                          <p:spTgt spid="112"/>
                                        </p:tgtEl>
                                        <p:attrNameLst>
                                          <p:attrName>ppt_h</p:attrName>
                                        </p:attrNameLst>
                                      </p:cBhvr>
                                      <p:tavLst>
                                        <p:tav tm="0">
                                          <p:val>
                                            <p:strVal val="ppt_h"/>
                                          </p:val>
                                        </p:tav>
                                        <p:tav tm="100000">
                                          <p:val>
                                            <p:strVal val="ppt_h"/>
                                          </p:val>
                                        </p:tav>
                                      </p:tavLst>
                                    </p:anim>
                                    <p:anim calcmode="lin" valueType="num">
                                      <p:cBhvr>
                                        <p:cTn id="1167" dur="2250"/>
                                        <p:tgtEl>
                                          <p:spTgt spid="1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8" dur="1" fill="hold">
                                          <p:stCondLst>
                                            <p:cond delay="2249"/>
                                          </p:stCondLst>
                                        </p:cTn>
                                        <p:tgtEl>
                                          <p:spTgt spid="112"/>
                                        </p:tgtEl>
                                        <p:attrNameLst>
                                          <p:attrName>style.visibility</p:attrName>
                                        </p:attrNameLst>
                                      </p:cBhvr>
                                      <p:to>
                                        <p:strVal val="hidden"/>
                                      </p:to>
                                    </p:set>
                                  </p:childTnLst>
                                </p:cTn>
                              </p:par>
                              <p:par>
                                <p:cTn id="1169" presetID="19" presetClass="exit" presetSubtype="10" fill="hold" grpId="3" nodeType="withEffect">
                                  <p:stCondLst>
                                    <p:cond delay="0"/>
                                  </p:stCondLst>
                                  <p:childTnLst>
                                    <p:anim calcmode="lin" valueType="num">
                                      <p:cBhvr>
                                        <p:cTn id="1170" dur="2250"/>
                                        <p:tgtEl>
                                          <p:spTgt spid="109"/>
                                        </p:tgtEl>
                                        <p:attrNameLst>
                                          <p:attrName>ppt_h</p:attrName>
                                        </p:attrNameLst>
                                      </p:cBhvr>
                                      <p:tavLst>
                                        <p:tav tm="0">
                                          <p:val>
                                            <p:strVal val="ppt_h"/>
                                          </p:val>
                                        </p:tav>
                                        <p:tav tm="100000">
                                          <p:val>
                                            <p:strVal val="ppt_h"/>
                                          </p:val>
                                        </p:tav>
                                      </p:tavLst>
                                    </p:anim>
                                    <p:anim calcmode="lin" valueType="num">
                                      <p:cBhvr>
                                        <p:cTn id="1171" dur="2250"/>
                                        <p:tgtEl>
                                          <p:spTgt spid="1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72" dur="1" fill="hold">
                                          <p:stCondLst>
                                            <p:cond delay="2249"/>
                                          </p:stCondLst>
                                        </p:cTn>
                                        <p:tgtEl>
                                          <p:spTgt spid="109"/>
                                        </p:tgtEl>
                                        <p:attrNameLst>
                                          <p:attrName>style.visibility</p:attrName>
                                        </p:attrNameLst>
                                      </p:cBhvr>
                                      <p:to>
                                        <p:strVal val="hidden"/>
                                      </p:to>
                                    </p:set>
                                  </p:childTnLst>
                                </p:cTn>
                              </p:par>
                              <p:par>
                                <p:cTn id="1173" presetID="19" presetClass="exit" presetSubtype="10" fill="hold" grpId="3" nodeType="withEffect">
                                  <p:stCondLst>
                                    <p:cond delay="0"/>
                                  </p:stCondLst>
                                  <p:childTnLst>
                                    <p:anim calcmode="lin" valueType="num">
                                      <p:cBhvr>
                                        <p:cTn id="1174" dur="2250"/>
                                        <p:tgtEl>
                                          <p:spTgt spid="110"/>
                                        </p:tgtEl>
                                        <p:attrNameLst>
                                          <p:attrName>ppt_h</p:attrName>
                                        </p:attrNameLst>
                                      </p:cBhvr>
                                      <p:tavLst>
                                        <p:tav tm="0">
                                          <p:val>
                                            <p:strVal val="ppt_h"/>
                                          </p:val>
                                        </p:tav>
                                        <p:tav tm="100000">
                                          <p:val>
                                            <p:strVal val="ppt_h"/>
                                          </p:val>
                                        </p:tav>
                                      </p:tavLst>
                                    </p:anim>
                                    <p:anim calcmode="lin" valueType="num">
                                      <p:cBhvr>
                                        <p:cTn id="1175" dur="225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76" dur="1" fill="hold">
                                          <p:stCondLst>
                                            <p:cond delay="2249"/>
                                          </p:stCondLst>
                                        </p:cTn>
                                        <p:tgtEl>
                                          <p:spTgt spid="110"/>
                                        </p:tgtEl>
                                        <p:attrNameLst>
                                          <p:attrName>style.visibility</p:attrName>
                                        </p:attrNameLst>
                                      </p:cBhvr>
                                      <p:to>
                                        <p:strVal val="hidden"/>
                                      </p:to>
                                    </p:set>
                                  </p:childTnLst>
                                </p:cTn>
                              </p:par>
                              <p:par>
                                <p:cTn id="1177" presetID="19" presetClass="exit" presetSubtype="10" fill="hold" grpId="3" nodeType="withEffect">
                                  <p:stCondLst>
                                    <p:cond delay="0"/>
                                  </p:stCondLst>
                                  <p:childTnLst>
                                    <p:anim calcmode="lin" valueType="num">
                                      <p:cBhvr>
                                        <p:cTn id="1178" dur="2250"/>
                                        <p:tgtEl>
                                          <p:spTgt spid="105"/>
                                        </p:tgtEl>
                                        <p:attrNameLst>
                                          <p:attrName>ppt_h</p:attrName>
                                        </p:attrNameLst>
                                      </p:cBhvr>
                                      <p:tavLst>
                                        <p:tav tm="0">
                                          <p:val>
                                            <p:strVal val="ppt_h"/>
                                          </p:val>
                                        </p:tav>
                                        <p:tav tm="100000">
                                          <p:val>
                                            <p:strVal val="ppt_h"/>
                                          </p:val>
                                        </p:tav>
                                      </p:tavLst>
                                    </p:anim>
                                    <p:anim calcmode="lin" valueType="num">
                                      <p:cBhvr>
                                        <p:cTn id="1179" dur="2250"/>
                                        <p:tgtEl>
                                          <p:spTgt spid="1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0" dur="1" fill="hold">
                                          <p:stCondLst>
                                            <p:cond delay="2249"/>
                                          </p:stCondLst>
                                        </p:cTn>
                                        <p:tgtEl>
                                          <p:spTgt spid="105"/>
                                        </p:tgtEl>
                                        <p:attrNameLst>
                                          <p:attrName>style.visibility</p:attrName>
                                        </p:attrNameLst>
                                      </p:cBhvr>
                                      <p:to>
                                        <p:strVal val="hidden"/>
                                      </p:to>
                                    </p:set>
                                  </p:childTnLst>
                                </p:cTn>
                              </p:par>
                              <p:par>
                                <p:cTn id="1181" presetID="19" presetClass="exit" presetSubtype="10" fill="hold" grpId="3" nodeType="withEffect">
                                  <p:stCondLst>
                                    <p:cond delay="0"/>
                                  </p:stCondLst>
                                  <p:childTnLst>
                                    <p:anim calcmode="lin" valueType="num">
                                      <p:cBhvr>
                                        <p:cTn id="1182" dur="2250"/>
                                        <p:tgtEl>
                                          <p:spTgt spid="106"/>
                                        </p:tgtEl>
                                        <p:attrNameLst>
                                          <p:attrName>ppt_h</p:attrName>
                                        </p:attrNameLst>
                                      </p:cBhvr>
                                      <p:tavLst>
                                        <p:tav tm="0">
                                          <p:val>
                                            <p:strVal val="ppt_h"/>
                                          </p:val>
                                        </p:tav>
                                        <p:tav tm="100000">
                                          <p:val>
                                            <p:strVal val="ppt_h"/>
                                          </p:val>
                                        </p:tav>
                                      </p:tavLst>
                                    </p:anim>
                                    <p:anim calcmode="lin" valueType="num">
                                      <p:cBhvr>
                                        <p:cTn id="1183" dur="2250"/>
                                        <p:tgtEl>
                                          <p:spTgt spid="1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4" dur="1" fill="hold">
                                          <p:stCondLst>
                                            <p:cond delay="2249"/>
                                          </p:stCondLst>
                                        </p:cTn>
                                        <p:tgtEl>
                                          <p:spTgt spid="106"/>
                                        </p:tgtEl>
                                        <p:attrNameLst>
                                          <p:attrName>style.visibility</p:attrName>
                                        </p:attrNameLst>
                                      </p:cBhvr>
                                      <p:to>
                                        <p:strVal val="hidden"/>
                                      </p:to>
                                    </p:set>
                                  </p:childTnLst>
                                </p:cTn>
                              </p:par>
                              <p:par>
                                <p:cTn id="1185" presetID="19" presetClass="exit" presetSubtype="10" fill="hold" grpId="3" nodeType="withEffect">
                                  <p:stCondLst>
                                    <p:cond delay="0"/>
                                  </p:stCondLst>
                                  <p:childTnLst>
                                    <p:anim calcmode="lin" valueType="num">
                                      <p:cBhvr>
                                        <p:cTn id="1186" dur="2250"/>
                                        <p:tgtEl>
                                          <p:spTgt spid="103"/>
                                        </p:tgtEl>
                                        <p:attrNameLst>
                                          <p:attrName>ppt_h</p:attrName>
                                        </p:attrNameLst>
                                      </p:cBhvr>
                                      <p:tavLst>
                                        <p:tav tm="0">
                                          <p:val>
                                            <p:strVal val="ppt_h"/>
                                          </p:val>
                                        </p:tav>
                                        <p:tav tm="100000">
                                          <p:val>
                                            <p:strVal val="ppt_h"/>
                                          </p:val>
                                        </p:tav>
                                      </p:tavLst>
                                    </p:anim>
                                    <p:anim calcmode="lin" valueType="num">
                                      <p:cBhvr>
                                        <p:cTn id="1187" dur="2250"/>
                                        <p:tgtEl>
                                          <p:spTgt spid="1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8" dur="1" fill="hold">
                                          <p:stCondLst>
                                            <p:cond delay="2249"/>
                                          </p:stCondLst>
                                        </p:cTn>
                                        <p:tgtEl>
                                          <p:spTgt spid="103"/>
                                        </p:tgtEl>
                                        <p:attrNameLst>
                                          <p:attrName>style.visibility</p:attrName>
                                        </p:attrNameLst>
                                      </p:cBhvr>
                                      <p:to>
                                        <p:strVal val="hidden"/>
                                      </p:to>
                                    </p:set>
                                  </p:childTnLst>
                                </p:cTn>
                              </p:par>
                              <p:par>
                                <p:cTn id="1189" presetID="19" presetClass="exit" presetSubtype="10" fill="hold" grpId="3" nodeType="withEffect">
                                  <p:stCondLst>
                                    <p:cond delay="0"/>
                                  </p:stCondLst>
                                  <p:childTnLst>
                                    <p:anim calcmode="lin" valueType="num">
                                      <p:cBhvr>
                                        <p:cTn id="1190" dur="2250"/>
                                        <p:tgtEl>
                                          <p:spTgt spid="104"/>
                                        </p:tgtEl>
                                        <p:attrNameLst>
                                          <p:attrName>ppt_h</p:attrName>
                                        </p:attrNameLst>
                                      </p:cBhvr>
                                      <p:tavLst>
                                        <p:tav tm="0">
                                          <p:val>
                                            <p:strVal val="ppt_h"/>
                                          </p:val>
                                        </p:tav>
                                        <p:tav tm="100000">
                                          <p:val>
                                            <p:strVal val="ppt_h"/>
                                          </p:val>
                                        </p:tav>
                                      </p:tavLst>
                                    </p:anim>
                                    <p:anim calcmode="lin" valueType="num">
                                      <p:cBhvr>
                                        <p:cTn id="1191" dur="225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2" dur="1" fill="hold">
                                          <p:stCondLst>
                                            <p:cond delay="2249"/>
                                          </p:stCondLst>
                                        </p:cTn>
                                        <p:tgtEl>
                                          <p:spTgt spid="104"/>
                                        </p:tgtEl>
                                        <p:attrNameLst>
                                          <p:attrName>style.visibility</p:attrName>
                                        </p:attrNameLst>
                                      </p:cBhvr>
                                      <p:to>
                                        <p:strVal val="hidden"/>
                                      </p:to>
                                    </p:set>
                                  </p:childTnLst>
                                </p:cTn>
                              </p:par>
                              <p:par>
                                <p:cTn id="1193" presetID="19" presetClass="exit" presetSubtype="10" fill="hold" grpId="3" nodeType="withEffect">
                                  <p:stCondLst>
                                    <p:cond delay="0"/>
                                  </p:stCondLst>
                                  <p:childTnLst>
                                    <p:anim calcmode="lin" valueType="num">
                                      <p:cBhvr>
                                        <p:cTn id="1194" dur="2250"/>
                                        <p:tgtEl>
                                          <p:spTgt spid="99"/>
                                        </p:tgtEl>
                                        <p:attrNameLst>
                                          <p:attrName>ppt_h</p:attrName>
                                        </p:attrNameLst>
                                      </p:cBhvr>
                                      <p:tavLst>
                                        <p:tav tm="0">
                                          <p:val>
                                            <p:strVal val="ppt_h"/>
                                          </p:val>
                                        </p:tav>
                                        <p:tav tm="100000">
                                          <p:val>
                                            <p:strVal val="ppt_h"/>
                                          </p:val>
                                        </p:tav>
                                      </p:tavLst>
                                    </p:anim>
                                    <p:anim calcmode="lin" valueType="num">
                                      <p:cBhvr>
                                        <p:cTn id="1195" dur="2250"/>
                                        <p:tgtEl>
                                          <p:spTgt spid="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6" dur="1" fill="hold">
                                          <p:stCondLst>
                                            <p:cond delay="2249"/>
                                          </p:stCondLst>
                                        </p:cTn>
                                        <p:tgtEl>
                                          <p:spTgt spid="99"/>
                                        </p:tgtEl>
                                        <p:attrNameLst>
                                          <p:attrName>style.visibility</p:attrName>
                                        </p:attrNameLst>
                                      </p:cBhvr>
                                      <p:to>
                                        <p:strVal val="hidden"/>
                                      </p:to>
                                    </p:set>
                                  </p:childTnLst>
                                </p:cTn>
                              </p:par>
                              <p:par>
                                <p:cTn id="1197" presetID="19" presetClass="exit" presetSubtype="10" fill="hold" grpId="3" nodeType="withEffect">
                                  <p:stCondLst>
                                    <p:cond delay="0"/>
                                  </p:stCondLst>
                                  <p:childTnLst>
                                    <p:anim calcmode="lin" valueType="num">
                                      <p:cBhvr>
                                        <p:cTn id="1198" dur="2250"/>
                                        <p:tgtEl>
                                          <p:spTgt spid="100"/>
                                        </p:tgtEl>
                                        <p:attrNameLst>
                                          <p:attrName>ppt_h</p:attrName>
                                        </p:attrNameLst>
                                      </p:cBhvr>
                                      <p:tavLst>
                                        <p:tav tm="0">
                                          <p:val>
                                            <p:strVal val="ppt_h"/>
                                          </p:val>
                                        </p:tav>
                                        <p:tav tm="100000">
                                          <p:val>
                                            <p:strVal val="ppt_h"/>
                                          </p:val>
                                        </p:tav>
                                      </p:tavLst>
                                    </p:anim>
                                    <p:anim calcmode="lin" valueType="num">
                                      <p:cBhvr>
                                        <p:cTn id="1199" dur="2250"/>
                                        <p:tgtEl>
                                          <p:spTgt spid="1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0" dur="1" fill="hold">
                                          <p:stCondLst>
                                            <p:cond delay="2249"/>
                                          </p:stCondLst>
                                        </p:cTn>
                                        <p:tgtEl>
                                          <p:spTgt spid="100"/>
                                        </p:tgtEl>
                                        <p:attrNameLst>
                                          <p:attrName>style.visibility</p:attrName>
                                        </p:attrNameLst>
                                      </p:cBhvr>
                                      <p:to>
                                        <p:strVal val="hidden"/>
                                      </p:to>
                                    </p:set>
                                  </p:childTnLst>
                                </p:cTn>
                              </p:par>
                              <p:par>
                                <p:cTn id="1201" presetID="19" presetClass="exit" presetSubtype="10" fill="hold" grpId="3" nodeType="withEffect">
                                  <p:stCondLst>
                                    <p:cond delay="0"/>
                                  </p:stCondLst>
                                  <p:childTnLst>
                                    <p:anim calcmode="lin" valueType="num">
                                      <p:cBhvr>
                                        <p:cTn id="1202" dur="2250"/>
                                        <p:tgtEl>
                                          <p:spTgt spid="97"/>
                                        </p:tgtEl>
                                        <p:attrNameLst>
                                          <p:attrName>ppt_h</p:attrName>
                                        </p:attrNameLst>
                                      </p:cBhvr>
                                      <p:tavLst>
                                        <p:tav tm="0">
                                          <p:val>
                                            <p:strVal val="ppt_h"/>
                                          </p:val>
                                        </p:tav>
                                        <p:tav tm="100000">
                                          <p:val>
                                            <p:strVal val="ppt_h"/>
                                          </p:val>
                                        </p:tav>
                                      </p:tavLst>
                                    </p:anim>
                                    <p:anim calcmode="lin" valueType="num">
                                      <p:cBhvr>
                                        <p:cTn id="1203" dur="2250"/>
                                        <p:tgtEl>
                                          <p:spTgt spid="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4" dur="1" fill="hold">
                                          <p:stCondLst>
                                            <p:cond delay="2249"/>
                                          </p:stCondLst>
                                        </p:cTn>
                                        <p:tgtEl>
                                          <p:spTgt spid="97"/>
                                        </p:tgtEl>
                                        <p:attrNameLst>
                                          <p:attrName>style.visibility</p:attrName>
                                        </p:attrNameLst>
                                      </p:cBhvr>
                                      <p:to>
                                        <p:strVal val="hidden"/>
                                      </p:to>
                                    </p:set>
                                  </p:childTnLst>
                                </p:cTn>
                              </p:par>
                              <p:par>
                                <p:cTn id="1205" presetID="19" presetClass="exit" presetSubtype="10" fill="hold" grpId="3" nodeType="withEffect">
                                  <p:stCondLst>
                                    <p:cond delay="0"/>
                                  </p:stCondLst>
                                  <p:childTnLst>
                                    <p:anim calcmode="lin" valueType="num">
                                      <p:cBhvr>
                                        <p:cTn id="1206" dur="2250"/>
                                        <p:tgtEl>
                                          <p:spTgt spid="98"/>
                                        </p:tgtEl>
                                        <p:attrNameLst>
                                          <p:attrName>ppt_h</p:attrName>
                                        </p:attrNameLst>
                                      </p:cBhvr>
                                      <p:tavLst>
                                        <p:tav tm="0">
                                          <p:val>
                                            <p:strVal val="ppt_h"/>
                                          </p:val>
                                        </p:tav>
                                        <p:tav tm="100000">
                                          <p:val>
                                            <p:strVal val="ppt_h"/>
                                          </p:val>
                                        </p:tav>
                                      </p:tavLst>
                                    </p:anim>
                                    <p:anim calcmode="lin" valueType="num">
                                      <p:cBhvr>
                                        <p:cTn id="1207" dur="225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8" dur="1" fill="hold">
                                          <p:stCondLst>
                                            <p:cond delay="2249"/>
                                          </p:stCondLst>
                                        </p:cTn>
                                        <p:tgtEl>
                                          <p:spTgt spid="98"/>
                                        </p:tgtEl>
                                        <p:attrNameLst>
                                          <p:attrName>style.visibility</p:attrName>
                                        </p:attrNameLst>
                                      </p:cBhvr>
                                      <p:to>
                                        <p:strVal val="hidden"/>
                                      </p:to>
                                    </p:set>
                                  </p:childTnLst>
                                </p:cTn>
                              </p:par>
                              <p:par>
                                <p:cTn id="1209" presetID="19" presetClass="exit" presetSubtype="10" fill="hold" grpId="3" nodeType="withEffect">
                                  <p:stCondLst>
                                    <p:cond delay="0"/>
                                  </p:stCondLst>
                                  <p:childTnLst>
                                    <p:anim calcmode="lin" valueType="num">
                                      <p:cBhvr>
                                        <p:cTn id="1210" dur="2250"/>
                                        <p:tgtEl>
                                          <p:spTgt spid="133"/>
                                        </p:tgtEl>
                                        <p:attrNameLst>
                                          <p:attrName>ppt_h</p:attrName>
                                        </p:attrNameLst>
                                      </p:cBhvr>
                                      <p:tavLst>
                                        <p:tav tm="0">
                                          <p:val>
                                            <p:strVal val="ppt_h"/>
                                          </p:val>
                                        </p:tav>
                                        <p:tav tm="100000">
                                          <p:val>
                                            <p:strVal val="ppt_h"/>
                                          </p:val>
                                        </p:tav>
                                      </p:tavLst>
                                    </p:anim>
                                    <p:anim calcmode="lin" valueType="num">
                                      <p:cBhvr>
                                        <p:cTn id="1211" dur="2250"/>
                                        <p:tgtEl>
                                          <p:spTgt spid="1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12" dur="1" fill="hold">
                                          <p:stCondLst>
                                            <p:cond delay="2249"/>
                                          </p:stCondLst>
                                        </p:cTn>
                                        <p:tgtEl>
                                          <p:spTgt spid="133"/>
                                        </p:tgtEl>
                                        <p:attrNameLst>
                                          <p:attrName>style.visibility</p:attrName>
                                        </p:attrNameLst>
                                      </p:cBhvr>
                                      <p:to>
                                        <p:strVal val="hidden"/>
                                      </p:to>
                                    </p:set>
                                  </p:childTnLst>
                                </p:cTn>
                              </p:par>
                              <p:par>
                                <p:cTn id="1213" presetID="19" presetClass="exit" presetSubtype="10" fill="hold" grpId="3" nodeType="withEffect">
                                  <p:stCondLst>
                                    <p:cond delay="0"/>
                                  </p:stCondLst>
                                  <p:childTnLst>
                                    <p:anim calcmode="lin" valueType="num">
                                      <p:cBhvr>
                                        <p:cTn id="1214" dur="2250"/>
                                        <p:tgtEl>
                                          <p:spTgt spid="134"/>
                                        </p:tgtEl>
                                        <p:attrNameLst>
                                          <p:attrName>ppt_h</p:attrName>
                                        </p:attrNameLst>
                                      </p:cBhvr>
                                      <p:tavLst>
                                        <p:tav tm="0">
                                          <p:val>
                                            <p:strVal val="ppt_h"/>
                                          </p:val>
                                        </p:tav>
                                        <p:tav tm="100000">
                                          <p:val>
                                            <p:strVal val="ppt_h"/>
                                          </p:val>
                                        </p:tav>
                                      </p:tavLst>
                                    </p:anim>
                                    <p:anim calcmode="lin" valueType="num">
                                      <p:cBhvr>
                                        <p:cTn id="1215" dur="2250"/>
                                        <p:tgtEl>
                                          <p:spTgt spid="1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16" dur="1" fill="hold">
                                          <p:stCondLst>
                                            <p:cond delay="2249"/>
                                          </p:stCondLst>
                                        </p:cTn>
                                        <p:tgtEl>
                                          <p:spTgt spid="134"/>
                                        </p:tgtEl>
                                        <p:attrNameLst>
                                          <p:attrName>style.visibility</p:attrName>
                                        </p:attrNameLst>
                                      </p:cBhvr>
                                      <p:to>
                                        <p:strVal val="hidden"/>
                                      </p:to>
                                    </p:set>
                                  </p:childTnLst>
                                </p:cTn>
                              </p:par>
                              <p:par>
                                <p:cTn id="1217" presetID="19" presetClass="exit" presetSubtype="10" fill="hold" grpId="3" nodeType="withEffect">
                                  <p:stCondLst>
                                    <p:cond delay="0"/>
                                  </p:stCondLst>
                                  <p:childTnLst>
                                    <p:anim calcmode="lin" valueType="num">
                                      <p:cBhvr>
                                        <p:cTn id="1218" dur="2250"/>
                                        <p:tgtEl>
                                          <p:spTgt spid="131"/>
                                        </p:tgtEl>
                                        <p:attrNameLst>
                                          <p:attrName>ppt_h</p:attrName>
                                        </p:attrNameLst>
                                      </p:cBhvr>
                                      <p:tavLst>
                                        <p:tav tm="0">
                                          <p:val>
                                            <p:strVal val="ppt_h"/>
                                          </p:val>
                                        </p:tav>
                                        <p:tav tm="100000">
                                          <p:val>
                                            <p:strVal val="ppt_h"/>
                                          </p:val>
                                        </p:tav>
                                      </p:tavLst>
                                    </p:anim>
                                    <p:anim calcmode="lin" valueType="num">
                                      <p:cBhvr>
                                        <p:cTn id="1219" dur="2250"/>
                                        <p:tgtEl>
                                          <p:spTgt spid="1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0" dur="1" fill="hold">
                                          <p:stCondLst>
                                            <p:cond delay="2249"/>
                                          </p:stCondLst>
                                        </p:cTn>
                                        <p:tgtEl>
                                          <p:spTgt spid="131"/>
                                        </p:tgtEl>
                                        <p:attrNameLst>
                                          <p:attrName>style.visibility</p:attrName>
                                        </p:attrNameLst>
                                      </p:cBhvr>
                                      <p:to>
                                        <p:strVal val="hidden"/>
                                      </p:to>
                                    </p:set>
                                  </p:childTnLst>
                                </p:cTn>
                              </p:par>
                              <p:par>
                                <p:cTn id="1221" presetID="19" presetClass="exit" presetSubtype="10" fill="hold" grpId="3" nodeType="withEffect">
                                  <p:stCondLst>
                                    <p:cond delay="0"/>
                                  </p:stCondLst>
                                  <p:childTnLst>
                                    <p:anim calcmode="lin" valueType="num">
                                      <p:cBhvr>
                                        <p:cTn id="1222" dur="2250"/>
                                        <p:tgtEl>
                                          <p:spTgt spid="132"/>
                                        </p:tgtEl>
                                        <p:attrNameLst>
                                          <p:attrName>ppt_h</p:attrName>
                                        </p:attrNameLst>
                                      </p:cBhvr>
                                      <p:tavLst>
                                        <p:tav tm="0">
                                          <p:val>
                                            <p:strVal val="ppt_h"/>
                                          </p:val>
                                        </p:tav>
                                        <p:tav tm="100000">
                                          <p:val>
                                            <p:strVal val="ppt_h"/>
                                          </p:val>
                                        </p:tav>
                                      </p:tavLst>
                                    </p:anim>
                                    <p:anim calcmode="lin" valueType="num">
                                      <p:cBhvr>
                                        <p:cTn id="1223" dur="2250"/>
                                        <p:tgtEl>
                                          <p:spTgt spid="1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4" dur="1" fill="hold">
                                          <p:stCondLst>
                                            <p:cond delay="2249"/>
                                          </p:stCondLst>
                                        </p:cTn>
                                        <p:tgtEl>
                                          <p:spTgt spid="132"/>
                                        </p:tgtEl>
                                        <p:attrNameLst>
                                          <p:attrName>style.visibility</p:attrName>
                                        </p:attrNameLst>
                                      </p:cBhvr>
                                      <p:to>
                                        <p:strVal val="hidden"/>
                                      </p:to>
                                    </p:set>
                                  </p:childTnLst>
                                </p:cTn>
                              </p:par>
                              <p:par>
                                <p:cTn id="1225" presetID="19" presetClass="exit" presetSubtype="10" fill="hold" grpId="3" nodeType="withEffect">
                                  <p:stCondLst>
                                    <p:cond delay="0"/>
                                  </p:stCondLst>
                                  <p:childTnLst>
                                    <p:anim calcmode="lin" valueType="num">
                                      <p:cBhvr>
                                        <p:cTn id="1226" dur="2250"/>
                                        <p:tgtEl>
                                          <p:spTgt spid="127"/>
                                        </p:tgtEl>
                                        <p:attrNameLst>
                                          <p:attrName>ppt_h</p:attrName>
                                        </p:attrNameLst>
                                      </p:cBhvr>
                                      <p:tavLst>
                                        <p:tav tm="0">
                                          <p:val>
                                            <p:strVal val="ppt_h"/>
                                          </p:val>
                                        </p:tav>
                                        <p:tav tm="100000">
                                          <p:val>
                                            <p:strVal val="ppt_h"/>
                                          </p:val>
                                        </p:tav>
                                      </p:tavLst>
                                    </p:anim>
                                    <p:anim calcmode="lin" valueType="num">
                                      <p:cBhvr>
                                        <p:cTn id="1227" dur="2250"/>
                                        <p:tgtEl>
                                          <p:spTgt spid="1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28" dur="1" fill="hold">
                                          <p:stCondLst>
                                            <p:cond delay="2249"/>
                                          </p:stCondLst>
                                        </p:cTn>
                                        <p:tgtEl>
                                          <p:spTgt spid="127"/>
                                        </p:tgtEl>
                                        <p:attrNameLst>
                                          <p:attrName>style.visibility</p:attrName>
                                        </p:attrNameLst>
                                      </p:cBhvr>
                                      <p:to>
                                        <p:strVal val="hidden"/>
                                      </p:to>
                                    </p:set>
                                  </p:childTnLst>
                                </p:cTn>
                              </p:par>
                              <p:par>
                                <p:cTn id="1229" presetID="19" presetClass="exit" presetSubtype="10" fill="hold" grpId="3" nodeType="withEffect">
                                  <p:stCondLst>
                                    <p:cond delay="0"/>
                                  </p:stCondLst>
                                  <p:childTnLst>
                                    <p:anim calcmode="lin" valueType="num">
                                      <p:cBhvr>
                                        <p:cTn id="1230" dur="2250"/>
                                        <p:tgtEl>
                                          <p:spTgt spid="128"/>
                                        </p:tgtEl>
                                        <p:attrNameLst>
                                          <p:attrName>ppt_h</p:attrName>
                                        </p:attrNameLst>
                                      </p:cBhvr>
                                      <p:tavLst>
                                        <p:tav tm="0">
                                          <p:val>
                                            <p:strVal val="ppt_h"/>
                                          </p:val>
                                        </p:tav>
                                        <p:tav tm="100000">
                                          <p:val>
                                            <p:strVal val="ppt_h"/>
                                          </p:val>
                                        </p:tav>
                                      </p:tavLst>
                                    </p:anim>
                                    <p:anim calcmode="lin" valueType="num">
                                      <p:cBhvr>
                                        <p:cTn id="1231" dur="2250"/>
                                        <p:tgtEl>
                                          <p:spTgt spid="1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32" dur="1" fill="hold">
                                          <p:stCondLst>
                                            <p:cond delay="2249"/>
                                          </p:stCondLst>
                                        </p:cTn>
                                        <p:tgtEl>
                                          <p:spTgt spid="128"/>
                                        </p:tgtEl>
                                        <p:attrNameLst>
                                          <p:attrName>style.visibility</p:attrName>
                                        </p:attrNameLst>
                                      </p:cBhvr>
                                      <p:to>
                                        <p:strVal val="hidden"/>
                                      </p:to>
                                    </p:set>
                                  </p:childTnLst>
                                </p:cTn>
                              </p:par>
                              <p:par>
                                <p:cTn id="1233" presetID="19" presetClass="exit" presetSubtype="10" fill="hold" grpId="3" nodeType="withEffect">
                                  <p:stCondLst>
                                    <p:cond delay="0"/>
                                  </p:stCondLst>
                                  <p:childTnLst>
                                    <p:anim calcmode="lin" valueType="num">
                                      <p:cBhvr>
                                        <p:cTn id="1234" dur="2250"/>
                                        <p:tgtEl>
                                          <p:spTgt spid="125"/>
                                        </p:tgtEl>
                                        <p:attrNameLst>
                                          <p:attrName>ppt_h</p:attrName>
                                        </p:attrNameLst>
                                      </p:cBhvr>
                                      <p:tavLst>
                                        <p:tav tm="0">
                                          <p:val>
                                            <p:strVal val="ppt_h"/>
                                          </p:val>
                                        </p:tav>
                                        <p:tav tm="100000">
                                          <p:val>
                                            <p:strVal val="ppt_h"/>
                                          </p:val>
                                        </p:tav>
                                      </p:tavLst>
                                    </p:anim>
                                    <p:anim calcmode="lin" valueType="num">
                                      <p:cBhvr>
                                        <p:cTn id="1235" dur="2250"/>
                                        <p:tgtEl>
                                          <p:spTgt spid="1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36" dur="1" fill="hold">
                                          <p:stCondLst>
                                            <p:cond delay="2249"/>
                                          </p:stCondLst>
                                        </p:cTn>
                                        <p:tgtEl>
                                          <p:spTgt spid="125"/>
                                        </p:tgtEl>
                                        <p:attrNameLst>
                                          <p:attrName>style.visibility</p:attrName>
                                        </p:attrNameLst>
                                      </p:cBhvr>
                                      <p:to>
                                        <p:strVal val="hidden"/>
                                      </p:to>
                                    </p:set>
                                  </p:childTnLst>
                                </p:cTn>
                              </p:par>
                              <p:par>
                                <p:cTn id="1237" presetID="19" presetClass="exit" presetSubtype="10" fill="hold" grpId="3" nodeType="withEffect">
                                  <p:stCondLst>
                                    <p:cond delay="0"/>
                                  </p:stCondLst>
                                  <p:childTnLst>
                                    <p:anim calcmode="lin" valueType="num">
                                      <p:cBhvr>
                                        <p:cTn id="1238" dur="2250"/>
                                        <p:tgtEl>
                                          <p:spTgt spid="126"/>
                                        </p:tgtEl>
                                        <p:attrNameLst>
                                          <p:attrName>ppt_h</p:attrName>
                                        </p:attrNameLst>
                                      </p:cBhvr>
                                      <p:tavLst>
                                        <p:tav tm="0">
                                          <p:val>
                                            <p:strVal val="ppt_h"/>
                                          </p:val>
                                        </p:tav>
                                        <p:tav tm="100000">
                                          <p:val>
                                            <p:strVal val="ppt_h"/>
                                          </p:val>
                                        </p:tav>
                                      </p:tavLst>
                                    </p:anim>
                                    <p:anim calcmode="lin" valueType="num">
                                      <p:cBhvr>
                                        <p:cTn id="1239" dur="2250"/>
                                        <p:tgtEl>
                                          <p:spTgt spid="1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0" dur="1" fill="hold">
                                          <p:stCondLst>
                                            <p:cond delay="2249"/>
                                          </p:stCondLst>
                                        </p:cTn>
                                        <p:tgtEl>
                                          <p:spTgt spid="126"/>
                                        </p:tgtEl>
                                        <p:attrNameLst>
                                          <p:attrName>style.visibility</p:attrName>
                                        </p:attrNameLst>
                                      </p:cBhvr>
                                      <p:to>
                                        <p:strVal val="hidden"/>
                                      </p:to>
                                    </p:set>
                                  </p:childTnLst>
                                </p:cTn>
                              </p:par>
                              <p:par>
                                <p:cTn id="1241" presetID="19" presetClass="exit" presetSubtype="10" fill="hold" grpId="3" nodeType="withEffect">
                                  <p:stCondLst>
                                    <p:cond delay="0"/>
                                  </p:stCondLst>
                                  <p:childTnLst>
                                    <p:anim calcmode="lin" valueType="num">
                                      <p:cBhvr>
                                        <p:cTn id="1242" dur="2250"/>
                                        <p:tgtEl>
                                          <p:spTgt spid="121"/>
                                        </p:tgtEl>
                                        <p:attrNameLst>
                                          <p:attrName>ppt_h</p:attrName>
                                        </p:attrNameLst>
                                      </p:cBhvr>
                                      <p:tavLst>
                                        <p:tav tm="0">
                                          <p:val>
                                            <p:strVal val="ppt_h"/>
                                          </p:val>
                                        </p:tav>
                                        <p:tav tm="100000">
                                          <p:val>
                                            <p:strVal val="ppt_h"/>
                                          </p:val>
                                        </p:tav>
                                      </p:tavLst>
                                    </p:anim>
                                    <p:anim calcmode="lin" valueType="num">
                                      <p:cBhvr>
                                        <p:cTn id="1243" dur="2250"/>
                                        <p:tgtEl>
                                          <p:spTgt spid="1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4" dur="1" fill="hold">
                                          <p:stCondLst>
                                            <p:cond delay="2249"/>
                                          </p:stCondLst>
                                        </p:cTn>
                                        <p:tgtEl>
                                          <p:spTgt spid="121"/>
                                        </p:tgtEl>
                                        <p:attrNameLst>
                                          <p:attrName>style.visibility</p:attrName>
                                        </p:attrNameLst>
                                      </p:cBhvr>
                                      <p:to>
                                        <p:strVal val="hidden"/>
                                      </p:to>
                                    </p:set>
                                  </p:childTnLst>
                                </p:cTn>
                              </p:par>
                              <p:par>
                                <p:cTn id="1245" presetID="19" presetClass="exit" presetSubtype="10" fill="hold" grpId="3" nodeType="withEffect">
                                  <p:stCondLst>
                                    <p:cond delay="0"/>
                                  </p:stCondLst>
                                  <p:childTnLst>
                                    <p:anim calcmode="lin" valueType="num">
                                      <p:cBhvr>
                                        <p:cTn id="1246" dur="2250"/>
                                        <p:tgtEl>
                                          <p:spTgt spid="122"/>
                                        </p:tgtEl>
                                        <p:attrNameLst>
                                          <p:attrName>ppt_h</p:attrName>
                                        </p:attrNameLst>
                                      </p:cBhvr>
                                      <p:tavLst>
                                        <p:tav tm="0">
                                          <p:val>
                                            <p:strVal val="ppt_h"/>
                                          </p:val>
                                        </p:tav>
                                        <p:tav tm="100000">
                                          <p:val>
                                            <p:strVal val="ppt_h"/>
                                          </p:val>
                                        </p:tav>
                                      </p:tavLst>
                                    </p:anim>
                                    <p:anim calcmode="lin" valueType="num">
                                      <p:cBhvr>
                                        <p:cTn id="1247" dur="2250"/>
                                        <p:tgtEl>
                                          <p:spTgt spid="1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8" dur="1" fill="hold">
                                          <p:stCondLst>
                                            <p:cond delay="2249"/>
                                          </p:stCondLst>
                                        </p:cTn>
                                        <p:tgtEl>
                                          <p:spTgt spid="122"/>
                                        </p:tgtEl>
                                        <p:attrNameLst>
                                          <p:attrName>style.visibility</p:attrName>
                                        </p:attrNameLst>
                                      </p:cBhvr>
                                      <p:to>
                                        <p:strVal val="hidden"/>
                                      </p:to>
                                    </p:set>
                                  </p:childTnLst>
                                </p:cTn>
                              </p:par>
                              <p:par>
                                <p:cTn id="1249" presetID="19" presetClass="exit" presetSubtype="10" fill="hold" grpId="3" nodeType="withEffect">
                                  <p:stCondLst>
                                    <p:cond delay="0"/>
                                  </p:stCondLst>
                                  <p:childTnLst>
                                    <p:anim calcmode="lin" valueType="num">
                                      <p:cBhvr>
                                        <p:cTn id="1250" dur="2250"/>
                                        <p:tgtEl>
                                          <p:spTgt spid="119"/>
                                        </p:tgtEl>
                                        <p:attrNameLst>
                                          <p:attrName>ppt_h</p:attrName>
                                        </p:attrNameLst>
                                      </p:cBhvr>
                                      <p:tavLst>
                                        <p:tav tm="0">
                                          <p:val>
                                            <p:strVal val="ppt_h"/>
                                          </p:val>
                                        </p:tav>
                                        <p:tav tm="100000">
                                          <p:val>
                                            <p:strVal val="ppt_h"/>
                                          </p:val>
                                        </p:tav>
                                      </p:tavLst>
                                    </p:anim>
                                    <p:anim calcmode="lin" valueType="num">
                                      <p:cBhvr>
                                        <p:cTn id="1251" dur="2250"/>
                                        <p:tgtEl>
                                          <p:spTgt spid="1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52" dur="1" fill="hold">
                                          <p:stCondLst>
                                            <p:cond delay="2249"/>
                                          </p:stCondLst>
                                        </p:cTn>
                                        <p:tgtEl>
                                          <p:spTgt spid="119"/>
                                        </p:tgtEl>
                                        <p:attrNameLst>
                                          <p:attrName>style.visibility</p:attrName>
                                        </p:attrNameLst>
                                      </p:cBhvr>
                                      <p:to>
                                        <p:strVal val="hidden"/>
                                      </p:to>
                                    </p:set>
                                  </p:childTnLst>
                                </p:cTn>
                              </p:par>
                              <p:par>
                                <p:cTn id="1253" presetID="19" presetClass="exit" presetSubtype="10" fill="hold" grpId="3" nodeType="withEffect">
                                  <p:stCondLst>
                                    <p:cond delay="0"/>
                                  </p:stCondLst>
                                  <p:childTnLst>
                                    <p:anim calcmode="lin" valueType="num">
                                      <p:cBhvr>
                                        <p:cTn id="1254" dur="2250"/>
                                        <p:tgtEl>
                                          <p:spTgt spid="120"/>
                                        </p:tgtEl>
                                        <p:attrNameLst>
                                          <p:attrName>ppt_h</p:attrName>
                                        </p:attrNameLst>
                                      </p:cBhvr>
                                      <p:tavLst>
                                        <p:tav tm="0">
                                          <p:val>
                                            <p:strVal val="ppt_h"/>
                                          </p:val>
                                        </p:tav>
                                        <p:tav tm="100000">
                                          <p:val>
                                            <p:strVal val="ppt_h"/>
                                          </p:val>
                                        </p:tav>
                                      </p:tavLst>
                                    </p:anim>
                                    <p:anim calcmode="lin" valueType="num">
                                      <p:cBhvr>
                                        <p:cTn id="1255" dur="2250"/>
                                        <p:tgtEl>
                                          <p:spTgt spid="1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56" dur="1" fill="hold">
                                          <p:stCondLst>
                                            <p:cond delay="2249"/>
                                          </p:stCondLst>
                                        </p:cTn>
                                        <p:tgtEl>
                                          <p:spTgt spid="120"/>
                                        </p:tgtEl>
                                        <p:attrNameLst>
                                          <p:attrName>style.visibility</p:attrName>
                                        </p:attrNameLst>
                                      </p:cBhvr>
                                      <p:to>
                                        <p:strVal val="hidden"/>
                                      </p:to>
                                    </p:set>
                                  </p:childTnLst>
                                </p:cTn>
                              </p:par>
                              <p:par>
                                <p:cTn id="1257" presetID="19" presetClass="exit" presetSubtype="10" fill="hold" grpId="3" nodeType="withEffect">
                                  <p:stCondLst>
                                    <p:cond delay="0"/>
                                  </p:stCondLst>
                                  <p:childTnLst>
                                    <p:anim calcmode="lin" valueType="num">
                                      <p:cBhvr>
                                        <p:cTn id="1258" dur="2250"/>
                                        <p:tgtEl>
                                          <p:spTgt spid="155"/>
                                        </p:tgtEl>
                                        <p:attrNameLst>
                                          <p:attrName>ppt_h</p:attrName>
                                        </p:attrNameLst>
                                      </p:cBhvr>
                                      <p:tavLst>
                                        <p:tav tm="0">
                                          <p:val>
                                            <p:strVal val="ppt_h"/>
                                          </p:val>
                                        </p:tav>
                                        <p:tav tm="100000">
                                          <p:val>
                                            <p:strVal val="ppt_h"/>
                                          </p:val>
                                        </p:tav>
                                      </p:tavLst>
                                    </p:anim>
                                    <p:anim calcmode="lin" valueType="num">
                                      <p:cBhvr>
                                        <p:cTn id="1259" dur="225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0" dur="1" fill="hold">
                                          <p:stCondLst>
                                            <p:cond delay="2249"/>
                                          </p:stCondLst>
                                        </p:cTn>
                                        <p:tgtEl>
                                          <p:spTgt spid="155"/>
                                        </p:tgtEl>
                                        <p:attrNameLst>
                                          <p:attrName>style.visibility</p:attrName>
                                        </p:attrNameLst>
                                      </p:cBhvr>
                                      <p:to>
                                        <p:strVal val="hidden"/>
                                      </p:to>
                                    </p:set>
                                  </p:childTnLst>
                                </p:cTn>
                              </p:par>
                              <p:par>
                                <p:cTn id="1261" presetID="19" presetClass="exit" presetSubtype="10" fill="hold" grpId="3" nodeType="withEffect">
                                  <p:stCondLst>
                                    <p:cond delay="0"/>
                                  </p:stCondLst>
                                  <p:childTnLst>
                                    <p:anim calcmode="lin" valueType="num">
                                      <p:cBhvr>
                                        <p:cTn id="1262" dur="2250"/>
                                        <p:tgtEl>
                                          <p:spTgt spid="156"/>
                                        </p:tgtEl>
                                        <p:attrNameLst>
                                          <p:attrName>ppt_h</p:attrName>
                                        </p:attrNameLst>
                                      </p:cBhvr>
                                      <p:tavLst>
                                        <p:tav tm="0">
                                          <p:val>
                                            <p:strVal val="ppt_h"/>
                                          </p:val>
                                        </p:tav>
                                        <p:tav tm="100000">
                                          <p:val>
                                            <p:strVal val="ppt_h"/>
                                          </p:val>
                                        </p:tav>
                                      </p:tavLst>
                                    </p:anim>
                                    <p:anim calcmode="lin" valueType="num">
                                      <p:cBhvr>
                                        <p:cTn id="1263" dur="2250"/>
                                        <p:tgtEl>
                                          <p:spTgt spid="1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4" dur="1" fill="hold">
                                          <p:stCondLst>
                                            <p:cond delay="2249"/>
                                          </p:stCondLst>
                                        </p:cTn>
                                        <p:tgtEl>
                                          <p:spTgt spid="156"/>
                                        </p:tgtEl>
                                        <p:attrNameLst>
                                          <p:attrName>style.visibility</p:attrName>
                                        </p:attrNameLst>
                                      </p:cBhvr>
                                      <p:to>
                                        <p:strVal val="hidden"/>
                                      </p:to>
                                    </p:set>
                                  </p:childTnLst>
                                </p:cTn>
                              </p:par>
                              <p:par>
                                <p:cTn id="1265" presetID="19" presetClass="exit" presetSubtype="10" fill="hold" grpId="3" nodeType="withEffect">
                                  <p:stCondLst>
                                    <p:cond delay="0"/>
                                  </p:stCondLst>
                                  <p:childTnLst>
                                    <p:anim calcmode="lin" valueType="num">
                                      <p:cBhvr>
                                        <p:cTn id="1266" dur="2250"/>
                                        <p:tgtEl>
                                          <p:spTgt spid="153"/>
                                        </p:tgtEl>
                                        <p:attrNameLst>
                                          <p:attrName>ppt_h</p:attrName>
                                        </p:attrNameLst>
                                      </p:cBhvr>
                                      <p:tavLst>
                                        <p:tav tm="0">
                                          <p:val>
                                            <p:strVal val="ppt_h"/>
                                          </p:val>
                                        </p:tav>
                                        <p:tav tm="100000">
                                          <p:val>
                                            <p:strVal val="ppt_h"/>
                                          </p:val>
                                        </p:tav>
                                      </p:tavLst>
                                    </p:anim>
                                    <p:anim calcmode="lin" valueType="num">
                                      <p:cBhvr>
                                        <p:cTn id="1267" dur="2250"/>
                                        <p:tgtEl>
                                          <p:spTgt spid="1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8" dur="1" fill="hold">
                                          <p:stCondLst>
                                            <p:cond delay="2249"/>
                                          </p:stCondLst>
                                        </p:cTn>
                                        <p:tgtEl>
                                          <p:spTgt spid="153"/>
                                        </p:tgtEl>
                                        <p:attrNameLst>
                                          <p:attrName>style.visibility</p:attrName>
                                        </p:attrNameLst>
                                      </p:cBhvr>
                                      <p:to>
                                        <p:strVal val="hidden"/>
                                      </p:to>
                                    </p:set>
                                  </p:childTnLst>
                                </p:cTn>
                              </p:par>
                              <p:par>
                                <p:cTn id="1269" presetID="19" presetClass="exit" presetSubtype="10" fill="hold" grpId="3" nodeType="withEffect">
                                  <p:stCondLst>
                                    <p:cond delay="0"/>
                                  </p:stCondLst>
                                  <p:childTnLst>
                                    <p:anim calcmode="lin" valueType="num">
                                      <p:cBhvr>
                                        <p:cTn id="1270" dur="2250"/>
                                        <p:tgtEl>
                                          <p:spTgt spid="154"/>
                                        </p:tgtEl>
                                        <p:attrNameLst>
                                          <p:attrName>ppt_h</p:attrName>
                                        </p:attrNameLst>
                                      </p:cBhvr>
                                      <p:tavLst>
                                        <p:tav tm="0">
                                          <p:val>
                                            <p:strVal val="ppt_h"/>
                                          </p:val>
                                        </p:tav>
                                        <p:tav tm="100000">
                                          <p:val>
                                            <p:strVal val="ppt_h"/>
                                          </p:val>
                                        </p:tav>
                                      </p:tavLst>
                                    </p:anim>
                                    <p:anim calcmode="lin" valueType="num">
                                      <p:cBhvr>
                                        <p:cTn id="1271" dur="2250"/>
                                        <p:tgtEl>
                                          <p:spTgt spid="1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72" dur="1" fill="hold">
                                          <p:stCondLst>
                                            <p:cond delay="2249"/>
                                          </p:stCondLst>
                                        </p:cTn>
                                        <p:tgtEl>
                                          <p:spTgt spid="154"/>
                                        </p:tgtEl>
                                        <p:attrNameLst>
                                          <p:attrName>style.visibility</p:attrName>
                                        </p:attrNameLst>
                                      </p:cBhvr>
                                      <p:to>
                                        <p:strVal val="hidden"/>
                                      </p:to>
                                    </p:set>
                                  </p:childTnLst>
                                </p:cTn>
                              </p:par>
                              <p:par>
                                <p:cTn id="1273" presetID="19" presetClass="exit" presetSubtype="10" fill="hold" grpId="3" nodeType="withEffect">
                                  <p:stCondLst>
                                    <p:cond delay="0"/>
                                  </p:stCondLst>
                                  <p:childTnLst>
                                    <p:anim calcmode="lin" valueType="num">
                                      <p:cBhvr>
                                        <p:cTn id="1274" dur="2250"/>
                                        <p:tgtEl>
                                          <p:spTgt spid="149"/>
                                        </p:tgtEl>
                                        <p:attrNameLst>
                                          <p:attrName>ppt_h</p:attrName>
                                        </p:attrNameLst>
                                      </p:cBhvr>
                                      <p:tavLst>
                                        <p:tav tm="0">
                                          <p:val>
                                            <p:strVal val="ppt_h"/>
                                          </p:val>
                                        </p:tav>
                                        <p:tav tm="100000">
                                          <p:val>
                                            <p:strVal val="ppt_h"/>
                                          </p:val>
                                        </p:tav>
                                      </p:tavLst>
                                    </p:anim>
                                    <p:anim calcmode="lin" valueType="num">
                                      <p:cBhvr>
                                        <p:cTn id="1275" dur="2250"/>
                                        <p:tgtEl>
                                          <p:spTgt spid="1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76" dur="1" fill="hold">
                                          <p:stCondLst>
                                            <p:cond delay="2249"/>
                                          </p:stCondLst>
                                        </p:cTn>
                                        <p:tgtEl>
                                          <p:spTgt spid="149"/>
                                        </p:tgtEl>
                                        <p:attrNameLst>
                                          <p:attrName>style.visibility</p:attrName>
                                        </p:attrNameLst>
                                      </p:cBhvr>
                                      <p:to>
                                        <p:strVal val="hidden"/>
                                      </p:to>
                                    </p:set>
                                  </p:childTnLst>
                                </p:cTn>
                              </p:par>
                              <p:par>
                                <p:cTn id="1277" presetID="19" presetClass="exit" presetSubtype="10" fill="hold" grpId="3" nodeType="withEffect">
                                  <p:stCondLst>
                                    <p:cond delay="0"/>
                                  </p:stCondLst>
                                  <p:childTnLst>
                                    <p:anim calcmode="lin" valueType="num">
                                      <p:cBhvr>
                                        <p:cTn id="1278" dur="2250"/>
                                        <p:tgtEl>
                                          <p:spTgt spid="150"/>
                                        </p:tgtEl>
                                        <p:attrNameLst>
                                          <p:attrName>ppt_h</p:attrName>
                                        </p:attrNameLst>
                                      </p:cBhvr>
                                      <p:tavLst>
                                        <p:tav tm="0">
                                          <p:val>
                                            <p:strVal val="ppt_h"/>
                                          </p:val>
                                        </p:tav>
                                        <p:tav tm="100000">
                                          <p:val>
                                            <p:strVal val="ppt_h"/>
                                          </p:val>
                                        </p:tav>
                                      </p:tavLst>
                                    </p:anim>
                                    <p:anim calcmode="lin" valueType="num">
                                      <p:cBhvr>
                                        <p:cTn id="1279" dur="2250"/>
                                        <p:tgtEl>
                                          <p:spTgt spid="1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0" dur="1" fill="hold">
                                          <p:stCondLst>
                                            <p:cond delay="2249"/>
                                          </p:stCondLst>
                                        </p:cTn>
                                        <p:tgtEl>
                                          <p:spTgt spid="150"/>
                                        </p:tgtEl>
                                        <p:attrNameLst>
                                          <p:attrName>style.visibility</p:attrName>
                                        </p:attrNameLst>
                                      </p:cBhvr>
                                      <p:to>
                                        <p:strVal val="hidden"/>
                                      </p:to>
                                    </p:set>
                                  </p:childTnLst>
                                </p:cTn>
                              </p:par>
                              <p:par>
                                <p:cTn id="1281" presetID="19" presetClass="exit" presetSubtype="10" fill="hold" grpId="3" nodeType="withEffect">
                                  <p:stCondLst>
                                    <p:cond delay="0"/>
                                  </p:stCondLst>
                                  <p:childTnLst>
                                    <p:anim calcmode="lin" valueType="num">
                                      <p:cBhvr>
                                        <p:cTn id="1282" dur="2250"/>
                                        <p:tgtEl>
                                          <p:spTgt spid="147"/>
                                        </p:tgtEl>
                                        <p:attrNameLst>
                                          <p:attrName>ppt_h</p:attrName>
                                        </p:attrNameLst>
                                      </p:cBhvr>
                                      <p:tavLst>
                                        <p:tav tm="0">
                                          <p:val>
                                            <p:strVal val="ppt_h"/>
                                          </p:val>
                                        </p:tav>
                                        <p:tav tm="100000">
                                          <p:val>
                                            <p:strVal val="ppt_h"/>
                                          </p:val>
                                        </p:tav>
                                      </p:tavLst>
                                    </p:anim>
                                    <p:anim calcmode="lin" valueType="num">
                                      <p:cBhvr>
                                        <p:cTn id="1283" dur="2250"/>
                                        <p:tgtEl>
                                          <p:spTgt spid="1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4" dur="1" fill="hold">
                                          <p:stCondLst>
                                            <p:cond delay="2249"/>
                                          </p:stCondLst>
                                        </p:cTn>
                                        <p:tgtEl>
                                          <p:spTgt spid="147"/>
                                        </p:tgtEl>
                                        <p:attrNameLst>
                                          <p:attrName>style.visibility</p:attrName>
                                        </p:attrNameLst>
                                      </p:cBhvr>
                                      <p:to>
                                        <p:strVal val="hidden"/>
                                      </p:to>
                                    </p:set>
                                  </p:childTnLst>
                                </p:cTn>
                              </p:par>
                              <p:par>
                                <p:cTn id="1285" presetID="19" presetClass="exit" presetSubtype="10" fill="hold" grpId="3" nodeType="withEffect">
                                  <p:stCondLst>
                                    <p:cond delay="0"/>
                                  </p:stCondLst>
                                  <p:childTnLst>
                                    <p:anim calcmode="lin" valueType="num">
                                      <p:cBhvr>
                                        <p:cTn id="1286" dur="2250"/>
                                        <p:tgtEl>
                                          <p:spTgt spid="148"/>
                                        </p:tgtEl>
                                        <p:attrNameLst>
                                          <p:attrName>ppt_h</p:attrName>
                                        </p:attrNameLst>
                                      </p:cBhvr>
                                      <p:tavLst>
                                        <p:tav tm="0">
                                          <p:val>
                                            <p:strVal val="ppt_h"/>
                                          </p:val>
                                        </p:tav>
                                        <p:tav tm="100000">
                                          <p:val>
                                            <p:strVal val="ppt_h"/>
                                          </p:val>
                                        </p:tav>
                                      </p:tavLst>
                                    </p:anim>
                                    <p:anim calcmode="lin" valueType="num">
                                      <p:cBhvr>
                                        <p:cTn id="1287" dur="2250"/>
                                        <p:tgtEl>
                                          <p:spTgt spid="1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8" dur="1" fill="hold">
                                          <p:stCondLst>
                                            <p:cond delay="2249"/>
                                          </p:stCondLst>
                                        </p:cTn>
                                        <p:tgtEl>
                                          <p:spTgt spid="148"/>
                                        </p:tgtEl>
                                        <p:attrNameLst>
                                          <p:attrName>style.visibility</p:attrName>
                                        </p:attrNameLst>
                                      </p:cBhvr>
                                      <p:to>
                                        <p:strVal val="hidden"/>
                                      </p:to>
                                    </p:set>
                                  </p:childTnLst>
                                </p:cTn>
                              </p:par>
                              <p:par>
                                <p:cTn id="1289" presetID="19" presetClass="exit" presetSubtype="10" fill="hold" grpId="3" nodeType="withEffect">
                                  <p:stCondLst>
                                    <p:cond delay="0"/>
                                  </p:stCondLst>
                                  <p:childTnLst>
                                    <p:anim calcmode="lin" valueType="num">
                                      <p:cBhvr>
                                        <p:cTn id="1290" dur="2250"/>
                                        <p:tgtEl>
                                          <p:spTgt spid="143"/>
                                        </p:tgtEl>
                                        <p:attrNameLst>
                                          <p:attrName>ppt_h</p:attrName>
                                        </p:attrNameLst>
                                      </p:cBhvr>
                                      <p:tavLst>
                                        <p:tav tm="0">
                                          <p:val>
                                            <p:strVal val="ppt_h"/>
                                          </p:val>
                                        </p:tav>
                                        <p:tav tm="100000">
                                          <p:val>
                                            <p:strVal val="ppt_h"/>
                                          </p:val>
                                        </p:tav>
                                      </p:tavLst>
                                    </p:anim>
                                    <p:anim calcmode="lin" valueType="num">
                                      <p:cBhvr>
                                        <p:cTn id="1291" dur="2250"/>
                                        <p:tgtEl>
                                          <p:spTgt spid="1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92" dur="1" fill="hold">
                                          <p:stCondLst>
                                            <p:cond delay="2249"/>
                                          </p:stCondLst>
                                        </p:cTn>
                                        <p:tgtEl>
                                          <p:spTgt spid="143"/>
                                        </p:tgtEl>
                                        <p:attrNameLst>
                                          <p:attrName>style.visibility</p:attrName>
                                        </p:attrNameLst>
                                      </p:cBhvr>
                                      <p:to>
                                        <p:strVal val="hidden"/>
                                      </p:to>
                                    </p:set>
                                  </p:childTnLst>
                                </p:cTn>
                              </p:par>
                              <p:par>
                                <p:cTn id="1293" presetID="19" presetClass="exit" presetSubtype="10" fill="hold" grpId="3" nodeType="withEffect">
                                  <p:stCondLst>
                                    <p:cond delay="0"/>
                                  </p:stCondLst>
                                  <p:childTnLst>
                                    <p:anim calcmode="lin" valueType="num">
                                      <p:cBhvr>
                                        <p:cTn id="1294" dur="2250"/>
                                        <p:tgtEl>
                                          <p:spTgt spid="144"/>
                                        </p:tgtEl>
                                        <p:attrNameLst>
                                          <p:attrName>ppt_h</p:attrName>
                                        </p:attrNameLst>
                                      </p:cBhvr>
                                      <p:tavLst>
                                        <p:tav tm="0">
                                          <p:val>
                                            <p:strVal val="ppt_h"/>
                                          </p:val>
                                        </p:tav>
                                        <p:tav tm="100000">
                                          <p:val>
                                            <p:strVal val="ppt_h"/>
                                          </p:val>
                                        </p:tav>
                                      </p:tavLst>
                                    </p:anim>
                                    <p:anim calcmode="lin" valueType="num">
                                      <p:cBhvr>
                                        <p:cTn id="1295" dur="2250"/>
                                        <p:tgtEl>
                                          <p:spTgt spid="1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96" dur="1" fill="hold">
                                          <p:stCondLst>
                                            <p:cond delay="2249"/>
                                          </p:stCondLst>
                                        </p:cTn>
                                        <p:tgtEl>
                                          <p:spTgt spid="144"/>
                                        </p:tgtEl>
                                        <p:attrNameLst>
                                          <p:attrName>style.visibility</p:attrName>
                                        </p:attrNameLst>
                                      </p:cBhvr>
                                      <p:to>
                                        <p:strVal val="hidden"/>
                                      </p:to>
                                    </p:set>
                                  </p:childTnLst>
                                </p:cTn>
                              </p:par>
                              <p:par>
                                <p:cTn id="1297" presetID="19" presetClass="exit" presetSubtype="10" fill="hold" grpId="3" nodeType="withEffect">
                                  <p:stCondLst>
                                    <p:cond delay="0"/>
                                  </p:stCondLst>
                                  <p:childTnLst>
                                    <p:anim calcmode="lin" valueType="num">
                                      <p:cBhvr>
                                        <p:cTn id="1298" dur="2250"/>
                                        <p:tgtEl>
                                          <p:spTgt spid="141"/>
                                        </p:tgtEl>
                                        <p:attrNameLst>
                                          <p:attrName>ppt_h</p:attrName>
                                        </p:attrNameLst>
                                      </p:cBhvr>
                                      <p:tavLst>
                                        <p:tav tm="0">
                                          <p:val>
                                            <p:strVal val="ppt_h"/>
                                          </p:val>
                                        </p:tav>
                                        <p:tav tm="100000">
                                          <p:val>
                                            <p:strVal val="ppt_h"/>
                                          </p:val>
                                        </p:tav>
                                      </p:tavLst>
                                    </p:anim>
                                    <p:anim calcmode="lin" valueType="num">
                                      <p:cBhvr>
                                        <p:cTn id="1299" dur="2250"/>
                                        <p:tgtEl>
                                          <p:spTgt spid="1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0" dur="1" fill="hold">
                                          <p:stCondLst>
                                            <p:cond delay="2249"/>
                                          </p:stCondLst>
                                        </p:cTn>
                                        <p:tgtEl>
                                          <p:spTgt spid="141"/>
                                        </p:tgtEl>
                                        <p:attrNameLst>
                                          <p:attrName>style.visibility</p:attrName>
                                        </p:attrNameLst>
                                      </p:cBhvr>
                                      <p:to>
                                        <p:strVal val="hidden"/>
                                      </p:to>
                                    </p:set>
                                  </p:childTnLst>
                                </p:cTn>
                              </p:par>
                              <p:par>
                                <p:cTn id="1301" presetID="19" presetClass="exit" presetSubtype="10" fill="hold" grpId="3" nodeType="withEffect">
                                  <p:stCondLst>
                                    <p:cond delay="0"/>
                                  </p:stCondLst>
                                  <p:childTnLst>
                                    <p:anim calcmode="lin" valueType="num">
                                      <p:cBhvr>
                                        <p:cTn id="1302" dur="2250"/>
                                        <p:tgtEl>
                                          <p:spTgt spid="142"/>
                                        </p:tgtEl>
                                        <p:attrNameLst>
                                          <p:attrName>ppt_h</p:attrName>
                                        </p:attrNameLst>
                                      </p:cBhvr>
                                      <p:tavLst>
                                        <p:tav tm="0">
                                          <p:val>
                                            <p:strVal val="ppt_h"/>
                                          </p:val>
                                        </p:tav>
                                        <p:tav tm="100000">
                                          <p:val>
                                            <p:strVal val="ppt_h"/>
                                          </p:val>
                                        </p:tav>
                                      </p:tavLst>
                                    </p:anim>
                                    <p:anim calcmode="lin" valueType="num">
                                      <p:cBhvr>
                                        <p:cTn id="1303" dur="2250"/>
                                        <p:tgtEl>
                                          <p:spTgt spid="1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4" dur="1" fill="hold">
                                          <p:stCondLst>
                                            <p:cond delay="2249"/>
                                          </p:stCondLst>
                                        </p:cTn>
                                        <p:tgtEl>
                                          <p:spTgt spid="142"/>
                                        </p:tgtEl>
                                        <p:attrNameLst>
                                          <p:attrName>style.visibility</p:attrName>
                                        </p:attrNameLst>
                                      </p:cBhvr>
                                      <p:to>
                                        <p:strVal val="hidden"/>
                                      </p:to>
                                    </p:set>
                                  </p:childTnLst>
                                </p:cTn>
                              </p:par>
                              <p:par>
                                <p:cTn id="1305" presetID="19" presetClass="exit" presetSubtype="10" fill="hold" grpId="3" nodeType="withEffect">
                                  <p:stCondLst>
                                    <p:cond delay="0"/>
                                  </p:stCondLst>
                                  <p:childTnLst>
                                    <p:anim calcmode="lin" valueType="num">
                                      <p:cBhvr>
                                        <p:cTn id="1306" dur="2250"/>
                                        <p:tgtEl>
                                          <p:spTgt spid="177"/>
                                        </p:tgtEl>
                                        <p:attrNameLst>
                                          <p:attrName>ppt_h</p:attrName>
                                        </p:attrNameLst>
                                      </p:cBhvr>
                                      <p:tavLst>
                                        <p:tav tm="0">
                                          <p:val>
                                            <p:strVal val="ppt_h"/>
                                          </p:val>
                                        </p:tav>
                                        <p:tav tm="100000">
                                          <p:val>
                                            <p:strVal val="ppt_h"/>
                                          </p:val>
                                        </p:tav>
                                      </p:tavLst>
                                    </p:anim>
                                    <p:anim calcmode="lin" valueType="num">
                                      <p:cBhvr>
                                        <p:cTn id="1307" dur="2250"/>
                                        <p:tgtEl>
                                          <p:spTgt spid="1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8" dur="1" fill="hold">
                                          <p:stCondLst>
                                            <p:cond delay="2249"/>
                                          </p:stCondLst>
                                        </p:cTn>
                                        <p:tgtEl>
                                          <p:spTgt spid="177"/>
                                        </p:tgtEl>
                                        <p:attrNameLst>
                                          <p:attrName>style.visibility</p:attrName>
                                        </p:attrNameLst>
                                      </p:cBhvr>
                                      <p:to>
                                        <p:strVal val="hidden"/>
                                      </p:to>
                                    </p:set>
                                  </p:childTnLst>
                                </p:cTn>
                              </p:par>
                              <p:par>
                                <p:cTn id="1309" presetID="19" presetClass="exit" presetSubtype="10" fill="hold" grpId="3" nodeType="withEffect">
                                  <p:stCondLst>
                                    <p:cond delay="0"/>
                                  </p:stCondLst>
                                  <p:childTnLst>
                                    <p:anim calcmode="lin" valueType="num">
                                      <p:cBhvr>
                                        <p:cTn id="1310" dur="2250"/>
                                        <p:tgtEl>
                                          <p:spTgt spid="178"/>
                                        </p:tgtEl>
                                        <p:attrNameLst>
                                          <p:attrName>ppt_h</p:attrName>
                                        </p:attrNameLst>
                                      </p:cBhvr>
                                      <p:tavLst>
                                        <p:tav tm="0">
                                          <p:val>
                                            <p:strVal val="ppt_h"/>
                                          </p:val>
                                        </p:tav>
                                        <p:tav tm="100000">
                                          <p:val>
                                            <p:strVal val="ppt_h"/>
                                          </p:val>
                                        </p:tav>
                                      </p:tavLst>
                                    </p:anim>
                                    <p:anim calcmode="lin" valueType="num">
                                      <p:cBhvr>
                                        <p:cTn id="1311" dur="2250"/>
                                        <p:tgtEl>
                                          <p:spTgt spid="1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12" dur="1" fill="hold">
                                          <p:stCondLst>
                                            <p:cond delay="2249"/>
                                          </p:stCondLst>
                                        </p:cTn>
                                        <p:tgtEl>
                                          <p:spTgt spid="178"/>
                                        </p:tgtEl>
                                        <p:attrNameLst>
                                          <p:attrName>style.visibility</p:attrName>
                                        </p:attrNameLst>
                                      </p:cBhvr>
                                      <p:to>
                                        <p:strVal val="hidden"/>
                                      </p:to>
                                    </p:set>
                                  </p:childTnLst>
                                </p:cTn>
                              </p:par>
                              <p:par>
                                <p:cTn id="1313" presetID="19" presetClass="exit" presetSubtype="10" fill="hold" grpId="3" nodeType="withEffect">
                                  <p:stCondLst>
                                    <p:cond delay="0"/>
                                  </p:stCondLst>
                                  <p:childTnLst>
                                    <p:anim calcmode="lin" valueType="num">
                                      <p:cBhvr>
                                        <p:cTn id="1314" dur="2250"/>
                                        <p:tgtEl>
                                          <p:spTgt spid="175"/>
                                        </p:tgtEl>
                                        <p:attrNameLst>
                                          <p:attrName>ppt_h</p:attrName>
                                        </p:attrNameLst>
                                      </p:cBhvr>
                                      <p:tavLst>
                                        <p:tav tm="0">
                                          <p:val>
                                            <p:strVal val="ppt_h"/>
                                          </p:val>
                                        </p:tav>
                                        <p:tav tm="100000">
                                          <p:val>
                                            <p:strVal val="ppt_h"/>
                                          </p:val>
                                        </p:tav>
                                      </p:tavLst>
                                    </p:anim>
                                    <p:anim calcmode="lin" valueType="num">
                                      <p:cBhvr>
                                        <p:cTn id="1315" dur="2250"/>
                                        <p:tgtEl>
                                          <p:spTgt spid="1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16" dur="1" fill="hold">
                                          <p:stCondLst>
                                            <p:cond delay="2249"/>
                                          </p:stCondLst>
                                        </p:cTn>
                                        <p:tgtEl>
                                          <p:spTgt spid="175"/>
                                        </p:tgtEl>
                                        <p:attrNameLst>
                                          <p:attrName>style.visibility</p:attrName>
                                        </p:attrNameLst>
                                      </p:cBhvr>
                                      <p:to>
                                        <p:strVal val="hidden"/>
                                      </p:to>
                                    </p:set>
                                  </p:childTnLst>
                                </p:cTn>
                              </p:par>
                              <p:par>
                                <p:cTn id="1317" presetID="19" presetClass="exit" presetSubtype="10" fill="hold" grpId="3" nodeType="withEffect">
                                  <p:stCondLst>
                                    <p:cond delay="0"/>
                                  </p:stCondLst>
                                  <p:childTnLst>
                                    <p:anim calcmode="lin" valueType="num">
                                      <p:cBhvr>
                                        <p:cTn id="1318" dur="2250"/>
                                        <p:tgtEl>
                                          <p:spTgt spid="176"/>
                                        </p:tgtEl>
                                        <p:attrNameLst>
                                          <p:attrName>ppt_h</p:attrName>
                                        </p:attrNameLst>
                                      </p:cBhvr>
                                      <p:tavLst>
                                        <p:tav tm="0">
                                          <p:val>
                                            <p:strVal val="ppt_h"/>
                                          </p:val>
                                        </p:tav>
                                        <p:tav tm="100000">
                                          <p:val>
                                            <p:strVal val="ppt_h"/>
                                          </p:val>
                                        </p:tav>
                                      </p:tavLst>
                                    </p:anim>
                                    <p:anim calcmode="lin" valueType="num">
                                      <p:cBhvr>
                                        <p:cTn id="1319" dur="2250"/>
                                        <p:tgtEl>
                                          <p:spTgt spid="1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0" dur="1" fill="hold">
                                          <p:stCondLst>
                                            <p:cond delay="2249"/>
                                          </p:stCondLst>
                                        </p:cTn>
                                        <p:tgtEl>
                                          <p:spTgt spid="176"/>
                                        </p:tgtEl>
                                        <p:attrNameLst>
                                          <p:attrName>style.visibility</p:attrName>
                                        </p:attrNameLst>
                                      </p:cBhvr>
                                      <p:to>
                                        <p:strVal val="hidden"/>
                                      </p:to>
                                    </p:set>
                                  </p:childTnLst>
                                </p:cTn>
                              </p:par>
                              <p:par>
                                <p:cTn id="1321" presetID="19" presetClass="exit" presetSubtype="10" fill="hold" grpId="3" nodeType="withEffect">
                                  <p:stCondLst>
                                    <p:cond delay="0"/>
                                  </p:stCondLst>
                                  <p:childTnLst>
                                    <p:anim calcmode="lin" valueType="num">
                                      <p:cBhvr>
                                        <p:cTn id="1322" dur="2250"/>
                                        <p:tgtEl>
                                          <p:spTgt spid="171"/>
                                        </p:tgtEl>
                                        <p:attrNameLst>
                                          <p:attrName>ppt_h</p:attrName>
                                        </p:attrNameLst>
                                      </p:cBhvr>
                                      <p:tavLst>
                                        <p:tav tm="0">
                                          <p:val>
                                            <p:strVal val="ppt_h"/>
                                          </p:val>
                                        </p:tav>
                                        <p:tav tm="100000">
                                          <p:val>
                                            <p:strVal val="ppt_h"/>
                                          </p:val>
                                        </p:tav>
                                      </p:tavLst>
                                    </p:anim>
                                    <p:anim calcmode="lin" valueType="num">
                                      <p:cBhvr>
                                        <p:cTn id="1323" dur="2250"/>
                                        <p:tgtEl>
                                          <p:spTgt spid="1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4" dur="1" fill="hold">
                                          <p:stCondLst>
                                            <p:cond delay="2249"/>
                                          </p:stCondLst>
                                        </p:cTn>
                                        <p:tgtEl>
                                          <p:spTgt spid="171"/>
                                        </p:tgtEl>
                                        <p:attrNameLst>
                                          <p:attrName>style.visibility</p:attrName>
                                        </p:attrNameLst>
                                      </p:cBhvr>
                                      <p:to>
                                        <p:strVal val="hidden"/>
                                      </p:to>
                                    </p:set>
                                  </p:childTnLst>
                                </p:cTn>
                              </p:par>
                              <p:par>
                                <p:cTn id="1325" presetID="19" presetClass="exit" presetSubtype="10" fill="hold" grpId="3" nodeType="withEffect">
                                  <p:stCondLst>
                                    <p:cond delay="0"/>
                                  </p:stCondLst>
                                  <p:childTnLst>
                                    <p:anim calcmode="lin" valueType="num">
                                      <p:cBhvr>
                                        <p:cTn id="1326" dur="2250"/>
                                        <p:tgtEl>
                                          <p:spTgt spid="172"/>
                                        </p:tgtEl>
                                        <p:attrNameLst>
                                          <p:attrName>ppt_h</p:attrName>
                                        </p:attrNameLst>
                                      </p:cBhvr>
                                      <p:tavLst>
                                        <p:tav tm="0">
                                          <p:val>
                                            <p:strVal val="ppt_h"/>
                                          </p:val>
                                        </p:tav>
                                        <p:tav tm="100000">
                                          <p:val>
                                            <p:strVal val="ppt_h"/>
                                          </p:val>
                                        </p:tav>
                                      </p:tavLst>
                                    </p:anim>
                                    <p:anim calcmode="lin" valueType="num">
                                      <p:cBhvr>
                                        <p:cTn id="1327" dur="2250"/>
                                        <p:tgtEl>
                                          <p:spTgt spid="1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8" dur="1" fill="hold">
                                          <p:stCondLst>
                                            <p:cond delay="2249"/>
                                          </p:stCondLst>
                                        </p:cTn>
                                        <p:tgtEl>
                                          <p:spTgt spid="172"/>
                                        </p:tgtEl>
                                        <p:attrNameLst>
                                          <p:attrName>style.visibility</p:attrName>
                                        </p:attrNameLst>
                                      </p:cBhvr>
                                      <p:to>
                                        <p:strVal val="hidden"/>
                                      </p:to>
                                    </p:set>
                                  </p:childTnLst>
                                </p:cTn>
                              </p:par>
                              <p:par>
                                <p:cTn id="1329" presetID="19" presetClass="exit" presetSubtype="10" fill="hold" grpId="3" nodeType="withEffect">
                                  <p:stCondLst>
                                    <p:cond delay="0"/>
                                  </p:stCondLst>
                                  <p:childTnLst>
                                    <p:anim calcmode="lin" valueType="num">
                                      <p:cBhvr>
                                        <p:cTn id="1330" dur="2250"/>
                                        <p:tgtEl>
                                          <p:spTgt spid="169"/>
                                        </p:tgtEl>
                                        <p:attrNameLst>
                                          <p:attrName>ppt_h</p:attrName>
                                        </p:attrNameLst>
                                      </p:cBhvr>
                                      <p:tavLst>
                                        <p:tav tm="0">
                                          <p:val>
                                            <p:strVal val="ppt_h"/>
                                          </p:val>
                                        </p:tav>
                                        <p:tav tm="100000">
                                          <p:val>
                                            <p:strVal val="ppt_h"/>
                                          </p:val>
                                        </p:tav>
                                      </p:tavLst>
                                    </p:anim>
                                    <p:anim calcmode="lin" valueType="num">
                                      <p:cBhvr>
                                        <p:cTn id="1331" dur="2250"/>
                                        <p:tgtEl>
                                          <p:spTgt spid="1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2" dur="1" fill="hold">
                                          <p:stCondLst>
                                            <p:cond delay="2249"/>
                                          </p:stCondLst>
                                        </p:cTn>
                                        <p:tgtEl>
                                          <p:spTgt spid="169"/>
                                        </p:tgtEl>
                                        <p:attrNameLst>
                                          <p:attrName>style.visibility</p:attrName>
                                        </p:attrNameLst>
                                      </p:cBhvr>
                                      <p:to>
                                        <p:strVal val="hidden"/>
                                      </p:to>
                                    </p:set>
                                  </p:childTnLst>
                                </p:cTn>
                              </p:par>
                              <p:par>
                                <p:cTn id="1333" presetID="19" presetClass="exit" presetSubtype="10" fill="hold" grpId="3" nodeType="withEffect">
                                  <p:stCondLst>
                                    <p:cond delay="0"/>
                                  </p:stCondLst>
                                  <p:childTnLst>
                                    <p:anim calcmode="lin" valueType="num">
                                      <p:cBhvr>
                                        <p:cTn id="1334" dur="2250"/>
                                        <p:tgtEl>
                                          <p:spTgt spid="170"/>
                                        </p:tgtEl>
                                        <p:attrNameLst>
                                          <p:attrName>ppt_h</p:attrName>
                                        </p:attrNameLst>
                                      </p:cBhvr>
                                      <p:tavLst>
                                        <p:tav tm="0">
                                          <p:val>
                                            <p:strVal val="ppt_h"/>
                                          </p:val>
                                        </p:tav>
                                        <p:tav tm="100000">
                                          <p:val>
                                            <p:strVal val="ppt_h"/>
                                          </p:val>
                                        </p:tav>
                                      </p:tavLst>
                                    </p:anim>
                                    <p:anim calcmode="lin" valueType="num">
                                      <p:cBhvr>
                                        <p:cTn id="1335" dur="2250"/>
                                        <p:tgtEl>
                                          <p:spTgt spid="1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6" dur="1" fill="hold">
                                          <p:stCondLst>
                                            <p:cond delay="2249"/>
                                          </p:stCondLst>
                                        </p:cTn>
                                        <p:tgtEl>
                                          <p:spTgt spid="170"/>
                                        </p:tgtEl>
                                        <p:attrNameLst>
                                          <p:attrName>style.visibility</p:attrName>
                                        </p:attrNameLst>
                                      </p:cBhvr>
                                      <p:to>
                                        <p:strVal val="hidden"/>
                                      </p:to>
                                    </p:set>
                                  </p:childTnLst>
                                </p:cTn>
                              </p:par>
                              <p:par>
                                <p:cTn id="1337" presetID="19" presetClass="exit" presetSubtype="10" fill="hold" grpId="3" nodeType="withEffect">
                                  <p:stCondLst>
                                    <p:cond delay="0"/>
                                  </p:stCondLst>
                                  <p:childTnLst>
                                    <p:anim calcmode="lin" valueType="num">
                                      <p:cBhvr>
                                        <p:cTn id="1338" dur="2250"/>
                                        <p:tgtEl>
                                          <p:spTgt spid="165"/>
                                        </p:tgtEl>
                                        <p:attrNameLst>
                                          <p:attrName>ppt_h</p:attrName>
                                        </p:attrNameLst>
                                      </p:cBhvr>
                                      <p:tavLst>
                                        <p:tav tm="0">
                                          <p:val>
                                            <p:strVal val="ppt_h"/>
                                          </p:val>
                                        </p:tav>
                                        <p:tav tm="100000">
                                          <p:val>
                                            <p:strVal val="ppt_h"/>
                                          </p:val>
                                        </p:tav>
                                      </p:tavLst>
                                    </p:anim>
                                    <p:anim calcmode="lin" valueType="num">
                                      <p:cBhvr>
                                        <p:cTn id="1339" dur="2250"/>
                                        <p:tgtEl>
                                          <p:spTgt spid="1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0" dur="1" fill="hold">
                                          <p:stCondLst>
                                            <p:cond delay="2249"/>
                                          </p:stCondLst>
                                        </p:cTn>
                                        <p:tgtEl>
                                          <p:spTgt spid="165"/>
                                        </p:tgtEl>
                                        <p:attrNameLst>
                                          <p:attrName>style.visibility</p:attrName>
                                        </p:attrNameLst>
                                      </p:cBhvr>
                                      <p:to>
                                        <p:strVal val="hidden"/>
                                      </p:to>
                                    </p:set>
                                  </p:childTnLst>
                                </p:cTn>
                              </p:par>
                              <p:par>
                                <p:cTn id="1341" presetID="19" presetClass="exit" presetSubtype="10" fill="hold" grpId="3" nodeType="withEffect">
                                  <p:stCondLst>
                                    <p:cond delay="0"/>
                                  </p:stCondLst>
                                  <p:childTnLst>
                                    <p:anim calcmode="lin" valueType="num">
                                      <p:cBhvr>
                                        <p:cTn id="1342" dur="2250"/>
                                        <p:tgtEl>
                                          <p:spTgt spid="166"/>
                                        </p:tgtEl>
                                        <p:attrNameLst>
                                          <p:attrName>ppt_h</p:attrName>
                                        </p:attrNameLst>
                                      </p:cBhvr>
                                      <p:tavLst>
                                        <p:tav tm="0">
                                          <p:val>
                                            <p:strVal val="ppt_h"/>
                                          </p:val>
                                        </p:tav>
                                        <p:tav tm="100000">
                                          <p:val>
                                            <p:strVal val="ppt_h"/>
                                          </p:val>
                                        </p:tav>
                                      </p:tavLst>
                                    </p:anim>
                                    <p:anim calcmode="lin" valueType="num">
                                      <p:cBhvr>
                                        <p:cTn id="1343" dur="2250"/>
                                        <p:tgtEl>
                                          <p:spTgt spid="1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4" dur="1" fill="hold">
                                          <p:stCondLst>
                                            <p:cond delay="2249"/>
                                          </p:stCondLst>
                                        </p:cTn>
                                        <p:tgtEl>
                                          <p:spTgt spid="166"/>
                                        </p:tgtEl>
                                        <p:attrNameLst>
                                          <p:attrName>style.visibility</p:attrName>
                                        </p:attrNameLst>
                                      </p:cBhvr>
                                      <p:to>
                                        <p:strVal val="hidden"/>
                                      </p:to>
                                    </p:set>
                                  </p:childTnLst>
                                </p:cTn>
                              </p:par>
                              <p:par>
                                <p:cTn id="1345" presetID="19" presetClass="exit" presetSubtype="10" fill="hold" grpId="3" nodeType="withEffect">
                                  <p:stCondLst>
                                    <p:cond delay="0"/>
                                  </p:stCondLst>
                                  <p:childTnLst>
                                    <p:anim calcmode="lin" valueType="num">
                                      <p:cBhvr>
                                        <p:cTn id="1346" dur="2250"/>
                                        <p:tgtEl>
                                          <p:spTgt spid="163"/>
                                        </p:tgtEl>
                                        <p:attrNameLst>
                                          <p:attrName>ppt_h</p:attrName>
                                        </p:attrNameLst>
                                      </p:cBhvr>
                                      <p:tavLst>
                                        <p:tav tm="0">
                                          <p:val>
                                            <p:strVal val="ppt_h"/>
                                          </p:val>
                                        </p:tav>
                                        <p:tav tm="100000">
                                          <p:val>
                                            <p:strVal val="ppt_h"/>
                                          </p:val>
                                        </p:tav>
                                      </p:tavLst>
                                    </p:anim>
                                    <p:anim calcmode="lin" valueType="num">
                                      <p:cBhvr>
                                        <p:cTn id="1347" dur="2250"/>
                                        <p:tgtEl>
                                          <p:spTgt spid="1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8" dur="1" fill="hold">
                                          <p:stCondLst>
                                            <p:cond delay="2249"/>
                                          </p:stCondLst>
                                        </p:cTn>
                                        <p:tgtEl>
                                          <p:spTgt spid="163"/>
                                        </p:tgtEl>
                                        <p:attrNameLst>
                                          <p:attrName>style.visibility</p:attrName>
                                        </p:attrNameLst>
                                      </p:cBhvr>
                                      <p:to>
                                        <p:strVal val="hidden"/>
                                      </p:to>
                                    </p:set>
                                  </p:childTnLst>
                                </p:cTn>
                              </p:par>
                              <p:par>
                                <p:cTn id="1349" presetID="19" presetClass="exit" presetSubtype="10" fill="hold" grpId="3" nodeType="withEffect">
                                  <p:stCondLst>
                                    <p:cond delay="0"/>
                                  </p:stCondLst>
                                  <p:childTnLst>
                                    <p:anim calcmode="lin" valueType="num">
                                      <p:cBhvr>
                                        <p:cTn id="1350" dur="2250"/>
                                        <p:tgtEl>
                                          <p:spTgt spid="164"/>
                                        </p:tgtEl>
                                        <p:attrNameLst>
                                          <p:attrName>ppt_h</p:attrName>
                                        </p:attrNameLst>
                                      </p:cBhvr>
                                      <p:tavLst>
                                        <p:tav tm="0">
                                          <p:val>
                                            <p:strVal val="ppt_h"/>
                                          </p:val>
                                        </p:tav>
                                        <p:tav tm="100000">
                                          <p:val>
                                            <p:strVal val="ppt_h"/>
                                          </p:val>
                                        </p:tav>
                                      </p:tavLst>
                                    </p:anim>
                                    <p:anim calcmode="lin" valueType="num">
                                      <p:cBhvr>
                                        <p:cTn id="1351" dur="2250"/>
                                        <p:tgtEl>
                                          <p:spTgt spid="1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2" dur="1" fill="hold">
                                          <p:stCondLst>
                                            <p:cond delay="2249"/>
                                          </p:stCondLst>
                                        </p:cTn>
                                        <p:tgtEl>
                                          <p:spTgt spid="164"/>
                                        </p:tgtEl>
                                        <p:attrNameLst>
                                          <p:attrName>style.visibility</p:attrName>
                                        </p:attrNameLst>
                                      </p:cBhvr>
                                      <p:to>
                                        <p:strVal val="hidden"/>
                                      </p:to>
                                    </p:set>
                                  </p:childTnLst>
                                </p:cTn>
                              </p:par>
                              <p:par>
                                <p:cTn id="1353" presetID="16" presetClass="entr" presetSubtype="37" fill="hold" nodeType="withEffect">
                                  <p:stCondLst>
                                    <p:cond delay="0"/>
                                  </p:stCondLst>
                                  <p:childTnLst>
                                    <p:set>
                                      <p:cBhvr>
                                        <p:cTn id="1354" dur="1" fill="hold">
                                          <p:stCondLst>
                                            <p:cond delay="0"/>
                                          </p:stCondLst>
                                        </p:cTn>
                                        <p:tgtEl>
                                          <p:spTgt spid="116"/>
                                        </p:tgtEl>
                                        <p:attrNameLst>
                                          <p:attrName>style.visibility</p:attrName>
                                        </p:attrNameLst>
                                      </p:cBhvr>
                                      <p:to>
                                        <p:strVal val="visible"/>
                                      </p:to>
                                    </p:set>
                                    <p:animEffect transition="in" filter="barn(outVertical)">
                                      <p:cBhvr>
                                        <p:cTn id="1355" dur="2500"/>
                                        <p:tgtEl>
                                          <p:spTgt spid="116"/>
                                        </p:tgtEl>
                                      </p:cBhvr>
                                    </p:animEffect>
                                  </p:childTnLst>
                                </p:cTn>
                              </p:par>
                              <p:par>
                                <p:cTn id="1356" presetID="23" presetClass="entr" presetSubtype="272" fill="hold" nodeType="withEffect">
                                  <p:stCondLst>
                                    <p:cond delay="0"/>
                                  </p:stCondLst>
                                  <p:childTnLst>
                                    <p:set>
                                      <p:cBhvr>
                                        <p:cTn id="1357" dur="1" fill="hold">
                                          <p:stCondLst>
                                            <p:cond delay="0"/>
                                          </p:stCondLst>
                                        </p:cTn>
                                        <p:tgtEl>
                                          <p:spTgt spid="116"/>
                                        </p:tgtEl>
                                        <p:attrNameLst>
                                          <p:attrName>style.visibility</p:attrName>
                                        </p:attrNameLst>
                                      </p:cBhvr>
                                      <p:to>
                                        <p:strVal val="visible"/>
                                      </p:to>
                                    </p:set>
                                    <p:anim calcmode="lin" valueType="num">
                                      <p:cBhvr>
                                        <p:cTn id="1358" dur="2500" fill="hold"/>
                                        <p:tgtEl>
                                          <p:spTgt spid="116"/>
                                        </p:tgtEl>
                                        <p:attrNameLst>
                                          <p:attrName>ppt_w</p:attrName>
                                        </p:attrNameLst>
                                      </p:cBhvr>
                                      <p:tavLst>
                                        <p:tav tm="0">
                                          <p:val>
                                            <p:strVal val="2/3*#ppt_w"/>
                                          </p:val>
                                        </p:tav>
                                        <p:tav tm="100000">
                                          <p:val>
                                            <p:strVal val="#ppt_w"/>
                                          </p:val>
                                        </p:tav>
                                      </p:tavLst>
                                    </p:anim>
                                    <p:anim calcmode="lin" valueType="num">
                                      <p:cBhvr>
                                        <p:cTn id="1359" dur="2500" fill="hold"/>
                                        <p:tgtEl>
                                          <p:spTgt spid="116"/>
                                        </p:tgtEl>
                                        <p:attrNameLst>
                                          <p:attrName>ppt_h</p:attrName>
                                        </p:attrNameLst>
                                      </p:cBhvr>
                                      <p:tavLst>
                                        <p:tav tm="0">
                                          <p:val>
                                            <p:strVal val="2/3*#ppt_h"/>
                                          </p:val>
                                        </p:tav>
                                        <p:tav tm="100000">
                                          <p:val>
                                            <p:strVal val="#ppt_h"/>
                                          </p:val>
                                        </p:tav>
                                      </p:tavLst>
                                    </p:anim>
                                  </p:childTnLst>
                                </p:cTn>
                              </p:par>
                              <p:par>
                                <p:cTn id="1360" presetID="23" presetClass="exit" presetSubtype="272" fill="hold" nodeType="withEffect">
                                  <p:stCondLst>
                                    <p:cond delay="0"/>
                                  </p:stCondLst>
                                  <p:childTnLst>
                                    <p:anim calcmode="lin" valueType="num">
                                      <p:cBhvr>
                                        <p:cTn id="1361" dur="4000"/>
                                        <p:tgtEl>
                                          <p:spTgt spid="117"/>
                                        </p:tgtEl>
                                        <p:attrNameLst>
                                          <p:attrName>ppt_w</p:attrName>
                                        </p:attrNameLst>
                                      </p:cBhvr>
                                      <p:tavLst>
                                        <p:tav tm="0">
                                          <p:val>
                                            <p:strVal val="ppt_w"/>
                                          </p:val>
                                        </p:tav>
                                        <p:tav tm="100000">
                                          <p:val>
                                            <p:strVal val="4/3*ppt_w"/>
                                          </p:val>
                                        </p:tav>
                                      </p:tavLst>
                                    </p:anim>
                                    <p:anim calcmode="lin" valueType="num">
                                      <p:cBhvr>
                                        <p:cTn id="1362" dur="4000"/>
                                        <p:tgtEl>
                                          <p:spTgt spid="117"/>
                                        </p:tgtEl>
                                        <p:attrNameLst>
                                          <p:attrName>ppt_h</p:attrName>
                                        </p:attrNameLst>
                                      </p:cBhvr>
                                      <p:tavLst>
                                        <p:tav tm="0">
                                          <p:val>
                                            <p:strVal val="ppt_h"/>
                                          </p:val>
                                        </p:tav>
                                        <p:tav tm="100000">
                                          <p:val>
                                            <p:strVal val="4/3*ppt_h"/>
                                          </p:val>
                                        </p:tav>
                                      </p:tavLst>
                                    </p:anim>
                                    <p:set>
                                      <p:cBhvr>
                                        <p:cTn id="1363" dur="1" fill="hold">
                                          <p:stCondLst>
                                            <p:cond delay="3999"/>
                                          </p:stCondLst>
                                        </p:cTn>
                                        <p:tgtEl>
                                          <p:spTgt spid="1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4" grpId="0" animBg="1"/>
      <p:bldP spid="4" grpId="1" animBg="1"/>
      <p:bldP spid="4" grpId="2" animBg="1"/>
      <p:bldP spid="4" grpId="3" animBg="1"/>
      <p:bldP spid="7" grpId="0" animBg="1"/>
      <p:bldP spid="7" grpId="1" animBg="1"/>
      <p:bldP spid="7" grpId="2" animBg="1"/>
      <p:bldP spid="7" grpId="3" animBg="1"/>
      <p:bldP spid="8" grpId="0" animBg="1"/>
      <p:bldP spid="8" grpId="1" animBg="1"/>
      <p:bldP spid="8" grpId="2" animBg="1"/>
      <p:bldP spid="8" grpId="3" animBg="1"/>
      <p:bldP spid="15" grpId="0" animBg="1"/>
      <p:bldP spid="15" grpId="1" animBg="1"/>
      <p:bldP spid="15" grpId="2" animBg="1"/>
      <p:bldP spid="15" grpId="3" animBg="1"/>
      <p:bldP spid="16" grpId="0" animBg="1"/>
      <p:bldP spid="16" grpId="1" animBg="1"/>
      <p:bldP spid="16" grpId="2" animBg="1"/>
      <p:bldP spid="16" grpId="3" animBg="1"/>
      <p:bldP spid="13" grpId="0" animBg="1"/>
      <p:bldP spid="13" grpId="1" animBg="1"/>
      <p:bldP spid="13" grpId="2" animBg="1"/>
      <p:bldP spid="13" grpId="3" animBg="1"/>
      <p:bldP spid="14" grpId="0" animBg="1"/>
      <p:bldP spid="14" grpId="1" animBg="1"/>
      <p:bldP spid="14" grpId="2" animBg="1"/>
      <p:bldP spid="14" grpId="3" animBg="1"/>
      <p:bldP spid="22" grpId="0" animBg="1"/>
      <p:bldP spid="22" grpId="1" animBg="1"/>
      <p:bldP spid="22" grpId="2" animBg="1"/>
      <p:bldP spid="22" grpId="3" animBg="1"/>
      <p:bldP spid="23" grpId="0" animBg="1"/>
      <p:bldP spid="23" grpId="1" animBg="1"/>
      <p:bldP spid="23" grpId="2" animBg="1"/>
      <p:bldP spid="23" grpId="3" animBg="1"/>
      <p:bldP spid="20" grpId="0" animBg="1"/>
      <p:bldP spid="20" grpId="1" animBg="1"/>
      <p:bldP spid="20" grpId="2" animBg="1"/>
      <p:bldP spid="20" grpId="3" animBg="1"/>
      <p:bldP spid="21" grpId="0" animBg="1"/>
      <p:bldP spid="21" grpId="1" animBg="1"/>
      <p:bldP spid="21" grpId="2" animBg="1"/>
      <p:bldP spid="21" grpId="3" animBg="1"/>
      <p:bldP spid="45" grpId="0" animBg="1"/>
      <p:bldP spid="45" grpId="1" animBg="1"/>
      <p:bldP spid="45" grpId="2" animBg="1"/>
      <p:bldP spid="45" grpId="3" animBg="1"/>
      <p:bldP spid="46" grpId="0" animBg="1"/>
      <p:bldP spid="46" grpId="1" animBg="1"/>
      <p:bldP spid="46" grpId="2" animBg="1"/>
      <p:bldP spid="46" grpId="3" animBg="1"/>
      <p:bldP spid="43" grpId="0" animBg="1"/>
      <p:bldP spid="43" grpId="1" animBg="1"/>
      <p:bldP spid="43" grpId="2" animBg="1"/>
      <p:bldP spid="43" grpId="3" animBg="1"/>
      <p:bldP spid="44" grpId="0" animBg="1"/>
      <p:bldP spid="44" grpId="1" animBg="1"/>
      <p:bldP spid="44" grpId="2" animBg="1"/>
      <p:bldP spid="44" grpId="3" animBg="1"/>
      <p:bldP spid="39" grpId="0" animBg="1"/>
      <p:bldP spid="39" grpId="1" animBg="1"/>
      <p:bldP spid="39" grpId="2" animBg="1"/>
      <p:bldP spid="39" grpId="3" animBg="1"/>
      <p:bldP spid="40" grpId="0" animBg="1"/>
      <p:bldP spid="40" grpId="1" animBg="1"/>
      <p:bldP spid="40" grpId="2" animBg="1"/>
      <p:bldP spid="40" grpId="3" animBg="1"/>
      <p:bldP spid="37" grpId="0" animBg="1"/>
      <p:bldP spid="37" grpId="1" animBg="1"/>
      <p:bldP spid="37" grpId="2" animBg="1"/>
      <p:bldP spid="37" grpId="3" animBg="1"/>
      <p:bldP spid="38" grpId="0" animBg="1"/>
      <p:bldP spid="38" grpId="1" animBg="1"/>
      <p:bldP spid="38" grpId="2" animBg="1"/>
      <p:bldP spid="38" grpId="3" animBg="1"/>
      <p:bldP spid="33" grpId="0" animBg="1"/>
      <p:bldP spid="33" grpId="1" animBg="1"/>
      <p:bldP spid="33" grpId="2" animBg="1"/>
      <p:bldP spid="33" grpId="3" animBg="1"/>
      <p:bldP spid="34" grpId="0" animBg="1"/>
      <p:bldP spid="34" grpId="1" animBg="1"/>
      <p:bldP spid="34" grpId="2" animBg="1"/>
      <p:bldP spid="34" grpId="3" animBg="1"/>
      <p:bldP spid="31" grpId="0" animBg="1"/>
      <p:bldP spid="31" grpId="1" animBg="1"/>
      <p:bldP spid="31" grpId="2" animBg="1"/>
      <p:bldP spid="31" grpId="3" animBg="1"/>
      <p:bldP spid="32" grpId="0" animBg="1"/>
      <p:bldP spid="32" grpId="1" animBg="1"/>
      <p:bldP spid="32" grpId="2" animBg="1"/>
      <p:bldP spid="32" grpId="3" animBg="1"/>
      <p:bldP spid="67" grpId="0" animBg="1"/>
      <p:bldP spid="67" grpId="1" animBg="1"/>
      <p:bldP spid="67" grpId="2" animBg="1"/>
      <p:bldP spid="67" grpId="3" animBg="1"/>
      <p:bldP spid="68" grpId="0" animBg="1"/>
      <p:bldP spid="68" grpId="1" animBg="1"/>
      <p:bldP spid="68" grpId="2" animBg="1"/>
      <p:bldP spid="68" grpId="3" animBg="1"/>
      <p:bldP spid="65" grpId="0" animBg="1"/>
      <p:bldP spid="65" grpId="1" animBg="1"/>
      <p:bldP spid="65" grpId="2" animBg="1"/>
      <p:bldP spid="65" grpId="3" animBg="1"/>
      <p:bldP spid="66" grpId="0" animBg="1"/>
      <p:bldP spid="66" grpId="1" animBg="1"/>
      <p:bldP spid="66" grpId="2" animBg="1"/>
      <p:bldP spid="66" grpId="3" animBg="1"/>
      <p:bldP spid="61" grpId="0" animBg="1"/>
      <p:bldP spid="61" grpId="1" animBg="1"/>
      <p:bldP spid="61" grpId="2" animBg="1"/>
      <p:bldP spid="61" grpId="3" animBg="1"/>
      <p:bldP spid="62" grpId="0" animBg="1"/>
      <p:bldP spid="62" grpId="1" animBg="1"/>
      <p:bldP spid="62" grpId="2" animBg="1"/>
      <p:bldP spid="62" grpId="3" animBg="1"/>
      <p:bldP spid="59" grpId="0" animBg="1"/>
      <p:bldP spid="59" grpId="1" animBg="1"/>
      <p:bldP spid="59" grpId="2" animBg="1"/>
      <p:bldP spid="59" grpId="3" animBg="1"/>
      <p:bldP spid="60" grpId="0" animBg="1"/>
      <p:bldP spid="60" grpId="1" animBg="1"/>
      <p:bldP spid="60" grpId="2" animBg="1"/>
      <p:bldP spid="60" grpId="3" animBg="1"/>
      <p:bldP spid="55" grpId="0" animBg="1"/>
      <p:bldP spid="55" grpId="1" animBg="1"/>
      <p:bldP spid="55" grpId="2" animBg="1"/>
      <p:bldP spid="55" grpId="3" animBg="1"/>
      <p:bldP spid="56" grpId="0" animBg="1"/>
      <p:bldP spid="56" grpId="1" animBg="1"/>
      <p:bldP spid="56" grpId="2" animBg="1"/>
      <p:bldP spid="56" grpId="3" animBg="1"/>
      <p:bldP spid="53" grpId="0" animBg="1"/>
      <p:bldP spid="53" grpId="1" animBg="1"/>
      <p:bldP spid="53" grpId="2" animBg="1"/>
      <p:bldP spid="53" grpId="3" animBg="1"/>
      <p:bldP spid="54" grpId="0" animBg="1"/>
      <p:bldP spid="54" grpId="1" animBg="1"/>
      <p:bldP spid="54" grpId="2" animBg="1"/>
      <p:bldP spid="54" grpId="3" animBg="1"/>
      <p:bldP spid="89" grpId="0" animBg="1"/>
      <p:bldP spid="89" grpId="1" animBg="1"/>
      <p:bldP spid="89" grpId="2" animBg="1"/>
      <p:bldP spid="89" grpId="3" animBg="1"/>
      <p:bldP spid="90" grpId="0" animBg="1"/>
      <p:bldP spid="90" grpId="1" animBg="1"/>
      <p:bldP spid="90" grpId="2" animBg="1"/>
      <p:bldP spid="90" grpId="3" animBg="1"/>
      <p:bldP spid="87" grpId="0" animBg="1"/>
      <p:bldP spid="87" grpId="1" animBg="1"/>
      <p:bldP spid="87" grpId="2" animBg="1"/>
      <p:bldP spid="87" grpId="3" animBg="1"/>
      <p:bldP spid="88" grpId="0" animBg="1"/>
      <p:bldP spid="88" grpId="1" animBg="1"/>
      <p:bldP spid="88" grpId="2" animBg="1"/>
      <p:bldP spid="88" grpId="3" animBg="1"/>
      <p:bldP spid="83" grpId="0" animBg="1"/>
      <p:bldP spid="83" grpId="1" animBg="1"/>
      <p:bldP spid="83" grpId="2" animBg="1"/>
      <p:bldP spid="83" grpId="3" animBg="1"/>
      <p:bldP spid="84" grpId="0" animBg="1"/>
      <p:bldP spid="84" grpId="1" animBg="1"/>
      <p:bldP spid="84" grpId="2" animBg="1"/>
      <p:bldP spid="84" grpId="3" animBg="1"/>
      <p:bldP spid="81" grpId="0" animBg="1"/>
      <p:bldP spid="81" grpId="1" animBg="1"/>
      <p:bldP spid="81" grpId="2" animBg="1"/>
      <p:bldP spid="81" grpId="3" animBg="1"/>
      <p:bldP spid="82" grpId="0" animBg="1"/>
      <p:bldP spid="82" grpId="1" animBg="1"/>
      <p:bldP spid="82" grpId="2" animBg="1"/>
      <p:bldP spid="82" grpId="3" animBg="1"/>
      <p:bldP spid="77" grpId="0" animBg="1"/>
      <p:bldP spid="77" grpId="1" animBg="1"/>
      <p:bldP spid="77" grpId="2" animBg="1"/>
      <p:bldP spid="77" grpId="3" animBg="1"/>
      <p:bldP spid="78" grpId="0" animBg="1"/>
      <p:bldP spid="78" grpId="1" animBg="1"/>
      <p:bldP spid="78" grpId="2" animBg="1"/>
      <p:bldP spid="78" grpId="3" animBg="1"/>
      <p:bldP spid="75" grpId="0" animBg="1"/>
      <p:bldP spid="75" grpId="1" animBg="1"/>
      <p:bldP spid="75" grpId="2" animBg="1"/>
      <p:bldP spid="75" grpId="3" animBg="1"/>
      <p:bldP spid="76" grpId="0" animBg="1"/>
      <p:bldP spid="76" grpId="1" animBg="1"/>
      <p:bldP spid="76" grpId="2" animBg="1"/>
      <p:bldP spid="76" grpId="3" animBg="1"/>
      <p:bldP spid="111" grpId="0" animBg="1"/>
      <p:bldP spid="111" grpId="1" animBg="1"/>
      <p:bldP spid="111" grpId="2" animBg="1"/>
      <p:bldP spid="111" grpId="3" animBg="1"/>
      <p:bldP spid="112" grpId="0" animBg="1"/>
      <p:bldP spid="112" grpId="1" animBg="1"/>
      <p:bldP spid="112" grpId="2" animBg="1"/>
      <p:bldP spid="112" grpId="3" animBg="1"/>
      <p:bldP spid="109" grpId="0" animBg="1"/>
      <p:bldP spid="109" grpId="1" animBg="1"/>
      <p:bldP spid="109" grpId="2" animBg="1"/>
      <p:bldP spid="109" grpId="3" animBg="1"/>
      <p:bldP spid="110" grpId="0" animBg="1"/>
      <p:bldP spid="110" grpId="1" animBg="1"/>
      <p:bldP spid="110" grpId="2" animBg="1"/>
      <p:bldP spid="110" grpId="3" animBg="1"/>
      <p:bldP spid="105" grpId="0" animBg="1"/>
      <p:bldP spid="105" grpId="1" animBg="1"/>
      <p:bldP spid="105" grpId="2" animBg="1"/>
      <p:bldP spid="105" grpId="3" animBg="1"/>
      <p:bldP spid="106" grpId="0" animBg="1"/>
      <p:bldP spid="106" grpId="1" animBg="1"/>
      <p:bldP spid="106" grpId="2" animBg="1"/>
      <p:bldP spid="106" grpId="3" animBg="1"/>
      <p:bldP spid="103" grpId="0" animBg="1"/>
      <p:bldP spid="103" grpId="1" animBg="1"/>
      <p:bldP spid="103" grpId="2" animBg="1"/>
      <p:bldP spid="103" grpId="3" animBg="1"/>
      <p:bldP spid="104" grpId="0" animBg="1"/>
      <p:bldP spid="104" grpId="1" animBg="1"/>
      <p:bldP spid="104" grpId="2" animBg="1"/>
      <p:bldP spid="104" grpId="3" animBg="1"/>
      <p:bldP spid="99" grpId="0" animBg="1"/>
      <p:bldP spid="99" grpId="1" animBg="1"/>
      <p:bldP spid="99" grpId="2" animBg="1"/>
      <p:bldP spid="99" grpId="3" animBg="1"/>
      <p:bldP spid="100" grpId="0" animBg="1"/>
      <p:bldP spid="100" grpId="1" animBg="1"/>
      <p:bldP spid="100" grpId="2" animBg="1"/>
      <p:bldP spid="100" grpId="3" animBg="1"/>
      <p:bldP spid="97" grpId="0" animBg="1"/>
      <p:bldP spid="97" grpId="1" animBg="1"/>
      <p:bldP spid="97" grpId="2" animBg="1"/>
      <p:bldP spid="97" grpId="3" animBg="1"/>
      <p:bldP spid="98" grpId="0" animBg="1"/>
      <p:bldP spid="98" grpId="1" animBg="1"/>
      <p:bldP spid="98" grpId="2" animBg="1"/>
      <p:bldP spid="98" grpId="3" animBg="1"/>
      <p:bldP spid="133" grpId="0" animBg="1"/>
      <p:bldP spid="133" grpId="1" animBg="1"/>
      <p:bldP spid="133" grpId="2" animBg="1"/>
      <p:bldP spid="133" grpId="3" animBg="1"/>
      <p:bldP spid="134" grpId="0" animBg="1"/>
      <p:bldP spid="134" grpId="1" animBg="1"/>
      <p:bldP spid="134" grpId="2" animBg="1"/>
      <p:bldP spid="134" grpId="3" animBg="1"/>
      <p:bldP spid="131" grpId="0" animBg="1"/>
      <p:bldP spid="131" grpId="1" animBg="1"/>
      <p:bldP spid="131" grpId="2" animBg="1"/>
      <p:bldP spid="131" grpId="3" animBg="1"/>
      <p:bldP spid="132" grpId="0" animBg="1"/>
      <p:bldP spid="132" grpId="1" animBg="1"/>
      <p:bldP spid="132" grpId="2" animBg="1"/>
      <p:bldP spid="132" grpId="3" animBg="1"/>
      <p:bldP spid="127" grpId="0" animBg="1"/>
      <p:bldP spid="127" grpId="1" animBg="1"/>
      <p:bldP spid="127" grpId="2" animBg="1"/>
      <p:bldP spid="127" grpId="3" animBg="1"/>
      <p:bldP spid="128" grpId="0" animBg="1"/>
      <p:bldP spid="128" grpId="1" animBg="1"/>
      <p:bldP spid="128" grpId="2" animBg="1"/>
      <p:bldP spid="128" grpId="3" animBg="1"/>
      <p:bldP spid="125" grpId="0" animBg="1"/>
      <p:bldP spid="125" grpId="1" animBg="1"/>
      <p:bldP spid="125" grpId="2" animBg="1"/>
      <p:bldP spid="125" grpId="3" animBg="1"/>
      <p:bldP spid="126" grpId="0" animBg="1"/>
      <p:bldP spid="126" grpId="1" animBg="1"/>
      <p:bldP spid="126" grpId="2" animBg="1"/>
      <p:bldP spid="126" grpId="3" animBg="1"/>
      <p:bldP spid="121" grpId="0" animBg="1"/>
      <p:bldP spid="121" grpId="1" animBg="1"/>
      <p:bldP spid="121" grpId="2" animBg="1"/>
      <p:bldP spid="121" grpId="3" animBg="1"/>
      <p:bldP spid="122" grpId="0" animBg="1"/>
      <p:bldP spid="122" grpId="1" animBg="1"/>
      <p:bldP spid="122" grpId="2" animBg="1"/>
      <p:bldP spid="122" grpId="3" animBg="1"/>
      <p:bldP spid="119" grpId="0" animBg="1"/>
      <p:bldP spid="119" grpId="1" animBg="1"/>
      <p:bldP spid="119" grpId="2" animBg="1"/>
      <p:bldP spid="119" grpId="3" animBg="1"/>
      <p:bldP spid="120" grpId="0" animBg="1"/>
      <p:bldP spid="120" grpId="1" animBg="1"/>
      <p:bldP spid="120" grpId="2" animBg="1"/>
      <p:bldP spid="120" grpId="3" animBg="1"/>
      <p:bldP spid="155" grpId="0" animBg="1"/>
      <p:bldP spid="155" grpId="1" animBg="1"/>
      <p:bldP spid="155" grpId="2" animBg="1"/>
      <p:bldP spid="155" grpId="3" animBg="1"/>
      <p:bldP spid="156" grpId="0" animBg="1"/>
      <p:bldP spid="156" grpId="1" animBg="1"/>
      <p:bldP spid="156" grpId="2" animBg="1"/>
      <p:bldP spid="156" grpId="3" animBg="1"/>
      <p:bldP spid="153" grpId="0" animBg="1"/>
      <p:bldP spid="153" grpId="1" animBg="1"/>
      <p:bldP spid="153" grpId="2" animBg="1"/>
      <p:bldP spid="153" grpId="3" animBg="1"/>
      <p:bldP spid="154" grpId="0" animBg="1"/>
      <p:bldP spid="154" grpId="1" animBg="1"/>
      <p:bldP spid="154" grpId="2" animBg="1"/>
      <p:bldP spid="154" grpId="3" animBg="1"/>
      <p:bldP spid="149" grpId="0" animBg="1"/>
      <p:bldP spid="149" grpId="1" animBg="1"/>
      <p:bldP spid="149" grpId="2" animBg="1"/>
      <p:bldP spid="149" grpId="3" animBg="1"/>
      <p:bldP spid="150" grpId="0" animBg="1"/>
      <p:bldP spid="150" grpId="1" animBg="1"/>
      <p:bldP spid="150" grpId="2" animBg="1"/>
      <p:bldP spid="150" grpId="3" animBg="1"/>
      <p:bldP spid="147" grpId="0" animBg="1"/>
      <p:bldP spid="147" grpId="1" animBg="1"/>
      <p:bldP spid="147" grpId="2" animBg="1"/>
      <p:bldP spid="147" grpId="3" animBg="1"/>
      <p:bldP spid="148" grpId="0" animBg="1"/>
      <p:bldP spid="148" grpId="1" animBg="1"/>
      <p:bldP spid="148" grpId="2" animBg="1"/>
      <p:bldP spid="148" grpId="3" animBg="1"/>
      <p:bldP spid="143" grpId="0" animBg="1"/>
      <p:bldP spid="143" grpId="1" animBg="1"/>
      <p:bldP spid="143" grpId="2" animBg="1"/>
      <p:bldP spid="143" grpId="3" animBg="1"/>
      <p:bldP spid="144" grpId="0" animBg="1"/>
      <p:bldP spid="144" grpId="1" animBg="1"/>
      <p:bldP spid="144" grpId="2" animBg="1"/>
      <p:bldP spid="144" grpId="3" animBg="1"/>
      <p:bldP spid="141" grpId="0" animBg="1"/>
      <p:bldP spid="141" grpId="1" animBg="1"/>
      <p:bldP spid="141" grpId="2" animBg="1"/>
      <p:bldP spid="141" grpId="3" animBg="1"/>
      <p:bldP spid="142" grpId="0" animBg="1"/>
      <p:bldP spid="142" grpId="1" animBg="1"/>
      <p:bldP spid="142" grpId="2" animBg="1"/>
      <p:bldP spid="142" grpId="3" animBg="1"/>
      <p:bldP spid="177" grpId="0" animBg="1"/>
      <p:bldP spid="177" grpId="1" animBg="1"/>
      <p:bldP spid="177" grpId="2" animBg="1"/>
      <p:bldP spid="177" grpId="3" animBg="1"/>
      <p:bldP spid="178" grpId="0" animBg="1"/>
      <p:bldP spid="178" grpId="1" animBg="1"/>
      <p:bldP spid="178" grpId="2" animBg="1"/>
      <p:bldP spid="178" grpId="3" animBg="1"/>
      <p:bldP spid="175" grpId="0" animBg="1"/>
      <p:bldP spid="175" grpId="1" animBg="1"/>
      <p:bldP spid="175" grpId="2" animBg="1"/>
      <p:bldP spid="175" grpId="3" animBg="1"/>
      <p:bldP spid="176" grpId="0" animBg="1"/>
      <p:bldP spid="176" grpId="1" animBg="1"/>
      <p:bldP spid="176" grpId="2" animBg="1"/>
      <p:bldP spid="176" grpId="3" animBg="1"/>
      <p:bldP spid="171" grpId="0" animBg="1"/>
      <p:bldP spid="171" grpId="1" animBg="1"/>
      <p:bldP spid="171" grpId="2" animBg="1"/>
      <p:bldP spid="171" grpId="3" animBg="1"/>
      <p:bldP spid="172" grpId="0" animBg="1"/>
      <p:bldP spid="172" grpId="1" animBg="1"/>
      <p:bldP spid="172" grpId="2" animBg="1"/>
      <p:bldP spid="172" grpId="3" animBg="1"/>
      <p:bldP spid="169" grpId="0" animBg="1"/>
      <p:bldP spid="169" grpId="1" animBg="1"/>
      <p:bldP spid="169" grpId="2" animBg="1"/>
      <p:bldP spid="169" grpId="3" animBg="1"/>
      <p:bldP spid="170" grpId="0" animBg="1"/>
      <p:bldP spid="170" grpId="1" animBg="1"/>
      <p:bldP spid="170" grpId="2" animBg="1"/>
      <p:bldP spid="170" grpId="3" animBg="1"/>
      <p:bldP spid="165" grpId="0" animBg="1"/>
      <p:bldP spid="165" grpId="1" animBg="1"/>
      <p:bldP spid="165" grpId="2" animBg="1"/>
      <p:bldP spid="165" grpId="3" animBg="1"/>
      <p:bldP spid="166" grpId="0" animBg="1"/>
      <p:bldP spid="166" grpId="1" animBg="1"/>
      <p:bldP spid="166" grpId="2" animBg="1"/>
      <p:bldP spid="166" grpId="3" animBg="1"/>
      <p:bldP spid="163" grpId="0" animBg="1"/>
      <p:bldP spid="163" grpId="1" animBg="1"/>
      <p:bldP spid="163" grpId="2" animBg="1"/>
      <p:bldP spid="163" grpId="3" animBg="1"/>
      <p:bldP spid="164" grpId="0" animBg="1"/>
      <p:bldP spid="164" grpId="1" animBg="1"/>
      <p:bldP spid="164" grpId="2" animBg="1"/>
      <p:bldP spid="164" grpId="3" animBg="1"/>
      <p:bldP spid="107"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535" y="0"/>
            <a:ext cx="9144000" cy="5143500"/>
          </a:xfrm>
          <a:prstGeom prst="rect">
            <a:avLst/>
          </a:prstGeom>
          <a:noFill/>
          <a:ln>
            <a:noFill/>
          </a:ln>
        </p:spPr>
      </p:pic>
      <p:sp>
        <p:nvSpPr>
          <p:cNvPr id="3" name="2 Rectángulo"/>
          <p:cNvSpPr/>
          <p:nvPr/>
        </p:nvSpPr>
        <p:spPr>
          <a:xfrm>
            <a:off x="1188000" y="144000"/>
            <a:ext cx="7776864" cy="4739759"/>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600" b="1" dirty="0" smtClean="0">
                <a:solidFill>
                  <a:srgbClr val="660033"/>
                </a:solidFill>
                <a:latin typeface="Hobo Std" pitchFamily="34" charset="0"/>
              </a:rPr>
              <a:t>Como </a:t>
            </a:r>
            <a:r>
              <a:rPr lang="es-ES" sz="1600" b="1" dirty="0">
                <a:solidFill>
                  <a:srgbClr val="660033"/>
                </a:solidFill>
                <a:latin typeface="Hobo Std" pitchFamily="34" charset="0"/>
              </a:rPr>
              <a:t>extra de energía:</a:t>
            </a:r>
          </a:p>
          <a:p>
            <a:pPr algn="ctr"/>
            <a:endParaRPr lang="es-ES" sz="1600" dirty="0" smtClean="0">
              <a:solidFill>
                <a:srgbClr val="660033"/>
              </a:solidFill>
              <a:latin typeface="Hobo Std" pitchFamily="34" charset="0"/>
            </a:endParaRPr>
          </a:p>
          <a:p>
            <a:pPr algn="ctr"/>
            <a:r>
              <a:rPr lang="es-ES" sz="1400" dirty="0" smtClean="0">
                <a:solidFill>
                  <a:srgbClr val="660033"/>
                </a:solidFill>
                <a:latin typeface="Hobo Std" pitchFamily="34" charset="0"/>
              </a:rPr>
              <a:t>Rica </a:t>
            </a:r>
            <a:r>
              <a:rPr lang="es-ES" sz="1400" dirty="0">
                <a:solidFill>
                  <a:srgbClr val="660033"/>
                </a:solidFill>
                <a:latin typeface="Hobo Std" pitchFamily="34" charset="0"/>
              </a:rPr>
              <a:t>en hidratos de carbono estamos ante un alimento energético, con calorías fácilmente asimilables, así que como además puntualizábamos con anterioridad, un genial aliado en las dietas de adelgazamiento</a:t>
            </a:r>
            <a:r>
              <a:rPr lang="es-ES" sz="1400" dirty="0" smtClean="0">
                <a:solidFill>
                  <a:srgbClr val="660033"/>
                </a:solidFill>
                <a:latin typeface="Hobo Std" pitchFamily="34" charset="0"/>
              </a:rPr>
              <a:t>.</a:t>
            </a:r>
          </a:p>
          <a:p>
            <a:pPr algn="ctr"/>
            <a:endParaRPr lang="es-ES" sz="1400" dirty="0">
              <a:solidFill>
                <a:srgbClr val="660033"/>
              </a:solidFill>
              <a:latin typeface="Hobo Std" pitchFamily="34" charset="0"/>
            </a:endParaRPr>
          </a:p>
          <a:p>
            <a:pPr algn="ctr"/>
            <a:r>
              <a:rPr lang="es-ES" sz="1600" b="1" dirty="0" smtClean="0">
                <a:solidFill>
                  <a:srgbClr val="660033"/>
                </a:solidFill>
                <a:latin typeface="Hobo Std" pitchFamily="34" charset="0"/>
              </a:rPr>
              <a:t>Deportistas</a:t>
            </a:r>
            <a:r>
              <a:rPr lang="es-ES" sz="1600" b="1" dirty="0">
                <a:solidFill>
                  <a:srgbClr val="660033"/>
                </a:solidFill>
                <a:latin typeface="Hobo Std" pitchFamily="34" charset="0"/>
              </a:rPr>
              <a:t>, esto os </a:t>
            </a:r>
            <a:r>
              <a:rPr lang="es-ES" sz="1600" b="1" dirty="0" smtClean="0">
                <a:solidFill>
                  <a:srgbClr val="660033"/>
                </a:solidFill>
                <a:latin typeface="Hobo Std" pitchFamily="34" charset="0"/>
              </a:rPr>
              <a:t>interesa:</a:t>
            </a:r>
          </a:p>
          <a:p>
            <a:pPr algn="ctr"/>
            <a:endParaRPr lang="es-ES" sz="1600" b="1" dirty="0" smtClean="0">
              <a:solidFill>
                <a:srgbClr val="660033"/>
              </a:solidFill>
              <a:latin typeface="Hobo Std" pitchFamily="34" charset="0"/>
            </a:endParaRPr>
          </a:p>
          <a:p>
            <a:pPr algn="ctr"/>
            <a:r>
              <a:rPr lang="es-ES" sz="1400" dirty="0" smtClean="0">
                <a:solidFill>
                  <a:srgbClr val="660033"/>
                </a:solidFill>
                <a:latin typeface="Hobo Std" pitchFamily="34" charset="0"/>
              </a:rPr>
              <a:t>Y </a:t>
            </a:r>
            <a:r>
              <a:rPr lang="es-ES" sz="1400" dirty="0">
                <a:solidFill>
                  <a:srgbClr val="660033"/>
                </a:solidFill>
                <a:latin typeface="Hobo Std" pitchFamily="34" charset="0"/>
              </a:rPr>
              <a:t>es que diversos estudios han demostrado que existe gran cantidad de beneficios a la hora de  consumir remolacha en el rendimiento de deportistas de élite.</a:t>
            </a:r>
          </a:p>
          <a:p>
            <a:pPr algn="ctr"/>
            <a:r>
              <a:rPr lang="es-ES" sz="1400" dirty="0" smtClean="0">
                <a:solidFill>
                  <a:srgbClr val="660033"/>
                </a:solidFill>
                <a:latin typeface="Hobo Std" pitchFamily="34" charset="0"/>
              </a:rPr>
              <a:t>De </a:t>
            </a:r>
            <a:r>
              <a:rPr lang="es-ES" sz="1400" dirty="0">
                <a:solidFill>
                  <a:srgbClr val="660033"/>
                </a:solidFill>
                <a:latin typeface="Hobo Std" pitchFamily="34" charset="0"/>
              </a:rPr>
              <a:t>ahí  que muchos de ellos se aprovechen de las propiedades para la salud que les ofrece la remolacha a la hora de aumentar su rendimiento físico en deportes de resistencia.</a:t>
            </a:r>
          </a:p>
          <a:p>
            <a:pPr algn="ctr"/>
            <a:r>
              <a:rPr lang="es-ES" sz="1400" dirty="0" smtClean="0">
                <a:solidFill>
                  <a:srgbClr val="660033"/>
                </a:solidFill>
                <a:latin typeface="Hobo Std" pitchFamily="34" charset="0"/>
              </a:rPr>
              <a:t>La </a:t>
            </a:r>
            <a:r>
              <a:rPr lang="es-ES" sz="1400" dirty="0">
                <a:solidFill>
                  <a:srgbClr val="660033"/>
                </a:solidFill>
                <a:latin typeface="Hobo Std" pitchFamily="34" charset="0"/>
              </a:rPr>
              <a:t>clave de este aumento de la resistencia que ofrece la remolacha a  los deportistas estaría en el óxido nítrico, importante vasodilatador capaz de aumentar el flujo sanguíneo a nivel muscular y así favorecer el oxígeno en los músculos</a:t>
            </a:r>
            <a:r>
              <a:rPr lang="es-ES" sz="1400" dirty="0" smtClean="0">
                <a:solidFill>
                  <a:srgbClr val="660033"/>
                </a:solidFill>
                <a:latin typeface="Hobo Std" pitchFamily="34" charset="0"/>
              </a:rPr>
              <a:t>.</a:t>
            </a:r>
          </a:p>
          <a:p>
            <a:pPr algn="ctr"/>
            <a:endParaRPr lang="es-ES" sz="1400" dirty="0">
              <a:solidFill>
                <a:srgbClr val="660033"/>
              </a:solidFill>
              <a:latin typeface="Hobo Std" pitchFamily="34" charset="0"/>
            </a:endParaRPr>
          </a:p>
          <a:p>
            <a:pPr algn="ctr"/>
            <a:r>
              <a:rPr lang="es-ES" sz="1400" dirty="0" smtClean="0">
                <a:solidFill>
                  <a:srgbClr val="660033"/>
                </a:solidFill>
                <a:latin typeface="Hobo Std" pitchFamily="34" charset="0"/>
              </a:rPr>
              <a:t>Podríamos </a:t>
            </a:r>
            <a:r>
              <a:rPr lang="es-ES" sz="1400" dirty="0">
                <a:solidFill>
                  <a:srgbClr val="660033"/>
                </a:solidFill>
                <a:latin typeface="Hobo Std" pitchFamily="34" charset="0"/>
              </a:rPr>
              <a:t>seguir hablando largo y tendido sobre las bondades de la remolacha como alimento imprescindible y sus propiedades para mantener tu salud, </a:t>
            </a:r>
            <a:r>
              <a:rPr lang="es-ES" sz="1400" dirty="0" smtClean="0">
                <a:solidFill>
                  <a:srgbClr val="660033"/>
                </a:solidFill>
                <a:latin typeface="Hobo Std" pitchFamily="34" charset="0"/>
              </a:rPr>
              <a:t>pero con todos estos datos que </a:t>
            </a:r>
            <a:r>
              <a:rPr lang="es-ES" sz="1400" dirty="0">
                <a:solidFill>
                  <a:srgbClr val="660033"/>
                </a:solidFill>
                <a:latin typeface="Hobo Std" pitchFamily="34" charset="0"/>
              </a:rPr>
              <a:t>hemos </a:t>
            </a:r>
            <a:r>
              <a:rPr lang="es-ES" sz="1400" dirty="0" smtClean="0">
                <a:solidFill>
                  <a:srgbClr val="660033"/>
                </a:solidFill>
                <a:latin typeface="Hobo Std" pitchFamily="34" charset="0"/>
              </a:rPr>
              <a:t>dejado queda </a:t>
            </a:r>
            <a:r>
              <a:rPr lang="es-ES" sz="1400" dirty="0">
                <a:solidFill>
                  <a:srgbClr val="660033"/>
                </a:solidFill>
                <a:latin typeface="Hobo Std" pitchFamily="34" charset="0"/>
              </a:rPr>
              <a:t>alto el listón como para incluirla en tu próxima lista de compra.</a:t>
            </a:r>
          </a:p>
          <a:p>
            <a:pPr algn="ctr"/>
            <a:r>
              <a:rPr lang="es-ES" sz="1400" dirty="0" smtClean="0">
                <a:solidFill>
                  <a:srgbClr val="660033"/>
                </a:solidFill>
                <a:latin typeface="Hobo Std" pitchFamily="34" charset="0"/>
              </a:rPr>
              <a:t>Un </a:t>
            </a:r>
            <a:r>
              <a:rPr lang="es-ES" sz="1400" dirty="0">
                <a:solidFill>
                  <a:srgbClr val="660033"/>
                </a:solidFill>
                <a:latin typeface="Hobo Std" pitchFamily="34" charset="0"/>
              </a:rPr>
              <a:t>básico que no debería faltar en nuestras neveras, versátil a la hora de cocinar y </a:t>
            </a:r>
            <a:endParaRPr lang="es-ES" sz="1400" dirty="0" smtClean="0">
              <a:solidFill>
                <a:srgbClr val="660033"/>
              </a:solidFill>
              <a:latin typeface="Hobo Std" pitchFamily="34" charset="0"/>
            </a:endParaRPr>
          </a:p>
          <a:p>
            <a:pPr algn="ctr"/>
            <a:r>
              <a:rPr lang="es-ES" sz="1400" dirty="0" smtClean="0">
                <a:solidFill>
                  <a:srgbClr val="660033"/>
                </a:solidFill>
                <a:latin typeface="Hobo Std" pitchFamily="34" charset="0"/>
              </a:rPr>
              <a:t>que </a:t>
            </a:r>
            <a:r>
              <a:rPr lang="es-ES" sz="1400" dirty="0">
                <a:solidFill>
                  <a:srgbClr val="660033"/>
                </a:solidFill>
                <a:latin typeface="Hobo Std" pitchFamily="34" charset="0"/>
              </a:rPr>
              <a:t>además posee un sabor delicioso ¿aún no te  atreves con ella?</a:t>
            </a:r>
            <a:endParaRPr lang="es-ES" dirty="0">
              <a:solidFill>
                <a:srgbClr val="660033"/>
              </a:solidFill>
              <a:latin typeface="Hobo Std" pitchFamily="34" charset="0"/>
            </a:endParaRPr>
          </a:p>
        </p:txBody>
      </p:sp>
    </p:spTree>
    <p:extLst>
      <p:ext uri="{BB962C8B-B14F-4D97-AF65-F5344CB8AC3E}">
        <p14:creationId xmlns:p14="http://schemas.microsoft.com/office/powerpoint/2010/main" val="362253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40 Grupo"/>
          <p:cNvGrpSpPr/>
          <p:nvPr/>
        </p:nvGrpSpPr>
        <p:grpSpPr>
          <a:xfrm>
            <a:off x="0" y="1"/>
            <a:ext cx="9144000" cy="5181866"/>
            <a:chOff x="-11557792" y="4155926"/>
            <a:chExt cx="9144000" cy="5181866"/>
          </a:xfrm>
        </p:grpSpPr>
        <p:sp>
          <p:nvSpPr>
            <p:cNvPr id="58" name="57 Rectángulo"/>
            <p:cNvSpPr/>
            <p:nvPr/>
          </p:nvSpPr>
          <p:spPr>
            <a:xfrm rot="10800000">
              <a:off x="-11557792" y="6748214"/>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11557792" y="4155926"/>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9" name="38 Imagen" descr="Diapositiva4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Paralelogramo"/>
          <p:cNvSpPr/>
          <p:nvPr/>
        </p:nvSpPr>
        <p:spPr>
          <a:xfrm flipH="1">
            <a:off x="-414396"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7398060" y="118799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701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817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2933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6281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4049604" y="118319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5165604" y="1183196"/>
            <a:ext cx="2771800" cy="1296144"/>
          </a:xfrm>
          <a:prstGeom prst="parallelogram">
            <a:avLst>
              <a:gd name="adj" fmla="val 60658"/>
            </a:avLst>
          </a:prstGeom>
          <a:gradFill>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flipV="1">
            <a:off x="-432144"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flipV="1">
            <a:off x="7380312"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flipH="1" flipV="1">
            <a:off x="683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flipV="1">
            <a:off x="1799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flipV="1">
            <a:off x="2915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flipV="1">
            <a:off x="6263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flipH="1" flipV="1">
            <a:off x="4031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flipV="1">
            <a:off x="5147856" y="247934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1070417"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742039" y="120808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a:off x="45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1161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a:off x="2277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5625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a:off x="3393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4509583" y="120359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V="1">
            <a:off x="-108816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flipV="1">
            <a:off x="6724291" y="252014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V="1">
            <a:off x="27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V="1">
            <a:off x="1143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V="1">
            <a:off x="2259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flipV="1">
            <a:off x="5607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V="1">
            <a:off x="3375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66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V="1">
            <a:off x="4491835" y="249974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CC0000"/>
              </a:gs>
              <a:gs pos="100000">
                <a:schemeClr val="accent1">
                  <a:tint val="23500"/>
                  <a:satMod val="160000"/>
                  <a:alpha val="0"/>
                </a:schemeClr>
              </a:gs>
            </a:gsLst>
            <a:lin ang="13500000" scaled="1"/>
            <a:tileRect/>
          </a:gradFill>
          <a:ln w="12700" cap="sq" cmpd="dbl">
            <a:noFill/>
            <a:prstDash val="dash"/>
          </a:ln>
          <a:effectLst>
            <a:glow rad="12700">
              <a:srgbClr val="00CC00"/>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63927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0-#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0-#ppt_w/2"/>
                                          </p:val>
                                        </p:tav>
                                        <p:tav tm="100000">
                                          <p:val>
                                            <p:strVal val="#ppt_x"/>
                                          </p:val>
                                        </p:tav>
                                      </p:tavLst>
                                    </p:anim>
                                    <p:anim calcmode="lin" valueType="num">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500" fill="hold"/>
                                        <p:tgtEl>
                                          <p:spTgt spid="5"/>
                                        </p:tgtEl>
                                        <p:attrNameLst>
                                          <p:attrName>ppt_x</p:attrName>
                                        </p:attrNameLst>
                                      </p:cBhvr>
                                      <p:tavLst>
                                        <p:tav tm="0">
                                          <p:val>
                                            <p:strVal val="0-#ppt_w/2"/>
                                          </p:val>
                                        </p:tav>
                                        <p:tav tm="100000">
                                          <p:val>
                                            <p:strVal val="#ppt_x"/>
                                          </p:val>
                                        </p:tav>
                                      </p:tavLst>
                                    </p:anim>
                                    <p:anim calcmode="lin" valueType="num">
                                      <p:cBhvr additive="base">
                                        <p:cTn id="16" dur="2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500" fill="hold"/>
                                        <p:tgtEl>
                                          <p:spTgt spid="6"/>
                                        </p:tgtEl>
                                        <p:attrNameLst>
                                          <p:attrName>ppt_x</p:attrName>
                                        </p:attrNameLst>
                                      </p:cBhvr>
                                      <p:tavLst>
                                        <p:tav tm="0">
                                          <p:val>
                                            <p:strVal val="0-#ppt_w/2"/>
                                          </p:val>
                                        </p:tav>
                                        <p:tav tm="100000">
                                          <p:val>
                                            <p:strVal val="#ppt_x"/>
                                          </p:val>
                                        </p:tav>
                                      </p:tavLst>
                                    </p:anim>
                                    <p:anim calcmode="lin" valueType="num">
                                      <p:cBhvr additive="base">
                                        <p:cTn id="20" dur="2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500" fill="hold"/>
                                        <p:tgtEl>
                                          <p:spTgt spid="7"/>
                                        </p:tgtEl>
                                        <p:attrNameLst>
                                          <p:attrName>ppt_x</p:attrName>
                                        </p:attrNameLst>
                                      </p:cBhvr>
                                      <p:tavLst>
                                        <p:tav tm="0">
                                          <p:val>
                                            <p:strVal val="0-#ppt_w/2"/>
                                          </p:val>
                                        </p:tav>
                                        <p:tav tm="100000">
                                          <p:val>
                                            <p:strVal val="#ppt_x"/>
                                          </p:val>
                                        </p:tav>
                                      </p:tavLst>
                                    </p:anim>
                                    <p:anim calcmode="lin" valueType="num">
                                      <p:cBhvr additive="base">
                                        <p:cTn id="24" dur="2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500" fill="hold"/>
                                        <p:tgtEl>
                                          <p:spTgt spid="8"/>
                                        </p:tgtEl>
                                        <p:attrNameLst>
                                          <p:attrName>ppt_x</p:attrName>
                                        </p:attrNameLst>
                                      </p:cBhvr>
                                      <p:tavLst>
                                        <p:tav tm="0">
                                          <p:val>
                                            <p:strVal val="0-#ppt_w/2"/>
                                          </p:val>
                                        </p:tav>
                                        <p:tav tm="100000">
                                          <p:val>
                                            <p:strVal val="#ppt_x"/>
                                          </p:val>
                                        </p:tav>
                                      </p:tavLst>
                                    </p:anim>
                                    <p:anim calcmode="lin" valueType="num">
                                      <p:cBhvr additive="base">
                                        <p:cTn id="28" dur="2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500" fill="hold"/>
                                        <p:tgtEl>
                                          <p:spTgt spid="9"/>
                                        </p:tgtEl>
                                        <p:attrNameLst>
                                          <p:attrName>ppt_x</p:attrName>
                                        </p:attrNameLst>
                                      </p:cBhvr>
                                      <p:tavLst>
                                        <p:tav tm="0">
                                          <p:val>
                                            <p:strVal val="0-#ppt_w/2"/>
                                          </p:val>
                                        </p:tav>
                                        <p:tav tm="100000">
                                          <p:val>
                                            <p:strVal val="#ppt_x"/>
                                          </p:val>
                                        </p:tav>
                                      </p:tavLst>
                                    </p:anim>
                                    <p:anim calcmode="lin" valueType="num">
                                      <p:cBhvr additive="base">
                                        <p:cTn id="32" dur="250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500" fill="hold"/>
                                        <p:tgtEl>
                                          <p:spTgt spid="10"/>
                                        </p:tgtEl>
                                        <p:attrNameLst>
                                          <p:attrName>ppt_x</p:attrName>
                                        </p:attrNameLst>
                                      </p:cBhvr>
                                      <p:tavLst>
                                        <p:tav tm="0">
                                          <p:val>
                                            <p:strVal val="0-#ppt_w/2"/>
                                          </p:val>
                                        </p:tav>
                                        <p:tav tm="100000">
                                          <p:val>
                                            <p:strVal val="#ppt_x"/>
                                          </p:val>
                                        </p:tav>
                                      </p:tavLst>
                                    </p:anim>
                                    <p:anim calcmode="lin" valueType="num">
                                      <p:cBhvr additive="base">
                                        <p:cTn id="36" dur="25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2500" fill="hold"/>
                                        <p:tgtEl>
                                          <p:spTgt spid="21"/>
                                        </p:tgtEl>
                                        <p:attrNameLst>
                                          <p:attrName>ppt_x</p:attrName>
                                        </p:attrNameLst>
                                      </p:cBhvr>
                                      <p:tavLst>
                                        <p:tav tm="0">
                                          <p:val>
                                            <p:strVal val="0-#ppt_w/2"/>
                                          </p:val>
                                        </p:tav>
                                        <p:tav tm="100000">
                                          <p:val>
                                            <p:strVal val="#ppt_x"/>
                                          </p:val>
                                        </p:tav>
                                      </p:tavLst>
                                    </p:anim>
                                    <p:anim calcmode="lin" valueType="num">
                                      <p:cBhvr additive="base">
                                        <p:cTn id="40" dur="2500" fill="hold"/>
                                        <p:tgtEl>
                                          <p:spTgt spid="21"/>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 calcmode="lin" valueType="num">
                                      <p:cBhvr additive="base">
                                        <p:cTn id="43" dur="2500" fill="hold"/>
                                        <p:tgtEl>
                                          <p:spTgt spid="22"/>
                                        </p:tgtEl>
                                        <p:attrNameLst>
                                          <p:attrName>ppt_x</p:attrName>
                                        </p:attrNameLst>
                                      </p:cBhvr>
                                      <p:tavLst>
                                        <p:tav tm="0">
                                          <p:val>
                                            <p:strVal val="0-#ppt_w/2"/>
                                          </p:val>
                                        </p:tav>
                                        <p:tav tm="100000">
                                          <p:val>
                                            <p:strVal val="#ppt_x"/>
                                          </p:val>
                                        </p:tav>
                                      </p:tavLst>
                                    </p:anim>
                                    <p:anim calcmode="lin" valueType="num">
                                      <p:cBhvr additive="base">
                                        <p:cTn id="44" dur="2500" fill="hold"/>
                                        <p:tgtEl>
                                          <p:spTgt spid="22"/>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2500" fill="hold"/>
                                        <p:tgtEl>
                                          <p:spTgt spid="23"/>
                                        </p:tgtEl>
                                        <p:attrNameLst>
                                          <p:attrName>ppt_x</p:attrName>
                                        </p:attrNameLst>
                                      </p:cBhvr>
                                      <p:tavLst>
                                        <p:tav tm="0">
                                          <p:val>
                                            <p:strVal val="0-#ppt_w/2"/>
                                          </p:val>
                                        </p:tav>
                                        <p:tav tm="100000">
                                          <p:val>
                                            <p:strVal val="#ppt_x"/>
                                          </p:val>
                                        </p:tav>
                                      </p:tavLst>
                                    </p:anim>
                                    <p:anim calcmode="lin" valueType="num">
                                      <p:cBhvr additive="base">
                                        <p:cTn id="48" dur="2500" fill="hold"/>
                                        <p:tgtEl>
                                          <p:spTgt spid="23"/>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2500" fill="hold"/>
                                        <p:tgtEl>
                                          <p:spTgt spid="24"/>
                                        </p:tgtEl>
                                        <p:attrNameLst>
                                          <p:attrName>ppt_x</p:attrName>
                                        </p:attrNameLst>
                                      </p:cBhvr>
                                      <p:tavLst>
                                        <p:tav tm="0">
                                          <p:val>
                                            <p:strVal val="0-#ppt_w/2"/>
                                          </p:val>
                                        </p:tav>
                                        <p:tav tm="100000">
                                          <p:val>
                                            <p:strVal val="#ppt_x"/>
                                          </p:val>
                                        </p:tav>
                                      </p:tavLst>
                                    </p:anim>
                                    <p:anim calcmode="lin" valueType="num">
                                      <p:cBhvr additive="base">
                                        <p:cTn id="52" dur="2500" fill="hold"/>
                                        <p:tgtEl>
                                          <p:spTgt spid="2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2500" fill="hold"/>
                                        <p:tgtEl>
                                          <p:spTgt spid="25"/>
                                        </p:tgtEl>
                                        <p:attrNameLst>
                                          <p:attrName>ppt_x</p:attrName>
                                        </p:attrNameLst>
                                      </p:cBhvr>
                                      <p:tavLst>
                                        <p:tav tm="0">
                                          <p:val>
                                            <p:strVal val="0-#ppt_w/2"/>
                                          </p:val>
                                        </p:tav>
                                        <p:tav tm="100000">
                                          <p:val>
                                            <p:strVal val="#ppt_x"/>
                                          </p:val>
                                        </p:tav>
                                      </p:tavLst>
                                    </p:anim>
                                    <p:anim calcmode="lin" valueType="num">
                                      <p:cBhvr additive="base">
                                        <p:cTn id="56" dur="25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2500" fill="hold"/>
                                        <p:tgtEl>
                                          <p:spTgt spid="26"/>
                                        </p:tgtEl>
                                        <p:attrNameLst>
                                          <p:attrName>ppt_x</p:attrName>
                                        </p:attrNameLst>
                                      </p:cBhvr>
                                      <p:tavLst>
                                        <p:tav tm="0">
                                          <p:val>
                                            <p:strVal val="0-#ppt_w/2"/>
                                          </p:val>
                                        </p:tav>
                                        <p:tav tm="100000">
                                          <p:val>
                                            <p:strVal val="#ppt_x"/>
                                          </p:val>
                                        </p:tav>
                                      </p:tavLst>
                                    </p:anim>
                                    <p:anim calcmode="lin" valueType="num">
                                      <p:cBhvr additive="base">
                                        <p:cTn id="60" dur="2500" fill="hold"/>
                                        <p:tgtEl>
                                          <p:spTgt spid="26"/>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2500" fill="hold"/>
                                        <p:tgtEl>
                                          <p:spTgt spid="27"/>
                                        </p:tgtEl>
                                        <p:attrNameLst>
                                          <p:attrName>ppt_x</p:attrName>
                                        </p:attrNameLst>
                                      </p:cBhvr>
                                      <p:tavLst>
                                        <p:tav tm="0">
                                          <p:val>
                                            <p:strVal val="0-#ppt_w/2"/>
                                          </p:val>
                                        </p:tav>
                                        <p:tav tm="100000">
                                          <p:val>
                                            <p:strVal val="#ppt_x"/>
                                          </p:val>
                                        </p:tav>
                                      </p:tavLst>
                                    </p:anim>
                                    <p:anim calcmode="lin" valueType="num">
                                      <p:cBhvr additive="base">
                                        <p:cTn id="64" dur="2500" fill="hold"/>
                                        <p:tgtEl>
                                          <p:spTgt spid="27"/>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2500" fill="hold"/>
                                        <p:tgtEl>
                                          <p:spTgt spid="28"/>
                                        </p:tgtEl>
                                        <p:attrNameLst>
                                          <p:attrName>ppt_x</p:attrName>
                                        </p:attrNameLst>
                                      </p:cBhvr>
                                      <p:tavLst>
                                        <p:tav tm="0">
                                          <p:val>
                                            <p:strVal val="0-#ppt_w/2"/>
                                          </p:val>
                                        </p:tav>
                                        <p:tav tm="100000">
                                          <p:val>
                                            <p:strVal val="#ppt_x"/>
                                          </p:val>
                                        </p:tav>
                                      </p:tavLst>
                                    </p:anim>
                                    <p:anim calcmode="lin" valueType="num">
                                      <p:cBhvr additive="base">
                                        <p:cTn id="68" dur="2500" fill="hold"/>
                                        <p:tgtEl>
                                          <p:spTgt spid="28"/>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additive="base">
                                        <p:cTn id="71" dur="2500" fill="hold"/>
                                        <p:tgtEl>
                                          <p:spTgt spid="38"/>
                                        </p:tgtEl>
                                        <p:attrNameLst>
                                          <p:attrName>ppt_x</p:attrName>
                                        </p:attrNameLst>
                                      </p:cBhvr>
                                      <p:tavLst>
                                        <p:tav tm="0">
                                          <p:val>
                                            <p:strVal val="1+#ppt_w/2"/>
                                          </p:val>
                                        </p:tav>
                                        <p:tav tm="100000">
                                          <p:val>
                                            <p:strVal val="#ppt_x"/>
                                          </p:val>
                                        </p:tav>
                                      </p:tavLst>
                                    </p:anim>
                                    <p:anim calcmode="lin" valueType="num">
                                      <p:cBhvr additive="base">
                                        <p:cTn id="72" dur="2500" fill="hold"/>
                                        <p:tgtEl>
                                          <p:spTgt spid="3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43"/>
                                        </p:tgtEl>
                                        <p:attrNameLst>
                                          <p:attrName>style.visibility</p:attrName>
                                        </p:attrNameLst>
                                      </p:cBhvr>
                                      <p:to>
                                        <p:strVal val="visible"/>
                                      </p:to>
                                    </p:set>
                                    <p:anim calcmode="lin" valueType="num">
                                      <p:cBhvr additive="base">
                                        <p:cTn id="75" dur="2500" fill="hold"/>
                                        <p:tgtEl>
                                          <p:spTgt spid="43"/>
                                        </p:tgtEl>
                                        <p:attrNameLst>
                                          <p:attrName>ppt_x</p:attrName>
                                        </p:attrNameLst>
                                      </p:cBhvr>
                                      <p:tavLst>
                                        <p:tav tm="0">
                                          <p:val>
                                            <p:strVal val="1+#ppt_w/2"/>
                                          </p:val>
                                        </p:tav>
                                        <p:tav tm="100000">
                                          <p:val>
                                            <p:strVal val="#ppt_x"/>
                                          </p:val>
                                        </p:tav>
                                      </p:tavLst>
                                    </p:anim>
                                    <p:anim calcmode="lin" valueType="num">
                                      <p:cBhvr additive="base">
                                        <p:cTn id="76" dur="2500" fill="hold"/>
                                        <p:tgtEl>
                                          <p:spTgt spid="43"/>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44"/>
                                        </p:tgtEl>
                                        <p:attrNameLst>
                                          <p:attrName>style.visibility</p:attrName>
                                        </p:attrNameLst>
                                      </p:cBhvr>
                                      <p:to>
                                        <p:strVal val="visible"/>
                                      </p:to>
                                    </p:set>
                                    <p:anim calcmode="lin" valueType="num">
                                      <p:cBhvr additive="base">
                                        <p:cTn id="79" dur="2500" fill="hold"/>
                                        <p:tgtEl>
                                          <p:spTgt spid="44"/>
                                        </p:tgtEl>
                                        <p:attrNameLst>
                                          <p:attrName>ppt_x</p:attrName>
                                        </p:attrNameLst>
                                      </p:cBhvr>
                                      <p:tavLst>
                                        <p:tav tm="0">
                                          <p:val>
                                            <p:strVal val="1+#ppt_w/2"/>
                                          </p:val>
                                        </p:tav>
                                        <p:tav tm="100000">
                                          <p:val>
                                            <p:strVal val="#ppt_x"/>
                                          </p:val>
                                        </p:tav>
                                      </p:tavLst>
                                    </p:anim>
                                    <p:anim calcmode="lin" valueType="num">
                                      <p:cBhvr additive="base">
                                        <p:cTn id="80" dur="2500" fill="hold"/>
                                        <p:tgtEl>
                                          <p:spTgt spid="44"/>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45"/>
                                        </p:tgtEl>
                                        <p:attrNameLst>
                                          <p:attrName>style.visibility</p:attrName>
                                        </p:attrNameLst>
                                      </p:cBhvr>
                                      <p:to>
                                        <p:strVal val="visible"/>
                                      </p:to>
                                    </p:set>
                                    <p:anim calcmode="lin" valueType="num">
                                      <p:cBhvr additive="base">
                                        <p:cTn id="83" dur="2500" fill="hold"/>
                                        <p:tgtEl>
                                          <p:spTgt spid="45"/>
                                        </p:tgtEl>
                                        <p:attrNameLst>
                                          <p:attrName>ppt_x</p:attrName>
                                        </p:attrNameLst>
                                      </p:cBhvr>
                                      <p:tavLst>
                                        <p:tav tm="0">
                                          <p:val>
                                            <p:strVal val="1+#ppt_w/2"/>
                                          </p:val>
                                        </p:tav>
                                        <p:tav tm="100000">
                                          <p:val>
                                            <p:strVal val="#ppt_x"/>
                                          </p:val>
                                        </p:tav>
                                      </p:tavLst>
                                    </p:anim>
                                    <p:anim calcmode="lin" valueType="num">
                                      <p:cBhvr additive="base">
                                        <p:cTn id="84" dur="2500" fill="hold"/>
                                        <p:tgtEl>
                                          <p:spTgt spid="45"/>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6"/>
                                        </p:tgtEl>
                                        <p:attrNameLst>
                                          <p:attrName>style.visibility</p:attrName>
                                        </p:attrNameLst>
                                      </p:cBhvr>
                                      <p:to>
                                        <p:strVal val="visible"/>
                                      </p:to>
                                    </p:set>
                                    <p:anim calcmode="lin" valueType="num">
                                      <p:cBhvr additive="base">
                                        <p:cTn id="87" dur="2500" fill="hold"/>
                                        <p:tgtEl>
                                          <p:spTgt spid="46"/>
                                        </p:tgtEl>
                                        <p:attrNameLst>
                                          <p:attrName>ppt_x</p:attrName>
                                        </p:attrNameLst>
                                      </p:cBhvr>
                                      <p:tavLst>
                                        <p:tav tm="0">
                                          <p:val>
                                            <p:strVal val="1+#ppt_w/2"/>
                                          </p:val>
                                        </p:tav>
                                        <p:tav tm="100000">
                                          <p:val>
                                            <p:strVal val="#ppt_x"/>
                                          </p:val>
                                        </p:tav>
                                      </p:tavLst>
                                    </p:anim>
                                    <p:anim calcmode="lin" valueType="num">
                                      <p:cBhvr additive="base">
                                        <p:cTn id="88" dur="2500" fill="hold"/>
                                        <p:tgtEl>
                                          <p:spTgt spid="46"/>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47"/>
                                        </p:tgtEl>
                                        <p:attrNameLst>
                                          <p:attrName>style.visibility</p:attrName>
                                        </p:attrNameLst>
                                      </p:cBhvr>
                                      <p:to>
                                        <p:strVal val="visible"/>
                                      </p:to>
                                    </p:set>
                                    <p:anim calcmode="lin" valueType="num">
                                      <p:cBhvr additive="base">
                                        <p:cTn id="91" dur="2500" fill="hold"/>
                                        <p:tgtEl>
                                          <p:spTgt spid="47"/>
                                        </p:tgtEl>
                                        <p:attrNameLst>
                                          <p:attrName>ppt_x</p:attrName>
                                        </p:attrNameLst>
                                      </p:cBhvr>
                                      <p:tavLst>
                                        <p:tav tm="0">
                                          <p:val>
                                            <p:strVal val="1+#ppt_w/2"/>
                                          </p:val>
                                        </p:tav>
                                        <p:tav tm="100000">
                                          <p:val>
                                            <p:strVal val="#ppt_x"/>
                                          </p:val>
                                        </p:tav>
                                      </p:tavLst>
                                    </p:anim>
                                    <p:anim calcmode="lin" valueType="num">
                                      <p:cBhvr additive="base">
                                        <p:cTn id="92" dur="2500" fill="hold"/>
                                        <p:tgtEl>
                                          <p:spTgt spid="47"/>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48"/>
                                        </p:tgtEl>
                                        <p:attrNameLst>
                                          <p:attrName>style.visibility</p:attrName>
                                        </p:attrNameLst>
                                      </p:cBhvr>
                                      <p:to>
                                        <p:strVal val="visible"/>
                                      </p:to>
                                    </p:set>
                                    <p:anim calcmode="lin" valueType="num">
                                      <p:cBhvr additive="base">
                                        <p:cTn id="95" dur="2500" fill="hold"/>
                                        <p:tgtEl>
                                          <p:spTgt spid="48"/>
                                        </p:tgtEl>
                                        <p:attrNameLst>
                                          <p:attrName>ppt_x</p:attrName>
                                        </p:attrNameLst>
                                      </p:cBhvr>
                                      <p:tavLst>
                                        <p:tav tm="0">
                                          <p:val>
                                            <p:strVal val="1+#ppt_w/2"/>
                                          </p:val>
                                        </p:tav>
                                        <p:tav tm="100000">
                                          <p:val>
                                            <p:strVal val="#ppt_x"/>
                                          </p:val>
                                        </p:tav>
                                      </p:tavLst>
                                    </p:anim>
                                    <p:anim calcmode="lin" valueType="num">
                                      <p:cBhvr additive="base">
                                        <p:cTn id="96" dur="2500" fill="hold"/>
                                        <p:tgtEl>
                                          <p:spTgt spid="48"/>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49"/>
                                        </p:tgtEl>
                                        <p:attrNameLst>
                                          <p:attrName>style.visibility</p:attrName>
                                        </p:attrNameLst>
                                      </p:cBhvr>
                                      <p:to>
                                        <p:strVal val="visible"/>
                                      </p:to>
                                    </p:set>
                                    <p:anim calcmode="lin" valueType="num">
                                      <p:cBhvr additive="base">
                                        <p:cTn id="99" dur="2500" fill="hold"/>
                                        <p:tgtEl>
                                          <p:spTgt spid="49"/>
                                        </p:tgtEl>
                                        <p:attrNameLst>
                                          <p:attrName>ppt_x</p:attrName>
                                        </p:attrNameLst>
                                      </p:cBhvr>
                                      <p:tavLst>
                                        <p:tav tm="0">
                                          <p:val>
                                            <p:strVal val="1+#ppt_w/2"/>
                                          </p:val>
                                        </p:tav>
                                        <p:tav tm="100000">
                                          <p:val>
                                            <p:strVal val="#ppt_x"/>
                                          </p:val>
                                        </p:tav>
                                      </p:tavLst>
                                    </p:anim>
                                    <p:anim calcmode="lin" valueType="num">
                                      <p:cBhvr additive="base">
                                        <p:cTn id="100" dur="2500" fill="hold"/>
                                        <p:tgtEl>
                                          <p:spTgt spid="49"/>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50"/>
                                        </p:tgtEl>
                                        <p:attrNameLst>
                                          <p:attrName>style.visibility</p:attrName>
                                        </p:attrNameLst>
                                      </p:cBhvr>
                                      <p:to>
                                        <p:strVal val="visible"/>
                                      </p:to>
                                    </p:set>
                                    <p:anim calcmode="lin" valueType="num">
                                      <p:cBhvr additive="base">
                                        <p:cTn id="103" dur="2500" fill="hold"/>
                                        <p:tgtEl>
                                          <p:spTgt spid="50"/>
                                        </p:tgtEl>
                                        <p:attrNameLst>
                                          <p:attrName>ppt_x</p:attrName>
                                        </p:attrNameLst>
                                      </p:cBhvr>
                                      <p:tavLst>
                                        <p:tav tm="0">
                                          <p:val>
                                            <p:strVal val="1+#ppt_w/2"/>
                                          </p:val>
                                        </p:tav>
                                        <p:tav tm="100000">
                                          <p:val>
                                            <p:strVal val="#ppt_x"/>
                                          </p:val>
                                        </p:tav>
                                      </p:tavLst>
                                    </p:anim>
                                    <p:anim calcmode="lin" valueType="num">
                                      <p:cBhvr additive="base">
                                        <p:cTn id="104" dur="2500" fill="hold"/>
                                        <p:tgtEl>
                                          <p:spTgt spid="50"/>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51"/>
                                        </p:tgtEl>
                                        <p:attrNameLst>
                                          <p:attrName>style.visibility</p:attrName>
                                        </p:attrNameLst>
                                      </p:cBhvr>
                                      <p:to>
                                        <p:strVal val="visible"/>
                                      </p:to>
                                    </p:set>
                                    <p:anim calcmode="lin" valueType="num">
                                      <p:cBhvr additive="base">
                                        <p:cTn id="107" dur="2500" fill="hold"/>
                                        <p:tgtEl>
                                          <p:spTgt spid="51"/>
                                        </p:tgtEl>
                                        <p:attrNameLst>
                                          <p:attrName>ppt_x</p:attrName>
                                        </p:attrNameLst>
                                      </p:cBhvr>
                                      <p:tavLst>
                                        <p:tav tm="0">
                                          <p:val>
                                            <p:strVal val="1+#ppt_w/2"/>
                                          </p:val>
                                        </p:tav>
                                        <p:tav tm="100000">
                                          <p:val>
                                            <p:strVal val="#ppt_x"/>
                                          </p:val>
                                        </p:tav>
                                      </p:tavLst>
                                    </p:anim>
                                    <p:anim calcmode="lin" valueType="num">
                                      <p:cBhvr additive="base">
                                        <p:cTn id="108" dur="2500" fill="hold"/>
                                        <p:tgtEl>
                                          <p:spTgt spid="51"/>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52"/>
                                        </p:tgtEl>
                                        <p:attrNameLst>
                                          <p:attrName>style.visibility</p:attrName>
                                        </p:attrNameLst>
                                      </p:cBhvr>
                                      <p:to>
                                        <p:strVal val="visible"/>
                                      </p:to>
                                    </p:set>
                                    <p:anim calcmode="lin" valueType="num">
                                      <p:cBhvr additive="base">
                                        <p:cTn id="111" dur="2500" fill="hold"/>
                                        <p:tgtEl>
                                          <p:spTgt spid="52"/>
                                        </p:tgtEl>
                                        <p:attrNameLst>
                                          <p:attrName>ppt_x</p:attrName>
                                        </p:attrNameLst>
                                      </p:cBhvr>
                                      <p:tavLst>
                                        <p:tav tm="0">
                                          <p:val>
                                            <p:strVal val="1+#ppt_w/2"/>
                                          </p:val>
                                        </p:tav>
                                        <p:tav tm="100000">
                                          <p:val>
                                            <p:strVal val="#ppt_x"/>
                                          </p:val>
                                        </p:tav>
                                      </p:tavLst>
                                    </p:anim>
                                    <p:anim calcmode="lin" valueType="num">
                                      <p:cBhvr additive="base">
                                        <p:cTn id="112" dur="2500" fill="hold"/>
                                        <p:tgtEl>
                                          <p:spTgt spid="52"/>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53"/>
                                        </p:tgtEl>
                                        <p:attrNameLst>
                                          <p:attrName>style.visibility</p:attrName>
                                        </p:attrNameLst>
                                      </p:cBhvr>
                                      <p:to>
                                        <p:strVal val="visible"/>
                                      </p:to>
                                    </p:set>
                                    <p:anim calcmode="lin" valueType="num">
                                      <p:cBhvr additive="base">
                                        <p:cTn id="115" dur="2500" fill="hold"/>
                                        <p:tgtEl>
                                          <p:spTgt spid="53"/>
                                        </p:tgtEl>
                                        <p:attrNameLst>
                                          <p:attrName>ppt_x</p:attrName>
                                        </p:attrNameLst>
                                      </p:cBhvr>
                                      <p:tavLst>
                                        <p:tav tm="0">
                                          <p:val>
                                            <p:strVal val="1+#ppt_w/2"/>
                                          </p:val>
                                        </p:tav>
                                        <p:tav tm="100000">
                                          <p:val>
                                            <p:strVal val="#ppt_x"/>
                                          </p:val>
                                        </p:tav>
                                      </p:tavLst>
                                    </p:anim>
                                    <p:anim calcmode="lin" valueType="num">
                                      <p:cBhvr additive="base">
                                        <p:cTn id="116" dur="2500" fill="hold"/>
                                        <p:tgtEl>
                                          <p:spTgt spid="53"/>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54"/>
                                        </p:tgtEl>
                                        <p:attrNameLst>
                                          <p:attrName>style.visibility</p:attrName>
                                        </p:attrNameLst>
                                      </p:cBhvr>
                                      <p:to>
                                        <p:strVal val="visible"/>
                                      </p:to>
                                    </p:set>
                                    <p:anim calcmode="lin" valueType="num">
                                      <p:cBhvr additive="base">
                                        <p:cTn id="119" dur="2500" fill="hold"/>
                                        <p:tgtEl>
                                          <p:spTgt spid="54"/>
                                        </p:tgtEl>
                                        <p:attrNameLst>
                                          <p:attrName>ppt_x</p:attrName>
                                        </p:attrNameLst>
                                      </p:cBhvr>
                                      <p:tavLst>
                                        <p:tav tm="0">
                                          <p:val>
                                            <p:strVal val="1+#ppt_w/2"/>
                                          </p:val>
                                        </p:tav>
                                        <p:tav tm="100000">
                                          <p:val>
                                            <p:strVal val="#ppt_x"/>
                                          </p:val>
                                        </p:tav>
                                      </p:tavLst>
                                    </p:anim>
                                    <p:anim calcmode="lin" valueType="num">
                                      <p:cBhvr additive="base">
                                        <p:cTn id="120" dur="2500" fill="hold"/>
                                        <p:tgtEl>
                                          <p:spTgt spid="54"/>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55"/>
                                        </p:tgtEl>
                                        <p:attrNameLst>
                                          <p:attrName>style.visibility</p:attrName>
                                        </p:attrNameLst>
                                      </p:cBhvr>
                                      <p:to>
                                        <p:strVal val="visible"/>
                                      </p:to>
                                    </p:set>
                                    <p:anim calcmode="lin" valueType="num">
                                      <p:cBhvr additive="base">
                                        <p:cTn id="123" dur="2500" fill="hold"/>
                                        <p:tgtEl>
                                          <p:spTgt spid="55"/>
                                        </p:tgtEl>
                                        <p:attrNameLst>
                                          <p:attrName>ppt_x</p:attrName>
                                        </p:attrNameLst>
                                      </p:cBhvr>
                                      <p:tavLst>
                                        <p:tav tm="0">
                                          <p:val>
                                            <p:strVal val="1+#ppt_w/2"/>
                                          </p:val>
                                        </p:tav>
                                        <p:tav tm="100000">
                                          <p:val>
                                            <p:strVal val="#ppt_x"/>
                                          </p:val>
                                        </p:tav>
                                      </p:tavLst>
                                    </p:anim>
                                    <p:anim calcmode="lin" valueType="num">
                                      <p:cBhvr additive="base">
                                        <p:cTn id="124" dur="2500" fill="hold"/>
                                        <p:tgtEl>
                                          <p:spTgt spid="55"/>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56"/>
                                        </p:tgtEl>
                                        <p:attrNameLst>
                                          <p:attrName>style.visibility</p:attrName>
                                        </p:attrNameLst>
                                      </p:cBhvr>
                                      <p:to>
                                        <p:strVal val="visible"/>
                                      </p:to>
                                    </p:set>
                                    <p:anim calcmode="lin" valueType="num">
                                      <p:cBhvr additive="base">
                                        <p:cTn id="127" dur="2500" fill="hold"/>
                                        <p:tgtEl>
                                          <p:spTgt spid="56"/>
                                        </p:tgtEl>
                                        <p:attrNameLst>
                                          <p:attrName>ppt_x</p:attrName>
                                        </p:attrNameLst>
                                      </p:cBhvr>
                                      <p:tavLst>
                                        <p:tav tm="0">
                                          <p:val>
                                            <p:strVal val="1+#ppt_w/2"/>
                                          </p:val>
                                        </p:tav>
                                        <p:tav tm="100000">
                                          <p:val>
                                            <p:strVal val="#ppt_x"/>
                                          </p:val>
                                        </p:tav>
                                      </p:tavLst>
                                    </p:anim>
                                    <p:anim calcmode="lin" valueType="num">
                                      <p:cBhvr additive="base">
                                        <p:cTn id="128" dur="2500" fill="hold"/>
                                        <p:tgtEl>
                                          <p:spTgt spid="56"/>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57"/>
                                        </p:tgtEl>
                                        <p:attrNameLst>
                                          <p:attrName>style.visibility</p:attrName>
                                        </p:attrNameLst>
                                      </p:cBhvr>
                                      <p:to>
                                        <p:strVal val="visible"/>
                                      </p:to>
                                    </p:set>
                                    <p:anim calcmode="lin" valueType="num">
                                      <p:cBhvr additive="base">
                                        <p:cTn id="131" dur="2500" fill="hold"/>
                                        <p:tgtEl>
                                          <p:spTgt spid="57"/>
                                        </p:tgtEl>
                                        <p:attrNameLst>
                                          <p:attrName>ppt_x</p:attrName>
                                        </p:attrNameLst>
                                      </p:cBhvr>
                                      <p:tavLst>
                                        <p:tav tm="0">
                                          <p:val>
                                            <p:strVal val="1+#ppt_w/2"/>
                                          </p:val>
                                        </p:tav>
                                        <p:tav tm="100000">
                                          <p:val>
                                            <p:strVal val="#ppt_x"/>
                                          </p:val>
                                        </p:tav>
                                      </p:tavLst>
                                    </p:anim>
                                    <p:anim calcmode="lin" valueType="num">
                                      <p:cBhvr additive="base">
                                        <p:cTn id="132" dur="2500" fill="hold"/>
                                        <p:tgtEl>
                                          <p:spTgt spid="57"/>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40"/>
                                        </p:tgtEl>
                                        <p:attrNameLst>
                                          <p:attrName>style.opacity</p:attrName>
                                        </p:attrNameLst>
                                      </p:cBhvr>
                                      <p:to>
                                        <p:strVal val="0"/>
                                      </p:to>
                                    </p:set>
                                    <p:animEffect filter="image" prLst="opacity: 0">
                                      <p:cBhvr rctx="IE">
                                        <p:cTn id="135" dur="indefinite"/>
                                        <p:tgtEl>
                                          <p:spTgt spid="40"/>
                                        </p:tgtEl>
                                      </p:cBhvr>
                                    </p:animEffect>
                                  </p:childTnLst>
                                </p:cTn>
                              </p:par>
                            </p:childTnLst>
                          </p:cTn>
                        </p:par>
                        <p:par>
                          <p:cTn id="136" fill="hold">
                            <p:stCondLst>
                              <p:cond delay="2500"/>
                            </p:stCondLst>
                            <p:childTnLst>
                              <p:par>
                                <p:cTn id="137" presetID="2" presetClass="exit" presetSubtype="8" fill="hold" grpId="1" nodeType="afterEffect">
                                  <p:stCondLst>
                                    <p:cond delay="0"/>
                                  </p:stCondLst>
                                  <p:childTnLst>
                                    <p:anim calcmode="lin" valueType="num">
                                      <p:cBhvr additive="base">
                                        <p:cTn id="138" dur="2500"/>
                                        <p:tgtEl>
                                          <p:spTgt spid="3"/>
                                        </p:tgtEl>
                                        <p:attrNameLst>
                                          <p:attrName>ppt_x</p:attrName>
                                        </p:attrNameLst>
                                      </p:cBhvr>
                                      <p:tavLst>
                                        <p:tav tm="0">
                                          <p:val>
                                            <p:strVal val="ppt_x"/>
                                          </p:val>
                                        </p:tav>
                                        <p:tav tm="100000">
                                          <p:val>
                                            <p:strVal val="0-ppt_w/2"/>
                                          </p:val>
                                        </p:tav>
                                      </p:tavLst>
                                    </p:anim>
                                    <p:anim calcmode="lin" valueType="num">
                                      <p:cBhvr additive="base">
                                        <p:cTn id="139" dur="2500"/>
                                        <p:tgtEl>
                                          <p:spTgt spid="3"/>
                                        </p:tgtEl>
                                        <p:attrNameLst>
                                          <p:attrName>ppt_y</p:attrName>
                                        </p:attrNameLst>
                                      </p:cBhvr>
                                      <p:tavLst>
                                        <p:tav tm="0">
                                          <p:val>
                                            <p:strVal val="ppt_y"/>
                                          </p:val>
                                        </p:tav>
                                        <p:tav tm="100000">
                                          <p:val>
                                            <p:strVal val="ppt_y"/>
                                          </p:val>
                                        </p:tav>
                                      </p:tavLst>
                                    </p:anim>
                                    <p:set>
                                      <p:cBhvr>
                                        <p:cTn id="140" dur="1" fill="hold">
                                          <p:stCondLst>
                                            <p:cond delay="249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500"/>
                                        <p:tgtEl>
                                          <p:spTgt spid="4"/>
                                        </p:tgtEl>
                                        <p:attrNameLst>
                                          <p:attrName>ppt_x</p:attrName>
                                        </p:attrNameLst>
                                      </p:cBhvr>
                                      <p:tavLst>
                                        <p:tav tm="0">
                                          <p:val>
                                            <p:strVal val="ppt_x"/>
                                          </p:val>
                                        </p:tav>
                                        <p:tav tm="100000">
                                          <p:val>
                                            <p:strVal val="0-ppt_w/2"/>
                                          </p:val>
                                        </p:tav>
                                      </p:tavLst>
                                    </p:anim>
                                    <p:anim calcmode="lin" valueType="num">
                                      <p:cBhvr additive="base">
                                        <p:cTn id="143" dur="2500"/>
                                        <p:tgtEl>
                                          <p:spTgt spid="4"/>
                                        </p:tgtEl>
                                        <p:attrNameLst>
                                          <p:attrName>ppt_y</p:attrName>
                                        </p:attrNameLst>
                                      </p:cBhvr>
                                      <p:tavLst>
                                        <p:tav tm="0">
                                          <p:val>
                                            <p:strVal val="ppt_y"/>
                                          </p:val>
                                        </p:tav>
                                        <p:tav tm="100000">
                                          <p:val>
                                            <p:strVal val="ppt_y"/>
                                          </p:val>
                                        </p:tav>
                                      </p:tavLst>
                                    </p:anim>
                                    <p:set>
                                      <p:cBhvr>
                                        <p:cTn id="144" dur="1" fill="hold">
                                          <p:stCondLst>
                                            <p:cond delay="249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500"/>
                                        <p:tgtEl>
                                          <p:spTgt spid="5"/>
                                        </p:tgtEl>
                                        <p:attrNameLst>
                                          <p:attrName>ppt_x</p:attrName>
                                        </p:attrNameLst>
                                      </p:cBhvr>
                                      <p:tavLst>
                                        <p:tav tm="0">
                                          <p:val>
                                            <p:strVal val="ppt_x"/>
                                          </p:val>
                                        </p:tav>
                                        <p:tav tm="100000">
                                          <p:val>
                                            <p:strVal val="0-ppt_w/2"/>
                                          </p:val>
                                        </p:tav>
                                      </p:tavLst>
                                    </p:anim>
                                    <p:anim calcmode="lin" valueType="num">
                                      <p:cBhvr additive="base">
                                        <p:cTn id="147" dur="2500"/>
                                        <p:tgtEl>
                                          <p:spTgt spid="5"/>
                                        </p:tgtEl>
                                        <p:attrNameLst>
                                          <p:attrName>ppt_y</p:attrName>
                                        </p:attrNameLst>
                                      </p:cBhvr>
                                      <p:tavLst>
                                        <p:tav tm="0">
                                          <p:val>
                                            <p:strVal val="ppt_y"/>
                                          </p:val>
                                        </p:tav>
                                        <p:tav tm="100000">
                                          <p:val>
                                            <p:strVal val="ppt_y"/>
                                          </p:val>
                                        </p:tav>
                                      </p:tavLst>
                                    </p:anim>
                                    <p:set>
                                      <p:cBhvr>
                                        <p:cTn id="148" dur="1" fill="hold">
                                          <p:stCondLst>
                                            <p:cond delay="249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500"/>
                                        <p:tgtEl>
                                          <p:spTgt spid="6"/>
                                        </p:tgtEl>
                                        <p:attrNameLst>
                                          <p:attrName>ppt_x</p:attrName>
                                        </p:attrNameLst>
                                      </p:cBhvr>
                                      <p:tavLst>
                                        <p:tav tm="0">
                                          <p:val>
                                            <p:strVal val="ppt_x"/>
                                          </p:val>
                                        </p:tav>
                                        <p:tav tm="100000">
                                          <p:val>
                                            <p:strVal val="0-ppt_w/2"/>
                                          </p:val>
                                        </p:tav>
                                      </p:tavLst>
                                    </p:anim>
                                    <p:anim calcmode="lin" valueType="num">
                                      <p:cBhvr additive="base">
                                        <p:cTn id="151" dur="2500"/>
                                        <p:tgtEl>
                                          <p:spTgt spid="6"/>
                                        </p:tgtEl>
                                        <p:attrNameLst>
                                          <p:attrName>ppt_y</p:attrName>
                                        </p:attrNameLst>
                                      </p:cBhvr>
                                      <p:tavLst>
                                        <p:tav tm="0">
                                          <p:val>
                                            <p:strVal val="ppt_y"/>
                                          </p:val>
                                        </p:tav>
                                        <p:tav tm="100000">
                                          <p:val>
                                            <p:strVal val="ppt_y"/>
                                          </p:val>
                                        </p:tav>
                                      </p:tavLst>
                                    </p:anim>
                                    <p:set>
                                      <p:cBhvr>
                                        <p:cTn id="152" dur="1" fill="hold">
                                          <p:stCondLst>
                                            <p:cond delay="249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500"/>
                                        <p:tgtEl>
                                          <p:spTgt spid="7"/>
                                        </p:tgtEl>
                                        <p:attrNameLst>
                                          <p:attrName>ppt_x</p:attrName>
                                        </p:attrNameLst>
                                      </p:cBhvr>
                                      <p:tavLst>
                                        <p:tav tm="0">
                                          <p:val>
                                            <p:strVal val="ppt_x"/>
                                          </p:val>
                                        </p:tav>
                                        <p:tav tm="100000">
                                          <p:val>
                                            <p:strVal val="0-ppt_w/2"/>
                                          </p:val>
                                        </p:tav>
                                      </p:tavLst>
                                    </p:anim>
                                    <p:anim calcmode="lin" valueType="num">
                                      <p:cBhvr additive="base">
                                        <p:cTn id="155" dur="2500"/>
                                        <p:tgtEl>
                                          <p:spTgt spid="7"/>
                                        </p:tgtEl>
                                        <p:attrNameLst>
                                          <p:attrName>ppt_y</p:attrName>
                                        </p:attrNameLst>
                                      </p:cBhvr>
                                      <p:tavLst>
                                        <p:tav tm="0">
                                          <p:val>
                                            <p:strVal val="ppt_y"/>
                                          </p:val>
                                        </p:tav>
                                        <p:tav tm="100000">
                                          <p:val>
                                            <p:strVal val="ppt_y"/>
                                          </p:val>
                                        </p:tav>
                                      </p:tavLst>
                                    </p:anim>
                                    <p:set>
                                      <p:cBhvr>
                                        <p:cTn id="156" dur="1" fill="hold">
                                          <p:stCondLst>
                                            <p:cond delay="249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500"/>
                                        <p:tgtEl>
                                          <p:spTgt spid="8"/>
                                        </p:tgtEl>
                                        <p:attrNameLst>
                                          <p:attrName>ppt_x</p:attrName>
                                        </p:attrNameLst>
                                      </p:cBhvr>
                                      <p:tavLst>
                                        <p:tav tm="0">
                                          <p:val>
                                            <p:strVal val="ppt_x"/>
                                          </p:val>
                                        </p:tav>
                                        <p:tav tm="100000">
                                          <p:val>
                                            <p:strVal val="0-ppt_w/2"/>
                                          </p:val>
                                        </p:tav>
                                      </p:tavLst>
                                    </p:anim>
                                    <p:anim calcmode="lin" valueType="num">
                                      <p:cBhvr additive="base">
                                        <p:cTn id="159" dur="2500"/>
                                        <p:tgtEl>
                                          <p:spTgt spid="8"/>
                                        </p:tgtEl>
                                        <p:attrNameLst>
                                          <p:attrName>ppt_y</p:attrName>
                                        </p:attrNameLst>
                                      </p:cBhvr>
                                      <p:tavLst>
                                        <p:tav tm="0">
                                          <p:val>
                                            <p:strVal val="ppt_y"/>
                                          </p:val>
                                        </p:tav>
                                        <p:tav tm="100000">
                                          <p:val>
                                            <p:strVal val="ppt_y"/>
                                          </p:val>
                                        </p:tav>
                                      </p:tavLst>
                                    </p:anim>
                                    <p:set>
                                      <p:cBhvr>
                                        <p:cTn id="160" dur="1" fill="hold">
                                          <p:stCondLst>
                                            <p:cond delay="249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500"/>
                                        <p:tgtEl>
                                          <p:spTgt spid="9"/>
                                        </p:tgtEl>
                                        <p:attrNameLst>
                                          <p:attrName>ppt_x</p:attrName>
                                        </p:attrNameLst>
                                      </p:cBhvr>
                                      <p:tavLst>
                                        <p:tav tm="0">
                                          <p:val>
                                            <p:strVal val="ppt_x"/>
                                          </p:val>
                                        </p:tav>
                                        <p:tav tm="100000">
                                          <p:val>
                                            <p:strVal val="0-ppt_w/2"/>
                                          </p:val>
                                        </p:tav>
                                      </p:tavLst>
                                    </p:anim>
                                    <p:anim calcmode="lin" valueType="num">
                                      <p:cBhvr additive="base">
                                        <p:cTn id="163" dur="2500"/>
                                        <p:tgtEl>
                                          <p:spTgt spid="9"/>
                                        </p:tgtEl>
                                        <p:attrNameLst>
                                          <p:attrName>ppt_y</p:attrName>
                                        </p:attrNameLst>
                                      </p:cBhvr>
                                      <p:tavLst>
                                        <p:tav tm="0">
                                          <p:val>
                                            <p:strVal val="ppt_y"/>
                                          </p:val>
                                        </p:tav>
                                        <p:tav tm="100000">
                                          <p:val>
                                            <p:strVal val="ppt_y"/>
                                          </p:val>
                                        </p:tav>
                                      </p:tavLst>
                                    </p:anim>
                                    <p:set>
                                      <p:cBhvr>
                                        <p:cTn id="164" dur="1" fill="hold">
                                          <p:stCondLst>
                                            <p:cond delay="249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500"/>
                                        <p:tgtEl>
                                          <p:spTgt spid="10"/>
                                        </p:tgtEl>
                                        <p:attrNameLst>
                                          <p:attrName>ppt_x</p:attrName>
                                        </p:attrNameLst>
                                      </p:cBhvr>
                                      <p:tavLst>
                                        <p:tav tm="0">
                                          <p:val>
                                            <p:strVal val="ppt_x"/>
                                          </p:val>
                                        </p:tav>
                                        <p:tav tm="100000">
                                          <p:val>
                                            <p:strVal val="0-ppt_w/2"/>
                                          </p:val>
                                        </p:tav>
                                      </p:tavLst>
                                    </p:anim>
                                    <p:anim calcmode="lin" valueType="num">
                                      <p:cBhvr additive="base">
                                        <p:cTn id="167" dur="2500"/>
                                        <p:tgtEl>
                                          <p:spTgt spid="10"/>
                                        </p:tgtEl>
                                        <p:attrNameLst>
                                          <p:attrName>ppt_y</p:attrName>
                                        </p:attrNameLst>
                                      </p:cBhvr>
                                      <p:tavLst>
                                        <p:tav tm="0">
                                          <p:val>
                                            <p:strVal val="ppt_y"/>
                                          </p:val>
                                        </p:tav>
                                        <p:tav tm="100000">
                                          <p:val>
                                            <p:strVal val="ppt_y"/>
                                          </p:val>
                                        </p:tav>
                                      </p:tavLst>
                                    </p:anim>
                                    <p:set>
                                      <p:cBhvr>
                                        <p:cTn id="168" dur="1" fill="hold">
                                          <p:stCondLst>
                                            <p:cond delay="2499"/>
                                          </p:stCondLst>
                                        </p:cTn>
                                        <p:tgtEl>
                                          <p:spTgt spid="10"/>
                                        </p:tgtEl>
                                        <p:attrNameLst>
                                          <p:attrName>style.visibility</p:attrName>
                                        </p:attrNameLst>
                                      </p:cBhvr>
                                      <p:to>
                                        <p:strVal val="hidden"/>
                                      </p:to>
                                    </p:set>
                                  </p:childTnLst>
                                </p:cTn>
                              </p:par>
                              <p:par>
                                <p:cTn id="169" presetID="3" presetClass="exit" presetSubtype="10" fill="hold" grpId="2" nodeType="withEffect">
                                  <p:stCondLst>
                                    <p:cond delay="0"/>
                                  </p:stCondLst>
                                  <p:childTnLst>
                                    <p:animEffect transition="out" filter="blinds(horizontal)">
                                      <p:cBhvr>
                                        <p:cTn id="170" dur="2500"/>
                                        <p:tgtEl>
                                          <p:spTgt spid="3"/>
                                        </p:tgtEl>
                                      </p:cBhvr>
                                    </p:animEffect>
                                    <p:set>
                                      <p:cBhvr>
                                        <p:cTn id="171" dur="1" fill="hold">
                                          <p:stCondLst>
                                            <p:cond delay="2499"/>
                                          </p:stCondLst>
                                        </p:cTn>
                                        <p:tgtEl>
                                          <p:spTgt spid="3"/>
                                        </p:tgtEl>
                                        <p:attrNameLst>
                                          <p:attrName>style.visibility</p:attrName>
                                        </p:attrNameLst>
                                      </p:cBhvr>
                                      <p:to>
                                        <p:strVal val="hidden"/>
                                      </p:to>
                                    </p:set>
                                  </p:childTnLst>
                                </p:cTn>
                              </p:par>
                              <p:par>
                                <p:cTn id="172" presetID="3" presetClass="exit" presetSubtype="10" fill="hold" grpId="2" nodeType="withEffect">
                                  <p:stCondLst>
                                    <p:cond delay="0"/>
                                  </p:stCondLst>
                                  <p:childTnLst>
                                    <p:animEffect transition="out" filter="blinds(horizontal)">
                                      <p:cBhvr>
                                        <p:cTn id="173" dur="2500"/>
                                        <p:tgtEl>
                                          <p:spTgt spid="4"/>
                                        </p:tgtEl>
                                      </p:cBhvr>
                                    </p:animEffect>
                                    <p:set>
                                      <p:cBhvr>
                                        <p:cTn id="174" dur="1" fill="hold">
                                          <p:stCondLst>
                                            <p:cond delay="2499"/>
                                          </p:stCondLst>
                                        </p:cTn>
                                        <p:tgtEl>
                                          <p:spTgt spid="4"/>
                                        </p:tgtEl>
                                        <p:attrNameLst>
                                          <p:attrName>style.visibility</p:attrName>
                                        </p:attrNameLst>
                                      </p:cBhvr>
                                      <p:to>
                                        <p:strVal val="hidden"/>
                                      </p:to>
                                    </p:set>
                                  </p:childTnLst>
                                </p:cTn>
                              </p:par>
                              <p:par>
                                <p:cTn id="175" presetID="3" presetClass="exit" presetSubtype="10" fill="hold" grpId="2" nodeType="withEffect">
                                  <p:stCondLst>
                                    <p:cond delay="0"/>
                                  </p:stCondLst>
                                  <p:childTnLst>
                                    <p:animEffect transition="out" filter="blinds(horizontal)">
                                      <p:cBhvr>
                                        <p:cTn id="176" dur="2500"/>
                                        <p:tgtEl>
                                          <p:spTgt spid="5"/>
                                        </p:tgtEl>
                                      </p:cBhvr>
                                    </p:animEffect>
                                    <p:set>
                                      <p:cBhvr>
                                        <p:cTn id="177" dur="1" fill="hold">
                                          <p:stCondLst>
                                            <p:cond delay="2499"/>
                                          </p:stCondLst>
                                        </p:cTn>
                                        <p:tgtEl>
                                          <p:spTgt spid="5"/>
                                        </p:tgtEl>
                                        <p:attrNameLst>
                                          <p:attrName>style.visibility</p:attrName>
                                        </p:attrNameLst>
                                      </p:cBhvr>
                                      <p:to>
                                        <p:strVal val="hidden"/>
                                      </p:to>
                                    </p:set>
                                  </p:childTnLst>
                                </p:cTn>
                              </p:par>
                              <p:par>
                                <p:cTn id="178" presetID="3" presetClass="exit" presetSubtype="10" fill="hold" grpId="2" nodeType="withEffect">
                                  <p:stCondLst>
                                    <p:cond delay="0"/>
                                  </p:stCondLst>
                                  <p:childTnLst>
                                    <p:animEffect transition="out" filter="blinds(horizontal)">
                                      <p:cBhvr>
                                        <p:cTn id="179" dur="2500"/>
                                        <p:tgtEl>
                                          <p:spTgt spid="6"/>
                                        </p:tgtEl>
                                      </p:cBhvr>
                                    </p:animEffect>
                                    <p:set>
                                      <p:cBhvr>
                                        <p:cTn id="180" dur="1" fill="hold">
                                          <p:stCondLst>
                                            <p:cond delay="2499"/>
                                          </p:stCondLst>
                                        </p:cTn>
                                        <p:tgtEl>
                                          <p:spTgt spid="6"/>
                                        </p:tgtEl>
                                        <p:attrNameLst>
                                          <p:attrName>style.visibility</p:attrName>
                                        </p:attrNameLst>
                                      </p:cBhvr>
                                      <p:to>
                                        <p:strVal val="hidden"/>
                                      </p:to>
                                    </p:set>
                                  </p:childTnLst>
                                </p:cTn>
                              </p:par>
                              <p:par>
                                <p:cTn id="181" presetID="3" presetClass="exit" presetSubtype="10" fill="hold" grpId="2" nodeType="withEffect">
                                  <p:stCondLst>
                                    <p:cond delay="0"/>
                                  </p:stCondLst>
                                  <p:childTnLst>
                                    <p:animEffect transition="out" filter="blinds(horizontal)">
                                      <p:cBhvr>
                                        <p:cTn id="182" dur="2500"/>
                                        <p:tgtEl>
                                          <p:spTgt spid="7"/>
                                        </p:tgtEl>
                                      </p:cBhvr>
                                    </p:animEffect>
                                    <p:set>
                                      <p:cBhvr>
                                        <p:cTn id="183" dur="1" fill="hold">
                                          <p:stCondLst>
                                            <p:cond delay="2499"/>
                                          </p:stCondLst>
                                        </p:cTn>
                                        <p:tgtEl>
                                          <p:spTgt spid="7"/>
                                        </p:tgtEl>
                                        <p:attrNameLst>
                                          <p:attrName>style.visibility</p:attrName>
                                        </p:attrNameLst>
                                      </p:cBhvr>
                                      <p:to>
                                        <p:strVal val="hidden"/>
                                      </p:to>
                                    </p:set>
                                  </p:childTnLst>
                                </p:cTn>
                              </p:par>
                              <p:par>
                                <p:cTn id="184" presetID="3" presetClass="exit" presetSubtype="10" fill="hold" grpId="2" nodeType="withEffect">
                                  <p:stCondLst>
                                    <p:cond delay="0"/>
                                  </p:stCondLst>
                                  <p:childTnLst>
                                    <p:animEffect transition="out" filter="blinds(horizontal)">
                                      <p:cBhvr>
                                        <p:cTn id="185" dur="2500"/>
                                        <p:tgtEl>
                                          <p:spTgt spid="8"/>
                                        </p:tgtEl>
                                      </p:cBhvr>
                                    </p:animEffect>
                                    <p:set>
                                      <p:cBhvr>
                                        <p:cTn id="186" dur="1" fill="hold">
                                          <p:stCondLst>
                                            <p:cond delay="2499"/>
                                          </p:stCondLst>
                                        </p:cTn>
                                        <p:tgtEl>
                                          <p:spTgt spid="8"/>
                                        </p:tgtEl>
                                        <p:attrNameLst>
                                          <p:attrName>style.visibility</p:attrName>
                                        </p:attrNameLst>
                                      </p:cBhvr>
                                      <p:to>
                                        <p:strVal val="hidden"/>
                                      </p:to>
                                    </p:set>
                                  </p:childTnLst>
                                </p:cTn>
                              </p:par>
                              <p:par>
                                <p:cTn id="187" presetID="3" presetClass="exit" presetSubtype="10" fill="hold" grpId="2" nodeType="withEffect">
                                  <p:stCondLst>
                                    <p:cond delay="0"/>
                                  </p:stCondLst>
                                  <p:childTnLst>
                                    <p:animEffect transition="out" filter="blinds(horizontal)">
                                      <p:cBhvr>
                                        <p:cTn id="188" dur="2500"/>
                                        <p:tgtEl>
                                          <p:spTgt spid="9"/>
                                        </p:tgtEl>
                                      </p:cBhvr>
                                    </p:animEffect>
                                    <p:set>
                                      <p:cBhvr>
                                        <p:cTn id="189" dur="1" fill="hold">
                                          <p:stCondLst>
                                            <p:cond delay="2499"/>
                                          </p:stCondLst>
                                        </p:cTn>
                                        <p:tgtEl>
                                          <p:spTgt spid="9"/>
                                        </p:tgtEl>
                                        <p:attrNameLst>
                                          <p:attrName>style.visibility</p:attrName>
                                        </p:attrNameLst>
                                      </p:cBhvr>
                                      <p:to>
                                        <p:strVal val="hidden"/>
                                      </p:to>
                                    </p:set>
                                  </p:childTnLst>
                                </p:cTn>
                              </p:par>
                              <p:par>
                                <p:cTn id="190" presetID="3" presetClass="exit" presetSubtype="10" fill="hold" grpId="2" nodeType="withEffect">
                                  <p:stCondLst>
                                    <p:cond delay="0"/>
                                  </p:stCondLst>
                                  <p:childTnLst>
                                    <p:animEffect transition="out" filter="blinds(horizontal)">
                                      <p:cBhvr>
                                        <p:cTn id="191" dur="2500"/>
                                        <p:tgtEl>
                                          <p:spTgt spid="10"/>
                                        </p:tgtEl>
                                      </p:cBhvr>
                                    </p:animEffect>
                                    <p:set>
                                      <p:cBhvr>
                                        <p:cTn id="192" dur="1" fill="hold">
                                          <p:stCondLst>
                                            <p:cond delay="2499"/>
                                          </p:stCondLst>
                                        </p:cTn>
                                        <p:tgtEl>
                                          <p:spTgt spid="10"/>
                                        </p:tgtEl>
                                        <p:attrNameLst>
                                          <p:attrName>style.visibility</p:attrName>
                                        </p:attrNameLst>
                                      </p:cBhvr>
                                      <p:to>
                                        <p:strVal val="hidden"/>
                                      </p:to>
                                    </p:set>
                                  </p:childTnLst>
                                </p:cTn>
                              </p:par>
                              <p:par>
                                <p:cTn id="193" presetID="2" presetClass="exit" presetSubtype="8" fill="hold" grpId="1"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ppt_y"/>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2500"/>
                                        <p:tgtEl>
                                          <p:spTgt spid="22"/>
                                        </p:tgtEl>
                                        <p:attrNameLst>
                                          <p:attrName>ppt_x</p:attrName>
                                        </p:attrNameLst>
                                      </p:cBhvr>
                                      <p:tavLst>
                                        <p:tav tm="0">
                                          <p:val>
                                            <p:strVal val="ppt_x"/>
                                          </p:val>
                                        </p:tav>
                                        <p:tav tm="100000">
                                          <p:val>
                                            <p:strVal val="0-ppt_w/2"/>
                                          </p:val>
                                        </p:tav>
                                      </p:tavLst>
                                    </p:anim>
                                    <p:anim calcmode="lin" valueType="num">
                                      <p:cBhvr additive="base">
                                        <p:cTn id="199" dur="2500"/>
                                        <p:tgtEl>
                                          <p:spTgt spid="22"/>
                                        </p:tgtEl>
                                        <p:attrNameLst>
                                          <p:attrName>ppt_y</p:attrName>
                                        </p:attrNameLst>
                                      </p:cBhvr>
                                      <p:tavLst>
                                        <p:tav tm="0">
                                          <p:val>
                                            <p:strVal val="ppt_y"/>
                                          </p:val>
                                        </p:tav>
                                        <p:tav tm="100000">
                                          <p:val>
                                            <p:strVal val="ppt_y"/>
                                          </p:val>
                                        </p:tav>
                                      </p:tavLst>
                                    </p:anim>
                                    <p:set>
                                      <p:cBhvr>
                                        <p:cTn id="200" dur="1" fill="hold">
                                          <p:stCondLst>
                                            <p:cond delay="2499"/>
                                          </p:stCondLst>
                                        </p:cTn>
                                        <p:tgtEl>
                                          <p:spTgt spid="22"/>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500"/>
                                        <p:tgtEl>
                                          <p:spTgt spid="23"/>
                                        </p:tgtEl>
                                        <p:attrNameLst>
                                          <p:attrName>ppt_x</p:attrName>
                                        </p:attrNameLst>
                                      </p:cBhvr>
                                      <p:tavLst>
                                        <p:tav tm="0">
                                          <p:val>
                                            <p:strVal val="ppt_x"/>
                                          </p:val>
                                        </p:tav>
                                        <p:tav tm="100000">
                                          <p:val>
                                            <p:strVal val="0-ppt_w/2"/>
                                          </p:val>
                                        </p:tav>
                                      </p:tavLst>
                                    </p:anim>
                                    <p:anim calcmode="lin" valueType="num">
                                      <p:cBhvr additive="base">
                                        <p:cTn id="203" dur="2500"/>
                                        <p:tgtEl>
                                          <p:spTgt spid="23"/>
                                        </p:tgtEl>
                                        <p:attrNameLst>
                                          <p:attrName>ppt_y</p:attrName>
                                        </p:attrNameLst>
                                      </p:cBhvr>
                                      <p:tavLst>
                                        <p:tav tm="0">
                                          <p:val>
                                            <p:strVal val="ppt_y"/>
                                          </p:val>
                                        </p:tav>
                                        <p:tav tm="100000">
                                          <p:val>
                                            <p:strVal val="ppt_y"/>
                                          </p:val>
                                        </p:tav>
                                      </p:tavLst>
                                    </p:anim>
                                    <p:set>
                                      <p:cBhvr>
                                        <p:cTn id="204" dur="1" fill="hold">
                                          <p:stCondLst>
                                            <p:cond delay="2499"/>
                                          </p:stCondLst>
                                        </p:cTn>
                                        <p:tgtEl>
                                          <p:spTgt spid="23"/>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2500"/>
                                        <p:tgtEl>
                                          <p:spTgt spid="24"/>
                                        </p:tgtEl>
                                        <p:attrNameLst>
                                          <p:attrName>ppt_x</p:attrName>
                                        </p:attrNameLst>
                                      </p:cBhvr>
                                      <p:tavLst>
                                        <p:tav tm="0">
                                          <p:val>
                                            <p:strVal val="ppt_x"/>
                                          </p:val>
                                        </p:tav>
                                        <p:tav tm="100000">
                                          <p:val>
                                            <p:strVal val="0-ppt_w/2"/>
                                          </p:val>
                                        </p:tav>
                                      </p:tavLst>
                                    </p:anim>
                                    <p:anim calcmode="lin" valueType="num">
                                      <p:cBhvr additive="base">
                                        <p:cTn id="207" dur="2500"/>
                                        <p:tgtEl>
                                          <p:spTgt spid="24"/>
                                        </p:tgtEl>
                                        <p:attrNameLst>
                                          <p:attrName>ppt_y</p:attrName>
                                        </p:attrNameLst>
                                      </p:cBhvr>
                                      <p:tavLst>
                                        <p:tav tm="0">
                                          <p:val>
                                            <p:strVal val="ppt_y"/>
                                          </p:val>
                                        </p:tav>
                                        <p:tav tm="100000">
                                          <p:val>
                                            <p:strVal val="ppt_y"/>
                                          </p:val>
                                        </p:tav>
                                      </p:tavLst>
                                    </p:anim>
                                    <p:set>
                                      <p:cBhvr>
                                        <p:cTn id="208" dur="1" fill="hold">
                                          <p:stCondLst>
                                            <p:cond delay="2499"/>
                                          </p:stCondLst>
                                        </p:cTn>
                                        <p:tgtEl>
                                          <p:spTgt spid="24"/>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500"/>
                                        <p:tgtEl>
                                          <p:spTgt spid="25"/>
                                        </p:tgtEl>
                                        <p:attrNameLst>
                                          <p:attrName>ppt_x</p:attrName>
                                        </p:attrNameLst>
                                      </p:cBhvr>
                                      <p:tavLst>
                                        <p:tav tm="0">
                                          <p:val>
                                            <p:strVal val="ppt_x"/>
                                          </p:val>
                                        </p:tav>
                                        <p:tav tm="100000">
                                          <p:val>
                                            <p:strVal val="0-ppt_w/2"/>
                                          </p:val>
                                        </p:tav>
                                      </p:tavLst>
                                    </p:anim>
                                    <p:anim calcmode="lin" valueType="num">
                                      <p:cBhvr additive="base">
                                        <p:cTn id="211" dur="2500"/>
                                        <p:tgtEl>
                                          <p:spTgt spid="25"/>
                                        </p:tgtEl>
                                        <p:attrNameLst>
                                          <p:attrName>ppt_y</p:attrName>
                                        </p:attrNameLst>
                                      </p:cBhvr>
                                      <p:tavLst>
                                        <p:tav tm="0">
                                          <p:val>
                                            <p:strVal val="ppt_y"/>
                                          </p:val>
                                        </p:tav>
                                        <p:tav tm="100000">
                                          <p:val>
                                            <p:strVal val="ppt_y"/>
                                          </p:val>
                                        </p:tav>
                                      </p:tavLst>
                                    </p:anim>
                                    <p:set>
                                      <p:cBhvr>
                                        <p:cTn id="212" dur="1" fill="hold">
                                          <p:stCondLst>
                                            <p:cond delay="2499"/>
                                          </p:stCondLst>
                                        </p:cTn>
                                        <p:tgtEl>
                                          <p:spTgt spid="25"/>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2500"/>
                                        <p:tgtEl>
                                          <p:spTgt spid="26"/>
                                        </p:tgtEl>
                                        <p:attrNameLst>
                                          <p:attrName>ppt_x</p:attrName>
                                        </p:attrNameLst>
                                      </p:cBhvr>
                                      <p:tavLst>
                                        <p:tav tm="0">
                                          <p:val>
                                            <p:strVal val="ppt_x"/>
                                          </p:val>
                                        </p:tav>
                                        <p:tav tm="100000">
                                          <p:val>
                                            <p:strVal val="0-ppt_w/2"/>
                                          </p:val>
                                        </p:tav>
                                      </p:tavLst>
                                    </p:anim>
                                    <p:anim calcmode="lin" valueType="num">
                                      <p:cBhvr additive="base">
                                        <p:cTn id="215" dur="2500"/>
                                        <p:tgtEl>
                                          <p:spTgt spid="26"/>
                                        </p:tgtEl>
                                        <p:attrNameLst>
                                          <p:attrName>ppt_y</p:attrName>
                                        </p:attrNameLst>
                                      </p:cBhvr>
                                      <p:tavLst>
                                        <p:tav tm="0">
                                          <p:val>
                                            <p:strVal val="ppt_y"/>
                                          </p:val>
                                        </p:tav>
                                        <p:tav tm="100000">
                                          <p:val>
                                            <p:strVal val="ppt_y"/>
                                          </p:val>
                                        </p:tav>
                                      </p:tavLst>
                                    </p:anim>
                                    <p:set>
                                      <p:cBhvr>
                                        <p:cTn id="216" dur="1" fill="hold">
                                          <p:stCondLst>
                                            <p:cond delay="2499"/>
                                          </p:stCondLst>
                                        </p:cTn>
                                        <p:tgtEl>
                                          <p:spTgt spid="26"/>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0-ppt_w/2"/>
                                          </p:val>
                                        </p:tav>
                                      </p:tavLst>
                                    </p:anim>
                                    <p:anim calcmode="lin" valueType="num">
                                      <p:cBhvr additive="base">
                                        <p:cTn id="219" dur="2500"/>
                                        <p:tgtEl>
                                          <p:spTgt spid="27"/>
                                        </p:tgtEl>
                                        <p:attrNameLst>
                                          <p:attrName>ppt_y</p:attrName>
                                        </p:attrNameLst>
                                      </p:cBhvr>
                                      <p:tavLst>
                                        <p:tav tm="0">
                                          <p:val>
                                            <p:strVal val="ppt_y"/>
                                          </p:val>
                                        </p:tav>
                                        <p:tav tm="100000">
                                          <p:val>
                                            <p:strVal val="ppt_y"/>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2500"/>
                                        <p:tgtEl>
                                          <p:spTgt spid="28"/>
                                        </p:tgtEl>
                                        <p:attrNameLst>
                                          <p:attrName>ppt_x</p:attrName>
                                        </p:attrNameLst>
                                      </p:cBhvr>
                                      <p:tavLst>
                                        <p:tav tm="0">
                                          <p:val>
                                            <p:strVal val="ppt_x"/>
                                          </p:val>
                                        </p:tav>
                                        <p:tav tm="100000">
                                          <p:val>
                                            <p:strVal val="0-ppt_w/2"/>
                                          </p:val>
                                        </p:tav>
                                      </p:tavLst>
                                    </p:anim>
                                    <p:anim calcmode="lin" valueType="num">
                                      <p:cBhvr additive="base">
                                        <p:cTn id="223" dur="2500"/>
                                        <p:tgtEl>
                                          <p:spTgt spid="28"/>
                                        </p:tgtEl>
                                        <p:attrNameLst>
                                          <p:attrName>ppt_y</p:attrName>
                                        </p:attrNameLst>
                                      </p:cBhvr>
                                      <p:tavLst>
                                        <p:tav tm="0">
                                          <p:val>
                                            <p:strVal val="ppt_y"/>
                                          </p:val>
                                        </p:tav>
                                        <p:tav tm="100000">
                                          <p:val>
                                            <p:strVal val="ppt_y"/>
                                          </p:val>
                                        </p:tav>
                                      </p:tavLst>
                                    </p:anim>
                                    <p:set>
                                      <p:cBhvr>
                                        <p:cTn id="224" dur="1" fill="hold">
                                          <p:stCondLst>
                                            <p:cond delay="2499"/>
                                          </p:stCondLst>
                                        </p:cTn>
                                        <p:tgtEl>
                                          <p:spTgt spid="28"/>
                                        </p:tgtEl>
                                        <p:attrNameLst>
                                          <p:attrName>style.visibility</p:attrName>
                                        </p:attrNameLst>
                                      </p:cBhvr>
                                      <p:to>
                                        <p:strVal val="hidden"/>
                                      </p:to>
                                    </p:set>
                                  </p:childTnLst>
                                </p:cTn>
                              </p:par>
                              <p:par>
                                <p:cTn id="225" presetID="3" presetClass="exit" presetSubtype="10" fill="hold" grpId="2" nodeType="withEffect">
                                  <p:stCondLst>
                                    <p:cond delay="0"/>
                                  </p:stCondLst>
                                  <p:childTnLst>
                                    <p:animEffect transition="out" filter="blinds(horizontal)">
                                      <p:cBhvr>
                                        <p:cTn id="226" dur="2500"/>
                                        <p:tgtEl>
                                          <p:spTgt spid="21"/>
                                        </p:tgtEl>
                                      </p:cBhvr>
                                    </p:animEffect>
                                    <p:set>
                                      <p:cBhvr>
                                        <p:cTn id="227" dur="1" fill="hold">
                                          <p:stCondLst>
                                            <p:cond delay="2499"/>
                                          </p:stCondLst>
                                        </p:cTn>
                                        <p:tgtEl>
                                          <p:spTgt spid="21"/>
                                        </p:tgtEl>
                                        <p:attrNameLst>
                                          <p:attrName>style.visibility</p:attrName>
                                        </p:attrNameLst>
                                      </p:cBhvr>
                                      <p:to>
                                        <p:strVal val="hidden"/>
                                      </p:to>
                                    </p:set>
                                  </p:childTnLst>
                                </p:cTn>
                              </p:par>
                              <p:par>
                                <p:cTn id="228" presetID="3" presetClass="exit" presetSubtype="10" fill="hold" grpId="2" nodeType="withEffect">
                                  <p:stCondLst>
                                    <p:cond delay="0"/>
                                  </p:stCondLst>
                                  <p:childTnLst>
                                    <p:animEffect transition="out" filter="blinds(horizontal)">
                                      <p:cBhvr>
                                        <p:cTn id="229" dur="2500"/>
                                        <p:tgtEl>
                                          <p:spTgt spid="22"/>
                                        </p:tgtEl>
                                      </p:cBhvr>
                                    </p:animEffect>
                                    <p:set>
                                      <p:cBhvr>
                                        <p:cTn id="230" dur="1" fill="hold">
                                          <p:stCondLst>
                                            <p:cond delay="2499"/>
                                          </p:stCondLst>
                                        </p:cTn>
                                        <p:tgtEl>
                                          <p:spTgt spid="22"/>
                                        </p:tgtEl>
                                        <p:attrNameLst>
                                          <p:attrName>style.visibility</p:attrName>
                                        </p:attrNameLst>
                                      </p:cBhvr>
                                      <p:to>
                                        <p:strVal val="hidden"/>
                                      </p:to>
                                    </p:set>
                                  </p:childTnLst>
                                </p:cTn>
                              </p:par>
                              <p:par>
                                <p:cTn id="231" presetID="3" presetClass="exit" presetSubtype="10" fill="hold" grpId="2" nodeType="withEffect">
                                  <p:stCondLst>
                                    <p:cond delay="0"/>
                                  </p:stCondLst>
                                  <p:childTnLst>
                                    <p:animEffect transition="out" filter="blinds(horizontal)">
                                      <p:cBhvr>
                                        <p:cTn id="232" dur="2500"/>
                                        <p:tgtEl>
                                          <p:spTgt spid="23"/>
                                        </p:tgtEl>
                                      </p:cBhvr>
                                    </p:animEffect>
                                    <p:set>
                                      <p:cBhvr>
                                        <p:cTn id="233" dur="1" fill="hold">
                                          <p:stCondLst>
                                            <p:cond delay="2499"/>
                                          </p:stCondLst>
                                        </p:cTn>
                                        <p:tgtEl>
                                          <p:spTgt spid="23"/>
                                        </p:tgtEl>
                                        <p:attrNameLst>
                                          <p:attrName>style.visibility</p:attrName>
                                        </p:attrNameLst>
                                      </p:cBhvr>
                                      <p:to>
                                        <p:strVal val="hidden"/>
                                      </p:to>
                                    </p:set>
                                  </p:childTnLst>
                                </p:cTn>
                              </p:par>
                              <p:par>
                                <p:cTn id="234" presetID="3" presetClass="exit" presetSubtype="10" fill="hold" grpId="2" nodeType="withEffect">
                                  <p:stCondLst>
                                    <p:cond delay="0"/>
                                  </p:stCondLst>
                                  <p:childTnLst>
                                    <p:animEffect transition="out" filter="blinds(horizontal)">
                                      <p:cBhvr>
                                        <p:cTn id="235" dur="2500"/>
                                        <p:tgtEl>
                                          <p:spTgt spid="24"/>
                                        </p:tgtEl>
                                      </p:cBhvr>
                                    </p:animEffect>
                                    <p:set>
                                      <p:cBhvr>
                                        <p:cTn id="236" dur="1" fill="hold">
                                          <p:stCondLst>
                                            <p:cond delay="2499"/>
                                          </p:stCondLst>
                                        </p:cTn>
                                        <p:tgtEl>
                                          <p:spTgt spid="24"/>
                                        </p:tgtEl>
                                        <p:attrNameLst>
                                          <p:attrName>style.visibility</p:attrName>
                                        </p:attrNameLst>
                                      </p:cBhvr>
                                      <p:to>
                                        <p:strVal val="hidden"/>
                                      </p:to>
                                    </p:set>
                                  </p:childTnLst>
                                </p:cTn>
                              </p:par>
                              <p:par>
                                <p:cTn id="237" presetID="3" presetClass="exit" presetSubtype="10" fill="hold" grpId="2" nodeType="withEffect">
                                  <p:stCondLst>
                                    <p:cond delay="0"/>
                                  </p:stCondLst>
                                  <p:childTnLst>
                                    <p:animEffect transition="out" filter="blinds(horizontal)">
                                      <p:cBhvr>
                                        <p:cTn id="238" dur="2500"/>
                                        <p:tgtEl>
                                          <p:spTgt spid="25"/>
                                        </p:tgtEl>
                                      </p:cBhvr>
                                    </p:animEffect>
                                    <p:set>
                                      <p:cBhvr>
                                        <p:cTn id="239" dur="1" fill="hold">
                                          <p:stCondLst>
                                            <p:cond delay="2499"/>
                                          </p:stCondLst>
                                        </p:cTn>
                                        <p:tgtEl>
                                          <p:spTgt spid="25"/>
                                        </p:tgtEl>
                                        <p:attrNameLst>
                                          <p:attrName>style.visibility</p:attrName>
                                        </p:attrNameLst>
                                      </p:cBhvr>
                                      <p:to>
                                        <p:strVal val="hidden"/>
                                      </p:to>
                                    </p:set>
                                  </p:childTnLst>
                                </p:cTn>
                              </p:par>
                              <p:par>
                                <p:cTn id="240" presetID="3" presetClass="exit" presetSubtype="10" fill="hold" grpId="2" nodeType="withEffect">
                                  <p:stCondLst>
                                    <p:cond delay="0"/>
                                  </p:stCondLst>
                                  <p:childTnLst>
                                    <p:animEffect transition="out" filter="blinds(horizontal)">
                                      <p:cBhvr>
                                        <p:cTn id="241" dur="2500"/>
                                        <p:tgtEl>
                                          <p:spTgt spid="26"/>
                                        </p:tgtEl>
                                      </p:cBhvr>
                                    </p:animEffect>
                                    <p:set>
                                      <p:cBhvr>
                                        <p:cTn id="242" dur="1" fill="hold">
                                          <p:stCondLst>
                                            <p:cond delay="2499"/>
                                          </p:stCondLst>
                                        </p:cTn>
                                        <p:tgtEl>
                                          <p:spTgt spid="26"/>
                                        </p:tgtEl>
                                        <p:attrNameLst>
                                          <p:attrName>style.visibility</p:attrName>
                                        </p:attrNameLst>
                                      </p:cBhvr>
                                      <p:to>
                                        <p:strVal val="hidden"/>
                                      </p:to>
                                    </p:set>
                                  </p:childTnLst>
                                </p:cTn>
                              </p:par>
                              <p:par>
                                <p:cTn id="243" presetID="3" presetClass="exit" presetSubtype="10" fill="hold" grpId="2" nodeType="withEffect">
                                  <p:stCondLst>
                                    <p:cond delay="0"/>
                                  </p:stCondLst>
                                  <p:childTnLst>
                                    <p:animEffect transition="out" filter="blinds(horizontal)">
                                      <p:cBhvr>
                                        <p:cTn id="244" dur="2500"/>
                                        <p:tgtEl>
                                          <p:spTgt spid="27"/>
                                        </p:tgtEl>
                                      </p:cBhvr>
                                    </p:animEffect>
                                    <p:set>
                                      <p:cBhvr>
                                        <p:cTn id="245" dur="1" fill="hold">
                                          <p:stCondLst>
                                            <p:cond delay="2499"/>
                                          </p:stCondLst>
                                        </p:cTn>
                                        <p:tgtEl>
                                          <p:spTgt spid="27"/>
                                        </p:tgtEl>
                                        <p:attrNameLst>
                                          <p:attrName>style.visibility</p:attrName>
                                        </p:attrNameLst>
                                      </p:cBhvr>
                                      <p:to>
                                        <p:strVal val="hidden"/>
                                      </p:to>
                                    </p:set>
                                  </p:childTnLst>
                                </p:cTn>
                              </p:par>
                              <p:par>
                                <p:cTn id="246" presetID="3" presetClass="exit" presetSubtype="10" fill="hold" grpId="2" nodeType="withEffect">
                                  <p:stCondLst>
                                    <p:cond delay="0"/>
                                  </p:stCondLst>
                                  <p:childTnLst>
                                    <p:animEffect transition="out" filter="blinds(horizontal)">
                                      <p:cBhvr>
                                        <p:cTn id="247" dur="2500"/>
                                        <p:tgtEl>
                                          <p:spTgt spid="28"/>
                                        </p:tgtEl>
                                      </p:cBhvr>
                                    </p:animEffect>
                                    <p:set>
                                      <p:cBhvr>
                                        <p:cTn id="248" dur="1" fill="hold">
                                          <p:stCondLst>
                                            <p:cond delay="2499"/>
                                          </p:stCondLst>
                                        </p:cTn>
                                        <p:tgtEl>
                                          <p:spTgt spid="28"/>
                                        </p:tgtEl>
                                        <p:attrNameLst>
                                          <p:attrName>style.visibility</p:attrName>
                                        </p:attrNameLst>
                                      </p:cBhvr>
                                      <p:to>
                                        <p:strVal val="hidden"/>
                                      </p:to>
                                    </p:set>
                                  </p:childTnLst>
                                </p:cTn>
                              </p:par>
                              <p:par>
                                <p:cTn id="249" presetID="2" presetClass="exit" presetSubtype="2" fill="hold" grpId="1" nodeType="withEffect">
                                  <p:stCondLst>
                                    <p:cond delay="0"/>
                                  </p:stCondLst>
                                  <p:childTnLst>
                                    <p:anim calcmode="lin" valueType="num">
                                      <p:cBhvr additive="base">
                                        <p:cTn id="250" dur="2500"/>
                                        <p:tgtEl>
                                          <p:spTgt spid="38"/>
                                        </p:tgtEl>
                                        <p:attrNameLst>
                                          <p:attrName>ppt_x</p:attrName>
                                        </p:attrNameLst>
                                      </p:cBhvr>
                                      <p:tavLst>
                                        <p:tav tm="0">
                                          <p:val>
                                            <p:strVal val="ppt_x"/>
                                          </p:val>
                                        </p:tav>
                                        <p:tav tm="100000">
                                          <p:val>
                                            <p:strVal val="1+ppt_w/2"/>
                                          </p:val>
                                        </p:tav>
                                      </p:tavLst>
                                    </p:anim>
                                    <p:anim calcmode="lin" valueType="num">
                                      <p:cBhvr additive="base">
                                        <p:cTn id="251" dur="2500"/>
                                        <p:tgtEl>
                                          <p:spTgt spid="38"/>
                                        </p:tgtEl>
                                        <p:attrNameLst>
                                          <p:attrName>ppt_y</p:attrName>
                                        </p:attrNameLst>
                                      </p:cBhvr>
                                      <p:tavLst>
                                        <p:tav tm="0">
                                          <p:val>
                                            <p:strVal val="ppt_y"/>
                                          </p:val>
                                        </p:tav>
                                        <p:tav tm="100000">
                                          <p:val>
                                            <p:strVal val="ppt_y"/>
                                          </p:val>
                                        </p:tav>
                                      </p:tavLst>
                                    </p:anim>
                                    <p:set>
                                      <p:cBhvr>
                                        <p:cTn id="252" dur="1" fill="hold">
                                          <p:stCondLst>
                                            <p:cond delay="2499"/>
                                          </p:stCondLst>
                                        </p:cTn>
                                        <p:tgtEl>
                                          <p:spTgt spid="38"/>
                                        </p:tgtEl>
                                        <p:attrNameLst>
                                          <p:attrName>style.visibility</p:attrName>
                                        </p:attrNameLst>
                                      </p:cBhvr>
                                      <p:to>
                                        <p:strVal val="hidden"/>
                                      </p:to>
                                    </p:set>
                                  </p:childTnLst>
                                </p:cTn>
                              </p:par>
                              <p:par>
                                <p:cTn id="253" presetID="2" presetClass="exit" presetSubtype="2" fill="hold" grpId="1" nodeType="withEffect">
                                  <p:stCondLst>
                                    <p:cond delay="0"/>
                                  </p:stCondLst>
                                  <p:childTnLst>
                                    <p:anim calcmode="lin" valueType="num">
                                      <p:cBhvr additive="base">
                                        <p:cTn id="254" dur="2500"/>
                                        <p:tgtEl>
                                          <p:spTgt spid="43"/>
                                        </p:tgtEl>
                                        <p:attrNameLst>
                                          <p:attrName>ppt_x</p:attrName>
                                        </p:attrNameLst>
                                      </p:cBhvr>
                                      <p:tavLst>
                                        <p:tav tm="0">
                                          <p:val>
                                            <p:strVal val="ppt_x"/>
                                          </p:val>
                                        </p:tav>
                                        <p:tav tm="100000">
                                          <p:val>
                                            <p:strVal val="1+ppt_w/2"/>
                                          </p:val>
                                        </p:tav>
                                      </p:tavLst>
                                    </p:anim>
                                    <p:anim calcmode="lin" valueType="num">
                                      <p:cBhvr additive="base">
                                        <p:cTn id="255" dur="2500"/>
                                        <p:tgtEl>
                                          <p:spTgt spid="43"/>
                                        </p:tgtEl>
                                        <p:attrNameLst>
                                          <p:attrName>ppt_y</p:attrName>
                                        </p:attrNameLst>
                                      </p:cBhvr>
                                      <p:tavLst>
                                        <p:tav tm="0">
                                          <p:val>
                                            <p:strVal val="ppt_y"/>
                                          </p:val>
                                        </p:tav>
                                        <p:tav tm="100000">
                                          <p:val>
                                            <p:strVal val="ppt_y"/>
                                          </p:val>
                                        </p:tav>
                                      </p:tavLst>
                                    </p:anim>
                                    <p:set>
                                      <p:cBhvr>
                                        <p:cTn id="256" dur="1" fill="hold">
                                          <p:stCondLst>
                                            <p:cond delay="2499"/>
                                          </p:stCondLst>
                                        </p:cTn>
                                        <p:tgtEl>
                                          <p:spTgt spid="43"/>
                                        </p:tgtEl>
                                        <p:attrNameLst>
                                          <p:attrName>style.visibility</p:attrName>
                                        </p:attrNameLst>
                                      </p:cBhvr>
                                      <p:to>
                                        <p:strVal val="hidden"/>
                                      </p:to>
                                    </p:set>
                                  </p:childTnLst>
                                </p:cTn>
                              </p:par>
                              <p:par>
                                <p:cTn id="257" presetID="2" presetClass="exit" presetSubtype="2" fill="hold" grpId="1" nodeType="withEffect">
                                  <p:stCondLst>
                                    <p:cond delay="0"/>
                                  </p:stCondLst>
                                  <p:childTnLst>
                                    <p:anim calcmode="lin" valueType="num">
                                      <p:cBhvr additive="base">
                                        <p:cTn id="258" dur="2500"/>
                                        <p:tgtEl>
                                          <p:spTgt spid="44"/>
                                        </p:tgtEl>
                                        <p:attrNameLst>
                                          <p:attrName>ppt_x</p:attrName>
                                        </p:attrNameLst>
                                      </p:cBhvr>
                                      <p:tavLst>
                                        <p:tav tm="0">
                                          <p:val>
                                            <p:strVal val="ppt_x"/>
                                          </p:val>
                                        </p:tav>
                                        <p:tav tm="100000">
                                          <p:val>
                                            <p:strVal val="1+ppt_w/2"/>
                                          </p:val>
                                        </p:tav>
                                      </p:tavLst>
                                    </p:anim>
                                    <p:anim calcmode="lin" valueType="num">
                                      <p:cBhvr additive="base">
                                        <p:cTn id="259" dur="2500"/>
                                        <p:tgtEl>
                                          <p:spTgt spid="44"/>
                                        </p:tgtEl>
                                        <p:attrNameLst>
                                          <p:attrName>ppt_y</p:attrName>
                                        </p:attrNameLst>
                                      </p:cBhvr>
                                      <p:tavLst>
                                        <p:tav tm="0">
                                          <p:val>
                                            <p:strVal val="ppt_y"/>
                                          </p:val>
                                        </p:tav>
                                        <p:tav tm="100000">
                                          <p:val>
                                            <p:strVal val="ppt_y"/>
                                          </p:val>
                                        </p:tav>
                                      </p:tavLst>
                                    </p:anim>
                                    <p:set>
                                      <p:cBhvr>
                                        <p:cTn id="260" dur="1" fill="hold">
                                          <p:stCondLst>
                                            <p:cond delay="2499"/>
                                          </p:stCondLst>
                                        </p:cTn>
                                        <p:tgtEl>
                                          <p:spTgt spid="44"/>
                                        </p:tgtEl>
                                        <p:attrNameLst>
                                          <p:attrName>style.visibility</p:attrName>
                                        </p:attrNameLst>
                                      </p:cBhvr>
                                      <p:to>
                                        <p:strVal val="hidden"/>
                                      </p:to>
                                    </p:set>
                                  </p:childTnLst>
                                </p:cTn>
                              </p:par>
                              <p:par>
                                <p:cTn id="261" presetID="2" presetClass="exit" presetSubtype="2" fill="hold" grpId="1" nodeType="withEffect">
                                  <p:stCondLst>
                                    <p:cond delay="0"/>
                                  </p:stCondLst>
                                  <p:childTnLst>
                                    <p:anim calcmode="lin" valueType="num">
                                      <p:cBhvr additive="base">
                                        <p:cTn id="262" dur="2500"/>
                                        <p:tgtEl>
                                          <p:spTgt spid="45"/>
                                        </p:tgtEl>
                                        <p:attrNameLst>
                                          <p:attrName>ppt_x</p:attrName>
                                        </p:attrNameLst>
                                      </p:cBhvr>
                                      <p:tavLst>
                                        <p:tav tm="0">
                                          <p:val>
                                            <p:strVal val="ppt_x"/>
                                          </p:val>
                                        </p:tav>
                                        <p:tav tm="100000">
                                          <p:val>
                                            <p:strVal val="1+ppt_w/2"/>
                                          </p:val>
                                        </p:tav>
                                      </p:tavLst>
                                    </p:anim>
                                    <p:anim calcmode="lin" valueType="num">
                                      <p:cBhvr additive="base">
                                        <p:cTn id="263" dur="2500"/>
                                        <p:tgtEl>
                                          <p:spTgt spid="45"/>
                                        </p:tgtEl>
                                        <p:attrNameLst>
                                          <p:attrName>ppt_y</p:attrName>
                                        </p:attrNameLst>
                                      </p:cBhvr>
                                      <p:tavLst>
                                        <p:tav tm="0">
                                          <p:val>
                                            <p:strVal val="ppt_y"/>
                                          </p:val>
                                        </p:tav>
                                        <p:tav tm="100000">
                                          <p:val>
                                            <p:strVal val="ppt_y"/>
                                          </p:val>
                                        </p:tav>
                                      </p:tavLst>
                                    </p:anim>
                                    <p:set>
                                      <p:cBhvr>
                                        <p:cTn id="264" dur="1" fill="hold">
                                          <p:stCondLst>
                                            <p:cond delay="2499"/>
                                          </p:stCondLst>
                                        </p:cTn>
                                        <p:tgtEl>
                                          <p:spTgt spid="45"/>
                                        </p:tgtEl>
                                        <p:attrNameLst>
                                          <p:attrName>style.visibility</p:attrName>
                                        </p:attrNameLst>
                                      </p:cBhvr>
                                      <p:to>
                                        <p:strVal val="hidden"/>
                                      </p:to>
                                    </p:set>
                                  </p:childTnLst>
                                </p:cTn>
                              </p:par>
                              <p:par>
                                <p:cTn id="265" presetID="2" presetClass="exit" presetSubtype="2" fill="hold" grpId="1" nodeType="withEffect">
                                  <p:stCondLst>
                                    <p:cond delay="0"/>
                                  </p:stCondLst>
                                  <p:childTnLst>
                                    <p:anim calcmode="lin" valueType="num">
                                      <p:cBhvr additive="base">
                                        <p:cTn id="266" dur="2500"/>
                                        <p:tgtEl>
                                          <p:spTgt spid="46"/>
                                        </p:tgtEl>
                                        <p:attrNameLst>
                                          <p:attrName>ppt_x</p:attrName>
                                        </p:attrNameLst>
                                      </p:cBhvr>
                                      <p:tavLst>
                                        <p:tav tm="0">
                                          <p:val>
                                            <p:strVal val="ppt_x"/>
                                          </p:val>
                                        </p:tav>
                                        <p:tav tm="100000">
                                          <p:val>
                                            <p:strVal val="1+ppt_w/2"/>
                                          </p:val>
                                        </p:tav>
                                      </p:tavLst>
                                    </p:anim>
                                    <p:anim calcmode="lin" valueType="num">
                                      <p:cBhvr additive="base">
                                        <p:cTn id="267" dur="2500"/>
                                        <p:tgtEl>
                                          <p:spTgt spid="46"/>
                                        </p:tgtEl>
                                        <p:attrNameLst>
                                          <p:attrName>ppt_y</p:attrName>
                                        </p:attrNameLst>
                                      </p:cBhvr>
                                      <p:tavLst>
                                        <p:tav tm="0">
                                          <p:val>
                                            <p:strVal val="ppt_y"/>
                                          </p:val>
                                        </p:tav>
                                        <p:tav tm="100000">
                                          <p:val>
                                            <p:strVal val="ppt_y"/>
                                          </p:val>
                                        </p:tav>
                                      </p:tavLst>
                                    </p:anim>
                                    <p:set>
                                      <p:cBhvr>
                                        <p:cTn id="268" dur="1" fill="hold">
                                          <p:stCondLst>
                                            <p:cond delay="2499"/>
                                          </p:stCondLst>
                                        </p:cTn>
                                        <p:tgtEl>
                                          <p:spTgt spid="46"/>
                                        </p:tgtEl>
                                        <p:attrNameLst>
                                          <p:attrName>style.visibility</p:attrName>
                                        </p:attrNameLst>
                                      </p:cBhvr>
                                      <p:to>
                                        <p:strVal val="hidden"/>
                                      </p:to>
                                    </p:set>
                                  </p:childTnLst>
                                </p:cTn>
                              </p:par>
                              <p:par>
                                <p:cTn id="269" presetID="2" presetClass="exit" presetSubtype="2" fill="hold" grpId="1" nodeType="withEffect">
                                  <p:stCondLst>
                                    <p:cond delay="0"/>
                                  </p:stCondLst>
                                  <p:childTnLst>
                                    <p:anim calcmode="lin" valueType="num">
                                      <p:cBhvr additive="base">
                                        <p:cTn id="270" dur="2500"/>
                                        <p:tgtEl>
                                          <p:spTgt spid="47"/>
                                        </p:tgtEl>
                                        <p:attrNameLst>
                                          <p:attrName>ppt_x</p:attrName>
                                        </p:attrNameLst>
                                      </p:cBhvr>
                                      <p:tavLst>
                                        <p:tav tm="0">
                                          <p:val>
                                            <p:strVal val="ppt_x"/>
                                          </p:val>
                                        </p:tav>
                                        <p:tav tm="100000">
                                          <p:val>
                                            <p:strVal val="1+ppt_w/2"/>
                                          </p:val>
                                        </p:tav>
                                      </p:tavLst>
                                    </p:anim>
                                    <p:anim calcmode="lin" valueType="num">
                                      <p:cBhvr additive="base">
                                        <p:cTn id="271" dur="2500"/>
                                        <p:tgtEl>
                                          <p:spTgt spid="47"/>
                                        </p:tgtEl>
                                        <p:attrNameLst>
                                          <p:attrName>ppt_y</p:attrName>
                                        </p:attrNameLst>
                                      </p:cBhvr>
                                      <p:tavLst>
                                        <p:tav tm="0">
                                          <p:val>
                                            <p:strVal val="ppt_y"/>
                                          </p:val>
                                        </p:tav>
                                        <p:tav tm="100000">
                                          <p:val>
                                            <p:strVal val="ppt_y"/>
                                          </p:val>
                                        </p:tav>
                                      </p:tavLst>
                                    </p:anim>
                                    <p:set>
                                      <p:cBhvr>
                                        <p:cTn id="272" dur="1" fill="hold">
                                          <p:stCondLst>
                                            <p:cond delay="2499"/>
                                          </p:stCondLst>
                                        </p:cTn>
                                        <p:tgtEl>
                                          <p:spTgt spid="47"/>
                                        </p:tgtEl>
                                        <p:attrNameLst>
                                          <p:attrName>style.visibility</p:attrName>
                                        </p:attrNameLst>
                                      </p:cBhvr>
                                      <p:to>
                                        <p:strVal val="hidden"/>
                                      </p:to>
                                    </p:set>
                                  </p:childTnLst>
                                </p:cTn>
                              </p:par>
                              <p:par>
                                <p:cTn id="273" presetID="2" presetClass="exit" presetSubtype="2" fill="hold" grpId="1" nodeType="withEffect">
                                  <p:stCondLst>
                                    <p:cond delay="0"/>
                                  </p:stCondLst>
                                  <p:childTnLst>
                                    <p:anim calcmode="lin" valueType="num">
                                      <p:cBhvr additive="base">
                                        <p:cTn id="274" dur="2500"/>
                                        <p:tgtEl>
                                          <p:spTgt spid="48"/>
                                        </p:tgtEl>
                                        <p:attrNameLst>
                                          <p:attrName>ppt_x</p:attrName>
                                        </p:attrNameLst>
                                      </p:cBhvr>
                                      <p:tavLst>
                                        <p:tav tm="0">
                                          <p:val>
                                            <p:strVal val="ppt_x"/>
                                          </p:val>
                                        </p:tav>
                                        <p:tav tm="100000">
                                          <p:val>
                                            <p:strVal val="1+ppt_w/2"/>
                                          </p:val>
                                        </p:tav>
                                      </p:tavLst>
                                    </p:anim>
                                    <p:anim calcmode="lin" valueType="num">
                                      <p:cBhvr additive="base">
                                        <p:cTn id="275" dur="2500"/>
                                        <p:tgtEl>
                                          <p:spTgt spid="48"/>
                                        </p:tgtEl>
                                        <p:attrNameLst>
                                          <p:attrName>ppt_y</p:attrName>
                                        </p:attrNameLst>
                                      </p:cBhvr>
                                      <p:tavLst>
                                        <p:tav tm="0">
                                          <p:val>
                                            <p:strVal val="ppt_y"/>
                                          </p:val>
                                        </p:tav>
                                        <p:tav tm="100000">
                                          <p:val>
                                            <p:strVal val="ppt_y"/>
                                          </p:val>
                                        </p:tav>
                                      </p:tavLst>
                                    </p:anim>
                                    <p:set>
                                      <p:cBhvr>
                                        <p:cTn id="276" dur="1" fill="hold">
                                          <p:stCondLst>
                                            <p:cond delay="2499"/>
                                          </p:stCondLst>
                                        </p:cTn>
                                        <p:tgtEl>
                                          <p:spTgt spid="48"/>
                                        </p:tgtEl>
                                        <p:attrNameLst>
                                          <p:attrName>style.visibility</p:attrName>
                                        </p:attrNameLst>
                                      </p:cBhvr>
                                      <p:to>
                                        <p:strVal val="hidden"/>
                                      </p:to>
                                    </p:set>
                                  </p:childTnLst>
                                </p:cTn>
                              </p:par>
                              <p:par>
                                <p:cTn id="277" presetID="2" presetClass="exit" presetSubtype="2" fill="hold" grpId="1" nodeType="withEffect">
                                  <p:stCondLst>
                                    <p:cond delay="0"/>
                                  </p:stCondLst>
                                  <p:childTnLst>
                                    <p:anim calcmode="lin" valueType="num">
                                      <p:cBhvr additive="base">
                                        <p:cTn id="278" dur="2500"/>
                                        <p:tgtEl>
                                          <p:spTgt spid="49"/>
                                        </p:tgtEl>
                                        <p:attrNameLst>
                                          <p:attrName>ppt_x</p:attrName>
                                        </p:attrNameLst>
                                      </p:cBhvr>
                                      <p:tavLst>
                                        <p:tav tm="0">
                                          <p:val>
                                            <p:strVal val="ppt_x"/>
                                          </p:val>
                                        </p:tav>
                                        <p:tav tm="100000">
                                          <p:val>
                                            <p:strVal val="1+ppt_w/2"/>
                                          </p:val>
                                        </p:tav>
                                      </p:tavLst>
                                    </p:anim>
                                    <p:anim calcmode="lin" valueType="num">
                                      <p:cBhvr additive="base">
                                        <p:cTn id="279" dur="2500"/>
                                        <p:tgtEl>
                                          <p:spTgt spid="49"/>
                                        </p:tgtEl>
                                        <p:attrNameLst>
                                          <p:attrName>ppt_y</p:attrName>
                                        </p:attrNameLst>
                                      </p:cBhvr>
                                      <p:tavLst>
                                        <p:tav tm="0">
                                          <p:val>
                                            <p:strVal val="ppt_y"/>
                                          </p:val>
                                        </p:tav>
                                        <p:tav tm="100000">
                                          <p:val>
                                            <p:strVal val="ppt_y"/>
                                          </p:val>
                                        </p:tav>
                                      </p:tavLst>
                                    </p:anim>
                                    <p:set>
                                      <p:cBhvr>
                                        <p:cTn id="280" dur="1" fill="hold">
                                          <p:stCondLst>
                                            <p:cond delay="2499"/>
                                          </p:stCondLst>
                                        </p:cTn>
                                        <p:tgtEl>
                                          <p:spTgt spid="49"/>
                                        </p:tgtEl>
                                        <p:attrNameLst>
                                          <p:attrName>style.visibility</p:attrName>
                                        </p:attrNameLst>
                                      </p:cBhvr>
                                      <p:to>
                                        <p:strVal val="hidden"/>
                                      </p:to>
                                    </p:set>
                                  </p:childTnLst>
                                </p:cTn>
                              </p:par>
                              <p:par>
                                <p:cTn id="281" presetID="3" presetClass="exit" presetSubtype="10" fill="hold" grpId="2" nodeType="withEffect">
                                  <p:stCondLst>
                                    <p:cond delay="0"/>
                                  </p:stCondLst>
                                  <p:childTnLst>
                                    <p:animEffect transition="out" filter="blinds(horizontal)">
                                      <p:cBhvr>
                                        <p:cTn id="282" dur="2500"/>
                                        <p:tgtEl>
                                          <p:spTgt spid="38"/>
                                        </p:tgtEl>
                                      </p:cBhvr>
                                    </p:animEffect>
                                    <p:set>
                                      <p:cBhvr>
                                        <p:cTn id="283" dur="1" fill="hold">
                                          <p:stCondLst>
                                            <p:cond delay="2499"/>
                                          </p:stCondLst>
                                        </p:cTn>
                                        <p:tgtEl>
                                          <p:spTgt spid="38"/>
                                        </p:tgtEl>
                                        <p:attrNameLst>
                                          <p:attrName>style.visibility</p:attrName>
                                        </p:attrNameLst>
                                      </p:cBhvr>
                                      <p:to>
                                        <p:strVal val="hidden"/>
                                      </p:to>
                                    </p:set>
                                  </p:childTnLst>
                                </p:cTn>
                              </p:par>
                              <p:par>
                                <p:cTn id="284" presetID="3" presetClass="exit" presetSubtype="10" fill="hold" grpId="2" nodeType="withEffect">
                                  <p:stCondLst>
                                    <p:cond delay="0"/>
                                  </p:stCondLst>
                                  <p:childTnLst>
                                    <p:animEffect transition="out" filter="blinds(horizontal)">
                                      <p:cBhvr>
                                        <p:cTn id="285" dur="2500"/>
                                        <p:tgtEl>
                                          <p:spTgt spid="43"/>
                                        </p:tgtEl>
                                      </p:cBhvr>
                                    </p:animEffect>
                                    <p:set>
                                      <p:cBhvr>
                                        <p:cTn id="286" dur="1" fill="hold">
                                          <p:stCondLst>
                                            <p:cond delay="2499"/>
                                          </p:stCondLst>
                                        </p:cTn>
                                        <p:tgtEl>
                                          <p:spTgt spid="43"/>
                                        </p:tgtEl>
                                        <p:attrNameLst>
                                          <p:attrName>style.visibility</p:attrName>
                                        </p:attrNameLst>
                                      </p:cBhvr>
                                      <p:to>
                                        <p:strVal val="hidden"/>
                                      </p:to>
                                    </p:set>
                                  </p:childTnLst>
                                </p:cTn>
                              </p:par>
                              <p:par>
                                <p:cTn id="287" presetID="3" presetClass="exit" presetSubtype="10" fill="hold" grpId="2" nodeType="withEffect">
                                  <p:stCondLst>
                                    <p:cond delay="0"/>
                                  </p:stCondLst>
                                  <p:childTnLst>
                                    <p:animEffect transition="out" filter="blinds(horizontal)">
                                      <p:cBhvr>
                                        <p:cTn id="288" dur="2500"/>
                                        <p:tgtEl>
                                          <p:spTgt spid="44"/>
                                        </p:tgtEl>
                                      </p:cBhvr>
                                    </p:animEffect>
                                    <p:set>
                                      <p:cBhvr>
                                        <p:cTn id="289" dur="1" fill="hold">
                                          <p:stCondLst>
                                            <p:cond delay="2499"/>
                                          </p:stCondLst>
                                        </p:cTn>
                                        <p:tgtEl>
                                          <p:spTgt spid="44"/>
                                        </p:tgtEl>
                                        <p:attrNameLst>
                                          <p:attrName>style.visibility</p:attrName>
                                        </p:attrNameLst>
                                      </p:cBhvr>
                                      <p:to>
                                        <p:strVal val="hidden"/>
                                      </p:to>
                                    </p:set>
                                  </p:childTnLst>
                                </p:cTn>
                              </p:par>
                              <p:par>
                                <p:cTn id="290" presetID="3" presetClass="exit" presetSubtype="10" fill="hold" grpId="2" nodeType="withEffect">
                                  <p:stCondLst>
                                    <p:cond delay="0"/>
                                  </p:stCondLst>
                                  <p:childTnLst>
                                    <p:animEffect transition="out" filter="blinds(horizontal)">
                                      <p:cBhvr>
                                        <p:cTn id="291" dur="2500"/>
                                        <p:tgtEl>
                                          <p:spTgt spid="45"/>
                                        </p:tgtEl>
                                      </p:cBhvr>
                                    </p:animEffect>
                                    <p:set>
                                      <p:cBhvr>
                                        <p:cTn id="292" dur="1" fill="hold">
                                          <p:stCondLst>
                                            <p:cond delay="2499"/>
                                          </p:stCondLst>
                                        </p:cTn>
                                        <p:tgtEl>
                                          <p:spTgt spid="45"/>
                                        </p:tgtEl>
                                        <p:attrNameLst>
                                          <p:attrName>style.visibility</p:attrName>
                                        </p:attrNameLst>
                                      </p:cBhvr>
                                      <p:to>
                                        <p:strVal val="hidden"/>
                                      </p:to>
                                    </p:set>
                                  </p:childTnLst>
                                </p:cTn>
                              </p:par>
                              <p:par>
                                <p:cTn id="293" presetID="3" presetClass="exit" presetSubtype="10" fill="hold" grpId="2" nodeType="withEffect">
                                  <p:stCondLst>
                                    <p:cond delay="0"/>
                                  </p:stCondLst>
                                  <p:childTnLst>
                                    <p:animEffect transition="out" filter="blinds(horizontal)">
                                      <p:cBhvr>
                                        <p:cTn id="294" dur="2500"/>
                                        <p:tgtEl>
                                          <p:spTgt spid="46"/>
                                        </p:tgtEl>
                                      </p:cBhvr>
                                    </p:animEffect>
                                    <p:set>
                                      <p:cBhvr>
                                        <p:cTn id="295" dur="1" fill="hold">
                                          <p:stCondLst>
                                            <p:cond delay="2499"/>
                                          </p:stCondLst>
                                        </p:cTn>
                                        <p:tgtEl>
                                          <p:spTgt spid="46"/>
                                        </p:tgtEl>
                                        <p:attrNameLst>
                                          <p:attrName>style.visibility</p:attrName>
                                        </p:attrNameLst>
                                      </p:cBhvr>
                                      <p:to>
                                        <p:strVal val="hidden"/>
                                      </p:to>
                                    </p:set>
                                  </p:childTnLst>
                                </p:cTn>
                              </p:par>
                              <p:par>
                                <p:cTn id="296" presetID="3" presetClass="exit" presetSubtype="10" fill="hold" grpId="2" nodeType="withEffect">
                                  <p:stCondLst>
                                    <p:cond delay="0"/>
                                  </p:stCondLst>
                                  <p:childTnLst>
                                    <p:animEffect transition="out" filter="blinds(horizontal)">
                                      <p:cBhvr>
                                        <p:cTn id="297" dur="2500"/>
                                        <p:tgtEl>
                                          <p:spTgt spid="47"/>
                                        </p:tgtEl>
                                      </p:cBhvr>
                                    </p:animEffect>
                                    <p:set>
                                      <p:cBhvr>
                                        <p:cTn id="298" dur="1" fill="hold">
                                          <p:stCondLst>
                                            <p:cond delay="2499"/>
                                          </p:stCondLst>
                                        </p:cTn>
                                        <p:tgtEl>
                                          <p:spTgt spid="47"/>
                                        </p:tgtEl>
                                        <p:attrNameLst>
                                          <p:attrName>style.visibility</p:attrName>
                                        </p:attrNameLst>
                                      </p:cBhvr>
                                      <p:to>
                                        <p:strVal val="hidden"/>
                                      </p:to>
                                    </p:set>
                                  </p:childTnLst>
                                </p:cTn>
                              </p:par>
                              <p:par>
                                <p:cTn id="299" presetID="3" presetClass="exit" presetSubtype="10" fill="hold" grpId="2" nodeType="withEffect">
                                  <p:stCondLst>
                                    <p:cond delay="0"/>
                                  </p:stCondLst>
                                  <p:childTnLst>
                                    <p:animEffect transition="out" filter="blinds(horizontal)">
                                      <p:cBhvr>
                                        <p:cTn id="300" dur="2500"/>
                                        <p:tgtEl>
                                          <p:spTgt spid="48"/>
                                        </p:tgtEl>
                                      </p:cBhvr>
                                    </p:animEffect>
                                    <p:set>
                                      <p:cBhvr>
                                        <p:cTn id="301" dur="1" fill="hold">
                                          <p:stCondLst>
                                            <p:cond delay="2499"/>
                                          </p:stCondLst>
                                        </p:cTn>
                                        <p:tgtEl>
                                          <p:spTgt spid="48"/>
                                        </p:tgtEl>
                                        <p:attrNameLst>
                                          <p:attrName>style.visibility</p:attrName>
                                        </p:attrNameLst>
                                      </p:cBhvr>
                                      <p:to>
                                        <p:strVal val="hidden"/>
                                      </p:to>
                                    </p:set>
                                  </p:childTnLst>
                                </p:cTn>
                              </p:par>
                              <p:par>
                                <p:cTn id="302" presetID="3" presetClass="exit" presetSubtype="10" fill="hold" grpId="2" nodeType="withEffect">
                                  <p:stCondLst>
                                    <p:cond delay="0"/>
                                  </p:stCondLst>
                                  <p:childTnLst>
                                    <p:animEffect transition="out" filter="blinds(horizontal)">
                                      <p:cBhvr>
                                        <p:cTn id="303" dur="2500"/>
                                        <p:tgtEl>
                                          <p:spTgt spid="49"/>
                                        </p:tgtEl>
                                      </p:cBhvr>
                                    </p:animEffect>
                                    <p:set>
                                      <p:cBhvr>
                                        <p:cTn id="304" dur="1" fill="hold">
                                          <p:stCondLst>
                                            <p:cond delay="2499"/>
                                          </p:stCondLst>
                                        </p:cTn>
                                        <p:tgtEl>
                                          <p:spTgt spid="49"/>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500"/>
                                        <p:tgtEl>
                                          <p:spTgt spid="50"/>
                                        </p:tgtEl>
                                        <p:attrNameLst>
                                          <p:attrName>ppt_x</p:attrName>
                                        </p:attrNameLst>
                                      </p:cBhvr>
                                      <p:tavLst>
                                        <p:tav tm="0">
                                          <p:val>
                                            <p:strVal val="ppt_x"/>
                                          </p:val>
                                        </p:tav>
                                        <p:tav tm="100000">
                                          <p:val>
                                            <p:strVal val="1+ppt_w/2"/>
                                          </p:val>
                                        </p:tav>
                                      </p:tavLst>
                                    </p:anim>
                                    <p:anim calcmode="lin" valueType="num">
                                      <p:cBhvr additive="base">
                                        <p:cTn id="307" dur="2500"/>
                                        <p:tgtEl>
                                          <p:spTgt spid="50"/>
                                        </p:tgtEl>
                                        <p:attrNameLst>
                                          <p:attrName>ppt_y</p:attrName>
                                        </p:attrNameLst>
                                      </p:cBhvr>
                                      <p:tavLst>
                                        <p:tav tm="0">
                                          <p:val>
                                            <p:strVal val="ppt_y"/>
                                          </p:val>
                                        </p:tav>
                                        <p:tav tm="100000">
                                          <p:val>
                                            <p:strVal val="ppt_y"/>
                                          </p:val>
                                        </p:tav>
                                      </p:tavLst>
                                    </p:anim>
                                    <p:set>
                                      <p:cBhvr>
                                        <p:cTn id="308" dur="1" fill="hold">
                                          <p:stCondLst>
                                            <p:cond delay="2499"/>
                                          </p:stCondLst>
                                        </p:cTn>
                                        <p:tgtEl>
                                          <p:spTgt spid="50"/>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500"/>
                                        <p:tgtEl>
                                          <p:spTgt spid="51"/>
                                        </p:tgtEl>
                                        <p:attrNameLst>
                                          <p:attrName>ppt_x</p:attrName>
                                        </p:attrNameLst>
                                      </p:cBhvr>
                                      <p:tavLst>
                                        <p:tav tm="0">
                                          <p:val>
                                            <p:strVal val="ppt_x"/>
                                          </p:val>
                                        </p:tav>
                                        <p:tav tm="100000">
                                          <p:val>
                                            <p:strVal val="1+ppt_w/2"/>
                                          </p:val>
                                        </p:tav>
                                      </p:tavLst>
                                    </p:anim>
                                    <p:anim calcmode="lin" valueType="num">
                                      <p:cBhvr additive="base">
                                        <p:cTn id="311" dur="2500"/>
                                        <p:tgtEl>
                                          <p:spTgt spid="51"/>
                                        </p:tgtEl>
                                        <p:attrNameLst>
                                          <p:attrName>ppt_y</p:attrName>
                                        </p:attrNameLst>
                                      </p:cBhvr>
                                      <p:tavLst>
                                        <p:tav tm="0">
                                          <p:val>
                                            <p:strVal val="ppt_y"/>
                                          </p:val>
                                        </p:tav>
                                        <p:tav tm="100000">
                                          <p:val>
                                            <p:strVal val="ppt_y"/>
                                          </p:val>
                                        </p:tav>
                                      </p:tavLst>
                                    </p:anim>
                                    <p:set>
                                      <p:cBhvr>
                                        <p:cTn id="312" dur="1" fill="hold">
                                          <p:stCondLst>
                                            <p:cond delay="2499"/>
                                          </p:stCondLst>
                                        </p:cTn>
                                        <p:tgtEl>
                                          <p:spTgt spid="51"/>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500"/>
                                        <p:tgtEl>
                                          <p:spTgt spid="52"/>
                                        </p:tgtEl>
                                        <p:attrNameLst>
                                          <p:attrName>ppt_x</p:attrName>
                                        </p:attrNameLst>
                                      </p:cBhvr>
                                      <p:tavLst>
                                        <p:tav tm="0">
                                          <p:val>
                                            <p:strVal val="ppt_x"/>
                                          </p:val>
                                        </p:tav>
                                        <p:tav tm="100000">
                                          <p:val>
                                            <p:strVal val="1+ppt_w/2"/>
                                          </p:val>
                                        </p:tav>
                                      </p:tavLst>
                                    </p:anim>
                                    <p:anim calcmode="lin" valueType="num">
                                      <p:cBhvr additive="base">
                                        <p:cTn id="315" dur="2500"/>
                                        <p:tgtEl>
                                          <p:spTgt spid="52"/>
                                        </p:tgtEl>
                                        <p:attrNameLst>
                                          <p:attrName>ppt_y</p:attrName>
                                        </p:attrNameLst>
                                      </p:cBhvr>
                                      <p:tavLst>
                                        <p:tav tm="0">
                                          <p:val>
                                            <p:strVal val="ppt_y"/>
                                          </p:val>
                                        </p:tav>
                                        <p:tav tm="100000">
                                          <p:val>
                                            <p:strVal val="ppt_y"/>
                                          </p:val>
                                        </p:tav>
                                      </p:tavLst>
                                    </p:anim>
                                    <p:set>
                                      <p:cBhvr>
                                        <p:cTn id="316" dur="1" fill="hold">
                                          <p:stCondLst>
                                            <p:cond delay="2499"/>
                                          </p:stCondLst>
                                        </p:cTn>
                                        <p:tgtEl>
                                          <p:spTgt spid="52"/>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500"/>
                                        <p:tgtEl>
                                          <p:spTgt spid="53"/>
                                        </p:tgtEl>
                                        <p:attrNameLst>
                                          <p:attrName>ppt_x</p:attrName>
                                        </p:attrNameLst>
                                      </p:cBhvr>
                                      <p:tavLst>
                                        <p:tav tm="0">
                                          <p:val>
                                            <p:strVal val="ppt_x"/>
                                          </p:val>
                                        </p:tav>
                                        <p:tav tm="100000">
                                          <p:val>
                                            <p:strVal val="1+ppt_w/2"/>
                                          </p:val>
                                        </p:tav>
                                      </p:tavLst>
                                    </p:anim>
                                    <p:anim calcmode="lin" valueType="num">
                                      <p:cBhvr additive="base">
                                        <p:cTn id="319" dur="2500"/>
                                        <p:tgtEl>
                                          <p:spTgt spid="53"/>
                                        </p:tgtEl>
                                        <p:attrNameLst>
                                          <p:attrName>ppt_y</p:attrName>
                                        </p:attrNameLst>
                                      </p:cBhvr>
                                      <p:tavLst>
                                        <p:tav tm="0">
                                          <p:val>
                                            <p:strVal val="ppt_y"/>
                                          </p:val>
                                        </p:tav>
                                        <p:tav tm="100000">
                                          <p:val>
                                            <p:strVal val="ppt_y"/>
                                          </p:val>
                                        </p:tav>
                                      </p:tavLst>
                                    </p:anim>
                                    <p:set>
                                      <p:cBhvr>
                                        <p:cTn id="320" dur="1" fill="hold">
                                          <p:stCondLst>
                                            <p:cond delay="2499"/>
                                          </p:stCondLst>
                                        </p:cTn>
                                        <p:tgtEl>
                                          <p:spTgt spid="53"/>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500"/>
                                        <p:tgtEl>
                                          <p:spTgt spid="54"/>
                                        </p:tgtEl>
                                        <p:attrNameLst>
                                          <p:attrName>ppt_x</p:attrName>
                                        </p:attrNameLst>
                                      </p:cBhvr>
                                      <p:tavLst>
                                        <p:tav tm="0">
                                          <p:val>
                                            <p:strVal val="ppt_x"/>
                                          </p:val>
                                        </p:tav>
                                        <p:tav tm="100000">
                                          <p:val>
                                            <p:strVal val="1+ppt_w/2"/>
                                          </p:val>
                                        </p:tav>
                                      </p:tavLst>
                                    </p:anim>
                                    <p:anim calcmode="lin" valueType="num">
                                      <p:cBhvr additive="base">
                                        <p:cTn id="323" dur="2500"/>
                                        <p:tgtEl>
                                          <p:spTgt spid="54"/>
                                        </p:tgtEl>
                                        <p:attrNameLst>
                                          <p:attrName>ppt_y</p:attrName>
                                        </p:attrNameLst>
                                      </p:cBhvr>
                                      <p:tavLst>
                                        <p:tav tm="0">
                                          <p:val>
                                            <p:strVal val="ppt_y"/>
                                          </p:val>
                                        </p:tav>
                                        <p:tav tm="100000">
                                          <p:val>
                                            <p:strVal val="ppt_y"/>
                                          </p:val>
                                        </p:tav>
                                      </p:tavLst>
                                    </p:anim>
                                    <p:set>
                                      <p:cBhvr>
                                        <p:cTn id="324" dur="1" fill="hold">
                                          <p:stCondLst>
                                            <p:cond delay="2499"/>
                                          </p:stCondLst>
                                        </p:cTn>
                                        <p:tgtEl>
                                          <p:spTgt spid="54"/>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500"/>
                                        <p:tgtEl>
                                          <p:spTgt spid="55"/>
                                        </p:tgtEl>
                                        <p:attrNameLst>
                                          <p:attrName>ppt_x</p:attrName>
                                        </p:attrNameLst>
                                      </p:cBhvr>
                                      <p:tavLst>
                                        <p:tav tm="0">
                                          <p:val>
                                            <p:strVal val="ppt_x"/>
                                          </p:val>
                                        </p:tav>
                                        <p:tav tm="100000">
                                          <p:val>
                                            <p:strVal val="1+ppt_w/2"/>
                                          </p:val>
                                        </p:tav>
                                      </p:tavLst>
                                    </p:anim>
                                    <p:anim calcmode="lin" valueType="num">
                                      <p:cBhvr additive="base">
                                        <p:cTn id="327" dur="2500"/>
                                        <p:tgtEl>
                                          <p:spTgt spid="55"/>
                                        </p:tgtEl>
                                        <p:attrNameLst>
                                          <p:attrName>ppt_y</p:attrName>
                                        </p:attrNameLst>
                                      </p:cBhvr>
                                      <p:tavLst>
                                        <p:tav tm="0">
                                          <p:val>
                                            <p:strVal val="ppt_y"/>
                                          </p:val>
                                        </p:tav>
                                        <p:tav tm="100000">
                                          <p:val>
                                            <p:strVal val="ppt_y"/>
                                          </p:val>
                                        </p:tav>
                                      </p:tavLst>
                                    </p:anim>
                                    <p:set>
                                      <p:cBhvr>
                                        <p:cTn id="328" dur="1" fill="hold">
                                          <p:stCondLst>
                                            <p:cond delay="2499"/>
                                          </p:stCondLst>
                                        </p:cTn>
                                        <p:tgtEl>
                                          <p:spTgt spid="55"/>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500"/>
                                        <p:tgtEl>
                                          <p:spTgt spid="56"/>
                                        </p:tgtEl>
                                        <p:attrNameLst>
                                          <p:attrName>ppt_x</p:attrName>
                                        </p:attrNameLst>
                                      </p:cBhvr>
                                      <p:tavLst>
                                        <p:tav tm="0">
                                          <p:val>
                                            <p:strVal val="ppt_x"/>
                                          </p:val>
                                        </p:tav>
                                        <p:tav tm="100000">
                                          <p:val>
                                            <p:strVal val="1+ppt_w/2"/>
                                          </p:val>
                                        </p:tav>
                                      </p:tavLst>
                                    </p:anim>
                                    <p:anim calcmode="lin" valueType="num">
                                      <p:cBhvr additive="base">
                                        <p:cTn id="331" dur="2500"/>
                                        <p:tgtEl>
                                          <p:spTgt spid="56"/>
                                        </p:tgtEl>
                                        <p:attrNameLst>
                                          <p:attrName>ppt_y</p:attrName>
                                        </p:attrNameLst>
                                      </p:cBhvr>
                                      <p:tavLst>
                                        <p:tav tm="0">
                                          <p:val>
                                            <p:strVal val="ppt_y"/>
                                          </p:val>
                                        </p:tav>
                                        <p:tav tm="100000">
                                          <p:val>
                                            <p:strVal val="ppt_y"/>
                                          </p:val>
                                        </p:tav>
                                      </p:tavLst>
                                    </p:anim>
                                    <p:set>
                                      <p:cBhvr>
                                        <p:cTn id="332" dur="1" fill="hold">
                                          <p:stCondLst>
                                            <p:cond delay="2499"/>
                                          </p:stCondLst>
                                        </p:cTn>
                                        <p:tgtEl>
                                          <p:spTgt spid="56"/>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500"/>
                                        <p:tgtEl>
                                          <p:spTgt spid="57"/>
                                        </p:tgtEl>
                                        <p:attrNameLst>
                                          <p:attrName>ppt_x</p:attrName>
                                        </p:attrNameLst>
                                      </p:cBhvr>
                                      <p:tavLst>
                                        <p:tav tm="0">
                                          <p:val>
                                            <p:strVal val="ppt_x"/>
                                          </p:val>
                                        </p:tav>
                                        <p:tav tm="100000">
                                          <p:val>
                                            <p:strVal val="1+ppt_w/2"/>
                                          </p:val>
                                        </p:tav>
                                      </p:tavLst>
                                    </p:anim>
                                    <p:anim calcmode="lin" valueType="num">
                                      <p:cBhvr additive="base">
                                        <p:cTn id="335" dur="2500"/>
                                        <p:tgtEl>
                                          <p:spTgt spid="57"/>
                                        </p:tgtEl>
                                        <p:attrNameLst>
                                          <p:attrName>ppt_y</p:attrName>
                                        </p:attrNameLst>
                                      </p:cBhvr>
                                      <p:tavLst>
                                        <p:tav tm="0">
                                          <p:val>
                                            <p:strVal val="ppt_y"/>
                                          </p:val>
                                        </p:tav>
                                        <p:tav tm="100000">
                                          <p:val>
                                            <p:strVal val="ppt_y"/>
                                          </p:val>
                                        </p:tav>
                                      </p:tavLst>
                                    </p:anim>
                                    <p:set>
                                      <p:cBhvr>
                                        <p:cTn id="336" dur="1" fill="hold">
                                          <p:stCondLst>
                                            <p:cond delay="2499"/>
                                          </p:stCondLst>
                                        </p:cTn>
                                        <p:tgtEl>
                                          <p:spTgt spid="57"/>
                                        </p:tgtEl>
                                        <p:attrNameLst>
                                          <p:attrName>style.visibility</p:attrName>
                                        </p:attrNameLst>
                                      </p:cBhvr>
                                      <p:to>
                                        <p:strVal val="hidden"/>
                                      </p:to>
                                    </p:set>
                                  </p:childTnLst>
                                </p:cTn>
                              </p:par>
                              <p:par>
                                <p:cTn id="337" presetID="3" presetClass="exit" presetSubtype="10" fill="hold" grpId="2" nodeType="withEffect">
                                  <p:stCondLst>
                                    <p:cond delay="0"/>
                                  </p:stCondLst>
                                  <p:childTnLst>
                                    <p:animEffect transition="out" filter="blinds(horizontal)">
                                      <p:cBhvr>
                                        <p:cTn id="338" dur="2500"/>
                                        <p:tgtEl>
                                          <p:spTgt spid="50"/>
                                        </p:tgtEl>
                                      </p:cBhvr>
                                    </p:animEffect>
                                    <p:set>
                                      <p:cBhvr>
                                        <p:cTn id="339" dur="1" fill="hold">
                                          <p:stCondLst>
                                            <p:cond delay="2499"/>
                                          </p:stCondLst>
                                        </p:cTn>
                                        <p:tgtEl>
                                          <p:spTgt spid="50"/>
                                        </p:tgtEl>
                                        <p:attrNameLst>
                                          <p:attrName>style.visibility</p:attrName>
                                        </p:attrNameLst>
                                      </p:cBhvr>
                                      <p:to>
                                        <p:strVal val="hidden"/>
                                      </p:to>
                                    </p:set>
                                  </p:childTnLst>
                                </p:cTn>
                              </p:par>
                              <p:par>
                                <p:cTn id="340" presetID="3" presetClass="exit" presetSubtype="10" fill="hold" grpId="2" nodeType="withEffect">
                                  <p:stCondLst>
                                    <p:cond delay="0"/>
                                  </p:stCondLst>
                                  <p:childTnLst>
                                    <p:animEffect transition="out" filter="blinds(horizontal)">
                                      <p:cBhvr>
                                        <p:cTn id="341" dur="2500"/>
                                        <p:tgtEl>
                                          <p:spTgt spid="51"/>
                                        </p:tgtEl>
                                      </p:cBhvr>
                                    </p:animEffect>
                                    <p:set>
                                      <p:cBhvr>
                                        <p:cTn id="342" dur="1" fill="hold">
                                          <p:stCondLst>
                                            <p:cond delay="2499"/>
                                          </p:stCondLst>
                                        </p:cTn>
                                        <p:tgtEl>
                                          <p:spTgt spid="51"/>
                                        </p:tgtEl>
                                        <p:attrNameLst>
                                          <p:attrName>style.visibility</p:attrName>
                                        </p:attrNameLst>
                                      </p:cBhvr>
                                      <p:to>
                                        <p:strVal val="hidden"/>
                                      </p:to>
                                    </p:set>
                                  </p:childTnLst>
                                </p:cTn>
                              </p:par>
                              <p:par>
                                <p:cTn id="343" presetID="3" presetClass="exit" presetSubtype="10" fill="hold" grpId="2" nodeType="withEffect">
                                  <p:stCondLst>
                                    <p:cond delay="0"/>
                                  </p:stCondLst>
                                  <p:childTnLst>
                                    <p:animEffect transition="out" filter="blinds(horizontal)">
                                      <p:cBhvr>
                                        <p:cTn id="344" dur="2500"/>
                                        <p:tgtEl>
                                          <p:spTgt spid="52"/>
                                        </p:tgtEl>
                                      </p:cBhvr>
                                    </p:animEffect>
                                    <p:set>
                                      <p:cBhvr>
                                        <p:cTn id="345" dur="1" fill="hold">
                                          <p:stCondLst>
                                            <p:cond delay="2499"/>
                                          </p:stCondLst>
                                        </p:cTn>
                                        <p:tgtEl>
                                          <p:spTgt spid="52"/>
                                        </p:tgtEl>
                                        <p:attrNameLst>
                                          <p:attrName>style.visibility</p:attrName>
                                        </p:attrNameLst>
                                      </p:cBhvr>
                                      <p:to>
                                        <p:strVal val="hidden"/>
                                      </p:to>
                                    </p:set>
                                  </p:childTnLst>
                                </p:cTn>
                              </p:par>
                              <p:par>
                                <p:cTn id="346" presetID="3" presetClass="exit" presetSubtype="10" fill="hold" grpId="2" nodeType="withEffect">
                                  <p:stCondLst>
                                    <p:cond delay="0"/>
                                  </p:stCondLst>
                                  <p:childTnLst>
                                    <p:animEffect transition="out" filter="blinds(horizontal)">
                                      <p:cBhvr>
                                        <p:cTn id="347" dur="2500"/>
                                        <p:tgtEl>
                                          <p:spTgt spid="53"/>
                                        </p:tgtEl>
                                      </p:cBhvr>
                                    </p:animEffect>
                                    <p:set>
                                      <p:cBhvr>
                                        <p:cTn id="348" dur="1" fill="hold">
                                          <p:stCondLst>
                                            <p:cond delay="2499"/>
                                          </p:stCondLst>
                                        </p:cTn>
                                        <p:tgtEl>
                                          <p:spTgt spid="53"/>
                                        </p:tgtEl>
                                        <p:attrNameLst>
                                          <p:attrName>style.visibility</p:attrName>
                                        </p:attrNameLst>
                                      </p:cBhvr>
                                      <p:to>
                                        <p:strVal val="hidden"/>
                                      </p:to>
                                    </p:set>
                                  </p:childTnLst>
                                </p:cTn>
                              </p:par>
                              <p:par>
                                <p:cTn id="349" presetID="3" presetClass="exit" presetSubtype="10" fill="hold" grpId="2" nodeType="withEffect">
                                  <p:stCondLst>
                                    <p:cond delay="0"/>
                                  </p:stCondLst>
                                  <p:childTnLst>
                                    <p:animEffect transition="out" filter="blinds(horizontal)">
                                      <p:cBhvr>
                                        <p:cTn id="350" dur="2500"/>
                                        <p:tgtEl>
                                          <p:spTgt spid="54"/>
                                        </p:tgtEl>
                                      </p:cBhvr>
                                    </p:animEffect>
                                    <p:set>
                                      <p:cBhvr>
                                        <p:cTn id="351" dur="1" fill="hold">
                                          <p:stCondLst>
                                            <p:cond delay="2499"/>
                                          </p:stCondLst>
                                        </p:cTn>
                                        <p:tgtEl>
                                          <p:spTgt spid="54"/>
                                        </p:tgtEl>
                                        <p:attrNameLst>
                                          <p:attrName>style.visibility</p:attrName>
                                        </p:attrNameLst>
                                      </p:cBhvr>
                                      <p:to>
                                        <p:strVal val="hidden"/>
                                      </p:to>
                                    </p:set>
                                  </p:childTnLst>
                                </p:cTn>
                              </p:par>
                              <p:par>
                                <p:cTn id="352" presetID="3" presetClass="exit" presetSubtype="10" fill="hold" grpId="2" nodeType="withEffect">
                                  <p:stCondLst>
                                    <p:cond delay="0"/>
                                  </p:stCondLst>
                                  <p:childTnLst>
                                    <p:animEffect transition="out" filter="blinds(horizontal)">
                                      <p:cBhvr>
                                        <p:cTn id="353" dur="2500"/>
                                        <p:tgtEl>
                                          <p:spTgt spid="55"/>
                                        </p:tgtEl>
                                      </p:cBhvr>
                                    </p:animEffect>
                                    <p:set>
                                      <p:cBhvr>
                                        <p:cTn id="354" dur="1" fill="hold">
                                          <p:stCondLst>
                                            <p:cond delay="2499"/>
                                          </p:stCondLst>
                                        </p:cTn>
                                        <p:tgtEl>
                                          <p:spTgt spid="55"/>
                                        </p:tgtEl>
                                        <p:attrNameLst>
                                          <p:attrName>style.visibility</p:attrName>
                                        </p:attrNameLst>
                                      </p:cBhvr>
                                      <p:to>
                                        <p:strVal val="hidden"/>
                                      </p:to>
                                    </p:set>
                                  </p:childTnLst>
                                </p:cTn>
                              </p:par>
                              <p:par>
                                <p:cTn id="355" presetID="3" presetClass="exit" presetSubtype="10" fill="hold" grpId="2" nodeType="withEffect">
                                  <p:stCondLst>
                                    <p:cond delay="0"/>
                                  </p:stCondLst>
                                  <p:childTnLst>
                                    <p:animEffect transition="out" filter="blinds(horizontal)">
                                      <p:cBhvr>
                                        <p:cTn id="356" dur="2500"/>
                                        <p:tgtEl>
                                          <p:spTgt spid="56"/>
                                        </p:tgtEl>
                                      </p:cBhvr>
                                    </p:animEffect>
                                    <p:set>
                                      <p:cBhvr>
                                        <p:cTn id="357" dur="1" fill="hold">
                                          <p:stCondLst>
                                            <p:cond delay="2499"/>
                                          </p:stCondLst>
                                        </p:cTn>
                                        <p:tgtEl>
                                          <p:spTgt spid="56"/>
                                        </p:tgtEl>
                                        <p:attrNameLst>
                                          <p:attrName>style.visibility</p:attrName>
                                        </p:attrNameLst>
                                      </p:cBhvr>
                                      <p:to>
                                        <p:strVal val="hidden"/>
                                      </p:to>
                                    </p:set>
                                  </p:childTnLst>
                                </p:cTn>
                              </p:par>
                              <p:par>
                                <p:cTn id="358" presetID="3" presetClass="exit" presetSubtype="10" fill="hold" grpId="2" nodeType="withEffect">
                                  <p:stCondLst>
                                    <p:cond delay="0"/>
                                  </p:stCondLst>
                                  <p:childTnLst>
                                    <p:animEffect transition="out" filter="blinds(horizontal)">
                                      <p:cBhvr>
                                        <p:cTn id="359" dur="2500"/>
                                        <p:tgtEl>
                                          <p:spTgt spid="57"/>
                                        </p:tgtEl>
                                      </p:cBhvr>
                                    </p:animEffect>
                                    <p:set>
                                      <p:cBhvr>
                                        <p:cTn id="360" dur="1" fill="hold">
                                          <p:stCondLst>
                                            <p:cond delay="2499"/>
                                          </p:stCondLst>
                                        </p:cTn>
                                        <p:tgtEl>
                                          <p:spTgt spid="57"/>
                                        </p:tgtEl>
                                        <p:attrNameLst>
                                          <p:attrName>style.visibility</p:attrName>
                                        </p:attrNameLst>
                                      </p:cBhvr>
                                      <p:to>
                                        <p:strVal val="hidden"/>
                                      </p:to>
                                    </p:set>
                                  </p:childTnLst>
                                </p:cTn>
                              </p:par>
                              <p:par>
                                <p:cTn id="361" presetID="8" presetClass="emph" presetSubtype="0" fill="hold" grpId="3" nodeType="withEffect">
                                  <p:stCondLst>
                                    <p:cond delay="0"/>
                                  </p:stCondLst>
                                  <p:childTnLst>
                                    <p:animRot by="21600000">
                                      <p:cBhvr>
                                        <p:cTn id="362" dur="3500" fill="hold"/>
                                        <p:tgtEl>
                                          <p:spTgt spid="3"/>
                                        </p:tgtEl>
                                        <p:attrNameLst>
                                          <p:attrName>r</p:attrName>
                                        </p:attrNameLst>
                                      </p:cBhvr>
                                    </p:animRot>
                                  </p:childTnLst>
                                </p:cTn>
                              </p:par>
                              <p:par>
                                <p:cTn id="363" presetID="8" presetClass="emph" presetSubtype="0" fill="hold" grpId="3" nodeType="withEffect">
                                  <p:stCondLst>
                                    <p:cond delay="0"/>
                                  </p:stCondLst>
                                  <p:childTnLst>
                                    <p:animRot by="21600000">
                                      <p:cBhvr>
                                        <p:cTn id="364" dur="3500" fill="hold"/>
                                        <p:tgtEl>
                                          <p:spTgt spid="4"/>
                                        </p:tgtEl>
                                        <p:attrNameLst>
                                          <p:attrName>r</p:attrName>
                                        </p:attrNameLst>
                                      </p:cBhvr>
                                    </p:animRot>
                                  </p:childTnLst>
                                </p:cTn>
                              </p:par>
                              <p:par>
                                <p:cTn id="365" presetID="8" presetClass="emph" presetSubtype="0" fill="hold" grpId="3" nodeType="withEffect">
                                  <p:stCondLst>
                                    <p:cond delay="0"/>
                                  </p:stCondLst>
                                  <p:childTnLst>
                                    <p:animRot by="21600000">
                                      <p:cBhvr>
                                        <p:cTn id="366" dur="3500" fill="hold"/>
                                        <p:tgtEl>
                                          <p:spTgt spid="5"/>
                                        </p:tgtEl>
                                        <p:attrNameLst>
                                          <p:attrName>r</p:attrName>
                                        </p:attrNameLst>
                                      </p:cBhvr>
                                    </p:animRot>
                                  </p:childTnLst>
                                </p:cTn>
                              </p:par>
                              <p:par>
                                <p:cTn id="367" presetID="8" presetClass="emph" presetSubtype="0" fill="hold" grpId="3" nodeType="withEffect">
                                  <p:stCondLst>
                                    <p:cond delay="0"/>
                                  </p:stCondLst>
                                  <p:childTnLst>
                                    <p:animRot by="21600000">
                                      <p:cBhvr>
                                        <p:cTn id="368" dur="3500" fill="hold"/>
                                        <p:tgtEl>
                                          <p:spTgt spid="6"/>
                                        </p:tgtEl>
                                        <p:attrNameLst>
                                          <p:attrName>r</p:attrName>
                                        </p:attrNameLst>
                                      </p:cBhvr>
                                    </p:animRot>
                                  </p:childTnLst>
                                </p:cTn>
                              </p:par>
                              <p:par>
                                <p:cTn id="369" presetID="8" presetClass="emph" presetSubtype="0" fill="hold" grpId="3" nodeType="withEffect">
                                  <p:stCondLst>
                                    <p:cond delay="0"/>
                                  </p:stCondLst>
                                  <p:childTnLst>
                                    <p:animRot by="21600000">
                                      <p:cBhvr>
                                        <p:cTn id="370" dur="3500" fill="hold"/>
                                        <p:tgtEl>
                                          <p:spTgt spid="7"/>
                                        </p:tgtEl>
                                        <p:attrNameLst>
                                          <p:attrName>r</p:attrName>
                                        </p:attrNameLst>
                                      </p:cBhvr>
                                    </p:animRot>
                                  </p:childTnLst>
                                </p:cTn>
                              </p:par>
                              <p:par>
                                <p:cTn id="371" presetID="8" presetClass="emph" presetSubtype="0" fill="hold" grpId="3" nodeType="withEffect">
                                  <p:stCondLst>
                                    <p:cond delay="0"/>
                                  </p:stCondLst>
                                  <p:childTnLst>
                                    <p:animRot by="21600000">
                                      <p:cBhvr>
                                        <p:cTn id="372" dur="3500" fill="hold"/>
                                        <p:tgtEl>
                                          <p:spTgt spid="8"/>
                                        </p:tgtEl>
                                        <p:attrNameLst>
                                          <p:attrName>r</p:attrName>
                                        </p:attrNameLst>
                                      </p:cBhvr>
                                    </p:animRot>
                                  </p:childTnLst>
                                </p:cTn>
                              </p:par>
                              <p:par>
                                <p:cTn id="373" presetID="8" presetClass="emph" presetSubtype="0" fill="hold" grpId="3" nodeType="withEffect">
                                  <p:stCondLst>
                                    <p:cond delay="0"/>
                                  </p:stCondLst>
                                  <p:childTnLst>
                                    <p:animRot by="21600000">
                                      <p:cBhvr>
                                        <p:cTn id="374" dur="3500" fill="hold"/>
                                        <p:tgtEl>
                                          <p:spTgt spid="9"/>
                                        </p:tgtEl>
                                        <p:attrNameLst>
                                          <p:attrName>r</p:attrName>
                                        </p:attrNameLst>
                                      </p:cBhvr>
                                    </p:animRot>
                                  </p:childTnLst>
                                </p:cTn>
                              </p:par>
                              <p:par>
                                <p:cTn id="375" presetID="8" presetClass="emph" presetSubtype="0" fill="hold" grpId="3" nodeType="withEffect">
                                  <p:stCondLst>
                                    <p:cond delay="0"/>
                                  </p:stCondLst>
                                  <p:childTnLst>
                                    <p:animRot by="21600000">
                                      <p:cBhvr>
                                        <p:cTn id="376" dur="3500" fill="hold"/>
                                        <p:tgtEl>
                                          <p:spTgt spid="10"/>
                                        </p:tgtEl>
                                        <p:attrNameLst>
                                          <p:attrName>r</p:attrName>
                                        </p:attrNameLst>
                                      </p:cBhvr>
                                    </p:animRot>
                                  </p:childTnLst>
                                </p:cTn>
                              </p:par>
                              <p:par>
                                <p:cTn id="377" presetID="8" presetClass="emph" presetSubtype="0" fill="hold" grpId="3" nodeType="withEffect">
                                  <p:stCondLst>
                                    <p:cond delay="0"/>
                                  </p:stCondLst>
                                  <p:childTnLst>
                                    <p:animRot by="-21600000">
                                      <p:cBhvr>
                                        <p:cTn id="378" dur="3500" fill="hold"/>
                                        <p:tgtEl>
                                          <p:spTgt spid="21"/>
                                        </p:tgtEl>
                                        <p:attrNameLst>
                                          <p:attrName>r</p:attrName>
                                        </p:attrNameLst>
                                      </p:cBhvr>
                                    </p:animRot>
                                  </p:childTnLst>
                                </p:cTn>
                              </p:par>
                              <p:par>
                                <p:cTn id="379" presetID="8" presetClass="emph" presetSubtype="0" fill="hold" grpId="3" nodeType="withEffect">
                                  <p:stCondLst>
                                    <p:cond delay="0"/>
                                  </p:stCondLst>
                                  <p:childTnLst>
                                    <p:animRot by="-21600000">
                                      <p:cBhvr>
                                        <p:cTn id="380" dur="3500" fill="hold"/>
                                        <p:tgtEl>
                                          <p:spTgt spid="22"/>
                                        </p:tgtEl>
                                        <p:attrNameLst>
                                          <p:attrName>r</p:attrName>
                                        </p:attrNameLst>
                                      </p:cBhvr>
                                    </p:animRot>
                                  </p:childTnLst>
                                </p:cTn>
                              </p:par>
                              <p:par>
                                <p:cTn id="381" presetID="8" presetClass="emph" presetSubtype="0" fill="hold" grpId="3" nodeType="withEffect">
                                  <p:stCondLst>
                                    <p:cond delay="0"/>
                                  </p:stCondLst>
                                  <p:childTnLst>
                                    <p:animRot by="-21600000">
                                      <p:cBhvr>
                                        <p:cTn id="382" dur="3500" fill="hold"/>
                                        <p:tgtEl>
                                          <p:spTgt spid="23"/>
                                        </p:tgtEl>
                                        <p:attrNameLst>
                                          <p:attrName>r</p:attrName>
                                        </p:attrNameLst>
                                      </p:cBhvr>
                                    </p:animRot>
                                  </p:childTnLst>
                                </p:cTn>
                              </p:par>
                              <p:par>
                                <p:cTn id="383" presetID="8" presetClass="emph" presetSubtype="0" fill="hold" grpId="3" nodeType="withEffect">
                                  <p:stCondLst>
                                    <p:cond delay="0"/>
                                  </p:stCondLst>
                                  <p:childTnLst>
                                    <p:animRot by="-21600000">
                                      <p:cBhvr>
                                        <p:cTn id="384" dur="3500" fill="hold"/>
                                        <p:tgtEl>
                                          <p:spTgt spid="24"/>
                                        </p:tgtEl>
                                        <p:attrNameLst>
                                          <p:attrName>r</p:attrName>
                                        </p:attrNameLst>
                                      </p:cBhvr>
                                    </p:animRot>
                                  </p:childTnLst>
                                </p:cTn>
                              </p:par>
                              <p:par>
                                <p:cTn id="385" presetID="8" presetClass="emph" presetSubtype="0" fill="hold" grpId="3" nodeType="withEffect">
                                  <p:stCondLst>
                                    <p:cond delay="0"/>
                                  </p:stCondLst>
                                  <p:childTnLst>
                                    <p:animRot by="-21600000">
                                      <p:cBhvr>
                                        <p:cTn id="386" dur="3500" fill="hold"/>
                                        <p:tgtEl>
                                          <p:spTgt spid="25"/>
                                        </p:tgtEl>
                                        <p:attrNameLst>
                                          <p:attrName>r</p:attrName>
                                        </p:attrNameLst>
                                      </p:cBhvr>
                                    </p:animRot>
                                  </p:childTnLst>
                                </p:cTn>
                              </p:par>
                              <p:par>
                                <p:cTn id="387" presetID="8" presetClass="emph" presetSubtype="0" fill="hold" grpId="3" nodeType="withEffect">
                                  <p:stCondLst>
                                    <p:cond delay="0"/>
                                  </p:stCondLst>
                                  <p:childTnLst>
                                    <p:animRot by="-21600000">
                                      <p:cBhvr>
                                        <p:cTn id="388" dur="3500" fill="hold"/>
                                        <p:tgtEl>
                                          <p:spTgt spid="26"/>
                                        </p:tgtEl>
                                        <p:attrNameLst>
                                          <p:attrName>r</p:attrName>
                                        </p:attrNameLst>
                                      </p:cBhvr>
                                    </p:animRot>
                                  </p:childTnLst>
                                </p:cTn>
                              </p:par>
                              <p:par>
                                <p:cTn id="389" presetID="8" presetClass="emph" presetSubtype="0" fill="hold" grpId="3" nodeType="withEffect">
                                  <p:stCondLst>
                                    <p:cond delay="0"/>
                                  </p:stCondLst>
                                  <p:childTnLst>
                                    <p:animRot by="-21600000">
                                      <p:cBhvr>
                                        <p:cTn id="390" dur="3500" fill="hold"/>
                                        <p:tgtEl>
                                          <p:spTgt spid="27"/>
                                        </p:tgtEl>
                                        <p:attrNameLst>
                                          <p:attrName>r</p:attrName>
                                        </p:attrNameLst>
                                      </p:cBhvr>
                                    </p:animRot>
                                  </p:childTnLst>
                                </p:cTn>
                              </p:par>
                              <p:par>
                                <p:cTn id="391" presetID="8" presetClass="emph" presetSubtype="0" fill="hold" grpId="3" nodeType="withEffect">
                                  <p:stCondLst>
                                    <p:cond delay="0"/>
                                  </p:stCondLst>
                                  <p:childTnLst>
                                    <p:animRot by="-21600000">
                                      <p:cBhvr>
                                        <p:cTn id="392" dur="3500" fill="hold"/>
                                        <p:tgtEl>
                                          <p:spTgt spid="28"/>
                                        </p:tgtEl>
                                        <p:attrNameLst>
                                          <p:attrName>r</p:attrName>
                                        </p:attrNameLst>
                                      </p:cBhvr>
                                    </p:animRot>
                                  </p:childTnLst>
                                </p:cTn>
                              </p:par>
                              <p:par>
                                <p:cTn id="393" presetID="8" presetClass="emph" presetSubtype="0" fill="hold" grpId="3" nodeType="withEffect">
                                  <p:stCondLst>
                                    <p:cond delay="0"/>
                                  </p:stCondLst>
                                  <p:childTnLst>
                                    <p:animRot by="-21600000">
                                      <p:cBhvr>
                                        <p:cTn id="394" dur="3500" fill="hold"/>
                                        <p:tgtEl>
                                          <p:spTgt spid="38"/>
                                        </p:tgtEl>
                                        <p:attrNameLst>
                                          <p:attrName>r</p:attrName>
                                        </p:attrNameLst>
                                      </p:cBhvr>
                                    </p:animRot>
                                  </p:childTnLst>
                                </p:cTn>
                              </p:par>
                              <p:par>
                                <p:cTn id="395" presetID="8" presetClass="emph" presetSubtype="0" fill="hold" grpId="3" nodeType="withEffect">
                                  <p:stCondLst>
                                    <p:cond delay="0"/>
                                  </p:stCondLst>
                                  <p:childTnLst>
                                    <p:animRot by="-21600000">
                                      <p:cBhvr>
                                        <p:cTn id="396" dur="3500" fill="hold"/>
                                        <p:tgtEl>
                                          <p:spTgt spid="43"/>
                                        </p:tgtEl>
                                        <p:attrNameLst>
                                          <p:attrName>r</p:attrName>
                                        </p:attrNameLst>
                                      </p:cBhvr>
                                    </p:animRot>
                                  </p:childTnLst>
                                </p:cTn>
                              </p:par>
                              <p:par>
                                <p:cTn id="397" presetID="8" presetClass="emph" presetSubtype="0" fill="hold" grpId="3" nodeType="withEffect">
                                  <p:stCondLst>
                                    <p:cond delay="0"/>
                                  </p:stCondLst>
                                  <p:childTnLst>
                                    <p:animRot by="-21600000">
                                      <p:cBhvr>
                                        <p:cTn id="398" dur="3500" fill="hold"/>
                                        <p:tgtEl>
                                          <p:spTgt spid="44"/>
                                        </p:tgtEl>
                                        <p:attrNameLst>
                                          <p:attrName>r</p:attrName>
                                        </p:attrNameLst>
                                      </p:cBhvr>
                                    </p:animRot>
                                  </p:childTnLst>
                                </p:cTn>
                              </p:par>
                              <p:par>
                                <p:cTn id="399" presetID="8" presetClass="emph" presetSubtype="0" fill="hold" grpId="3" nodeType="withEffect">
                                  <p:stCondLst>
                                    <p:cond delay="0"/>
                                  </p:stCondLst>
                                  <p:childTnLst>
                                    <p:animRot by="-21600000">
                                      <p:cBhvr>
                                        <p:cTn id="400" dur="3500" fill="hold"/>
                                        <p:tgtEl>
                                          <p:spTgt spid="45"/>
                                        </p:tgtEl>
                                        <p:attrNameLst>
                                          <p:attrName>r</p:attrName>
                                        </p:attrNameLst>
                                      </p:cBhvr>
                                    </p:animRot>
                                  </p:childTnLst>
                                </p:cTn>
                              </p:par>
                              <p:par>
                                <p:cTn id="401" presetID="8" presetClass="emph" presetSubtype="0" fill="hold" grpId="3" nodeType="withEffect">
                                  <p:stCondLst>
                                    <p:cond delay="0"/>
                                  </p:stCondLst>
                                  <p:childTnLst>
                                    <p:animRot by="-21600000">
                                      <p:cBhvr>
                                        <p:cTn id="402" dur="3500" fill="hold"/>
                                        <p:tgtEl>
                                          <p:spTgt spid="46"/>
                                        </p:tgtEl>
                                        <p:attrNameLst>
                                          <p:attrName>r</p:attrName>
                                        </p:attrNameLst>
                                      </p:cBhvr>
                                    </p:animRot>
                                  </p:childTnLst>
                                </p:cTn>
                              </p:par>
                              <p:par>
                                <p:cTn id="403" presetID="8" presetClass="emph" presetSubtype="0" fill="hold" grpId="3" nodeType="withEffect">
                                  <p:stCondLst>
                                    <p:cond delay="0"/>
                                  </p:stCondLst>
                                  <p:childTnLst>
                                    <p:animRot by="-21600000">
                                      <p:cBhvr>
                                        <p:cTn id="404" dur="3500" fill="hold"/>
                                        <p:tgtEl>
                                          <p:spTgt spid="47"/>
                                        </p:tgtEl>
                                        <p:attrNameLst>
                                          <p:attrName>r</p:attrName>
                                        </p:attrNameLst>
                                      </p:cBhvr>
                                    </p:animRot>
                                  </p:childTnLst>
                                </p:cTn>
                              </p:par>
                              <p:par>
                                <p:cTn id="405" presetID="8" presetClass="emph" presetSubtype="0" fill="hold" grpId="3" nodeType="withEffect">
                                  <p:stCondLst>
                                    <p:cond delay="0"/>
                                  </p:stCondLst>
                                  <p:childTnLst>
                                    <p:animRot by="-21600000">
                                      <p:cBhvr>
                                        <p:cTn id="406" dur="3500" fill="hold"/>
                                        <p:tgtEl>
                                          <p:spTgt spid="48"/>
                                        </p:tgtEl>
                                        <p:attrNameLst>
                                          <p:attrName>r</p:attrName>
                                        </p:attrNameLst>
                                      </p:cBhvr>
                                    </p:animRot>
                                  </p:childTnLst>
                                </p:cTn>
                              </p:par>
                              <p:par>
                                <p:cTn id="407" presetID="8" presetClass="emph" presetSubtype="0" fill="hold" grpId="3" nodeType="withEffect">
                                  <p:stCondLst>
                                    <p:cond delay="0"/>
                                  </p:stCondLst>
                                  <p:childTnLst>
                                    <p:animRot by="-21600000">
                                      <p:cBhvr>
                                        <p:cTn id="408" dur="3500" fill="hold"/>
                                        <p:tgtEl>
                                          <p:spTgt spid="49"/>
                                        </p:tgtEl>
                                        <p:attrNameLst>
                                          <p:attrName>r</p:attrName>
                                        </p:attrNameLst>
                                      </p:cBhvr>
                                    </p:animRot>
                                  </p:childTnLst>
                                </p:cTn>
                              </p:par>
                              <p:par>
                                <p:cTn id="409" presetID="8" presetClass="emph" presetSubtype="0" fill="hold" grpId="3" nodeType="withEffect">
                                  <p:stCondLst>
                                    <p:cond delay="0"/>
                                  </p:stCondLst>
                                  <p:childTnLst>
                                    <p:animRot by="21600000">
                                      <p:cBhvr>
                                        <p:cTn id="410" dur="3500" fill="hold"/>
                                        <p:tgtEl>
                                          <p:spTgt spid="50"/>
                                        </p:tgtEl>
                                        <p:attrNameLst>
                                          <p:attrName>r</p:attrName>
                                        </p:attrNameLst>
                                      </p:cBhvr>
                                    </p:animRot>
                                  </p:childTnLst>
                                </p:cTn>
                              </p:par>
                              <p:par>
                                <p:cTn id="411" presetID="8" presetClass="emph" presetSubtype="0" fill="hold" grpId="3" nodeType="withEffect">
                                  <p:stCondLst>
                                    <p:cond delay="0"/>
                                  </p:stCondLst>
                                  <p:childTnLst>
                                    <p:animRot by="21600000">
                                      <p:cBhvr>
                                        <p:cTn id="412" dur="3500" fill="hold"/>
                                        <p:tgtEl>
                                          <p:spTgt spid="51"/>
                                        </p:tgtEl>
                                        <p:attrNameLst>
                                          <p:attrName>r</p:attrName>
                                        </p:attrNameLst>
                                      </p:cBhvr>
                                    </p:animRot>
                                  </p:childTnLst>
                                </p:cTn>
                              </p:par>
                              <p:par>
                                <p:cTn id="413" presetID="8" presetClass="emph" presetSubtype="0" fill="hold" grpId="3" nodeType="withEffect">
                                  <p:stCondLst>
                                    <p:cond delay="0"/>
                                  </p:stCondLst>
                                  <p:childTnLst>
                                    <p:animRot by="21600000">
                                      <p:cBhvr>
                                        <p:cTn id="414" dur="3500" fill="hold"/>
                                        <p:tgtEl>
                                          <p:spTgt spid="52"/>
                                        </p:tgtEl>
                                        <p:attrNameLst>
                                          <p:attrName>r</p:attrName>
                                        </p:attrNameLst>
                                      </p:cBhvr>
                                    </p:animRot>
                                  </p:childTnLst>
                                </p:cTn>
                              </p:par>
                              <p:par>
                                <p:cTn id="415" presetID="8" presetClass="emph" presetSubtype="0" fill="hold" grpId="3" nodeType="withEffect">
                                  <p:stCondLst>
                                    <p:cond delay="0"/>
                                  </p:stCondLst>
                                  <p:childTnLst>
                                    <p:animRot by="21600000">
                                      <p:cBhvr>
                                        <p:cTn id="416" dur="3500" fill="hold"/>
                                        <p:tgtEl>
                                          <p:spTgt spid="53"/>
                                        </p:tgtEl>
                                        <p:attrNameLst>
                                          <p:attrName>r</p:attrName>
                                        </p:attrNameLst>
                                      </p:cBhvr>
                                    </p:animRot>
                                  </p:childTnLst>
                                </p:cTn>
                              </p:par>
                              <p:par>
                                <p:cTn id="417" presetID="8" presetClass="emph" presetSubtype="0" fill="hold" grpId="3" nodeType="withEffect">
                                  <p:stCondLst>
                                    <p:cond delay="0"/>
                                  </p:stCondLst>
                                  <p:childTnLst>
                                    <p:animRot by="21600000">
                                      <p:cBhvr>
                                        <p:cTn id="418" dur="3500" fill="hold"/>
                                        <p:tgtEl>
                                          <p:spTgt spid="54"/>
                                        </p:tgtEl>
                                        <p:attrNameLst>
                                          <p:attrName>r</p:attrName>
                                        </p:attrNameLst>
                                      </p:cBhvr>
                                    </p:animRot>
                                  </p:childTnLst>
                                </p:cTn>
                              </p:par>
                              <p:par>
                                <p:cTn id="419" presetID="8" presetClass="emph" presetSubtype="0" fill="hold" grpId="3" nodeType="withEffect">
                                  <p:stCondLst>
                                    <p:cond delay="0"/>
                                  </p:stCondLst>
                                  <p:childTnLst>
                                    <p:animRot by="21600000">
                                      <p:cBhvr>
                                        <p:cTn id="420" dur="3500" fill="hold"/>
                                        <p:tgtEl>
                                          <p:spTgt spid="55"/>
                                        </p:tgtEl>
                                        <p:attrNameLst>
                                          <p:attrName>r</p:attrName>
                                        </p:attrNameLst>
                                      </p:cBhvr>
                                    </p:animRot>
                                  </p:childTnLst>
                                </p:cTn>
                              </p:par>
                              <p:par>
                                <p:cTn id="421" presetID="8" presetClass="emph" presetSubtype="0" fill="hold" grpId="3" nodeType="withEffect">
                                  <p:stCondLst>
                                    <p:cond delay="0"/>
                                  </p:stCondLst>
                                  <p:childTnLst>
                                    <p:animRot by="21600000">
                                      <p:cBhvr>
                                        <p:cTn id="422" dur="3500" fill="hold"/>
                                        <p:tgtEl>
                                          <p:spTgt spid="56"/>
                                        </p:tgtEl>
                                        <p:attrNameLst>
                                          <p:attrName>r</p:attrName>
                                        </p:attrNameLst>
                                      </p:cBhvr>
                                    </p:animRot>
                                  </p:childTnLst>
                                </p:cTn>
                              </p:par>
                              <p:par>
                                <p:cTn id="423" presetID="8" presetClass="emph" presetSubtype="0" fill="hold" grpId="3" nodeType="withEffect">
                                  <p:stCondLst>
                                    <p:cond delay="0"/>
                                  </p:stCondLst>
                                  <p:childTnLst>
                                    <p:animRot by="21600000">
                                      <p:cBhvr>
                                        <p:cTn id="424" dur="3500" fill="hold"/>
                                        <p:tgtEl>
                                          <p:spTgt spid="57"/>
                                        </p:tgtEl>
                                        <p:attrNameLst>
                                          <p:attrName>r</p:attrName>
                                        </p:attrNameLst>
                                      </p:cBhvr>
                                    </p:animRot>
                                  </p:childTnLst>
                                </p:cTn>
                              </p:par>
                              <p:par>
                                <p:cTn id="425" presetID="23" presetClass="entr" presetSubtype="272" fill="hold" nodeType="withEffect">
                                  <p:stCondLst>
                                    <p:cond delay="0"/>
                                  </p:stCondLst>
                                  <p:childTnLst>
                                    <p:set>
                                      <p:cBhvr>
                                        <p:cTn id="426" dur="1" fill="hold">
                                          <p:stCondLst>
                                            <p:cond delay="0"/>
                                          </p:stCondLst>
                                        </p:cTn>
                                        <p:tgtEl>
                                          <p:spTgt spid="39"/>
                                        </p:tgtEl>
                                        <p:attrNameLst>
                                          <p:attrName>style.visibility</p:attrName>
                                        </p:attrNameLst>
                                      </p:cBhvr>
                                      <p:to>
                                        <p:strVal val="visible"/>
                                      </p:to>
                                    </p:set>
                                    <p:anim calcmode="lin" valueType="num">
                                      <p:cBhvr>
                                        <p:cTn id="427" dur="2250" fill="hold"/>
                                        <p:tgtEl>
                                          <p:spTgt spid="39"/>
                                        </p:tgtEl>
                                        <p:attrNameLst>
                                          <p:attrName>ppt_w</p:attrName>
                                        </p:attrNameLst>
                                      </p:cBhvr>
                                      <p:tavLst>
                                        <p:tav tm="0">
                                          <p:val>
                                            <p:strVal val="2/3*#ppt_w"/>
                                          </p:val>
                                        </p:tav>
                                        <p:tav tm="100000">
                                          <p:val>
                                            <p:strVal val="#ppt_w"/>
                                          </p:val>
                                        </p:tav>
                                      </p:tavLst>
                                    </p:anim>
                                    <p:anim calcmode="lin" valueType="num">
                                      <p:cBhvr>
                                        <p:cTn id="428" dur="2250" fill="hold"/>
                                        <p:tgtEl>
                                          <p:spTgt spid="39"/>
                                        </p:tgtEl>
                                        <p:attrNameLst>
                                          <p:attrName>ppt_h</p:attrName>
                                        </p:attrNameLst>
                                      </p:cBhvr>
                                      <p:tavLst>
                                        <p:tav tm="0">
                                          <p:val>
                                            <p:strVal val="2/3*#ppt_h"/>
                                          </p:val>
                                        </p:tav>
                                        <p:tav tm="100000">
                                          <p:val>
                                            <p:strVal val="#ppt_h"/>
                                          </p:val>
                                        </p:tav>
                                      </p:tavLst>
                                    </p:anim>
                                  </p:childTnLst>
                                </p:cTn>
                              </p:par>
                              <p:par>
                                <p:cTn id="429" presetID="16" presetClass="entr" presetSubtype="42" fill="hold" nodeType="withEffect">
                                  <p:stCondLst>
                                    <p:cond delay="0"/>
                                  </p:stCondLst>
                                  <p:childTnLst>
                                    <p:set>
                                      <p:cBhvr>
                                        <p:cTn id="430" dur="1" fill="hold">
                                          <p:stCondLst>
                                            <p:cond delay="0"/>
                                          </p:stCondLst>
                                        </p:cTn>
                                        <p:tgtEl>
                                          <p:spTgt spid="39"/>
                                        </p:tgtEl>
                                        <p:attrNameLst>
                                          <p:attrName>style.visibility</p:attrName>
                                        </p:attrNameLst>
                                      </p:cBhvr>
                                      <p:to>
                                        <p:strVal val="visible"/>
                                      </p:to>
                                    </p:set>
                                    <p:animEffect transition="in" filter="barn(outHorizontal)">
                                      <p:cBhvr>
                                        <p:cTn id="431" dur="22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38" grpId="0" animBg="1"/>
      <p:bldP spid="38" grpId="1" animBg="1"/>
      <p:bldP spid="38" grpId="2" animBg="1"/>
      <p:bldP spid="38"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40"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2" name="261 Grupo"/>
          <p:cNvGrpSpPr/>
          <p:nvPr/>
        </p:nvGrpSpPr>
        <p:grpSpPr>
          <a:xfrm>
            <a:off x="0" y="0"/>
            <a:ext cx="9144000" cy="5143500"/>
            <a:chOff x="0" y="0"/>
            <a:chExt cx="9144000" cy="5143500"/>
          </a:xfrm>
        </p:grpSpPr>
        <p:sp>
          <p:nvSpPr>
            <p:cNvPr id="263" name="262 Rectángulo"/>
            <p:cNvSpPr/>
            <p:nvPr/>
          </p:nvSpPr>
          <p:spPr>
            <a:xfrm rot="10800000">
              <a:off x="0" y="0"/>
              <a:ext cx="4572000" cy="2571750"/>
            </a:xfrm>
            <a:prstGeom prst="rect">
              <a:avLst/>
            </a:prstGeom>
            <a:gradFill>
              <a:gsLst>
                <a:gs pos="82927">
                  <a:srgbClr val="CC0066"/>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Rectángulo"/>
            <p:cNvSpPr/>
            <p:nvPr/>
          </p:nvSpPr>
          <p:spPr>
            <a:xfrm>
              <a:off x="4572000" y="2571750"/>
              <a:ext cx="4572000" cy="2571750"/>
            </a:xfrm>
            <a:prstGeom prst="rect">
              <a:avLst/>
            </a:prstGeom>
            <a:gradFill>
              <a:gsLst>
                <a:gs pos="82927">
                  <a:srgbClr val="CC0066"/>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Rectángulo"/>
            <p:cNvSpPr/>
            <p:nvPr/>
          </p:nvSpPr>
          <p:spPr>
            <a:xfrm rot="10800000" flipH="1">
              <a:off x="4572000" y="0"/>
              <a:ext cx="4572000" cy="2571750"/>
            </a:xfrm>
            <a:prstGeom prst="rect">
              <a:avLst/>
            </a:prstGeom>
            <a:gradFill>
              <a:gsLst>
                <a:gs pos="82927">
                  <a:srgbClr val="CC0066"/>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Rectángulo"/>
            <p:cNvSpPr/>
            <p:nvPr/>
          </p:nvSpPr>
          <p:spPr>
            <a:xfrm flipH="1">
              <a:off x="0" y="2571750"/>
              <a:ext cx="4572000" cy="2571750"/>
            </a:xfrm>
            <a:prstGeom prst="rect">
              <a:avLst/>
            </a:prstGeom>
            <a:gradFill>
              <a:gsLst>
                <a:gs pos="82927">
                  <a:srgbClr val="CC0066"/>
                </a:gs>
                <a:gs pos="24000">
                  <a:srgbClr val="1A1245">
                    <a:lumMod val="24000"/>
                  </a:srgbClr>
                </a:gs>
                <a:gs pos="100000">
                  <a:srgbClr val="C00000">
                    <a:lumMod val="4000"/>
                  </a:srgbClr>
                </a:gs>
                <a:gs pos="60000">
                  <a:srgbClr val="5454D4">
                    <a:alpha val="97000"/>
                    <a:lumMod val="7000"/>
                  </a:srgbClr>
                </a:gs>
                <a:gs pos="79000">
                  <a:schemeClr val="tx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7" name="256 Imagen" descr="Diapositiva3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47952"/>
            <a:ext cx="9173471" cy="5191452"/>
          </a:xfrm>
          <a:prstGeom prst="rect">
            <a:avLst/>
          </a:prstGeom>
          <a:noFill/>
          <a:ln>
            <a:noFill/>
          </a:ln>
        </p:spPr>
      </p:pic>
      <p:grpSp>
        <p:nvGrpSpPr>
          <p:cNvPr id="41" name="40 Grupo"/>
          <p:cNvGrpSpPr/>
          <p:nvPr/>
        </p:nvGrpSpPr>
        <p:grpSpPr>
          <a:xfrm>
            <a:off x="3779914" y="2633563"/>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45" name="44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 name="41 Grupo"/>
          <p:cNvGrpSpPr/>
          <p:nvPr/>
        </p:nvGrpSpPr>
        <p:grpSpPr>
          <a:xfrm>
            <a:off x="3087834" y="2911943"/>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43" name="42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2372069" y="3184636"/>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9" name="38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 name="35 Grupo"/>
          <p:cNvGrpSpPr/>
          <p:nvPr/>
        </p:nvGrpSpPr>
        <p:grpSpPr>
          <a:xfrm>
            <a:off x="1679989" y="3463018"/>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7" name="36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963863" y="3724576"/>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3" name="32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 name="29 Grupo"/>
          <p:cNvGrpSpPr/>
          <p:nvPr/>
        </p:nvGrpSpPr>
        <p:grpSpPr>
          <a:xfrm>
            <a:off x="271783" y="4002957"/>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 name="30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3779914" y="4113417"/>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9" name="88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a:off x="3087834" y="4391797"/>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7" name="86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a:off x="2372069" y="4664491"/>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3" name="82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a:off x="1679989" y="4942872"/>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81" name="80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963863" y="5204430"/>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77" name="76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a:off x="271783" y="5482810"/>
            <a:ext cx="740165" cy="329306"/>
            <a:chOff x="323528" y="627534"/>
            <a:chExt cx="1116536"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75" name="74 Elipse"/>
            <p:cNvSpPr/>
            <p:nvPr/>
          </p:nvSpPr>
          <p:spPr>
            <a:xfrm>
              <a:off x="323528" y="627534"/>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7" name="196 Grupo"/>
          <p:cNvGrpSpPr/>
          <p:nvPr/>
        </p:nvGrpSpPr>
        <p:grpSpPr>
          <a:xfrm flipH="1">
            <a:off x="4592261" y="2642516"/>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98" name="197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0" name="199 Grupo"/>
          <p:cNvGrpSpPr/>
          <p:nvPr/>
        </p:nvGrpSpPr>
        <p:grpSpPr>
          <a:xfrm flipH="1">
            <a:off x="5284341" y="2920897"/>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01" name="20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3" name="202 Grupo"/>
          <p:cNvGrpSpPr/>
          <p:nvPr/>
        </p:nvGrpSpPr>
        <p:grpSpPr>
          <a:xfrm flipH="1">
            <a:off x="6000106" y="3193591"/>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04" name="203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6" name="205 Grupo"/>
          <p:cNvGrpSpPr/>
          <p:nvPr/>
        </p:nvGrpSpPr>
        <p:grpSpPr>
          <a:xfrm flipH="1">
            <a:off x="6692186" y="3471972"/>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07" name="20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9" name="208 Grupo"/>
          <p:cNvGrpSpPr/>
          <p:nvPr/>
        </p:nvGrpSpPr>
        <p:grpSpPr>
          <a:xfrm flipH="1">
            <a:off x="7408312" y="3733530"/>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10" name="209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2" name="211 Grupo"/>
          <p:cNvGrpSpPr/>
          <p:nvPr/>
        </p:nvGrpSpPr>
        <p:grpSpPr>
          <a:xfrm flipH="1">
            <a:off x="8100392" y="4011910"/>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13" name="21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9" name="178 Grupo"/>
          <p:cNvGrpSpPr/>
          <p:nvPr/>
        </p:nvGrpSpPr>
        <p:grpSpPr>
          <a:xfrm>
            <a:off x="8080131" y="756321"/>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0" name="179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2" name="181 Grupo"/>
          <p:cNvGrpSpPr/>
          <p:nvPr/>
        </p:nvGrpSpPr>
        <p:grpSpPr>
          <a:xfrm>
            <a:off x="7388051" y="1034701"/>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3" name="18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5" name="184 Grupo"/>
          <p:cNvGrpSpPr/>
          <p:nvPr/>
        </p:nvGrpSpPr>
        <p:grpSpPr>
          <a:xfrm>
            <a:off x="6672286" y="1307395"/>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6" name="185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8" name="187 Grupo"/>
          <p:cNvGrpSpPr/>
          <p:nvPr/>
        </p:nvGrpSpPr>
        <p:grpSpPr>
          <a:xfrm>
            <a:off x="5980206" y="1585776"/>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89" name="18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1" name="190 Grupo"/>
          <p:cNvGrpSpPr/>
          <p:nvPr/>
        </p:nvGrpSpPr>
        <p:grpSpPr>
          <a:xfrm>
            <a:off x="5264080" y="1847334"/>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92" name="191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4" name="193 Grupo"/>
          <p:cNvGrpSpPr/>
          <p:nvPr/>
        </p:nvGrpSpPr>
        <p:grpSpPr>
          <a:xfrm>
            <a:off x="4572000" y="2125714"/>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95" name="19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a:off x="8080131" y="-740618"/>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16" name="215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a:off x="7388051" y="-462237"/>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19" name="21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a:off x="6672286" y="-189544"/>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22" name="221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a:off x="5980206" y="88837"/>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25" name="22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5264080" y="350395"/>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28" name="227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a:off x="4572000" y="628777"/>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31" name="23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flipH="1">
            <a:off x="4592261" y="4122370"/>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34" name="233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flipH="1">
            <a:off x="5284341" y="4400752"/>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37" name="23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flipH="1">
            <a:off x="6000106" y="4673445"/>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0" name="239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flipH="1">
            <a:off x="6692186" y="4951825"/>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3" name="24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5" name="244 Grupo"/>
          <p:cNvGrpSpPr/>
          <p:nvPr/>
        </p:nvGrpSpPr>
        <p:grpSpPr>
          <a:xfrm flipH="1">
            <a:off x="7408312" y="5213383"/>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6" name="245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8" name="247 Grupo"/>
          <p:cNvGrpSpPr/>
          <p:nvPr/>
        </p:nvGrpSpPr>
        <p:grpSpPr>
          <a:xfrm flipH="1">
            <a:off x="8100392" y="5491765"/>
            <a:ext cx="740166" cy="329306"/>
            <a:chOff x="323527" y="627534"/>
            <a:chExt cx="1116537" cy="956530"/>
          </a:xfrm>
          <a:gradFill flip="none" rotWithShape="1">
            <a:gsLst>
              <a:gs pos="48750">
                <a:schemeClr val="tx1"/>
              </a:gs>
              <a:gs pos="41000">
                <a:srgbClr val="CC0066"/>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49" name="24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flipH="1">
            <a:off x="251520" y="756321"/>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55" name="25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flipH="1">
            <a:off x="943600" y="1034701"/>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53" name="25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flipH="1">
            <a:off x="1659365" y="1307395"/>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251" name="25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flipH="1">
            <a:off x="2351445" y="1585776"/>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7" name="17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flipH="1">
            <a:off x="3067571" y="1847334"/>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5" name="17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flipH="1">
            <a:off x="3759651" y="2125714"/>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3" name="17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flipH="1">
            <a:off x="251520" y="-740618"/>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71" name="17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6" name="155 Grupo"/>
          <p:cNvGrpSpPr/>
          <p:nvPr/>
        </p:nvGrpSpPr>
        <p:grpSpPr>
          <a:xfrm flipH="1">
            <a:off x="943600" y="-462237"/>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9" name="168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7" name="156 Grupo"/>
          <p:cNvGrpSpPr/>
          <p:nvPr/>
        </p:nvGrpSpPr>
        <p:grpSpPr>
          <a:xfrm flipH="1">
            <a:off x="1659365" y="-189544"/>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7" name="166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flipH="1">
            <a:off x="2351445" y="88837"/>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5" name="164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flipH="1">
            <a:off x="3067571" y="350395"/>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3" name="162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0" name="159 Grupo"/>
          <p:cNvGrpSpPr/>
          <p:nvPr/>
        </p:nvGrpSpPr>
        <p:grpSpPr>
          <a:xfrm flipH="1">
            <a:off x="3759651" y="628777"/>
            <a:ext cx="740166" cy="329306"/>
            <a:chOff x="323527" y="627534"/>
            <a:chExt cx="1116537" cy="956530"/>
          </a:xfrm>
          <a:gradFill flip="none" rotWithShape="1">
            <a:gsLst>
              <a:gs pos="48750">
                <a:schemeClr val="tx1"/>
              </a:gs>
              <a:gs pos="41000">
                <a:srgbClr val="CC0066"/>
              </a:gs>
            </a:gsLst>
            <a:lin ang="2700000" scaled="1"/>
            <a:tileRect/>
          </a:gradFill>
          <a:effectLst>
            <a:reflection blurRad="6350" stA="50000" endA="300" endPos="90000" dist="50800" dir="5400000" sy="-100000" algn="bl" rotWithShape="0"/>
          </a:effectLst>
          <a:scene3d>
            <a:camera prst="orthographicFront"/>
            <a:lightRig rig="flood" dir="t"/>
          </a:scene3d>
        </p:grpSpPr>
        <p:sp>
          <p:nvSpPr>
            <p:cNvPr id="161" name="160 Elipse"/>
            <p:cNvSpPr/>
            <p:nvPr/>
          </p:nvSpPr>
          <p:spPr>
            <a:xfrm>
              <a:off x="323527" y="627534"/>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864000" y="1008001"/>
              <a:ext cx="576064" cy="576063"/>
            </a:xfrm>
            <a:prstGeom prst="ellipse">
              <a:avLst/>
            </a:prstGeom>
            <a:grpFill/>
            <a:ln w="317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58" name="257 Rectángulo"/>
          <p:cNvSpPr/>
          <p:nvPr/>
        </p:nvSpPr>
        <p:spPr>
          <a:xfrm flipH="1">
            <a:off x="-252536" y="-740618"/>
            <a:ext cx="9577064" cy="6984776"/>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60248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49"/>
                                        </p:tgtEl>
                                        <p:attrNameLst>
                                          <p:attrName>style.visibility</p:attrName>
                                        </p:attrNameLst>
                                      </p:cBhvr>
                                      <p:to>
                                        <p:strVal val="visible"/>
                                      </p:to>
                                    </p:set>
                                    <p:anim calcmode="lin" valueType="num">
                                      <p:cBhvr additive="base">
                                        <p:cTn id="7" dur="2250" fill="hold"/>
                                        <p:tgtEl>
                                          <p:spTgt spid="149"/>
                                        </p:tgtEl>
                                        <p:attrNameLst>
                                          <p:attrName>ppt_x</p:attrName>
                                        </p:attrNameLst>
                                      </p:cBhvr>
                                      <p:tavLst>
                                        <p:tav tm="0">
                                          <p:val>
                                            <p:strVal val="1+#ppt_w/2"/>
                                          </p:val>
                                        </p:tav>
                                        <p:tav tm="100000">
                                          <p:val>
                                            <p:strVal val="#ppt_x"/>
                                          </p:val>
                                        </p:tav>
                                      </p:tavLst>
                                    </p:anim>
                                    <p:anim calcmode="lin" valueType="num">
                                      <p:cBhvr additive="base">
                                        <p:cTn id="8" dur="2250" fill="hold"/>
                                        <p:tgtEl>
                                          <p:spTgt spid="149"/>
                                        </p:tgtEl>
                                        <p:attrNameLst>
                                          <p:attrName>ppt_y</p:attrName>
                                        </p:attrNameLst>
                                      </p:cBhvr>
                                      <p:tavLst>
                                        <p:tav tm="0">
                                          <p:val>
                                            <p:strVal val="1+#ppt_h/2"/>
                                          </p:val>
                                        </p:tav>
                                        <p:tav tm="100000">
                                          <p:val>
                                            <p:strVal val="#ppt_y"/>
                                          </p:val>
                                        </p:tav>
                                      </p:tavLst>
                                    </p:anim>
                                  </p:childTnLst>
                                </p:cTn>
                              </p:par>
                              <p:par>
                                <p:cTn id="9" presetID="2" presetClass="entr" presetSubtype="6" fill="hold" nodeType="withEffect">
                                  <p:stCondLst>
                                    <p:cond delay="0"/>
                                  </p:stCondLst>
                                  <p:childTnLst>
                                    <p:set>
                                      <p:cBhvr>
                                        <p:cTn id="10" dur="1" fill="hold">
                                          <p:stCondLst>
                                            <p:cond delay="0"/>
                                          </p:stCondLst>
                                        </p:cTn>
                                        <p:tgtEl>
                                          <p:spTgt spid="150"/>
                                        </p:tgtEl>
                                        <p:attrNameLst>
                                          <p:attrName>style.visibility</p:attrName>
                                        </p:attrNameLst>
                                      </p:cBhvr>
                                      <p:to>
                                        <p:strVal val="visible"/>
                                      </p:to>
                                    </p:set>
                                    <p:anim calcmode="lin" valueType="num">
                                      <p:cBhvr additive="base">
                                        <p:cTn id="11" dur="2250" fill="hold"/>
                                        <p:tgtEl>
                                          <p:spTgt spid="150"/>
                                        </p:tgtEl>
                                        <p:attrNameLst>
                                          <p:attrName>ppt_x</p:attrName>
                                        </p:attrNameLst>
                                      </p:cBhvr>
                                      <p:tavLst>
                                        <p:tav tm="0">
                                          <p:val>
                                            <p:strVal val="1+#ppt_w/2"/>
                                          </p:val>
                                        </p:tav>
                                        <p:tav tm="100000">
                                          <p:val>
                                            <p:strVal val="#ppt_x"/>
                                          </p:val>
                                        </p:tav>
                                      </p:tavLst>
                                    </p:anim>
                                    <p:anim calcmode="lin" valueType="num">
                                      <p:cBhvr additive="base">
                                        <p:cTn id="12" dur="2250" fill="hold"/>
                                        <p:tgtEl>
                                          <p:spTgt spid="150"/>
                                        </p:tgtEl>
                                        <p:attrNameLst>
                                          <p:attrName>ppt_y</p:attrName>
                                        </p:attrNameLst>
                                      </p:cBhvr>
                                      <p:tavLst>
                                        <p:tav tm="0">
                                          <p:val>
                                            <p:strVal val="1+#ppt_h/2"/>
                                          </p:val>
                                        </p:tav>
                                        <p:tav tm="100000">
                                          <p:val>
                                            <p:strVal val="#ppt_y"/>
                                          </p:val>
                                        </p:tav>
                                      </p:tavLst>
                                    </p:anim>
                                  </p:childTnLst>
                                </p:cTn>
                              </p:par>
                              <p:par>
                                <p:cTn id="13" presetID="2" presetClass="entr" presetSubtype="6" fill="hold" nodeType="withEffect">
                                  <p:stCondLst>
                                    <p:cond delay="0"/>
                                  </p:stCondLst>
                                  <p:childTnLst>
                                    <p:set>
                                      <p:cBhvr>
                                        <p:cTn id="14" dur="1" fill="hold">
                                          <p:stCondLst>
                                            <p:cond delay="0"/>
                                          </p:stCondLst>
                                        </p:cTn>
                                        <p:tgtEl>
                                          <p:spTgt spid="151"/>
                                        </p:tgtEl>
                                        <p:attrNameLst>
                                          <p:attrName>style.visibility</p:attrName>
                                        </p:attrNameLst>
                                      </p:cBhvr>
                                      <p:to>
                                        <p:strVal val="visible"/>
                                      </p:to>
                                    </p:set>
                                    <p:anim calcmode="lin" valueType="num">
                                      <p:cBhvr additive="base">
                                        <p:cTn id="15" dur="2250" fill="hold"/>
                                        <p:tgtEl>
                                          <p:spTgt spid="151"/>
                                        </p:tgtEl>
                                        <p:attrNameLst>
                                          <p:attrName>ppt_x</p:attrName>
                                        </p:attrNameLst>
                                      </p:cBhvr>
                                      <p:tavLst>
                                        <p:tav tm="0">
                                          <p:val>
                                            <p:strVal val="1+#ppt_w/2"/>
                                          </p:val>
                                        </p:tav>
                                        <p:tav tm="100000">
                                          <p:val>
                                            <p:strVal val="#ppt_x"/>
                                          </p:val>
                                        </p:tav>
                                      </p:tavLst>
                                    </p:anim>
                                    <p:anim calcmode="lin" valueType="num">
                                      <p:cBhvr additive="base">
                                        <p:cTn id="16" dur="2250" fill="hold"/>
                                        <p:tgtEl>
                                          <p:spTgt spid="151"/>
                                        </p:tgtEl>
                                        <p:attrNameLst>
                                          <p:attrName>ppt_y</p:attrName>
                                        </p:attrNameLst>
                                      </p:cBhvr>
                                      <p:tavLst>
                                        <p:tav tm="0">
                                          <p:val>
                                            <p:strVal val="1+#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152"/>
                                        </p:tgtEl>
                                        <p:attrNameLst>
                                          <p:attrName>style.visibility</p:attrName>
                                        </p:attrNameLst>
                                      </p:cBhvr>
                                      <p:to>
                                        <p:strVal val="visible"/>
                                      </p:to>
                                    </p:set>
                                    <p:anim calcmode="lin" valueType="num">
                                      <p:cBhvr additive="base">
                                        <p:cTn id="19" dur="2250" fill="hold"/>
                                        <p:tgtEl>
                                          <p:spTgt spid="152"/>
                                        </p:tgtEl>
                                        <p:attrNameLst>
                                          <p:attrName>ppt_x</p:attrName>
                                        </p:attrNameLst>
                                      </p:cBhvr>
                                      <p:tavLst>
                                        <p:tav tm="0">
                                          <p:val>
                                            <p:strVal val="1+#ppt_w/2"/>
                                          </p:val>
                                        </p:tav>
                                        <p:tav tm="100000">
                                          <p:val>
                                            <p:strVal val="#ppt_x"/>
                                          </p:val>
                                        </p:tav>
                                      </p:tavLst>
                                    </p:anim>
                                    <p:anim calcmode="lin" valueType="num">
                                      <p:cBhvr additive="base">
                                        <p:cTn id="20" dur="2250" fill="hold"/>
                                        <p:tgtEl>
                                          <p:spTgt spid="152"/>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0"/>
                                  </p:stCondLst>
                                  <p:childTnLst>
                                    <p:set>
                                      <p:cBhvr>
                                        <p:cTn id="22" dur="1" fill="hold">
                                          <p:stCondLst>
                                            <p:cond delay="0"/>
                                          </p:stCondLst>
                                        </p:cTn>
                                        <p:tgtEl>
                                          <p:spTgt spid="153"/>
                                        </p:tgtEl>
                                        <p:attrNameLst>
                                          <p:attrName>style.visibility</p:attrName>
                                        </p:attrNameLst>
                                      </p:cBhvr>
                                      <p:to>
                                        <p:strVal val="visible"/>
                                      </p:to>
                                    </p:set>
                                    <p:anim calcmode="lin" valueType="num">
                                      <p:cBhvr additive="base">
                                        <p:cTn id="23" dur="2250" fill="hold"/>
                                        <p:tgtEl>
                                          <p:spTgt spid="153"/>
                                        </p:tgtEl>
                                        <p:attrNameLst>
                                          <p:attrName>ppt_x</p:attrName>
                                        </p:attrNameLst>
                                      </p:cBhvr>
                                      <p:tavLst>
                                        <p:tav tm="0">
                                          <p:val>
                                            <p:strVal val="1+#ppt_w/2"/>
                                          </p:val>
                                        </p:tav>
                                        <p:tav tm="100000">
                                          <p:val>
                                            <p:strVal val="#ppt_x"/>
                                          </p:val>
                                        </p:tav>
                                      </p:tavLst>
                                    </p:anim>
                                    <p:anim calcmode="lin" valueType="num">
                                      <p:cBhvr additive="base">
                                        <p:cTn id="24" dur="2250" fill="hold"/>
                                        <p:tgtEl>
                                          <p:spTgt spid="153"/>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0"/>
                                  </p:stCondLst>
                                  <p:childTnLst>
                                    <p:set>
                                      <p:cBhvr>
                                        <p:cTn id="26" dur="1" fill="hold">
                                          <p:stCondLst>
                                            <p:cond delay="0"/>
                                          </p:stCondLst>
                                        </p:cTn>
                                        <p:tgtEl>
                                          <p:spTgt spid="154"/>
                                        </p:tgtEl>
                                        <p:attrNameLst>
                                          <p:attrName>style.visibility</p:attrName>
                                        </p:attrNameLst>
                                      </p:cBhvr>
                                      <p:to>
                                        <p:strVal val="visible"/>
                                      </p:to>
                                    </p:set>
                                    <p:anim calcmode="lin" valueType="num">
                                      <p:cBhvr additive="base">
                                        <p:cTn id="27" dur="2250" fill="hold"/>
                                        <p:tgtEl>
                                          <p:spTgt spid="154"/>
                                        </p:tgtEl>
                                        <p:attrNameLst>
                                          <p:attrName>ppt_x</p:attrName>
                                        </p:attrNameLst>
                                      </p:cBhvr>
                                      <p:tavLst>
                                        <p:tav tm="0">
                                          <p:val>
                                            <p:strVal val="1+#ppt_w/2"/>
                                          </p:val>
                                        </p:tav>
                                        <p:tav tm="100000">
                                          <p:val>
                                            <p:strVal val="#ppt_x"/>
                                          </p:val>
                                        </p:tav>
                                      </p:tavLst>
                                    </p:anim>
                                    <p:anim calcmode="lin" valueType="num">
                                      <p:cBhvr additive="base">
                                        <p:cTn id="28" dur="2250" fill="hold"/>
                                        <p:tgtEl>
                                          <p:spTgt spid="154"/>
                                        </p:tgtEl>
                                        <p:attrNameLst>
                                          <p:attrName>ppt_y</p:attrName>
                                        </p:attrNameLst>
                                      </p:cBhvr>
                                      <p:tavLst>
                                        <p:tav tm="0">
                                          <p:val>
                                            <p:strVal val="1+#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155"/>
                                        </p:tgtEl>
                                        <p:attrNameLst>
                                          <p:attrName>style.visibility</p:attrName>
                                        </p:attrNameLst>
                                      </p:cBhvr>
                                      <p:to>
                                        <p:strVal val="visible"/>
                                      </p:to>
                                    </p:set>
                                    <p:anim calcmode="lin" valueType="num">
                                      <p:cBhvr additive="base">
                                        <p:cTn id="31" dur="2250" fill="hold"/>
                                        <p:tgtEl>
                                          <p:spTgt spid="155"/>
                                        </p:tgtEl>
                                        <p:attrNameLst>
                                          <p:attrName>ppt_x</p:attrName>
                                        </p:attrNameLst>
                                      </p:cBhvr>
                                      <p:tavLst>
                                        <p:tav tm="0">
                                          <p:val>
                                            <p:strVal val="1+#ppt_w/2"/>
                                          </p:val>
                                        </p:tav>
                                        <p:tav tm="100000">
                                          <p:val>
                                            <p:strVal val="#ppt_x"/>
                                          </p:val>
                                        </p:tav>
                                      </p:tavLst>
                                    </p:anim>
                                    <p:anim calcmode="lin" valueType="num">
                                      <p:cBhvr additive="base">
                                        <p:cTn id="32" dur="2250" fill="hold"/>
                                        <p:tgtEl>
                                          <p:spTgt spid="155"/>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156"/>
                                        </p:tgtEl>
                                        <p:attrNameLst>
                                          <p:attrName>style.visibility</p:attrName>
                                        </p:attrNameLst>
                                      </p:cBhvr>
                                      <p:to>
                                        <p:strVal val="visible"/>
                                      </p:to>
                                    </p:set>
                                    <p:anim calcmode="lin" valueType="num">
                                      <p:cBhvr additive="base">
                                        <p:cTn id="35" dur="2250" fill="hold"/>
                                        <p:tgtEl>
                                          <p:spTgt spid="156"/>
                                        </p:tgtEl>
                                        <p:attrNameLst>
                                          <p:attrName>ppt_x</p:attrName>
                                        </p:attrNameLst>
                                      </p:cBhvr>
                                      <p:tavLst>
                                        <p:tav tm="0">
                                          <p:val>
                                            <p:strVal val="1+#ppt_w/2"/>
                                          </p:val>
                                        </p:tav>
                                        <p:tav tm="100000">
                                          <p:val>
                                            <p:strVal val="#ppt_x"/>
                                          </p:val>
                                        </p:tav>
                                      </p:tavLst>
                                    </p:anim>
                                    <p:anim calcmode="lin" valueType="num">
                                      <p:cBhvr additive="base">
                                        <p:cTn id="36" dur="2250" fill="hold"/>
                                        <p:tgtEl>
                                          <p:spTgt spid="156"/>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157"/>
                                        </p:tgtEl>
                                        <p:attrNameLst>
                                          <p:attrName>style.visibility</p:attrName>
                                        </p:attrNameLst>
                                      </p:cBhvr>
                                      <p:to>
                                        <p:strVal val="visible"/>
                                      </p:to>
                                    </p:set>
                                    <p:anim calcmode="lin" valueType="num">
                                      <p:cBhvr additive="base">
                                        <p:cTn id="39" dur="2250" fill="hold"/>
                                        <p:tgtEl>
                                          <p:spTgt spid="157"/>
                                        </p:tgtEl>
                                        <p:attrNameLst>
                                          <p:attrName>ppt_x</p:attrName>
                                        </p:attrNameLst>
                                      </p:cBhvr>
                                      <p:tavLst>
                                        <p:tav tm="0">
                                          <p:val>
                                            <p:strVal val="1+#ppt_w/2"/>
                                          </p:val>
                                        </p:tav>
                                        <p:tav tm="100000">
                                          <p:val>
                                            <p:strVal val="#ppt_x"/>
                                          </p:val>
                                        </p:tav>
                                      </p:tavLst>
                                    </p:anim>
                                    <p:anim calcmode="lin" valueType="num">
                                      <p:cBhvr additive="base">
                                        <p:cTn id="40" dur="2250" fill="hold"/>
                                        <p:tgtEl>
                                          <p:spTgt spid="157"/>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0"/>
                                  </p:stCondLst>
                                  <p:childTnLst>
                                    <p:set>
                                      <p:cBhvr>
                                        <p:cTn id="42" dur="1" fill="hold">
                                          <p:stCondLst>
                                            <p:cond delay="0"/>
                                          </p:stCondLst>
                                        </p:cTn>
                                        <p:tgtEl>
                                          <p:spTgt spid="158"/>
                                        </p:tgtEl>
                                        <p:attrNameLst>
                                          <p:attrName>style.visibility</p:attrName>
                                        </p:attrNameLst>
                                      </p:cBhvr>
                                      <p:to>
                                        <p:strVal val="visible"/>
                                      </p:to>
                                    </p:set>
                                    <p:anim calcmode="lin" valueType="num">
                                      <p:cBhvr additive="base">
                                        <p:cTn id="43" dur="2250" fill="hold"/>
                                        <p:tgtEl>
                                          <p:spTgt spid="158"/>
                                        </p:tgtEl>
                                        <p:attrNameLst>
                                          <p:attrName>ppt_x</p:attrName>
                                        </p:attrNameLst>
                                      </p:cBhvr>
                                      <p:tavLst>
                                        <p:tav tm="0">
                                          <p:val>
                                            <p:strVal val="1+#ppt_w/2"/>
                                          </p:val>
                                        </p:tav>
                                        <p:tav tm="100000">
                                          <p:val>
                                            <p:strVal val="#ppt_x"/>
                                          </p:val>
                                        </p:tav>
                                      </p:tavLst>
                                    </p:anim>
                                    <p:anim calcmode="lin" valueType="num">
                                      <p:cBhvr additive="base">
                                        <p:cTn id="44" dur="2250" fill="hold"/>
                                        <p:tgtEl>
                                          <p:spTgt spid="158"/>
                                        </p:tgtEl>
                                        <p:attrNameLst>
                                          <p:attrName>ppt_y</p:attrName>
                                        </p:attrNameLst>
                                      </p:cBhvr>
                                      <p:tavLst>
                                        <p:tav tm="0">
                                          <p:val>
                                            <p:strVal val="1+#ppt_h/2"/>
                                          </p:val>
                                        </p:tav>
                                        <p:tav tm="100000">
                                          <p:val>
                                            <p:strVal val="#ppt_y"/>
                                          </p:val>
                                        </p:tav>
                                      </p:tavLst>
                                    </p:anim>
                                  </p:childTnLst>
                                </p:cTn>
                              </p:par>
                              <p:par>
                                <p:cTn id="45" presetID="2" presetClass="entr" presetSubtype="6" fill="hold" nodeType="withEffect">
                                  <p:stCondLst>
                                    <p:cond delay="0"/>
                                  </p:stCondLst>
                                  <p:childTnLst>
                                    <p:set>
                                      <p:cBhvr>
                                        <p:cTn id="46" dur="1" fill="hold">
                                          <p:stCondLst>
                                            <p:cond delay="0"/>
                                          </p:stCondLst>
                                        </p:cTn>
                                        <p:tgtEl>
                                          <p:spTgt spid="159"/>
                                        </p:tgtEl>
                                        <p:attrNameLst>
                                          <p:attrName>style.visibility</p:attrName>
                                        </p:attrNameLst>
                                      </p:cBhvr>
                                      <p:to>
                                        <p:strVal val="visible"/>
                                      </p:to>
                                    </p:set>
                                    <p:anim calcmode="lin" valueType="num">
                                      <p:cBhvr additive="base">
                                        <p:cTn id="47" dur="2250" fill="hold"/>
                                        <p:tgtEl>
                                          <p:spTgt spid="159"/>
                                        </p:tgtEl>
                                        <p:attrNameLst>
                                          <p:attrName>ppt_x</p:attrName>
                                        </p:attrNameLst>
                                      </p:cBhvr>
                                      <p:tavLst>
                                        <p:tav tm="0">
                                          <p:val>
                                            <p:strVal val="1+#ppt_w/2"/>
                                          </p:val>
                                        </p:tav>
                                        <p:tav tm="100000">
                                          <p:val>
                                            <p:strVal val="#ppt_x"/>
                                          </p:val>
                                        </p:tav>
                                      </p:tavLst>
                                    </p:anim>
                                    <p:anim calcmode="lin" valueType="num">
                                      <p:cBhvr additive="base">
                                        <p:cTn id="48" dur="2250" fill="hold"/>
                                        <p:tgtEl>
                                          <p:spTgt spid="159"/>
                                        </p:tgtEl>
                                        <p:attrNameLst>
                                          <p:attrName>ppt_y</p:attrName>
                                        </p:attrNameLst>
                                      </p:cBhvr>
                                      <p:tavLst>
                                        <p:tav tm="0">
                                          <p:val>
                                            <p:strVal val="1+#ppt_h/2"/>
                                          </p:val>
                                        </p:tav>
                                        <p:tav tm="100000">
                                          <p:val>
                                            <p:strVal val="#ppt_y"/>
                                          </p:val>
                                        </p:tav>
                                      </p:tavLst>
                                    </p:anim>
                                  </p:childTnLst>
                                </p:cTn>
                              </p:par>
                              <p:par>
                                <p:cTn id="49" presetID="2" presetClass="entr" presetSubtype="6" fill="hold" nodeType="withEffect">
                                  <p:stCondLst>
                                    <p:cond delay="0"/>
                                  </p:stCondLst>
                                  <p:childTnLst>
                                    <p:set>
                                      <p:cBhvr>
                                        <p:cTn id="50" dur="1" fill="hold">
                                          <p:stCondLst>
                                            <p:cond delay="0"/>
                                          </p:stCondLst>
                                        </p:cTn>
                                        <p:tgtEl>
                                          <p:spTgt spid="160"/>
                                        </p:tgtEl>
                                        <p:attrNameLst>
                                          <p:attrName>style.visibility</p:attrName>
                                        </p:attrNameLst>
                                      </p:cBhvr>
                                      <p:to>
                                        <p:strVal val="visible"/>
                                      </p:to>
                                    </p:set>
                                    <p:anim calcmode="lin" valueType="num">
                                      <p:cBhvr additive="base">
                                        <p:cTn id="51" dur="2250" fill="hold"/>
                                        <p:tgtEl>
                                          <p:spTgt spid="160"/>
                                        </p:tgtEl>
                                        <p:attrNameLst>
                                          <p:attrName>ppt_x</p:attrName>
                                        </p:attrNameLst>
                                      </p:cBhvr>
                                      <p:tavLst>
                                        <p:tav tm="0">
                                          <p:val>
                                            <p:strVal val="1+#ppt_w/2"/>
                                          </p:val>
                                        </p:tav>
                                        <p:tav tm="100000">
                                          <p:val>
                                            <p:strVal val="#ppt_x"/>
                                          </p:val>
                                        </p:tav>
                                      </p:tavLst>
                                    </p:anim>
                                    <p:anim calcmode="lin" valueType="num">
                                      <p:cBhvr additive="base">
                                        <p:cTn id="52" dur="2250" fill="hold"/>
                                        <p:tgtEl>
                                          <p:spTgt spid="160"/>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179"/>
                                        </p:tgtEl>
                                        <p:attrNameLst>
                                          <p:attrName>style.visibility</p:attrName>
                                        </p:attrNameLst>
                                      </p:cBhvr>
                                      <p:to>
                                        <p:strVal val="visible"/>
                                      </p:to>
                                    </p:set>
                                    <p:anim calcmode="lin" valueType="num">
                                      <p:cBhvr additive="base">
                                        <p:cTn id="55" dur="2250" fill="hold"/>
                                        <p:tgtEl>
                                          <p:spTgt spid="179"/>
                                        </p:tgtEl>
                                        <p:attrNameLst>
                                          <p:attrName>ppt_x</p:attrName>
                                        </p:attrNameLst>
                                      </p:cBhvr>
                                      <p:tavLst>
                                        <p:tav tm="0">
                                          <p:val>
                                            <p:strVal val="0-#ppt_w/2"/>
                                          </p:val>
                                        </p:tav>
                                        <p:tav tm="100000">
                                          <p:val>
                                            <p:strVal val="#ppt_x"/>
                                          </p:val>
                                        </p:tav>
                                      </p:tavLst>
                                    </p:anim>
                                    <p:anim calcmode="lin" valueType="num">
                                      <p:cBhvr additive="base">
                                        <p:cTn id="56" dur="2250" fill="hold"/>
                                        <p:tgtEl>
                                          <p:spTgt spid="179"/>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182"/>
                                        </p:tgtEl>
                                        <p:attrNameLst>
                                          <p:attrName>style.visibility</p:attrName>
                                        </p:attrNameLst>
                                      </p:cBhvr>
                                      <p:to>
                                        <p:strVal val="visible"/>
                                      </p:to>
                                    </p:set>
                                    <p:anim calcmode="lin" valueType="num">
                                      <p:cBhvr additive="base">
                                        <p:cTn id="59" dur="2250" fill="hold"/>
                                        <p:tgtEl>
                                          <p:spTgt spid="182"/>
                                        </p:tgtEl>
                                        <p:attrNameLst>
                                          <p:attrName>ppt_x</p:attrName>
                                        </p:attrNameLst>
                                      </p:cBhvr>
                                      <p:tavLst>
                                        <p:tav tm="0">
                                          <p:val>
                                            <p:strVal val="0-#ppt_w/2"/>
                                          </p:val>
                                        </p:tav>
                                        <p:tav tm="100000">
                                          <p:val>
                                            <p:strVal val="#ppt_x"/>
                                          </p:val>
                                        </p:tav>
                                      </p:tavLst>
                                    </p:anim>
                                    <p:anim calcmode="lin" valueType="num">
                                      <p:cBhvr additive="base">
                                        <p:cTn id="60" dur="2250" fill="hold"/>
                                        <p:tgtEl>
                                          <p:spTgt spid="182"/>
                                        </p:tgtEl>
                                        <p:attrNameLst>
                                          <p:attrName>ppt_y</p:attrName>
                                        </p:attrNameLst>
                                      </p:cBhvr>
                                      <p:tavLst>
                                        <p:tav tm="0">
                                          <p:val>
                                            <p:strVal val="1+#ppt_h/2"/>
                                          </p:val>
                                        </p:tav>
                                        <p:tav tm="100000">
                                          <p:val>
                                            <p:strVal val="#ppt_y"/>
                                          </p:val>
                                        </p:tav>
                                      </p:tavLst>
                                    </p:anim>
                                  </p:childTnLst>
                                </p:cTn>
                              </p:par>
                              <p:par>
                                <p:cTn id="61" presetID="2" presetClass="entr" presetSubtype="12" fill="hold" nodeType="withEffect">
                                  <p:stCondLst>
                                    <p:cond delay="0"/>
                                  </p:stCondLst>
                                  <p:childTnLst>
                                    <p:set>
                                      <p:cBhvr>
                                        <p:cTn id="62" dur="1" fill="hold">
                                          <p:stCondLst>
                                            <p:cond delay="0"/>
                                          </p:stCondLst>
                                        </p:cTn>
                                        <p:tgtEl>
                                          <p:spTgt spid="185"/>
                                        </p:tgtEl>
                                        <p:attrNameLst>
                                          <p:attrName>style.visibility</p:attrName>
                                        </p:attrNameLst>
                                      </p:cBhvr>
                                      <p:to>
                                        <p:strVal val="visible"/>
                                      </p:to>
                                    </p:set>
                                    <p:anim calcmode="lin" valueType="num">
                                      <p:cBhvr additive="base">
                                        <p:cTn id="63" dur="2250" fill="hold"/>
                                        <p:tgtEl>
                                          <p:spTgt spid="185"/>
                                        </p:tgtEl>
                                        <p:attrNameLst>
                                          <p:attrName>ppt_x</p:attrName>
                                        </p:attrNameLst>
                                      </p:cBhvr>
                                      <p:tavLst>
                                        <p:tav tm="0">
                                          <p:val>
                                            <p:strVal val="0-#ppt_w/2"/>
                                          </p:val>
                                        </p:tav>
                                        <p:tav tm="100000">
                                          <p:val>
                                            <p:strVal val="#ppt_x"/>
                                          </p:val>
                                        </p:tav>
                                      </p:tavLst>
                                    </p:anim>
                                    <p:anim calcmode="lin" valueType="num">
                                      <p:cBhvr additive="base">
                                        <p:cTn id="64" dur="2250" fill="hold"/>
                                        <p:tgtEl>
                                          <p:spTgt spid="185"/>
                                        </p:tgtEl>
                                        <p:attrNameLst>
                                          <p:attrName>ppt_y</p:attrName>
                                        </p:attrNameLst>
                                      </p:cBhvr>
                                      <p:tavLst>
                                        <p:tav tm="0">
                                          <p:val>
                                            <p:strVal val="1+#ppt_h/2"/>
                                          </p:val>
                                        </p:tav>
                                        <p:tav tm="100000">
                                          <p:val>
                                            <p:strVal val="#ppt_y"/>
                                          </p:val>
                                        </p:tav>
                                      </p:tavLst>
                                    </p:anim>
                                  </p:childTnLst>
                                </p:cTn>
                              </p:par>
                              <p:par>
                                <p:cTn id="65" presetID="2" presetClass="entr" presetSubtype="12" fill="hold" nodeType="withEffect">
                                  <p:stCondLst>
                                    <p:cond delay="0"/>
                                  </p:stCondLst>
                                  <p:childTnLst>
                                    <p:set>
                                      <p:cBhvr>
                                        <p:cTn id="66" dur="1" fill="hold">
                                          <p:stCondLst>
                                            <p:cond delay="0"/>
                                          </p:stCondLst>
                                        </p:cTn>
                                        <p:tgtEl>
                                          <p:spTgt spid="188"/>
                                        </p:tgtEl>
                                        <p:attrNameLst>
                                          <p:attrName>style.visibility</p:attrName>
                                        </p:attrNameLst>
                                      </p:cBhvr>
                                      <p:to>
                                        <p:strVal val="visible"/>
                                      </p:to>
                                    </p:set>
                                    <p:anim calcmode="lin" valueType="num">
                                      <p:cBhvr additive="base">
                                        <p:cTn id="67" dur="2250" fill="hold"/>
                                        <p:tgtEl>
                                          <p:spTgt spid="188"/>
                                        </p:tgtEl>
                                        <p:attrNameLst>
                                          <p:attrName>ppt_x</p:attrName>
                                        </p:attrNameLst>
                                      </p:cBhvr>
                                      <p:tavLst>
                                        <p:tav tm="0">
                                          <p:val>
                                            <p:strVal val="0-#ppt_w/2"/>
                                          </p:val>
                                        </p:tav>
                                        <p:tav tm="100000">
                                          <p:val>
                                            <p:strVal val="#ppt_x"/>
                                          </p:val>
                                        </p:tav>
                                      </p:tavLst>
                                    </p:anim>
                                    <p:anim calcmode="lin" valueType="num">
                                      <p:cBhvr additive="base">
                                        <p:cTn id="68" dur="2250" fill="hold"/>
                                        <p:tgtEl>
                                          <p:spTgt spid="188"/>
                                        </p:tgtEl>
                                        <p:attrNameLst>
                                          <p:attrName>ppt_y</p:attrName>
                                        </p:attrNameLst>
                                      </p:cBhvr>
                                      <p:tavLst>
                                        <p:tav tm="0">
                                          <p:val>
                                            <p:strVal val="1+#ppt_h/2"/>
                                          </p:val>
                                        </p:tav>
                                        <p:tav tm="100000">
                                          <p:val>
                                            <p:strVal val="#ppt_y"/>
                                          </p:val>
                                        </p:tav>
                                      </p:tavLst>
                                    </p:anim>
                                  </p:childTnLst>
                                </p:cTn>
                              </p:par>
                              <p:par>
                                <p:cTn id="69" presetID="2" presetClass="entr" presetSubtype="12" fill="hold" nodeType="withEffect">
                                  <p:stCondLst>
                                    <p:cond delay="0"/>
                                  </p:stCondLst>
                                  <p:childTnLst>
                                    <p:set>
                                      <p:cBhvr>
                                        <p:cTn id="70" dur="1" fill="hold">
                                          <p:stCondLst>
                                            <p:cond delay="0"/>
                                          </p:stCondLst>
                                        </p:cTn>
                                        <p:tgtEl>
                                          <p:spTgt spid="191"/>
                                        </p:tgtEl>
                                        <p:attrNameLst>
                                          <p:attrName>style.visibility</p:attrName>
                                        </p:attrNameLst>
                                      </p:cBhvr>
                                      <p:to>
                                        <p:strVal val="visible"/>
                                      </p:to>
                                    </p:set>
                                    <p:anim calcmode="lin" valueType="num">
                                      <p:cBhvr additive="base">
                                        <p:cTn id="71" dur="2250" fill="hold"/>
                                        <p:tgtEl>
                                          <p:spTgt spid="191"/>
                                        </p:tgtEl>
                                        <p:attrNameLst>
                                          <p:attrName>ppt_x</p:attrName>
                                        </p:attrNameLst>
                                      </p:cBhvr>
                                      <p:tavLst>
                                        <p:tav tm="0">
                                          <p:val>
                                            <p:strVal val="0-#ppt_w/2"/>
                                          </p:val>
                                        </p:tav>
                                        <p:tav tm="100000">
                                          <p:val>
                                            <p:strVal val="#ppt_x"/>
                                          </p:val>
                                        </p:tav>
                                      </p:tavLst>
                                    </p:anim>
                                    <p:anim calcmode="lin" valueType="num">
                                      <p:cBhvr additive="base">
                                        <p:cTn id="72" dur="2250" fill="hold"/>
                                        <p:tgtEl>
                                          <p:spTgt spid="191"/>
                                        </p:tgtEl>
                                        <p:attrNameLst>
                                          <p:attrName>ppt_y</p:attrName>
                                        </p:attrNameLst>
                                      </p:cBhvr>
                                      <p:tavLst>
                                        <p:tav tm="0">
                                          <p:val>
                                            <p:strVal val="1+#ppt_h/2"/>
                                          </p:val>
                                        </p:tav>
                                        <p:tav tm="100000">
                                          <p:val>
                                            <p:strVal val="#ppt_y"/>
                                          </p:val>
                                        </p:tav>
                                      </p:tavLst>
                                    </p:anim>
                                  </p:childTnLst>
                                </p:cTn>
                              </p:par>
                              <p:par>
                                <p:cTn id="73" presetID="2" presetClass="entr" presetSubtype="12" fill="hold" nodeType="withEffect">
                                  <p:stCondLst>
                                    <p:cond delay="0"/>
                                  </p:stCondLst>
                                  <p:childTnLst>
                                    <p:set>
                                      <p:cBhvr>
                                        <p:cTn id="74" dur="1" fill="hold">
                                          <p:stCondLst>
                                            <p:cond delay="0"/>
                                          </p:stCondLst>
                                        </p:cTn>
                                        <p:tgtEl>
                                          <p:spTgt spid="194"/>
                                        </p:tgtEl>
                                        <p:attrNameLst>
                                          <p:attrName>style.visibility</p:attrName>
                                        </p:attrNameLst>
                                      </p:cBhvr>
                                      <p:to>
                                        <p:strVal val="visible"/>
                                      </p:to>
                                    </p:set>
                                    <p:anim calcmode="lin" valueType="num">
                                      <p:cBhvr additive="base">
                                        <p:cTn id="75" dur="2250" fill="hold"/>
                                        <p:tgtEl>
                                          <p:spTgt spid="194"/>
                                        </p:tgtEl>
                                        <p:attrNameLst>
                                          <p:attrName>ppt_x</p:attrName>
                                        </p:attrNameLst>
                                      </p:cBhvr>
                                      <p:tavLst>
                                        <p:tav tm="0">
                                          <p:val>
                                            <p:strVal val="0-#ppt_w/2"/>
                                          </p:val>
                                        </p:tav>
                                        <p:tav tm="100000">
                                          <p:val>
                                            <p:strVal val="#ppt_x"/>
                                          </p:val>
                                        </p:tav>
                                      </p:tavLst>
                                    </p:anim>
                                    <p:anim calcmode="lin" valueType="num">
                                      <p:cBhvr additive="base">
                                        <p:cTn id="76" dur="2250" fill="hold"/>
                                        <p:tgtEl>
                                          <p:spTgt spid="194"/>
                                        </p:tgtEl>
                                        <p:attrNameLst>
                                          <p:attrName>ppt_y</p:attrName>
                                        </p:attrNameLst>
                                      </p:cBhvr>
                                      <p:tavLst>
                                        <p:tav tm="0">
                                          <p:val>
                                            <p:strVal val="1+#ppt_h/2"/>
                                          </p:val>
                                        </p:tav>
                                        <p:tav tm="100000">
                                          <p:val>
                                            <p:strVal val="#ppt_y"/>
                                          </p:val>
                                        </p:tav>
                                      </p:tavLst>
                                    </p:anim>
                                  </p:childTnLst>
                                </p:cTn>
                              </p:par>
                              <p:par>
                                <p:cTn id="77" presetID="2" presetClass="entr" presetSubtype="12" fill="hold" nodeType="withEffect">
                                  <p:stCondLst>
                                    <p:cond delay="0"/>
                                  </p:stCondLst>
                                  <p:childTnLst>
                                    <p:set>
                                      <p:cBhvr>
                                        <p:cTn id="78" dur="1" fill="hold">
                                          <p:stCondLst>
                                            <p:cond delay="0"/>
                                          </p:stCondLst>
                                        </p:cTn>
                                        <p:tgtEl>
                                          <p:spTgt spid="215"/>
                                        </p:tgtEl>
                                        <p:attrNameLst>
                                          <p:attrName>style.visibility</p:attrName>
                                        </p:attrNameLst>
                                      </p:cBhvr>
                                      <p:to>
                                        <p:strVal val="visible"/>
                                      </p:to>
                                    </p:set>
                                    <p:anim calcmode="lin" valueType="num">
                                      <p:cBhvr additive="base">
                                        <p:cTn id="79" dur="2250" fill="hold"/>
                                        <p:tgtEl>
                                          <p:spTgt spid="215"/>
                                        </p:tgtEl>
                                        <p:attrNameLst>
                                          <p:attrName>ppt_x</p:attrName>
                                        </p:attrNameLst>
                                      </p:cBhvr>
                                      <p:tavLst>
                                        <p:tav tm="0">
                                          <p:val>
                                            <p:strVal val="0-#ppt_w/2"/>
                                          </p:val>
                                        </p:tav>
                                        <p:tav tm="100000">
                                          <p:val>
                                            <p:strVal val="#ppt_x"/>
                                          </p:val>
                                        </p:tav>
                                      </p:tavLst>
                                    </p:anim>
                                    <p:anim calcmode="lin" valueType="num">
                                      <p:cBhvr additive="base">
                                        <p:cTn id="80" dur="2250" fill="hold"/>
                                        <p:tgtEl>
                                          <p:spTgt spid="215"/>
                                        </p:tgtEl>
                                        <p:attrNameLst>
                                          <p:attrName>ppt_y</p:attrName>
                                        </p:attrNameLst>
                                      </p:cBhvr>
                                      <p:tavLst>
                                        <p:tav tm="0">
                                          <p:val>
                                            <p:strVal val="1+#ppt_h/2"/>
                                          </p:val>
                                        </p:tav>
                                        <p:tav tm="100000">
                                          <p:val>
                                            <p:strVal val="#ppt_y"/>
                                          </p:val>
                                        </p:tav>
                                      </p:tavLst>
                                    </p:anim>
                                  </p:childTnLst>
                                </p:cTn>
                              </p:par>
                              <p:par>
                                <p:cTn id="81" presetID="2" presetClass="entr" presetSubtype="12" fill="hold" nodeType="withEffect">
                                  <p:stCondLst>
                                    <p:cond delay="0"/>
                                  </p:stCondLst>
                                  <p:childTnLst>
                                    <p:set>
                                      <p:cBhvr>
                                        <p:cTn id="82" dur="1" fill="hold">
                                          <p:stCondLst>
                                            <p:cond delay="0"/>
                                          </p:stCondLst>
                                        </p:cTn>
                                        <p:tgtEl>
                                          <p:spTgt spid="218"/>
                                        </p:tgtEl>
                                        <p:attrNameLst>
                                          <p:attrName>style.visibility</p:attrName>
                                        </p:attrNameLst>
                                      </p:cBhvr>
                                      <p:to>
                                        <p:strVal val="visible"/>
                                      </p:to>
                                    </p:set>
                                    <p:anim calcmode="lin" valueType="num">
                                      <p:cBhvr additive="base">
                                        <p:cTn id="83" dur="2250" fill="hold"/>
                                        <p:tgtEl>
                                          <p:spTgt spid="218"/>
                                        </p:tgtEl>
                                        <p:attrNameLst>
                                          <p:attrName>ppt_x</p:attrName>
                                        </p:attrNameLst>
                                      </p:cBhvr>
                                      <p:tavLst>
                                        <p:tav tm="0">
                                          <p:val>
                                            <p:strVal val="0-#ppt_w/2"/>
                                          </p:val>
                                        </p:tav>
                                        <p:tav tm="100000">
                                          <p:val>
                                            <p:strVal val="#ppt_x"/>
                                          </p:val>
                                        </p:tav>
                                      </p:tavLst>
                                    </p:anim>
                                    <p:anim calcmode="lin" valueType="num">
                                      <p:cBhvr additive="base">
                                        <p:cTn id="84" dur="2250" fill="hold"/>
                                        <p:tgtEl>
                                          <p:spTgt spid="218"/>
                                        </p:tgtEl>
                                        <p:attrNameLst>
                                          <p:attrName>ppt_y</p:attrName>
                                        </p:attrNameLst>
                                      </p:cBhvr>
                                      <p:tavLst>
                                        <p:tav tm="0">
                                          <p:val>
                                            <p:strVal val="1+#ppt_h/2"/>
                                          </p:val>
                                        </p:tav>
                                        <p:tav tm="100000">
                                          <p:val>
                                            <p:strVal val="#ppt_y"/>
                                          </p:val>
                                        </p:tav>
                                      </p:tavLst>
                                    </p:anim>
                                  </p:childTnLst>
                                </p:cTn>
                              </p:par>
                              <p:par>
                                <p:cTn id="85" presetID="2" presetClass="entr" presetSubtype="12" fill="hold" nodeType="withEffect">
                                  <p:stCondLst>
                                    <p:cond delay="0"/>
                                  </p:stCondLst>
                                  <p:childTnLst>
                                    <p:set>
                                      <p:cBhvr>
                                        <p:cTn id="86" dur="1" fill="hold">
                                          <p:stCondLst>
                                            <p:cond delay="0"/>
                                          </p:stCondLst>
                                        </p:cTn>
                                        <p:tgtEl>
                                          <p:spTgt spid="221"/>
                                        </p:tgtEl>
                                        <p:attrNameLst>
                                          <p:attrName>style.visibility</p:attrName>
                                        </p:attrNameLst>
                                      </p:cBhvr>
                                      <p:to>
                                        <p:strVal val="visible"/>
                                      </p:to>
                                    </p:set>
                                    <p:anim calcmode="lin" valueType="num">
                                      <p:cBhvr additive="base">
                                        <p:cTn id="87" dur="2250" fill="hold"/>
                                        <p:tgtEl>
                                          <p:spTgt spid="221"/>
                                        </p:tgtEl>
                                        <p:attrNameLst>
                                          <p:attrName>ppt_x</p:attrName>
                                        </p:attrNameLst>
                                      </p:cBhvr>
                                      <p:tavLst>
                                        <p:tav tm="0">
                                          <p:val>
                                            <p:strVal val="0-#ppt_w/2"/>
                                          </p:val>
                                        </p:tav>
                                        <p:tav tm="100000">
                                          <p:val>
                                            <p:strVal val="#ppt_x"/>
                                          </p:val>
                                        </p:tav>
                                      </p:tavLst>
                                    </p:anim>
                                    <p:anim calcmode="lin" valueType="num">
                                      <p:cBhvr additive="base">
                                        <p:cTn id="88" dur="2250" fill="hold"/>
                                        <p:tgtEl>
                                          <p:spTgt spid="221"/>
                                        </p:tgtEl>
                                        <p:attrNameLst>
                                          <p:attrName>ppt_y</p:attrName>
                                        </p:attrNameLst>
                                      </p:cBhvr>
                                      <p:tavLst>
                                        <p:tav tm="0">
                                          <p:val>
                                            <p:strVal val="1+#ppt_h/2"/>
                                          </p:val>
                                        </p:tav>
                                        <p:tav tm="100000">
                                          <p:val>
                                            <p:strVal val="#ppt_y"/>
                                          </p:val>
                                        </p:tav>
                                      </p:tavLst>
                                    </p:anim>
                                  </p:childTnLst>
                                </p:cTn>
                              </p:par>
                              <p:par>
                                <p:cTn id="89" presetID="2" presetClass="entr" presetSubtype="12" fill="hold" nodeType="withEffect">
                                  <p:stCondLst>
                                    <p:cond delay="0"/>
                                  </p:stCondLst>
                                  <p:childTnLst>
                                    <p:set>
                                      <p:cBhvr>
                                        <p:cTn id="90" dur="1" fill="hold">
                                          <p:stCondLst>
                                            <p:cond delay="0"/>
                                          </p:stCondLst>
                                        </p:cTn>
                                        <p:tgtEl>
                                          <p:spTgt spid="224"/>
                                        </p:tgtEl>
                                        <p:attrNameLst>
                                          <p:attrName>style.visibility</p:attrName>
                                        </p:attrNameLst>
                                      </p:cBhvr>
                                      <p:to>
                                        <p:strVal val="visible"/>
                                      </p:to>
                                    </p:set>
                                    <p:anim calcmode="lin" valueType="num">
                                      <p:cBhvr additive="base">
                                        <p:cTn id="91" dur="2250" fill="hold"/>
                                        <p:tgtEl>
                                          <p:spTgt spid="224"/>
                                        </p:tgtEl>
                                        <p:attrNameLst>
                                          <p:attrName>ppt_x</p:attrName>
                                        </p:attrNameLst>
                                      </p:cBhvr>
                                      <p:tavLst>
                                        <p:tav tm="0">
                                          <p:val>
                                            <p:strVal val="0-#ppt_w/2"/>
                                          </p:val>
                                        </p:tav>
                                        <p:tav tm="100000">
                                          <p:val>
                                            <p:strVal val="#ppt_x"/>
                                          </p:val>
                                        </p:tav>
                                      </p:tavLst>
                                    </p:anim>
                                    <p:anim calcmode="lin" valueType="num">
                                      <p:cBhvr additive="base">
                                        <p:cTn id="92" dur="2250" fill="hold"/>
                                        <p:tgtEl>
                                          <p:spTgt spid="224"/>
                                        </p:tgtEl>
                                        <p:attrNameLst>
                                          <p:attrName>ppt_y</p:attrName>
                                        </p:attrNameLst>
                                      </p:cBhvr>
                                      <p:tavLst>
                                        <p:tav tm="0">
                                          <p:val>
                                            <p:strVal val="1+#ppt_h/2"/>
                                          </p:val>
                                        </p:tav>
                                        <p:tav tm="100000">
                                          <p:val>
                                            <p:strVal val="#ppt_y"/>
                                          </p:val>
                                        </p:tav>
                                      </p:tavLst>
                                    </p:anim>
                                  </p:childTnLst>
                                </p:cTn>
                              </p:par>
                              <p:par>
                                <p:cTn id="93" presetID="2" presetClass="entr" presetSubtype="12" fill="hold" nodeType="withEffect">
                                  <p:stCondLst>
                                    <p:cond delay="0"/>
                                  </p:stCondLst>
                                  <p:childTnLst>
                                    <p:set>
                                      <p:cBhvr>
                                        <p:cTn id="94" dur="1" fill="hold">
                                          <p:stCondLst>
                                            <p:cond delay="0"/>
                                          </p:stCondLst>
                                        </p:cTn>
                                        <p:tgtEl>
                                          <p:spTgt spid="227"/>
                                        </p:tgtEl>
                                        <p:attrNameLst>
                                          <p:attrName>style.visibility</p:attrName>
                                        </p:attrNameLst>
                                      </p:cBhvr>
                                      <p:to>
                                        <p:strVal val="visible"/>
                                      </p:to>
                                    </p:set>
                                    <p:anim calcmode="lin" valueType="num">
                                      <p:cBhvr additive="base">
                                        <p:cTn id="95" dur="2250" fill="hold"/>
                                        <p:tgtEl>
                                          <p:spTgt spid="227"/>
                                        </p:tgtEl>
                                        <p:attrNameLst>
                                          <p:attrName>ppt_x</p:attrName>
                                        </p:attrNameLst>
                                      </p:cBhvr>
                                      <p:tavLst>
                                        <p:tav tm="0">
                                          <p:val>
                                            <p:strVal val="0-#ppt_w/2"/>
                                          </p:val>
                                        </p:tav>
                                        <p:tav tm="100000">
                                          <p:val>
                                            <p:strVal val="#ppt_x"/>
                                          </p:val>
                                        </p:tav>
                                      </p:tavLst>
                                    </p:anim>
                                    <p:anim calcmode="lin" valueType="num">
                                      <p:cBhvr additive="base">
                                        <p:cTn id="96" dur="2250" fill="hold"/>
                                        <p:tgtEl>
                                          <p:spTgt spid="227"/>
                                        </p:tgtEl>
                                        <p:attrNameLst>
                                          <p:attrName>ppt_y</p:attrName>
                                        </p:attrNameLst>
                                      </p:cBhvr>
                                      <p:tavLst>
                                        <p:tav tm="0">
                                          <p:val>
                                            <p:strVal val="1+#ppt_h/2"/>
                                          </p:val>
                                        </p:tav>
                                        <p:tav tm="100000">
                                          <p:val>
                                            <p:strVal val="#ppt_y"/>
                                          </p:val>
                                        </p:tav>
                                      </p:tavLst>
                                    </p:anim>
                                  </p:childTnLst>
                                </p:cTn>
                              </p:par>
                              <p:par>
                                <p:cTn id="97" presetID="2" presetClass="entr" presetSubtype="12" fill="hold" nodeType="withEffect">
                                  <p:stCondLst>
                                    <p:cond delay="0"/>
                                  </p:stCondLst>
                                  <p:childTnLst>
                                    <p:set>
                                      <p:cBhvr>
                                        <p:cTn id="98" dur="1" fill="hold">
                                          <p:stCondLst>
                                            <p:cond delay="0"/>
                                          </p:stCondLst>
                                        </p:cTn>
                                        <p:tgtEl>
                                          <p:spTgt spid="230"/>
                                        </p:tgtEl>
                                        <p:attrNameLst>
                                          <p:attrName>style.visibility</p:attrName>
                                        </p:attrNameLst>
                                      </p:cBhvr>
                                      <p:to>
                                        <p:strVal val="visible"/>
                                      </p:to>
                                    </p:set>
                                    <p:anim calcmode="lin" valueType="num">
                                      <p:cBhvr additive="base">
                                        <p:cTn id="99" dur="2250" fill="hold"/>
                                        <p:tgtEl>
                                          <p:spTgt spid="230"/>
                                        </p:tgtEl>
                                        <p:attrNameLst>
                                          <p:attrName>ppt_x</p:attrName>
                                        </p:attrNameLst>
                                      </p:cBhvr>
                                      <p:tavLst>
                                        <p:tav tm="0">
                                          <p:val>
                                            <p:strVal val="0-#ppt_w/2"/>
                                          </p:val>
                                        </p:tav>
                                        <p:tav tm="100000">
                                          <p:val>
                                            <p:strVal val="#ppt_x"/>
                                          </p:val>
                                        </p:tav>
                                      </p:tavLst>
                                    </p:anim>
                                    <p:anim calcmode="lin" valueType="num">
                                      <p:cBhvr additive="base">
                                        <p:cTn id="100" dur="2250" fill="hold"/>
                                        <p:tgtEl>
                                          <p:spTgt spid="230"/>
                                        </p:tgtEl>
                                        <p:attrNameLst>
                                          <p:attrName>ppt_y</p:attrName>
                                        </p:attrNameLst>
                                      </p:cBhvr>
                                      <p:tavLst>
                                        <p:tav tm="0">
                                          <p:val>
                                            <p:strVal val="1+#ppt_h/2"/>
                                          </p:val>
                                        </p:tav>
                                        <p:tav tm="100000">
                                          <p:val>
                                            <p:strVal val="#ppt_y"/>
                                          </p:val>
                                        </p:tav>
                                      </p:tavLst>
                                    </p:anim>
                                  </p:childTnLst>
                                </p:cTn>
                              </p:par>
                              <p:par>
                                <p:cTn id="101" presetID="2" presetClass="entr" presetSubtype="3" fill="hold" nodeType="withEffect">
                                  <p:stCondLst>
                                    <p:cond delay="0"/>
                                  </p:stCondLst>
                                  <p:childTnLst>
                                    <p:set>
                                      <p:cBhvr>
                                        <p:cTn id="102" dur="1" fill="hold">
                                          <p:stCondLst>
                                            <p:cond delay="0"/>
                                          </p:stCondLst>
                                        </p:cTn>
                                        <p:tgtEl>
                                          <p:spTgt spid="41"/>
                                        </p:tgtEl>
                                        <p:attrNameLst>
                                          <p:attrName>style.visibility</p:attrName>
                                        </p:attrNameLst>
                                      </p:cBhvr>
                                      <p:to>
                                        <p:strVal val="visible"/>
                                      </p:to>
                                    </p:set>
                                    <p:anim calcmode="lin" valueType="num">
                                      <p:cBhvr additive="base">
                                        <p:cTn id="103" dur="2250" fill="hold"/>
                                        <p:tgtEl>
                                          <p:spTgt spid="41"/>
                                        </p:tgtEl>
                                        <p:attrNameLst>
                                          <p:attrName>ppt_x</p:attrName>
                                        </p:attrNameLst>
                                      </p:cBhvr>
                                      <p:tavLst>
                                        <p:tav tm="0">
                                          <p:val>
                                            <p:strVal val="1+#ppt_w/2"/>
                                          </p:val>
                                        </p:tav>
                                        <p:tav tm="100000">
                                          <p:val>
                                            <p:strVal val="#ppt_x"/>
                                          </p:val>
                                        </p:tav>
                                      </p:tavLst>
                                    </p:anim>
                                    <p:anim calcmode="lin" valueType="num">
                                      <p:cBhvr additive="base">
                                        <p:cTn id="104" dur="2250" fill="hold"/>
                                        <p:tgtEl>
                                          <p:spTgt spid="41"/>
                                        </p:tgtEl>
                                        <p:attrNameLst>
                                          <p:attrName>ppt_y</p:attrName>
                                        </p:attrNameLst>
                                      </p:cBhvr>
                                      <p:tavLst>
                                        <p:tav tm="0">
                                          <p:val>
                                            <p:strVal val="0-#ppt_h/2"/>
                                          </p:val>
                                        </p:tav>
                                        <p:tav tm="100000">
                                          <p:val>
                                            <p:strVal val="#ppt_y"/>
                                          </p:val>
                                        </p:tav>
                                      </p:tavLst>
                                    </p:anim>
                                  </p:childTnLst>
                                </p:cTn>
                              </p:par>
                              <p:par>
                                <p:cTn id="105" presetID="2" presetClass="entr" presetSubtype="3" fill="hold" nodeType="withEffect">
                                  <p:stCondLst>
                                    <p:cond delay="0"/>
                                  </p:stCondLst>
                                  <p:childTnLst>
                                    <p:set>
                                      <p:cBhvr>
                                        <p:cTn id="106" dur="1" fill="hold">
                                          <p:stCondLst>
                                            <p:cond delay="0"/>
                                          </p:stCondLst>
                                        </p:cTn>
                                        <p:tgtEl>
                                          <p:spTgt spid="42"/>
                                        </p:tgtEl>
                                        <p:attrNameLst>
                                          <p:attrName>style.visibility</p:attrName>
                                        </p:attrNameLst>
                                      </p:cBhvr>
                                      <p:to>
                                        <p:strVal val="visible"/>
                                      </p:to>
                                    </p:set>
                                    <p:anim calcmode="lin" valueType="num">
                                      <p:cBhvr additive="base">
                                        <p:cTn id="107" dur="2250" fill="hold"/>
                                        <p:tgtEl>
                                          <p:spTgt spid="42"/>
                                        </p:tgtEl>
                                        <p:attrNameLst>
                                          <p:attrName>ppt_x</p:attrName>
                                        </p:attrNameLst>
                                      </p:cBhvr>
                                      <p:tavLst>
                                        <p:tav tm="0">
                                          <p:val>
                                            <p:strVal val="1+#ppt_w/2"/>
                                          </p:val>
                                        </p:tav>
                                        <p:tav tm="100000">
                                          <p:val>
                                            <p:strVal val="#ppt_x"/>
                                          </p:val>
                                        </p:tav>
                                      </p:tavLst>
                                    </p:anim>
                                    <p:anim calcmode="lin" valueType="num">
                                      <p:cBhvr additive="base">
                                        <p:cTn id="108" dur="2250" fill="hold"/>
                                        <p:tgtEl>
                                          <p:spTgt spid="42"/>
                                        </p:tgtEl>
                                        <p:attrNameLst>
                                          <p:attrName>ppt_y</p:attrName>
                                        </p:attrNameLst>
                                      </p:cBhvr>
                                      <p:tavLst>
                                        <p:tav tm="0">
                                          <p:val>
                                            <p:strVal val="0-#ppt_h/2"/>
                                          </p:val>
                                        </p:tav>
                                        <p:tav tm="100000">
                                          <p:val>
                                            <p:strVal val="#ppt_y"/>
                                          </p:val>
                                        </p:tav>
                                      </p:tavLst>
                                    </p:anim>
                                  </p:childTnLst>
                                </p:cTn>
                              </p:par>
                              <p:par>
                                <p:cTn id="109" presetID="2" presetClass="entr" presetSubtype="3" fill="hold" nodeType="withEffect">
                                  <p:stCondLst>
                                    <p:cond delay="0"/>
                                  </p:stCondLst>
                                  <p:childTnLst>
                                    <p:set>
                                      <p:cBhvr>
                                        <p:cTn id="110" dur="1" fill="hold">
                                          <p:stCondLst>
                                            <p:cond delay="0"/>
                                          </p:stCondLst>
                                        </p:cTn>
                                        <p:tgtEl>
                                          <p:spTgt spid="35"/>
                                        </p:tgtEl>
                                        <p:attrNameLst>
                                          <p:attrName>style.visibility</p:attrName>
                                        </p:attrNameLst>
                                      </p:cBhvr>
                                      <p:to>
                                        <p:strVal val="visible"/>
                                      </p:to>
                                    </p:set>
                                    <p:anim calcmode="lin" valueType="num">
                                      <p:cBhvr additive="base">
                                        <p:cTn id="111" dur="2250" fill="hold"/>
                                        <p:tgtEl>
                                          <p:spTgt spid="35"/>
                                        </p:tgtEl>
                                        <p:attrNameLst>
                                          <p:attrName>ppt_x</p:attrName>
                                        </p:attrNameLst>
                                      </p:cBhvr>
                                      <p:tavLst>
                                        <p:tav tm="0">
                                          <p:val>
                                            <p:strVal val="1+#ppt_w/2"/>
                                          </p:val>
                                        </p:tav>
                                        <p:tav tm="100000">
                                          <p:val>
                                            <p:strVal val="#ppt_x"/>
                                          </p:val>
                                        </p:tav>
                                      </p:tavLst>
                                    </p:anim>
                                    <p:anim calcmode="lin" valueType="num">
                                      <p:cBhvr additive="base">
                                        <p:cTn id="112" dur="2250" fill="hold"/>
                                        <p:tgtEl>
                                          <p:spTgt spid="35"/>
                                        </p:tgtEl>
                                        <p:attrNameLst>
                                          <p:attrName>ppt_y</p:attrName>
                                        </p:attrNameLst>
                                      </p:cBhvr>
                                      <p:tavLst>
                                        <p:tav tm="0">
                                          <p:val>
                                            <p:strVal val="0-#ppt_h/2"/>
                                          </p:val>
                                        </p:tav>
                                        <p:tav tm="100000">
                                          <p:val>
                                            <p:strVal val="#ppt_y"/>
                                          </p:val>
                                        </p:tav>
                                      </p:tavLst>
                                    </p:anim>
                                  </p:childTnLst>
                                </p:cTn>
                              </p:par>
                              <p:par>
                                <p:cTn id="113" presetID="2" presetClass="entr" presetSubtype="3" fill="hold" nodeType="withEffect">
                                  <p:stCondLst>
                                    <p:cond delay="0"/>
                                  </p:stCondLst>
                                  <p:childTnLst>
                                    <p:set>
                                      <p:cBhvr>
                                        <p:cTn id="114" dur="1" fill="hold">
                                          <p:stCondLst>
                                            <p:cond delay="0"/>
                                          </p:stCondLst>
                                        </p:cTn>
                                        <p:tgtEl>
                                          <p:spTgt spid="36"/>
                                        </p:tgtEl>
                                        <p:attrNameLst>
                                          <p:attrName>style.visibility</p:attrName>
                                        </p:attrNameLst>
                                      </p:cBhvr>
                                      <p:to>
                                        <p:strVal val="visible"/>
                                      </p:to>
                                    </p:set>
                                    <p:anim calcmode="lin" valueType="num">
                                      <p:cBhvr additive="base">
                                        <p:cTn id="115" dur="2250" fill="hold"/>
                                        <p:tgtEl>
                                          <p:spTgt spid="36"/>
                                        </p:tgtEl>
                                        <p:attrNameLst>
                                          <p:attrName>ppt_x</p:attrName>
                                        </p:attrNameLst>
                                      </p:cBhvr>
                                      <p:tavLst>
                                        <p:tav tm="0">
                                          <p:val>
                                            <p:strVal val="1+#ppt_w/2"/>
                                          </p:val>
                                        </p:tav>
                                        <p:tav tm="100000">
                                          <p:val>
                                            <p:strVal val="#ppt_x"/>
                                          </p:val>
                                        </p:tav>
                                      </p:tavLst>
                                    </p:anim>
                                    <p:anim calcmode="lin" valueType="num">
                                      <p:cBhvr additive="base">
                                        <p:cTn id="116" dur="2250" fill="hold"/>
                                        <p:tgtEl>
                                          <p:spTgt spid="36"/>
                                        </p:tgtEl>
                                        <p:attrNameLst>
                                          <p:attrName>ppt_y</p:attrName>
                                        </p:attrNameLst>
                                      </p:cBhvr>
                                      <p:tavLst>
                                        <p:tav tm="0">
                                          <p:val>
                                            <p:strVal val="0-#ppt_h/2"/>
                                          </p:val>
                                        </p:tav>
                                        <p:tav tm="100000">
                                          <p:val>
                                            <p:strVal val="#ppt_y"/>
                                          </p:val>
                                        </p:tav>
                                      </p:tavLst>
                                    </p:anim>
                                  </p:childTnLst>
                                </p:cTn>
                              </p:par>
                              <p:par>
                                <p:cTn id="117" presetID="2" presetClass="entr" presetSubtype="3" fill="hold" nodeType="withEffect">
                                  <p:stCondLst>
                                    <p:cond delay="0"/>
                                  </p:stCondLst>
                                  <p:childTnLst>
                                    <p:set>
                                      <p:cBhvr>
                                        <p:cTn id="118" dur="1" fill="hold">
                                          <p:stCondLst>
                                            <p:cond delay="0"/>
                                          </p:stCondLst>
                                        </p:cTn>
                                        <p:tgtEl>
                                          <p:spTgt spid="29"/>
                                        </p:tgtEl>
                                        <p:attrNameLst>
                                          <p:attrName>style.visibility</p:attrName>
                                        </p:attrNameLst>
                                      </p:cBhvr>
                                      <p:to>
                                        <p:strVal val="visible"/>
                                      </p:to>
                                    </p:set>
                                    <p:anim calcmode="lin" valueType="num">
                                      <p:cBhvr additive="base">
                                        <p:cTn id="119" dur="2250" fill="hold"/>
                                        <p:tgtEl>
                                          <p:spTgt spid="29"/>
                                        </p:tgtEl>
                                        <p:attrNameLst>
                                          <p:attrName>ppt_x</p:attrName>
                                        </p:attrNameLst>
                                      </p:cBhvr>
                                      <p:tavLst>
                                        <p:tav tm="0">
                                          <p:val>
                                            <p:strVal val="1+#ppt_w/2"/>
                                          </p:val>
                                        </p:tav>
                                        <p:tav tm="100000">
                                          <p:val>
                                            <p:strVal val="#ppt_x"/>
                                          </p:val>
                                        </p:tav>
                                      </p:tavLst>
                                    </p:anim>
                                    <p:anim calcmode="lin" valueType="num">
                                      <p:cBhvr additive="base">
                                        <p:cTn id="120" dur="2250" fill="hold"/>
                                        <p:tgtEl>
                                          <p:spTgt spid="29"/>
                                        </p:tgtEl>
                                        <p:attrNameLst>
                                          <p:attrName>ppt_y</p:attrName>
                                        </p:attrNameLst>
                                      </p:cBhvr>
                                      <p:tavLst>
                                        <p:tav tm="0">
                                          <p:val>
                                            <p:strVal val="0-#ppt_h/2"/>
                                          </p:val>
                                        </p:tav>
                                        <p:tav tm="100000">
                                          <p:val>
                                            <p:strVal val="#ppt_y"/>
                                          </p:val>
                                        </p:tav>
                                      </p:tavLst>
                                    </p:anim>
                                  </p:childTnLst>
                                </p:cTn>
                              </p:par>
                              <p:par>
                                <p:cTn id="121" presetID="2" presetClass="entr" presetSubtype="3" fill="hold" nodeType="withEffect">
                                  <p:stCondLst>
                                    <p:cond delay="0"/>
                                  </p:stCondLst>
                                  <p:childTnLst>
                                    <p:set>
                                      <p:cBhvr>
                                        <p:cTn id="122" dur="1" fill="hold">
                                          <p:stCondLst>
                                            <p:cond delay="0"/>
                                          </p:stCondLst>
                                        </p:cTn>
                                        <p:tgtEl>
                                          <p:spTgt spid="30"/>
                                        </p:tgtEl>
                                        <p:attrNameLst>
                                          <p:attrName>style.visibility</p:attrName>
                                        </p:attrNameLst>
                                      </p:cBhvr>
                                      <p:to>
                                        <p:strVal val="visible"/>
                                      </p:to>
                                    </p:set>
                                    <p:anim calcmode="lin" valueType="num">
                                      <p:cBhvr additive="base">
                                        <p:cTn id="123" dur="2250" fill="hold"/>
                                        <p:tgtEl>
                                          <p:spTgt spid="30"/>
                                        </p:tgtEl>
                                        <p:attrNameLst>
                                          <p:attrName>ppt_x</p:attrName>
                                        </p:attrNameLst>
                                      </p:cBhvr>
                                      <p:tavLst>
                                        <p:tav tm="0">
                                          <p:val>
                                            <p:strVal val="1+#ppt_w/2"/>
                                          </p:val>
                                        </p:tav>
                                        <p:tav tm="100000">
                                          <p:val>
                                            <p:strVal val="#ppt_x"/>
                                          </p:val>
                                        </p:tav>
                                      </p:tavLst>
                                    </p:anim>
                                    <p:anim calcmode="lin" valueType="num">
                                      <p:cBhvr additive="base">
                                        <p:cTn id="124" dur="2250" fill="hold"/>
                                        <p:tgtEl>
                                          <p:spTgt spid="30"/>
                                        </p:tgtEl>
                                        <p:attrNameLst>
                                          <p:attrName>ppt_y</p:attrName>
                                        </p:attrNameLst>
                                      </p:cBhvr>
                                      <p:tavLst>
                                        <p:tav tm="0">
                                          <p:val>
                                            <p:strVal val="0-#ppt_h/2"/>
                                          </p:val>
                                        </p:tav>
                                        <p:tav tm="100000">
                                          <p:val>
                                            <p:strVal val="#ppt_y"/>
                                          </p:val>
                                        </p:tav>
                                      </p:tavLst>
                                    </p:anim>
                                  </p:childTnLst>
                                </p:cTn>
                              </p:par>
                              <p:par>
                                <p:cTn id="125" presetID="2" presetClass="entr" presetSubtype="3" fill="hold" nodeType="withEffect">
                                  <p:stCondLst>
                                    <p:cond delay="0"/>
                                  </p:stCondLst>
                                  <p:childTnLst>
                                    <p:set>
                                      <p:cBhvr>
                                        <p:cTn id="126" dur="1" fill="hold">
                                          <p:stCondLst>
                                            <p:cond delay="0"/>
                                          </p:stCondLst>
                                        </p:cTn>
                                        <p:tgtEl>
                                          <p:spTgt spid="85"/>
                                        </p:tgtEl>
                                        <p:attrNameLst>
                                          <p:attrName>style.visibility</p:attrName>
                                        </p:attrNameLst>
                                      </p:cBhvr>
                                      <p:to>
                                        <p:strVal val="visible"/>
                                      </p:to>
                                    </p:set>
                                    <p:anim calcmode="lin" valueType="num">
                                      <p:cBhvr additive="base">
                                        <p:cTn id="127" dur="2250" fill="hold"/>
                                        <p:tgtEl>
                                          <p:spTgt spid="85"/>
                                        </p:tgtEl>
                                        <p:attrNameLst>
                                          <p:attrName>ppt_x</p:attrName>
                                        </p:attrNameLst>
                                      </p:cBhvr>
                                      <p:tavLst>
                                        <p:tav tm="0">
                                          <p:val>
                                            <p:strVal val="1+#ppt_w/2"/>
                                          </p:val>
                                        </p:tav>
                                        <p:tav tm="100000">
                                          <p:val>
                                            <p:strVal val="#ppt_x"/>
                                          </p:val>
                                        </p:tav>
                                      </p:tavLst>
                                    </p:anim>
                                    <p:anim calcmode="lin" valueType="num">
                                      <p:cBhvr additive="base">
                                        <p:cTn id="128" dur="2250" fill="hold"/>
                                        <p:tgtEl>
                                          <p:spTgt spid="85"/>
                                        </p:tgtEl>
                                        <p:attrNameLst>
                                          <p:attrName>ppt_y</p:attrName>
                                        </p:attrNameLst>
                                      </p:cBhvr>
                                      <p:tavLst>
                                        <p:tav tm="0">
                                          <p:val>
                                            <p:strVal val="0-#ppt_h/2"/>
                                          </p:val>
                                        </p:tav>
                                        <p:tav tm="100000">
                                          <p:val>
                                            <p:strVal val="#ppt_y"/>
                                          </p:val>
                                        </p:tav>
                                      </p:tavLst>
                                    </p:anim>
                                  </p:childTnLst>
                                </p:cTn>
                              </p:par>
                              <p:par>
                                <p:cTn id="129" presetID="2" presetClass="entr" presetSubtype="3" fill="hold" nodeType="withEffect">
                                  <p:stCondLst>
                                    <p:cond delay="0"/>
                                  </p:stCondLst>
                                  <p:childTnLst>
                                    <p:set>
                                      <p:cBhvr>
                                        <p:cTn id="130" dur="1" fill="hold">
                                          <p:stCondLst>
                                            <p:cond delay="0"/>
                                          </p:stCondLst>
                                        </p:cTn>
                                        <p:tgtEl>
                                          <p:spTgt spid="86"/>
                                        </p:tgtEl>
                                        <p:attrNameLst>
                                          <p:attrName>style.visibility</p:attrName>
                                        </p:attrNameLst>
                                      </p:cBhvr>
                                      <p:to>
                                        <p:strVal val="visible"/>
                                      </p:to>
                                    </p:set>
                                    <p:anim calcmode="lin" valueType="num">
                                      <p:cBhvr additive="base">
                                        <p:cTn id="131" dur="2250" fill="hold"/>
                                        <p:tgtEl>
                                          <p:spTgt spid="86"/>
                                        </p:tgtEl>
                                        <p:attrNameLst>
                                          <p:attrName>ppt_x</p:attrName>
                                        </p:attrNameLst>
                                      </p:cBhvr>
                                      <p:tavLst>
                                        <p:tav tm="0">
                                          <p:val>
                                            <p:strVal val="1+#ppt_w/2"/>
                                          </p:val>
                                        </p:tav>
                                        <p:tav tm="100000">
                                          <p:val>
                                            <p:strVal val="#ppt_x"/>
                                          </p:val>
                                        </p:tav>
                                      </p:tavLst>
                                    </p:anim>
                                    <p:anim calcmode="lin" valueType="num">
                                      <p:cBhvr additive="base">
                                        <p:cTn id="132" dur="2250" fill="hold"/>
                                        <p:tgtEl>
                                          <p:spTgt spid="86"/>
                                        </p:tgtEl>
                                        <p:attrNameLst>
                                          <p:attrName>ppt_y</p:attrName>
                                        </p:attrNameLst>
                                      </p:cBhvr>
                                      <p:tavLst>
                                        <p:tav tm="0">
                                          <p:val>
                                            <p:strVal val="0-#ppt_h/2"/>
                                          </p:val>
                                        </p:tav>
                                        <p:tav tm="100000">
                                          <p:val>
                                            <p:strVal val="#ppt_y"/>
                                          </p:val>
                                        </p:tav>
                                      </p:tavLst>
                                    </p:anim>
                                  </p:childTnLst>
                                </p:cTn>
                              </p:par>
                              <p:par>
                                <p:cTn id="133" presetID="2" presetClass="entr" presetSubtype="3" fill="hold" nodeType="withEffect">
                                  <p:stCondLst>
                                    <p:cond delay="0"/>
                                  </p:stCondLst>
                                  <p:childTnLst>
                                    <p:set>
                                      <p:cBhvr>
                                        <p:cTn id="134" dur="1" fill="hold">
                                          <p:stCondLst>
                                            <p:cond delay="0"/>
                                          </p:stCondLst>
                                        </p:cTn>
                                        <p:tgtEl>
                                          <p:spTgt spid="79"/>
                                        </p:tgtEl>
                                        <p:attrNameLst>
                                          <p:attrName>style.visibility</p:attrName>
                                        </p:attrNameLst>
                                      </p:cBhvr>
                                      <p:to>
                                        <p:strVal val="visible"/>
                                      </p:to>
                                    </p:set>
                                    <p:anim calcmode="lin" valueType="num">
                                      <p:cBhvr additive="base">
                                        <p:cTn id="135" dur="2250" fill="hold"/>
                                        <p:tgtEl>
                                          <p:spTgt spid="79"/>
                                        </p:tgtEl>
                                        <p:attrNameLst>
                                          <p:attrName>ppt_x</p:attrName>
                                        </p:attrNameLst>
                                      </p:cBhvr>
                                      <p:tavLst>
                                        <p:tav tm="0">
                                          <p:val>
                                            <p:strVal val="1+#ppt_w/2"/>
                                          </p:val>
                                        </p:tav>
                                        <p:tav tm="100000">
                                          <p:val>
                                            <p:strVal val="#ppt_x"/>
                                          </p:val>
                                        </p:tav>
                                      </p:tavLst>
                                    </p:anim>
                                    <p:anim calcmode="lin" valueType="num">
                                      <p:cBhvr additive="base">
                                        <p:cTn id="136" dur="2250" fill="hold"/>
                                        <p:tgtEl>
                                          <p:spTgt spid="79"/>
                                        </p:tgtEl>
                                        <p:attrNameLst>
                                          <p:attrName>ppt_y</p:attrName>
                                        </p:attrNameLst>
                                      </p:cBhvr>
                                      <p:tavLst>
                                        <p:tav tm="0">
                                          <p:val>
                                            <p:strVal val="0-#ppt_h/2"/>
                                          </p:val>
                                        </p:tav>
                                        <p:tav tm="100000">
                                          <p:val>
                                            <p:strVal val="#ppt_y"/>
                                          </p:val>
                                        </p:tav>
                                      </p:tavLst>
                                    </p:anim>
                                  </p:childTnLst>
                                </p:cTn>
                              </p:par>
                              <p:par>
                                <p:cTn id="137" presetID="2" presetClass="entr" presetSubtype="3" fill="hold" nodeType="withEffect">
                                  <p:stCondLst>
                                    <p:cond delay="0"/>
                                  </p:stCondLst>
                                  <p:childTnLst>
                                    <p:set>
                                      <p:cBhvr>
                                        <p:cTn id="138" dur="1" fill="hold">
                                          <p:stCondLst>
                                            <p:cond delay="0"/>
                                          </p:stCondLst>
                                        </p:cTn>
                                        <p:tgtEl>
                                          <p:spTgt spid="80"/>
                                        </p:tgtEl>
                                        <p:attrNameLst>
                                          <p:attrName>style.visibility</p:attrName>
                                        </p:attrNameLst>
                                      </p:cBhvr>
                                      <p:to>
                                        <p:strVal val="visible"/>
                                      </p:to>
                                    </p:set>
                                    <p:anim calcmode="lin" valueType="num">
                                      <p:cBhvr additive="base">
                                        <p:cTn id="139" dur="2250" fill="hold"/>
                                        <p:tgtEl>
                                          <p:spTgt spid="80"/>
                                        </p:tgtEl>
                                        <p:attrNameLst>
                                          <p:attrName>ppt_x</p:attrName>
                                        </p:attrNameLst>
                                      </p:cBhvr>
                                      <p:tavLst>
                                        <p:tav tm="0">
                                          <p:val>
                                            <p:strVal val="1+#ppt_w/2"/>
                                          </p:val>
                                        </p:tav>
                                        <p:tav tm="100000">
                                          <p:val>
                                            <p:strVal val="#ppt_x"/>
                                          </p:val>
                                        </p:tav>
                                      </p:tavLst>
                                    </p:anim>
                                    <p:anim calcmode="lin" valueType="num">
                                      <p:cBhvr additive="base">
                                        <p:cTn id="140" dur="2250" fill="hold"/>
                                        <p:tgtEl>
                                          <p:spTgt spid="80"/>
                                        </p:tgtEl>
                                        <p:attrNameLst>
                                          <p:attrName>ppt_y</p:attrName>
                                        </p:attrNameLst>
                                      </p:cBhvr>
                                      <p:tavLst>
                                        <p:tav tm="0">
                                          <p:val>
                                            <p:strVal val="0-#ppt_h/2"/>
                                          </p:val>
                                        </p:tav>
                                        <p:tav tm="100000">
                                          <p:val>
                                            <p:strVal val="#ppt_y"/>
                                          </p:val>
                                        </p:tav>
                                      </p:tavLst>
                                    </p:anim>
                                  </p:childTnLst>
                                </p:cTn>
                              </p:par>
                              <p:par>
                                <p:cTn id="141" presetID="2" presetClass="entr" presetSubtype="3" fill="hold" nodeType="withEffect">
                                  <p:stCondLst>
                                    <p:cond delay="0"/>
                                  </p:stCondLst>
                                  <p:childTnLst>
                                    <p:set>
                                      <p:cBhvr>
                                        <p:cTn id="142" dur="1" fill="hold">
                                          <p:stCondLst>
                                            <p:cond delay="0"/>
                                          </p:stCondLst>
                                        </p:cTn>
                                        <p:tgtEl>
                                          <p:spTgt spid="73"/>
                                        </p:tgtEl>
                                        <p:attrNameLst>
                                          <p:attrName>style.visibility</p:attrName>
                                        </p:attrNameLst>
                                      </p:cBhvr>
                                      <p:to>
                                        <p:strVal val="visible"/>
                                      </p:to>
                                    </p:set>
                                    <p:anim calcmode="lin" valueType="num">
                                      <p:cBhvr additive="base">
                                        <p:cTn id="143" dur="2250" fill="hold"/>
                                        <p:tgtEl>
                                          <p:spTgt spid="73"/>
                                        </p:tgtEl>
                                        <p:attrNameLst>
                                          <p:attrName>ppt_x</p:attrName>
                                        </p:attrNameLst>
                                      </p:cBhvr>
                                      <p:tavLst>
                                        <p:tav tm="0">
                                          <p:val>
                                            <p:strVal val="1+#ppt_w/2"/>
                                          </p:val>
                                        </p:tav>
                                        <p:tav tm="100000">
                                          <p:val>
                                            <p:strVal val="#ppt_x"/>
                                          </p:val>
                                        </p:tav>
                                      </p:tavLst>
                                    </p:anim>
                                    <p:anim calcmode="lin" valueType="num">
                                      <p:cBhvr additive="base">
                                        <p:cTn id="144" dur="2250" fill="hold"/>
                                        <p:tgtEl>
                                          <p:spTgt spid="73"/>
                                        </p:tgtEl>
                                        <p:attrNameLst>
                                          <p:attrName>ppt_y</p:attrName>
                                        </p:attrNameLst>
                                      </p:cBhvr>
                                      <p:tavLst>
                                        <p:tav tm="0">
                                          <p:val>
                                            <p:strVal val="0-#ppt_h/2"/>
                                          </p:val>
                                        </p:tav>
                                        <p:tav tm="100000">
                                          <p:val>
                                            <p:strVal val="#ppt_y"/>
                                          </p:val>
                                        </p:tav>
                                      </p:tavLst>
                                    </p:anim>
                                  </p:childTnLst>
                                </p:cTn>
                              </p:par>
                              <p:par>
                                <p:cTn id="145" presetID="2" presetClass="entr" presetSubtype="3" fill="hold" nodeType="withEffect">
                                  <p:stCondLst>
                                    <p:cond delay="0"/>
                                  </p:stCondLst>
                                  <p:childTnLst>
                                    <p:set>
                                      <p:cBhvr>
                                        <p:cTn id="146" dur="1" fill="hold">
                                          <p:stCondLst>
                                            <p:cond delay="0"/>
                                          </p:stCondLst>
                                        </p:cTn>
                                        <p:tgtEl>
                                          <p:spTgt spid="74"/>
                                        </p:tgtEl>
                                        <p:attrNameLst>
                                          <p:attrName>style.visibility</p:attrName>
                                        </p:attrNameLst>
                                      </p:cBhvr>
                                      <p:to>
                                        <p:strVal val="visible"/>
                                      </p:to>
                                    </p:set>
                                    <p:anim calcmode="lin" valueType="num">
                                      <p:cBhvr additive="base">
                                        <p:cTn id="147" dur="2250" fill="hold"/>
                                        <p:tgtEl>
                                          <p:spTgt spid="74"/>
                                        </p:tgtEl>
                                        <p:attrNameLst>
                                          <p:attrName>ppt_x</p:attrName>
                                        </p:attrNameLst>
                                      </p:cBhvr>
                                      <p:tavLst>
                                        <p:tav tm="0">
                                          <p:val>
                                            <p:strVal val="1+#ppt_w/2"/>
                                          </p:val>
                                        </p:tav>
                                        <p:tav tm="100000">
                                          <p:val>
                                            <p:strVal val="#ppt_x"/>
                                          </p:val>
                                        </p:tav>
                                      </p:tavLst>
                                    </p:anim>
                                    <p:anim calcmode="lin" valueType="num">
                                      <p:cBhvr additive="base">
                                        <p:cTn id="148" dur="2250" fill="hold"/>
                                        <p:tgtEl>
                                          <p:spTgt spid="74"/>
                                        </p:tgtEl>
                                        <p:attrNameLst>
                                          <p:attrName>ppt_y</p:attrName>
                                        </p:attrNameLst>
                                      </p:cBhvr>
                                      <p:tavLst>
                                        <p:tav tm="0">
                                          <p:val>
                                            <p:strVal val="0-#ppt_h/2"/>
                                          </p:val>
                                        </p:tav>
                                        <p:tav tm="100000">
                                          <p:val>
                                            <p:strVal val="#ppt_y"/>
                                          </p:val>
                                        </p:tav>
                                      </p:tavLst>
                                    </p:anim>
                                  </p:childTnLst>
                                </p:cTn>
                              </p:par>
                              <p:par>
                                <p:cTn id="149" presetID="2" presetClass="entr" presetSubtype="9" fill="hold" nodeType="withEffect">
                                  <p:stCondLst>
                                    <p:cond delay="0"/>
                                  </p:stCondLst>
                                  <p:childTnLst>
                                    <p:set>
                                      <p:cBhvr>
                                        <p:cTn id="150" dur="1" fill="hold">
                                          <p:stCondLst>
                                            <p:cond delay="0"/>
                                          </p:stCondLst>
                                        </p:cTn>
                                        <p:tgtEl>
                                          <p:spTgt spid="197"/>
                                        </p:tgtEl>
                                        <p:attrNameLst>
                                          <p:attrName>style.visibility</p:attrName>
                                        </p:attrNameLst>
                                      </p:cBhvr>
                                      <p:to>
                                        <p:strVal val="visible"/>
                                      </p:to>
                                    </p:set>
                                    <p:anim calcmode="lin" valueType="num">
                                      <p:cBhvr additive="base">
                                        <p:cTn id="151" dur="2250" fill="hold"/>
                                        <p:tgtEl>
                                          <p:spTgt spid="197"/>
                                        </p:tgtEl>
                                        <p:attrNameLst>
                                          <p:attrName>ppt_x</p:attrName>
                                        </p:attrNameLst>
                                      </p:cBhvr>
                                      <p:tavLst>
                                        <p:tav tm="0">
                                          <p:val>
                                            <p:strVal val="0-#ppt_w/2"/>
                                          </p:val>
                                        </p:tav>
                                        <p:tav tm="100000">
                                          <p:val>
                                            <p:strVal val="#ppt_x"/>
                                          </p:val>
                                        </p:tav>
                                      </p:tavLst>
                                    </p:anim>
                                    <p:anim calcmode="lin" valueType="num">
                                      <p:cBhvr additive="base">
                                        <p:cTn id="152" dur="2250" fill="hold"/>
                                        <p:tgtEl>
                                          <p:spTgt spid="197"/>
                                        </p:tgtEl>
                                        <p:attrNameLst>
                                          <p:attrName>ppt_y</p:attrName>
                                        </p:attrNameLst>
                                      </p:cBhvr>
                                      <p:tavLst>
                                        <p:tav tm="0">
                                          <p:val>
                                            <p:strVal val="0-#ppt_h/2"/>
                                          </p:val>
                                        </p:tav>
                                        <p:tav tm="100000">
                                          <p:val>
                                            <p:strVal val="#ppt_y"/>
                                          </p:val>
                                        </p:tav>
                                      </p:tavLst>
                                    </p:anim>
                                  </p:childTnLst>
                                </p:cTn>
                              </p:par>
                              <p:par>
                                <p:cTn id="153" presetID="2" presetClass="entr" presetSubtype="9" fill="hold" nodeType="withEffect">
                                  <p:stCondLst>
                                    <p:cond delay="0"/>
                                  </p:stCondLst>
                                  <p:childTnLst>
                                    <p:set>
                                      <p:cBhvr>
                                        <p:cTn id="154" dur="1" fill="hold">
                                          <p:stCondLst>
                                            <p:cond delay="0"/>
                                          </p:stCondLst>
                                        </p:cTn>
                                        <p:tgtEl>
                                          <p:spTgt spid="200"/>
                                        </p:tgtEl>
                                        <p:attrNameLst>
                                          <p:attrName>style.visibility</p:attrName>
                                        </p:attrNameLst>
                                      </p:cBhvr>
                                      <p:to>
                                        <p:strVal val="visible"/>
                                      </p:to>
                                    </p:set>
                                    <p:anim calcmode="lin" valueType="num">
                                      <p:cBhvr additive="base">
                                        <p:cTn id="155" dur="2250" fill="hold"/>
                                        <p:tgtEl>
                                          <p:spTgt spid="200"/>
                                        </p:tgtEl>
                                        <p:attrNameLst>
                                          <p:attrName>ppt_x</p:attrName>
                                        </p:attrNameLst>
                                      </p:cBhvr>
                                      <p:tavLst>
                                        <p:tav tm="0">
                                          <p:val>
                                            <p:strVal val="0-#ppt_w/2"/>
                                          </p:val>
                                        </p:tav>
                                        <p:tav tm="100000">
                                          <p:val>
                                            <p:strVal val="#ppt_x"/>
                                          </p:val>
                                        </p:tav>
                                      </p:tavLst>
                                    </p:anim>
                                    <p:anim calcmode="lin" valueType="num">
                                      <p:cBhvr additive="base">
                                        <p:cTn id="156" dur="2250" fill="hold"/>
                                        <p:tgtEl>
                                          <p:spTgt spid="200"/>
                                        </p:tgtEl>
                                        <p:attrNameLst>
                                          <p:attrName>ppt_y</p:attrName>
                                        </p:attrNameLst>
                                      </p:cBhvr>
                                      <p:tavLst>
                                        <p:tav tm="0">
                                          <p:val>
                                            <p:strVal val="0-#ppt_h/2"/>
                                          </p:val>
                                        </p:tav>
                                        <p:tav tm="100000">
                                          <p:val>
                                            <p:strVal val="#ppt_y"/>
                                          </p:val>
                                        </p:tav>
                                      </p:tavLst>
                                    </p:anim>
                                  </p:childTnLst>
                                </p:cTn>
                              </p:par>
                              <p:par>
                                <p:cTn id="157" presetID="2" presetClass="entr" presetSubtype="9" fill="hold" nodeType="withEffect">
                                  <p:stCondLst>
                                    <p:cond delay="0"/>
                                  </p:stCondLst>
                                  <p:childTnLst>
                                    <p:set>
                                      <p:cBhvr>
                                        <p:cTn id="158" dur="1" fill="hold">
                                          <p:stCondLst>
                                            <p:cond delay="0"/>
                                          </p:stCondLst>
                                        </p:cTn>
                                        <p:tgtEl>
                                          <p:spTgt spid="203"/>
                                        </p:tgtEl>
                                        <p:attrNameLst>
                                          <p:attrName>style.visibility</p:attrName>
                                        </p:attrNameLst>
                                      </p:cBhvr>
                                      <p:to>
                                        <p:strVal val="visible"/>
                                      </p:to>
                                    </p:set>
                                    <p:anim calcmode="lin" valueType="num">
                                      <p:cBhvr additive="base">
                                        <p:cTn id="159" dur="2250" fill="hold"/>
                                        <p:tgtEl>
                                          <p:spTgt spid="203"/>
                                        </p:tgtEl>
                                        <p:attrNameLst>
                                          <p:attrName>ppt_x</p:attrName>
                                        </p:attrNameLst>
                                      </p:cBhvr>
                                      <p:tavLst>
                                        <p:tav tm="0">
                                          <p:val>
                                            <p:strVal val="0-#ppt_w/2"/>
                                          </p:val>
                                        </p:tav>
                                        <p:tav tm="100000">
                                          <p:val>
                                            <p:strVal val="#ppt_x"/>
                                          </p:val>
                                        </p:tav>
                                      </p:tavLst>
                                    </p:anim>
                                    <p:anim calcmode="lin" valueType="num">
                                      <p:cBhvr additive="base">
                                        <p:cTn id="160" dur="2250" fill="hold"/>
                                        <p:tgtEl>
                                          <p:spTgt spid="203"/>
                                        </p:tgtEl>
                                        <p:attrNameLst>
                                          <p:attrName>ppt_y</p:attrName>
                                        </p:attrNameLst>
                                      </p:cBhvr>
                                      <p:tavLst>
                                        <p:tav tm="0">
                                          <p:val>
                                            <p:strVal val="0-#ppt_h/2"/>
                                          </p:val>
                                        </p:tav>
                                        <p:tav tm="100000">
                                          <p:val>
                                            <p:strVal val="#ppt_y"/>
                                          </p:val>
                                        </p:tav>
                                      </p:tavLst>
                                    </p:anim>
                                  </p:childTnLst>
                                </p:cTn>
                              </p:par>
                              <p:par>
                                <p:cTn id="161" presetID="2" presetClass="entr" presetSubtype="9" fill="hold" nodeType="withEffect">
                                  <p:stCondLst>
                                    <p:cond delay="0"/>
                                  </p:stCondLst>
                                  <p:childTnLst>
                                    <p:set>
                                      <p:cBhvr>
                                        <p:cTn id="162" dur="1" fill="hold">
                                          <p:stCondLst>
                                            <p:cond delay="0"/>
                                          </p:stCondLst>
                                        </p:cTn>
                                        <p:tgtEl>
                                          <p:spTgt spid="206"/>
                                        </p:tgtEl>
                                        <p:attrNameLst>
                                          <p:attrName>style.visibility</p:attrName>
                                        </p:attrNameLst>
                                      </p:cBhvr>
                                      <p:to>
                                        <p:strVal val="visible"/>
                                      </p:to>
                                    </p:set>
                                    <p:anim calcmode="lin" valueType="num">
                                      <p:cBhvr additive="base">
                                        <p:cTn id="163" dur="2250" fill="hold"/>
                                        <p:tgtEl>
                                          <p:spTgt spid="206"/>
                                        </p:tgtEl>
                                        <p:attrNameLst>
                                          <p:attrName>ppt_x</p:attrName>
                                        </p:attrNameLst>
                                      </p:cBhvr>
                                      <p:tavLst>
                                        <p:tav tm="0">
                                          <p:val>
                                            <p:strVal val="0-#ppt_w/2"/>
                                          </p:val>
                                        </p:tav>
                                        <p:tav tm="100000">
                                          <p:val>
                                            <p:strVal val="#ppt_x"/>
                                          </p:val>
                                        </p:tav>
                                      </p:tavLst>
                                    </p:anim>
                                    <p:anim calcmode="lin" valueType="num">
                                      <p:cBhvr additive="base">
                                        <p:cTn id="164" dur="2250" fill="hold"/>
                                        <p:tgtEl>
                                          <p:spTgt spid="206"/>
                                        </p:tgtEl>
                                        <p:attrNameLst>
                                          <p:attrName>ppt_y</p:attrName>
                                        </p:attrNameLst>
                                      </p:cBhvr>
                                      <p:tavLst>
                                        <p:tav tm="0">
                                          <p:val>
                                            <p:strVal val="0-#ppt_h/2"/>
                                          </p:val>
                                        </p:tav>
                                        <p:tav tm="100000">
                                          <p:val>
                                            <p:strVal val="#ppt_y"/>
                                          </p:val>
                                        </p:tav>
                                      </p:tavLst>
                                    </p:anim>
                                  </p:childTnLst>
                                </p:cTn>
                              </p:par>
                              <p:par>
                                <p:cTn id="165" presetID="2" presetClass="entr" presetSubtype="9" fill="hold" nodeType="withEffect">
                                  <p:stCondLst>
                                    <p:cond delay="0"/>
                                  </p:stCondLst>
                                  <p:childTnLst>
                                    <p:set>
                                      <p:cBhvr>
                                        <p:cTn id="166" dur="1" fill="hold">
                                          <p:stCondLst>
                                            <p:cond delay="0"/>
                                          </p:stCondLst>
                                        </p:cTn>
                                        <p:tgtEl>
                                          <p:spTgt spid="209"/>
                                        </p:tgtEl>
                                        <p:attrNameLst>
                                          <p:attrName>style.visibility</p:attrName>
                                        </p:attrNameLst>
                                      </p:cBhvr>
                                      <p:to>
                                        <p:strVal val="visible"/>
                                      </p:to>
                                    </p:set>
                                    <p:anim calcmode="lin" valueType="num">
                                      <p:cBhvr additive="base">
                                        <p:cTn id="167" dur="2250" fill="hold"/>
                                        <p:tgtEl>
                                          <p:spTgt spid="209"/>
                                        </p:tgtEl>
                                        <p:attrNameLst>
                                          <p:attrName>ppt_x</p:attrName>
                                        </p:attrNameLst>
                                      </p:cBhvr>
                                      <p:tavLst>
                                        <p:tav tm="0">
                                          <p:val>
                                            <p:strVal val="0-#ppt_w/2"/>
                                          </p:val>
                                        </p:tav>
                                        <p:tav tm="100000">
                                          <p:val>
                                            <p:strVal val="#ppt_x"/>
                                          </p:val>
                                        </p:tav>
                                      </p:tavLst>
                                    </p:anim>
                                    <p:anim calcmode="lin" valueType="num">
                                      <p:cBhvr additive="base">
                                        <p:cTn id="168" dur="2250" fill="hold"/>
                                        <p:tgtEl>
                                          <p:spTgt spid="209"/>
                                        </p:tgtEl>
                                        <p:attrNameLst>
                                          <p:attrName>ppt_y</p:attrName>
                                        </p:attrNameLst>
                                      </p:cBhvr>
                                      <p:tavLst>
                                        <p:tav tm="0">
                                          <p:val>
                                            <p:strVal val="0-#ppt_h/2"/>
                                          </p:val>
                                        </p:tav>
                                        <p:tav tm="100000">
                                          <p:val>
                                            <p:strVal val="#ppt_y"/>
                                          </p:val>
                                        </p:tav>
                                      </p:tavLst>
                                    </p:anim>
                                  </p:childTnLst>
                                </p:cTn>
                              </p:par>
                              <p:par>
                                <p:cTn id="169" presetID="2" presetClass="entr" presetSubtype="9" fill="hold" nodeType="withEffect">
                                  <p:stCondLst>
                                    <p:cond delay="0"/>
                                  </p:stCondLst>
                                  <p:childTnLst>
                                    <p:set>
                                      <p:cBhvr>
                                        <p:cTn id="170" dur="1" fill="hold">
                                          <p:stCondLst>
                                            <p:cond delay="0"/>
                                          </p:stCondLst>
                                        </p:cTn>
                                        <p:tgtEl>
                                          <p:spTgt spid="212"/>
                                        </p:tgtEl>
                                        <p:attrNameLst>
                                          <p:attrName>style.visibility</p:attrName>
                                        </p:attrNameLst>
                                      </p:cBhvr>
                                      <p:to>
                                        <p:strVal val="visible"/>
                                      </p:to>
                                    </p:set>
                                    <p:anim calcmode="lin" valueType="num">
                                      <p:cBhvr additive="base">
                                        <p:cTn id="171" dur="2250" fill="hold"/>
                                        <p:tgtEl>
                                          <p:spTgt spid="212"/>
                                        </p:tgtEl>
                                        <p:attrNameLst>
                                          <p:attrName>ppt_x</p:attrName>
                                        </p:attrNameLst>
                                      </p:cBhvr>
                                      <p:tavLst>
                                        <p:tav tm="0">
                                          <p:val>
                                            <p:strVal val="0-#ppt_w/2"/>
                                          </p:val>
                                        </p:tav>
                                        <p:tav tm="100000">
                                          <p:val>
                                            <p:strVal val="#ppt_x"/>
                                          </p:val>
                                        </p:tav>
                                      </p:tavLst>
                                    </p:anim>
                                    <p:anim calcmode="lin" valueType="num">
                                      <p:cBhvr additive="base">
                                        <p:cTn id="172" dur="2250" fill="hold"/>
                                        <p:tgtEl>
                                          <p:spTgt spid="212"/>
                                        </p:tgtEl>
                                        <p:attrNameLst>
                                          <p:attrName>ppt_y</p:attrName>
                                        </p:attrNameLst>
                                      </p:cBhvr>
                                      <p:tavLst>
                                        <p:tav tm="0">
                                          <p:val>
                                            <p:strVal val="0-#ppt_h/2"/>
                                          </p:val>
                                        </p:tav>
                                        <p:tav tm="100000">
                                          <p:val>
                                            <p:strVal val="#ppt_y"/>
                                          </p:val>
                                        </p:tav>
                                      </p:tavLst>
                                    </p:anim>
                                  </p:childTnLst>
                                </p:cTn>
                              </p:par>
                              <p:par>
                                <p:cTn id="173" presetID="2" presetClass="entr" presetSubtype="9" fill="hold" nodeType="withEffect">
                                  <p:stCondLst>
                                    <p:cond delay="0"/>
                                  </p:stCondLst>
                                  <p:childTnLst>
                                    <p:set>
                                      <p:cBhvr>
                                        <p:cTn id="174" dur="1" fill="hold">
                                          <p:stCondLst>
                                            <p:cond delay="0"/>
                                          </p:stCondLst>
                                        </p:cTn>
                                        <p:tgtEl>
                                          <p:spTgt spid="233"/>
                                        </p:tgtEl>
                                        <p:attrNameLst>
                                          <p:attrName>style.visibility</p:attrName>
                                        </p:attrNameLst>
                                      </p:cBhvr>
                                      <p:to>
                                        <p:strVal val="visible"/>
                                      </p:to>
                                    </p:set>
                                    <p:anim calcmode="lin" valueType="num">
                                      <p:cBhvr additive="base">
                                        <p:cTn id="175" dur="2250" fill="hold"/>
                                        <p:tgtEl>
                                          <p:spTgt spid="233"/>
                                        </p:tgtEl>
                                        <p:attrNameLst>
                                          <p:attrName>ppt_x</p:attrName>
                                        </p:attrNameLst>
                                      </p:cBhvr>
                                      <p:tavLst>
                                        <p:tav tm="0">
                                          <p:val>
                                            <p:strVal val="0-#ppt_w/2"/>
                                          </p:val>
                                        </p:tav>
                                        <p:tav tm="100000">
                                          <p:val>
                                            <p:strVal val="#ppt_x"/>
                                          </p:val>
                                        </p:tav>
                                      </p:tavLst>
                                    </p:anim>
                                    <p:anim calcmode="lin" valueType="num">
                                      <p:cBhvr additive="base">
                                        <p:cTn id="176" dur="2250" fill="hold"/>
                                        <p:tgtEl>
                                          <p:spTgt spid="233"/>
                                        </p:tgtEl>
                                        <p:attrNameLst>
                                          <p:attrName>ppt_y</p:attrName>
                                        </p:attrNameLst>
                                      </p:cBhvr>
                                      <p:tavLst>
                                        <p:tav tm="0">
                                          <p:val>
                                            <p:strVal val="0-#ppt_h/2"/>
                                          </p:val>
                                        </p:tav>
                                        <p:tav tm="100000">
                                          <p:val>
                                            <p:strVal val="#ppt_y"/>
                                          </p:val>
                                        </p:tav>
                                      </p:tavLst>
                                    </p:anim>
                                  </p:childTnLst>
                                </p:cTn>
                              </p:par>
                              <p:par>
                                <p:cTn id="177" presetID="2" presetClass="entr" presetSubtype="9" fill="hold" nodeType="withEffect">
                                  <p:stCondLst>
                                    <p:cond delay="0"/>
                                  </p:stCondLst>
                                  <p:childTnLst>
                                    <p:set>
                                      <p:cBhvr>
                                        <p:cTn id="178" dur="1" fill="hold">
                                          <p:stCondLst>
                                            <p:cond delay="0"/>
                                          </p:stCondLst>
                                        </p:cTn>
                                        <p:tgtEl>
                                          <p:spTgt spid="236"/>
                                        </p:tgtEl>
                                        <p:attrNameLst>
                                          <p:attrName>style.visibility</p:attrName>
                                        </p:attrNameLst>
                                      </p:cBhvr>
                                      <p:to>
                                        <p:strVal val="visible"/>
                                      </p:to>
                                    </p:set>
                                    <p:anim calcmode="lin" valueType="num">
                                      <p:cBhvr additive="base">
                                        <p:cTn id="179" dur="2250" fill="hold"/>
                                        <p:tgtEl>
                                          <p:spTgt spid="236"/>
                                        </p:tgtEl>
                                        <p:attrNameLst>
                                          <p:attrName>ppt_x</p:attrName>
                                        </p:attrNameLst>
                                      </p:cBhvr>
                                      <p:tavLst>
                                        <p:tav tm="0">
                                          <p:val>
                                            <p:strVal val="0-#ppt_w/2"/>
                                          </p:val>
                                        </p:tav>
                                        <p:tav tm="100000">
                                          <p:val>
                                            <p:strVal val="#ppt_x"/>
                                          </p:val>
                                        </p:tav>
                                      </p:tavLst>
                                    </p:anim>
                                    <p:anim calcmode="lin" valueType="num">
                                      <p:cBhvr additive="base">
                                        <p:cTn id="180" dur="2250" fill="hold"/>
                                        <p:tgtEl>
                                          <p:spTgt spid="236"/>
                                        </p:tgtEl>
                                        <p:attrNameLst>
                                          <p:attrName>ppt_y</p:attrName>
                                        </p:attrNameLst>
                                      </p:cBhvr>
                                      <p:tavLst>
                                        <p:tav tm="0">
                                          <p:val>
                                            <p:strVal val="0-#ppt_h/2"/>
                                          </p:val>
                                        </p:tav>
                                        <p:tav tm="100000">
                                          <p:val>
                                            <p:strVal val="#ppt_y"/>
                                          </p:val>
                                        </p:tav>
                                      </p:tavLst>
                                    </p:anim>
                                  </p:childTnLst>
                                </p:cTn>
                              </p:par>
                              <p:par>
                                <p:cTn id="181" presetID="2" presetClass="entr" presetSubtype="9" fill="hold" nodeType="withEffect">
                                  <p:stCondLst>
                                    <p:cond delay="0"/>
                                  </p:stCondLst>
                                  <p:childTnLst>
                                    <p:set>
                                      <p:cBhvr>
                                        <p:cTn id="182" dur="1" fill="hold">
                                          <p:stCondLst>
                                            <p:cond delay="0"/>
                                          </p:stCondLst>
                                        </p:cTn>
                                        <p:tgtEl>
                                          <p:spTgt spid="239"/>
                                        </p:tgtEl>
                                        <p:attrNameLst>
                                          <p:attrName>style.visibility</p:attrName>
                                        </p:attrNameLst>
                                      </p:cBhvr>
                                      <p:to>
                                        <p:strVal val="visible"/>
                                      </p:to>
                                    </p:set>
                                    <p:anim calcmode="lin" valueType="num">
                                      <p:cBhvr additive="base">
                                        <p:cTn id="183" dur="2250" fill="hold"/>
                                        <p:tgtEl>
                                          <p:spTgt spid="239"/>
                                        </p:tgtEl>
                                        <p:attrNameLst>
                                          <p:attrName>ppt_x</p:attrName>
                                        </p:attrNameLst>
                                      </p:cBhvr>
                                      <p:tavLst>
                                        <p:tav tm="0">
                                          <p:val>
                                            <p:strVal val="0-#ppt_w/2"/>
                                          </p:val>
                                        </p:tav>
                                        <p:tav tm="100000">
                                          <p:val>
                                            <p:strVal val="#ppt_x"/>
                                          </p:val>
                                        </p:tav>
                                      </p:tavLst>
                                    </p:anim>
                                    <p:anim calcmode="lin" valueType="num">
                                      <p:cBhvr additive="base">
                                        <p:cTn id="184" dur="2250" fill="hold"/>
                                        <p:tgtEl>
                                          <p:spTgt spid="239"/>
                                        </p:tgtEl>
                                        <p:attrNameLst>
                                          <p:attrName>ppt_y</p:attrName>
                                        </p:attrNameLst>
                                      </p:cBhvr>
                                      <p:tavLst>
                                        <p:tav tm="0">
                                          <p:val>
                                            <p:strVal val="0-#ppt_h/2"/>
                                          </p:val>
                                        </p:tav>
                                        <p:tav tm="100000">
                                          <p:val>
                                            <p:strVal val="#ppt_y"/>
                                          </p:val>
                                        </p:tav>
                                      </p:tavLst>
                                    </p:anim>
                                  </p:childTnLst>
                                </p:cTn>
                              </p:par>
                              <p:par>
                                <p:cTn id="185" presetID="2" presetClass="entr" presetSubtype="9" fill="hold" nodeType="withEffect">
                                  <p:stCondLst>
                                    <p:cond delay="0"/>
                                  </p:stCondLst>
                                  <p:childTnLst>
                                    <p:set>
                                      <p:cBhvr>
                                        <p:cTn id="186" dur="1" fill="hold">
                                          <p:stCondLst>
                                            <p:cond delay="0"/>
                                          </p:stCondLst>
                                        </p:cTn>
                                        <p:tgtEl>
                                          <p:spTgt spid="242"/>
                                        </p:tgtEl>
                                        <p:attrNameLst>
                                          <p:attrName>style.visibility</p:attrName>
                                        </p:attrNameLst>
                                      </p:cBhvr>
                                      <p:to>
                                        <p:strVal val="visible"/>
                                      </p:to>
                                    </p:set>
                                    <p:anim calcmode="lin" valueType="num">
                                      <p:cBhvr additive="base">
                                        <p:cTn id="187" dur="2250" fill="hold"/>
                                        <p:tgtEl>
                                          <p:spTgt spid="242"/>
                                        </p:tgtEl>
                                        <p:attrNameLst>
                                          <p:attrName>ppt_x</p:attrName>
                                        </p:attrNameLst>
                                      </p:cBhvr>
                                      <p:tavLst>
                                        <p:tav tm="0">
                                          <p:val>
                                            <p:strVal val="0-#ppt_w/2"/>
                                          </p:val>
                                        </p:tav>
                                        <p:tav tm="100000">
                                          <p:val>
                                            <p:strVal val="#ppt_x"/>
                                          </p:val>
                                        </p:tav>
                                      </p:tavLst>
                                    </p:anim>
                                    <p:anim calcmode="lin" valueType="num">
                                      <p:cBhvr additive="base">
                                        <p:cTn id="188" dur="2250" fill="hold"/>
                                        <p:tgtEl>
                                          <p:spTgt spid="242"/>
                                        </p:tgtEl>
                                        <p:attrNameLst>
                                          <p:attrName>ppt_y</p:attrName>
                                        </p:attrNameLst>
                                      </p:cBhvr>
                                      <p:tavLst>
                                        <p:tav tm="0">
                                          <p:val>
                                            <p:strVal val="0-#ppt_h/2"/>
                                          </p:val>
                                        </p:tav>
                                        <p:tav tm="100000">
                                          <p:val>
                                            <p:strVal val="#ppt_y"/>
                                          </p:val>
                                        </p:tav>
                                      </p:tavLst>
                                    </p:anim>
                                  </p:childTnLst>
                                </p:cTn>
                              </p:par>
                              <p:par>
                                <p:cTn id="189" presetID="2" presetClass="entr" presetSubtype="9" fill="hold" nodeType="withEffect">
                                  <p:stCondLst>
                                    <p:cond delay="0"/>
                                  </p:stCondLst>
                                  <p:childTnLst>
                                    <p:set>
                                      <p:cBhvr>
                                        <p:cTn id="190" dur="1" fill="hold">
                                          <p:stCondLst>
                                            <p:cond delay="0"/>
                                          </p:stCondLst>
                                        </p:cTn>
                                        <p:tgtEl>
                                          <p:spTgt spid="245"/>
                                        </p:tgtEl>
                                        <p:attrNameLst>
                                          <p:attrName>style.visibility</p:attrName>
                                        </p:attrNameLst>
                                      </p:cBhvr>
                                      <p:to>
                                        <p:strVal val="visible"/>
                                      </p:to>
                                    </p:set>
                                    <p:anim calcmode="lin" valueType="num">
                                      <p:cBhvr additive="base">
                                        <p:cTn id="191" dur="2250" fill="hold"/>
                                        <p:tgtEl>
                                          <p:spTgt spid="245"/>
                                        </p:tgtEl>
                                        <p:attrNameLst>
                                          <p:attrName>ppt_x</p:attrName>
                                        </p:attrNameLst>
                                      </p:cBhvr>
                                      <p:tavLst>
                                        <p:tav tm="0">
                                          <p:val>
                                            <p:strVal val="0-#ppt_w/2"/>
                                          </p:val>
                                        </p:tav>
                                        <p:tav tm="100000">
                                          <p:val>
                                            <p:strVal val="#ppt_x"/>
                                          </p:val>
                                        </p:tav>
                                      </p:tavLst>
                                    </p:anim>
                                    <p:anim calcmode="lin" valueType="num">
                                      <p:cBhvr additive="base">
                                        <p:cTn id="192" dur="2250" fill="hold"/>
                                        <p:tgtEl>
                                          <p:spTgt spid="245"/>
                                        </p:tgtEl>
                                        <p:attrNameLst>
                                          <p:attrName>ppt_y</p:attrName>
                                        </p:attrNameLst>
                                      </p:cBhvr>
                                      <p:tavLst>
                                        <p:tav tm="0">
                                          <p:val>
                                            <p:strVal val="0-#ppt_h/2"/>
                                          </p:val>
                                        </p:tav>
                                        <p:tav tm="100000">
                                          <p:val>
                                            <p:strVal val="#ppt_y"/>
                                          </p:val>
                                        </p:tav>
                                      </p:tavLst>
                                    </p:anim>
                                  </p:childTnLst>
                                </p:cTn>
                              </p:par>
                              <p:par>
                                <p:cTn id="193" presetID="2" presetClass="entr" presetSubtype="9" fill="hold" nodeType="withEffect">
                                  <p:stCondLst>
                                    <p:cond delay="0"/>
                                  </p:stCondLst>
                                  <p:childTnLst>
                                    <p:set>
                                      <p:cBhvr>
                                        <p:cTn id="194" dur="1" fill="hold">
                                          <p:stCondLst>
                                            <p:cond delay="0"/>
                                          </p:stCondLst>
                                        </p:cTn>
                                        <p:tgtEl>
                                          <p:spTgt spid="248"/>
                                        </p:tgtEl>
                                        <p:attrNameLst>
                                          <p:attrName>style.visibility</p:attrName>
                                        </p:attrNameLst>
                                      </p:cBhvr>
                                      <p:to>
                                        <p:strVal val="visible"/>
                                      </p:to>
                                    </p:set>
                                    <p:anim calcmode="lin" valueType="num">
                                      <p:cBhvr additive="base">
                                        <p:cTn id="195" dur="2250" fill="hold"/>
                                        <p:tgtEl>
                                          <p:spTgt spid="248"/>
                                        </p:tgtEl>
                                        <p:attrNameLst>
                                          <p:attrName>ppt_x</p:attrName>
                                        </p:attrNameLst>
                                      </p:cBhvr>
                                      <p:tavLst>
                                        <p:tav tm="0">
                                          <p:val>
                                            <p:strVal val="0-#ppt_w/2"/>
                                          </p:val>
                                        </p:tav>
                                        <p:tav tm="100000">
                                          <p:val>
                                            <p:strVal val="#ppt_x"/>
                                          </p:val>
                                        </p:tav>
                                      </p:tavLst>
                                    </p:anim>
                                    <p:anim calcmode="lin" valueType="num">
                                      <p:cBhvr additive="base">
                                        <p:cTn id="196" dur="2250" fill="hold"/>
                                        <p:tgtEl>
                                          <p:spTgt spid="248"/>
                                        </p:tgtEl>
                                        <p:attrNameLst>
                                          <p:attrName>ppt_y</p:attrName>
                                        </p:attrNameLst>
                                      </p:cBhvr>
                                      <p:tavLst>
                                        <p:tav tm="0">
                                          <p:val>
                                            <p:strVal val="0-#ppt_h/2"/>
                                          </p:val>
                                        </p:tav>
                                        <p:tav tm="100000">
                                          <p:val>
                                            <p:strVal val="#ppt_y"/>
                                          </p:val>
                                        </p:tav>
                                      </p:tavLst>
                                    </p:anim>
                                  </p:childTnLst>
                                </p:cTn>
                              </p:par>
                              <p:par>
                                <p:cTn id="197" presetID="9" presetClass="emph" presetSubtype="0" grpId="0" nodeType="withEffect">
                                  <p:stCondLst>
                                    <p:cond delay="0"/>
                                  </p:stCondLst>
                                  <p:childTnLst>
                                    <p:set>
                                      <p:cBhvr rctx="PPT">
                                        <p:cTn id="198" dur="indefinite"/>
                                        <p:tgtEl>
                                          <p:spTgt spid="258"/>
                                        </p:tgtEl>
                                        <p:attrNameLst>
                                          <p:attrName>style.opacity</p:attrName>
                                        </p:attrNameLst>
                                      </p:cBhvr>
                                      <p:to>
                                        <p:strVal val="0"/>
                                      </p:to>
                                    </p:set>
                                    <p:animEffect filter="image" prLst="opacity: 0">
                                      <p:cBhvr rctx="IE">
                                        <p:cTn id="199" dur="indefinite"/>
                                        <p:tgtEl>
                                          <p:spTgt spid="258"/>
                                        </p:tgtEl>
                                      </p:cBhvr>
                                    </p:animEffect>
                                  </p:childTnLst>
                                </p:cTn>
                              </p:par>
                              <p:par>
                                <p:cTn id="200" presetID="8" presetClass="emph" presetSubtype="0" fill="hold" nodeType="withEffect">
                                  <p:stCondLst>
                                    <p:cond delay="0"/>
                                  </p:stCondLst>
                                  <p:childTnLst>
                                    <p:animRot by="21600000">
                                      <p:cBhvr>
                                        <p:cTn id="201" dur="2250" fill="hold"/>
                                        <p:tgtEl>
                                          <p:spTgt spid="149"/>
                                        </p:tgtEl>
                                        <p:attrNameLst>
                                          <p:attrName>r</p:attrName>
                                        </p:attrNameLst>
                                      </p:cBhvr>
                                    </p:animRot>
                                  </p:childTnLst>
                                </p:cTn>
                              </p:par>
                              <p:par>
                                <p:cTn id="202" presetID="8" presetClass="emph" presetSubtype="0" fill="hold" nodeType="withEffect">
                                  <p:stCondLst>
                                    <p:cond delay="0"/>
                                  </p:stCondLst>
                                  <p:childTnLst>
                                    <p:animRot by="21600000">
                                      <p:cBhvr>
                                        <p:cTn id="203" dur="2250" fill="hold"/>
                                        <p:tgtEl>
                                          <p:spTgt spid="150"/>
                                        </p:tgtEl>
                                        <p:attrNameLst>
                                          <p:attrName>r</p:attrName>
                                        </p:attrNameLst>
                                      </p:cBhvr>
                                    </p:animRot>
                                  </p:childTnLst>
                                </p:cTn>
                              </p:par>
                              <p:par>
                                <p:cTn id="204" presetID="8" presetClass="emph" presetSubtype="0" fill="hold" nodeType="withEffect">
                                  <p:stCondLst>
                                    <p:cond delay="0"/>
                                  </p:stCondLst>
                                  <p:childTnLst>
                                    <p:animRot by="21600000">
                                      <p:cBhvr>
                                        <p:cTn id="205" dur="2250" fill="hold"/>
                                        <p:tgtEl>
                                          <p:spTgt spid="151"/>
                                        </p:tgtEl>
                                        <p:attrNameLst>
                                          <p:attrName>r</p:attrName>
                                        </p:attrNameLst>
                                      </p:cBhvr>
                                    </p:animRot>
                                  </p:childTnLst>
                                </p:cTn>
                              </p:par>
                              <p:par>
                                <p:cTn id="206" presetID="8" presetClass="emph" presetSubtype="0" fill="hold" nodeType="withEffect">
                                  <p:stCondLst>
                                    <p:cond delay="0"/>
                                  </p:stCondLst>
                                  <p:childTnLst>
                                    <p:animRot by="21600000">
                                      <p:cBhvr>
                                        <p:cTn id="207" dur="2250" fill="hold"/>
                                        <p:tgtEl>
                                          <p:spTgt spid="152"/>
                                        </p:tgtEl>
                                        <p:attrNameLst>
                                          <p:attrName>r</p:attrName>
                                        </p:attrNameLst>
                                      </p:cBhvr>
                                    </p:animRot>
                                  </p:childTnLst>
                                </p:cTn>
                              </p:par>
                              <p:par>
                                <p:cTn id="208" presetID="8" presetClass="emph" presetSubtype="0" fill="hold" nodeType="withEffect">
                                  <p:stCondLst>
                                    <p:cond delay="0"/>
                                  </p:stCondLst>
                                  <p:childTnLst>
                                    <p:animRot by="21600000">
                                      <p:cBhvr>
                                        <p:cTn id="209" dur="2250" fill="hold"/>
                                        <p:tgtEl>
                                          <p:spTgt spid="153"/>
                                        </p:tgtEl>
                                        <p:attrNameLst>
                                          <p:attrName>r</p:attrName>
                                        </p:attrNameLst>
                                      </p:cBhvr>
                                    </p:animRot>
                                  </p:childTnLst>
                                </p:cTn>
                              </p:par>
                              <p:par>
                                <p:cTn id="210" presetID="8" presetClass="emph" presetSubtype="0" fill="hold" nodeType="withEffect">
                                  <p:stCondLst>
                                    <p:cond delay="0"/>
                                  </p:stCondLst>
                                  <p:childTnLst>
                                    <p:animRot by="21600000">
                                      <p:cBhvr>
                                        <p:cTn id="211" dur="2250" fill="hold"/>
                                        <p:tgtEl>
                                          <p:spTgt spid="154"/>
                                        </p:tgtEl>
                                        <p:attrNameLst>
                                          <p:attrName>r</p:attrName>
                                        </p:attrNameLst>
                                      </p:cBhvr>
                                    </p:animRot>
                                  </p:childTnLst>
                                </p:cTn>
                              </p:par>
                              <p:par>
                                <p:cTn id="212" presetID="8" presetClass="emph" presetSubtype="0" fill="hold" nodeType="withEffect">
                                  <p:stCondLst>
                                    <p:cond delay="0"/>
                                  </p:stCondLst>
                                  <p:childTnLst>
                                    <p:animRot by="21600000">
                                      <p:cBhvr>
                                        <p:cTn id="213" dur="2250" fill="hold"/>
                                        <p:tgtEl>
                                          <p:spTgt spid="155"/>
                                        </p:tgtEl>
                                        <p:attrNameLst>
                                          <p:attrName>r</p:attrName>
                                        </p:attrNameLst>
                                      </p:cBhvr>
                                    </p:animRot>
                                  </p:childTnLst>
                                </p:cTn>
                              </p:par>
                              <p:par>
                                <p:cTn id="214" presetID="8" presetClass="emph" presetSubtype="0" fill="hold" nodeType="withEffect">
                                  <p:stCondLst>
                                    <p:cond delay="0"/>
                                  </p:stCondLst>
                                  <p:childTnLst>
                                    <p:animRot by="21600000">
                                      <p:cBhvr>
                                        <p:cTn id="215" dur="2250" fill="hold"/>
                                        <p:tgtEl>
                                          <p:spTgt spid="156"/>
                                        </p:tgtEl>
                                        <p:attrNameLst>
                                          <p:attrName>r</p:attrName>
                                        </p:attrNameLst>
                                      </p:cBhvr>
                                    </p:animRot>
                                  </p:childTnLst>
                                </p:cTn>
                              </p:par>
                              <p:par>
                                <p:cTn id="216" presetID="8" presetClass="emph" presetSubtype="0" fill="hold" nodeType="withEffect">
                                  <p:stCondLst>
                                    <p:cond delay="0"/>
                                  </p:stCondLst>
                                  <p:childTnLst>
                                    <p:animRot by="21600000">
                                      <p:cBhvr>
                                        <p:cTn id="217" dur="2250" fill="hold"/>
                                        <p:tgtEl>
                                          <p:spTgt spid="157"/>
                                        </p:tgtEl>
                                        <p:attrNameLst>
                                          <p:attrName>r</p:attrName>
                                        </p:attrNameLst>
                                      </p:cBhvr>
                                    </p:animRot>
                                  </p:childTnLst>
                                </p:cTn>
                              </p:par>
                              <p:par>
                                <p:cTn id="218" presetID="8" presetClass="emph" presetSubtype="0" fill="hold" nodeType="withEffect">
                                  <p:stCondLst>
                                    <p:cond delay="0"/>
                                  </p:stCondLst>
                                  <p:childTnLst>
                                    <p:animRot by="21600000">
                                      <p:cBhvr>
                                        <p:cTn id="219" dur="2250" fill="hold"/>
                                        <p:tgtEl>
                                          <p:spTgt spid="158"/>
                                        </p:tgtEl>
                                        <p:attrNameLst>
                                          <p:attrName>r</p:attrName>
                                        </p:attrNameLst>
                                      </p:cBhvr>
                                    </p:animRot>
                                  </p:childTnLst>
                                </p:cTn>
                              </p:par>
                              <p:par>
                                <p:cTn id="220" presetID="8" presetClass="emph" presetSubtype="0" fill="hold" nodeType="withEffect">
                                  <p:stCondLst>
                                    <p:cond delay="0"/>
                                  </p:stCondLst>
                                  <p:childTnLst>
                                    <p:animRot by="21600000">
                                      <p:cBhvr>
                                        <p:cTn id="221" dur="2250" fill="hold"/>
                                        <p:tgtEl>
                                          <p:spTgt spid="159"/>
                                        </p:tgtEl>
                                        <p:attrNameLst>
                                          <p:attrName>r</p:attrName>
                                        </p:attrNameLst>
                                      </p:cBhvr>
                                    </p:animRot>
                                  </p:childTnLst>
                                </p:cTn>
                              </p:par>
                              <p:par>
                                <p:cTn id="222" presetID="8" presetClass="emph" presetSubtype="0" fill="hold" nodeType="withEffect">
                                  <p:stCondLst>
                                    <p:cond delay="0"/>
                                  </p:stCondLst>
                                  <p:childTnLst>
                                    <p:animRot by="21600000">
                                      <p:cBhvr>
                                        <p:cTn id="223" dur="2250" fill="hold"/>
                                        <p:tgtEl>
                                          <p:spTgt spid="160"/>
                                        </p:tgtEl>
                                        <p:attrNameLst>
                                          <p:attrName>r</p:attrName>
                                        </p:attrNameLst>
                                      </p:cBhvr>
                                    </p:animRot>
                                  </p:childTnLst>
                                </p:cTn>
                              </p:par>
                              <p:par>
                                <p:cTn id="224" presetID="8" presetClass="emph" presetSubtype="0" fill="hold" nodeType="withEffect">
                                  <p:stCondLst>
                                    <p:cond delay="0"/>
                                  </p:stCondLst>
                                  <p:childTnLst>
                                    <p:animRot by="-21600000">
                                      <p:cBhvr>
                                        <p:cTn id="225" dur="2250" fill="hold"/>
                                        <p:tgtEl>
                                          <p:spTgt spid="179"/>
                                        </p:tgtEl>
                                        <p:attrNameLst>
                                          <p:attrName>r</p:attrName>
                                        </p:attrNameLst>
                                      </p:cBhvr>
                                    </p:animRot>
                                  </p:childTnLst>
                                </p:cTn>
                              </p:par>
                              <p:par>
                                <p:cTn id="226" presetID="8" presetClass="emph" presetSubtype="0" fill="hold" nodeType="withEffect">
                                  <p:stCondLst>
                                    <p:cond delay="0"/>
                                  </p:stCondLst>
                                  <p:childTnLst>
                                    <p:animRot by="-21600000">
                                      <p:cBhvr>
                                        <p:cTn id="227" dur="2250" fill="hold"/>
                                        <p:tgtEl>
                                          <p:spTgt spid="182"/>
                                        </p:tgtEl>
                                        <p:attrNameLst>
                                          <p:attrName>r</p:attrName>
                                        </p:attrNameLst>
                                      </p:cBhvr>
                                    </p:animRot>
                                  </p:childTnLst>
                                </p:cTn>
                              </p:par>
                              <p:par>
                                <p:cTn id="228" presetID="8" presetClass="emph" presetSubtype="0" fill="hold" nodeType="withEffect">
                                  <p:stCondLst>
                                    <p:cond delay="0"/>
                                  </p:stCondLst>
                                  <p:childTnLst>
                                    <p:animRot by="-21600000">
                                      <p:cBhvr>
                                        <p:cTn id="229" dur="2250" fill="hold"/>
                                        <p:tgtEl>
                                          <p:spTgt spid="185"/>
                                        </p:tgtEl>
                                        <p:attrNameLst>
                                          <p:attrName>r</p:attrName>
                                        </p:attrNameLst>
                                      </p:cBhvr>
                                    </p:animRot>
                                  </p:childTnLst>
                                </p:cTn>
                              </p:par>
                              <p:par>
                                <p:cTn id="230" presetID="8" presetClass="emph" presetSubtype="0" fill="hold" nodeType="withEffect">
                                  <p:stCondLst>
                                    <p:cond delay="0"/>
                                  </p:stCondLst>
                                  <p:childTnLst>
                                    <p:animRot by="-21600000">
                                      <p:cBhvr>
                                        <p:cTn id="231" dur="2250" fill="hold"/>
                                        <p:tgtEl>
                                          <p:spTgt spid="188"/>
                                        </p:tgtEl>
                                        <p:attrNameLst>
                                          <p:attrName>r</p:attrName>
                                        </p:attrNameLst>
                                      </p:cBhvr>
                                    </p:animRot>
                                  </p:childTnLst>
                                </p:cTn>
                              </p:par>
                              <p:par>
                                <p:cTn id="232" presetID="8" presetClass="emph" presetSubtype="0" fill="hold" nodeType="withEffect">
                                  <p:stCondLst>
                                    <p:cond delay="0"/>
                                  </p:stCondLst>
                                  <p:childTnLst>
                                    <p:animRot by="-21600000">
                                      <p:cBhvr>
                                        <p:cTn id="233" dur="2250" fill="hold"/>
                                        <p:tgtEl>
                                          <p:spTgt spid="191"/>
                                        </p:tgtEl>
                                        <p:attrNameLst>
                                          <p:attrName>r</p:attrName>
                                        </p:attrNameLst>
                                      </p:cBhvr>
                                    </p:animRot>
                                  </p:childTnLst>
                                </p:cTn>
                              </p:par>
                              <p:par>
                                <p:cTn id="234" presetID="8" presetClass="emph" presetSubtype="0" fill="hold" nodeType="withEffect">
                                  <p:stCondLst>
                                    <p:cond delay="0"/>
                                  </p:stCondLst>
                                  <p:childTnLst>
                                    <p:animRot by="-21600000">
                                      <p:cBhvr>
                                        <p:cTn id="235" dur="2250" fill="hold"/>
                                        <p:tgtEl>
                                          <p:spTgt spid="194"/>
                                        </p:tgtEl>
                                        <p:attrNameLst>
                                          <p:attrName>r</p:attrName>
                                        </p:attrNameLst>
                                      </p:cBhvr>
                                    </p:animRot>
                                  </p:childTnLst>
                                </p:cTn>
                              </p:par>
                              <p:par>
                                <p:cTn id="236" presetID="8" presetClass="emph" presetSubtype="0" fill="hold" nodeType="withEffect">
                                  <p:stCondLst>
                                    <p:cond delay="0"/>
                                  </p:stCondLst>
                                  <p:childTnLst>
                                    <p:animRot by="-21600000">
                                      <p:cBhvr>
                                        <p:cTn id="237" dur="2250" fill="hold"/>
                                        <p:tgtEl>
                                          <p:spTgt spid="215"/>
                                        </p:tgtEl>
                                        <p:attrNameLst>
                                          <p:attrName>r</p:attrName>
                                        </p:attrNameLst>
                                      </p:cBhvr>
                                    </p:animRot>
                                  </p:childTnLst>
                                </p:cTn>
                              </p:par>
                              <p:par>
                                <p:cTn id="238" presetID="8" presetClass="emph" presetSubtype="0" fill="hold" nodeType="withEffect">
                                  <p:stCondLst>
                                    <p:cond delay="0"/>
                                  </p:stCondLst>
                                  <p:childTnLst>
                                    <p:animRot by="-21600000">
                                      <p:cBhvr>
                                        <p:cTn id="239" dur="2250" fill="hold"/>
                                        <p:tgtEl>
                                          <p:spTgt spid="218"/>
                                        </p:tgtEl>
                                        <p:attrNameLst>
                                          <p:attrName>r</p:attrName>
                                        </p:attrNameLst>
                                      </p:cBhvr>
                                    </p:animRot>
                                  </p:childTnLst>
                                </p:cTn>
                              </p:par>
                              <p:par>
                                <p:cTn id="240" presetID="8" presetClass="emph" presetSubtype="0" fill="hold" nodeType="withEffect">
                                  <p:stCondLst>
                                    <p:cond delay="0"/>
                                  </p:stCondLst>
                                  <p:childTnLst>
                                    <p:animRot by="-21600000">
                                      <p:cBhvr>
                                        <p:cTn id="241" dur="2250" fill="hold"/>
                                        <p:tgtEl>
                                          <p:spTgt spid="221"/>
                                        </p:tgtEl>
                                        <p:attrNameLst>
                                          <p:attrName>r</p:attrName>
                                        </p:attrNameLst>
                                      </p:cBhvr>
                                    </p:animRot>
                                  </p:childTnLst>
                                </p:cTn>
                              </p:par>
                              <p:par>
                                <p:cTn id="242" presetID="8" presetClass="emph" presetSubtype="0" fill="hold" nodeType="withEffect">
                                  <p:stCondLst>
                                    <p:cond delay="0"/>
                                  </p:stCondLst>
                                  <p:childTnLst>
                                    <p:animRot by="-21600000">
                                      <p:cBhvr>
                                        <p:cTn id="243" dur="2250" fill="hold"/>
                                        <p:tgtEl>
                                          <p:spTgt spid="224"/>
                                        </p:tgtEl>
                                        <p:attrNameLst>
                                          <p:attrName>r</p:attrName>
                                        </p:attrNameLst>
                                      </p:cBhvr>
                                    </p:animRot>
                                  </p:childTnLst>
                                </p:cTn>
                              </p:par>
                              <p:par>
                                <p:cTn id="244" presetID="8" presetClass="emph" presetSubtype="0" fill="hold" nodeType="withEffect">
                                  <p:stCondLst>
                                    <p:cond delay="0"/>
                                  </p:stCondLst>
                                  <p:childTnLst>
                                    <p:animRot by="-21600000">
                                      <p:cBhvr>
                                        <p:cTn id="245" dur="2250" fill="hold"/>
                                        <p:tgtEl>
                                          <p:spTgt spid="227"/>
                                        </p:tgtEl>
                                        <p:attrNameLst>
                                          <p:attrName>r</p:attrName>
                                        </p:attrNameLst>
                                      </p:cBhvr>
                                    </p:animRot>
                                  </p:childTnLst>
                                </p:cTn>
                              </p:par>
                              <p:par>
                                <p:cTn id="246" presetID="8" presetClass="emph" presetSubtype="0" fill="hold" nodeType="withEffect">
                                  <p:stCondLst>
                                    <p:cond delay="0"/>
                                  </p:stCondLst>
                                  <p:childTnLst>
                                    <p:animRot by="-21600000">
                                      <p:cBhvr>
                                        <p:cTn id="247" dur="2250" fill="hold"/>
                                        <p:tgtEl>
                                          <p:spTgt spid="230"/>
                                        </p:tgtEl>
                                        <p:attrNameLst>
                                          <p:attrName>r</p:attrName>
                                        </p:attrNameLst>
                                      </p:cBhvr>
                                    </p:animRot>
                                  </p:childTnLst>
                                </p:cTn>
                              </p:par>
                              <p:par>
                                <p:cTn id="248" presetID="8" presetClass="emph" presetSubtype="0" fill="hold" nodeType="withEffect">
                                  <p:stCondLst>
                                    <p:cond delay="0"/>
                                  </p:stCondLst>
                                  <p:childTnLst>
                                    <p:animRot by="-21600000">
                                      <p:cBhvr>
                                        <p:cTn id="249" dur="2250" fill="hold"/>
                                        <p:tgtEl>
                                          <p:spTgt spid="41"/>
                                        </p:tgtEl>
                                        <p:attrNameLst>
                                          <p:attrName>r</p:attrName>
                                        </p:attrNameLst>
                                      </p:cBhvr>
                                    </p:animRot>
                                  </p:childTnLst>
                                </p:cTn>
                              </p:par>
                              <p:par>
                                <p:cTn id="250" presetID="8" presetClass="emph" presetSubtype="0" fill="hold" nodeType="withEffect">
                                  <p:stCondLst>
                                    <p:cond delay="0"/>
                                  </p:stCondLst>
                                  <p:childTnLst>
                                    <p:animRot by="-21600000">
                                      <p:cBhvr>
                                        <p:cTn id="251" dur="2250" fill="hold"/>
                                        <p:tgtEl>
                                          <p:spTgt spid="42"/>
                                        </p:tgtEl>
                                        <p:attrNameLst>
                                          <p:attrName>r</p:attrName>
                                        </p:attrNameLst>
                                      </p:cBhvr>
                                    </p:animRot>
                                  </p:childTnLst>
                                </p:cTn>
                              </p:par>
                              <p:par>
                                <p:cTn id="252" presetID="8" presetClass="emph" presetSubtype="0" fill="hold" nodeType="withEffect">
                                  <p:stCondLst>
                                    <p:cond delay="0"/>
                                  </p:stCondLst>
                                  <p:childTnLst>
                                    <p:animRot by="-21600000">
                                      <p:cBhvr>
                                        <p:cTn id="253" dur="2250" fill="hold"/>
                                        <p:tgtEl>
                                          <p:spTgt spid="35"/>
                                        </p:tgtEl>
                                        <p:attrNameLst>
                                          <p:attrName>r</p:attrName>
                                        </p:attrNameLst>
                                      </p:cBhvr>
                                    </p:animRot>
                                  </p:childTnLst>
                                </p:cTn>
                              </p:par>
                              <p:par>
                                <p:cTn id="254" presetID="8" presetClass="emph" presetSubtype="0" fill="hold" nodeType="withEffect">
                                  <p:stCondLst>
                                    <p:cond delay="0"/>
                                  </p:stCondLst>
                                  <p:childTnLst>
                                    <p:animRot by="-21600000">
                                      <p:cBhvr>
                                        <p:cTn id="255" dur="2250" fill="hold"/>
                                        <p:tgtEl>
                                          <p:spTgt spid="36"/>
                                        </p:tgtEl>
                                        <p:attrNameLst>
                                          <p:attrName>r</p:attrName>
                                        </p:attrNameLst>
                                      </p:cBhvr>
                                    </p:animRot>
                                  </p:childTnLst>
                                </p:cTn>
                              </p:par>
                              <p:par>
                                <p:cTn id="256" presetID="8" presetClass="emph" presetSubtype="0" fill="hold" nodeType="withEffect">
                                  <p:stCondLst>
                                    <p:cond delay="0"/>
                                  </p:stCondLst>
                                  <p:childTnLst>
                                    <p:animRot by="-21600000">
                                      <p:cBhvr>
                                        <p:cTn id="257" dur="2250" fill="hold"/>
                                        <p:tgtEl>
                                          <p:spTgt spid="29"/>
                                        </p:tgtEl>
                                        <p:attrNameLst>
                                          <p:attrName>r</p:attrName>
                                        </p:attrNameLst>
                                      </p:cBhvr>
                                    </p:animRot>
                                  </p:childTnLst>
                                </p:cTn>
                              </p:par>
                              <p:par>
                                <p:cTn id="258" presetID="8" presetClass="emph" presetSubtype="0" fill="hold" nodeType="withEffect">
                                  <p:stCondLst>
                                    <p:cond delay="0"/>
                                  </p:stCondLst>
                                  <p:childTnLst>
                                    <p:animRot by="-21600000">
                                      <p:cBhvr>
                                        <p:cTn id="259" dur="2250" fill="hold"/>
                                        <p:tgtEl>
                                          <p:spTgt spid="30"/>
                                        </p:tgtEl>
                                        <p:attrNameLst>
                                          <p:attrName>r</p:attrName>
                                        </p:attrNameLst>
                                      </p:cBhvr>
                                    </p:animRot>
                                  </p:childTnLst>
                                </p:cTn>
                              </p:par>
                              <p:par>
                                <p:cTn id="260" presetID="8" presetClass="emph" presetSubtype="0" fill="hold" nodeType="withEffect">
                                  <p:stCondLst>
                                    <p:cond delay="0"/>
                                  </p:stCondLst>
                                  <p:childTnLst>
                                    <p:animRot by="-21600000">
                                      <p:cBhvr>
                                        <p:cTn id="261" dur="2250" fill="hold"/>
                                        <p:tgtEl>
                                          <p:spTgt spid="85"/>
                                        </p:tgtEl>
                                        <p:attrNameLst>
                                          <p:attrName>r</p:attrName>
                                        </p:attrNameLst>
                                      </p:cBhvr>
                                    </p:animRot>
                                  </p:childTnLst>
                                </p:cTn>
                              </p:par>
                              <p:par>
                                <p:cTn id="262" presetID="8" presetClass="emph" presetSubtype="0" fill="hold" nodeType="withEffect">
                                  <p:stCondLst>
                                    <p:cond delay="0"/>
                                  </p:stCondLst>
                                  <p:childTnLst>
                                    <p:animRot by="-21600000">
                                      <p:cBhvr>
                                        <p:cTn id="263" dur="2250" fill="hold"/>
                                        <p:tgtEl>
                                          <p:spTgt spid="86"/>
                                        </p:tgtEl>
                                        <p:attrNameLst>
                                          <p:attrName>r</p:attrName>
                                        </p:attrNameLst>
                                      </p:cBhvr>
                                    </p:animRot>
                                  </p:childTnLst>
                                </p:cTn>
                              </p:par>
                              <p:par>
                                <p:cTn id="264" presetID="8" presetClass="emph" presetSubtype="0" fill="hold" nodeType="withEffect">
                                  <p:stCondLst>
                                    <p:cond delay="0"/>
                                  </p:stCondLst>
                                  <p:childTnLst>
                                    <p:animRot by="-21600000">
                                      <p:cBhvr>
                                        <p:cTn id="265" dur="2250" fill="hold"/>
                                        <p:tgtEl>
                                          <p:spTgt spid="79"/>
                                        </p:tgtEl>
                                        <p:attrNameLst>
                                          <p:attrName>r</p:attrName>
                                        </p:attrNameLst>
                                      </p:cBhvr>
                                    </p:animRot>
                                  </p:childTnLst>
                                </p:cTn>
                              </p:par>
                              <p:par>
                                <p:cTn id="266" presetID="8" presetClass="emph" presetSubtype="0" fill="hold" nodeType="withEffect">
                                  <p:stCondLst>
                                    <p:cond delay="0"/>
                                  </p:stCondLst>
                                  <p:childTnLst>
                                    <p:animRot by="-21600000">
                                      <p:cBhvr>
                                        <p:cTn id="267" dur="2250" fill="hold"/>
                                        <p:tgtEl>
                                          <p:spTgt spid="80"/>
                                        </p:tgtEl>
                                        <p:attrNameLst>
                                          <p:attrName>r</p:attrName>
                                        </p:attrNameLst>
                                      </p:cBhvr>
                                    </p:animRot>
                                  </p:childTnLst>
                                </p:cTn>
                              </p:par>
                              <p:par>
                                <p:cTn id="268" presetID="8" presetClass="emph" presetSubtype="0" fill="hold" nodeType="withEffect">
                                  <p:stCondLst>
                                    <p:cond delay="0"/>
                                  </p:stCondLst>
                                  <p:childTnLst>
                                    <p:animRot by="-21600000">
                                      <p:cBhvr>
                                        <p:cTn id="269" dur="2250" fill="hold"/>
                                        <p:tgtEl>
                                          <p:spTgt spid="73"/>
                                        </p:tgtEl>
                                        <p:attrNameLst>
                                          <p:attrName>r</p:attrName>
                                        </p:attrNameLst>
                                      </p:cBhvr>
                                    </p:animRot>
                                  </p:childTnLst>
                                </p:cTn>
                              </p:par>
                              <p:par>
                                <p:cTn id="270" presetID="8" presetClass="emph" presetSubtype="0" fill="hold" nodeType="withEffect">
                                  <p:stCondLst>
                                    <p:cond delay="0"/>
                                  </p:stCondLst>
                                  <p:childTnLst>
                                    <p:animRot by="-21600000">
                                      <p:cBhvr>
                                        <p:cTn id="271" dur="2250" fill="hold"/>
                                        <p:tgtEl>
                                          <p:spTgt spid="74"/>
                                        </p:tgtEl>
                                        <p:attrNameLst>
                                          <p:attrName>r</p:attrName>
                                        </p:attrNameLst>
                                      </p:cBhvr>
                                    </p:animRot>
                                  </p:childTnLst>
                                </p:cTn>
                              </p:par>
                              <p:par>
                                <p:cTn id="272" presetID="8" presetClass="emph" presetSubtype="0" fill="hold" nodeType="withEffect">
                                  <p:stCondLst>
                                    <p:cond delay="0"/>
                                  </p:stCondLst>
                                  <p:childTnLst>
                                    <p:animRot by="21600000">
                                      <p:cBhvr>
                                        <p:cTn id="273" dur="2250" fill="hold"/>
                                        <p:tgtEl>
                                          <p:spTgt spid="197"/>
                                        </p:tgtEl>
                                        <p:attrNameLst>
                                          <p:attrName>r</p:attrName>
                                        </p:attrNameLst>
                                      </p:cBhvr>
                                    </p:animRot>
                                  </p:childTnLst>
                                </p:cTn>
                              </p:par>
                              <p:par>
                                <p:cTn id="274" presetID="8" presetClass="emph" presetSubtype="0" fill="hold" nodeType="withEffect">
                                  <p:stCondLst>
                                    <p:cond delay="0"/>
                                  </p:stCondLst>
                                  <p:childTnLst>
                                    <p:animRot by="21600000">
                                      <p:cBhvr>
                                        <p:cTn id="275" dur="2250" fill="hold"/>
                                        <p:tgtEl>
                                          <p:spTgt spid="200"/>
                                        </p:tgtEl>
                                        <p:attrNameLst>
                                          <p:attrName>r</p:attrName>
                                        </p:attrNameLst>
                                      </p:cBhvr>
                                    </p:animRot>
                                  </p:childTnLst>
                                </p:cTn>
                              </p:par>
                              <p:par>
                                <p:cTn id="276" presetID="8" presetClass="emph" presetSubtype="0" fill="hold" nodeType="withEffect">
                                  <p:stCondLst>
                                    <p:cond delay="0"/>
                                  </p:stCondLst>
                                  <p:childTnLst>
                                    <p:animRot by="21600000">
                                      <p:cBhvr>
                                        <p:cTn id="277" dur="2250" fill="hold"/>
                                        <p:tgtEl>
                                          <p:spTgt spid="203"/>
                                        </p:tgtEl>
                                        <p:attrNameLst>
                                          <p:attrName>r</p:attrName>
                                        </p:attrNameLst>
                                      </p:cBhvr>
                                    </p:animRot>
                                  </p:childTnLst>
                                </p:cTn>
                              </p:par>
                              <p:par>
                                <p:cTn id="278" presetID="8" presetClass="emph" presetSubtype="0" fill="hold" nodeType="withEffect">
                                  <p:stCondLst>
                                    <p:cond delay="0"/>
                                  </p:stCondLst>
                                  <p:childTnLst>
                                    <p:animRot by="21600000">
                                      <p:cBhvr>
                                        <p:cTn id="279" dur="2250" fill="hold"/>
                                        <p:tgtEl>
                                          <p:spTgt spid="206"/>
                                        </p:tgtEl>
                                        <p:attrNameLst>
                                          <p:attrName>r</p:attrName>
                                        </p:attrNameLst>
                                      </p:cBhvr>
                                    </p:animRot>
                                  </p:childTnLst>
                                </p:cTn>
                              </p:par>
                              <p:par>
                                <p:cTn id="280" presetID="8" presetClass="emph" presetSubtype="0" fill="hold" nodeType="withEffect">
                                  <p:stCondLst>
                                    <p:cond delay="0"/>
                                  </p:stCondLst>
                                  <p:childTnLst>
                                    <p:animRot by="21600000">
                                      <p:cBhvr>
                                        <p:cTn id="281" dur="2250" fill="hold"/>
                                        <p:tgtEl>
                                          <p:spTgt spid="209"/>
                                        </p:tgtEl>
                                        <p:attrNameLst>
                                          <p:attrName>r</p:attrName>
                                        </p:attrNameLst>
                                      </p:cBhvr>
                                    </p:animRot>
                                  </p:childTnLst>
                                </p:cTn>
                              </p:par>
                              <p:par>
                                <p:cTn id="282" presetID="8" presetClass="emph" presetSubtype="0" fill="hold" nodeType="withEffect">
                                  <p:stCondLst>
                                    <p:cond delay="0"/>
                                  </p:stCondLst>
                                  <p:childTnLst>
                                    <p:animRot by="21600000">
                                      <p:cBhvr>
                                        <p:cTn id="283" dur="2250" fill="hold"/>
                                        <p:tgtEl>
                                          <p:spTgt spid="212"/>
                                        </p:tgtEl>
                                        <p:attrNameLst>
                                          <p:attrName>r</p:attrName>
                                        </p:attrNameLst>
                                      </p:cBhvr>
                                    </p:animRot>
                                  </p:childTnLst>
                                </p:cTn>
                              </p:par>
                              <p:par>
                                <p:cTn id="284" presetID="8" presetClass="emph" presetSubtype="0" fill="hold" nodeType="withEffect">
                                  <p:stCondLst>
                                    <p:cond delay="0"/>
                                  </p:stCondLst>
                                  <p:childTnLst>
                                    <p:animRot by="21600000">
                                      <p:cBhvr>
                                        <p:cTn id="285" dur="2250" fill="hold"/>
                                        <p:tgtEl>
                                          <p:spTgt spid="233"/>
                                        </p:tgtEl>
                                        <p:attrNameLst>
                                          <p:attrName>r</p:attrName>
                                        </p:attrNameLst>
                                      </p:cBhvr>
                                    </p:animRot>
                                  </p:childTnLst>
                                </p:cTn>
                              </p:par>
                              <p:par>
                                <p:cTn id="286" presetID="8" presetClass="emph" presetSubtype="0" fill="hold" nodeType="withEffect">
                                  <p:stCondLst>
                                    <p:cond delay="0"/>
                                  </p:stCondLst>
                                  <p:childTnLst>
                                    <p:animRot by="21600000">
                                      <p:cBhvr>
                                        <p:cTn id="287" dur="2250" fill="hold"/>
                                        <p:tgtEl>
                                          <p:spTgt spid="236"/>
                                        </p:tgtEl>
                                        <p:attrNameLst>
                                          <p:attrName>r</p:attrName>
                                        </p:attrNameLst>
                                      </p:cBhvr>
                                    </p:animRot>
                                  </p:childTnLst>
                                </p:cTn>
                              </p:par>
                              <p:par>
                                <p:cTn id="288" presetID="8" presetClass="emph" presetSubtype="0" fill="hold" nodeType="withEffect">
                                  <p:stCondLst>
                                    <p:cond delay="0"/>
                                  </p:stCondLst>
                                  <p:childTnLst>
                                    <p:animRot by="21600000">
                                      <p:cBhvr>
                                        <p:cTn id="289" dur="2250" fill="hold"/>
                                        <p:tgtEl>
                                          <p:spTgt spid="239"/>
                                        </p:tgtEl>
                                        <p:attrNameLst>
                                          <p:attrName>r</p:attrName>
                                        </p:attrNameLst>
                                      </p:cBhvr>
                                    </p:animRot>
                                  </p:childTnLst>
                                </p:cTn>
                              </p:par>
                              <p:par>
                                <p:cTn id="290" presetID="8" presetClass="emph" presetSubtype="0" fill="hold" nodeType="withEffect">
                                  <p:stCondLst>
                                    <p:cond delay="0"/>
                                  </p:stCondLst>
                                  <p:childTnLst>
                                    <p:animRot by="21600000">
                                      <p:cBhvr>
                                        <p:cTn id="291" dur="2250" fill="hold"/>
                                        <p:tgtEl>
                                          <p:spTgt spid="242"/>
                                        </p:tgtEl>
                                        <p:attrNameLst>
                                          <p:attrName>r</p:attrName>
                                        </p:attrNameLst>
                                      </p:cBhvr>
                                    </p:animRot>
                                  </p:childTnLst>
                                </p:cTn>
                              </p:par>
                              <p:par>
                                <p:cTn id="292" presetID="8" presetClass="emph" presetSubtype="0" fill="hold" nodeType="withEffect">
                                  <p:stCondLst>
                                    <p:cond delay="0"/>
                                  </p:stCondLst>
                                  <p:childTnLst>
                                    <p:animRot by="21600000">
                                      <p:cBhvr>
                                        <p:cTn id="293" dur="2250" fill="hold"/>
                                        <p:tgtEl>
                                          <p:spTgt spid="245"/>
                                        </p:tgtEl>
                                        <p:attrNameLst>
                                          <p:attrName>r</p:attrName>
                                        </p:attrNameLst>
                                      </p:cBhvr>
                                    </p:animRot>
                                  </p:childTnLst>
                                </p:cTn>
                              </p:par>
                              <p:par>
                                <p:cTn id="294" presetID="8" presetClass="emph" presetSubtype="0" fill="hold" nodeType="withEffect">
                                  <p:stCondLst>
                                    <p:cond delay="0"/>
                                  </p:stCondLst>
                                  <p:childTnLst>
                                    <p:animRot by="21600000">
                                      <p:cBhvr>
                                        <p:cTn id="295" dur="2250" fill="hold"/>
                                        <p:tgtEl>
                                          <p:spTgt spid="248"/>
                                        </p:tgtEl>
                                        <p:attrNameLst>
                                          <p:attrName>r</p:attrName>
                                        </p:attrNameLst>
                                      </p:cBhvr>
                                    </p:animRot>
                                  </p:childTnLst>
                                </p:cTn>
                              </p:par>
                            </p:childTnLst>
                          </p:cTn>
                        </p:par>
                        <p:par>
                          <p:cTn id="296" fill="hold">
                            <p:stCondLst>
                              <p:cond delay="2250"/>
                            </p:stCondLst>
                            <p:childTnLst>
                              <p:par>
                                <p:cTn id="297" presetID="2" presetClass="exit" presetSubtype="4" fill="hold" nodeType="afterEffect">
                                  <p:stCondLst>
                                    <p:cond delay="0"/>
                                  </p:stCondLst>
                                  <p:childTnLst>
                                    <p:anim calcmode="lin" valueType="num">
                                      <p:cBhvr additive="base">
                                        <p:cTn id="298" dur="2500"/>
                                        <p:tgtEl>
                                          <p:spTgt spid="149"/>
                                        </p:tgtEl>
                                        <p:attrNameLst>
                                          <p:attrName>ppt_x</p:attrName>
                                        </p:attrNameLst>
                                      </p:cBhvr>
                                      <p:tavLst>
                                        <p:tav tm="0">
                                          <p:val>
                                            <p:strVal val="ppt_x"/>
                                          </p:val>
                                        </p:tav>
                                        <p:tav tm="100000">
                                          <p:val>
                                            <p:strVal val="ppt_x"/>
                                          </p:val>
                                        </p:tav>
                                      </p:tavLst>
                                    </p:anim>
                                    <p:anim calcmode="lin" valueType="num">
                                      <p:cBhvr additive="base">
                                        <p:cTn id="299" dur="2500"/>
                                        <p:tgtEl>
                                          <p:spTgt spid="149"/>
                                        </p:tgtEl>
                                        <p:attrNameLst>
                                          <p:attrName>ppt_y</p:attrName>
                                        </p:attrNameLst>
                                      </p:cBhvr>
                                      <p:tavLst>
                                        <p:tav tm="0">
                                          <p:val>
                                            <p:strVal val="ppt_y"/>
                                          </p:val>
                                        </p:tav>
                                        <p:tav tm="100000">
                                          <p:val>
                                            <p:strVal val="1+ppt_h/2"/>
                                          </p:val>
                                        </p:tav>
                                      </p:tavLst>
                                    </p:anim>
                                    <p:set>
                                      <p:cBhvr>
                                        <p:cTn id="300" dur="1" fill="hold">
                                          <p:stCondLst>
                                            <p:cond delay="2499"/>
                                          </p:stCondLst>
                                        </p:cTn>
                                        <p:tgtEl>
                                          <p:spTgt spid="149"/>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500"/>
                                        <p:tgtEl>
                                          <p:spTgt spid="150"/>
                                        </p:tgtEl>
                                        <p:attrNameLst>
                                          <p:attrName>ppt_x</p:attrName>
                                        </p:attrNameLst>
                                      </p:cBhvr>
                                      <p:tavLst>
                                        <p:tav tm="0">
                                          <p:val>
                                            <p:strVal val="ppt_x"/>
                                          </p:val>
                                        </p:tav>
                                        <p:tav tm="100000">
                                          <p:val>
                                            <p:strVal val="ppt_x"/>
                                          </p:val>
                                        </p:tav>
                                      </p:tavLst>
                                    </p:anim>
                                    <p:anim calcmode="lin" valueType="num">
                                      <p:cBhvr additive="base">
                                        <p:cTn id="303" dur="2500"/>
                                        <p:tgtEl>
                                          <p:spTgt spid="150"/>
                                        </p:tgtEl>
                                        <p:attrNameLst>
                                          <p:attrName>ppt_y</p:attrName>
                                        </p:attrNameLst>
                                      </p:cBhvr>
                                      <p:tavLst>
                                        <p:tav tm="0">
                                          <p:val>
                                            <p:strVal val="ppt_y"/>
                                          </p:val>
                                        </p:tav>
                                        <p:tav tm="100000">
                                          <p:val>
                                            <p:strVal val="1+ppt_h/2"/>
                                          </p:val>
                                        </p:tav>
                                      </p:tavLst>
                                    </p:anim>
                                    <p:set>
                                      <p:cBhvr>
                                        <p:cTn id="304" dur="1" fill="hold">
                                          <p:stCondLst>
                                            <p:cond delay="2499"/>
                                          </p:stCondLst>
                                        </p:cTn>
                                        <p:tgtEl>
                                          <p:spTgt spid="150"/>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500"/>
                                        <p:tgtEl>
                                          <p:spTgt spid="151"/>
                                        </p:tgtEl>
                                        <p:attrNameLst>
                                          <p:attrName>ppt_x</p:attrName>
                                        </p:attrNameLst>
                                      </p:cBhvr>
                                      <p:tavLst>
                                        <p:tav tm="0">
                                          <p:val>
                                            <p:strVal val="ppt_x"/>
                                          </p:val>
                                        </p:tav>
                                        <p:tav tm="100000">
                                          <p:val>
                                            <p:strVal val="ppt_x"/>
                                          </p:val>
                                        </p:tav>
                                      </p:tavLst>
                                    </p:anim>
                                    <p:anim calcmode="lin" valueType="num">
                                      <p:cBhvr additive="base">
                                        <p:cTn id="307" dur="2500"/>
                                        <p:tgtEl>
                                          <p:spTgt spid="151"/>
                                        </p:tgtEl>
                                        <p:attrNameLst>
                                          <p:attrName>ppt_y</p:attrName>
                                        </p:attrNameLst>
                                      </p:cBhvr>
                                      <p:tavLst>
                                        <p:tav tm="0">
                                          <p:val>
                                            <p:strVal val="ppt_y"/>
                                          </p:val>
                                        </p:tav>
                                        <p:tav tm="100000">
                                          <p:val>
                                            <p:strVal val="1+ppt_h/2"/>
                                          </p:val>
                                        </p:tav>
                                      </p:tavLst>
                                    </p:anim>
                                    <p:set>
                                      <p:cBhvr>
                                        <p:cTn id="308" dur="1" fill="hold">
                                          <p:stCondLst>
                                            <p:cond delay="2499"/>
                                          </p:stCondLst>
                                        </p:cTn>
                                        <p:tgtEl>
                                          <p:spTgt spid="151"/>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500"/>
                                        <p:tgtEl>
                                          <p:spTgt spid="152"/>
                                        </p:tgtEl>
                                        <p:attrNameLst>
                                          <p:attrName>ppt_x</p:attrName>
                                        </p:attrNameLst>
                                      </p:cBhvr>
                                      <p:tavLst>
                                        <p:tav tm="0">
                                          <p:val>
                                            <p:strVal val="ppt_x"/>
                                          </p:val>
                                        </p:tav>
                                        <p:tav tm="100000">
                                          <p:val>
                                            <p:strVal val="ppt_x"/>
                                          </p:val>
                                        </p:tav>
                                      </p:tavLst>
                                    </p:anim>
                                    <p:anim calcmode="lin" valueType="num">
                                      <p:cBhvr additive="base">
                                        <p:cTn id="311" dur="2500"/>
                                        <p:tgtEl>
                                          <p:spTgt spid="152"/>
                                        </p:tgtEl>
                                        <p:attrNameLst>
                                          <p:attrName>ppt_y</p:attrName>
                                        </p:attrNameLst>
                                      </p:cBhvr>
                                      <p:tavLst>
                                        <p:tav tm="0">
                                          <p:val>
                                            <p:strVal val="ppt_y"/>
                                          </p:val>
                                        </p:tav>
                                        <p:tav tm="100000">
                                          <p:val>
                                            <p:strVal val="1+ppt_h/2"/>
                                          </p:val>
                                        </p:tav>
                                      </p:tavLst>
                                    </p:anim>
                                    <p:set>
                                      <p:cBhvr>
                                        <p:cTn id="312" dur="1" fill="hold">
                                          <p:stCondLst>
                                            <p:cond delay="2499"/>
                                          </p:stCondLst>
                                        </p:cTn>
                                        <p:tgtEl>
                                          <p:spTgt spid="152"/>
                                        </p:tgtEl>
                                        <p:attrNameLst>
                                          <p:attrName>style.visibility</p:attrName>
                                        </p:attrNameLst>
                                      </p:cBhvr>
                                      <p:to>
                                        <p:strVal val="hidden"/>
                                      </p:to>
                                    </p:set>
                                  </p:childTnLst>
                                </p:cTn>
                              </p:par>
                              <p:par>
                                <p:cTn id="313" presetID="2" presetClass="exit" presetSubtype="4" fill="hold" nodeType="withEffect">
                                  <p:stCondLst>
                                    <p:cond delay="0"/>
                                  </p:stCondLst>
                                  <p:childTnLst>
                                    <p:anim calcmode="lin" valueType="num">
                                      <p:cBhvr additive="base">
                                        <p:cTn id="314" dur="2500"/>
                                        <p:tgtEl>
                                          <p:spTgt spid="153"/>
                                        </p:tgtEl>
                                        <p:attrNameLst>
                                          <p:attrName>ppt_x</p:attrName>
                                        </p:attrNameLst>
                                      </p:cBhvr>
                                      <p:tavLst>
                                        <p:tav tm="0">
                                          <p:val>
                                            <p:strVal val="ppt_x"/>
                                          </p:val>
                                        </p:tav>
                                        <p:tav tm="100000">
                                          <p:val>
                                            <p:strVal val="ppt_x"/>
                                          </p:val>
                                        </p:tav>
                                      </p:tavLst>
                                    </p:anim>
                                    <p:anim calcmode="lin" valueType="num">
                                      <p:cBhvr additive="base">
                                        <p:cTn id="315" dur="2500"/>
                                        <p:tgtEl>
                                          <p:spTgt spid="153"/>
                                        </p:tgtEl>
                                        <p:attrNameLst>
                                          <p:attrName>ppt_y</p:attrName>
                                        </p:attrNameLst>
                                      </p:cBhvr>
                                      <p:tavLst>
                                        <p:tav tm="0">
                                          <p:val>
                                            <p:strVal val="ppt_y"/>
                                          </p:val>
                                        </p:tav>
                                        <p:tav tm="100000">
                                          <p:val>
                                            <p:strVal val="1+ppt_h/2"/>
                                          </p:val>
                                        </p:tav>
                                      </p:tavLst>
                                    </p:anim>
                                    <p:set>
                                      <p:cBhvr>
                                        <p:cTn id="316" dur="1" fill="hold">
                                          <p:stCondLst>
                                            <p:cond delay="2499"/>
                                          </p:stCondLst>
                                        </p:cTn>
                                        <p:tgtEl>
                                          <p:spTgt spid="153"/>
                                        </p:tgtEl>
                                        <p:attrNameLst>
                                          <p:attrName>style.visibility</p:attrName>
                                        </p:attrNameLst>
                                      </p:cBhvr>
                                      <p:to>
                                        <p:strVal val="hidden"/>
                                      </p:to>
                                    </p:set>
                                  </p:childTnLst>
                                </p:cTn>
                              </p:par>
                              <p:par>
                                <p:cTn id="317" presetID="2" presetClass="exit" presetSubtype="4" fill="hold" nodeType="withEffect">
                                  <p:stCondLst>
                                    <p:cond delay="0"/>
                                  </p:stCondLst>
                                  <p:childTnLst>
                                    <p:anim calcmode="lin" valueType="num">
                                      <p:cBhvr additive="base">
                                        <p:cTn id="318" dur="2500"/>
                                        <p:tgtEl>
                                          <p:spTgt spid="154"/>
                                        </p:tgtEl>
                                        <p:attrNameLst>
                                          <p:attrName>ppt_x</p:attrName>
                                        </p:attrNameLst>
                                      </p:cBhvr>
                                      <p:tavLst>
                                        <p:tav tm="0">
                                          <p:val>
                                            <p:strVal val="ppt_x"/>
                                          </p:val>
                                        </p:tav>
                                        <p:tav tm="100000">
                                          <p:val>
                                            <p:strVal val="ppt_x"/>
                                          </p:val>
                                        </p:tav>
                                      </p:tavLst>
                                    </p:anim>
                                    <p:anim calcmode="lin" valueType="num">
                                      <p:cBhvr additive="base">
                                        <p:cTn id="319" dur="2500"/>
                                        <p:tgtEl>
                                          <p:spTgt spid="154"/>
                                        </p:tgtEl>
                                        <p:attrNameLst>
                                          <p:attrName>ppt_y</p:attrName>
                                        </p:attrNameLst>
                                      </p:cBhvr>
                                      <p:tavLst>
                                        <p:tav tm="0">
                                          <p:val>
                                            <p:strVal val="ppt_y"/>
                                          </p:val>
                                        </p:tav>
                                        <p:tav tm="100000">
                                          <p:val>
                                            <p:strVal val="1+ppt_h/2"/>
                                          </p:val>
                                        </p:tav>
                                      </p:tavLst>
                                    </p:anim>
                                    <p:set>
                                      <p:cBhvr>
                                        <p:cTn id="320" dur="1" fill="hold">
                                          <p:stCondLst>
                                            <p:cond delay="2499"/>
                                          </p:stCondLst>
                                        </p:cTn>
                                        <p:tgtEl>
                                          <p:spTgt spid="154"/>
                                        </p:tgtEl>
                                        <p:attrNameLst>
                                          <p:attrName>style.visibility</p:attrName>
                                        </p:attrNameLst>
                                      </p:cBhvr>
                                      <p:to>
                                        <p:strVal val="hidden"/>
                                      </p:to>
                                    </p:set>
                                  </p:childTnLst>
                                </p:cTn>
                              </p:par>
                              <p:par>
                                <p:cTn id="321" presetID="2" presetClass="exit" presetSubtype="4" fill="hold" nodeType="withEffect">
                                  <p:stCondLst>
                                    <p:cond delay="0"/>
                                  </p:stCondLst>
                                  <p:childTnLst>
                                    <p:anim calcmode="lin" valueType="num">
                                      <p:cBhvr additive="base">
                                        <p:cTn id="322" dur="2500"/>
                                        <p:tgtEl>
                                          <p:spTgt spid="155"/>
                                        </p:tgtEl>
                                        <p:attrNameLst>
                                          <p:attrName>ppt_x</p:attrName>
                                        </p:attrNameLst>
                                      </p:cBhvr>
                                      <p:tavLst>
                                        <p:tav tm="0">
                                          <p:val>
                                            <p:strVal val="ppt_x"/>
                                          </p:val>
                                        </p:tav>
                                        <p:tav tm="100000">
                                          <p:val>
                                            <p:strVal val="ppt_x"/>
                                          </p:val>
                                        </p:tav>
                                      </p:tavLst>
                                    </p:anim>
                                    <p:anim calcmode="lin" valueType="num">
                                      <p:cBhvr additive="base">
                                        <p:cTn id="323" dur="2500"/>
                                        <p:tgtEl>
                                          <p:spTgt spid="155"/>
                                        </p:tgtEl>
                                        <p:attrNameLst>
                                          <p:attrName>ppt_y</p:attrName>
                                        </p:attrNameLst>
                                      </p:cBhvr>
                                      <p:tavLst>
                                        <p:tav tm="0">
                                          <p:val>
                                            <p:strVal val="ppt_y"/>
                                          </p:val>
                                        </p:tav>
                                        <p:tav tm="100000">
                                          <p:val>
                                            <p:strVal val="1+ppt_h/2"/>
                                          </p:val>
                                        </p:tav>
                                      </p:tavLst>
                                    </p:anim>
                                    <p:set>
                                      <p:cBhvr>
                                        <p:cTn id="324" dur="1" fill="hold">
                                          <p:stCondLst>
                                            <p:cond delay="2499"/>
                                          </p:stCondLst>
                                        </p:cTn>
                                        <p:tgtEl>
                                          <p:spTgt spid="155"/>
                                        </p:tgtEl>
                                        <p:attrNameLst>
                                          <p:attrName>style.visibility</p:attrName>
                                        </p:attrNameLst>
                                      </p:cBhvr>
                                      <p:to>
                                        <p:strVal val="hidden"/>
                                      </p:to>
                                    </p:set>
                                  </p:childTnLst>
                                </p:cTn>
                              </p:par>
                              <p:par>
                                <p:cTn id="325" presetID="2" presetClass="exit" presetSubtype="4" fill="hold" nodeType="withEffect">
                                  <p:stCondLst>
                                    <p:cond delay="0"/>
                                  </p:stCondLst>
                                  <p:childTnLst>
                                    <p:anim calcmode="lin" valueType="num">
                                      <p:cBhvr additive="base">
                                        <p:cTn id="326" dur="2500"/>
                                        <p:tgtEl>
                                          <p:spTgt spid="156"/>
                                        </p:tgtEl>
                                        <p:attrNameLst>
                                          <p:attrName>ppt_x</p:attrName>
                                        </p:attrNameLst>
                                      </p:cBhvr>
                                      <p:tavLst>
                                        <p:tav tm="0">
                                          <p:val>
                                            <p:strVal val="ppt_x"/>
                                          </p:val>
                                        </p:tav>
                                        <p:tav tm="100000">
                                          <p:val>
                                            <p:strVal val="ppt_x"/>
                                          </p:val>
                                        </p:tav>
                                      </p:tavLst>
                                    </p:anim>
                                    <p:anim calcmode="lin" valueType="num">
                                      <p:cBhvr additive="base">
                                        <p:cTn id="327" dur="2500"/>
                                        <p:tgtEl>
                                          <p:spTgt spid="156"/>
                                        </p:tgtEl>
                                        <p:attrNameLst>
                                          <p:attrName>ppt_y</p:attrName>
                                        </p:attrNameLst>
                                      </p:cBhvr>
                                      <p:tavLst>
                                        <p:tav tm="0">
                                          <p:val>
                                            <p:strVal val="ppt_y"/>
                                          </p:val>
                                        </p:tav>
                                        <p:tav tm="100000">
                                          <p:val>
                                            <p:strVal val="1+ppt_h/2"/>
                                          </p:val>
                                        </p:tav>
                                      </p:tavLst>
                                    </p:anim>
                                    <p:set>
                                      <p:cBhvr>
                                        <p:cTn id="328" dur="1" fill="hold">
                                          <p:stCondLst>
                                            <p:cond delay="2499"/>
                                          </p:stCondLst>
                                        </p:cTn>
                                        <p:tgtEl>
                                          <p:spTgt spid="156"/>
                                        </p:tgtEl>
                                        <p:attrNameLst>
                                          <p:attrName>style.visibility</p:attrName>
                                        </p:attrNameLst>
                                      </p:cBhvr>
                                      <p:to>
                                        <p:strVal val="hidden"/>
                                      </p:to>
                                    </p:set>
                                  </p:childTnLst>
                                </p:cTn>
                              </p:par>
                              <p:par>
                                <p:cTn id="329" presetID="2" presetClass="exit" presetSubtype="4" fill="hold" nodeType="withEffect">
                                  <p:stCondLst>
                                    <p:cond delay="0"/>
                                  </p:stCondLst>
                                  <p:childTnLst>
                                    <p:anim calcmode="lin" valueType="num">
                                      <p:cBhvr additive="base">
                                        <p:cTn id="330" dur="2500"/>
                                        <p:tgtEl>
                                          <p:spTgt spid="157"/>
                                        </p:tgtEl>
                                        <p:attrNameLst>
                                          <p:attrName>ppt_x</p:attrName>
                                        </p:attrNameLst>
                                      </p:cBhvr>
                                      <p:tavLst>
                                        <p:tav tm="0">
                                          <p:val>
                                            <p:strVal val="ppt_x"/>
                                          </p:val>
                                        </p:tav>
                                        <p:tav tm="100000">
                                          <p:val>
                                            <p:strVal val="ppt_x"/>
                                          </p:val>
                                        </p:tav>
                                      </p:tavLst>
                                    </p:anim>
                                    <p:anim calcmode="lin" valueType="num">
                                      <p:cBhvr additive="base">
                                        <p:cTn id="331" dur="2500"/>
                                        <p:tgtEl>
                                          <p:spTgt spid="157"/>
                                        </p:tgtEl>
                                        <p:attrNameLst>
                                          <p:attrName>ppt_y</p:attrName>
                                        </p:attrNameLst>
                                      </p:cBhvr>
                                      <p:tavLst>
                                        <p:tav tm="0">
                                          <p:val>
                                            <p:strVal val="ppt_y"/>
                                          </p:val>
                                        </p:tav>
                                        <p:tav tm="100000">
                                          <p:val>
                                            <p:strVal val="1+ppt_h/2"/>
                                          </p:val>
                                        </p:tav>
                                      </p:tavLst>
                                    </p:anim>
                                    <p:set>
                                      <p:cBhvr>
                                        <p:cTn id="332" dur="1" fill="hold">
                                          <p:stCondLst>
                                            <p:cond delay="2499"/>
                                          </p:stCondLst>
                                        </p:cTn>
                                        <p:tgtEl>
                                          <p:spTgt spid="157"/>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2500"/>
                                        <p:tgtEl>
                                          <p:spTgt spid="158"/>
                                        </p:tgtEl>
                                        <p:attrNameLst>
                                          <p:attrName>ppt_x</p:attrName>
                                        </p:attrNameLst>
                                      </p:cBhvr>
                                      <p:tavLst>
                                        <p:tav tm="0">
                                          <p:val>
                                            <p:strVal val="ppt_x"/>
                                          </p:val>
                                        </p:tav>
                                        <p:tav tm="100000">
                                          <p:val>
                                            <p:strVal val="ppt_x"/>
                                          </p:val>
                                        </p:tav>
                                      </p:tavLst>
                                    </p:anim>
                                    <p:anim calcmode="lin" valueType="num">
                                      <p:cBhvr additive="base">
                                        <p:cTn id="335" dur="2500"/>
                                        <p:tgtEl>
                                          <p:spTgt spid="158"/>
                                        </p:tgtEl>
                                        <p:attrNameLst>
                                          <p:attrName>ppt_y</p:attrName>
                                        </p:attrNameLst>
                                      </p:cBhvr>
                                      <p:tavLst>
                                        <p:tav tm="0">
                                          <p:val>
                                            <p:strVal val="ppt_y"/>
                                          </p:val>
                                        </p:tav>
                                        <p:tav tm="100000">
                                          <p:val>
                                            <p:strVal val="1+ppt_h/2"/>
                                          </p:val>
                                        </p:tav>
                                      </p:tavLst>
                                    </p:anim>
                                    <p:set>
                                      <p:cBhvr>
                                        <p:cTn id="336" dur="1" fill="hold">
                                          <p:stCondLst>
                                            <p:cond delay="2499"/>
                                          </p:stCondLst>
                                        </p:cTn>
                                        <p:tgtEl>
                                          <p:spTgt spid="158"/>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2500"/>
                                        <p:tgtEl>
                                          <p:spTgt spid="159"/>
                                        </p:tgtEl>
                                        <p:attrNameLst>
                                          <p:attrName>ppt_x</p:attrName>
                                        </p:attrNameLst>
                                      </p:cBhvr>
                                      <p:tavLst>
                                        <p:tav tm="0">
                                          <p:val>
                                            <p:strVal val="ppt_x"/>
                                          </p:val>
                                        </p:tav>
                                        <p:tav tm="100000">
                                          <p:val>
                                            <p:strVal val="ppt_x"/>
                                          </p:val>
                                        </p:tav>
                                      </p:tavLst>
                                    </p:anim>
                                    <p:anim calcmode="lin" valueType="num">
                                      <p:cBhvr additive="base">
                                        <p:cTn id="339" dur="2500"/>
                                        <p:tgtEl>
                                          <p:spTgt spid="159"/>
                                        </p:tgtEl>
                                        <p:attrNameLst>
                                          <p:attrName>ppt_y</p:attrName>
                                        </p:attrNameLst>
                                      </p:cBhvr>
                                      <p:tavLst>
                                        <p:tav tm="0">
                                          <p:val>
                                            <p:strVal val="ppt_y"/>
                                          </p:val>
                                        </p:tav>
                                        <p:tav tm="100000">
                                          <p:val>
                                            <p:strVal val="1+ppt_h/2"/>
                                          </p:val>
                                        </p:tav>
                                      </p:tavLst>
                                    </p:anim>
                                    <p:set>
                                      <p:cBhvr>
                                        <p:cTn id="340" dur="1" fill="hold">
                                          <p:stCondLst>
                                            <p:cond delay="2499"/>
                                          </p:stCondLst>
                                        </p:cTn>
                                        <p:tgtEl>
                                          <p:spTgt spid="159"/>
                                        </p:tgtEl>
                                        <p:attrNameLst>
                                          <p:attrName>style.visibility</p:attrName>
                                        </p:attrNameLst>
                                      </p:cBhvr>
                                      <p:to>
                                        <p:strVal val="hidden"/>
                                      </p:to>
                                    </p:set>
                                  </p:childTnLst>
                                </p:cTn>
                              </p:par>
                              <p:par>
                                <p:cTn id="341" presetID="2" presetClass="exit" presetSubtype="4" fill="hold" nodeType="withEffect">
                                  <p:stCondLst>
                                    <p:cond delay="0"/>
                                  </p:stCondLst>
                                  <p:childTnLst>
                                    <p:anim calcmode="lin" valueType="num">
                                      <p:cBhvr additive="base">
                                        <p:cTn id="342" dur="2500"/>
                                        <p:tgtEl>
                                          <p:spTgt spid="160"/>
                                        </p:tgtEl>
                                        <p:attrNameLst>
                                          <p:attrName>ppt_x</p:attrName>
                                        </p:attrNameLst>
                                      </p:cBhvr>
                                      <p:tavLst>
                                        <p:tav tm="0">
                                          <p:val>
                                            <p:strVal val="ppt_x"/>
                                          </p:val>
                                        </p:tav>
                                        <p:tav tm="100000">
                                          <p:val>
                                            <p:strVal val="ppt_x"/>
                                          </p:val>
                                        </p:tav>
                                      </p:tavLst>
                                    </p:anim>
                                    <p:anim calcmode="lin" valueType="num">
                                      <p:cBhvr additive="base">
                                        <p:cTn id="343" dur="2500"/>
                                        <p:tgtEl>
                                          <p:spTgt spid="160"/>
                                        </p:tgtEl>
                                        <p:attrNameLst>
                                          <p:attrName>ppt_y</p:attrName>
                                        </p:attrNameLst>
                                      </p:cBhvr>
                                      <p:tavLst>
                                        <p:tav tm="0">
                                          <p:val>
                                            <p:strVal val="ppt_y"/>
                                          </p:val>
                                        </p:tav>
                                        <p:tav tm="100000">
                                          <p:val>
                                            <p:strVal val="1+ppt_h/2"/>
                                          </p:val>
                                        </p:tav>
                                      </p:tavLst>
                                    </p:anim>
                                    <p:set>
                                      <p:cBhvr>
                                        <p:cTn id="344" dur="1" fill="hold">
                                          <p:stCondLst>
                                            <p:cond delay="2499"/>
                                          </p:stCondLst>
                                        </p:cTn>
                                        <p:tgtEl>
                                          <p:spTgt spid="160"/>
                                        </p:tgtEl>
                                        <p:attrNameLst>
                                          <p:attrName>style.visibility</p:attrName>
                                        </p:attrNameLst>
                                      </p:cBhvr>
                                      <p:to>
                                        <p:strVal val="hidden"/>
                                      </p:to>
                                    </p:set>
                                  </p:childTnLst>
                                </p:cTn>
                              </p:par>
                              <p:par>
                                <p:cTn id="345" presetID="2" presetClass="exit" presetSubtype="4" fill="hold" nodeType="withEffect">
                                  <p:stCondLst>
                                    <p:cond delay="0"/>
                                  </p:stCondLst>
                                  <p:childTnLst>
                                    <p:anim calcmode="lin" valueType="num">
                                      <p:cBhvr additive="base">
                                        <p:cTn id="346" dur="2500"/>
                                        <p:tgtEl>
                                          <p:spTgt spid="179"/>
                                        </p:tgtEl>
                                        <p:attrNameLst>
                                          <p:attrName>ppt_x</p:attrName>
                                        </p:attrNameLst>
                                      </p:cBhvr>
                                      <p:tavLst>
                                        <p:tav tm="0">
                                          <p:val>
                                            <p:strVal val="ppt_x"/>
                                          </p:val>
                                        </p:tav>
                                        <p:tav tm="100000">
                                          <p:val>
                                            <p:strVal val="ppt_x"/>
                                          </p:val>
                                        </p:tav>
                                      </p:tavLst>
                                    </p:anim>
                                    <p:anim calcmode="lin" valueType="num">
                                      <p:cBhvr additive="base">
                                        <p:cTn id="347" dur="2500"/>
                                        <p:tgtEl>
                                          <p:spTgt spid="179"/>
                                        </p:tgtEl>
                                        <p:attrNameLst>
                                          <p:attrName>ppt_y</p:attrName>
                                        </p:attrNameLst>
                                      </p:cBhvr>
                                      <p:tavLst>
                                        <p:tav tm="0">
                                          <p:val>
                                            <p:strVal val="ppt_y"/>
                                          </p:val>
                                        </p:tav>
                                        <p:tav tm="100000">
                                          <p:val>
                                            <p:strVal val="1+ppt_h/2"/>
                                          </p:val>
                                        </p:tav>
                                      </p:tavLst>
                                    </p:anim>
                                    <p:set>
                                      <p:cBhvr>
                                        <p:cTn id="348" dur="1" fill="hold">
                                          <p:stCondLst>
                                            <p:cond delay="2499"/>
                                          </p:stCondLst>
                                        </p:cTn>
                                        <p:tgtEl>
                                          <p:spTgt spid="179"/>
                                        </p:tgtEl>
                                        <p:attrNameLst>
                                          <p:attrName>style.visibility</p:attrName>
                                        </p:attrNameLst>
                                      </p:cBhvr>
                                      <p:to>
                                        <p:strVal val="hidden"/>
                                      </p:to>
                                    </p:set>
                                  </p:childTnLst>
                                </p:cTn>
                              </p:par>
                              <p:par>
                                <p:cTn id="349" presetID="2" presetClass="exit" presetSubtype="4" fill="hold" nodeType="withEffect">
                                  <p:stCondLst>
                                    <p:cond delay="0"/>
                                  </p:stCondLst>
                                  <p:childTnLst>
                                    <p:anim calcmode="lin" valueType="num">
                                      <p:cBhvr additive="base">
                                        <p:cTn id="350" dur="2500"/>
                                        <p:tgtEl>
                                          <p:spTgt spid="182"/>
                                        </p:tgtEl>
                                        <p:attrNameLst>
                                          <p:attrName>ppt_x</p:attrName>
                                        </p:attrNameLst>
                                      </p:cBhvr>
                                      <p:tavLst>
                                        <p:tav tm="0">
                                          <p:val>
                                            <p:strVal val="ppt_x"/>
                                          </p:val>
                                        </p:tav>
                                        <p:tav tm="100000">
                                          <p:val>
                                            <p:strVal val="ppt_x"/>
                                          </p:val>
                                        </p:tav>
                                      </p:tavLst>
                                    </p:anim>
                                    <p:anim calcmode="lin" valueType="num">
                                      <p:cBhvr additive="base">
                                        <p:cTn id="351" dur="2500"/>
                                        <p:tgtEl>
                                          <p:spTgt spid="182"/>
                                        </p:tgtEl>
                                        <p:attrNameLst>
                                          <p:attrName>ppt_y</p:attrName>
                                        </p:attrNameLst>
                                      </p:cBhvr>
                                      <p:tavLst>
                                        <p:tav tm="0">
                                          <p:val>
                                            <p:strVal val="ppt_y"/>
                                          </p:val>
                                        </p:tav>
                                        <p:tav tm="100000">
                                          <p:val>
                                            <p:strVal val="1+ppt_h/2"/>
                                          </p:val>
                                        </p:tav>
                                      </p:tavLst>
                                    </p:anim>
                                    <p:set>
                                      <p:cBhvr>
                                        <p:cTn id="352" dur="1" fill="hold">
                                          <p:stCondLst>
                                            <p:cond delay="2499"/>
                                          </p:stCondLst>
                                        </p:cTn>
                                        <p:tgtEl>
                                          <p:spTgt spid="182"/>
                                        </p:tgtEl>
                                        <p:attrNameLst>
                                          <p:attrName>style.visibility</p:attrName>
                                        </p:attrNameLst>
                                      </p:cBhvr>
                                      <p:to>
                                        <p:strVal val="hidden"/>
                                      </p:to>
                                    </p:set>
                                  </p:childTnLst>
                                </p:cTn>
                              </p:par>
                              <p:par>
                                <p:cTn id="353" presetID="2" presetClass="exit" presetSubtype="4" fill="hold" nodeType="withEffect">
                                  <p:stCondLst>
                                    <p:cond delay="0"/>
                                  </p:stCondLst>
                                  <p:childTnLst>
                                    <p:anim calcmode="lin" valueType="num">
                                      <p:cBhvr additive="base">
                                        <p:cTn id="354" dur="2500"/>
                                        <p:tgtEl>
                                          <p:spTgt spid="185"/>
                                        </p:tgtEl>
                                        <p:attrNameLst>
                                          <p:attrName>ppt_x</p:attrName>
                                        </p:attrNameLst>
                                      </p:cBhvr>
                                      <p:tavLst>
                                        <p:tav tm="0">
                                          <p:val>
                                            <p:strVal val="ppt_x"/>
                                          </p:val>
                                        </p:tav>
                                        <p:tav tm="100000">
                                          <p:val>
                                            <p:strVal val="ppt_x"/>
                                          </p:val>
                                        </p:tav>
                                      </p:tavLst>
                                    </p:anim>
                                    <p:anim calcmode="lin" valueType="num">
                                      <p:cBhvr additive="base">
                                        <p:cTn id="355" dur="2500"/>
                                        <p:tgtEl>
                                          <p:spTgt spid="185"/>
                                        </p:tgtEl>
                                        <p:attrNameLst>
                                          <p:attrName>ppt_y</p:attrName>
                                        </p:attrNameLst>
                                      </p:cBhvr>
                                      <p:tavLst>
                                        <p:tav tm="0">
                                          <p:val>
                                            <p:strVal val="ppt_y"/>
                                          </p:val>
                                        </p:tav>
                                        <p:tav tm="100000">
                                          <p:val>
                                            <p:strVal val="1+ppt_h/2"/>
                                          </p:val>
                                        </p:tav>
                                      </p:tavLst>
                                    </p:anim>
                                    <p:set>
                                      <p:cBhvr>
                                        <p:cTn id="356" dur="1" fill="hold">
                                          <p:stCondLst>
                                            <p:cond delay="2499"/>
                                          </p:stCondLst>
                                        </p:cTn>
                                        <p:tgtEl>
                                          <p:spTgt spid="185"/>
                                        </p:tgtEl>
                                        <p:attrNameLst>
                                          <p:attrName>style.visibility</p:attrName>
                                        </p:attrNameLst>
                                      </p:cBhvr>
                                      <p:to>
                                        <p:strVal val="hidden"/>
                                      </p:to>
                                    </p:set>
                                  </p:childTnLst>
                                </p:cTn>
                              </p:par>
                              <p:par>
                                <p:cTn id="357" presetID="2" presetClass="exit" presetSubtype="4" fill="hold" nodeType="withEffect">
                                  <p:stCondLst>
                                    <p:cond delay="0"/>
                                  </p:stCondLst>
                                  <p:childTnLst>
                                    <p:anim calcmode="lin" valueType="num">
                                      <p:cBhvr additive="base">
                                        <p:cTn id="358" dur="2500"/>
                                        <p:tgtEl>
                                          <p:spTgt spid="188"/>
                                        </p:tgtEl>
                                        <p:attrNameLst>
                                          <p:attrName>ppt_x</p:attrName>
                                        </p:attrNameLst>
                                      </p:cBhvr>
                                      <p:tavLst>
                                        <p:tav tm="0">
                                          <p:val>
                                            <p:strVal val="ppt_x"/>
                                          </p:val>
                                        </p:tav>
                                        <p:tav tm="100000">
                                          <p:val>
                                            <p:strVal val="ppt_x"/>
                                          </p:val>
                                        </p:tav>
                                      </p:tavLst>
                                    </p:anim>
                                    <p:anim calcmode="lin" valueType="num">
                                      <p:cBhvr additive="base">
                                        <p:cTn id="359" dur="2500"/>
                                        <p:tgtEl>
                                          <p:spTgt spid="188"/>
                                        </p:tgtEl>
                                        <p:attrNameLst>
                                          <p:attrName>ppt_y</p:attrName>
                                        </p:attrNameLst>
                                      </p:cBhvr>
                                      <p:tavLst>
                                        <p:tav tm="0">
                                          <p:val>
                                            <p:strVal val="ppt_y"/>
                                          </p:val>
                                        </p:tav>
                                        <p:tav tm="100000">
                                          <p:val>
                                            <p:strVal val="1+ppt_h/2"/>
                                          </p:val>
                                        </p:tav>
                                      </p:tavLst>
                                    </p:anim>
                                    <p:set>
                                      <p:cBhvr>
                                        <p:cTn id="360" dur="1" fill="hold">
                                          <p:stCondLst>
                                            <p:cond delay="2499"/>
                                          </p:stCondLst>
                                        </p:cTn>
                                        <p:tgtEl>
                                          <p:spTgt spid="188"/>
                                        </p:tgtEl>
                                        <p:attrNameLst>
                                          <p:attrName>style.visibility</p:attrName>
                                        </p:attrNameLst>
                                      </p:cBhvr>
                                      <p:to>
                                        <p:strVal val="hidden"/>
                                      </p:to>
                                    </p:set>
                                  </p:childTnLst>
                                </p:cTn>
                              </p:par>
                              <p:par>
                                <p:cTn id="361" presetID="2" presetClass="exit" presetSubtype="4" fill="hold" nodeType="withEffect">
                                  <p:stCondLst>
                                    <p:cond delay="0"/>
                                  </p:stCondLst>
                                  <p:childTnLst>
                                    <p:anim calcmode="lin" valueType="num">
                                      <p:cBhvr additive="base">
                                        <p:cTn id="362" dur="2500"/>
                                        <p:tgtEl>
                                          <p:spTgt spid="191"/>
                                        </p:tgtEl>
                                        <p:attrNameLst>
                                          <p:attrName>ppt_x</p:attrName>
                                        </p:attrNameLst>
                                      </p:cBhvr>
                                      <p:tavLst>
                                        <p:tav tm="0">
                                          <p:val>
                                            <p:strVal val="ppt_x"/>
                                          </p:val>
                                        </p:tav>
                                        <p:tav tm="100000">
                                          <p:val>
                                            <p:strVal val="ppt_x"/>
                                          </p:val>
                                        </p:tav>
                                      </p:tavLst>
                                    </p:anim>
                                    <p:anim calcmode="lin" valueType="num">
                                      <p:cBhvr additive="base">
                                        <p:cTn id="363" dur="2500"/>
                                        <p:tgtEl>
                                          <p:spTgt spid="191"/>
                                        </p:tgtEl>
                                        <p:attrNameLst>
                                          <p:attrName>ppt_y</p:attrName>
                                        </p:attrNameLst>
                                      </p:cBhvr>
                                      <p:tavLst>
                                        <p:tav tm="0">
                                          <p:val>
                                            <p:strVal val="ppt_y"/>
                                          </p:val>
                                        </p:tav>
                                        <p:tav tm="100000">
                                          <p:val>
                                            <p:strVal val="1+ppt_h/2"/>
                                          </p:val>
                                        </p:tav>
                                      </p:tavLst>
                                    </p:anim>
                                    <p:set>
                                      <p:cBhvr>
                                        <p:cTn id="364" dur="1" fill="hold">
                                          <p:stCondLst>
                                            <p:cond delay="2499"/>
                                          </p:stCondLst>
                                        </p:cTn>
                                        <p:tgtEl>
                                          <p:spTgt spid="191"/>
                                        </p:tgtEl>
                                        <p:attrNameLst>
                                          <p:attrName>style.visibility</p:attrName>
                                        </p:attrNameLst>
                                      </p:cBhvr>
                                      <p:to>
                                        <p:strVal val="hidden"/>
                                      </p:to>
                                    </p:set>
                                  </p:childTnLst>
                                </p:cTn>
                              </p:par>
                              <p:par>
                                <p:cTn id="365" presetID="2" presetClass="exit" presetSubtype="4" fill="hold" nodeType="withEffect">
                                  <p:stCondLst>
                                    <p:cond delay="0"/>
                                  </p:stCondLst>
                                  <p:childTnLst>
                                    <p:anim calcmode="lin" valueType="num">
                                      <p:cBhvr additive="base">
                                        <p:cTn id="366" dur="2500"/>
                                        <p:tgtEl>
                                          <p:spTgt spid="194"/>
                                        </p:tgtEl>
                                        <p:attrNameLst>
                                          <p:attrName>ppt_x</p:attrName>
                                        </p:attrNameLst>
                                      </p:cBhvr>
                                      <p:tavLst>
                                        <p:tav tm="0">
                                          <p:val>
                                            <p:strVal val="ppt_x"/>
                                          </p:val>
                                        </p:tav>
                                        <p:tav tm="100000">
                                          <p:val>
                                            <p:strVal val="ppt_x"/>
                                          </p:val>
                                        </p:tav>
                                      </p:tavLst>
                                    </p:anim>
                                    <p:anim calcmode="lin" valueType="num">
                                      <p:cBhvr additive="base">
                                        <p:cTn id="367" dur="2500"/>
                                        <p:tgtEl>
                                          <p:spTgt spid="194"/>
                                        </p:tgtEl>
                                        <p:attrNameLst>
                                          <p:attrName>ppt_y</p:attrName>
                                        </p:attrNameLst>
                                      </p:cBhvr>
                                      <p:tavLst>
                                        <p:tav tm="0">
                                          <p:val>
                                            <p:strVal val="ppt_y"/>
                                          </p:val>
                                        </p:tav>
                                        <p:tav tm="100000">
                                          <p:val>
                                            <p:strVal val="1+ppt_h/2"/>
                                          </p:val>
                                        </p:tav>
                                      </p:tavLst>
                                    </p:anim>
                                    <p:set>
                                      <p:cBhvr>
                                        <p:cTn id="368" dur="1" fill="hold">
                                          <p:stCondLst>
                                            <p:cond delay="2499"/>
                                          </p:stCondLst>
                                        </p:cTn>
                                        <p:tgtEl>
                                          <p:spTgt spid="194"/>
                                        </p:tgtEl>
                                        <p:attrNameLst>
                                          <p:attrName>style.visibility</p:attrName>
                                        </p:attrNameLst>
                                      </p:cBhvr>
                                      <p:to>
                                        <p:strVal val="hidden"/>
                                      </p:to>
                                    </p:set>
                                  </p:childTnLst>
                                </p:cTn>
                              </p:par>
                              <p:par>
                                <p:cTn id="369" presetID="2" presetClass="exit" presetSubtype="4" fill="hold" nodeType="withEffect">
                                  <p:stCondLst>
                                    <p:cond delay="0"/>
                                  </p:stCondLst>
                                  <p:childTnLst>
                                    <p:anim calcmode="lin" valueType="num">
                                      <p:cBhvr additive="base">
                                        <p:cTn id="370" dur="2500"/>
                                        <p:tgtEl>
                                          <p:spTgt spid="215"/>
                                        </p:tgtEl>
                                        <p:attrNameLst>
                                          <p:attrName>ppt_x</p:attrName>
                                        </p:attrNameLst>
                                      </p:cBhvr>
                                      <p:tavLst>
                                        <p:tav tm="0">
                                          <p:val>
                                            <p:strVal val="ppt_x"/>
                                          </p:val>
                                        </p:tav>
                                        <p:tav tm="100000">
                                          <p:val>
                                            <p:strVal val="ppt_x"/>
                                          </p:val>
                                        </p:tav>
                                      </p:tavLst>
                                    </p:anim>
                                    <p:anim calcmode="lin" valueType="num">
                                      <p:cBhvr additive="base">
                                        <p:cTn id="371" dur="2500"/>
                                        <p:tgtEl>
                                          <p:spTgt spid="215"/>
                                        </p:tgtEl>
                                        <p:attrNameLst>
                                          <p:attrName>ppt_y</p:attrName>
                                        </p:attrNameLst>
                                      </p:cBhvr>
                                      <p:tavLst>
                                        <p:tav tm="0">
                                          <p:val>
                                            <p:strVal val="ppt_y"/>
                                          </p:val>
                                        </p:tav>
                                        <p:tav tm="100000">
                                          <p:val>
                                            <p:strVal val="1+ppt_h/2"/>
                                          </p:val>
                                        </p:tav>
                                      </p:tavLst>
                                    </p:anim>
                                    <p:set>
                                      <p:cBhvr>
                                        <p:cTn id="372" dur="1" fill="hold">
                                          <p:stCondLst>
                                            <p:cond delay="2499"/>
                                          </p:stCondLst>
                                        </p:cTn>
                                        <p:tgtEl>
                                          <p:spTgt spid="215"/>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2500"/>
                                        <p:tgtEl>
                                          <p:spTgt spid="218"/>
                                        </p:tgtEl>
                                        <p:attrNameLst>
                                          <p:attrName>ppt_x</p:attrName>
                                        </p:attrNameLst>
                                      </p:cBhvr>
                                      <p:tavLst>
                                        <p:tav tm="0">
                                          <p:val>
                                            <p:strVal val="ppt_x"/>
                                          </p:val>
                                        </p:tav>
                                        <p:tav tm="100000">
                                          <p:val>
                                            <p:strVal val="ppt_x"/>
                                          </p:val>
                                        </p:tav>
                                      </p:tavLst>
                                    </p:anim>
                                    <p:anim calcmode="lin" valueType="num">
                                      <p:cBhvr additive="base">
                                        <p:cTn id="375" dur="2500"/>
                                        <p:tgtEl>
                                          <p:spTgt spid="218"/>
                                        </p:tgtEl>
                                        <p:attrNameLst>
                                          <p:attrName>ppt_y</p:attrName>
                                        </p:attrNameLst>
                                      </p:cBhvr>
                                      <p:tavLst>
                                        <p:tav tm="0">
                                          <p:val>
                                            <p:strVal val="ppt_y"/>
                                          </p:val>
                                        </p:tav>
                                        <p:tav tm="100000">
                                          <p:val>
                                            <p:strVal val="1+ppt_h/2"/>
                                          </p:val>
                                        </p:tav>
                                      </p:tavLst>
                                    </p:anim>
                                    <p:set>
                                      <p:cBhvr>
                                        <p:cTn id="376" dur="1" fill="hold">
                                          <p:stCondLst>
                                            <p:cond delay="2499"/>
                                          </p:stCondLst>
                                        </p:cTn>
                                        <p:tgtEl>
                                          <p:spTgt spid="218"/>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2500"/>
                                        <p:tgtEl>
                                          <p:spTgt spid="221"/>
                                        </p:tgtEl>
                                        <p:attrNameLst>
                                          <p:attrName>ppt_x</p:attrName>
                                        </p:attrNameLst>
                                      </p:cBhvr>
                                      <p:tavLst>
                                        <p:tav tm="0">
                                          <p:val>
                                            <p:strVal val="ppt_x"/>
                                          </p:val>
                                        </p:tav>
                                        <p:tav tm="100000">
                                          <p:val>
                                            <p:strVal val="ppt_x"/>
                                          </p:val>
                                        </p:tav>
                                      </p:tavLst>
                                    </p:anim>
                                    <p:anim calcmode="lin" valueType="num">
                                      <p:cBhvr additive="base">
                                        <p:cTn id="379" dur="2500"/>
                                        <p:tgtEl>
                                          <p:spTgt spid="221"/>
                                        </p:tgtEl>
                                        <p:attrNameLst>
                                          <p:attrName>ppt_y</p:attrName>
                                        </p:attrNameLst>
                                      </p:cBhvr>
                                      <p:tavLst>
                                        <p:tav tm="0">
                                          <p:val>
                                            <p:strVal val="ppt_y"/>
                                          </p:val>
                                        </p:tav>
                                        <p:tav tm="100000">
                                          <p:val>
                                            <p:strVal val="1+ppt_h/2"/>
                                          </p:val>
                                        </p:tav>
                                      </p:tavLst>
                                    </p:anim>
                                    <p:set>
                                      <p:cBhvr>
                                        <p:cTn id="380" dur="1" fill="hold">
                                          <p:stCondLst>
                                            <p:cond delay="2499"/>
                                          </p:stCondLst>
                                        </p:cTn>
                                        <p:tgtEl>
                                          <p:spTgt spid="221"/>
                                        </p:tgtEl>
                                        <p:attrNameLst>
                                          <p:attrName>style.visibility</p:attrName>
                                        </p:attrNameLst>
                                      </p:cBhvr>
                                      <p:to>
                                        <p:strVal val="hidden"/>
                                      </p:to>
                                    </p:set>
                                  </p:childTnLst>
                                </p:cTn>
                              </p:par>
                              <p:par>
                                <p:cTn id="381" presetID="2" presetClass="exit" presetSubtype="4" fill="hold" nodeType="withEffect">
                                  <p:stCondLst>
                                    <p:cond delay="0"/>
                                  </p:stCondLst>
                                  <p:childTnLst>
                                    <p:anim calcmode="lin" valueType="num">
                                      <p:cBhvr additive="base">
                                        <p:cTn id="382" dur="2500"/>
                                        <p:tgtEl>
                                          <p:spTgt spid="224"/>
                                        </p:tgtEl>
                                        <p:attrNameLst>
                                          <p:attrName>ppt_x</p:attrName>
                                        </p:attrNameLst>
                                      </p:cBhvr>
                                      <p:tavLst>
                                        <p:tav tm="0">
                                          <p:val>
                                            <p:strVal val="ppt_x"/>
                                          </p:val>
                                        </p:tav>
                                        <p:tav tm="100000">
                                          <p:val>
                                            <p:strVal val="ppt_x"/>
                                          </p:val>
                                        </p:tav>
                                      </p:tavLst>
                                    </p:anim>
                                    <p:anim calcmode="lin" valueType="num">
                                      <p:cBhvr additive="base">
                                        <p:cTn id="383" dur="2500"/>
                                        <p:tgtEl>
                                          <p:spTgt spid="224"/>
                                        </p:tgtEl>
                                        <p:attrNameLst>
                                          <p:attrName>ppt_y</p:attrName>
                                        </p:attrNameLst>
                                      </p:cBhvr>
                                      <p:tavLst>
                                        <p:tav tm="0">
                                          <p:val>
                                            <p:strVal val="ppt_y"/>
                                          </p:val>
                                        </p:tav>
                                        <p:tav tm="100000">
                                          <p:val>
                                            <p:strVal val="1+ppt_h/2"/>
                                          </p:val>
                                        </p:tav>
                                      </p:tavLst>
                                    </p:anim>
                                    <p:set>
                                      <p:cBhvr>
                                        <p:cTn id="384" dur="1" fill="hold">
                                          <p:stCondLst>
                                            <p:cond delay="2499"/>
                                          </p:stCondLst>
                                        </p:cTn>
                                        <p:tgtEl>
                                          <p:spTgt spid="224"/>
                                        </p:tgtEl>
                                        <p:attrNameLst>
                                          <p:attrName>style.visibility</p:attrName>
                                        </p:attrNameLst>
                                      </p:cBhvr>
                                      <p:to>
                                        <p:strVal val="hidden"/>
                                      </p:to>
                                    </p:set>
                                  </p:childTnLst>
                                </p:cTn>
                              </p:par>
                              <p:par>
                                <p:cTn id="385" presetID="2" presetClass="exit" presetSubtype="4" fill="hold" nodeType="withEffect">
                                  <p:stCondLst>
                                    <p:cond delay="0"/>
                                  </p:stCondLst>
                                  <p:childTnLst>
                                    <p:anim calcmode="lin" valueType="num">
                                      <p:cBhvr additive="base">
                                        <p:cTn id="386" dur="2500"/>
                                        <p:tgtEl>
                                          <p:spTgt spid="227"/>
                                        </p:tgtEl>
                                        <p:attrNameLst>
                                          <p:attrName>ppt_x</p:attrName>
                                        </p:attrNameLst>
                                      </p:cBhvr>
                                      <p:tavLst>
                                        <p:tav tm="0">
                                          <p:val>
                                            <p:strVal val="ppt_x"/>
                                          </p:val>
                                        </p:tav>
                                        <p:tav tm="100000">
                                          <p:val>
                                            <p:strVal val="ppt_x"/>
                                          </p:val>
                                        </p:tav>
                                      </p:tavLst>
                                    </p:anim>
                                    <p:anim calcmode="lin" valueType="num">
                                      <p:cBhvr additive="base">
                                        <p:cTn id="387" dur="2500"/>
                                        <p:tgtEl>
                                          <p:spTgt spid="227"/>
                                        </p:tgtEl>
                                        <p:attrNameLst>
                                          <p:attrName>ppt_y</p:attrName>
                                        </p:attrNameLst>
                                      </p:cBhvr>
                                      <p:tavLst>
                                        <p:tav tm="0">
                                          <p:val>
                                            <p:strVal val="ppt_y"/>
                                          </p:val>
                                        </p:tav>
                                        <p:tav tm="100000">
                                          <p:val>
                                            <p:strVal val="1+ppt_h/2"/>
                                          </p:val>
                                        </p:tav>
                                      </p:tavLst>
                                    </p:anim>
                                    <p:set>
                                      <p:cBhvr>
                                        <p:cTn id="388" dur="1" fill="hold">
                                          <p:stCondLst>
                                            <p:cond delay="2499"/>
                                          </p:stCondLst>
                                        </p:cTn>
                                        <p:tgtEl>
                                          <p:spTgt spid="227"/>
                                        </p:tgtEl>
                                        <p:attrNameLst>
                                          <p:attrName>style.visibility</p:attrName>
                                        </p:attrNameLst>
                                      </p:cBhvr>
                                      <p:to>
                                        <p:strVal val="hidden"/>
                                      </p:to>
                                    </p:set>
                                  </p:childTnLst>
                                </p:cTn>
                              </p:par>
                              <p:par>
                                <p:cTn id="389" presetID="2" presetClass="exit" presetSubtype="4" fill="hold" nodeType="withEffect">
                                  <p:stCondLst>
                                    <p:cond delay="0"/>
                                  </p:stCondLst>
                                  <p:childTnLst>
                                    <p:anim calcmode="lin" valueType="num">
                                      <p:cBhvr additive="base">
                                        <p:cTn id="390" dur="2500"/>
                                        <p:tgtEl>
                                          <p:spTgt spid="230"/>
                                        </p:tgtEl>
                                        <p:attrNameLst>
                                          <p:attrName>ppt_x</p:attrName>
                                        </p:attrNameLst>
                                      </p:cBhvr>
                                      <p:tavLst>
                                        <p:tav tm="0">
                                          <p:val>
                                            <p:strVal val="ppt_x"/>
                                          </p:val>
                                        </p:tav>
                                        <p:tav tm="100000">
                                          <p:val>
                                            <p:strVal val="ppt_x"/>
                                          </p:val>
                                        </p:tav>
                                      </p:tavLst>
                                    </p:anim>
                                    <p:anim calcmode="lin" valueType="num">
                                      <p:cBhvr additive="base">
                                        <p:cTn id="391" dur="2500"/>
                                        <p:tgtEl>
                                          <p:spTgt spid="230"/>
                                        </p:tgtEl>
                                        <p:attrNameLst>
                                          <p:attrName>ppt_y</p:attrName>
                                        </p:attrNameLst>
                                      </p:cBhvr>
                                      <p:tavLst>
                                        <p:tav tm="0">
                                          <p:val>
                                            <p:strVal val="ppt_y"/>
                                          </p:val>
                                        </p:tav>
                                        <p:tav tm="100000">
                                          <p:val>
                                            <p:strVal val="1+ppt_h/2"/>
                                          </p:val>
                                        </p:tav>
                                      </p:tavLst>
                                    </p:anim>
                                    <p:set>
                                      <p:cBhvr>
                                        <p:cTn id="392" dur="1" fill="hold">
                                          <p:stCondLst>
                                            <p:cond delay="2499"/>
                                          </p:stCondLst>
                                        </p:cTn>
                                        <p:tgtEl>
                                          <p:spTgt spid="230"/>
                                        </p:tgtEl>
                                        <p:attrNameLst>
                                          <p:attrName>style.visibility</p:attrName>
                                        </p:attrNameLst>
                                      </p:cBhvr>
                                      <p:to>
                                        <p:strVal val="hidden"/>
                                      </p:to>
                                    </p:set>
                                  </p:childTnLst>
                                </p:cTn>
                              </p:par>
                              <p:par>
                                <p:cTn id="393" presetID="2" presetClass="exit" presetSubtype="1" fill="hold" nodeType="withEffect">
                                  <p:stCondLst>
                                    <p:cond delay="0"/>
                                  </p:stCondLst>
                                  <p:childTnLst>
                                    <p:anim calcmode="lin" valueType="num">
                                      <p:cBhvr additive="base">
                                        <p:cTn id="394" dur="2500"/>
                                        <p:tgtEl>
                                          <p:spTgt spid="41"/>
                                        </p:tgtEl>
                                        <p:attrNameLst>
                                          <p:attrName>ppt_x</p:attrName>
                                        </p:attrNameLst>
                                      </p:cBhvr>
                                      <p:tavLst>
                                        <p:tav tm="0">
                                          <p:val>
                                            <p:strVal val="ppt_x"/>
                                          </p:val>
                                        </p:tav>
                                        <p:tav tm="100000">
                                          <p:val>
                                            <p:strVal val="ppt_x"/>
                                          </p:val>
                                        </p:tav>
                                      </p:tavLst>
                                    </p:anim>
                                    <p:anim calcmode="lin" valueType="num">
                                      <p:cBhvr additive="base">
                                        <p:cTn id="395" dur="2500"/>
                                        <p:tgtEl>
                                          <p:spTgt spid="41"/>
                                        </p:tgtEl>
                                        <p:attrNameLst>
                                          <p:attrName>ppt_y</p:attrName>
                                        </p:attrNameLst>
                                      </p:cBhvr>
                                      <p:tavLst>
                                        <p:tav tm="0">
                                          <p:val>
                                            <p:strVal val="ppt_y"/>
                                          </p:val>
                                        </p:tav>
                                        <p:tav tm="100000">
                                          <p:val>
                                            <p:strVal val="0-ppt_h/2"/>
                                          </p:val>
                                        </p:tav>
                                      </p:tavLst>
                                    </p:anim>
                                    <p:set>
                                      <p:cBhvr>
                                        <p:cTn id="396" dur="1" fill="hold">
                                          <p:stCondLst>
                                            <p:cond delay="2499"/>
                                          </p:stCondLst>
                                        </p:cTn>
                                        <p:tgtEl>
                                          <p:spTgt spid="41"/>
                                        </p:tgtEl>
                                        <p:attrNameLst>
                                          <p:attrName>style.visibility</p:attrName>
                                        </p:attrNameLst>
                                      </p:cBhvr>
                                      <p:to>
                                        <p:strVal val="hidden"/>
                                      </p:to>
                                    </p:set>
                                  </p:childTnLst>
                                </p:cTn>
                              </p:par>
                              <p:par>
                                <p:cTn id="397" presetID="2" presetClass="exit" presetSubtype="1" fill="hold" nodeType="withEffect">
                                  <p:stCondLst>
                                    <p:cond delay="0"/>
                                  </p:stCondLst>
                                  <p:childTnLst>
                                    <p:anim calcmode="lin" valueType="num">
                                      <p:cBhvr additive="base">
                                        <p:cTn id="398" dur="2500"/>
                                        <p:tgtEl>
                                          <p:spTgt spid="42"/>
                                        </p:tgtEl>
                                        <p:attrNameLst>
                                          <p:attrName>ppt_x</p:attrName>
                                        </p:attrNameLst>
                                      </p:cBhvr>
                                      <p:tavLst>
                                        <p:tav tm="0">
                                          <p:val>
                                            <p:strVal val="ppt_x"/>
                                          </p:val>
                                        </p:tav>
                                        <p:tav tm="100000">
                                          <p:val>
                                            <p:strVal val="ppt_x"/>
                                          </p:val>
                                        </p:tav>
                                      </p:tavLst>
                                    </p:anim>
                                    <p:anim calcmode="lin" valueType="num">
                                      <p:cBhvr additive="base">
                                        <p:cTn id="399" dur="2500"/>
                                        <p:tgtEl>
                                          <p:spTgt spid="42"/>
                                        </p:tgtEl>
                                        <p:attrNameLst>
                                          <p:attrName>ppt_y</p:attrName>
                                        </p:attrNameLst>
                                      </p:cBhvr>
                                      <p:tavLst>
                                        <p:tav tm="0">
                                          <p:val>
                                            <p:strVal val="ppt_y"/>
                                          </p:val>
                                        </p:tav>
                                        <p:tav tm="100000">
                                          <p:val>
                                            <p:strVal val="0-ppt_h/2"/>
                                          </p:val>
                                        </p:tav>
                                      </p:tavLst>
                                    </p:anim>
                                    <p:set>
                                      <p:cBhvr>
                                        <p:cTn id="400" dur="1" fill="hold">
                                          <p:stCondLst>
                                            <p:cond delay="2499"/>
                                          </p:stCondLst>
                                        </p:cTn>
                                        <p:tgtEl>
                                          <p:spTgt spid="42"/>
                                        </p:tgtEl>
                                        <p:attrNameLst>
                                          <p:attrName>style.visibility</p:attrName>
                                        </p:attrNameLst>
                                      </p:cBhvr>
                                      <p:to>
                                        <p:strVal val="hidden"/>
                                      </p:to>
                                    </p:set>
                                  </p:childTnLst>
                                </p:cTn>
                              </p:par>
                              <p:par>
                                <p:cTn id="401" presetID="2" presetClass="exit" presetSubtype="1" fill="hold" nodeType="withEffect">
                                  <p:stCondLst>
                                    <p:cond delay="0"/>
                                  </p:stCondLst>
                                  <p:childTnLst>
                                    <p:anim calcmode="lin" valueType="num">
                                      <p:cBhvr additive="base">
                                        <p:cTn id="402" dur="2500"/>
                                        <p:tgtEl>
                                          <p:spTgt spid="35"/>
                                        </p:tgtEl>
                                        <p:attrNameLst>
                                          <p:attrName>ppt_x</p:attrName>
                                        </p:attrNameLst>
                                      </p:cBhvr>
                                      <p:tavLst>
                                        <p:tav tm="0">
                                          <p:val>
                                            <p:strVal val="ppt_x"/>
                                          </p:val>
                                        </p:tav>
                                        <p:tav tm="100000">
                                          <p:val>
                                            <p:strVal val="ppt_x"/>
                                          </p:val>
                                        </p:tav>
                                      </p:tavLst>
                                    </p:anim>
                                    <p:anim calcmode="lin" valueType="num">
                                      <p:cBhvr additive="base">
                                        <p:cTn id="403" dur="2500"/>
                                        <p:tgtEl>
                                          <p:spTgt spid="35"/>
                                        </p:tgtEl>
                                        <p:attrNameLst>
                                          <p:attrName>ppt_y</p:attrName>
                                        </p:attrNameLst>
                                      </p:cBhvr>
                                      <p:tavLst>
                                        <p:tav tm="0">
                                          <p:val>
                                            <p:strVal val="ppt_y"/>
                                          </p:val>
                                        </p:tav>
                                        <p:tav tm="100000">
                                          <p:val>
                                            <p:strVal val="0-ppt_h/2"/>
                                          </p:val>
                                        </p:tav>
                                      </p:tavLst>
                                    </p:anim>
                                    <p:set>
                                      <p:cBhvr>
                                        <p:cTn id="404" dur="1" fill="hold">
                                          <p:stCondLst>
                                            <p:cond delay="2499"/>
                                          </p:stCondLst>
                                        </p:cTn>
                                        <p:tgtEl>
                                          <p:spTgt spid="35"/>
                                        </p:tgtEl>
                                        <p:attrNameLst>
                                          <p:attrName>style.visibility</p:attrName>
                                        </p:attrNameLst>
                                      </p:cBhvr>
                                      <p:to>
                                        <p:strVal val="hidden"/>
                                      </p:to>
                                    </p:set>
                                  </p:childTnLst>
                                </p:cTn>
                              </p:par>
                              <p:par>
                                <p:cTn id="405" presetID="2" presetClass="exit" presetSubtype="1" fill="hold" nodeType="withEffect">
                                  <p:stCondLst>
                                    <p:cond delay="0"/>
                                  </p:stCondLst>
                                  <p:childTnLst>
                                    <p:anim calcmode="lin" valueType="num">
                                      <p:cBhvr additive="base">
                                        <p:cTn id="406" dur="2500"/>
                                        <p:tgtEl>
                                          <p:spTgt spid="36"/>
                                        </p:tgtEl>
                                        <p:attrNameLst>
                                          <p:attrName>ppt_x</p:attrName>
                                        </p:attrNameLst>
                                      </p:cBhvr>
                                      <p:tavLst>
                                        <p:tav tm="0">
                                          <p:val>
                                            <p:strVal val="ppt_x"/>
                                          </p:val>
                                        </p:tav>
                                        <p:tav tm="100000">
                                          <p:val>
                                            <p:strVal val="ppt_x"/>
                                          </p:val>
                                        </p:tav>
                                      </p:tavLst>
                                    </p:anim>
                                    <p:anim calcmode="lin" valueType="num">
                                      <p:cBhvr additive="base">
                                        <p:cTn id="407" dur="2500"/>
                                        <p:tgtEl>
                                          <p:spTgt spid="36"/>
                                        </p:tgtEl>
                                        <p:attrNameLst>
                                          <p:attrName>ppt_y</p:attrName>
                                        </p:attrNameLst>
                                      </p:cBhvr>
                                      <p:tavLst>
                                        <p:tav tm="0">
                                          <p:val>
                                            <p:strVal val="ppt_y"/>
                                          </p:val>
                                        </p:tav>
                                        <p:tav tm="100000">
                                          <p:val>
                                            <p:strVal val="0-ppt_h/2"/>
                                          </p:val>
                                        </p:tav>
                                      </p:tavLst>
                                    </p:anim>
                                    <p:set>
                                      <p:cBhvr>
                                        <p:cTn id="408" dur="1" fill="hold">
                                          <p:stCondLst>
                                            <p:cond delay="2499"/>
                                          </p:stCondLst>
                                        </p:cTn>
                                        <p:tgtEl>
                                          <p:spTgt spid="36"/>
                                        </p:tgtEl>
                                        <p:attrNameLst>
                                          <p:attrName>style.visibility</p:attrName>
                                        </p:attrNameLst>
                                      </p:cBhvr>
                                      <p:to>
                                        <p:strVal val="hidden"/>
                                      </p:to>
                                    </p:set>
                                  </p:childTnLst>
                                </p:cTn>
                              </p:par>
                              <p:par>
                                <p:cTn id="409" presetID="2" presetClass="exit" presetSubtype="1" fill="hold" nodeType="withEffect">
                                  <p:stCondLst>
                                    <p:cond delay="0"/>
                                  </p:stCondLst>
                                  <p:childTnLst>
                                    <p:anim calcmode="lin" valueType="num">
                                      <p:cBhvr additive="base">
                                        <p:cTn id="410" dur="2500"/>
                                        <p:tgtEl>
                                          <p:spTgt spid="29"/>
                                        </p:tgtEl>
                                        <p:attrNameLst>
                                          <p:attrName>ppt_x</p:attrName>
                                        </p:attrNameLst>
                                      </p:cBhvr>
                                      <p:tavLst>
                                        <p:tav tm="0">
                                          <p:val>
                                            <p:strVal val="ppt_x"/>
                                          </p:val>
                                        </p:tav>
                                        <p:tav tm="100000">
                                          <p:val>
                                            <p:strVal val="ppt_x"/>
                                          </p:val>
                                        </p:tav>
                                      </p:tavLst>
                                    </p:anim>
                                    <p:anim calcmode="lin" valueType="num">
                                      <p:cBhvr additive="base">
                                        <p:cTn id="411" dur="2500"/>
                                        <p:tgtEl>
                                          <p:spTgt spid="29"/>
                                        </p:tgtEl>
                                        <p:attrNameLst>
                                          <p:attrName>ppt_y</p:attrName>
                                        </p:attrNameLst>
                                      </p:cBhvr>
                                      <p:tavLst>
                                        <p:tav tm="0">
                                          <p:val>
                                            <p:strVal val="ppt_y"/>
                                          </p:val>
                                        </p:tav>
                                        <p:tav tm="100000">
                                          <p:val>
                                            <p:strVal val="0-ppt_h/2"/>
                                          </p:val>
                                        </p:tav>
                                      </p:tavLst>
                                    </p:anim>
                                    <p:set>
                                      <p:cBhvr>
                                        <p:cTn id="412" dur="1" fill="hold">
                                          <p:stCondLst>
                                            <p:cond delay="2499"/>
                                          </p:stCondLst>
                                        </p:cTn>
                                        <p:tgtEl>
                                          <p:spTgt spid="29"/>
                                        </p:tgtEl>
                                        <p:attrNameLst>
                                          <p:attrName>style.visibility</p:attrName>
                                        </p:attrNameLst>
                                      </p:cBhvr>
                                      <p:to>
                                        <p:strVal val="hidden"/>
                                      </p:to>
                                    </p:set>
                                  </p:childTnLst>
                                </p:cTn>
                              </p:par>
                              <p:par>
                                <p:cTn id="413" presetID="2" presetClass="exit" presetSubtype="1" fill="hold" nodeType="withEffect">
                                  <p:stCondLst>
                                    <p:cond delay="0"/>
                                  </p:stCondLst>
                                  <p:childTnLst>
                                    <p:anim calcmode="lin" valueType="num">
                                      <p:cBhvr additive="base">
                                        <p:cTn id="414" dur="2500"/>
                                        <p:tgtEl>
                                          <p:spTgt spid="30"/>
                                        </p:tgtEl>
                                        <p:attrNameLst>
                                          <p:attrName>ppt_x</p:attrName>
                                        </p:attrNameLst>
                                      </p:cBhvr>
                                      <p:tavLst>
                                        <p:tav tm="0">
                                          <p:val>
                                            <p:strVal val="ppt_x"/>
                                          </p:val>
                                        </p:tav>
                                        <p:tav tm="100000">
                                          <p:val>
                                            <p:strVal val="ppt_x"/>
                                          </p:val>
                                        </p:tav>
                                      </p:tavLst>
                                    </p:anim>
                                    <p:anim calcmode="lin" valueType="num">
                                      <p:cBhvr additive="base">
                                        <p:cTn id="415" dur="2500"/>
                                        <p:tgtEl>
                                          <p:spTgt spid="30"/>
                                        </p:tgtEl>
                                        <p:attrNameLst>
                                          <p:attrName>ppt_y</p:attrName>
                                        </p:attrNameLst>
                                      </p:cBhvr>
                                      <p:tavLst>
                                        <p:tav tm="0">
                                          <p:val>
                                            <p:strVal val="ppt_y"/>
                                          </p:val>
                                        </p:tav>
                                        <p:tav tm="100000">
                                          <p:val>
                                            <p:strVal val="0-ppt_h/2"/>
                                          </p:val>
                                        </p:tav>
                                      </p:tavLst>
                                    </p:anim>
                                    <p:set>
                                      <p:cBhvr>
                                        <p:cTn id="416" dur="1" fill="hold">
                                          <p:stCondLst>
                                            <p:cond delay="2499"/>
                                          </p:stCondLst>
                                        </p:cTn>
                                        <p:tgtEl>
                                          <p:spTgt spid="30"/>
                                        </p:tgtEl>
                                        <p:attrNameLst>
                                          <p:attrName>style.visibility</p:attrName>
                                        </p:attrNameLst>
                                      </p:cBhvr>
                                      <p:to>
                                        <p:strVal val="hidden"/>
                                      </p:to>
                                    </p:set>
                                  </p:childTnLst>
                                </p:cTn>
                              </p:par>
                              <p:par>
                                <p:cTn id="417" presetID="2" presetClass="exit" presetSubtype="1" fill="hold" nodeType="withEffect">
                                  <p:stCondLst>
                                    <p:cond delay="0"/>
                                  </p:stCondLst>
                                  <p:childTnLst>
                                    <p:anim calcmode="lin" valueType="num">
                                      <p:cBhvr additive="base">
                                        <p:cTn id="418" dur="2500"/>
                                        <p:tgtEl>
                                          <p:spTgt spid="85"/>
                                        </p:tgtEl>
                                        <p:attrNameLst>
                                          <p:attrName>ppt_x</p:attrName>
                                        </p:attrNameLst>
                                      </p:cBhvr>
                                      <p:tavLst>
                                        <p:tav tm="0">
                                          <p:val>
                                            <p:strVal val="ppt_x"/>
                                          </p:val>
                                        </p:tav>
                                        <p:tav tm="100000">
                                          <p:val>
                                            <p:strVal val="ppt_x"/>
                                          </p:val>
                                        </p:tav>
                                      </p:tavLst>
                                    </p:anim>
                                    <p:anim calcmode="lin" valueType="num">
                                      <p:cBhvr additive="base">
                                        <p:cTn id="419" dur="2500"/>
                                        <p:tgtEl>
                                          <p:spTgt spid="85"/>
                                        </p:tgtEl>
                                        <p:attrNameLst>
                                          <p:attrName>ppt_y</p:attrName>
                                        </p:attrNameLst>
                                      </p:cBhvr>
                                      <p:tavLst>
                                        <p:tav tm="0">
                                          <p:val>
                                            <p:strVal val="ppt_y"/>
                                          </p:val>
                                        </p:tav>
                                        <p:tav tm="100000">
                                          <p:val>
                                            <p:strVal val="0-ppt_h/2"/>
                                          </p:val>
                                        </p:tav>
                                      </p:tavLst>
                                    </p:anim>
                                    <p:set>
                                      <p:cBhvr>
                                        <p:cTn id="420" dur="1" fill="hold">
                                          <p:stCondLst>
                                            <p:cond delay="2499"/>
                                          </p:stCondLst>
                                        </p:cTn>
                                        <p:tgtEl>
                                          <p:spTgt spid="85"/>
                                        </p:tgtEl>
                                        <p:attrNameLst>
                                          <p:attrName>style.visibility</p:attrName>
                                        </p:attrNameLst>
                                      </p:cBhvr>
                                      <p:to>
                                        <p:strVal val="hidden"/>
                                      </p:to>
                                    </p:set>
                                  </p:childTnLst>
                                </p:cTn>
                              </p:par>
                              <p:par>
                                <p:cTn id="421" presetID="2" presetClass="exit" presetSubtype="1" fill="hold" nodeType="withEffect">
                                  <p:stCondLst>
                                    <p:cond delay="0"/>
                                  </p:stCondLst>
                                  <p:childTnLst>
                                    <p:anim calcmode="lin" valueType="num">
                                      <p:cBhvr additive="base">
                                        <p:cTn id="422" dur="2500"/>
                                        <p:tgtEl>
                                          <p:spTgt spid="86"/>
                                        </p:tgtEl>
                                        <p:attrNameLst>
                                          <p:attrName>ppt_x</p:attrName>
                                        </p:attrNameLst>
                                      </p:cBhvr>
                                      <p:tavLst>
                                        <p:tav tm="0">
                                          <p:val>
                                            <p:strVal val="ppt_x"/>
                                          </p:val>
                                        </p:tav>
                                        <p:tav tm="100000">
                                          <p:val>
                                            <p:strVal val="ppt_x"/>
                                          </p:val>
                                        </p:tav>
                                      </p:tavLst>
                                    </p:anim>
                                    <p:anim calcmode="lin" valueType="num">
                                      <p:cBhvr additive="base">
                                        <p:cTn id="423" dur="2500"/>
                                        <p:tgtEl>
                                          <p:spTgt spid="86"/>
                                        </p:tgtEl>
                                        <p:attrNameLst>
                                          <p:attrName>ppt_y</p:attrName>
                                        </p:attrNameLst>
                                      </p:cBhvr>
                                      <p:tavLst>
                                        <p:tav tm="0">
                                          <p:val>
                                            <p:strVal val="ppt_y"/>
                                          </p:val>
                                        </p:tav>
                                        <p:tav tm="100000">
                                          <p:val>
                                            <p:strVal val="0-ppt_h/2"/>
                                          </p:val>
                                        </p:tav>
                                      </p:tavLst>
                                    </p:anim>
                                    <p:set>
                                      <p:cBhvr>
                                        <p:cTn id="424" dur="1" fill="hold">
                                          <p:stCondLst>
                                            <p:cond delay="2499"/>
                                          </p:stCondLst>
                                        </p:cTn>
                                        <p:tgtEl>
                                          <p:spTgt spid="86"/>
                                        </p:tgtEl>
                                        <p:attrNameLst>
                                          <p:attrName>style.visibility</p:attrName>
                                        </p:attrNameLst>
                                      </p:cBhvr>
                                      <p:to>
                                        <p:strVal val="hidden"/>
                                      </p:to>
                                    </p:set>
                                  </p:childTnLst>
                                </p:cTn>
                              </p:par>
                              <p:par>
                                <p:cTn id="425" presetID="2" presetClass="exit" presetSubtype="1" fill="hold" nodeType="withEffect">
                                  <p:stCondLst>
                                    <p:cond delay="0"/>
                                  </p:stCondLst>
                                  <p:childTnLst>
                                    <p:anim calcmode="lin" valueType="num">
                                      <p:cBhvr additive="base">
                                        <p:cTn id="426" dur="2500"/>
                                        <p:tgtEl>
                                          <p:spTgt spid="79"/>
                                        </p:tgtEl>
                                        <p:attrNameLst>
                                          <p:attrName>ppt_x</p:attrName>
                                        </p:attrNameLst>
                                      </p:cBhvr>
                                      <p:tavLst>
                                        <p:tav tm="0">
                                          <p:val>
                                            <p:strVal val="ppt_x"/>
                                          </p:val>
                                        </p:tav>
                                        <p:tav tm="100000">
                                          <p:val>
                                            <p:strVal val="ppt_x"/>
                                          </p:val>
                                        </p:tav>
                                      </p:tavLst>
                                    </p:anim>
                                    <p:anim calcmode="lin" valueType="num">
                                      <p:cBhvr additive="base">
                                        <p:cTn id="427" dur="2500"/>
                                        <p:tgtEl>
                                          <p:spTgt spid="79"/>
                                        </p:tgtEl>
                                        <p:attrNameLst>
                                          <p:attrName>ppt_y</p:attrName>
                                        </p:attrNameLst>
                                      </p:cBhvr>
                                      <p:tavLst>
                                        <p:tav tm="0">
                                          <p:val>
                                            <p:strVal val="ppt_y"/>
                                          </p:val>
                                        </p:tav>
                                        <p:tav tm="100000">
                                          <p:val>
                                            <p:strVal val="0-ppt_h/2"/>
                                          </p:val>
                                        </p:tav>
                                      </p:tavLst>
                                    </p:anim>
                                    <p:set>
                                      <p:cBhvr>
                                        <p:cTn id="428" dur="1" fill="hold">
                                          <p:stCondLst>
                                            <p:cond delay="2499"/>
                                          </p:stCondLst>
                                        </p:cTn>
                                        <p:tgtEl>
                                          <p:spTgt spid="79"/>
                                        </p:tgtEl>
                                        <p:attrNameLst>
                                          <p:attrName>style.visibility</p:attrName>
                                        </p:attrNameLst>
                                      </p:cBhvr>
                                      <p:to>
                                        <p:strVal val="hidden"/>
                                      </p:to>
                                    </p:set>
                                  </p:childTnLst>
                                </p:cTn>
                              </p:par>
                              <p:par>
                                <p:cTn id="429" presetID="2" presetClass="exit" presetSubtype="1" fill="hold" nodeType="withEffect">
                                  <p:stCondLst>
                                    <p:cond delay="0"/>
                                  </p:stCondLst>
                                  <p:childTnLst>
                                    <p:anim calcmode="lin" valueType="num">
                                      <p:cBhvr additive="base">
                                        <p:cTn id="430" dur="2500"/>
                                        <p:tgtEl>
                                          <p:spTgt spid="80"/>
                                        </p:tgtEl>
                                        <p:attrNameLst>
                                          <p:attrName>ppt_x</p:attrName>
                                        </p:attrNameLst>
                                      </p:cBhvr>
                                      <p:tavLst>
                                        <p:tav tm="0">
                                          <p:val>
                                            <p:strVal val="ppt_x"/>
                                          </p:val>
                                        </p:tav>
                                        <p:tav tm="100000">
                                          <p:val>
                                            <p:strVal val="ppt_x"/>
                                          </p:val>
                                        </p:tav>
                                      </p:tavLst>
                                    </p:anim>
                                    <p:anim calcmode="lin" valueType="num">
                                      <p:cBhvr additive="base">
                                        <p:cTn id="431" dur="2500"/>
                                        <p:tgtEl>
                                          <p:spTgt spid="80"/>
                                        </p:tgtEl>
                                        <p:attrNameLst>
                                          <p:attrName>ppt_y</p:attrName>
                                        </p:attrNameLst>
                                      </p:cBhvr>
                                      <p:tavLst>
                                        <p:tav tm="0">
                                          <p:val>
                                            <p:strVal val="ppt_y"/>
                                          </p:val>
                                        </p:tav>
                                        <p:tav tm="100000">
                                          <p:val>
                                            <p:strVal val="0-ppt_h/2"/>
                                          </p:val>
                                        </p:tav>
                                      </p:tavLst>
                                    </p:anim>
                                    <p:set>
                                      <p:cBhvr>
                                        <p:cTn id="432" dur="1" fill="hold">
                                          <p:stCondLst>
                                            <p:cond delay="2499"/>
                                          </p:stCondLst>
                                        </p:cTn>
                                        <p:tgtEl>
                                          <p:spTgt spid="80"/>
                                        </p:tgtEl>
                                        <p:attrNameLst>
                                          <p:attrName>style.visibility</p:attrName>
                                        </p:attrNameLst>
                                      </p:cBhvr>
                                      <p:to>
                                        <p:strVal val="hidden"/>
                                      </p:to>
                                    </p:set>
                                  </p:childTnLst>
                                </p:cTn>
                              </p:par>
                              <p:par>
                                <p:cTn id="433" presetID="2" presetClass="exit" presetSubtype="1" fill="hold" nodeType="withEffect">
                                  <p:stCondLst>
                                    <p:cond delay="0"/>
                                  </p:stCondLst>
                                  <p:childTnLst>
                                    <p:anim calcmode="lin" valueType="num">
                                      <p:cBhvr additive="base">
                                        <p:cTn id="434" dur="2500"/>
                                        <p:tgtEl>
                                          <p:spTgt spid="73"/>
                                        </p:tgtEl>
                                        <p:attrNameLst>
                                          <p:attrName>ppt_x</p:attrName>
                                        </p:attrNameLst>
                                      </p:cBhvr>
                                      <p:tavLst>
                                        <p:tav tm="0">
                                          <p:val>
                                            <p:strVal val="ppt_x"/>
                                          </p:val>
                                        </p:tav>
                                        <p:tav tm="100000">
                                          <p:val>
                                            <p:strVal val="ppt_x"/>
                                          </p:val>
                                        </p:tav>
                                      </p:tavLst>
                                    </p:anim>
                                    <p:anim calcmode="lin" valueType="num">
                                      <p:cBhvr additive="base">
                                        <p:cTn id="435" dur="2500"/>
                                        <p:tgtEl>
                                          <p:spTgt spid="73"/>
                                        </p:tgtEl>
                                        <p:attrNameLst>
                                          <p:attrName>ppt_y</p:attrName>
                                        </p:attrNameLst>
                                      </p:cBhvr>
                                      <p:tavLst>
                                        <p:tav tm="0">
                                          <p:val>
                                            <p:strVal val="ppt_y"/>
                                          </p:val>
                                        </p:tav>
                                        <p:tav tm="100000">
                                          <p:val>
                                            <p:strVal val="0-ppt_h/2"/>
                                          </p:val>
                                        </p:tav>
                                      </p:tavLst>
                                    </p:anim>
                                    <p:set>
                                      <p:cBhvr>
                                        <p:cTn id="436" dur="1" fill="hold">
                                          <p:stCondLst>
                                            <p:cond delay="2499"/>
                                          </p:stCondLst>
                                        </p:cTn>
                                        <p:tgtEl>
                                          <p:spTgt spid="73"/>
                                        </p:tgtEl>
                                        <p:attrNameLst>
                                          <p:attrName>style.visibility</p:attrName>
                                        </p:attrNameLst>
                                      </p:cBhvr>
                                      <p:to>
                                        <p:strVal val="hidden"/>
                                      </p:to>
                                    </p:set>
                                  </p:childTnLst>
                                </p:cTn>
                              </p:par>
                              <p:par>
                                <p:cTn id="437" presetID="2" presetClass="exit" presetSubtype="1" fill="hold" nodeType="withEffect">
                                  <p:stCondLst>
                                    <p:cond delay="0"/>
                                  </p:stCondLst>
                                  <p:childTnLst>
                                    <p:anim calcmode="lin" valueType="num">
                                      <p:cBhvr additive="base">
                                        <p:cTn id="438" dur="2500"/>
                                        <p:tgtEl>
                                          <p:spTgt spid="74"/>
                                        </p:tgtEl>
                                        <p:attrNameLst>
                                          <p:attrName>ppt_x</p:attrName>
                                        </p:attrNameLst>
                                      </p:cBhvr>
                                      <p:tavLst>
                                        <p:tav tm="0">
                                          <p:val>
                                            <p:strVal val="ppt_x"/>
                                          </p:val>
                                        </p:tav>
                                        <p:tav tm="100000">
                                          <p:val>
                                            <p:strVal val="ppt_x"/>
                                          </p:val>
                                        </p:tav>
                                      </p:tavLst>
                                    </p:anim>
                                    <p:anim calcmode="lin" valueType="num">
                                      <p:cBhvr additive="base">
                                        <p:cTn id="439" dur="2500"/>
                                        <p:tgtEl>
                                          <p:spTgt spid="74"/>
                                        </p:tgtEl>
                                        <p:attrNameLst>
                                          <p:attrName>ppt_y</p:attrName>
                                        </p:attrNameLst>
                                      </p:cBhvr>
                                      <p:tavLst>
                                        <p:tav tm="0">
                                          <p:val>
                                            <p:strVal val="ppt_y"/>
                                          </p:val>
                                        </p:tav>
                                        <p:tav tm="100000">
                                          <p:val>
                                            <p:strVal val="0-ppt_h/2"/>
                                          </p:val>
                                        </p:tav>
                                      </p:tavLst>
                                    </p:anim>
                                    <p:set>
                                      <p:cBhvr>
                                        <p:cTn id="440" dur="1" fill="hold">
                                          <p:stCondLst>
                                            <p:cond delay="2499"/>
                                          </p:stCondLst>
                                        </p:cTn>
                                        <p:tgtEl>
                                          <p:spTgt spid="74"/>
                                        </p:tgtEl>
                                        <p:attrNameLst>
                                          <p:attrName>style.visibility</p:attrName>
                                        </p:attrNameLst>
                                      </p:cBhvr>
                                      <p:to>
                                        <p:strVal val="hidden"/>
                                      </p:to>
                                    </p:set>
                                  </p:childTnLst>
                                </p:cTn>
                              </p:par>
                              <p:par>
                                <p:cTn id="441" presetID="2" presetClass="exit" presetSubtype="1" fill="hold" nodeType="withEffect">
                                  <p:stCondLst>
                                    <p:cond delay="0"/>
                                  </p:stCondLst>
                                  <p:childTnLst>
                                    <p:anim calcmode="lin" valueType="num">
                                      <p:cBhvr additive="base">
                                        <p:cTn id="442" dur="2500"/>
                                        <p:tgtEl>
                                          <p:spTgt spid="197"/>
                                        </p:tgtEl>
                                        <p:attrNameLst>
                                          <p:attrName>ppt_x</p:attrName>
                                        </p:attrNameLst>
                                      </p:cBhvr>
                                      <p:tavLst>
                                        <p:tav tm="0">
                                          <p:val>
                                            <p:strVal val="ppt_x"/>
                                          </p:val>
                                        </p:tav>
                                        <p:tav tm="100000">
                                          <p:val>
                                            <p:strVal val="ppt_x"/>
                                          </p:val>
                                        </p:tav>
                                      </p:tavLst>
                                    </p:anim>
                                    <p:anim calcmode="lin" valueType="num">
                                      <p:cBhvr additive="base">
                                        <p:cTn id="443" dur="2500"/>
                                        <p:tgtEl>
                                          <p:spTgt spid="197"/>
                                        </p:tgtEl>
                                        <p:attrNameLst>
                                          <p:attrName>ppt_y</p:attrName>
                                        </p:attrNameLst>
                                      </p:cBhvr>
                                      <p:tavLst>
                                        <p:tav tm="0">
                                          <p:val>
                                            <p:strVal val="ppt_y"/>
                                          </p:val>
                                        </p:tav>
                                        <p:tav tm="100000">
                                          <p:val>
                                            <p:strVal val="0-ppt_h/2"/>
                                          </p:val>
                                        </p:tav>
                                      </p:tavLst>
                                    </p:anim>
                                    <p:set>
                                      <p:cBhvr>
                                        <p:cTn id="444" dur="1" fill="hold">
                                          <p:stCondLst>
                                            <p:cond delay="2499"/>
                                          </p:stCondLst>
                                        </p:cTn>
                                        <p:tgtEl>
                                          <p:spTgt spid="197"/>
                                        </p:tgtEl>
                                        <p:attrNameLst>
                                          <p:attrName>style.visibility</p:attrName>
                                        </p:attrNameLst>
                                      </p:cBhvr>
                                      <p:to>
                                        <p:strVal val="hidden"/>
                                      </p:to>
                                    </p:set>
                                  </p:childTnLst>
                                </p:cTn>
                              </p:par>
                              <p:par>
                                <p:cTn id="445" presetID="2" presetClass="exit" presetSubtype="1" fill="hold" nodeType="withEffect">
                                  <p:stCondLst>
                                    <p:cond delay="0"/>
                                  </p:stCondLst>
                                  <p:childTnLst>
                                    <p:anim calcmode="lin" valueType="num">
                                      <p:cBhvr additive="base">
                                        <p:cTn id="446" dur="2500"/>
                                        <p:tgtEl>
                                          <p:spTgt spid="200"/>
                                        </p:tgtEl>
                                        <p:attrNameLst>
                                          <p:attrName>ppt_x</p:attrName>
                                        </p:attrNameLst>
                                      </p:cBhvr>
                                      <p:tavLst>
                                        <p:tav tm="0">
                                          <p:val>
                                            <p:strVal val="ppt_x"/>
                                          </p:val>
                                        </p:tav>
                                        <p:tav tm="100000">
                                          <p:val>
                                            <p:strVal val="ppt_x"/>
                                          </p:val>
                                        </p:tav>
                                      </p:tavLst>
                                    </p:anim>
                                    <p:anim calcmode="lin" valueType="num">
                                      <p:cBhvr additive="base">
                                        <p:cTn id="447" dur="2500"/>
                                        <p:tgtEl>
                                          <p:spTgt spid="200"/>
                                        </p:tgtEl>
                                        <p:attrNameLst>
                                          <p:attrName>ppt_y</p:attrName>
                                        </p:attrNameLst>
                                      </p:cBhvr>
                                      <p:tavLst>
                                        <p:tav tm="0">
                                          <p:val>
                                            <p:strVal val="ppt_y"/>
                                          </p:val>
                                        </p:tav>
                                        <p:tav tm="100000">
                                          <p:val>
                                            <p:strVal val="0-ppt_h/2"/>
                                          </p:val>
                                        </p:tav>
                                      </p:tavLst>
                                    </p:anim>
                                    <p:set>
                                      <p:cBhvr>
                                        <p:cTn id="448" dur="1" fill="hold">
                                          <p:stCondLst>
                                            <p:cond delay="2499"/>
                                          </p:stCondLst>
                                        </p:cTn>
                                        <p:tgtEl>
                                          <p:spTgt spid="200"/>
                                        </p:tgtEl>
                                        <p:attrNameLst>
                                          <p:attrName>style.visibility</p:attrName>
                                        </p:attrNameLst>
                                      </p:cBhvr>
                                      <p:to>
                                        <p:strVal val="hidden"/>
                                      </p:to>
                                    </p:set>
                                  </p:childTnLst>
                                </p:cTn>
                              </p:par>
                              <p:par>
                                <p:cTn id="449" presetID="2" presetClass="exit" presetSubtype="1" fill="hold" nodeType="withEffect">
                                  <p:stCondLst>
                                    <p:cond delay="0"/>
                                  </p:stCondLst>
                                  <p:childTnLst>
                                    <p:anim calcmode="lin" valueType="num">
                                      <p:cBhvr additive="base">
                                        <p:cTn id="450" dur="2500"/>
                                        <p:tgtEl>
                                          <p:spTgt spid="203"/>
                                        </p:tgtEl>
                                        <p:attrNameLst>
                                          <p:attrName>ppt_x</p:attrName>
                                        </p:attrNameLst>
                                      </p:cBhvr>
                                      <p:tavLst>
                                        <p:tav tm="0">
                                          <p:val>
                                            <p:strVal val="ppt_x"/>
                                          </p:val>
                                        </p:tav>
                                        <p:tav tm="100000">
                                          <p:val>
                                            <p:strVal val="ppt_x"/>
                                          </p:val>
                                        </p:tav>
                                      </p:tavLst>
                                    </p:anim>
                                    <p:anim calcmode="lin" valueType="num">
                                      <p:cBhvr additive="base">
                                        <p:cTn id="451" dur="2500"/>
                                        <p:tgtEl>
                                          <p:spTgt spid="203"/>
                                        </p:tgtEl>
                                        <p:attrNameLst>
                                          <p:attrName>ppt_y</p:attrName>
                                        </p:attrNameLst>
                                      </p:cBhvr>
                                      <p:tavLst>
                                        <p:tav tm="0">
                                          <p:val>
                                            <p:strVal val="ppt_y"/>
                                          </p:val>
                                        </p:tav>
                                        <p:tav tm="100000">
                                          <p:val>
                                            <p:strVal val="0-ppt_h/2"/>
                                          </p:val>
                                        </p:tav>
                                      </p:tavLst>
                                    </p:anim>
                                    <p:set>
                                      <p:cBhvr>
                                        <p:cTn id="452" dur="1" fill="hold">
                                          <p:stCondLst>
                                            <p:cond delay="2499"/>
                                          </p:stCondLst>
                                        </p:cTn>
                                        <p:tgtEl>
                                          <p:spTgt spid="203"/>
                                        </p:tgtEl>
                                        <p:attrNameLst>
                                          <p:attrName>style.visibility</p:attrName>
                                        </p:attrNameLst>
                                      </p:cBhvr>
                                      <p:to>
                                        <p:strVal val="hidden"/>
                                      </p:to>
                                    </p:set>
                                  </p:childTnLst>
                                </p:cTn>
                              </p:par>
                              <p:par>
                                <p:cTn id="453" presetID="2" presetClass="exit" presetSubtype="1" fill="hold" nodeType="withEffect">
                                  <p:stCondLst>
                                    <p:cond delay="0"/>
                                  </p:stCondLst>
                                  <p:childTnLst>
                                    <p:anim calcmode="lin" valueType="num">
                                      <p:cBhvr additive="base">
                                        <p:cTn id="454" dur="2500"/>
                                        <p:tgtEl>
                                          <p:spTgt spid="206"/>
                                        </p:tgtEl>
                                        <p:attrNameLst>
                                          <p:attrName>ppt_x</p:attrName>
                                        </p:attrNameLst>
                                      </p:cBhvr>
                                      <p:tavLst>
                                        <p:tav tm="0">
                                          <p:val>
                                            <p:strVal val="ppt_x"/>
                                          </p:val>
                                        </p:tav>
                                        <p:tav tm="100000">
                                          <p:val>
                                            <p:strVal val="ppt_x"/>
                                          </p:val>
                                        </p:tav>
                                      </p:tavLst>
                                    </p:anim>
                                    <p:anim calcmode="lin" valueType="num">
                                      <p:cBhvr additive="base">
                                        <p:cTn id="455" dur="2500"/>
                                        <p:tgtEl>
                                          <p:spTgt spid="206"/>
                                        </p:tgtEl>
                                        <p:attrNameLst>
                                          <p:attrName>ppt_y</p:attrName>
                                        </p:attrNameLst>
                                      </p:cBhvr>
                                      <p:tavLst>
                                        <p:tav tm="0">
                                          <p:val>
                                            <p:strVal val="ppt_y"/>
                                          </p:val>
                                        </p:tav>
                                        <p:tav tm="100000">
                                          <p:val>
                                            <p:strVal val="0-ppt_h/2"/>
                                          </p:val>
                                        </p:tav>
                                      </p:tavLst>
                                    </p:anim>
                                    <p:set>
                                      <p:cBhvr>
                                        <p:cTn id="456" dur="1" fill="hold">
                                          <p:stCondLst>
                                            <p:cond delay="2499"/>
                                          </p:stCondLst>
                                        </p:cTn>
                                        <p:tgtEl>
                                          <p:spTgt spid="206"/>
                                        </p:tgtEl>
                                        <p:attrNameLst>
                                          <p:attrName>style.visibility</p:attrName>
                                        </p:attrNameLst>
                                      </p:cBhvr>
                                      <p:to>
                                        <p:strVal val="hidden"/>
                                      </p:to>
                                    </p:set>
                                  </p:childTnLst>
                                </p:cTn>
                              </p:par>
                              <p:par>
                                <p:cTn id="457" presetID="2" presetClass="exit" presetSubtype="1" fill="hold" nodeType="withEffect">
                                  <p:stCondLst>
                                    <p:cond delay="0"/>
                                  </p:stCondLst>
                                  <p:childTnLst>
                                    <p:anim calcmode="lin" valueType="num">
                                      <p:cBhvr additive="base">
                                        <p:cTn id="458" dur="2500"/>
                                        <p:tgtEl>
                                          <p:spTgt spid="209"/>
                                        </p:tgtEl>
                                        <p:attrNameLst>
                                          <p:attrName>ppt_x</p:attrName>
                                        </p:attrNameLst>
                                      </p:cBhvr>
                                      <p:tavLst>
                                        <p:tav tm="0">
                                          <p:val>
                                            <p:strVal val="ppt_x"/>
                                          </p:val>
                                        </p:tav>
                                        <p:tav tm="100000">
                                          <p:val>
                                            <p:strVal val="ppt_x"/>
                                          </p:val>
                                        </p:tav>
                                      </p:tavLst>
                                    </p:anim>
                                    <p:anim calcmode="lin" valueType="num">
                                      <p:cBhvr additive="base">
                                        <p:cTn id="459" dur="2500"/>
                                        <p:tgtEl>
                                          <p:spTgt spid="209"/>
                                        </p:tgtEl>
                                        <p:attrNameLst>
                                          <p:attrName>ppt_y</p:attrName>
                                        </p:attrNameLst>
                                      </p:cBhvr>
                                      <p:tavLst>
                                        <p:tav tm="0">
                                          <p:val>
                                            <p:strVal val="ppt_y"/>
                                          </p:val>
                                        </p:tav>
                                        <p:tav tm="100000">
                                          <p:val>
                                            <p:strVal val="0-ppt_h/2"/>
                                          </p:val>
                                        </p:tav>
                                      </p:tavLst>
                                    </p:anim>
                                    <p:set>
                                      <p:cBhvr>
                                        <p:cTn id="460" dur="1" fill="hold">
                                          <p:stCondLst>
                                            <p:cond delay="2499"/>
                                          </p:stCondLst>
                                        </p:cTn>
                                        <p:tgtEl>
                                          <p:spTgt spid="209"/>
                                        </p:tgtEl>
                                        <p:attrNameLst>
                                          <p:attrName>style.visibility</p:attrName>
                                        </p:attrNameLst>
                                      </p:cBhvr>
                                      <p:to>
                                        <p:strVal val="hidden"/>
                                      </p:to>
                                    </p:set>
                                  </p:childTnLst>
                                </p:cTn>
                              </p:par>
                              <p:par>
                                <p:cTn id="461" presetID="2" presetClass="exit" presetSubtype="1" fill="hold" nodeType="withEffect">
                                  <p:stCondLst>
                                    <p:cond delay="0"/>
                                  </p:stCondLst>
                                  <p:childTnLst>
                                    <p:anim calcmode="lin" valueType="num">
                                      <p:cBhvr additive="base">
                                        <p:cTn id="462" dur="2500"/>
                                        <p:tgtEl>
                                          <p:spTgt spid="212"/>
                                        </p:tgtEl>
                                        <p:attrNameLst>
                                          <p:attrName>ppt_x</p:attrName>
                                        </p:attrNameLst>
                                      </p:cBhvr>
                                      <p:tavLst>
                                        <p:tav tm="0">
                                          <p:val>
                                            <p:strVal val="ppt_x"/>
                                          </p:val>
                                        </p:tav>
                                        <p:tav tm="100000">
                                          <p:val>
                                            <p:strVal val="ppt_x"/>
                                          </p:val>
                                        </p:tav>
                                      </p:tavLst>
                                    </p:anim>
                                    <p:anim calcmode="lin" valueType="num">
                                      <p:cBhvr additive="base">
                                        <p:cTn id="463" dur="2500"/>
                                        <p:tgtEl>
                                          <p:spTgt spid="212"/>
                                        </p:tgtEl>
                                        <p:attrNameLst>
                                          <p:attrName>ppt_y</p:attrName>
                                        </p:attrNameLst>
                                      </p:cBhvr>
                                      <p:tavLst>
                                        <p:tav tm="0">
                                          <p:val>
                                            <p:strVal val="ppt_y"/>
                                          </p:val>
                                        </p:tav>
                                        <p:tav tm="100000">
                                          <p:val>
                                            <p:strVal val="0-ppt_h/2"/>
                                          </p:val>
                                        </p:tav>
                                      </p:tavLst>
                                    </p:anim>
                                    <p:set>
                                      <p:cBhvr>
                                        <p:cTn id="464" dur="1" fill="hold">
                                          <p:stCondLst>
                                            <p:cond delay="2499"/>
                                          </p:stCondLst>
                                        </p:cTn>
                                        <p:tgtEl>
                                          <p:spTgt spid="212"/>
                                        </p:tgtEl>
                                        <p:attrNameLst>
                                          <p:attrName>style.visibility</p:attrName>
                                        </p:attrNameLst>
                                      </p:cBhvr>
                                      <p:to>
                                        <p:strVal val="hidden"/>
                                      </p:to>
                                    </p:set>
                                  </p:childTnLst>
                                </p:cTn>
                              </p:par>
                              <p:par>
                                <p:cTn id="465" presetID="2" presetClass="exit" presetSubtype="1" fill="hold" nodeType="withEffect">
                                  <p:stCondLst>
                                    <p:cond delay="0"/>
                                  </p:stCondLst>
                                  <p:childTnLst>
                                    <p:anim calcmode="lin" valueType="num">
                                      <p:cBhvr additive="base">
                                        <p:cTn id="466" dur="2500"/>
                                        <p:tgtEl>
                                          <p:spTgt spid="233"/>
                                        </p:tgtEl>
                                        <p:attrNameLst>
                                          <p:attrName>ppt_x</p:attrName>
                                        </p:attrNameLst>
                                      </p:cBhvr>
                                      <p:tavLst>
                                        <p:tav tm="0">
                                          <p:val>
                                            <p:strVal val="ppt_x"/>
                                          </p:val>
                                        </p:tav>
                                        <p:tav tm="100000">
                                          <p:val>
                                            <p:strVal val="ppt_x"/>
                                          </p:val>
                                        </p:tav>
                                      </p:tavLst>
                                    </p:anim>
                                    <p:anim calcmode="lin" valueType="num">
                                      <p:cBhvr additive="base">
                                        <p:cTn id="467" dur="2500"/>
                                        <p:tgtEl>
                                          <p:spTgt spid="233"/>
                                        </p:tgtEl>
                                        <p:attrNameLst>
                                          <p:attrName>ppt_y</p:attrName>
                                        </p:attrNameLst>
                                      </p:cBhvr>
                                      <p:tavLst>
                                        <p:tav tm="0">
                                          <p:val>
                                            <p:strVal val="ppt_y"/>
                                          </p:val>
                                        </p:tav>
                                        <p:tav tm="100000">
                                          <p:val>
                                            <p:strVal val="0-ppt_h/2"/>
                                          </p:val>
                                        </p:tav>
                                      </p:tavLst>
                                    </p:anim>
                                    <p:set>
                                      <p:cBhvr>
                                        <p:cTn id="468" dur="1" fill="hold">
                                          <p:stCondLst>
                                            <p:cond delay="2499"/>
                                          </p:stCondLst>
                                        </p:cTn>
                                        <p:tgtEl>
                                          <p:spTgt spid="233"/>
                                        </p:tgtEl>
                                        <p:attrNameLst>
                                          <p:attrName>style.visibility</p:attrName>
                                        </p:attrNameLst>
                                      </p:cBhvr>
                                      <p:to>
                                        <p:strVal val="hidden"/>
                                      </p:to>
                                    </p:set>
                                  </p:childTnLst>
                                </p:cTn>
                              </p:par>
                              <p:par>
                                <p:cTn id="469" presetID="2" presetClass="exit" presetSubtype="1" fill="hold" nodeType="withEffect">
                                  <p:stCondLst>
                                    <p:cond delay="0"/>
                                  </p:stCondLst>
                                  <p:childTnLst>
                                    <p:anim calcmode="lin" valueType="num">
                                      <p:cBhvr additive="base">
                                        <p:cTn id="470" dur="2500"/>
                                        <p:tgtEl>
                                          <p:spTgt spid="236"/>
                                        </p:tgtEl>
                                        <p:attrNameLst>
                                          <p:attrName>ppt_x</p:attrName>
                                        </p:attrNameLst>
                                      </p:cBhvr>
                                      <p:tavLst>
                                        <p:tav tm="0">
                                          <p:val>
                                            <p:strVal val="ppt_x"/>
                                          </p:val>
                                        </p:tav>
                                        <p:tav tm="100000">
                                          <p:val>
                                            <p:strVal val="ppt_x"/>
                                          </p:val>
                                        </p:tav>
                                      </p:tavLst>
                                    </p:anim>
                                    <p:anim calcmode="lin" valueType="num">
                                      <p:cBhvr additive="base">
                                        <p:cTn id="471" dur="2500"/>
                                        <p:tgtEl>
                                          <p:spTgt spid="236"/>
                                        </p:tgtEl>
                                        <p:attrNameLst>
                                          <p:attrName>ppt_y</p:attrName>
                                        </p:attrNameLst>
                                      </p:cBhvr>
                                      <p:tavLst>
                                        <p:tav tm="0">
                                          <p:val>
                                            <p:strVal val="ppt_y"/>
                                          </p:val>
                                        </p:tav>
                                        <p:tav tm="100000">
                                          <p:val>
                                            <p:strVal val="0-ppt_h/2"/>
                                          </p:val>
                                        </p:tav>
                                      </p:tavLst>
                                    </p:anim>
                                    <p:set>
                                      <p:cBhvr>
                                        <p:cTn id="472" dur="1" fill="hold">
                                          <p:stCondLst>
                                            <p:cond delay="2499"/>
                                          </p:stCondLst>
                                        </p:cTn>
                                        <p:tgtEl>
                                          <p:spTgt spid="236"/>
                                        </p:tgtEl>
                                        <p:attrNameLst>
                                          <p:attrName>style.visibility</p:attrName>
                                        </p:attrNameLst>
                                      </p:cBhvr>
                                      <p:to>
                                        <p:strVal val="hidden"/>
                                      </p:to>
                                    </p:set>
                                  </p:childTnLst>
                                </p:cTn>
                              </p:par>
                              <p:par>
                                <p:cTn id="473" presetID="2" presetClass="exit" presetSubtype="1" fill="hold" nodeType="withEffect">
                                  <p:stCondLst>
                                    <p:cond delay="0"/>
                                  </p:stCondLst>
                                  <p:childTnLst>
                                    <p:anim calcmode="lin" valueType="num">
                                      <p:cBhvr additive="base">
                                        <p:cTn id="474" dur="2500"/>
                                        <p:tgtEl>
                                          <p:spTgt spid="239"/>
                                        </p:tgtEl>
                                        <p:attrNameLst>
                                          <p:attrName>ppt_x</p:attrName>
                                        </p:attrNameLst>
                                      </p:cBhvr>
                                      <p:tavLst>
                                        <p:tav tm="0">
                                          <p:val>
                                            <p:strVal val="ppt_x"/>
                                          </p:val>
                                        </p:tav>
                                        <p:tav tm="100000">
                                          <p:val>
                                            <p:strVal val="ppt_x"/>
                                          </p:val>
                                        </p:tav>
                                      </p:tavLst>
                                    </p:anim>
                                    <p:anim calcmode="lin" valueType="num">
                                      <p:cBhvr additive="base">
                                        <p:cTn id="475" dur="2500"/>
                                        <p:tgtEl>
                                          <p:spTgt spid="239"/>
                                        </p:tgtEl>
                                        <p:attrNameLst>
                                          <p:attrName>ppt_y</p:attrName>
                                        </p:attrNameLst>
                                      </p:cBhvr>
                                      <p:tavLst>
                                        <p:tav tm="0">
                                          <p:val>
                                            <p:strVal val="ppt_y"/>
                                          </p:val>
                                        </p:tav>
                                        <p:tav tm="100000">
                                          <p:val>
                                            <p:strVal val="0-ppt_h/2"/>
                                          </p:val>
                                        </p:tav>
                                      </p:tavLst>
                                    </p:anim>
                                    <p:set>
                                      <p:cBhvr>
                                        <p:cTn id="476" dur="1" fill="hold">
                                          <p:stCondLst>
                                            <p:cond delay="2499"/>
                                          </p:stCondLst>
                                        </p:cTn>
                                        <p:tgtEl>
                                          <p:spTgt spid="239"/>
                                        </p:tgtEl>
                                        <p:attrNameLst>
                                          <p:attrName>style.visibility</p:attrName>
                                        </p:attrNameLst>
                                      </p:cBhvr>
                                      <p:to>
                                        <p:strVal val="hidden"/>
                                      </p:to>
                                    </p:set>
                                  </p:childTnLst>
                                </p:cTn>
                              </p:par>
                              <p:par>
                                <p:cTn id="477" presetID="2" presetClass="exit" presetSubtype="1" fill="hold" nodeType="withEffect">
                                  <p:stCondLst>
                                    <p:cond delay="0"/>
                                  </p:stCondLst>
                                  <p:childTnLst>
                                    <p:anim calcmode="lin" valueType="num">
                                      <p:cBhvr additive="base">
                                        <p:cTn id="478" dur="2500"/>
                                        <p:tgtEl>
                                          <p:spTgt spid="242"/>
                                        </p:tgtEl>
                                        <p:attrNameLst>
                                          <p:attrName>ppt_x</p:attrName>
                                        </p:attrNameLst>
                                      </p:cBhvr>
                                      <p:tavLst>
                                        <p:tav tm="0">
                                          <p:val>
                                            <p:strVal val="ppt_x"/>
                                          </p:val>
                                        </p:tav>
                                        <p:tav tm="100000">
                                          <p:val>
                                            <p:strVal val="ppt_x"/>
                                          </p:val>
                                        </p:tav>
                                      </p:tavLst>
                                    </p:anim>
                                    <p:anim calcmode="lin" valueType="num">
                                      <p:cBhvr additive="base">
                                        <p:cTn id="479" dur="2500"/>
                                        <p:tgtEl>
                                          <p:spTgt spid="242"/>
                                        </p:tgtEl>
                                        <p:attrNameLst>
                                          <p:attrName>ppt_y</p:attrName>
                                        </p:attrNameLst>
                                      </p:cBhvr>
                                      <p:tavLst>
                                        <p:tav tm="0">
                                          <p:val>
                                            <p:strVal val="ppt_y"/>
                                          </p:val>
                                        </p:tav>
                                        <p:tav tm="100000">
                                          <p:val>
                                            <p:strVal val="0-ppt_h/2"/>
                                          </p:val>
                                        </p:tav>
                                      </p:tavLst>
                                    </p:anim>
                                    <p:set>
                                      <p:cBhvr>
                                        <p:cTn id="480" dur="1" fill="hold">
                                          <p:stCondLst>
                                            <p:cond delay="2499"/>
                                          </p:stCondLst>
                                        </p:cTn>
                                        <p:tgtEl>
                                          <p:spTgt spid="242"/>
                                        </p:tgtEl>
                                        <p:attrNameLst>
                                          <p:attrName>style.visibility</p:attrName>
                                        </p:attrNameLst>
                                      </p:cBhvr>
                                      <p:to>
                                        <p:strVal val="hidden"/>
                                      </p:to>
                                    </p:set>
                                  </p:childTnLst>
                                </p:cTn>
                              </p:par>
                              <p:par>
                                <p:cTn id="481" presetID="2" presetClass="exit" presetSubtype="1" fill="hold" nodeType="withEffect">
                                  <p:stCondLst>
                                    <p:cond delay="0"/>
                                  </p:stCondLst>
                                  <p:childTnLst>
                                    <p:anim calcmode="lin" valueType="num">
                                      <p:cBhvr additive="base">
                                        <p:cTn id="482" dur="2500"/>
                                        <p:tgtEl>
                                          <p:spTgt spid="245"/>
                                        </p:tgtEl>
                                        <p:attrNameLst>
                                          <p:attrName>ppt_x</p:attrName>
                                        </p:attrNameLst>
                                      </p:cBhvr>
                                      <p:tavLst>
                                        <p:tav tm="0">
                                          <p:val>
                                            <p:strVal val="ppt_x"/>
                                          </p:val>
                                        </p:tav>
                                        <p:tav tm="100000">
                                          <p:val>
                                            <p:strVal val="ppt_x"/>
                                          </p:val>
                                        </p:tav>
                                      </p:tavLst>
                                    </p:anim>
                                    <p:anim calcmode="lin" valueType="num">
                                      <p:cBhvr additive="base">
                                        <p:cTn id="483" dur="2500"/>
                                        <p:tgtEl>
                                          <p:spTgt spid="245"/>
                                        </p:tgtEl>
                                        <p:attrNameLst>
                                          <p:attrName>ppt_y</p:attrName>
                                        </p:attrNameLst>
                                      </p:cBhvr>
                                      <p:tavLst>
                                        <p:tav tm="0">
                                          <p:val>
                                            <p:strVal val="ppt_y"/>
                                          </p:val>
                                        </p:tav>
                                        <p:tav tm="100000">
                                          <p:val>
                                            <p:strVal val="0-ppt_h/2"/>
                                          </p:val>
                                        </p:tav>
                                      </p:tavLst>
                                    </p:anim>
                                    <p:set>
                                      <p:cBhvr>
                                        <p:cTn id="484" dur="1" fill="hold">
                                          <p:stCondLst>
                                            <p:cond delay="2499"/>
                                          </p:stCondLst>
                                        </p:cTn>
                                        <p:tgtEl>
                                          <p:spTgt spid="245"/>
                                        </p:tgtEl>
                                        <p:attrNameLst>
                                          <p:attrName>style.visibility</p:attrName>
                                        </p:attrNameLst>
                                      </p:cBhvr>
                                      <p:to>
                                        <p:strVal val="hidden"/>
                                      </p:to>
                                    </p:set>
                                  </p:childTnLst>
                                </p:cTn>
                              </p:par>
                              <p:par>
                                <p:cTn id="485" presetID="2" presetClass="exit" presetSubtype="1" fill="hold" nodeType="withEffect">
                                  <p:stCondLst>
                                    <p:cond delay="0"/>
                                  </p:stCondLst>
                                  <p:childTnLst>
                                    <p:anim calcmode="lin" valueType="num">
                                      <p:cBhvr additive="base">
                                        <p:cTn id="486" dur="2500"/>
                                        <p:tgtEl>
                                          <p:spTgt spid="248"/>
                                        </p:tgtEl>
                                        <p:attrNameLst>
                                          <p:attrName>ppt_x</p:attrName>
                                        </p:attrNameLst>
                                      </p:cBhvr>
                                      <p:tavLst>
                                        <p:tav tm="0">
                                          <p:val>
                                            <p:strVal val="ppt_x"/>
                                          </p:val>
                                        </p:tav>
                                        <p:tav tm="100000">
                                          <p:val>
                                            <p:strVal val="ppt_x"/>
                                          </p:val>
                                        </p:tav>
                                      </p:tavLst>
                                    </p:anim>
                                    <p:anim calcmode="lin" valueType="num">
                                      <p:cBhvr additive="base">
                                        <p:cTn id="487" dur="2500"/>
                                        <p:tgtEl>
                                          <p:spTgt spid="248"/>
                                        </p:tgtEl>
                                        <p:attrNameLst>
                                          <p:attrName>ppt_y</p:attrName>
                                        </p:attrNameLst>
                                      </p:cBhvr>
                                      <p:tavLst>
                                        <p:tav tm="0">
                                          <p:val>
                                            <p:strVal val="ppt_y"/>
                                          </p:val>
                                        </p:tav>
                                        <p:tav tm="100000">
                                          <p:val>
                                            <p:strVal val="0-ppt_h/2"/>
                                          </p:val>
                                        </p:tav>
                                      </p:tavLst>
                                    </p:anim>
                                    <p:set>
                                      <p:cBhvr>
                                        <p:cTn id="488" dur="1" fill="hold">
                                          <p:stCondLst>
                                            <p:cond delay="2499"/>
                                          </p:stCondLst>
                                        </p:cTn>
                                        <p:tgtEl>
                                          <p:spTgt spid="248"/>
                                        </p:tgtEl>
                                        <p:attrNameLst>
                                          <p:attrName>style.visibility</p:attrName>
                                        </p:attrNameLst>
                                      </p:cBhvr>
                                      <p:to>
                                        <p:strVal val="hidden"/>
                                      </p:to>
                                    </p:set>
                                  </p:childTnLst>
                                </p:cTn>
                              </p:par>
                              <p:par>
                                <p:cTn id="489" presetID="19" presetClass="exit" presetSubtype="10" fill="hold" nodeType="withEffect">
                                  <p:stCondLst>
                                    <p:cond delay="0"/>
                                  </p:stCondLst>
                                  <p:childTnLst>
                                    <p:anim calcmode="lin" valueType="num">
                                      <p:cBhvr>
                                        <p:cTn id="490" dur="3000"/>
                                        <p:tgtEl>
                                          <p:spTgt spid="149"/>
                                        </p:tgtEl>
                                        <p:attrNameLst>
                                          <p:attrName>ppt_h</p:attrName>
                                        </p:attrNameLst>
                                      </p:cBhvr>
                                      <p:tavLst>
                                        <p:tav tm="0">
                                          <p:val>
                                            <p:strVal val="ppt_h"/>
                                          </p:val>
                                        </p:tav>
                                        <p:tav tm="100000">
                                          <p:val>
                                            <p:strVal val="ppt_h"/>
                                          </p:val>
                                        </p:tav>
                                      </p:tavLst>
                                    </p:anim>
                                    <p:anim calcmode="lin" valueType="num">
                                      <p:cBhvr>
                                        <p:cTn id="491" dur="3000"/>
                                        <p:tgtEl>
                                          <p:spTgt spid="1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999"/>
                                          </p:stCondLst>
                                        </p:cTn>
                                        <p:tgtEl>
                                          <p:spTgt spid="149"/>
                                        </p:tgtEl>
                                        <p:attrNameLst>
                                          <p:attrName>style.visibility</p:attrName>
                                        </p:attrNameLst>
                                      </p:cBhvr>
                                      <p:to>
                                        <p:strVal val="hidden"/>
                                      </p:to>
                                    </p:set>
                                  </p:childTnLst>
                                </p:cTn>
                              </p:par>
                              <p:par>
                                <p:cTn id="493" presetID="19" presetClass="exit" presetSubtype="10" fill="hold" nodeType="withEffect">
                                  <p:stCondLst>
                                    <p:cond delay="0"/>
                                  </p:stCondLst>
                                  <p:childTnLst>
                                    <p:anim calcmode="lin" valueType="num">
                                      <p:cBhvr>
                                        <p:cTn id="494" dur="3000"/>
                                        <p:tgtEl>
                                          <p:spTgt spid="150"/>
                                        </p:tgtEl>
                                        <p:attrNameLst>
                                          <p:attrName>ppt_h</p:attrName>
                                        </p:attrNameLst>
                                      </p:cBhvr>
                                      <p:tavLst>
                                        <p:tav tm="0">
                                          <p:val>
                                            <p:strVal val="ppt_h"/>
                                          </p:val>
                                        </p:tav>
                                        <p:tav tm="100000">
                                          <p:val>
                                            <p:strVal val="ppt_h"/>
                                          </p:val>
                                        </p:tav>
                                      </p:tavLst>
                                    </p:anim>
                                    <p:anim calcmode="lin" valueType="num">
                                      <p:cBhvr>
                                        <p:cTn id="495" dur="3000"/>
                                        <p:tgtEl>
                                          <p:spTgt spid="1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999"/>
                                          </p:stCondLst>
                                        </p:cTn>
                                        <p:tgtEl>
                                          <p:spTgt spid="150"/>
                                        </p:tgtEl>
                                        <p:attrNameLst>
                                          <p:attrName>style.visibility</p:attrName>
                                        </p:attrNameLst>
                                      </p:cBhvr>
                                      <p:to>
                                        <p:strVal val="hidden"/>
                                      </p:to>
                                    </p:set>
                                  </p:childTnLst>
                                </p:cTn>
                              </p:par>
                              <p:par>
                                <p:cTn id="497" presetID="19" presetClass="exit" presetSubtype="10" fill="hold" nodeType="withEffect">
                                  <p:stCondLst>
                                    <p:cond delay="0"/>
                                  </p:stCondLst>
                                  <p:childTnLst>
                                    <p:anim calcmode="lin" valueType="num">
                                      <p:cBhvr>
                                        <p:cTn id="498" dur="3000"/>
                                        <p:tgtEl>
                                          <p:spTgt spid="151"/>
                                        </p:tgtEl>
                                        <p:attrNameLst>
                                          <p:attrName>ppt_h</p:attrName>
                                        </p:attrNameLst>
                                      </p:cBhvr>
                                      <p:tavLst>
                                        <p:tav tm="0">
                                          <p:val>
                                            <p:strVal val="ppt_h"/>
                                          </p:val>
                                        </p:tav>
                                        <p:tav tm="100000">
                                          <p:val>
                                            <p:strVal val="ppt_h"/>
                                          </p:val>
                                        </p:tav>
                                      </p:tavLst>
                                    </p:anim>
                                    <p:anim calcmode="lin" valueType="num">
                                      <p:cBhvr>
                                        <p:cTn id="499" dur="3000"/>
                                        <p:tgtEl>
                                          <p:spTgt spid="1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999"/>
                                          </p:stCondLst>
                                        </p:cTn>
                                        <p:tgtEl>
                                          <p:spTgt spid="151"/>
                                        </p:tgtEl>
                                        <p:attrNameLst>
                                          <p:attrName>style.visibility</p:attrName>
                                        </p:attrNameLst>
                                      </p:cBhvr>
                                      <p:to>
                                        <p:strVal val="hidden"/>
                                      </p:to>
                                    </p:set>
                                  </p:childTnLst>
                                </p:cTn>
                              </p:par>
                              <p:par>
                                <p:cTn id="501" presetID="19" presetClass="exit" presetSubtype="10" fill="hold" nodeType="withEffect">
                                  <p:stCondLst>
                                    <p:cond delay="0"/>
                                  </p:stCondLst>
                                  <p:childTnLst>
                                    <p:anim calcmode="lin" valueType="num">
                                      <p:cBhvr>
                                        <p:cTn id="502" dur="3000"/>
                                        <p:tgtEl>
                                          <p:spTgt spid="152"/>
                                        </p:tgtEl>
                                        <p:attrNameLst>
                                          <p:attrName>ppt_h</p:attrName>
                                        </p:attrNameLst>
                                      </p:cBhvr>
                                      <p:tavLst>
                                        <p:tav tm="0">
                                          <p:val>
                                            <p:strVal val="ppt_h"/>
                                          </p:val>
                                        </p:tav>
                                        <p:tav tm="100000">
                                          <p:val>
                                            <p:strVal val="ppt_h"/>
                                          </p:val>
                                        </p:tav>
                                      </p:tavLst>
                                    </p:anim>
                                    <p:anim calcmode="lin" valueType="num">
                                      <p:cBhvr>
                                        <p:cTn id="503" dur="3000"/>
                                        <p:tgtEl>
                                          <p:spTgt spid="1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999"/>
                                          </p:stCondLst>
                                        </p:cTn>
                                        <p:tgtEl>
                                          <p:spTgt spid="152"/>
                                        </p:tgtEl>
                                        <p:attrNameLst>
                                          <p:attrName>style.visibility</p:attrName>
                                        </p:attrNameLst>
                                      </p:cBhvr>
                                      <p:to>
                                        <p:strVal val="hidden"/>
                                      </p:to>
                                    </p:set>
                                  </p:childTnLst>
                                </p:cTn>
                              </p:par>
                              <p:par>
                                <p:cTn id="505" presetID="19" presetClass="exit" presetSubtype="10" fill="hold" nodeType="withEffect">
                                  <p:stCondLst>
                                    <p:cond delay="0"/>
                                  </p:stCondLst>
                                  <p:childTnLst>
                                    <p:anim calcmode="lin" valueType="num">
                                      <p:cBhvr>
                                        <p:cTn id="506" dur="3000"/>
                                        <p:tgtEl>
                                          <p:spTgt spid="153"/>
                                        </p:tgtEl>
                                        <p:attrNameLst>
                                          <p:attrName>ppt_h</p:attrName>
                                        </p:attrNameLst>
                                      </p:cBhvr>
                                      <p:tavLst>
                                        <p:tav tm="0">
                                          <p:val>
                                            <p:strVal val="ppt_h"/>
                                          </p:val>
                                        </p:tav>
                                        <p:tav tm="100000">
                                          <p:val>
                                            <p:strVal val="ppt_h"/>
                                          </p:val>
                                        </p:tav>
                                      </p:tavLst>
                                    </p:anim>
                                    <p:anim calcmode="lin" valueType="num">
                                      <p:cBhvr>
                                        <p:cTn id="507" dur="3000"/>
                                        <p:tgtEl>
                                          <p:spTgt spid="1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999"/>
                                          </p:stCondLst>
                                        </p:cTn>
                                        <p:tgtEl>
                                          <p:spTgt spid="153"/>
                                        </p:tgtEl>
                                        <p:attrNameLst>
                                          <p:attrName>style.visibility</p:attrName>
                                        </p:attrNameLst>
                                      </p:cBhvr>
                                      <p:to>
                                        <p:strVal val="hidden"/>
                                      </p:to>
                                    </p:set>
                                  </p:childTnLst>
                                </p:cTn>
                              </p:par>
                              <p:par>
                                <p:cTn id="509" presetID="19" presetClass="exit" presetSubtype="10" fill="hold" nodeType="withEffect">
                                  <p:stCondLst>
                                    <p:cond delay="0"/>
                                  </p:stCondLst>
                                  <p:childTnLst>
                                    <p:anim calcmode="lin" valueType="num">
                                      <p:cBhvr>
                                        <p:cTn id="510" dur="3000"/>
                                        <p:tgtEl>
                                          <p:spTgt spid="154"/>
                                        </p:tgtEl>
                                        <p:attrNameLst>
                                          <p:attrName>ppt_h</p:attrName>
                                        </p:attrNameLst>
                                      </p:cBhvr>
                                      <p:tavLst>
                                        <p:tav tm="0">
                                          <p:val>
                                            <p:strVal val="ppt_h"/>
                                          </p:val>
                                        </p:tav>
                                        <p:tav tm="100000">
                                          <p:val>
                                            <p:strVal val="ppt_h"/>
                                          </p:val>
                                        </p:tav>
                                      </p:tavLst>
                                    </p:anim>
                                    <p:anim calcmode="lin" valueType="num">
                                      <p:cBhvr>
                                        <p:cTn id="511" dur="3000"/>
                                        <p:tgtEl>
                                          <p:spTgt spid="1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999"/>
                                          </p:stCondLst>
                                        </p:cTn>
                                        <p:tgtEl>
                                          <p:spTgt spid="154"/>
                                        </p:tgtEl>
                                        <p:attrNameLst>
                                          <p:attrName>style.visibility</p:attrName>
                                        </p:attrNameLst>
                                      </p:cBhvr>
                                      <p:to>
                                        <p:strVal val="hidden"/>
                                      </p:to>
                                    </p:set>
                                  </p:childTnLst>
                                </p:cTn>
                              </p:par>
                              <p:par>
                                <p:cTn id="513" presetID="19" presetClass="exit" presetSubtype="10" fill="hold" nodeType="withEffect">
                                  <p:stCondLst>
                                    <p:cond delay="0"/>
                                  </p:stCondLst>
                                  <p:childTnLst>
                                    <p:anim calcmode="lin" valueType="num">
                                      <p:cBhvr>
                                        <p:cTn id="514" dur="3000"/>
                                        <p:tgtEl>
                                          <p:spTgt spid="155"/>
                                        </p:tgtEl>
                                        <p:attrNameLst>
                                          <p:attrName>ppt_h</p:attrName>
                                        </p:attrNameLst>
                                      </p:cBhvr>
                                      <p:tavLst>
                                        <p:tav tm="0">
                                          <p:val>
                                            <p:strVal val="ppt_h"/>
                                          </p:val>
                                        </p:tav>
                                        <p:tav tm="100000">
                                          <p:val>
                                            <p:strVal val="ppt_h"/>
                                          </p:val>
                                        </p:tav>
                                      </p:tavLst>
                                    </p:anim>
                                    <p:anim calcmode="lin" valueType="num">
                                      <p:cBhvr>
                                        <p:cTn id="515" dur="30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999"/>
                                          </p:stCondLst>
                                        </p:cTn>
                                        <p:tgtEl>
                                          <p:spTgt spid="155"/>
                                        </p:tgtEl>
                                        <p:attrNameLst>
                                          <p:attrName>style.visibility</p:attrName>
                                        </p:attrNameLst>
                                      </p:cBhvr>
                                      <p:to>
                                        <p:strVal val="hidden"/>
                                      </p:to>
                                    </p:set>
                                  </p:childTnLst>
                                </p:cTn>
                              </p:par>
                              <p:par>
                                <p:cTn id="517" presetID="19" presetClass="exit" presetSubtype="10" fill="hold" nodeType="withEffect">
                                  <p:stCondLst>
                                    <p:cond delay="0"/>
                                  </p:stCondLst>
                                  <p:childTnLst>
                                    <p:anim calcmode="lin" valueType="num">
                                      <p:cBhvr>
                                        <p:cTn id="518" dur="3000"/>
                                        <p:tgtEl>
                                          <p:spTgt spid="156"/>
                                        </p:tgtEl>
                                        <p:attrNameLst>
                                          <p:attrName>ppt_h</p:attrName>
                                        </p:attrNameLst>
                                      </p:cBhvr>
                                      <p:tavLst>
                                        <p:tav tm="0">
                                          <p:val>
                                            <p:strVal val="ppt_h"/>
                                          </p:val>
                                        </p:tav>
                                        <p:tav tm="100000">
                                          <p:val>
                                            <p:strVal val="ppt_h"/>
                                          </p:val>
                                        </p:tav>
                                      </p:tavLst>
                                    </p:anim>
                                    <p:anim calcmode="lin" valueType="num">
                                      <p:cBhvr>
                                        <p:cTn id="519" dur="3000"/>
                                        <p:tgtEl>
                                          <p:spTgt spid="1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999"/>
                                          </p:stCondLst>
                                        </p:cTn>
                                        <p:tgtEl>
                                          <p:spTgt spid="156"/>
                                        </p:tgtEl>
                                        <p:attrNameLst>
                                          <p:attrName>style.visibility</p:attrName>
                                        </p:attrNameLst>
                                      </p:cBhvr>
                                      <p:to>
                                        <p:strVal val="hidden"/>
                                      </p:to>
                                    </p:set>
                                  </p:childTnLst>
                                </p:cTn>
                              </p:par>
                              <p:par>
                                <p:cTn id="521" presetID="19" presetClass="exit" presetSubtype="10" fill="hold" nodeType="withEffect">
                                  <p:stCondLst>
                                    <p:cond delay="0"/>
                                  </p:stCondLst>
                                  <p:childTnLst>
                                    <p:anim calcmode="lin" valueType="num">
                                      <p:cBhvr>
                                        <p:cTn id="522" dur="3000"/>
                                        <p:tgtEl>
                                          <p:spTgt spid="157"/>
                                        </p:tgtEl>
                                        <p:attrNameLst>
                                          <p:attrName>ppt_h</p:attrName>
                                        </p:attrNameLst>
                                      </p:cBhvr>
                                      <p:tavLst>
                                        <p:tav tm="0">
                                          <p:val>
                                            <p:strVal val="ppt_h"/>
                                          </p:val>
                                        </p:tav>
                                        <p:tav tm="100000">
                                          <p:val>
                                            <p:strVal val="ppt_h"/>
                                          </p:val>
                                        </p:tav>
                                      </p:tavLst>
                                    </p:anim>
                                    <p:anim calcmode="lin" valueType="num">
                                      <p:cBhvr>
                                        <p:cTn id="523" dur="3000"/>
                                        <p:tgtEl>
                                          <p:spTgt spid="1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999"/>
                                          </p:stCondLst>
                                        </p:cTn>
                                        <p:tgtEl>
                                          <p:spTgt spid="157"/>
                                        </p:tgtEl>
                                        <p:attrNameLst>
                                          <p:attrName>style.visibility</p:attrName>
                                        </p:attrNameLst>
                                      </p:cBhvr>
                                      <p:to>
                                        <p:strVal val="hidden"/>
                                      </p:to>
                                    </p:set>
                                  </p:childTnLst>
                                </p:cTn>
                              </p:par>
                              <p:par>
                                <p:cTn id="525" presetID="19" presetClass="exit" presetSubtype="10" fill="hold" nodeType="withEffect">
                                  <p:stCondLst>
                                    <p:cond delay="0"/>
                                  </p:stCondLst>
                                  <p:childTnLst>
                                    <p:anim calcmode="lin" valueType="num">
                                      <p:cBhvr>
                                        <p:cTn id="526" dur="3000"/>
                                        <p:tgtEl>
                                          <p:spTgt spid="158"/>
                                        </p:tgtEl>
                                        <p:attrNameLst>
                                          <p:attrName>ppt_h</p:attrName>
                                        </p:attrNameLst>
                                      </p:cBhvr>
                                      <p:tavLst>
                                        <p:tav tm="0">
                                          <p:val>
                                            <p:strVal val="ppt_h"/>
                                          </p:val>
                                        </p:tav>
                                        <p:tav tm="100000">
                                          <p:val>
                                            <p:strVal val="ppt_h"/>
                                          </p:val>
                                        </p:tav>
                                      </p:tavLst>
                                    </p:anim>
                                    <p:anim calcmode="lin" valueType="num">
                                      <p:cBhvr>
                                        <p:cTn id="527" dur="3000"/>
                                        <p:tgtEl>
                                          <p:spTgt spid="1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999"/>
                                          </p:stCondLst>
                                        </p:cTn>
                                        <p:tgtEl>
                                          <p:spTgt spid="158"/>
                                        </p:tgtEl>
                                        <p:attrNameLst>
                                          <p:attrName>style.visibility</p:attrName>
                                        </p:attrNameLst>
                                      </p:cBhvr>
                                      <p:to>
                                        <p:strVal val="hidden"/>
                                      </p:to>
                                    </p:set>
                                  </p:childTnLst>
                                </p:cTn>
                              </p:par>
                              <p:par>
                                <p:cTn id="529" presetID="19" presetClass="exit" presetSubtype="10" fill="hold" nodeType="withEffect">
                                  <p:stCondLst>
                                    <p:cond delay="0"/>
                                  </p:stCondLst>
                                  <p:childTnLst>
                                    <p:anim calcmode="lin" valueType="num">
                                      <p:cBhvr>
                                        <p:cTn id="530" dur="3000"/>
                                        <p:tgtEl>
                                          <p:spTgt spid="159"/>
                                        </p:tgtEl>
                                        <p:attrNameLst>
                                          <p:attrName>ppt_h</p:attrName>
                                        </p:attrNameLst>
                                      </p:cBhvr>
                                      <p:tavLst>
                                        <p:tav tm="0">
                                          <p:val>
                                            <p:strVal val="ppt_h"/>
                                          </p:val>
                                        </p:tav>
                                        <p:tav tm="100000">
                                          <p:val>
                                            <p:strVal val="ppt_h"/>
                                          </p:val>
                                        </p:tav>
                                      </p:tavLst>
                                    </p:anim>
                                    <p:anim calcmode="lin" valueType="num">
                                      <p:cBhvr>
                                        <p:cTn id="531" dur="3000"/>
                                        <p:tgtEl>
                                          <p:spTgt spid="1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999"/>
                                          </p:stCondLst>
                                        </p:cTn>
                                        <p:tgtEl>
                                          <p:spTgt spid="159"/>
                                        </p:tgtEl>
                                        <p:attrNameLst>
                                          <p:attrName>style.visibility</p:attrName>
                                        </p:attrNameLst>
                                      </p:cBhvr>
                                      <p:to>
                                        <p:strVal val="hidden"/>
                                      </p:to>
                                    </p:set>
                                  </p:childTnLst>
                                </p:cTn>
                              </p:par>
                              <p:par>
                                <p:cTn id="533" presetID="19" presetClass="exit" presetSubtype="10" fill="hold" nodeType="withEffect">
                                  <p:stCondLst>
                                    <p:cond delay="0"/>
                                  </p:stCondLst>
                                  <p:childTnLst>
                                    <p:anim calcmode="lin" valueType="num">
                                      <p:cBhvr>
                                        <p:cTn id="534" dur="3000"/>
                                        <p:tgtEl>
                                          <p:spTgt spid="160"/>
                                        </p:tgtEl>
                                        <p:attrNameLst>
                                          <p:attrName>ppt_h</p:attrName>
                                        </p:attrNameLst>
                                      </p:cBhvr>
                                      <p:tavLst>
                                        <p:tav tm="0">
                                          <p:val>
                                            <p:strVal val="ppt_h"/>
                                          </p:val>
                                        </p:tav>
                                        <p:tav tm="100000">
                                          <p:val>
                                            <p:strVal val="ppt_h"/>
                                          </p:val>
                                        </p:tav>
                                      </p:tavLst>
                                    </p:anim>
                                    <p:anim calcmode="lin" valueType="num">
                                      <p:cBhvr>
                                        <p:cTn id="535" dur="3000"/>
                                        <p:tgtEl>
                                          <p:spTgt spid="1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999"/>
                                          </p:stCondLst>
                                        </p:cTn>
                                        <p:tgtEl>
                                          <p:spTgt spid="160"/>
                                        </p:tgtEl>
                                        <p:attrNameLst>
                                          <p:attrName>style.visibility</p:attrName>
                                        </p:attrNameLst>
                                      </p:cBhvr>
                                      <p:to>
                                        <p:strVal val="hidden"/>
                                      </p:to>
                                    </p:set>
                                  </p:childTnLst>
                                </p:cTn>
                              </p:par>
                              <p:par>
                                <p:cTn id="537" presetID="19" presetClass="exit" presetSubtype="10" fill="hold" nodeType="withEffect">
                                  <p:stCondLst>
                                    <p:cond delay="0"/>
                                  </p:stCondLst>
                                  <p:childTnLst>
                                    <p:anim calcmode="lin" valueType="num">
                                      <p:cBhvr>
                                        <p:cTn id="538" dur="3000"/>
                                        <p:tgtEl>
                                          <p:spTgt spid="179"/>
                                        </p:tgtEl>
                                        <p:attrNameLst>
                                          <p:attrName>ppt_h</p:attrName>
                                        </p:attrNameLst>
                                      </p:cBhvr>
                                      <p:tavLst>
                                        <p:tav tm="0">
                                          <p:val>
                                            <p:strVal val="ppt_h"/>
                                          </p:val>
                                        </p:tav>
                                        <p:tav tm="100000">
                                          <p:val>
                                            <p:strVal val="ppt_h"/>
                                          </p:val>
                                        </p:tav>
                                      </p:tavLst>
                                    </p:anim>
                                    <p:anim calcmode="lin" valueType="num">
                                      <p:cBhvr>
                                        <p:cTn id="539" dur="3000"/>
                                        <p:tgtEl>
                                          <p:spTgt spid="1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999"/>
                                          </p:stCondLst>
                                        </p:cTn>
                                        <p:tgtEl>
                                          <p:spTgt spid="179"/>
                                        </p:tgtEl>
                                        <p:attrNameLst>
                                          <p:attrName>style.visibility</p:attrName>
                                        </p:attrNameLst>
                                      </p:cBhvr>
                                      <p:to>
                                        <p:strVal val="hidden"/>
                                      </p:to>
                                    </p:set>
                                  </p:childTnLst>
                                </p:cTn>
                              </p:par>
                              <p:par>
                                <p:cTn id="541" presetID="19" presetClass="exit" presetSubtype="10" fill="hold" nodeType="withEffect">
                                  <p:stCondLst>
                                    <p:cond delay="0"/>
                                  </p:stCondLst>
                                  <p:childTnLst>
                                    <p:anim calcmode="lin" valueType="num">
                                      <p:cBhvr>
                                        <p:cTn id="542" dur="3000"/>
                                        <p:tgtEl>
                                          <p:spTgt spid="182"/>
                                        </p:tgtEl>
                                        <p:attrNameLst>
                                          <p:attrName>ppt_h</p:attrName>
                                        </p:attrNameLst>
                                      </p:cBhvr>
                                      <p:tavLst>
                                        <p:tav tm="0">
                                          <p:val>
                                            <p:strVal val="ppt_h"/>
                                          </p:val>
                                        </p:tav>
                                        <p:tav tm="100000">
                                          <p:val>
                                            <p:strVal val="ppt_h"/>
                                          </p:val>
                                        </p:tav>
                                      </p:tavLst>
                                    </p:anim>
                                    <p:anim calcmode="lin" valueType="num">
                                      <p:cBhvr>
                                        <p:cTn id="543" dur="3000"/>
                                        <p:tgtEl>
                                          <p:spTgt spid="1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999"/>
                                          </p:stCondLst>
                                        </p:cTn>
                                        <p:tgtEl>
                                          <p:spTgt spid="182"/>
                                        </p:tgtEl>
                                        <p:attrNameLst>
                                          <p:attrName>style.visibility</p:attrName>
                                        </p:attrNameLst>
                                      </p:cBhvr>
                                      <p:to>
                                        <p:strVal val="hidden"/>
                                      </p:to>
                                    </p:set>
                                  </p:childTnLst>
                                </p:cTn>
                              </p:par>
                              <p:par>
                                <p:cTn id="545" presetID="19" presetClass="exit" presetSubtype="10" fill="hold" nodeType="withEffect">
                                  <p:stCondLst>
                                    <p:cond delay="0"/>
                                  </p:stCondLst>
                                  <p:childTnLst>
                                    <p:anim calcmode="lin" valueType="num">
                                      <p:cBhvr>
                                        <p:cTn id="546" dur="3000"/>
                                        <p:tgtEl>
                                          <p:spTgt spid="185"/>
                                        </p:tgtEl>
                                        <p:attrNameLst>
                                          <p:attrName>ppt_h</p:attrName>
                                        </p:attrNameLst>
                                      </p:cBhvr>
                                      <p:tavLst>
                                        <p:tav tm="0">
                                          <p:val>
                                            <p:strVal val="ppt_h"/>
                                          </p:val>
                                        </p:tav>
                                        <p:tav tm="100000">
                                          <p:val>
                                            <p:strVal val="ppt_h"/>
                                          </p:val>
                                        </p:tav>
                                      </p:tavLst>
                                    </p:anim>
                                    <p:anim calcmode="lin" valueType="num">
                                      <p:cBhvr>
                                        <p:cTn id="547" dur="3000"/>
                                        <p:tgtEl>
                                          <p:spTgt spid="1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999"/>
                                          </p:stCondLst>
                                        </p:cTn>
                                        <p:tgtEl>
                                          <p:spTgt spid="185"/>
                                        </p:tgtEl>
                                        <p:attrNameLst>
                                          <p:attrName>style.visibility</p:attrName>
                                        </p:attrNameLst>
                                      </p:cBhvr>
                                      <p:to>
                                        <p:strVal val="hidden"/>
                                      </p:to>
                                    </p:set>
                                  </p:childTnLst>
                                </p:cTn>
                              </p:par>
                              <p:par>
                                <p:cTn id="549" presetID="19" presetClass="exit" presetSubtype="10" fill="hold" nodeType="withEffect">
                                  <p:stCondLst>
                                    <p:cond delay="0"/>
                                  </p:stCondLst>
                                  <p:childTnLst>
                                    <p:anim calcmode="lin" valueType="num">
                                      <p:cBhvr>
                                        <p:cTn id="550" dur="3000"/>
                                        <p:tgtEl>
                                          <p:spTgt spid="188"/>
                                        </p:tgtEl>
                                        <p:attrNameLst>
                                          <p:attrName>ppt_h</p:attrName>
                                        </p:attrNameLst>
                                      </p:cBhvr>
                                      <p:tavLst>
                                        <p:tav tm="0">
                                          <p:val>
                                            <p:strVal val="ppt_h"/>
                                          </p:val>
                                        </p:tav>
                                        <p:tav tm="100000">
                                          <p:val>
                                            <p:strVal val="ppt_h"/>
                                          </p:val>
                                        </p:tav>
                                      </p:tavLst>
                                    </p:anim>
                                    <p:anim calcmode="lin" valueType="num">
                                      <p:cBhvr>
                                        <p:cTn id="551" dur="3000"/>
                                        <p:tgtEl>
                                          <p:spTgt spid="1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999"/>
                                          </p:stCondLst>
                                        </p:cTn>
                                        <p:tgtEl>
                                          <p:spTgt spid="188"/>
                                        </p:tgtEl>
                                        <p:attrNameLst>
                                          <p:attrName>style.visibility</p:attrName>
                                        </p:attrNameLst>
                                      </p:cBhvr>
                                      <p:to>
                                        <p:strVal val="hidden"/>
                                      </p:to>
                                    </p:set>
                                  </p:childTnLst>
                                </p:cTn>
                              </p:par>
                              <p:par>
                                <p:cTn id="553" presetID="19" presetClass="exit" presetSubtype="10" fill="hold" nodeType="withEffect">
                                  <p:stCondLst>
                                    <p:cond delay="0"/>
                                  </p:stCondLst>
                                  <p:childTnLst>
                                    <p:anim calcmode="lin" valueType="num">
                                      <p:cBhvr>
                                        <p:cTn id="554" dur="3000"/>
                                        <p:tgtEl>
                                          <p:spTgt spid="191"/>
                                        </p:tgtEl>
                                        <p:attrNameLst>
                                          <p:attrName>ppt_h</p:attrName>
                                        </p:attrNameLst>
                                      </p:cBhvr>
                                      <p:tavLst>
                                        <p:tav tm="0">
                                          <p:val>
                                            <p:strVal val="ppt_h"/>
                                          </p:val>
                                        </p:tav>
                                        <p:tav tm="100000">
                                          <p:val>
                                            <p:strVal val="ppt_h"/>
                                          </p:val>
                                        </p:tav>
                                      </p:tavLst>
                                    </p:anim>
                                    <p:anim calcmode="lin" valueType="num">
                                      <p:cBhvr>
                                        <p:cTn id="555" dur="3000"/>
                                        <p:tgtEl>
                                          <p:spTgt spid="1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999"/>
                                          </p:stCondLst>
                                        </p:cTn>
                                        <p:tgtEl>
                                          <p:spTgt spid="191"/>
                                        </p:tgtEl>
                                        <p:attrNameLst>
                                          <p:attrName>style.visibility</p:attrName>
                                        </p:attrNameLst>
                                      </p:cBhvr>
                                      <p:to>
                                        <p:strVal val="hidden"/>
                                      </p:to>
                                    </p:set>
                                  </p:childTnLst>
                                </p:cTn>
                              </p:par>
                              <p:par>
                                <p:cTn id="557" presetID="19" presetClass="exit" presetSubtype="10" fill="hold" nodeType="withEffect">
                                  <p:stCondLst>
                                    <p:cond delay="0"/>
                                  </p:stCondLst>
                                  <p:childTnLst>
                                    <p:anim calcmode="lin" valueType="num">
                                      <p:cBhvr>
                                        <p:cTn id="558" dur="3000"/>
                                        <p:tgtEl>
                                          <p:spTgt spid="194"/>
                                        </p:tgtEl>
                                        <p:attrNameLst>
                                          <p:attrName>ppt_h</p:attrName>
                                        </p:attrNameLst>
                                      </p:cBhvr>
                                      <p:tavLst>
                                        <p:tav tm="0">
                                          <p:val>
                                            <p:strVal val="ppt_h"/>
                                          </p:val>
                                        </p:tav>
                                        <p:tav tm="100000">
                                          <p:val>
                                            <p:strVal val="ppt_h"/>
                                          </p:val>
                                        </p:tav>
                                      </p:tavLst>
                                    </p:anim>
                                    <p:anim calcmode="lin" valueType="num">
                                      <p:cBhvr>
                                        <p:cTn id="559" dur="3000"/>
                                        <p:tgtEl>
                                          <p:spTgt spid="19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999"/>
                                          </p:stCondLst>
                                        </p:cTn>
                                        <p:tgtEl>
                                          <p:spTgt spid="194"/>
                                        </p:tgtEl>
                                        <p:attrNameLst>
                                          <p:attrName>style.visibility</p:attrName>
                                        </p:attrNameLst>
                                      </p:cBhvr>
                                      <p:to>
                                        <p:strVal val="hidden"/>
                                      </p:to>
                                    </p:set>
                                  </p:childTnLst>
                                </p:cTn>
                              </p:par>
                              <p:par>
                                <p:cTn id="561" presetID="19" presetClass="exit" presetSubtype="10" fill="hold" nodeType="withEffect">
                                  <p:stCondLst>
                                    <p:cond delay="0"/>
                                  </p:stCondLst>
                                  <p:childTnLst>
                                    <p:anim calcmode="lin" valueType="num">
                                      <p:cBhvr>
                                        <p:cTn id="562" dur="3000"/>
                                        <p:tgtEl>
                                          <p:spTgt spid="215"/>
                                        </p:tgtEl>
                                        <p:attrNameLst>
                                          <p:attrName>ppt_h</p:attrName>
                                        </p:attrNameLst>
                                      </p:cBhvr>
                                      <p:tavLst>
                                        <p:tav tm="0">
                                          <p:val>
                                            <p:strVal val="ppt_h"/>
                                          </p:val>
                                        </p:tav>
                                        <p:tav tm="100000">
                                          <p:val>
                                            <p:strVal val="ppt_h"/>
                                          </p:val>
                                        </p:tav>
                                      </p:tavLst>
                                    </p:anim>
                                    <p:anim calcmode="lin" valueType="num">
                                      <p:cBhvr>
                                        <p:cTn id="563" dur="3000"/>
                                        <p:tgtEl>
                                          <p:spTgt spid="2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999"/>
                                          </p:stCondLst>
                                        </p:cTn>
                                        <p:tgtEl>
                                          <p:spTgt spid="215"/>
                                        </p:tgtEl>
                                        <p:attrNameLst>
                                          <p:attrName>style.visibility</p:attrName>
                                        </p:attrNameLst>
                                      </p:cBhvr>
                                      <p:to>
                                        <p:strVal val="hidden"/>
                                      </p:to>
                                    </p:set>
                                  </p:childTnLst>
                                </p:cTn>
                              </p:par>
                              <p:par>
                                <p:cTn id="565" presetID="19" presetClass="exit" presetSubtype="10" fill="hold" nodeType="withEffect">
                                  <p:stCondLst>
                                    <p:cond delay="0"/>
                                  </p:stCondLst>
                                  <p:childTnLst>
                                    <p:anim calcmode="lin" valueType="num">
                                      <p:cBhvr>
                                        <p:cTn id="566" dur="3000"/>
                                        <p:tgtEl>
                                          <p:spTgt spid="218"/>
                                        </p:tgtEl>
                                        <p:attrNameLst>
                                          <p:attrName>ppt_h</p:attrName>
                                        </p:attrNameLst>
                                      </p:cBhvr>
                                      <p:tavLst>
                                        <p:tav tm="0">
                                          <p:val>
                                            <p:strVal val="ppt_h"/>
                                          </p:val>
                                        </p:tav>
                                        <p:tav tm="100000">
                                          <p:val>
                                            <p:strVal val="ppt_h"/>
                                          </p:val>
                                        </p:tav>
                                      </p:tavLst>
                                    </p:anim>
                                    <p:anim calcmode="lin" valueType="num">
                                      <p:cBhvr>
                                        <p:cTn id="567" dur="3000"/>
                                        <p:tgtEl>
                                          <p:spTgt spid="2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999"/>
                                          </p:stCondLst>
                                        </p:cTn>
                                        <p:tgtEl>
                                          <p:spTgt spid="218"/>
                                        </p:tgtEl>
                                        <p:attrNameLst>
                                          <p:attrName>style.visibility</p:attrName>
                                        </p:attrNameLst>
                                      </p:cBhvr>
                                      <p:to>
                                        <p:strVal val="hidden"/>
                                      </p:to>
                                    </p:set>
                                  </p:childTnLst>
                                </p:cTn>
                              </p:par>
                              <p:par>
                                <p:cTn id="569" presetID="19" presetClass="exit" presetSubtype="10" fill="hold" nodeType="withEffect">
                                  <p:stCondLst>
                                    <p:cond delay="0"/>
                                  </p:stCondLst>
                                  <p:childTnLst>
                                    <p:anim calcmode="lin" valueType="num">
                                      <p:cBhvr>
                                        <p:cTn id="570" dur="3000"/>
                                        <p:tgtEl>
                                          <p:spTgt spid="221"/>
                                        </p:tgtEl>
                                        <p:attrNameLst>
                                          <p:attrName>ppt_h</p:attrName>
                                        </p:attrNameLst>
                                      </p:cBhvr>
                                      <p:tavLst>
                                        <p:tav tm="0">
                                          <p:val>
                                            <p:strVal val="ppt_h"/>
                                          </p:val>
                                        </p:tav>
                                        <p:tav tm="100000">
                                          <p:val>
                                            <p:strVal val="ppt_h"/>
                                          </p:val>
                                        </p:tav>
                                      </p:tavLst>
                                    </p:anim>
                                    <p:anim calcmode="lin" valueType="num">
                                      <p:cBhvr>
                                        <p:cTn id="571" dur="3000"/>
                                        <p:tgtEl>
                                          <p:spTgt spid="2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999"/>
                                          </p:stCondLst>
                                        </p:cTn>
                                        <p:tgtEl>
                                          <p:spTgt spid="221"/>
                                        </p:tgtEl>
                                        <p:attrNameLst>
                                          <p:attrName>style.visibility</p:attrName>
                                        </p:attrNameLst>
                                      </p:cBhvr>
                                      <p:to>
                                        <p:strVal val="hidden"/>
                                      </p:to>
                                    </p:set>
                                  </p:childTnLst>
                                </p:cTn>
                              </p:par>
                              <p:par>
                                <p:cTn id="573" presetID="19" presetClass="exit" presetSubtype="10" fill="hold" nodeType="withEffect">
                                  <p:stCondLst>
                                    <p:cond delay="0"/>
                                  </p:stCondLst>
                                  <p:childTnLst>
                                    <p:anim calcmode="lin" valueType="num">
                                      <p:cBhvr>
                                        <p:cTn id="574" dur="3000"/>
                                        <p:tgtEl>
                                          <p:spTgt spid="224"/>
                                        </p:tgtEl>
                                        <p:attrNameLst>
                                          <p:attrName>ppt_h</p:attrName>
                                        </p:attrNameLst>
                                      </p:cBhvr>
                                      <p:tavLst>
                                        <p:tav tm="0">
                                          <p:val>
                                            <p:strVal val="ppt_h"/>
                                          </p:val>
                                        </p:tav>
                                        <p:tav tm="100000">
                                          <p:val>
                                            <p:strVal val="ppt_h"/>
                                          </p:val>
                                        </p:tav>
                                      </p:tavLst>
                                    </p:anim>
                                    <p:anim calcmode="lin" valueType="num">
                                      <p:cBhvr>
                                        <p:cTn id="575" dur="3000"/>
                                        <p:tgtEl>
                                          <p:spTgt spid="2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999"/>
                                          </p:stCondLst>
                                        </p:cTn>
                                        <p:tgtEl>
                                          <p:spTgt spid="224"/>
                                        </p:tgtEl>
                                        <p:attrNameLst>
                                          <p:attrName>style.visibility</p:attrName>
                                        </p:attrNameLst>
                                      </p:cBhvr>
                                      <p:to>
                                        <p:strVal val="hidden"/>
                                      </p:to>
                                    </p:set>
                                  </p:childTnLst>
                                </p:cTn>
                              </p:par>
                              <p:par>
                                <p:cTn id="577" presetID="19" presetClass="exit" presetSubtype="10" fill="hold" nodeType="withEffect">
                                  <p:stCondLst>
                                    <p:cond delay="0"/>
                                  </p:stCondLst>
                                  <p:childTnLst>
                                    <p:anim calcmode="lin" valueType="num">
                                      <p:cBhvr>
                                        <p:cTn id="578" dur="3000"/>
                                        <p:tgtEl>
                                          <p:spTgt spid="227"/>
                                        </p:tgtEl>
                                        <p:attrNameLst>
                                          <p:attrName>ppt_h</p:attrName>
                                        </p:attrNameLst>
                                      </p:cBhvr>
                                      <p:tavLst>
                                        <p:tav tm="0">
                                          <p:val>
                                            <p:strVal val="ppt_h"/>
                                          </p:val>
                                        </p:tav>
                                        <p:tav tm="100000">
                                          <p:val>
                                            <p:strVal val="ppt_h"/>
                                          </p:val>
                                        </p:tav>
                                      </p:tavLst>
                                    </p:anim>
                                    <p:anim calcmode="lin" valueType="num">
                                      <p:cBhvr>
                                        <p:cTn id="579" dur="3000"/>
                                        <p:tgtEl>
                                          <p:spTgt spid="2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999"/>
                                          </p:stCondLst>
                                        </p:cTn>
                                        <p:tgtEl>
                                          <p:spTgt spid="227"/>
                                        </p:tgtEl>
                                        <p:attrNameLst>
                                          <p:attrName>style.visibility</p:attrName>
                                        </p:attrNameLst>
                                      </p:cBhvr>
                                      <p:to>
                                        <p:strVal val="hidden"/>
                                      </p:to>
                                    </p:set>
                                  </p:childTnLst>
                                </p:cTn>
                              </p:par>
                              <p:par>
                                <p:cTn id="581" presetID="19" presetClass="exit" presetSubtype="10" fill="hold" nodeType="withEffect">
                                  <p:stCondLst>
                                    <p:cond delay="0"/>
                                  </p:stCondLst>
                                  <p:childTnLst>
                                    <p:anim calcmode="lin" valueType="num">
                                      <p:cBhvr>
                                        <p:cTn id="582" dur="3000"/>
                                        <p:tgtEl>
                                          <p:spTgt spid="230"/>
                                        </p:tgtEl>
                                        <p:attrNameLst>
                                          <p:attrName>ppt_h</p:attrName>
                                        </p:attrNameLst>
                                      </p:cBhvr>
                                      <p:tavLst>
                                        <p:tav tm="0">
                                          <p:val>
                                            <p:strVal val="ppt_h"/>
                                          </p:val>
                                        </p:tav>
                                        <p:tav tm="100000">
                                          <p:val>
                                            <p:strVal val="ppt_h"/>
                                          </p:val>
                                        </p:tav>
                                      </p:tavLst>
                                    </p:anim>
                                    <p:anim calcmode="lin" valueType="num">
                                      <p:cBhvr>
                                        <p:cTn id="583" dur="3000"/>
                                        <p:tgtEl>
                                          <p:spTgt spid="2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999"/>
                                          </p:stCondLst>
                                        </p:cTn>
                                        <p:tgtEl>
                                          <p:spTgt spid="230"/>
                                        </p:tgtEl>
                                        <p:attrNameLst>
                                          <p:attrName>style.visibility</p:attrName>
                                        </p:attrNameLst>
                                      </p:cBhvr>
                                      <p:to>
                                        <p:strVal val="hidden"/>
                                      </p:to>
                                    </p:set>
                                  </p:childTnLst>
                                </p:cTn>
                              </p:par>
                              <p:par>
                                <p:cTn id="585" presetID="19" presetClass="exit" presetSubtype="10" fill="hold" nodeType="withEffect">
                                  <p:stCondLst>
                                    <p:cond delay="0"/>
                                  </p:stCondLst>
                                  <p:childTnLst>
                                    <p:anim calcmode="lin" valueType="num">
                                      <p:cBhvr>
                                        <p:cTn id="586" dur="3000"/>
                                        <p:tgtEl>
                                          <p:spTgt spid="41"/>
                                        </p:tgtEl>
                                        <p:attrNameLst>
                                          <p:attrName>ppt_h</p:attrName>
                                        </p:attrNameLst>
                                      </p:cBhvr>
                                      <p:tavLst>
                                        <p:tav tm="0">
                                          <p:val>
                                            <p:strVal val="ppt_h"/>
                                          </p:val>
                                        </p:tav>
                                        <p:tav tm="100000">
                                          <p:val>
                                            <p:strVal val="ppt_h"/>
                                          </p:val>
                                        </p:tav>
                                      </p:tavLst>
                                    </p:anim>
                                    <p:anim calcmode="lin" valueType="num">
                                      <p:cBhvr>
                                        <p:cTn id="587" dur="3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999"/>
                                          </p:stCondLst>
                                        </p:cTn>
                                        <p:tgtEl>
                                          <p:spTgt spid="41"/>
                                        </p:tgtEl>
                                        <p:attrNameLst>
                                          <p:attrName>style.visibility</p:attrName>
                                        </p:attrNameLst>
                                      </p:cBhvr>
                                      <p:to>
                                        <p:strVal val="hidden"/>
                                      </p:to>
                                    </p:set>
                                  </p:childTnLst>
                                </p:cTn>
                              </p:par>
                              <p:par>
                                <p:cTn id="589" presetID="19" presetClass="exit" presetSubtype="10" fill="hold" nodeType="withEffect">
                                  <p:stCondLst>
                                    <p:cond delay="0"/>
                                  </p:stCondLst>
                                  <p:childTnLst>
                                    <p:anim calcmode="lin" valueType="num">
                                      <p:cBhvr>
                                        <p:cTn id="590" dur="3000"/>
                                        <p:tgtEl>
                                          <p:spTgt spid="42"/>
                                        </p:tgtEl>
                                        <p:attrNameLst>
                                          <p:attrName>ppt_h</p:attrName>
                                        </p:attrNameLst>
                                      </p:cBhvr>
                                      <p:tavLst>
                                        <p:tav tm="0">
                                          <p:val>
                                            <p:strVal val="ppt_h"/>
                                          </p:val>
                                        </p:tav>
                                        <p:tav tm="100000">
                                          <p:val>
                                            <p:strVal val="ppt_h"/>
                                          </p:val>
                                        </p:tav>
                                      </p:tavLst>
                                    </p:anim>
                                    <p:anim calcmode="lin" valueType="num">
                                      <p:cBhvr>
                                        <p:cTn id="591" dur="3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999"/>
                                          </p:stCondLst>
                                        </p:cTn>
                                        <p:tgtEl>
                                          <p:spTgt spid="42"/>
                                        </p:tgtEl>
                                        <p:attrNameLst>
                                          <p:attrName>style.visibility</p:attrName>
                                        </p:attrNameLst>
                                      </p:cBhvr>
                                      <p:to>
                                        <p:strVal val="hidden"/>
                                      </p:to>
                                    </p:set>
                                  </p:childTnLst>
                                </p:cTn>
                              </p:par>
                              <p:par>
                                <p:cTn id="593" presetID="19" presetClass="exit" presetSubtype="10" fill="hold" nodeType="withEffect">
                                  <p:stCondLst>
                                    <p:cond delay="0"/>
                                  </p:stCondLst>
                                  <p:childTnLst>
                                    <p:anim calcmode="lin" valueType="num">
                                      <p:cBhvr>
                                        <p:cTn id="594" dur="3000"/>
                                        <p:tgtEl>
                                          <p:spTgt spid="35"/>
                                        </p:tgtEl>
                                        <p:attrNameLst>
                                          <p:attrName>ppt_h</p:attrName>
                                        </p:attrNameLst>
                                      </p:cBhvr>
                                      <p:tavLst>
                                        <p:tav tm="0">
                                          <p:val>
                                            <p:strVal val="ppt_h"/>
                                          </p:val>
                                        </p:tav>
                                        <p:tav tm="100000">
                                          <p:val>
                                            <p:strVal val="ppt_h"/>
                                          </p:val>
                                        </p:tav>
                                      </p:tavLst>
                                    </p:anim>
                                    <p:anim calcmode="lin" valueType="num">
                                      <p:cBhvr>
                                        <p:cTn id="595" dur="3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999"/>
                                          </p:stCondLst>
                                        </p:cTn>
                                        <p:tgtEl>
                                          <p:spTgt spid="35"/>
                                        </p:tgtEl>
                                        <p:attrNameLst>
                                          <p:attrName>style.visibility</p:attrName>
                                        </p:attrNameLst>
                                      </p:cBhvr>
                                      <p:to>
                                        <p:strVal val="hidden"/>
                                      </p:to>
                                    </p:set>
                                  </p:childTnLst>
                                </p:cTn>
                              </p:par>
                              <p:par>
                                <p:cTn id="597" presetID="19" presetClass="exit" presetSubtype="10" fill="hold" nodeType="withEffect">
                                  <p:stCondLst>
                                    <p:cond delay="0"/>
                                  </p:stCondLst>
                                  <p:childTnLst>
                                    <p:anim calcmode="lin" valueType="num">
                                      <p:cBhvr>
                                        <p:cTn id="598" dur="3000"/>
                                        <p:tgtEl>
                                          <p:spTgt spid="36"/>
                                        </p:tgtEl>
                                        <p:attrNameLst>
                                          <p:attrName>ppt_h</p:attrName>
                                        </p:attrNameLst>
                                      </p:cBhvr>
                                      <p:tavLst>
                                        <p:tav tm="0">
                                          <p:val>
                                            <p:strVal val="ppt_h"/>
                                          </p:val>
                                        </p:tav>
                                        <p:tav tm="100000">
                                          <p:val>
                                            <p:strVal val="ppt_h"/>
                                          </p:val>
                                        </p:tav>
                                      </p:tavLst>
                                    </p:anim>
                                    <p:anim calcmode="lin" valueType="num">
                                      <p:cBhvr>
                                        <p:cTn id="599" dur="3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999"/>
                                          </p:stCondLst>
                                        </p:cTn>
                                        <p:tgtEl>
                                          <p:spTgt spid="36"/>
                                        </p:tgtEl>
                                        <p:attrNameLst>
                                          <p:attrName>style.visibility</p:attrName>
                                        </p:attrNameLst>
                                      </p:cBhvr>
                                      <p:to>
                                        <p:strVal val="hidden"/>
                                      </p:to>
                                    </p:set>
                                  </p:childTnLst>
                                </p:cTn>
                              </p:par>
                              <p:par>
                                <p:cTn id="601" presetID="19" presetClass="exit" presetSubtype="10" fill="hold" nodeType="withEffect">
                                  <p:stCondLst>
                                    <p:cond delay="0"/>
                                  </p:stCondLst>
                                  <p:childTnLst>
                                    <p:anim calcmode="lin" valueType="num">
                                      <p:cBhvr>
                                        <p:cTn id="602" dur="3000"/>
                                        <p:tgtEl>
                                          <p:spTgt spid="29"/>
                                        </p:tgtEl>
                                        <p:attrNameLst>
                                          <p:attrName>ppt_h</p:attrName>
                                        </p:attrNameLst>
                                      </p:cBhvr>
                                      <p:tavLst>
                                        <p:tav tm="0">
                                          <p:val>
                                            <p:strVal val="ppt_h"/>
                                          </p:val>
                                        </p:tav>
                                        <p:tav tm="100000">
                                          <p:val>
                                            <p:strVal val="ppt_h"/>
                                          </p:val>
                                        </p:tav>
                                      </p:tavLst>
                                    </p:anim>
                                    <p:anim calcmode="lin" valueType="num">
                                      <p:cBhvr>
                                        <p:cTn id="603" dur="3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999"/>
                                          </p:stCondLst>
                                        </p:cTn>
                                        <p:tgtEl>
                                          <p:spTgt spid="29"/>
                                        </p:tgtEl>
                                        <p:attrNameLst>
                                          <p:attrName>style.visibility</p:attrName>
                                        </p:attrNameLst>
                                      </p:cBhvr>
                                      <p:to>
                                        <p:strVal val="hidden"/>
                                      </p:to>
                                    </p:set>
                                  </p:childTnLst>
                                </p:cTn>
                              </p:par>
                              <p:par>
                                <p:cTn id="605" presetID="19" presetClass="exit" presetSubtype="10" fill="hold" nodeType="withEffect">
                                  <p:stCondLst>
                                    <p:cond delay="0"/>
                                  </p:stCondLst>
                                  <p:childTnLst>
                                    <p:anim calcmode="lin" valueType="num">
                                      <p:cBhvr>
                                        <p:cTn id="606" dur="3000"/>
                                        <p:tgtEl>
                                          <p:spTgt spid="30"/>
                                        </p:tgtEl>
                                        <p:attrNameLst>
                                          <p:attrName>ppt_h</p:attrName>
                                        </p:attrNameLst>
                                      </p:cBhvr>
                                      <p:tavLst>
                                        <p:tav tm="0">
                                          <p:val>
                                            <p:strVal val="ppt_h"/>
                                          </p:val>
                                        </p:tav>
                                        <p:tav tm="100000">
                                          <p:val>
                                            <p:strVal val="ppt_h"/>
                                          </p:val>
                                        </p:tav>
                                      </p:tavLst>
                                    </p:anim>
                                    <p:anim calcmode="lin" valueType="num">
                                      <p:cBhvr>
                                        <p:cTn id="607" dur="3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999"/>
                                          </p:stCondLst>
                                        </p:cTn>
                                        <p:tgtEl>
                                          <p:spTgt spid="30"/>
                                        </p:tgtEl>
                                        <p:attrNameLst>
                                          <p:attrName>style.visibility</p:attrName>
                                        </p:attrNameLst>
                                      </p:cBhvr>
                                      <p:to>
                                        <p:strVal val="hidden"/>
                                      </p:to>
                                    </p:set>
                                  </p:childTnLst>
                                </p:cTn>
                              </p:par>
                              <p:par>
                                <p:cTn id="609" presetID="19" presetClass="exit" presetSubtype="10" fill="hold" nodeType="withEffect">
                                  <p:stCondLst>
                                    <p:cond delay="0"/>
                                  </p:stCondLst>
                                  <p:childTnLst>
                                    <p:anim calcmode="lin" valueType="num">
                                      <p:cBhvr>
                                        <p:cTn id="610" dur="3000"/>
                                        <p:tgtEl>
                                          <p:spTgt spid="85"/>
                                        </p:tgtEl>
                                        <p:attrNameLst>
                                          <p:attrName>ppt_h</p:attrName>
                                        </p:attrNameLst>
                                      </p:cBhvr>
                                      <p:tavLst>
                                        <p:tav tm="0">
                                          <p:val>
                                            <p:strVal val="ppt_h"/>
                                          </p:val>
                                        </p:tav>
                                        <p:tav tm="100000">
                                          <p:val>
                                            <p:strVal val="ppt_h"/>
                                          </p:val>
                                        </p:tav>
                                      </p:tavLst>
                                    </p:anim>
                                    <p:anim calcmode="lin" valueType="num">
                                      <p:cBhvr>
                                        <p:cTn id="611" dur="3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999"/>
                                          </p:stCondLst>
                                        </p:cTn>
                                        <p:tgtEl>
                                          <p:spTgt spid="85"/>
                                        </p:tgtEl>
                                        <p:attrNameLst>
                                          <p:attrName>style.visibility</p:attrName>
                                        </p:attrNameLst>
                                      </p:cBhvr>
                                      <p:to>
                                        <p:strVal val="hidden"/>
                                      </p:to>
                                    </p:set>
                                  </p:childTnLst>
                                </p:cTn>
                              </p:par>
                              <p:par>
                                <p:cTn id="613" presetID="19" presetClass="exit" presetSubtype="10" fill="hold" nodeType="withEffect">
                                  <p:stCondLst>
                                    <p:cond delay="0"/>
                                  </p:stCondLst>
                                  <p:childTnLst>
                                    <p:anim calcmode="lin" valueType="num">
                                      <p:cBhvr>
                                        <p:cTn id="614" dur="3000"/>
                                        <p:tgtEl>
                                          <p:spTgt spid="86"/>
                                        </p:tgtEl>
                                        <p:attrNameLst>
                                          <p:attrName>ppt_h</p:attrName>
                                        </p:attrNameLst>
                                      </p:cBhvr>
                                      <p:tavLst>
                                        <p:tav tm="0">
                                          <p:val>
                                            <p:strVal val="ppt_h"/>
                                          </p:val>
                                        </p:tav>
                                        <p:tav tm="100000">
                                          <p:val>
                                            <p:strVal val="ppt_h"/>
                                          </p:val>
                                        </p:tav>
                                      </p:tavLst>
                                    </p:anim>
                                    <p:anim calcmode="lin" valueType="num">
                                      <p:cBhvr>
                                        <p:cTn id="615" dur="3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999"/>
                                          </p:stCondLst>
                                        </p:cTn>
                                        <p:tgtEl>
                                          <p:spTgt spid="86"/>
                                        </p:tgtEl>
                                        <p:attrNameLst>
                                          <p:attrName>style.visibility</p:attrName>
                                        </p:attrNameLst>
                                      </p:cBhvr>
                                      <p:to>
                                        <p:strVal val="hidden"/>
                                      </p:to>
                                    </p:set>
                                  </p:childTnLst>
                                </p:cTn>
                              </p:par>
                              <p:par>
                                <p:cTn id="617" presetID="19" presetClass="exit" presetSubtype="10" fill="hold" nodeType="withEffect">
                                  <p:stCondLst>
                                    <p:cond delay="0"/>
                                  </p:stCondLst>
                                  <p:childTnLst>
                                    <p:anim calcmode="lin" valueType="num">
                                      <p:cBhvr>
                                        <p:cTn id="618" dur="3000"/>
                                        <p:tgtEl>
                                          <p:spTgt spid="79"/>
                                        </p:tgtEl>
                                        <p:attrNameLst>
                                          <p:attrName>ppt_h</p:attrName>
                                        </p:attrNameLst>
                                      </p:cBhvr>
                                      <p:tavLst>
                                        <p:tav tm="0">
                                          <p:val>
                                            <p:strVal val="ppt_h"/>
                                          </p:val>
                                        </p:tav>
                                        <p:tav tm="100000">
                                          <p:val>
                                            <p:strVal val="ppt_h"/>
                                          </p:val>
                                        </p:tav>
                                      </p:tavLst>
                                    </p:anim>
                                    <p:anim calcmode="lin" valueType="num">
                                      <p:cBhvr>
                                        <p:cTn id="619" dur="3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999"/>
                                          </p:stCondLst>
                                        </p:cTn>
                                        <p:tgtEl>
                                          <p:spTgt spid="79"/>
                                        </p:tgtEl>
                                        <p:attrNameLst>
                                          <p:attrName>style.visibility</p:attrName>
                                        </p:attrNameLst>
                                      </p:cBhvr>
                                      <p:to>
                                        <p:strVal val="hidden"/>
                                      </p:to>
                                    </p:set>
                                  </p:childTnLst>
                                </p:cTn>
                              </p:par>
                              <p:par>
                                <p:cTn id="621" presetID="19" presetClass="exit" presetSubtype="10" fill="hold" nodeType="withEffect">
                                  <p:stCondLst>
                                    <p:cond delay="0"/>
                                  </p:stCondLst>
                                  <p:childTnLst>
                                    <p:anim calcmode="lin" valueType="num">
                                      <p:cBhvr>
                                        <p:cTn id="622" dur="3000"/>
                                        <p:tgtEl>
                                          <p:spTgt spid="80"/>
                                        </p:tgtEl>
                                        <p:attrNameLst>
                                          <p:attrName>ppt_h</p:attrName>
                                        </p:attrNameLst>
                                      </p:cBhvr>
                                      <p:tavLst>
                                        <p:tav tm="0">
                                          <p:val>
                                            <p:strVal val="ppt_h"/>
                                          </p:val>
                                        </p:tav>
                                        <p:tav tm="100000">
                                          <p:val>
                                            <p:strVal val="ppt_h"/>
                                          </p:val>
                                        </p:tav>
                                      </p:tavLst>
                                    </p:anim>
                                    <p:anim calcmode="lin" valueType="num">
                                      <p:cBhvr>
                                        <p:cTn id="623" dur="3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999"/>
                                          </p:stCondLst>
                                        </p:cTn>
                                        <p:tgtEl>
                                          <p:spTgt spid="80"/>
                                        </p:tgtEl>
                                        <p:attrNameLst>
                                          <p:attrName>style.visibility</p:attrName>
                                        </p:attrNameLst>
                                      </p:cBhvr>
                                      <p:to>
                                        <p:strVal val="hidden"/>
                                      </p:to>
                                    </p:set>
                                  </p:childTnLst>
                                </p:cTn>
                              </p:par>
                              <p:par>
                                <p:cTn id="625" presetID="19" presetClass="exit" presetSubtype="10" fill="hold" nodeType="withEffect">
                                  <p:stCondLst>
                                    <p:cond delay="0"/>
                                  </p:stCondLst>
                                  <p:childTnLst>
                                    <p:anim calcmode="lin" valueType="num">
                                      <p:cBhvr>
                                        <p:cTn id="626" dur="3000"/>
                                        <p:tgtEl>
                                          <p:spTgt spid="73"/>
                                        </p:tgtEl>
                                        <p:attrNameLst>
                                          <p:attrName>ppt_h</p:attrName>
                                        </p:attrNameLst>
                                      </p:cBhvr>
                                      <p:tavLst>
                                        <p:tav tm="0">
                                          <p:val>
                                            <p:strVal val="ppt_h"/>
                                          </p:val>
                                        </p:tav>
                                        <p:tav tm="100000">
                                          <p:val>
                                            <p:strVal val="ppt_h"/>
                                          </p:val>
                                        </p:tav>
                                      </p:tavLst>
                                    </p:anim>
                                    <p:anim calcmode="lin" valueType="num">
                                      <p:cBhvr>
                                        <p:cTn id="627" dur="3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999"/>
                                          </p:stCondLst>
                                        </p:cTn>
                                        <p:tgtEl>
                                          <p:spTgt spid="73"/>
                                        </p:tgtEl>
                                        <p:attrNameLst>
                                          <p:attrName>style.visibility</p:attrName>
                                        </p:attrNameLst>
                                      </p:cBhvr>
                                      <p:to>
                                        <p:strVal val="hidden"/>
                                      </p:to>
                                    </p:set>
                                  </p:childTnLst>
                                </p:cTn>
                              </p:par>
                              <p:par>
                                <p:cTn id="629" presetID="19" presetClass="exit" presetSubtype="10" fill="hold" nodeType="withEffect">
                                  <p:stCondLst>
                                    <p:cond delay="0"/>
                                  </p:stCondLst>
                                  <p:childTnLst>
                                    <p:anim calcmode="lin" valueType="num">
                                      <p:cBhvr>
                                        <p:cTn id="630" dur="3000"/>
                                        <p:tgtEl>
                                          <p:spTgt spid="74"/>
                                        </p:tgtEl>
                                        <p:attrNameLst>
                                          <p:attrName>ppt_h</p:attrName>
                                        </p:attrNameLst>
                                      </p:cBhvr>
                                      <p:tavLst>
                                        <p:tav tm="0">
                                          <p:val>
                                            <p:strVal val="ppt_h"/>
                                          </p:val>
                                        </p:tav>
                                        <p:tav tm="100000">
                                          <p:val>
                                            <p:strVal val="ppt_h"/>
                                          </p:val>
                                        </p:tav>
                                      </p:tavLst>
                                    </p:anim>
                                    <p:anim calcmode="lin" valueType="num">
                                      <p:cBhvr>
                                        <p:cTn id="631" dur="3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999"/>
                                          </p:stCondLst>
                                        </p:cTn>
                                        <p:tgtEl>
                                          <p:spTgt spid="74"/>
                                        </p:tgtEl>
                                        <p:attrNameLst>
                                          <p:attrName>style.visibility</p:attrName>
                                        </p:attrNameLst>
                                      </p:cBhvr>
                                      <p:to>
                                        <p:strVal val="hidden"/>
                                      </p:to>
                                    </p:set>
                                  </p:childTnLst>
                                </p:cTn>
                              </p:par>
                              <p:par>
                                <p:cTn id="633" presetID="19" presetClass="exit" presetSubtype="10" fill="hold" nodeType="withEffect">
                                  <p:stCondLst>
                                    <p:cond delay="0"/>
                                  </p:stCondLst>
                                  <p:childTnLst>
                                    <p:anim calcmode="lin" valueType="num">
                                      <p:cBhvr>
                                        <p:cTn id="634" dur="3000"/>
                                        <p:tgtEl>
                                          <p:spTgt spid="197"/>
                                        </p:tgtEl>
                                        <p:attrNameLst>
                                          <p:attrName>ppt_h</p:attrName>
                                        </p:attrNameLst>
                                      </p:cBhvr>
                                      <p:tavLst>
                                        <p:tav tm="0">
                                          <p:val>
                                            <p:strVal val="ppt_h"/>
                                          </p:val>
                                        </p:tav>
                                        <p:tav tm="100000">
                                          <p:val>
                                            <p:strVal val="ppt_h"/>
                                          </p:val>
                                        </p:tav>
                                      </p:tavLst>
                                    </p:anim>
                                    <p:anim calcmode="lin" valueType="num">
                                      <p:cBhvr>
                                        <p:cTn id="635" dur="3000"/>
                                        <p:tgtEl>
                                          <p:spTgt spid="1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999"/>
                                          </p:stCondLst>
                                        </p:cTn>
                                        <p:tgtEl>
                                          <p:spTgt spid="197"/>
                                        </p:tgtEl>
                                        <p:attrNameLst>
                                          <p:attrName>style.visibility</p:attrName>
                                        </p:attrNameLst>
                                      </p:cBhvr>
                                      <p:to>
                                        <p:strVal val="hidden"/>
                                      </p:to>
                                    </p:set>
                                  </p:childTnLst>
                                </p:cTn>
                              </p:par>
                              <p:par>
                                <p:cTn id="637" presetID="19" presetClass="exit" presetSubtype="10" fill="hold" nodeType="withEffect">
                                  <p:stCondLst>
                                    <p:cond delay="0"/>
                                  </p:stCondLst>
                                  <p:childTnLst>
                                    <p:anim calcmode="lin" valueType="num">
                                      <p:cBhvr>
                                        <p:cTn id="638" dur="3000"/>
                                        <p:tgtEl>
                                          <p:spTgt spid="200"/>
                                        </p:tgtEl>
                                        <p:attrNameLst>
                                          <p:attrName>ppt_h</p:attrName>
                                        </p:attrNameLst>
                                      </p:cBhvr>
                                      <p:tavLst>
                                        <p:tav tm="0">
                                          <p:val>
                                            <p:strVal val="ppt_h"/>
                                          </p:val>
                                        </p:tav>
                                        <p:tav tm="100000">
                                          <p:val>
                                            <p:strVal val="ppt_h"/>
                                          </p:val>
                                        </p:tav>
                                      </p:tavLst>
                                    </p:anim>
                                    <p:anim calcmode="lin" valueType="num">
                                      <p:cBhvr>
                                        <p:cTn id="639" dur="3000"/>
                                        <p:tgtEl>
                                          <p:spTgt spid="2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999"/>
                                          </p:stCondLst>
                                        </p:cTn>
                                        <p:tgtEl>
                                          <p:spTgt spid="200"/>
                                        </p:tgtEl>
                                        <p:attrNameLst>
                                          <p:attrName>style.visibility</p:attrName>
                                        </p:attrNameLst>
                                      </p:cBhvr>
                                      <p:to>
                                        <p:strVal val="hidden"/>
                                      </p:to>
                                    </p:set>
                                  </p:childTnLst>
                                </p:cTn>
                              </p:par>
                              <p:par>
                                <p:cTn id="641" presetID="19" presetClass="exit" presetSubtype="10" fill="hold" nodeType="withEffect">
                                  <p:stCondLst>
                                    <p:cond delay="0"/>
                                  </p:stCondLst>
                                  <p:childTnLst>
                                    <p:anim calcmode="lin" valueType="num">
                                      <p:cBhvr>
                                        <p:cTn id="642" dur="3000"/>
                                        <p:tgtEl>
                                          <p:spTgt spid="203"/>
                                        </p:tgtEl>
                                        <p:attrNameLst>
                                          <p:attrName>ppt_h</p:attrName>
                                        </p:attrNameLst>
                                      </p:cBhvr>
                                      <p:tavLst>
                                        <p:tav tm="0">
                                          <p:val>
                                            <p:strVal val="ppt_h"/>
                                          </p:val>
                                        </p:tav>
                                        <p:tav tm="100000">
                                          <p:val>
                                            <p:strVal val="ppt_h"/>
                                          </p:val>
                                        </p:tav>
                                      </p:tavLst>
                                    </p:anim>
                                    <p:anim calcmode="lin" valueType="num">
                                      <p:cBhvr>
                                        <p:cTn id="643" dur="3000"/>
                                        <p:tgtEl>
                                          <p:spTgt spid="2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999"/>
                                          </p:stCondLst>
                                        </p:cTn>
                                        <p:tgtEl>
                                          <p:spTgt spid="203"/>
                                        </p:tgtEl>
                                        <p:attrNameLst>
                                          <p:attrName>style.visibility</p:attrName>
                                        </p:attrNameLst>
                                      </p:cBhvr>
                                      <p:to>
                                        <p:strVal val="hidden"/>
                                      </p:to>
                                    </p:set>
                                  </p:childTnLst>
                                </p:cTn>
                              </p:par>
                              <p:par>
                                <p:cTn id="645" presetID="19" presetClass="exit" presetSubtype="10" fill="hold" nodeType="withEffect">
                                  <p:stCondLst>
                                    <p:cond delay="0"/>
                                  </p:stCondLst>
                                  <p:childTnLst>
                                    <p:anim calcmode="lin" valueType="num">
                                      <p:cBhvr>
                                        <p:cTn id="646" dur="3000"/>
                                        <p:tgtEl>
                                          <p:spTgt spid="206"/>
                                        </p:tgtEl>
                                        <p:attrNameLst>
                                          <p:attrName>ppt_h</p:attrName>
                                        </p:attrNameLst>
                                      </p:cBhvr>
                                      <p:tavLst>
                                        <p:tav tm="0">
                                          <p:val>
                                            <p:strVal val="ppt_h"/>
                                          </p:val>
                                        </p:tav>
                                        <p:tav tm="100000">
                                          <p:val>
                                            <p:strVal val="ppt_h"/>
                                          </p:val>
                                        </p:tav>
                                      </p:tavLst>
                                    </p:anim>
                                    <p:anim calcmode="lin" valueType="num">
                                      <p:cBhvr>
                                        <p:cTn id="647" dur="3000"/>
                                        <p:tgtEl>
                                          <p:spTgt spid="2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999"/>
                                          </p:stCondLst>
                                        </p:cTn>
                                        <p:tgtEl>
                                          <p:spTgt spid="206"/>
                                        </p:tgtEl>
                                        <p:attrNameLst>
                                          <p:attrName>style.visibility</p:attrName>
                                        </p:attrNameLst>
                                      </p:cBhvr>
                                      <p:to>
                                        <p:strVal val="hidden"/>
                                      </p:to>
                                    </p:set>
                                  </p:childTnLst>
                                </p:cTn>
                              </p:par>
                              <p:par>
                                <p:cTn id="649" presetID="19" presetClass="exit" presetSubtype="10" fill="hold" nodeType="withEffect">
                                  <p:stCondLst>
                                    <p:cond delay="0"/>
                                  </p:stCondLst>
                                  <p:childTnLst>
                                    <p:anim calcmode="lin" valueType="num">
                                      <p:cBhvr>
                                        <p:cTn id="650" dur="3000"/>
                                        <p:tgtEl>
                                          <p:spTgt spid="209"/>
                                        </p:tgtEl>
                                        <p:attrNameLst>
                                          <p:attrName>ppt_h</p:attrName>
                                        </p:attrNameLst>
                                      </p:cBhvr>
                                      <p:tavLst>
                                        <p:tav tm="0">
                                          <p:val>
                                            <p:strVal val="ppt_h"/>
                                          </p:val>
                                        </p:tav>
                                        <p:tav tm="100000">
                                          <p:val>
                                            <p:strVal val="ppt_h"/>
                                          </p:val>
                                        </p:tav>
                                      </p:tavLst>
                                    </p:anim>
                                    <p:anim calcmode="lin" valueType="num">
                                      <p:cBhvr>
                                        <p:cTn id="651" dur="3000"/>
                                        <p:tgtEl>
                                          <p:spTgt spid="2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999"/>
                                          </p:stCondLst>
                                        </p:cTn>
                                        <p:tgtEl>
                                          <p:spTgt spid="209"/>
                                        </p:tgtEl>
                                        <p:attrNameLst>
                                          <p:attrName>style.visibility</p:attrName>
                                        </p:attrNameLst>
                                      </p:cBhvr>
                                      <p:to>
                                        <p:strVal val="hidden"/>
                                      </p:to>
                                    </p:set>
                                  </p:childTnLst>
                                </p:cTn>
                              </p:par>
                              <p:par>
                                <p:cTn id="653" presetID="19" presetClass="exit" presetSubtype="10" fill="hold" nodeType="withEffect">
                                  <p:stCondLst>
                                    <p:cond delay="0"/>
                                  </p:stCondLst>
                                  <p:childTnLst>
                                    <p:anim calcmode="lin" valueType="num">
                                      <p:cBhvr>
                                        <p:cTn id="654" dur="3000"/>
                                        <p:tgtEl>
                                          <p:spTgt spid="212"/>
                                        </p:tgtEl>
                                        <p:attrNameLst>
                                          <p:attrName>ppt_h</p:attrName>
                                        </p:attrNameLst>
                                      </p:cBhvr>
                                      <p:tavLst>
                                        <p:tav tm="0">
                                          <p:val>
                                            <p:strVal val="ppt_h"/>
                                          </p:val>
                                        </p:tav>
                                        <p:tav tm="100000">
                                          <p:val>
                                            <p:strVal val="ppt_h"/>
                                          </p:val>
                                        </p:tav>
                                      </p:tavLst>
                                    </p:anim>
                                    <p:anim calcmode="lin" valueType="num">
                                      <p:cBhvr>
                                        <p:cTn id="655" dur="3000"/>
                                        <p:tgtEl>
                                          <p:spTgt spid="2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999"/>
                                          </p:stCondLst>
                                        </p:cTn>
                                        <p:tgtEl>
                                          <p:spTgt spid="212"/>
                                        </p:tgtEl>
                                        <p:attrNameLst>
                                          <p:attrName>style.visibility</p:attrName>
                                        </p:attrNameLst>
                                      </p:cBhvr>
                                      <p:to>
                                        <p:strVal val="hidden"/>
                                      </p:to>
                                    </p:set>
                                  </p:childTnLst>
                                </p:cTn>
                              </p:par>
                              <p:par>
                                <p:cTn id="657" presetID="19" presetClass="exit" presetSubtype="10" fill="hold" nodeType="withEffect">
                                  <p:stCondLst>
                                    <p:cond delay="0"/>
                                  </p:stCondLst>
                                  <p:childTnLst>
                                    <p:anim calcmode="lin" valueType="num">
                                      <p:cBhvr>
                                        <p:cTn id="658" dur="3000"/>
                                        <p:tgtEl>
                                          <p:spTgt spid="233"/>
                                        </p:tgtEl>
                                        <p:attrNameLst>
                                          <p:attrName>ppt_h</p:attrName>
                                        </p:attrNameLst>
                                      </p:cBhvr>
                                      <p:tavLst>
                                        <p:tav tm="0">
                                          <p:val>
                                            <p:strVal val="ppt_h"/>
                                          </p:val>
                                        </p:tav>
                                        <p:tav tm="100000">
                                          <p:val>
                                            <p:strVal val="ppt_h"/>
                                          </p:val>
                                        </p:tav>
                                      </p:tavLst>
                                    </p:anim>
                                    <p:anim calcmode="lin" valueType="num">
                                      <p:cBhvr>
                                        <p:cTn id="659" dur="3000"/>
                                        <p:tgtEl>
                                          <p:spTgt spid="2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999"/>
                                          </p:stCondLst>
                                        </p:cTn>
                                        <p:tgtEl>
                                          <p:spTgt spid="233"/>
                                        </p:tgtEl>
                                        <p:attrNameLst>
                                          <p:attrName>style.visibility</p:attrName>
                                        </p:attrNameLst>
                                      </p:cBhvr>
                                      <p:to>
                                        <p:strVal val="hidden"/>
                                      </p:to>
                                    </p:set>
                                  </p:childTnLst>
                                </p:cTn>
                              </p:par>
                              <p:par>
                                <p:cTn id="661" presetID="19" presetClass="exit" presetSubtype="10" fill="hold" nodeType="withEffect">
                                  <p:stCondLst>
                                    <p:cond delay="0"/>
                                  </p:stCondLst>
                                  <p:childTnLst>
                                    <p:anim calcmode="lin" valueType="num">
                                      <p:cBhvr>
                                        <p:cTn id="662" dur="3000"/>
                                        <p:tgtEl>
                                          <p:spTgt spid="236"/>
                                        </p:tgtEl>
                                        <p:attrNameLst>
                                          <p:attrName>ppt_h</p:attrName>
                                        </p:attrNameLst>
                                      </p:cBhvr>
                                      <p:tavLst>
                                        <p:tav tm="0">
                                          <p:val>
                                            <p:strVal val="ppt_h"/>
                                          </p:val>
                                        </p:tav>
                                        <p:tav tm="100000">
                                          <p:val>
                                            <p:strVal val="ppt_h"/>
                                          </p:val>
                                        </p:tav>
                                      </p:tavLst>
                                    </p:anim>
                                    <p:anim calcmode="lin" valueType="num">
                                      <p:cBhvr>
                                        <p:cTn id="663" dur="3000"/>
                                        <p:tgtEl>
                                          <p:spTgt spid="2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999"/>
                                          </p:stCondLst>
                                        </p:cTn>
                                        <p:tgtEl>
                                          <p:spTgt spid="236"/>
                                        </p:tgtEl>
                                        <p:attrNameLst>
                                          <p:attrName>style.visibility</p:attrName>
                                        </p:attrNameLst>
                                      </p:cBhvr>
                                      <p:to>
                                        <p:strVal val="hidden"/>
                                      </p:to>
                                    </p:set>
                                  </p:childTnLst>
                                </p:cTn>
                              </p:par>
                              <p:par>
                                <p:cTn id="665" presetID="19" presetClass="exit" presetSubtype="10" fill="hold" nodeType="withEffect">
                                  <p:stCondLst>
                                    <p:cond delay="0"/>
                                  </p:stCondLst>
                                  <p:childTnLst>
                                    <p:anim calcmode="lin" valueType="num">
                                      <p:cBhvr>
                                        <p:cTn id="666" dur="3000"/>
                                        <p:tgtEl>
                                          <p:spTgt spid="239"/>
                                        </p:tgtEl>
                                        <p:attrNameLst>
                                          <p:attrName>ppt_h</p:attrName>
                                        </p:attrNameLst>
                                      </p:cBhvr>
                                      <p:tavLst>
                                        <p:tav tm="0">
                                          <p:val>
                                            <p:strVal val="ppt_h"/>
                                          </p:val>
                                        </p:tav>
                                        <p:tav tm="100000">
                                          <p:val>
                                            <p:strVal val="ppt_h"/>
                                          </p:val>
                                        </p:tav>
                                      </p:tavLst>
                                    </p:anim>
                                    <p:anim calcmode="lin" valueType="num">
                                      <p:cBhvr>
                                        <p:cTn id="667" dur="3000"/>
                                        <p:tgtEl>
                                          <p:spTgt spid="2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999"/>
                                          </p:stCondLst>
                                        </p:cTn>
                                        <p:tgtEl>
                                          <p:spTgt spid="239"/>
                                        </p:tgtEl>
                                        <p:attrNameLst>
                                          <p:attrName>style.visibility</p:attrName>
                                        </p:attrNameLst>
                                      </p:cBhvr>
                                      <p:to>
                                        <p:strVal val="hidden"/>
                                      </p:to>
                                    </p:set>
                                  </p:childTnLst>
                                </p:cTn>
                              </p:par>
                              <p:par>
                                <p:cTn id="669" presetID="19" presetClass="exit" presetSubtype="10" fill="hold" nodeType="withEffect">
                                  <p:stCondLst>
                                    <p:cond delay="0"/>
                                  </p:stCondLst>
                                  <p:childTnLst>
                                    <p:anim calcmode="lin" valueType="num">
                                      <p:cBhvr>
                                        <p:cTn id="670" dur="3000"/>
                                        <p:tgtEl>
                                          <p:spTgt spid="242"/>
                                        </p:tgtEl>
                                        <p:attrNameLst>
                                          <p:attrName>ppt_h</p:attrName>
                                        </p:attrNameLst>
                                      </p:cBhvr>
                                      <p:tavLst>
                                        <p:tav tm="0">
                                          <p:val>
                                            <p:strVal val="ppt_h"/>
                                          </p:val>
                                        </p:tav>
                                        <p:tav tm="100000">
                                          <p:val>
                                            <p:strVal val="ppt_h"/>
                                          </p:val>
                                        </p:tav>
                                      </p:tavLst>
                                    </p:anim>
                                    <p:anim calcmode="lin" valueType="num">
                                      <p:cBhvr>
                                        <p:cTn id="671" dur="3000"/>
                                        <p:tgtEl>
                                          <p:spTgt spid="2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999"/>
                                          </p:stCondLst>
                                        </p:cTn>
                                        <p:tgtEl>
                                          <p:spTgt spid="242"/>
                                        </p:tgtEl>
                                        <p:attrNameLst>
                                          <p:attrName>style.visibility</p:attrName>
                                        </p:attrNameLst>
                                      </p:cBhvr>
                                      <p:to>
                                        <p:strVal val="hidden"/>
                                      </p:to>
                                    </p:set>
                                  </p:childTnLst>
                                </p:cTn>
                              </p:par>
                              <p:par>
                                <p:cTn id="673" presetID="19" presetClass="exit" presetSubtype="10" fill="hold" nodeType="withEffect">
                                  <p:stCondLst>
                                    <p:cond delay="0"/>
                                  </p:stCondLst>
                                  <p:childTnLst>
                                    <p:anim calcmode="lin" valueType="num">
                                      <p:cBhvr>
                                        <p:cTn id="674" dur="3000"/>
                                        <p:tgtEl>
                                          <p:spTgt spid="245"/>
                                        </p:tgtEl>
                                        <p:attrNameLst>
                                          <p:attrName>ppt_h</p:attrName>
                                        </p:attrNameLst>
                                      </p:cBhvr>
                                      <p:tavLst>
                                        <p:tav tm="0">
                                          <p:val>
                                            <p:strVal val="ppt_h"/>
                                          </p:val>
                                        </p:tav>
                                        <p:tav tm="100000">
                                          <p:val>
                                            <p:strVal val="ppt_h"/>
                                          </p:val>
                                        </p:tav>
                                      </p:tavLst>
                                    </p:anim>
                                    <p:anim calcmode="lin" valueType="num">
                                      <p:cBhvr>
                                        <p:cTn id="675" dur="3000"/>
                                        <p:tgtEl>
                                          <p:spTgt spid="2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999"/>
                                          </p:stCondLst>
                                        </p:cTn>
                                        <p:tgtEl>
                                          <p:spTgt spid="245"/>
                                        </p:tgtEl>
                                        <p:attrNameLst>
                                          <p:attrName>style.visibility</p:attrName>
                                        </p:attrNameLst>
                                      </p:cBhvr>
                                      <p:to>
                                        <p:strVal val="hidden"/>
                                      </p:to>
                                    </p:set>
                                  </p:childTnLst>
                                </p:cTn>
                              </p:par>
                              <p:par>
                                <p:cTn id="677" presetID="19" presetClass="exit" presetSubtype="10" fill="hold" nodeType="withEffect">
                                  <p:stCondLst>
                                    <p:cond delay="0"/>
                                  </p:stCondLst>
                                  <p:childTnLst>
                                    <p:anim calcmode="lin" valueType="num">
                                      <p:cBhvr>
                                        <p:cTn id="678" dur="3000"/>
                                        <p:tgtEl>
                                          <p:spTgt spid="248"/>
                                        </p:tgtEl>
                                        <p:attrNameLst>
                                          <p:attrName>ppt_h</p:attrName>
                                        </p:attrNameLst>
                                      </p:cBhvr>
                                      <p:tavLst>
                                        <p:tav tm="0">
                                          <p:val>
                                            <p:strVal val="ppt_h"/>
                                          </p:val>
                                        </p:tav>
                                        <p:tav tm="100000">
                                          <p:val>
                                            <p:strVal val="ppt_h"/>
                                          </p:val>
                                        </p:tav>
                                      </p:tavLst>
                                    </p:anim>
                                    <p:anim calcmode="lin" valueType="num">
                                      <p:cBhvr>
                                        <p:cTn id="679" dur="3000"/>
                                        <p:tgtEl>
                                          <p:spTgt spid="2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999"/>
                                          </p:stCondLst>
                                        </p:cTn>
                                        <p:tgtEl>
                                          <p:spTgt spid="248"/>
                                        </p:tgtEl>
                                        <p:attrNameLst>
                                          <p:attrName>style.visibility</p:attrName>
                                        </p:attrNameLst>
                                      </p:cBhvr>
                                      <p:to>
                                        <p:strVal val="hidden"/>
                                      </p:to>
                                    </p:set>
                                  </p:childTnLst>
                                </p:cTn>
                              </p:par>
                              <p:par>
                                <p:cTn id="681" presetID="23" presetClass="exit" presetSubtype="272" fill="hold" nodeType="withEffect">
                                  <p:stCondLst>
                                    <p:cond delay="0"/>
                                  </p:stCondLst>
                                  <p:childTnLst>
                                    <p:anim calcmode="lin" valueType="num">
                                      <p:cBhvr>
                                        <p:cTn id="682" dur="3500"/>
                                        <p:tgtEl>
                                          <p:spTgt spid="262"/>
                                        </p:tgtEl>
                                        <p:attrNameLst>
                                          <p:attrName>ppt_w</p:attrName>
                                        </p:attrNameLst>
                                      </p:cBhvr>
                                      <p:tavLst>
                                        <p:tav tm="0">
                                          <p:val>
                                            <p:strVal val="ppt_w"/>
                                          </p:val>
                                        </p:tav>
                                        <p:tav tm="100000">
                                          <p:val>
                                            <p:strVal val="4/3*ppt_w"/>
                                          </p:val>
                                        </p:tav>
                                      </p:tavLst>
                                    </p:anim>
                                    <p:anim calcmode="lin" valueType="num">
                                      <p:cBhvr>
                                        <p:cTn id="683" dur="3500"/>
                                        <p:tgtEl>
                                          <p:spTgt spid="262"/>
                                        </p:tgtEl>
                                        <p:attrNameLst>
                                          <p:attrName>ppt_h</p:attrName>
                                        </p:attrNameLst>
                                      </p:cBhvr>
                                      <p:tavLst>
                                        <p:tav tm="0">
                                          <p:val>
                                            <p:strVal val="ppt_h"/>
                                          </p:val>
                                        </p:tav>
                                        <p:tav tm="100000">
                                          <p:val>
                                            <p:strVal val="4/3*ppt_h"/>
                                          </p:val>
                                        </p:tav>
                                      </p:tavLst>
                                    </p:anim>
                                    <p:set>
                                      <p:cBhvr>
                                        <p:cTn id="684" dur="1" fill="hold">
                                          <p:stCondLst>
                                            <p:cond delay="3499"/>
                                          </p:stCondLst>
                                        </p:cTn>
                                        <p:tgtEl>
                                          <p:spTgt spid="262"/>
                                        </p:tgtEl>
                                        <p:attrNameLst>
                                          <p:attrName>style.visibility</p:attrName>
                                        </p:attrNameLst>
                                      </p:cBhvr>
                                      <p:to>
                                        <p:strVal val="hidden"/>
                                      </p:to>
                                    </p:set>
                                  </p:childTnLst>
                                </p:cTn>
                              </p:par>
                              <p:par>
                                <p:cTn id="685" presetID="23" presetClass="entr" presetSubtype="272" fill="hold" nodeType="withEffect">
                                  <p:stCondLst>
                                    <p:cond delay="0"/>
                                  </p:stCondLst>
                                  <p:childTnLst>
                                    <p:set>
                                      <p:cBhvr>
                                        <p:cTn id="686" dur="1" fill="hold">
                                          <p:stCondLst>
                                            <p:cond delay="0"/>
                                          </p:stCondLst>
                                        </p:cTn>
                                        <p:tgtEl>
                                          <p:spTgt spid="257"/>
                                        </p:tgtEl>
                                        <p:attrNameLst>
                                          <p:attrName>style.visibility</p:attrName>
                                        </p:attrNameLst>
                                      </p:cBhvr>
                                      <p:to>
                                        <p:strVal val="visible"/>
                                      </p:to>
                                    </p:set>
                                    <p:anim calcmode="lin" valueType="num">
                                      <p:cBhvr>
                                        <p:cTn id="687" dur="2750" fill="hold"/>
                                        <p:tgtEl>
                                          <p:spTgt spid="257"/>
                                        </p:tgtEl>
                                        <p:attrNameLst>
                                          <p:attrName>ppt_w</p:attrName>
                                        </p:attrNameLst>
                                      </p:cBhvr>
                                      <p:tavLst>
                                        <p:tav tm="0">
                                          <p:val>
                                            <p:strVal val="2/3*#ppt_w"/>
                                          </p:val>
                                        </p:tav>
                                        <p:tav tm="100000">
                                          <p:val>
                                            <p:strVal val="#ppt_w"/>
                                          </p:val>
                                        </p:tav>
                                      </p:tavLst>
                                    </p:anim>
                                    <p:anim calcmode="lin" valueType="num">
                                      <p:cBhvr>
                                        <p:cTn id="688" dur="2750" fill="hold"/>
                                        <p:tgtEl>
                                          <p:spTgt spid="257"/>
                                        </p:tgtEl>
                                        <p:attrNameLst>
                                          <p:attrName>ppt_h</p:attrName>
                                        </p:attrNameLst>
                                      </p:cBhvr>
                                      <p:tavLst>
                                        <p:tav tm="0">
                                          <p:val>
                                            <p:strVal val="2/3*#ppt_h"/>
                                          </p:val>
                                        </p:tav>
                                        <p:tav tm="100000">
                                          <p:val>
                                            <p:strVal val="#ppt_h"/>
                                          </p:val>
                                        </p:tav>
                                      </p:tavLst>
                                    </p:anim>
                                  </p:childTnLst>
                                </p:cTn>
                              </p:par>
                              <p:par>
                                <p:cTn id="689" presetID="16" presetClass="entr" presetSubtype="42" fill="hold" nodeType="withEffect">
                                  <p:stCondLst>
                                    <p:cond delay="0"/>
                                  </p:stCondLst>
                                  <p:childTnLst>
                                    <p:set>
                                      <p:cBhvr>
                                        <p:cTn id="690" dur="1" fill="hold">
                                          <p:stCondLst>
                                            <p:cond delay="0"/>
                                          </p:stCondLst>
                                        </p:cTn>
                                        <p:tgtEl>
                                          <p:spTgt spid="257"/>
                                        </p:tgtEl>
                                        <p:attrNameLst>
                                          <p:attrName>style.visibility</p:attrName>
                                        </p:attrNameLst>
                                      </p:cBhvr>
                                      <p:to>
                                        <p:strVal val="visible"/>
                                      </p:to>
                                    </p:set>
                                    <p:animEffect transition="in" filter="barn(outHorizontal)">
                                      <p:cBhvr>
                                        <p:cTn id="691" dur="2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 name="69 Grupo"/>
          <p:cNvGrpSpPr/>
          <p:nvPr/>
        </p:nvGrpSpPr>
        <p:grpSpPr>
          <a:xfrm>
            <a:off x="0" y="0"/>
            <a:ext cx="9144000" cy="5143500"/>
            <a:chOff x="0" y="0"/>
            <a:chExt cx="9144000" cy="5143500"/>
          </a:xfrm>
        </p:grpSpPr>
        <p:sp>
          <p:nvSpPr>
            <p:cNvPr id="71" name="70 Rectángulo"/>
            <p:cNvSpPr/>
            <p:nvPr/>
          </p:nvSpPr>
          <p:spPr>
            <a:xfrm rot="10800000">
              <a:off x="0" y="2553922"/>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flipV="1">
              <a:off x="0" y="0"/>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00CC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7" name="66 Imagen" descr="Diapositiva43"/>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3986"/>
            <a:ext cx="9144000" cy="5147485"/>
          </a:xfrm>
          <a:prstGeom prst="rect">
            <a:avLst/>
          </a:prstGeom>
          <a:noFill/>
          <a:ln>
            <a:noFill/>
          </a:ln>
        </p:spPr>
      </p:pic>
      <p:sp>
        <p:nvSpPr>
          <p:cNvPr id="6" name="5 Elipse"/>
          <p:cNvSpPr/>
          <p:nvPr/>
        </p:nvSpPr>
        <p:spPr>
          <a:xfrm>
            <a:off x="4644001" y="13256"/>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3708000" y="-5852"/>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5580002" y="518"/>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6497780" y="518"/>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7397780" y="7728"/>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8333780" y="1035"/>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7792" y="-721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925570" y="-721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825570" y="0"/>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2761570" y="-6694"/>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623841" y="855780"/>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687841" y="83667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5559841" y="843042"/>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6477619" y="843042"/>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7377619" y="85025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313619" y="843558"/>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2371" y="835314"/>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905409" y="835314"/>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1805409" y="84252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2741409" y="835830"/>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4638931" y="1719876"/>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702931" y="170076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5574929" y="1707138"/>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6492709" y="1707138"/>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7392709" y="171434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8328709" y="1707654"/>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2721" y="1699410"/>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920499" y="1699410"/>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1820499" y="170662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756499" y="1699926"/>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0800000">
            <a:off x="4659864" y="4339647"/>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0800000">
            <a:off x="3723864" y="4320540"/>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0800000">
            <a:off x="5595864" y="4326909"/>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0800000">
            <a:off x="6513642" y="4326909"/>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0800000">
            <a:off x="7413642" y="433412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0800000">
            <a:off x="8349642" y="4327427"/>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0800000">
            <a:off x="23654" y="431918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0800000">
            <a:off x="941431" y="4319181"/>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0800000">
            <a:off x="1841432" y="4326393"/>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0800000">
            <a:off x="2777432" y="4319699"/>
            <a:ext cx="800607" cy="771550"/>
          </a:xfrm>
          <a:prstGeom prst="ellipse">
            <a:avLst/>
          </a:prstGeom>
          <a:gradFill>
            <a:gsLst>
              <a:gs pos="58000">
                <a:schemeClr val="accent1">
                  <a:tint val="66000"/>
                  <a:satMod val="160000"/>
                  <a:alpha val="0"/>
                </a:schemeClr>
              </a:gs>
              <a:gs pos="0">
                <a:srgbClr val="FF00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0800000">
            <a:off x="4646599" y="345495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0800000">
            <a:off x="3710599" y="3435846"/>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0800000">
            <a:off x="5582599" y="344221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0800000">
            <a:off x="6500377" y="344221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0800000">
            <a:off x="7400377" y="344942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0800000">
            <a:off x="8336377" y="3442733"/>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0800000">
            <a:off x="10389" y="343448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0800000">
            <a:off x="928167" y="3434487"/>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0800000">
            <a:off x="1828167" y="3441699"/>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0800000">
            <a:off x="2764167" y="3435005"/>
            <a:ext cx="800607" cy="771550"/>
          </a:xfrm>
          <a:prstGeom prst="ellipse">
            <a:avLst/>
          </a:prstGeom>
          <a:gradFill>
            <a:gsLst>
              <a:gs pos="58000">
                <a:schemeClr val="accent1">
                  <a:tint val="66000"/>
                  <a:satMod val="160000"/>
                  <a:alpha val="0"/>
                </a:schemeClr>
              </a:gs>
              <a:gs pos="0">
                <a:srgbClr val="00CC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0800000">
            <a:off x="4632887" y="2590857"/>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0800000">
            <a:off x="3696887" y="2571750"/>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0800000">
            <a:off x="5568887" y="257811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0800000">
            <a:off x="6486663" y="257811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0800000">
            <a:off x="7386665" y="258533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0800000">
            <a:off x="8322665" y="2578637"/>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0800000">
            <a:off x="-3325" y="257039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0800000">
            <a:off x="914455" y="2570391"/>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0800000">
            <a:off x="1814455" y="2577603"/>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0800000">
            <a:off x="2750455" y="2570909"/>
            <a:ext cx="800607" cy="771550"/>
          </a:xfrm>
          <a:prstGeom prst="ellipse">
            <a:avLst/>
          </a:prstGeom>
          <a:gradFill>
            <a:gsLst>
              <a:gs pos="58000">
                <a:schemeClr val="accent1">
                  <a:tint val="66000"/>
                  <a:satMod val="160000"/>
                  <a:alpha val="0"/>
                </a:schemeClr>
              </a:gs>
              <a:gs pos="0">
                <a:srgbClr val="FF6600"/>
              </a:gs>
              <a:gs pos="100000">
                <a:schemeClr val="accent1">
                  <a:tint val="23500"/>
                  <a:satMod val="160000"/>
                  <a:alpha val="0"/>
                </a:schemeClr>
              </a:gs>
            </a:gsLst>
            <a:path path="circle">
              <a:fillToRect l="50000" t="50000" r="50000" b="50000"/>
            </a:path>
          </a:gradFill>
          <a:ln>
            <a:solidFill>
              <a:srgbClr val="00FF00"/>
            </a:solidFill>
          </a:ln>
          <a:scene3d>
            <a:camera prst="perspectiveRelaxed"/>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97216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500"/>
                                  </p:stCondLst>
                                  <p:childTnLst>
                                    <p:set>
                                      <p:cBhvr>
                                        <p:cTn id="6" dur="1" fill="hold">
                                          <p:stCondLst>
                                            <p:cond delay="0"/>
                                          </p:stCondLst>
                                        </p:cTn>
                                        <p:tgtEl>
                                          <p:spTgt spid="67"/>
                                        </p:tgtEl>
                                        <p:attrNameLst>
                                          <p:attrName>style.visibility</p:attrName>
                                        </p:attrNameLst>
                                      </p:cBhvr>
                                      <p:to>
                                        <p:strVal val="visible"/>
                                      </p:to>
                                    </p:set>
                                    <p:anim calcmode="lin" valueType="num">
                                      <p:cBhvr>
                                        <p:cTn id="7" dur="3500" fill="hold"/>
                                        <p:tgtEl>
                                          <p:spTgt spid="67"/>
                                        </p:tgtEl>
                                        <p:attrNameLst>
                                          <p:attrName>ppt_w</p:attrName>
                                        </p:attrNameLst>
                                      </p:cBhvr>
                                      <p:tavLst>
                                        <p:tav tm="0">
                                          <p:val>
                                            <p:strVal val="4/3*#ppt_w"/>
                                          </p:val>
                                        </p:tav>
                                        <p:tav tm="100000">
                                          <p:val>
                                            <p:strVal val="#ppt_w"/>
                                          </p:val>
                                        </p:tav>
                                      </p:tavLst>
                                    </p:anim>
                                    <p:anim calcmode="lin" valueType="num">
                                      <p:cBhvr>
                                        <p:cTn id="8" dur="3500" fill="hold"/>
                                        <p:tgtEl>
                                          <p:spTgt spid="67"/>
                                        </p:tgtEl>
                                        <p:attrNameLst>
                                          <p:attrName>ppt_h</p:attrName>
                                        </p:attrNameLst>
                                      </p:cBhvr>
                                      <p:tavLst>
                                        <p:tav tm="0">
                                          <p:val>
                                            <p:strVal val="4/3*#ppt_h"/>
                                          </p:val>
                                        </p:tav>
                                        <p:tav tm="100000">
                                          <p:val>
                                            <p:strVal val="#ppt_h"/>
                                          </p:val>
                                        </p:tav>
                                      </p:tavLst>
                                    </p:anim>
                                  </p:childTnLst>
                                </p:cTn>
                              </p:par>
                              <p:par>
                                <p:cTn id="9" presetID="16" presetClass="entr" presetSubtype="42" fill="hold" nodeType="withEffect">
                                  <p:stCondLst>
                                    <p:cond delay="500"/>
                                  </p:stCondLst>
                                  <p:childTnLst>
                                    <p:set>
                                      <p:cBhvr>
                                        <p:cTn id="10" dur="1" fill="hold">
                                          <p:stCondLst>
                                            <p:cond delay="0"/>
                                          </p:stCondLst>
                                        </p:cTn>
                                        <p:tgtEl>
                                          <p:spTgt spid="67"/>
                                        </p:tgtEl>
                                        <p:attrNameLst>
                                          <p:attrName>style.visibility</p:attrName>
                                        </p:attrNameLst>
                                      </p:cBhvr>
                                      <p:to>
                                        <p:strVal val="visible"/>
                                      </p:to>
                                    </p:set>
                                    <p:animEffect transition="in" filter="barn(outHorizontal)">
                                      <p:cBhvr>
                                        <p:cTn id="11" dur="3500"/>
                                        <p:tgtEl>
                                          <p:spTgt spid="67"/>
                                        </p:tgtEl>
                                      </p:cBhvr>
                                    </p:animEffect>
                                  </p:childTnLst>
                                </p:cTn>
                              </p:par>
                              <p:par>
                                <p:cTn id="12" presetID="2" presetClass="entr" presetSubtype="1"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2500" fill="hold"/>
                                        <p:tgtEl>
                                          <p:spTgt spid="6"/>
                                        </p:tgtEl>
                                        <p:attrNameLst>
                                          <p:attrName>ppt_x</p:attrName>
                                        </p:attrNameLst>
                                      </p:cBhvr>
                                      <p:tavLst>
                                        <p:tav tm="0">
                                          <p:val>
                                            <p:strVal val="#ppt_x"/>
                                          </p:val>
                                        </p:tav>
                                        <p:tav tm="100000">
                                          <p:val>
                                            <p:strVal val="#ppt_x"/>
                                          </p:val>
                                        </p:tav>
                                      </p:tavLst>
                                    </p:anim>
                                    <p:anim calcmode="lin" valueType="num">
                                      <p:cBhvr additive="base">
                                        <p:cTn id="15" dur="2500" fill="hold"/>
                                        <p:tgtEl>
                                          <p:spTgt spid="6"/>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500" fill="hold"/>
                                        <p:tgtEl>
                                          <p:spTgt spid="7"/>
                                        </p:tgtEl>
                                        <p:attrNameLst>
                                          <p:attrName>ppt_x</p:attrName>
                                        </p:attrNameLst>
                                      </p:cBhvr>
                                      <p:tavLst>
                                        <p:tav tm="0">
                                          <p:val>
                                            <p:strVal val="#ppt_x"/>
                                          </p:val>
                                        </p:tav>
                                        <p:tav tm="100000">
                                          <p:val>
                                            <p:strVal val="#ppt_x"/>
                                          </p:val>
                                        </p:tav>
                                      </p:tavLst>
                                    </p:anim>
                                    <p:anim calcmode="lin" valueType="num">
                                      <p:cBhvr additive="base">
                                        <p:cTn id="19" dur="25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500" fill="hold"/>
                                        <p:tgtEl>
                                          <p:spTgt spid="9"/>
                                        </p:tgtEl>
                                        <p:attrNameLst>
                                          <p:attrName>ppt_x</p:attrName>
                                        </p:attrNameLst>
                                      </p:cBhvr>
                                      <p:tavLst>
                                        <p:tav tm="0">
                                          <p:val>
                                            <p:strVal val="#ppt_x"/>
                                          </p:val>
                                        </p:tav>
                                        <p:tav tm="100000">
                                          <p:val>
                                            <p:strVal val="#ppt_x"/>
                                          </p:val>
                                        </p:tav>
                                      </p:tavLst>
                                    </p:anim>
                                    <p:anim calcmode="lin" valueType="num">
                                      <p:cBhvr additive="base">
                                        <p:cTn id="23" dur="25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2500" fill="hold"/>
                                        <p:tgtEl>
                                          <p:spTgt spid="10"/>
                                        </p:tgtEl>
                                        <p:attrNameLst>
                                          <p:attrName>ppt_x</p:attrName>
                                        </p:attrNameLst>
                                      </p:cBhvr>
                                      <p:tavLst>
                                        <p:tav tm="0">
                                          <p:val>
                                            <p:strVal val="#ppt_x"/>
                                          </p:val>
                                        </p:tav>
                                        <p:tav tm="100000">
                                          <p:val>
                                            <p:strVal val="#ppt_x"/>
                                          </p:val>
                                        </p:tav>
                                      </p:tavLst>
                                    </p:anim>
                                    <p:anim calcmode="lin" valueType="num">
                                      <p:cBhvr additive="base">
                                        <p:cTn id="27" dur="2500" fill="hold"/>
                                        <p:tgtEl>
                                          <p:spTgt spid="10"/>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2500" fill="hold"/>
                                        <p:tgtEl>
                                          <p:spTgt spid="11"/>
                                        </p:tgtEl>
                                        <p:attrNameLst>
                                          <p:attrName>ppt_x</p:attrName>
                                        </p:attrNameLst>
                                      </p:cBhvr>
                                      <p:tavLst>
                                        <p:tav tm="0">
                                          <p:val>
                                            <p:strVal val="#ppt_x"/>
                                          </p:val>
                                        </p:tav>
                                        <p:tav tm="100000">
                                          <p:val>
                                            <p:strVal val="#ppt_x"/>
                                          </p:val>
                                        </p:tav>
                                      </p:tavLst>
                                    </p:anim>
                                    <p:anim calcmode="lin" valueType="num">
                                      <p:cBhvr additive="base">
                                        <p:cTn id="31" dur="2500" fill="hold"/>
                                        <p:tgtEl>
                                          <p:spTgt spid="11"/>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2500" fill="hold"/>
                                        <p:tgtEl>
                                          <p:spTgt spid="12"/>
                                        </p:tgtEl>
                                        <p:attrNameLst>
                                          <p:attrName>ppt_x</p:attrName>
                                        </p:attrNameLst>
                                      </p:cBhvr>
                                      <p:tavLst>
                                        <p:tav tm="0">
                                          <p:val>
                                            <p:strVal val="#ppt_x"/>
                                          </p:val>
                                        </p:tav>
                                        <p:tav tm="100000">
                                          <p:val>
                                            <p:strVal val="#ppt_x"/>
                                          </p:val>
                                        </p:tav>
                                      </p:tavLst>
                                    </p:anim>
                                    <p:anim calcmode="lin" valueType="num">
                                      <p:cBhvr additive="base">
                                        <p:cTn id="35" dur="2500" fill="hold"/>
                                        <p:tgtEl>
                                          <p:spTgt spid="12"/>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2500" fill="hold"/>
                                        <p:tgtEl>
                                          <p:spTgt spid="13"/>
                                        </p:tgtEl>
                                        <p:attrNameLst>
                                          <p:attrName>ppt_x</p:attrName>
                                        </p:attrNameLst>
                                      </p:cBhvr>
                                      <p:tavLst>
                                        <p:tav tm="0">
                                          <p:val>
                                            <p:strVal val="#ppt_x"/>
                                          </p:val>
                                        </p:tav>
                                        <p:tav tm="100000">
                                          <p:val>
                                            <p:strVal val="#ppt_x"/>
                                          </p:val>
                                        </p:tav>
                                      </p:tavLst>
                                    </p:anim>
                                    <p:anim calcmode="lin" valueType="num">
                                      <p:cBhvr additive="base">
                                        <p:cTn id="39" dur="2500" fill="hold"/>
                                        <p:tgtEl>
                                          <p:spTgt spid="13"/>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2500" fill="hold"/>
                                        <p:tgtEl>
                                          <p:spTgt spid="14"/>
                                        </p:tgtEl>
                                        <p:attrNameLst>
                                          <p:attrName>ppt_x</p:attrName>
                                        </p:attrNameLst>
                                      </p:cBhvr>
                                      <p:tavLst>
                                        <p:tav tm="0">
                                          <p:val>
                                            <p:strVal val="#ppt_x"/>
                                          </p:val>
                                        </p:tav>
                                        <p:tav tm="100000">
                                          <p:val>
                                            <p:strVal val="#ppt_x"/>
                                          </p:val>
                                        </p:tav>
                                      </p:tavLst>
                                    </p:anim>
                                    <p:anim calcmode="lin" valueType="num">
                                      <p:cBhvr additive="base">
                                        <p:cTn id="43" dur="2500" fill="hold"/>
                                        <p:tgtEl>
                                          <p:spTgt spid="14"/>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2500" fill="hold"/>
                                        <p:tgtEl>
                                          <p:spTgt spid="15"/>
                                        </p:tgtEl>
                                        <p:attrNameLst>
                                          <p:attrName>ppt_x</p:attrName>
                                        </p:attrNameLst>
                                      </p:cBhvr>
                                      <p:tavLst>
                                        <p:tav tm="0">
                                          <p:val>
                                            <p:strVal val="#ppt_x"/>
                                          </p:val>
                                        </p:tav>
                                        <p:tav tm="100000">
                                          <p:val>
                                            <p:strVal val="#ppt_x"/>
                                          </p:val>
                                        </p:tav>
                                      </p:tavLst>
                                    </p:anim>
                                    <p:anim calcmode="lin" valueType="num">
                                      <p:cBhvr additive="base">
                                        <p:cTn id="47" dur="2500" fill="hold"/>
                                        <p:tgtEl>
                                          <p:spTgt spid="15"/>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2500" fill="hold"/>
                                        <p:tgtEl>
                                          <p:spTgt spid="16"/>
                                        </p:tgtEl>
                                        <p:attrNameLst>
                                          <p:attrName>ppt_x</p:attrName>
                                        </p:attrNameLst>
                                      </p:cBhvr>
                                      <p:tavLst>
                                        <p:tav tm="0">
                                          <p:val>
                                            <p:strVal val="#ppt_x"/>
                                          </p:val>
                                        </p:tav>
                                        <p:tav tm="100000">
                                          <p:val>
                                            <p:strVal val="#ppt_x"/>
                                          </p:val>
                                        </p:tav>
                                      </p:tavLst>
                                    </p:anim>
                                    <p:anim calcmode="lin" valueType="num">
                                      <p:cBhvr additive="base">
                                        <p:cTn id="51" dur="2500" fill="hold"/>
                                        <p:tgtEl>
                                          <p:spTgt spid="16"/>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2500" fill="hold"/>
                                        <p:tgtEl>
                                          <p:spTgt spid="17"/>
                                        </p:tgtEl>
                                        <p:attrNameLst>
                                          <p:attrName>ppt_x</p:attrName>
                                        </p:attrNameLst>
                                      </p:cBhvr>
                                      <p:tavLst>
                                        <p:tav tm="0">
                                          <p:val>
                                            <p:strVal val="#ppt_x"/>
                                          </p:val>
                                        </p:tav>
                                        <p:tav tm="100000">
                                          <p:val>
                                            <p:strVal val="#ppt_x"/>
                                          </p:val>
                                        </p:tav>
                                      </p:tavLst>
                                    </p:anim>
                                    <p:anim calcmode="lin" valueType="num">
                                      <p:cBhvr additive="base">
                                        <p:cTn id="55" dur="2500" fill="hold"/>
                                        <p:tgtEl>
                                          <p:spTgt spid="17"/>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2500" fill="hold"/>
                                        <p:tgtEl>
                                          <p:spTgt spid="18"/>
                                        </p:tgtEl>
                                        <p:attrNameLst>
                                          <p:attrName>ppt_x</p:attrName>
                                        </p:attrNameLst>
                                      </p:cBhvr>
                                      <p:tavLst>
                                        <p:tav tm="0">
                                          <p:val>
                                            <p:strVal val="#ppt_x"/>
                                          </p:val>
                                        </p:tav>
                                        <p:tav tm="100000">
                                          <p:val>
                                            <p:strVal val="#ppt_x"/>
                                          </p:val>
                                        </p:tav>
                                      </p:tavLst>
                                    </p:anim>
                                    <p:anim calcmode="lin" valueType="num">
                                      <p:cBhvr additive="base">
                                        <p:cTn id="59" dur="2500" fill="hold"/>
                                        <p:tgtEl>
                                          <p:spTgt spid="18"/>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2500" fill="hold"/>
                                        <p:tgtEl>
                                          <p:spTgt spid="19"/>
                                        </p:tgtEl>
                                        <p:attrNameLst>
                                          <p:attrName>ppt_x</p:attrName>
                                        </p:attrNameLst>
                                      </p:cBhvr>
                                      <p:tavLst>
                                        <p:tav tm="0">
                                          <p:val>
                                            <p:strVal val="#ppt_x"/>
                                          </p:val>
                                        </p:tav>
                                        <p:tav tm="100000">
                                          <p:val>
                                            <p:strVal val="#ppt_x"/>
                                          </p:val>
                                        </p:tav>
                                      </p:tavLst>
                                    </p:anim>
                                    <p:anim calcmode="lin" valueType="num">
                                      <p:cBhvr additive="base">
                                        <p:cTn id="63" dur="2500" fill="hold"/>
                                        <p:tgtEl>
                                          <p:spTgt spid="19"/>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2500" fill="hold"/>
                                        <p:tgtEl>
                                          <p:spTgt spid="20"/>
                                        </p:tgtEl>
                                        <p:attrNameLst>
                                          <p:attrName>ppt_x</p:attrName>
                                        </p:attrNameLst>
                                      </p:cBhvr>
                                      <p:tavLst>
                                        <p:tav tm="0">
                                          <p:val>
                                            <p:strVal val="#ppt_x"/>
                                          </p:val>
                                        </p:tav>
                                        <p:tav tm="100000">
                                          <p:val>
                                            <p:strVal val="#ppt_x"/>
                                          </p:val>
                                        </p:tav>
                                      </p:tavLst>
                                    </p:anim>
                                    <p:anim calcmode="lin" valueType="num">
                                      <p:cBhvr additive="base">
                                        <p:cTn id="67" dur="2500" fill="hold"/>
                                        <p:tgtEl>
                                          <p:spTgt spid="20"/>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2500" fill="hold"/>
                                        <p:tgtEl>
                                          <p:spTgt spid="21"/>
                                        </p:tgtEl>
                                        <p:attrNameLst>
                                          <p:attrName>ppt_x</p:attrName>
                                        </p:attrNameLst>
                                      </p:cBhvr>
                                      <p:tavLst>
                                        <p:tav tm="0">
                                          <p:val>
                                            <p:strVal val="#ppt_x"/>
                                          </p:val>
                                        </p:tav>
                                        <p:tav tm="100000">
                                          <p:val>
                                            <p:strVal val="#ppt_x"/>
                                          </p:val>
                                        </p:tav>
                                      </p:tavLst>
                                    </p:anim>
                                    <p:anim calcmode="lin" valueType="num">
                                      <p:cBhvr additive="base">
                                        <p:cTn id="71" dur="2500" fill="hold"/>
                                        <p:tgtEl>
                                          <p:spTgt spid="21"/>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2500" fill="hold"/>
                                        <p:tgtEl>
                                          <p:spTgt spid="22"/>
                                        </p:tgtEl>
                                        <p:attrNameLst>
                                          <p:attrName>ppt_x</p:attrName>
                                        </p:attrNameLst>
                                      </p:cBhvr>
                                      <p:tavLst>
                                        <p:tav tm="0">
                                          <p:val>
                                            <p:strVal val="#ppt_x"/>
                                          </p:val>
                                        </p:tav>
                                        <p:tav tm="100000">
                                          <p:val>
                                            <p:strVal val="#ppt_x"/>
                                          </p:val>
                                        </p:tav>
                                      </p:tavLst>
                                    </p:anim>
                                    <p:anim calcmode="lin" valueType="num">
                                      <p:cBhvr additive="base">
                                        <p:cTn id="75" dur="2500" fill="hold"/>
                                        <p:tgtEl>
                                          <p:spTgt spid="22"/>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2500" fill="hold"/>
                                        <p:tgtEl>
                                          <p:spTgt spid="23"/>
                                        </p:tgtEl>
                                        <p:attrNameLst>
                                          <p:attrName>ppt_x</p:attrName>
                                        </p:attrNameLst>
                                      </p:cBhvr>
                                      <p:tavLst>
                                        <p:tav tm="0">
                                          <p:val>
                                            <p:strVal val="#ppt_x"/>
                                          </p:val>
                                        </p:tav>
                                        <p:tav tm="100000">
                                          <p:val>
                                            <p:strVal val="#ppt_x"/>
                                          </p:val>
                                        </p:tav>
                                      </p:tavLst>
                                    </p:anim>
                                    <p:anim calcmode="lin" valueType="num">
                                      <p:cBhvr additive="base">
                                        <p:cTn id="79" dur="2500" fill="hold"/>
                                        <p:tgtEl>
                                          <p:spTgt spid="23"/>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24"/>
                                        </p:tgtEl>
                                        <p:attrNameLst>
                                          <p:attrName>style.visibility</p:attrName>
                                        </p:attrNameLst>
                                      </p:cBhvr>
                                      <p:to>
                                        <p:strVal val="visible"/>
                                      </p:to>
                                    </p:set>
                                    <p:anim calcmode="lin" valueType="num">
                                      <p:cBhvr additive="base">
                                        <p:cTn id="82" dur="2500" fill="hold"/>
                                        <p:tgtEl>
                                          <p:spTgt spid="24"/>
                                        </p:tgtEl>
                                        <p:attrNameLst>
                                          <p:attrName>ppt_x</p:attrName>
                                        </p:attrNameLst>
                                      </p:cBhvr>
                                      <p:tavLst>
                                        <p:tav tm="0">
                                          <p:val>
                                            <p:strVal val="#ppt_x"/>
                                          </p:val>
                                        </p:tav>
                                        <p:tav tm="100000">
                                          <p:val>
                                            <p:strVal val="#ppt_x"/>
                                          </p:val>
                                        </p:tav>
                                      </p:tavLst>
                                    </p:anim>
                                    <p:anim calcmode="lin" valueType="num">
                                      <p:cBhvr additive="base">
                                        <p:cTn id="83" dur="2500" fill="hold"/>
                                        <p:tgtEl>
                                          <p:spTgt spid="24"/>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2500" fill="hold"/>
                                        <p:tgtEl>
                                          <p:spTgt spid="25"/>
                                        </p:tgtEl>
                                        <p:attrNameLst>
                                          <p:attrName>ppt_x</p:attrName>
                                        </p:attrNameLst>
                                      </p:cBhvr>
                                      <p:tavLst>
                                        <p:tav tm="0">
                                          <p:val>
                                            <p:strVal val="#ppt_x"/>
                                          </p:val>
                                        </p:tav>
                                        <p:tav tm="100000">
                                          <p:val>
                                            <p:strVal val="#ppt_x"/>
                                          </p:val>
                                        </p:tav>
                                      </p:tavLst>
                                    </p:anim>
                                    <p:anim calcmode="lin" valueType="num">
                                      <p:cBhvr additive="base">
                                        <p:cTn id="87" dur="2500" fill="hold"/>
                                        <p:tgtEl>
                                          <p:spTgt spid="25"/>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26"/>
                                        </p:tgtEl>
                                        <p:attrNameLst>
                                          <p:attrName>style.visibility</p:attrName>
                                        </p:attrNameLst>
                                      </p:cBhvr>
                                      <p:to>
                                        <p:strVal val="visible"/>
                                      </p:to>
                                    </p:set>
                                    <p:anim calcmode="lin" valueType="num">
                                      <p:cBhvr additive="base">
                                        <p:cTn id="90" dur="2500" fill="hold"/>
                                        <p:tgtEl>
                                          <p:spTgt spid="26"/>
                                        </p:tgtEl>
                                        <p:attrNameLst>
                                          <p:attrName>ppt_x</p:attrName>
                                        </p:attrNameLst>
                                      </p:cBhvr>
                                      <p:tavLst>
                                        <p:tav tm="0">
                                          <p:val>
                                            <p:strVal val="#ppt_x"/>
                                          </p:val>
                                        </p:tav>
                                        <p:tav tm="100000">
                                          <p:val>
                                            <p:strVal val="#ppt_x"/>
                                          </p:val>
                                        </p:tav>
                                      </p:tavLst>
                                    </p:anim>
                                    <p:anim calcmode="lin" valueType="num">
                                      <p:cBhvr additive="base">
                                        <p:cTn id="91" dur="2500" fill="hold"/>
                                        <p:tgtEl>
                                          <p:spTgt spid="26"/>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2500" fill="hold"/>
                                        <p:tgtEl>
                                          <p:spTgt spid="27"/>
                                        </p:tgtEl>
                                        <p:attrNameLst>
                                          <p:attrName>ppt_x</p:attrName>
                                        </p:attrNameLst>
                                      </p:cBhvr>
                                      <p:tavLst>
                                        <p:tav tm="0">
                                          <p:val>
                                            <p:strVal val="#ppt_x"/>
                                          </p:val>
                                        </p:tav>
                                        <p:tav tm="100000">
                                          <p:val>
                                            <p:strVal val="#ppt_x"/>
                                          </p:val>
                                        </p:tav>
                                      </p:tavLst>
                                    </p:anim>
                                    <p:anim calcmode="lin" valueType="num">
                                      <p:cBhvr additive="base">
                                        <p:cTn id="95" dur="2500" fill="hold"/>
                                        <p:tgtEl>
                                          <p:spTgt spid="27"/>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28"/>
                                        </p:tgtEl>
                                        <p:attrNameLst>
                                          <p:attrName>style.visibility</p:attrName>
                                        </p:attrNameLst>
                                      </p:cBhvr>
                                      <p:to>
                                        <p:strVal val="visible"/>
                                      </p:to>
                                    </p:set>
                                    <p:anim calcmode="lin" valueType="num">
                                      <p:cBhvr additive="base">
                                        <p:cTn id="98" dur="2500" fill="hold"/>
                                        <p:tgtEl>
                                          <p:spTgt spid="28"/>
                                        </p:tgtEl>
                                        <p:attrNameLst>
                                          <p:attrName>ppt_x</p:attrName>
                                        </p:attrNameLst>
                                      </p:cBhvr>
                                      <p:tavLst>
                                        <p:tav tm="0">
                                          <p:val>
                                            <p:strVal val="#ppt_x"/>
                                          </p:val>
                                        </p:tav>
                                        <p:tav tm="100000">
                                          <p:val>
                                            <p:strVal val="#ppt_x"/>
                                          </p:val>
                                        </p:tav>
                                      </p:tavLst>
                                    </p:anim>
                                    <p:anim calcmode="lin" valueType="num">
                                      <p:cBhvr additive="base">
                                        <p:cTn id="99" dur="2500" fill="hold"/>
                                        <p:tgtEl>
                                          <p:spTgt spid="2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2500" fill="hold"/>
                                        <p:tgtEl>
                                          <p:spTgt spid="29"/>
                                        </p:tgtEl>
                                        <p:attrNameLst>
                                          <p:attrName>ppt_x</p:attrName>
                                        </p:attrNameLst>
                                      </p:cBhvr>
                                      <p:tavLst>
                                        <p:tav tm="0">
                                          <p:val>
                                            <p:strVal val="#ppt_x"/>
                                          </p:val>
                                        </p:tav>
                                        <p:tav tm="100000">
                                          <p:val>
                                            <p:strVal val="#ppt_x"/>
                                          </p:val>
                                        </p:tav>
                                      </p:tavLst>
                                    </p:anim>
                                    <p:anim calcmode="lin" valueType="num">
                                      <p:cBhvr additive="base">
                                        <p:cTn id="103" dur="2500" fill="hold"/>
                                        <p:tgtEl>
                                          <p:spTgt spid="29"/>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 calcmode="lin" valueType="num">
                                      <p:cBhvr additive="base">
                                        <p:cTn id="106" dur="2500" fill="hold"/>
                                        <p:tgtEl>
                                          <p:spTgt spid="30"/>
                                        </p:tgtEl>
                                        <p:attrNameLst>
                                          <p:attrName>ppt_x</p:attrName>
                                        </p:attrNameLst>
                                      </p:cBhvr>
                                      <p:tavLst>
                                        <p:tav tm="0">
                                          <p:val>
                                            <p:strVal val="#ppt_x"/>
                                          </p:val>
                                        </p:tav>
                                        <p:tav tm="100000">
                                          <p:val>
                                            <p:strVal val="#ppt_x"/>
                                          </p:val>
                                        </p:tav>
                                      </p:tavLst>
                                    </p:anim>
                                    <p:anim calcmode="lin" valueType="num">
                                      <p:cBhvr additive="base">
                                        <p:cTn id="107" dur="2500" fill="hold"/>
                                        <p:tgtEl>
                                          <p:spTgt spid="30"/>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31"/>
                                        </p:tgtEl>
                                        <p:attrNameLst>
                                          <p:attrName>style.visibility</p:attrName>
                                        </p:attrNameLst>
                                      </p:cBhvr>
                                      <p:to>
                                        <p:strVal val="visible"/>
                                      </p:to>
                                    </p:set>
                                    <p:anim calcmode="lin" valueType="num">
                                      <p:cBhvr additive="base">
                                        <p:cTn id="110" dur="2500" fill="hold"/>
                                        <p:tgtEl>
                                          <p:spTgt spid="31"/>
                                        </p:tgtEl>
                                        <p:attrNameLst>
                                          <p:attrName>ppt_x</p:attrName>
                                        </p:attrNameLst>
                                      </p:cBhvr>
                                      <p:tavLst>
                                        <p:tav tm="0">
                                          <p:val>
                                            <p:strVal val="#ppt_x"/>
                                          </p:val>
                                        </p:tav>
                                        <p:tav tm="100000">
                                          <p:val>
                                            <p:strVal val="#ppt_x"/>
                                          </p:val>
                                        </p:tav>
                                      </p:tavLst>
                                    </p:anim>
                                    <p:anim calcmode="lin" valueType="num">
                                      <p:cBhvr additive="base">
                                        <p:cTn id="111" dur="2500" fill="hold"/>
                                        <p:tgtEl>
                                          <p:spTgt spid="31"/>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 calcmode="lin" valueType="num">
                                      <p:cBhvr additive="base">
                                        <p:cTn id="114" dur="2500" fill="hold"/>
                                        <p:tgtEl>
                                          <p:spTgt spid="32"/>
                                        </p:tgtEl>
                                        <p:attrNameLst>
                                          <p:attrName>ppt_x</p:attrName>
                                        </p:attrNameLst>
                                      </p:cBhvr>
                                      <p:tavLst>
                                        <p:tav tm="0">
                                          <p:val>
                                            <p:strVal val="#ppt_x"/>
                                          </p:val>
                                        </p:tav>
                                        <p:tav tm="100000">
                                          <p:val>
                                            <p:strVal val="#ppt_x"/>
                                          </p:val>
                                        </p:tav>
                                      </p:tavLst>
                                    </p:anim>
                                    <p:anim calcmode="lin" valueType="num">
                                      <p:cBhvr additive="base">
                                        <p:cTn id="115" dur="2500" fill="hold"/>
                                        <p:tgtEl>
                                          <p:spTgt spid="32"/>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3"/>
                                        </p:tgtEl>
                                        <p:attrNameLst>
                                          <p:attrName>style.visibility</p:attrName>
                                        </p:attrNameLst>
                                      </p:cBhvr>
                                      <p:to>
                                        <p:strVal val="visible"/>
                                      </p:to>
                                    </p:set>
                                    <p:anim calcmode="lin" valueType="num">
                                      <p:cBhvr additive="base">
                                        <p:cTn id="118" dur="2500" fill="hold"/>
                                        <p:tgtEl>
                                          <p:spTgt spid="33"/>
                                        </p:tgtEl>
                                        <p:attrNameLst>
                                          <p:attrName>ppt_x</p:attrName>
                                        </p:attrNameLst>
                                      </p:cBhvr>
                                      <p:tavLst>
                                        <p:tav tm="0">
                                          <p:val>
                                            <p:strVal val="#ppt_x"/>
                                          </p:val>
                                        </p:tav>
                                        <p:tav tm="100000">
                                          <p:val>
                                            <p:strVal val="#ppt_x"/>
                                          </p:val>
                                        </p:tav>
                                      </p:tavLst>
                                    </p:anim>
                                    <p:anim calcmode="lin" valueType="num">
                                      <p:cBhvr additive="base">
                                        <p:cTn id="119" dur="2500" fill="hold"/>
                                        <p:tgtEl>
                                          <p:spTgt spid="33"/>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2500" fill="hold"/>
                                        <p:tgtEl>
                                          <p:spTgt spid="34"/>
                                        </p:tgtEl>
                                        <p:attrNameLst>
                                          <p:attrName>ppt_x</p:attrName>
                                        </p:attrNameLst>
                                      </p:cBhvr>
                                      <p:tavLst>
                                        <p:tav tm="0">
                                          <p:val>
                                            <p:strVal val="#ppt_x"/>
                                          </p:val>
                                        </p:tav>
                                        <p:tav tm="100000">
                                          <p:val>
                                            <p:strVal val="#ppt_x"/>
                                          </p:val>
                                        </p:tav>
                                      </p:tavLst>
                                    </p:anim>
                                    <p:anim calcmode="lin" valueType="num">
                                      <p:cBhvr additive="base">
                                        <p:cTn id="123" dur="2500" fill="hold"/>
                                        <p:tgtEl>
                                          <p:spTgt spid="34"/>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2500" fill="hold"/>
                                        <p:tgtEl>
                                          <p:spTgt spid="35"/>
                                        </p:tgtEl>
                                        <p:attrNameLst>
                                          <p:attrName>ppt_x</p:attrName>
                                        </p:attrNameLst>
                                      </p:cBhvr>
                                      <p:tavLst>
                                        <p:tav tm="0">
                                          <p:val>
                                            <p:strVal val="#ppt_x"/>
                                          </p:val>
                                        </p:tav>
                                        <p:tav tm="100000">
                                          <p:val>
                                            <p:strVal val="#ppt_x"/>
                                          </p:val>
                                        </p:tav>
                                      </p:tavLst>
                                    </p:anim>
                                    <p:anim calcmode="lin" valueType="num">
                                      <p:cBhvr additive="base">
                                        <p:cTn id="127" dur="2500" fill="hold"/>
                                        <p:tgtEl>
                                          <p:spTgt spid="35"/>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2500" fill="hold"/>
                                        <p:tgtEl>
                                          <p:spTgt spid="36"/>
                                        </p:tgtEl>
                                        <p:attrNameLst>
                                          <p:attrName>ppt_x</p:attrName>
                                        </p:attrNameLst>
                                      </p:cBhvr>
                                      <p:tavLst>
                                        <p:tav tm="0">
                                          <p:val>
                                            <p:strVal val="#ppt_x"/>
                                          </p:val>
                                        </p:tav>
                                        <p:tav tm="100000">
                                          <p:val>
                                            <p:strVal val="#ppt_x"/>
                                          </p:val>
                                        </p:tav>
                                      </p:tavLst>
                                    </p:anim>
                                    <p:anim calcmode="lin" valueType="num">
                                      <p:cBhvr additive="base">
                                        <p:cTn id="131" dur="2500" fill="hold"/>
                                        <p:tgtEl>
                                          <p:spTgt spid="36"/>
                                        </p:tgtEl>
                                        <p:attrNameLst>
                                          <p:attrName>ppt_y</p:attrName>
                                        </p:attrNameLst>
                                      </p:cBhvr>
                                      <p:tavLst>
                                        <p:tav tm="0">
                                          <p:val>
                                            <p:strVal val="0-#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7"/>
                                        </p:tgtEl>
                                        <p:attrNameLst>
                                          <p:attrName>style.visibility</p:attrName>
                                        </p:attrNameLst>
                                      </p:cBhvr>
                                      <p:to>
                                        <p:strVal val="visible"/>
                                      </p:to>
                                    </p:set>
                                    <p:anim calcmode="lin" valueType="num">
                                      <p:cBhvr additive="base">
                                        <p:cTn id="134" dur="2500" fill="hold"/>
                                        <p:tgtEl>
                                          <p:spTgt spid="37"/>
                                        </p:tgtEl>
                                        <p:attrNameLst>
                                          <p:attrName>ppt_x</p:attrName>
                                        </p:attrNameLst>
                                      </p:cBhvr>
                                      <p:tavLst>
                                        <p:tav tm="0">
                                          <p:val>
                                            <p:strVal val="#ppt_x"/>
                                          </p:val>
                                        </p:tav>
                                        <p:tav tm="100000">
                                          <p:val>
                                            <p:strVal val="#ppt_x"/>
                                          </p:val>
                                        </p:tav>
                                      </p:tavLst>
                                    </p:anim>
                                    <p:anim calcmode="lin" valueType="num">
                                      <p:cBhvr additive="base">
                                        <p:cTn id="135" dur="2500" fill="hold"/>
                                        <p:tgtEl>
                                          <p:spTgt spid="37"/>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2500" fill="hold"/>
                                        <p:tgtEl>
                                          <p:spTgt spid="38"/>
                                        </p:tgtEl>
                                        <p:attrNameLst>
                                          <p:attrName>ppt_x</p:attrName>
                                        </p:attrNameLst>
                                      </p:cBhvr>
                                      <p:tavLst>
                                        <p:tav tm="0">
                                          <p:val>
                                            <p:strVal val="#ppt_x"/>
                                          </p:val>
                                        </p:tav>
                                        <p:tav tm="100000">
                                          <p:val>
                                            <p:strVal val="#ppt_x"/>
                                          </p:val>
                                        </p:tav>
                                      </p:tavLst>
                                    </p:anim>
                                    <p:anim calcmode="lin" valueType="num">
                                      <p:cBhvr additive="base">
                                        <p:cTn id="139" dur="2500" fill="hold"/>
                                        <p:tgtEl>
                                          <p:spTgt spid="38"/>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9"/>
                                        </p:tgtEl>
                                        <p:attrNameLst>
                                          <p:attrName>style.visibility</p:attrName>
                                        </p:attrNameLst>
                                      </p:cBhvr>
                                      <p:to>
                                        <p:strVal val="visible"/>
                                      </p:to>
                                    </p:set>
                                    <p:anim calcmode="lin" valueType="num">
                                      <p:cBhvr additive="base">
                                        <p:cTn id="142" dur="2500" fill="hold"/>
                                        <p:tgtEl>
                                          <p:spTgt spid="39"/>
                                        </p:tgtEl>
                                        <p:attrNameLst>
                                          <p:attrName>ppt_x</p:attrName>
                                        </p:attrNameLst>
                                      </p:cBhvr>
                                      <p:tavLst>
                                        <p:tav tm="0">
                                          <p:val>
                                            <p:strVal val="#ppt_x"/>
                                          </p:val>
                                        </p:tav>
                                        <p:tav tm="100000">
                                          <p:val>
                                            <p:strVal val="#ppt_x"/>
                                          </p:val>
                                        </p:tav>
                                      </p:tavLst>
                                    </p:anim>
                                    <p:anim calcmode="lin" valueType="num">
                                      <p:cBhvr additive="base">
                                        <p:cTn id="143" dur="2500" fill="hold"/>
                                        <p:tgtEl>
                                          <p:spTgt spid="39"/>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40"/>
                                        </p:tgtEl>
                                        <p:attrNameLst>
                                          <p:attrName>style.visibility</p:attrName>
                                        </p:attrNameLst>
                                      </p:cBhvr>
                                      <p:to>
                                        <p:strVal val="visible"/>
                                      </p:to>
                                    </p:set>
                                    <p:anim calcmode="lin" valueType="num">
                                      <p:cBhvr additive="base">
                                        <p:cTn id="146" dur="2500" fill="hold"/>
                                        <p:tgtEl>
                                          <p:spTgt spid="40"/>
                                        </p:tgtEl>
                                        <p:attrNameLst>
                                          <p:attrName>ppt_x</p:attrName>
                                        </p:attrNameLst>
                                      </p:cBhvr>
                                      <p:tavLst>
                                        <p:tav tm="0">
                                          <p:val>
                                            <p:strVal val="#ppt_x"/>
                                          </p:val>
                                        </p:tav>
                                        <p:tav tm="100000">
                                          <p:val>
                                            <p:strVal val="#ppt_x"/>
                                          </p:val>
                                        </p:tav>
                                      </p:tavLst>
                                    </p:anim>
                                    <p:anim calcmode="lin" valueType="num">
                                      <p:cBhvr additive="base">
                                        <p:cTn id="147" dur="2500" fill="hold"/>
                                        <p:tgtEl>
                                          <p:spTgt spid="40"/>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1"/>
                                        </p:tgtEl>
                                        <p:attrNameLst>
                                          <p:attrName>style.visibility</p:attrName>
                                        </p:attrNameLst>
                                      </p:cBhvr>
                                      <p:to>
                                        <p:strVal val="visible"/>
                                      </p:to>
                                    </p:set>
                                    <p:anim calcmode="lin" valueType="num">
                                      <p:cBhvr additive="base">
                                        <p:cTn id="150" dur="2500" fill="hold"/>
                                        <p:tgtEl>
                                          <p:spTgt spid="41"/>
                                        </p:tgtEl>
                                        <p:attrNameLst>
                                          <p:attrName>ppt_x</p:attrName>
                                        </p:attrNameLst>
                                      </p:cBhvr>
                                      <p:tavLst>
                                        <p:tav tm="0">
                                          <p:val>
                                            <p:strVal val="#ppt_x"/>
                                          </p:val>
                                        </p:tav>
                                        <p:tav tm="100000">
                                          <p:val>
                                            <p:strVal val="#ppt_x"/>
                                          </p:val>
                                        </p:tav>
                                      </p:tavLst>
                                    </p:anim>
                                    <p:anim calcmode="lin" valueType="num">
                                      <p:cBhvr additive="base">
                                        <p:cTn id="151" dur="2500" fill="hold"/>
                                        <p:tgtEl>
                                          <p:spTgt spid="41"/>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2"/>
                                        </p:tgtEl>
                                        <p:attrNameLst>
                                          <p:attrName>style.visibility</p:attrName>
                                        </p:attrNameLst>
                                      </p:cBhvr>
                                      <p:to>
                                        <p:strVal val="visible"/>
                                      </p:to>
                                    </p:set>
                                    <p:anim calcmode="lin" valueType="num">
                                      <p:cBhvr additive="base">
                                        <p:cTn id="154" dur="2500" fill="hold"/>
                                        <p:tgtEl>
                                          <p:spTgt spid="42"/>
                                        </p:tgtEl>
                                        <p:attrNameLst>
                                          <p:attrName>ppt_x</p:attrName>
                                        </p:attrNameLst>
                                      </p:cBhvr>
                                      <p:tavLst>
                                        <p:tav tm="0">
                                          <p:val>
                                            <p:strVal val="#ppt_x"/>
                                          </p:val>
                                        </p:tav>
                                        <p:tav tm="100000">
                                          <p:val>
                                            <p:strVal val="#ppt_x"/>
                                          </p:val>
                                        </p:tav>
                                      </p:tavLst>
                                    </p:anim>
                                    <p:anim calcmode="lin" valueType="num">
                                      <p:cBhvr additive="base">
                                        <p:cTn id="155" dur="2500" fill="hold"/>
                                        <p:tgtEl>
                                          <p:spTgt spid="42"/>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2500" fill="hold"/>
                                        <p:tgtEl>
                                          <p:spTgt spid="43"/>
                                        </p:tgtEl>
                                        <p:attrNameLst>
                                          <p:attrName>ppt_x</p:attrName>
                                        </p:attrNameLst>
                                      </p:cBhvr>
                                      <p:tavLst>
                                        <p:tav tm="0">
                                          <p:val>
                                            <p:strVal val="#ppt_x"/>
                                          </p:val>
                                        </p:tav>
                                        <p:tav tm="100000">
                                          <p:val>
                                            <p:strVal val="#ppt_x"/>
                                          </p:val>
                                        </p:tav>
                                      </p:tavLst>
                                    </p:anim>
                                    <p:anim calcmode="lin" valueType="num">
                                      <p:cBhvr additive="base">
                                        <p:cTn id="159" dur="25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4"/>
                                        </p:tgtEl>
                                        <p:attrNameLst>
                                          <p:attrName>style.visibility</p:attrName>
                                        </p:attrNameLst>
                                      </p:cBhvr>
                                      <p:to>
                                        <p:strVal val="visible"/>
                                      </p:to>
                                    </p:set>
                                    <p:anim calcmode="lin" valueType="num">
                                      <p:cBhvr additive="base">
                                        <p:cTn id="162" dur="2500" fill="hold"/>
                                        <p:tgtEl>
                                          <p:spTgt spid="44"/>
                                        </p:tgtEl>
                                        <p:attrNameLst>
                                          <p:attrName>ppt_x</p:attrName>
                                        </p:attrNameLst>
                                      </p:cBhvr>
                                      <p:tavLst>
                                        <p:tav tm="0">
                                          <p:val>
                                            <p:strVal val="#ppt_x"/>
                                          </p:val>
                                        </p:tav>
                                        <p:tav tm="100000">
                                          <p:val>
                                            <p:strVal val="#ppt_x"/>
                                          </p:val>
                                        </p:tav>
                                      </p:tavLst>
                                    </p:anim>
                                    <p:anim calcmode="lin" valueType="num">
                                      <p:cBhvr additive="base">
                                        <p:cTn id="163" dur="2500" fill="hold"/>
                                        <p:tgtEl>
                                          <p:spTgt spid="44"/>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2500" fill="hold"/>
                                        <p:tgtEl>
                                          <p:spTgt spid="45"/>
                                        </p:tgtEl>
                                        <p:attrNameLst>
                                          <p:attrName>ppt_x</p:attrName>
                                        </p:attrNameLst>
                                      </p:cBhvr>
                                      <p:tavLst>
                                        <p:tav tm="0">
                                          <p:val>
                                            <p:strVal val="#ppt_x"/>
                                          </p:val>
                                        </p:tav>
                                        <p:tav tm="100000">
                                          <p:val>
                                            <p:strVal val="#ppt_x"/>
                                          </p:val>
                                        </p:tav>
                                      </p:tavLst>
                                    </p:anim>
                                    <p:anim calcmode="lin" valueType="num">
                                      <p:cBhvr additive="base">
                                        <p:cTn id="167" dur="2500" fill="hold"/>
                                        <p:tgtEl>
                                          <p:spTgt spid="45"/>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6"/>
                                        </p:tgtEl>
                                        <p:attrNameLst>
                                          <p:attrName>style.visibility</p:attrName>
                                        </p:attrNameLst>
                                      </p:cBhvr>
                                      <p:to>
                                        <p:strVal val="visible"/>
                                      </p:to>
                                    </p:set>
                                    <p:anim calcmode="lin" valueType="num">
                                      <p:cBhvr additive="base">
                                        <p:cTn id="170" dur="2500" fill="hold"/>
                                        <p:tgtEl>
                                          <p:spTgt spid="46"/>
                                        </p:tgtEl>
                                        <p:attrNameLst>
                                          <p:attrName>ppt_x</p:attrName>
                                        </p:attrNameLst>
                                      </p:cBhvr>
                                      <p:tavLst>
                                        <p:tav tm="0">
                                          <p:val>
                                            <p:strVal val="#ppt_x"/>
                                          </p:val>
                                        </p:tav>
                                        <p:tav tm="100000">
                                          <p:val>
                                            <p:strVal val="#ppt_x"/>
                                          </p:val>
                                        </p:tav>
                                      </p:tavLst>
                                    </p:anim>
                                    <p:anim calcmode="lin" valueType="num">
                                      <p:cBhvr additive="base">
                                        <p:cTn id="171" dur="2500" fill="hold"/>
                                        <p:tgtEl>
                                          <p:spTgt spid="46"/>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7"/>
                                        </p:tgtEl>
                                        <p:attrNameLst>
                                          <p:attrName>style.visibility</p:attrName>
                                        </p:attrNameLst>
                                      </p:cBhvr>
                                      <p:to>
                                        <p:strVal val="visible"/>
                                      </p:to>
                                    </p:set>
                                    <p:anim calcmode="lin" valueType="num">
                                      <p:cBhvr additive="base">
                                        <p:cTn id="174" dur="2500" fill="hold"/>
                                        <p:tgtEl>
                                          <p:spTgt spid="47"/>
                                        </p:tgtEl>
                                        <p:attrNameLst>
                                          <p:attrName>ppt_x</p:attrName>
                                        </p:attrNameLst>
                                      </p:cBhvr>
                                      <p:tavLst>
                                        <p:tav tm="0">
                                          <p:val>
                                            <p:strVal val="#ppt_x"/>
                                          </p:val>
                                        </p:tav>
                                        <p:tav tm="100000">
                                          <p:val>
                                            <p:strVal val="#ppt_x"/>
                                          </p:val>
                                        </p:tav>
                                      </p:tavLst>
                                    </p:anim>
                                    <p:anim calcmode="lin" valueType="num">
                                      <p:cBhvr additive="base">
                                        <p:cTn id="175" dur="2500" fill="hold"/>
                                        <p:tgtEl>
                                          <p:spTgt spid="47"/>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additive="base">
                                        <p:cTn id="178" dur="2500" fill="hold"/>
                                        <p:tgtEl>
                                          <p:spTgt spid="48"/>
                                        </p:tgtEl>
                                        <p:attrNameLst>
                                          <p:attrName>ppt_x</p:attrName>
                                        </p:attrNameLst>
                                      </p:cBhvr>
                                      <p:tavLst>
                                        <p:tav tm="0">
                                          <p:val>
                                            <p:strVal val="#ppt_x"/>
                                          </p:val>
                                        </p:tav>
                                        <p:tav tm="100000">
                                          <p:val>
                                            <p:strVal val="#ppt_x"/>
                                          </p:val>
                                        </p:tav>
                                      </p:tavLst>
                                    </p:anim>
                                    <p:anim calcmode="lin" valueType="num">
                                      <p:cBhvr additive="base">
                                        <p:cTn id="179" dur="2500" fill="hold"/>
                                        <p:tgtEl>
                                          <p:spTgt spid="48"/>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9"/>
                                        </p:tgtEl>
                                        <p:attrNameLst>
                                          <p:attrName>style.visibility</p:attrName>
                                        </p:attrNameLst>
                                      </p:cBhvr>
                                      <p:to>
                                        <p:strVal val="visible"/>
                                      </p:to>
                                    </p:set>
                                    <p:anim calcmode="lin" valueType="num">
                                      <p:cBhvr additive="base">
                                        <p:cTn id="182" dur="2500" fill="hold"/>
                                        <p:tgtEl>
                                          <p:spTgt spid="49"/>
                                        </p:tgtEl>
                                        <p:attrNameLst>
                                          <p:attrName>ppt_x</p:attrName>
                                        </p:attrNameLst>
                                      </p:cBhvr>
                                      <p:tavLst>
                                        <p:tav tm="0">
                                          <p:val>
                                            <p:strVal val="#ppt_x"/>
                                          </p:val>
                                        </p:tav>
                                        <p:tav tm="100000">
                                          <p:val>
                                            <p:strVal val="#ppt_x"/>
                                          </p:val>
                                        </p:tav>
                                      </p:tavLst>
                                    </p:anim>
                                    <p:anim calcmode="lin" valueType="num">
                                      <p:cBhvr additive="base">
                                        <p:cTn id="183" dur="2500" fill="hold"/>
                                        <p:tgtEl>
                                          <p:spTgt spid="49"/>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50"/>
                                        </p:tgtEl>
                                        <p:attrNameLst>
                                          <p:attrName>style.visibility</p:attrName>
                                        </p:attrNameLst>
                                      </p:cBhvr>
                                      <p:to>
                                        <p:strVal val="visible"/>
                                      </p:to>
                                    </p:set>
                                    <p:anim calcmode="lin" valueType="num">
                                      <p:cBhvr additive="base">
                                        <p:cTn id="186" dur="2500" fill="hold"/>
                                        <p:tgtEl>
                                          <p:spTgt spid="50"/>
                                        </p:tgtEl>
                                        <p:attrNameLst>
                                          <p:attrName>ppt_x</p:attrName>
                                        </p:attrNameLst>
                                      </p:cBhvr>
                                      <p:tavLst>
                                        <p:tav tm="0">
                                          <p:val>
                                            <p:strVal val="#ppt_x"/>
                                          </p:val>
                                        </p:tav>
                                        <p:tav tm="100000">
                                          <p:val>
                                            <p:strVal val="#ppt_x"/>
                                          </p:val>
                                        </p:tav>
                                      </p:tavLst>
                                    </p:anim>
                                    <p:anim calcmode="lin" valueType="num">
                                      <p:cBhvr additive="base">
                                        <p:cTn id="187" dur="2500" fill="hold"/>
                                        <p:tgtEl>
                                          <p:spTgt spid="50"/>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1"/>
                                        </p:tgtEl>
                                        <p:attrNameLst>
                                          <p:attrName>style.visibility</p:attrName>
                                        </p:attrNameLst>
                                      </p:cBhvr>
                                      <p:to>
                                        <p:strVal val="visible"/>
                                      </p:to>
                                    </p:set>
                                    <p:anim calcmode="lin" valueType="num">
                                      <p:cBhvr additive="base">
                                        <p:cTn id="190" dur="2500" fill="hold"/>
                                        <p:tgtEl>
                                          <p:spTgt spid="51"/>
                                        </p:tgtEl>
                                        <p:attrNameLst>
                                          <p:attrName>ppt_x</p:attrName>
                                        </p:attrNameLst>
                                      </p:cBhvr>
                                      <p:tavLst>
                                        <p:tav tm="0">
                                          <p:val>
                                            <p:strVal val="#ppt_x"/>
                                          </p:val>
                                        </p:tav>
                                        <p:tav tm="100000">
                                          <p:val>
                                            <p:strVal val="#ppt_x"/>
                                          </p:val>
                                        </p:tav>
                                      </p:tavLst>
                                    </p:anim>
                                    <p:anim calcmode="lin" valueType="num">
                                      <p:cBhvr additive="base">
                                        <p:cTn id="191" dur="2500" fill="hold"/>
                                        <p:tgtEl>
                                          <p:spTgt spid="51"/>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2500" fill="hold"/>
                                        <p:tgtEl>
                                          <p:spTgt spid="52"/>
                                        </p:tgtEl>
                                        <p:attrNameLst>
                                          <p:attrName>ppt_x</p:attrName>
                                        </p:attrNameLst>
                                      </p:cBhvr>
                                      <p:tavLst>
                                        <p:tav tm="0">
                                          <p:val>
                                            <p:strVal val="#ppt_x"/>
                                          </p:val>
                                        </p:tav>
                                        <p:tav tm="100000">
                                          <p:val>
                                            <p:strVal val="#ppt_x"/>
                                          </p:val>
                                        </p:tav>
                                      </p:tavLst>
                                    </p:anim>
                                    <p:anim calcmode="lin" valueType="num">
                                      <p:cBhvr additive="base">
                                        <p:cTn id="195" dur="2500" fill="hold"/>
                                        <p:tgtEl>
                                          <p:spTgt spid="52"/>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3"/>
                                        </p:tgtEl>
                                        <p:attrNameLst>
                                          <p:attrName>style.visibility</p:attrName>
                                        </p:attrNameLst>
                                      </p:cBhvr>
                                      <p:to>
                                        <p:strVal val="visible"/>
                                      </p:to>
                                    </p:set>
                                    <p:anim calcmode="lin" valueType="num">
                                      <p:cBhvr additive="base">
                                        <p:cTn id="198" dur="2500" fill="hold"/>
                                        <p:tgtEl>
                                          <p:spTgt spid="53"/>
                                        </p:tgtEl>
                                        <p:attrNameLst>
                                          <p:attrName>ppt_x</p:attrName>
                                        </p:attrNameLst>
                                      </p:cBhvr>
                                      <p:tavLst>
                                        <p:tav tm="0">
                                          <p:val>
                                            <p:strVal val="#ppt_x"/>
                                          </p:val>
                                        </p:tav>
                                        <p:tav tm="100000">
                                          <p:val>
                                            <p:strVal val="#ppt_x"/>
                                          </p:val>
                                        </p:tav>
                                      </p:tavLst>
                                    </p:anim>
                                    <p:anim calcmode="lin" valueType="num">
                                      <p:cBhvr additive="base">
                                        <p:cTn id="199" dur="2500" fill="hold"/>
                                        <p:tgtEl>
                                          <p:spTgt spid="53"/>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4"/>
                                        </p:tgtEl>
                                        <p:attrNameLst>
                                          <p:attrName>style.visibility</p:attrName>
                                        </p:attrNameLst>
                                      </p:cBhvr>
                                      <p:to>
                                        <p:strVal val="visible"/>
                                      </p:to>
                                    </p:set>
                                    <p:anim calcmode="lin" valueType="num">
                                      <p:cBhvr additive="base">
                                        <p:cTn id="202" dur="2500" fill="hold"/>
                                        <p:tgtEl>
                                          <p:spTgt spid="54"/>
                                        </p:tgtEl>
                                        <p:attrNameLst>
                                          <p:attrName>ppt_x</p:attrName>
                                        </p:attrNameLst>
                                      </p:cBhvr>
                                      <p:tavLst>
                                        <p:tav tm="0">
                                          <p:val>
                                            <p:strVal val="#ppt_x"/>
                                          </p:val>
                                        </p:tav>
                                        <p:tav tm="100000">
                                          <p:val>
                                            <p:strVal val="#ppt_x"/>
                                          </p:val>
                                        </p:tav>
                                      </p:tavLst>
                                    </p:anim>
                                    <p:anim calcmode="lin" valueType="num">
                                      <p:cBhvr additive="base">
                                        <p:cTn id="203" dur="2500" fill="hold"/>
                                        <p:tgtEl>
                                          <p:spTgt spid="54"/>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5"/>
                                        </p:tgtEl>
                                        <p:attrNameLst>
                                          <p:attrName>style.visibility</p:attrName>
                                        </p:attrNameLst>
                                      </p:cBhvr>
                                      <p:to>
                                        <p:strVal val="visible"/>
                                      </p:to>
                                    </p:set>
                                    <p:anim calcmode="lin" valueType="num">
                                      <p:cBhvr additive="base">
                                        <p:cTn id="206" dur="2500" fill="hold"/>
                                        <p:tgtEl>
                                          <p:spTgt spid="55"/>
                                        </p:tgtEl>
                                        <p:attrNameLst>
                                          <p:attrName>ppt_x</p:attrName>
                                        </p:attrNameLst>
                                      </p:cBhvr>
                                      <p:tavLst>
                                        <p:tav tm="0">
                                          <p:val>
                                            <p:strVal val="#ppt_x"/>
                                          </p:val>
                                        </p:tav>
                                        <p:tav tm="100000">
                                          <p:val>
                                            <p:strVal val="#ppt_x"/>
                                          </p:val>
                                        </p:tav>
                                      </p:tavLst>
                                    </p:anim>
                                    <p:anim calcmode="lin" valueType="num">
                                      <p:cBhvr additive="base">
                                        <p:cTn id="207" dur="2500" fill="hold"/>
                                        <p:tgtEl>
                                          <p:spTgt spid="55"/>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6"/>
                                        </p:tgtEl>
                                        <p:attrNameLst>
                                          <p:attrName>style.visibility</p:attrName>
                                        </p:attrNameLst>
                                      </p:cBhvr>
                                      <p:to>
                                        <p:strVal val="visible"/>
                                      </p:to>
                                    </p:set>
                                    <p:anim calcmode="lin" valueType="num">
                                      <p:cBhvr additive="base">
                                        <p:cTn id="210" dur="2500" fill="hold"/>
                                        <p:tgtEl>
                                          <p:spTgt spid="56"/>
                                        </p:tgtEl>
                                        <p:attrNameLst>
                                          <p:attrName>ppt_x</p:attrName>
                                        </p:attrNameLst>
                                      </p:cBhvr>
                                      <p:tavLst>
                                        <p:tav tm="0">
                                          <p:val>
                                            <p:strVal val="#ppt_x"/>
                                          </p:val>
                                        </p:tav>
                                        <p:tav tm="100000">
                                          <p:val>
                                            <p:strVal val="#ppt_x"/>
                                          </p:val>
                                        </p:tav>
                                      </p:tavLst>
                                    </p:anim>
                                    <p:anim calcmode="lin" valueType="num">
                                      <p:cBhvr additive="base">
                                        <p:cTn id="211" dur="2500" fill="hold"/>
                                        <p:tgtEl>
                                          <p:spTgt spid="56"/>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7"/>
                                        </p:tgtEl>
                                        <p:attrNameLst>
                                          <p:attrName>style.visibility</p:attrName>
                                        </p:attrNameLst>
                                      </p:cBhvr>
                                      <p:to>
                                        <p:strVal val="visible"/>
                                      </p:to>
                                    </p:set>
                                    <p:anim calcmode="lin" valueType="num">
                                      <p:cBhvr additive="base">
                                        <p:cTn id="214" dur="2500" fill="hold"/>
                                        <p:tgtEl>
                                          <p:spTgt spid="57"/>
                                        </p:tgtEl>
                                        <p:attrNameLst>
                                          <p:attrName>ppt_x</p:attrName>
                                        </p:attrNameLst>
                                      </p:cBhvr>
                                      <p:tavLst>
                                        <p:tav tm="0">
                                          <p:val>
                                            <p:strVal val="#ppt_x"/>
                                          </p:val>
                                        </p:tav>
                                        <p:tav tm="100000">
                                          <p:val>
                                            <p:strVal val="#ppt_x"/>
                                          </p:val>
                                        </p:tav>
                                      </p:tavLst>
                                    </p:anim>
                                    <p:anim calcmode="lin" valueType="num">
                                      <p:cBhvr additive="base">
                                        <p:cTn id="215" dur="2500" fill="hold"/>
                                        <p:tgtEl>
                                          <p:spTgt spid="57"/>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8"/>
                                        </p:tgtEl>
                                        <p:attrNameLst>
                                          <p:attrName>style.visibility</p:attrName>
                                        </p:attrNameLst>
                                      </p:cBhvr>
                                      <p:to>
                                        <p:strVal val="visible"/>
                                      </p:to>
                                    </p:set>
                                    <p:anim calcmode="lin" valueType="num">
                                      <p:cBhvr additive="base">
                                        <p:cTn id="218" dur="2500" fill="hold"/>
                                        <p:tgtEl>
                                          <p:spTgt spid="58"/>
                                        </p:tgtEl>
                                        <p:attrNameLst>
                                          <p:attrName>ppt_x</p:attrName>
                                        </p:attrNameLst>
                                      </p:cBhvr>
                                      <p:tavLst>
                                        <p:tav tm="0">
                                          <p:val>
                                            <p:strVal val="#ppt_x"/>
                                          </p:val>
                                        </p:tav>
                                        <p:tav tm="100000">
                                          <p:val>
                                            <p:strVal val="#ppt_x"/>
                                          </p:val>
                                        </p:tav>
                                      </p:tavLst>
                                    </p:anim>
                                    <p:anim calcmode="lin" valueType="num">
                                      <p:cBhvr additive="base">
                                        <p:cTn id="219" dur="2500" fill="hold"/>
                                        <p:tgtEl>
                                          <p:spTgt spid="58"/>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9"/>
                                        </p:tgtEl>
                                        <p:attrNameLst>
                                          <p:attrName>style.visibility</p:attrName>
                                        </p:attrNameLst>
                                      </p:cBhvr>
                                      <p:to>
                                        <p:strVal val="visible"/>
                                      </p:to>
                                    </p:set>
                                    <p:anim calcmode="lin" valueType="num">
                                      <p:cBhvr additive="base">
                                        <p:cTn id="222" dur="2500" fill="hold"/>
                                        <p:tgtEl>
                                          <p:spTgt spid="59"/>
                                        </p:tgtEl>
                                        <p:attrNameLst>
                                          <p:attrName>ppt_x</p:attrName>
                                        </p:attrNameLst>
                                      </p:cBhvr>
                                      <p:tavLst>
                                        <p:tav tm="0">
                                          <p:val>
                                            <p:strVal val="#ppt_x"/>
                                          </p:val>
                                        </p:tav>
                                        <p:tav tm="100000">
                                          <p:val>
                                            <p:strVal val="#ppt_x"/>
                                          </p:val>
                                        </p:tav>
                                      </p:tavLst>
                                    </p:anim>
                                    <p:anim calcmode="lin" valueType="num">
                                      <p:cBhvr additive="base">
                                        <p:cTn id="223" dur="2500" fill="hold"/>
                                        <p:tgtEl>
                                          <p:spTgt spid="59"/>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60"/>
                                        </p:tgtEl>
                                        <p:attrNameLst>
                                          <p:attrName>style.visibility</p:attrName>
                                        </p:attrNameLst>
                                      </p:cBhvr>
                                      <p:to>
                                        <p:strVal val="visible"/>
                                      </p:to>
                                    </p:set>
                                    <p:anim calcmode="lin" valueType="num">
                                      <p:cBhvr additive="base">
                                        <p:cTn id="226" dur="2500" fill="hold"/>
                                        <p:tgtEl>
                                          <p:spTgt spid="60"/>
                                        </p:tgtEl>
                                        <p:attrNameLst>
                                          <p:attrName>ppt_x</p:attrName>
                                        </p:attrNameLst>
                                      </p:cBhvr>
                                      <p:tavLst>
                                        <p:tav tm="0">
                                          <p:val>
                                            <p:strVal val="#ppt_x"/>
                                          </p:val>
                                        </p:tav>
                                        <p:tav tm="100000">
                                          <p:val>
                                            <p:strVal val="#ppt_x"/>
                                          </p:val>
                                        </p:tav>
                                      </p:tavLst>
                                    </p:anim>
                                    <p:anim calcmode="lin" valueType="num">
                                      <p:cBhvr additive="base">
                                        <p:cTn id="227" dur="2500" fill="hold"/>
                                        <p:tgtEl>
                                          <p:spTgt spid="60"/>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1"/>
                                        </p:tgtEl>
                                        <p:attrNameLst>
                                          <p:attrName>style.visibility</p:attrName>
                                        </p:attrNameLst>
                                      </p:cBhvr>
                                      <p:to>
                                        <p:strVal val="visible"/>
                                      </p:to>
                                    </p:set>
                                    <p:anim calcmode="lin" valueType="num">
                                      <p:cBhvr additive="base">
                                        <p:cTn id="230" dur="2500" fill="hold"/>
                                        <p:tgtEl>
                                          <p:spTgt spid="61"/>
                                        </p:tgtEl>
                                        <p:attrNameLst>
                                          <p:attrName>ppt_x</p:attrName>
                                        </p:attrNameLst>
                                      </p:cBhvr>
                                      <p:tavLst>
                                        <p:tav tm="0">
                                          <p:val>
                                            <p:strVal val="#ppt_x"/>
                                          </p:val>
                                        </p:tav>
                                        <p:tav tm="100000">
                                          <p:val>
                                            <p:strVal val="#ppt_x"/>
                                          </p:val>
                                        </p:tav>
                                      </p:tavLst>
                                    </p:anim>
                                    <p:anim calcmode="lin" valueType="num">
                                      <p:cBhvr additive="base">
                                        <p:cTn id="231" dur="2500" fill="hold"/>
                                        <p:tgtEl>
                                          <p:spTgt spid="61"/>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2"/>
                                        </p:tgtEl>
                                        <p:attrNameLst>
                                          <p:attrName>style.visibility</p:attrName>
                                        </p:attrNameLst>
                                      </p:cBhvr>
                                      <p:to>
                                        <p:strVal val="visible"/>
                                      </p:to>
                                    </p:set>
                                    <p:anim calcmode="lin" valueType="num">
                                      <p:cBhvr additive="base">
                                        <p:cTn id="234" dur="2500" fill="hold"/>
                                        <p:tgtEl>
                                          <p:spTgt spid="62"/>
                                        </p:tgtEl>
                                        <p:attrNameLst>
                                          <p:attrName>ppt_x</p:attrName>
                                        </p:attrNameLst>
                                      </p:cBhvr>
                                      <p:tavLst>
                                        <p:tav tm="0">
                                          <p:val>
                                            <p:strVal val="#ppt_x"/>
                                          </p:val>
                                        </p:tav>
                                        <p:tav tm="100000">
                                          <p:val>
                                            <p:strVal val="#ppt_x"/>
                                          </p:val>
                                        </p:tav>
                                      </p:tavLst>
                                    </p:anim>
                                    <p:anim calcmode="lin" valueType="num">
                                      <p:cBhvr additive="base">
                                        <p:cTn id="235" dur="2500" fill="hold"/>
                                        <p:tgtEl>
                                          <p:spTgt spid="62"/>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3"/>
                                        </p:tgtEl>
                                        <p:attrNameLst>
                                          <p:attrName>style.visibility</p:attrName>
                                        </p:attrNameLst>
                                      </p:cBhvr>
                                      <p:to>
                                        <p:strVal val="visible"/>
                                      </p:to>
                                    </p:set>
                                    <p:anim calcmode="lin" valueType="num">
                                      <p:cBhvr additive="base">
                                        <p:cTn id="238" dur="2500" fill="hold"/>
                                        <p:tgtEl>
                                          <p:spTgt spid="63"/>
                                        </p:tgtEl>
                                        <p:attrNameLst>
                                          <p:attrName>ppt_x</p:attrName>
                                        </p:attrNameLst>
                                      </p:cBhvr>
                                      <p:tavLst>
                                        <p:tav tm="0">
                                          <p:val>
                                            <p:strVal val="#ppt_x"/>
                                          </p:val>
                                        </p:tav>
                                        <p:tav tm="100000">
                                          <p:val>
                                            <p:strVal val="#ppt_x"/>
                                          </p:val>
                                        </p:tav>
                                      </p:tavLst>
                                    </p:anim>
                                    <p:anim calcmode="lin" valueType="num">
                                      <p:cBhvr additive="base">
                                        <p:cTn id="239" dur="2500" fill="hold"/>
                                        <p:tgtEl>
                                          <p:spTgt spid="63"/>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4"/>
                                        </p:tgtEl>
                                        <p:attrNameLst>
                                          <p:attrName>style.visibility</p:attrName>
                                        </p:attrNameLst>
                                      </p:cBhvr>
                                      <p:to>
                                        <p:strVal val="visible"/>
                                      </p:to>
                                    </p:set>
                                    <p:anim calcmode="lin" valueType="num">
                                      <p:cBhvr additive="base">
                                        <p:cTn id="242" dur="2500" fill="hold"/>
                                        <p:tgtEl>
                                          <p:spTgt spid="64"/>
                                        </p:tgtEl>
                                        <p:attrNameLst>
                                          <p:attrName>ppt_x</p:attrName>
                                        </p:attrNameLst>
                                      </p:cBhvr>
                                      <p:tavLst>
                                        <p:tav tm="0">
                                          <p:val>
                                            <p:strVal val="#ppt_x"/>
                                          </p:val>
                                        </p:tav>
                                        <p:tav tm="100000">
                                          <p:val>
                                            <p:strVal val="#ppt_x"/>
                                          </p:val>
                                        </p:tav>
                                      </p:tavLst>
                                    </p:anim>
                                    <p:anim calcmode="lin" valueType="num">
                                      <p:cBhvr additive="base">
                                        <p:cTn id="243" dur="2500" fill="hold"/>
                                        <p:tgtEl>
                                          <p:spTgt spid="64"/>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5"/>
                                        </p:tgtEl>
                                        <p:attrNameLst>
                                          <p:attrName>style.visibility</p:attrName>
                                        </p:attrNameLst>
                                      </p:cBhvr>
                                      <p:to>
                                        <p:strVal val="visible"/>
                                      </p:to>
                                    </p:set>
                                    <p:anim calcmode="lin" valueType="num">
                                      <p:cBhvr additive="base">
                                        <p:cTn id="246" dur="2500" fill="hold"/>
                                        <p:tgtEl>
                                          <p:spTgt spid="65"/>
                                        </p:tgtEl>
                                        <p:attrNameLst>
                                          <p:attrName>ppt_x</p:attrName>
                                        </p:attrNameLst>
                                      </p:cBhvr>
                                      <p:tavLst>
                                        <p:tav tm="0">
                                          <p:val>
                                            <p:strVal val="#ppt_x"/>
                                          </p:val>
                                        </p:tav>
                                        <p:tav tm="100000">
                                          <p:val>
                                            <p:strVal val="#ppt_x"/>
                                          </p:val>
                                        </p:tav>
                                      </p:tavLst>
                                    </p:anim>
                                    <p:anim calcmode="lin" valueType="num">
                                      <p:cBhvr additive="base">
                                        <p:cTn id="247" dur="2500" fill="hold"/>
                                        <p:tgtEl>
                                          <p:spTgt spid="65"/>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6"/>
                                        </p:tgtEl>
                                        <p:attrNameLst>
                                          <p:attrName>style.visibility</p:attrName>
                                        </p:attrNameLst>
                                      </p:cBhvr>
                                      <p:to>
                                        <p:strVal val="visible"/>
                                      </p:to>
                                    </p:set>
                                    <p:anim calcmode="lin" valueType="num">
                                      <p:cBhvr additive="base">
                                        <p:cTn id="250" dur="2500" fill="hold"/>
                                        <p:tgtEl>
                                          <p:spTgt spid="66"/>
                                        </p:tgtEl>
                                        <p:attrNameLst>
                                          <p:attrName>ppt_x</p:attrName>
                                        </p:attrNameLst>
                                      </p:cBhvr>
                                      <p:tavLst>
                                        <p:tav tm="0">
                                          <p:val>
                                            <p:strVal val="#ppt_x"/>
                                          </p:val>
                                        </p:tav>
                                        <p:tav tm="100000">
                                          <p:val>
                                            <p:strVal val="#ppt_x"/>
                                          </p:val>
                                        </p:tav>
                                      </p:tavLst>
                                    </p:anim>
                                    <p:anim calcmode="lin" valueType="num">
                                      <p:cBhvr additive="base">
                                        <p:cTn id="251" dur="2500" fill="hold"/>
                                        <p:tgtEl>
                                          <p:spTgt spid="66"/>
                                        </p:tgtEl>
                                        <p:attrNameLst>
                                          <p:attrName>ppt_y</p:attrName>
                                        </p:attrNameLst>
                                      </p:cBhvr>
                                      <p:tavLst>
                                        <p:tav tm="0">
                                          <p:val>
                                            <p:strVal val="1+#ppt_h/2"/>
                                          </p:val>
                                        </p:tav>
                                        <p:tav tm="100000">
                                          <p:val>
                                            <p:strVal val="#ppt_y"/>
                                          </p:val>
                                        </p:tav>
                                      </p:tavLst>
                                    </p:anim>
                                  </p:childTnLst>
                                </p:cTn>
                              </p:par>
                              <p:par>
                                <p:cTn id="252" presetID="8" presetClass="emph" presetSubtype="0" fill="hold" grpId="1" nodeType="withEffect">
                                  <p:stCondLst>
                                    <p:cond delay="0"/>
                                  </p:stCondLst>
                                  <p:childTnLst>
                                    <p:animRot by="21600000">
                                      <p:cBhvr>
                                        <p:cTn id="253" dur="3500" fill="hold"/>
                                        <p:tgtEl>
                                          <p:spTgt spid="6"/>
                                        </p:tgtEl>
                                        <p:attrNameLst>
                                          <p:attrName>r</p:attrName>
                                        </p:attrNameLst>
                                      </p:cBhvr>
                                    </p:animRot>
                                  </p:childTnLst>
                                </p:cTn>
                              </p:par>
                              <p:par>
                                <p:cTn id="254" presetID="8" presetClass="emph" presetSubtype="0" fill="hold" grpId="1" nodeType="withEffect">
                                  <p:stCondLst>
                                    <p:cond delay="0"/>
                                  </p:stCondLst>
                                  <p:childTnLst>
                                    <p:animRot by="21600000">
                                      <p:cBhvr>
                                        <p:cTn id="255" dur="3500" fill="hold"/>
                                        <p:tgtEl>
                                          <p:spTgt spid="7"/>
                                        </p:tgtEl>
                                        <p:attrNameLst>
                                          <p:attrName>r</p:attrName>
                                        </p:attrNameLst>
                                      </p:cBhvr>
                                    </p:animRot>
                                  </p:childTnLst>
                                </p:cTn>
                              </p:par>
                              <p:par>
                                <p:cTn id="256" presetID="8" presetClass="emph" presetSubtype="0" fill="hold" grpId="1" nodeType="withEffect">
                                  <p:stCondLst>
                                    <p:cond delay="0"/>
                                  </p:stCondLst>
                                  <p:childTnLst>
                                    <p:animRot by="21600000">
                                      <p:cBhvr>
                                        <p:cTn id="257" dur="3500" fill="hold"/>
                                        <p:tgtEl>
                                          <p:spTgt spid="9"/>
                                        </p:tgtEl>
                                        <p:attrNameLst>
                                          <p:attrName>r</p:attrName>
                                        </p:attrNameLst>
                                      </p:cBhvr>
                                    </p:animRot>
                                  </p:childTnLst>
                                </p:cTn>
                              </p:par>
                              <p:par>
                                <p:cTn id="258" presetID="8" presetClass="emph" presetSubtype="0" fill="hold" grpId="1" nodeType="withEffect">
                                  <p:stCondLst>
                                    <p:cond delay="0"/>
                                  </p:stCondLst>
                                  <p:childTnLst>
                                    <p:animRot by="21600000">
                                      <p:cBhvr>
                                        <p:cTn id="259" dur="3500" fill="hold"/>
                                        <p:tgtEl>
                                          <p:spTgt spid="10"/>
                                        </p:tgtEl>
                                        <p:attrNameLst>
                                          <p:attrName>r</p:attrName>
                                        </p:attrNameLst>
                                      </p:cBhvr>
                                    </p:animRot>
                                  </p:childTnLst>
                                </p:cTn>
                              </p:par>
                              <p:par>
                                <p:cTn id="260" presetID="8" presetClass="emph" presetSubtype="0" fill="hold" grpId="1" nodeType="withEffect">
                                  <p:stCondLst>
                                    <p:cond delay="0"/>
                                  </p:stCondLst>
                                  <p:childTnLst>
                                    <p:animRot by="21600000">
                                      <p:cBhvr>
                                        <p:cTn id="261" dur="3500" fill="hold"/>
                                        <p:tgtEl>
                                          <p:spTgt spid="11"/>
                                        </p:tgtEl>
                                        <p:attrNameLst>
                                          <p:attrName>r</p:attrName>
                                        </p:attrNameLst>
                                      </p:cBhvr>
                                    </p:animRot>
                                  </p:childTnLst>
                                </p:cTn>
                              </p:par>
                              <p:par>
                                <p:cTn id="262" presetID="8" presetClass="emph" presetSubtype="0" fill="hold" grpId="1" nodeType="withEffect">
                                  <p:stCondLst>
                                    <p:cond delay="0"/>
                                  </p:stCondLst>
                                  <p:childTnLst>
                                    <p:animRot by="21600000">
                                      <p:cBhvr>
                                        <p:cTn id="263" dur="3500" fill="hold"/>
                                        <p:tgtEl>
                                          <p:spTgt spid="12"/>
                                        </p:tgtEl>
                                        <p:attrNameLst>
                                          <p:attrName>r</p:attrName>
                                        </p:attrNameLst>
                                      </p:cBhvr>
                                    </p:animRot>
                                  </p:childTnLst>
                                </p:cTn>
                              </p:par>
                              <p:par>
                                <p:cTn id="264" presetID="8" presetClass="emph" presetSubtype="0" fill="hold" grpId="1" nodeType="withEffect">
                                  <p:stCondLst>
                                    <p:cond delay="0"/>
                                  </p:stCondLst>
                                  <p:childTnLst>
                                    <p:animRot by="21600000">
                                      <p:cBhvr>
                                        <p:cTn id="265" dur="3500" fill="hold"/>
                                        <p:tgtEl>
                                          <p:spTgt spid="13"/>
                                        </p:tgtEl>
                                        <p:attrNameLst>
                                          <p:attrName>r</p:attrName>
                                        </p:attrNameLst>
                                      </p:cBhvr>
                                    </p:animRot>
                                  </p:childTnLst>
                                </p:cTn>
                              </p:par>
                              <p:par>
                                <p:cTn id="266" presetID="8" presetClass="emph" presetSubtype="0" fill="hold" grpId="1" nodeType="withEffect">
                                  <p:stCondLst>
                                    <p:cond delay="0"/>
                                  </p:stCondLst>
                                  <p:childTnLst>
                                    <p:animRot by="21600000">
                                      <p:cBhvr>
                                        <p:cTn id="267" dur="3500" fill="hold"/>
                                        <p:tgtEl>
                                          <p:spTgt spid="14"/>
                                        </p:tgtEl>
                                        <p:attrNameLst>
                                          <p:attrName>r</p:attrName>
                                        </p:attrNameLst>
                                      </p:cBhvr>
                                    </p:animRot>
                                  </p:childTnLst>
                                </p:cTn>
                              </p:par>
                              <p:par>
                                <p:cTn id="268" presetID="8" presetClass="emph" presetSubtype="0" fill="hold" grpId="1" nodeType="withEffect">
                                  <p:stCondLst>
                                    <p:cond delay="0"/>
                                  </p:stCondLst>
                                  <p:childTnLst>
                                    <p:animRot by="21600000">
                                      <p:cBhvr>
                                        <p:cTn id="269" dur="3500" fill="hold"/>
                                        <p:tgtEl>
                                          <p:spTgt spid="15"/>
                                        </p:tgtEl>
                                        <p:attrNameLst>
                                          <p:attrName>r</p:attrName>
                                        </p:attrNameLst>
                                      </p:cBhvr>
                                    </p:animRot>
                                  </p:childTnLst>
                                </p:cTn>
                              </p:par>
                              <p:par>
                                <p:cTn id="270" presetID="8" presetClass="emph" presetSubtype="0" fill="hold" grpId="1" nodeType="withEffect">
                                  <p:stCondLst>
                                    <p:cond delay="0"/>
                                  </p:stCondLst>
                                  <p:childTnLst>
                                    <p:animRot by="21600000">
                                      <p:cBhvr>
                                        <p:cTn id="271" dur="3500" fill="hold"/>
                                        <p:tgtEl>
                                          <p:spTgt spid="16"/>
                                        </p:tgtEl>
                                        <p:attrNameLst>
                                          <p:attrName>r</p:attrName>
                                        </p:attrNameLst>
                                      </p:cBhvr>
                                    </p:animRot>
                                  </p:childTnLst>
                                </p:cTn>
                              </p:par>
                              <p:par>
                                <p:cTn id="272" presetID="8" presetClass="emph" presetSubtype="0" fill="hold" grpId="1" nodeType="withEffect">
                                  <p:stCondLst>
                                    <p:cond delay="0"/>
                                  </p:stCondLst>
                                  <p:childTnLst>
                                    <p:animRot by="21600000">
                                      <p:cBhvr>
                                        <p:cTn id="273" dur="3500" fill="hold"/>
                                        <p:tgtEl>
                                          <p:spTgt spid="17"/>
                                        </p:tgtEl>
                                        <p:attrNameLst>
                                          <p:attrName>r</p:attrName>
                                        </p:attrNameLst>
                                      </p:cBhvr>
                                    </p:animRot>
                                  </p:childTnLst>
                                </p:cTn>
                              </p:par>
                              <p:par>
                                <p:cTn id="274" presetID="8" presetClass="emph" presetSubtype="0" fill="hold" grpId="1" nodeType="withEffect">
                                  <p:stCondLst>
                                    <p:cond delay="0"/>
                                  </p:stCondLst>
                                  <p:childTnLst>
                                    <p:animRot by="21600000">
                                      <p:cBhvr>
                                        <p:cTn id="275" dur="3500" fill="hold"/>
                                        <p:tgtEl>
                                          <p:spTgt spid="18"/>
                                        </p:tgtEl>
                                        <p:attrNameLst>
                                          <p:attrName>r</p:attrName>
                                        </p:attrNameLst>
                                      </p:cBhvr>
                                    </p:animRot>
                                  </p:childTnLst>
                                </p:cTn>
                              </p:par>
                              <p:par>
                                <p:cTn id="276" presetID="8" presetClass="emph" presetSubtype="0" fill="hold" grpId="1" nodeType="withEffect">
                                  <p:stCondLst>
                                    <p:cond delay="0"/>
                                  </p:stCondLst>
                                  <p:childTnLst>
                                    <p:animRot by="21600000">
                                      <p:cBhvr>
                                        <p:cTn id="277" dur="3500" fill="hold"/>
                                        <p:tgtEl>
                                          <p:spTgt spid="19"/>
                                        </p:tgtEl>
                                        <p:attrNameLst>
                                          <p:attrName>r</p:attrName>
                                        </p:attrNameLst>
                                      </p:cBhvr>
                                    </p:animRot>
                                  </p:childTnLst>
                                </p:cTn>
                              </p:par>
                              <p:par>
                                <p:cTn id="278" presetID="8" presetClass="emph" presetSubtype="0" fill="hold" grpId="1" nodeType="withEffect">
                                  <p:stCondLst>
                                    <p:cond delay="0"/>
                                  </p:stCondLst>
                                  <p:childTnLst>
                                    <p:animRot by="21600000">
                                      <p:cBhvr>
                                        <p:cTn id="279" dur="3500" fill="hold"/>
                                        <p:tgtEl>
                                          <p:spTgt spid="20"/>
                                        </p:tgtEl>
                                        <p:attrNameLst>
                                          <p:attrName>r</p:attrName>
                                        </p:attrNameLst>
                                      </p:cBhvr>
                                    </p:animRot>
                                  </p:childTnLst>
                                </p:cTn>
                              </p:par>
                              <p:par>
                                <p:cTn id="280" presetID="8" presetClass="emph" presetSubtype="0" fill="hold" grpId="1" nodeType="withEffect">
                                  <p:stCondLst>
                                    <p:cond delay="0"/>
                                  </p:stCondLst>
                                  <p:childTnLst>
                                    <p:animRot by="21600000">
                                      <p:cBhvr>
                                        <p:cTn id="281" dur="3500" fill="hold"/>
                                        <p:tgtEl>
                                          <p:spTgt spid="21"/>
                                        </p:tgtEl>
                                        <p:attrNameLst>
                                          <p:attrName>r</p:attrName>
                                        </p:attrNameLst>
                                      </p:cBhvr>
                                    </p:animRot>
                                  </p:childTnLst>
                                </p:cTn>
                              </p:par>
                              <p:par>
                                <p:cTn id="282" presetID="8" presetClass="emph" presetSubtype="0" fill="hold" grpId="1" nodeType="withEffect">
                                  <p:stCondLst>
                                    <p:cond delay="0"/>
                                  </p:stCondLst>
                                  <p:childTnLst>
                                    <p:animRot by="21600000">
                                      <p:cBhvr>
                                        <p:cTn id="283" dur="3500" fill="hold"/>
                                        <p:tgtEl>
                                          <p:spTgt spid="22"/>
                                        </p:tgtEl>
                                        <p:attrNameLst>
                                          <p:attrName>r</p:attrName>
                                        </p:attrNameLst>
                                      </p:cBhvr>
                                    </p:animRot>
                                  </p:childTnLst>
                                </p:cTn>
                              </p:par>
                              <p:par>
                                <p:cTn id="284" presetID="8" presetClass="emph" presetSubtype="0" fill="hold" grpId="1" nodeType="withEffect">
                                  <p:stCondLst>
                                    <p:cond delay="0"/>
                                  </p:stCondLst>
                                  <p:childTnLst>
                                    <p:animRot by="21600000">
                                      <p:cBhvr>
                                        <p:cTn id="285" dur="3500" fill="hold"/>
                                        <p:tgtEl>
                                          <p:spTgt spid="23"/>
                                        </p:tgtEl>
                                        <p:attrNameLst>
                                          <p:attrName>r</p:attrName>
                                        </p:attrNameLst>
                                      </p:cBhvr>
                                    </p:animRot>
                                  </p:childTnLst>
                                </p:cTn>
                              </p:par>
                              <p:par>
                                <p:cTn id="286" presetID="8" presetClass="emph" presetSubtype="0" fill="hold" grpId="1" nodeType="withEffect">
                                  <p:stCondLst>
                                    <p:cond delay="0"/>
                                  </p:stCondLst>
                                  <p:childTnLst>
                                    <p:animRot by="21600000">
                                      <p:cBhvr>
                                        <p:cTn id="287" dur="3500" fill="hold"/>
                                        <p:tgtEl>
                                          <p:spTgt spid="24"/>
                                        </p:tgtEl>
                                        <p:attrNameLst>
                                          <p:attrName>r</p:attrName>
                                        </p:attrNameLst>
                                      </p:cBhvr>
                                    </p:animRot>
                                  </p:childTnLst>
                                </p:cTn>
                              </p:par>
                              <p:par>
                                <p:cTn id="288" presetID="8" presetClass="emph" presetSubtype="0" fill="hold" grpId="1" nodeType="withEffect">
                                  <p:stCondLst>
                                    <p:cond delay="0"/>
                                  </p:stCondLst>
                                  <p:childTnLst>
                                    <p:animRot by="21600000">
                                      <p:cBhvr>
                                        <p:cTn id="289" dur="3500" fill="hold"/>
                                        <p:tgtEl>
                                          <p:spTgt spid="25"/>
                                        </p:tgtEl>
                                        <p:attrNameLst>
                                          <p:attrName>r</p:attrName>
                                        </p:attrNameLst>
                                      </p:cBhvr>
                                    </p:animRot>
                                  </p:childTnLst>
                                </p:cTn>
                              </p:par>
                              <p:par>
                                <p:cTn id="290" presetID="8" presetClass="emph" presetSubtype="0" fill="hold" grpId="1" nodeType="withEffect">
                                  <p:stCondLst>
                                    <p:cond delay="0"/>
                                  </p:stCondLst>
                                  <p:childTnLst>
                                    <p:animRot by="21600000">
                                      <p:cBhvr>
                                        <p:cTn id="291" dur="3500" fill="hold"/>
                                        <p:tgtEl>
                                          <p:spTgt spid="26"/>
                                        </p:tgtEl>
                                        <p:attrNameLst>
                                          <p:attrName>r</p:attrName>
                                        </p:attrNameLst>
                                      </p:cBhvr>
                                    </p:animRot>
                                  </p:childTnLst>
                                </p:cTn>
                              </p:par>
                              <p:par>
                                <p:cTn id="292" presetID="8" presetClass="emph" presetSubtype="0" fill="hold" grpId="1" nodeType="withEffect">
                                  <p:stCondLst>
                                    <p:cond delay="0"/>
                                  </p:stCondLst>
                                  <p:childTnLst>
                                    <p:animRot by="21600000">
                                      <p:cBhvr>
                                        <p:cTn id="293" dur="3500" fill="hold"/>
                                        <p:tgtEl>
                                          <p:spTgt spid="27"/>
                                        </p:tgtEl>
                                        <p:attrNameLst>
                                          <p:attrName>r</p:attrName>
                                        </p:attrNameLst>
                                      </p:cBhvr>
                                    </p:animRot>
                                  </p:childTnLst>
                                </p:cTn>
                              </p:par>
                              <p:par>
                                <p:cTn id="294" presetID="8" presetClass="emph" presetSubtype="0" fill="hold" grpId="1" nodeType="withEffect">
                                  <p:stCondLst>
                                    <p:cond delay="0"/>
                                  </p:stCondLst>
                                  <p:childTnLst>
                                    <p:animRot by="21600000">
                                      <p:cBhvr>
                                        <p:cTn id="295" dur="3500" fill="hold"/>
                                        <p:tgtEl>
                                          <p:spTgt spid="28"/>
                                        </p:tgtEl>
                                        <p:attrNameLst>
                                          <p:attrName>r</p:attrName>
                                        </p:attrNameLst>
                                      </p:cBhvr>
                                    </p:animRot>
                                  </p:childTnLst>
                                </p:cTn>
                              </p:par>
                              <p:par>
                                <p:cTn id="296" presetID="8" presetClass="emph" presetSubtype="0" fill="hold" grpId="1" nodeType="withEffect">
                                  <p:stCondLst>
                                    <p:cond delay="0"/>
                                  </p:stCondLst>
                                  <p:childTnLst>
                                    <p:animRot by="21600000">
                                      <p:cBhvr>
                                        <p:cTn id="297" dur="3500" fill="hold"/>
                                        <p:tgtEl>
                                          <p:spTgt spid="29"/>
                                        </p:tgtEl>
                                        <p:attrNameLst>
                                          <p:attrName>r</p:attrName>
                                        </p:attrNameLst>
                                      </p:cBhvr>
                                    </p:animRot>
                                  </p:childTnLst>
                                </p:cTn>
                              </p:par>
                              <p:par>
                                <p:cTn id="298" presetID="8" presetClass="emph" presetSubtype="0" fill="hold" grpId="1" nodeType="withEffect">
                                  <p:stCondLst>
                                    <p:cond delay="0"/>
                                  </p:stCondLst>
                                  <p:childTnLst>
                                    <p:animRot by="21600000">
                                      <p:cBhvr>
                                        <p:cTn id="299" dur="3500" fill="hold"/>
                                        <p:tgtEl>
                                          <p:spTgt spid="30"/>
                                        </p:tgtEl>
                                        <p:attrNameLst>
                                          <p:attrName>r</p:attrName>
                                        </p:attrNameLst>
                                      </p:cBhvr>
                                    </p:animRot>
                                  </p:childTnLst>
                                </p:cTn>
                              </p:par>
                              <p:par>
                                <p:cTn id="300" presetID="8" presetClass="emph" presetSubtype="0" fill="hold" grpId="1" nodeType="withEffect">
                                  <p:stCondLst>
                                    <p:cond delay="0"/>
                                  </p:stCondLst>
                                  <p:childTnLst>
                                    <p:animRot by="21600000">
                                      <p:cBhvr>
                                        <p:cTn id="301" dur="3500" fill="hold"/>
                                        <p:tgtEl>
                                          <p:spTgt spid="31"/>
                                        </p:tgtEl>
                                        <p:attrNameLst>
                                          <p:attrName>r</p:attrName>
                                        </p:attrNameLst>
                                      </p:cBhvr>
                                    </p:animRot>
                                  </p:childTnLst>
                                </p:cTn>
                              </p:par>
                              <p:par>
                                <p:cTn id="302" presetID="8" presetClass="emph" presetSubtype="0" fill="hold" grpId="1" nodeType="withEffect">
                                  <p:stCondLst>
                                    <p:cond delay="0"/>
                                  </p:stCondLst>
                                  <p:childTnLst>
                                    <p:animRot by="21600000">
                                      <p:cBhvr>
                                        <p:cTn id="303" dur="3500" fill="hold"/>
                                        <p:tgtEl>
                                          <p:spTgt spid="32"/>
                                        </p:tgtEl>
                                        <p:attrNameLst>
                                          <p:attrName>r</p:attrName>
                                        </p:attrNameLst>
                                      </p:cBhvr>
                                    </p:animRot>
                                  </p:childTnLst>
                                </p:cTn>
                              </p:par>
                              <p:par>
                                <p:cTn id="304" presetID="8" presetClass="emph" presetSubtype="0" fill="hold" grpId="1" nodeType="withEffect">
                                  <p:stCondLst>
                                    <p:cond delay="0"/>
                                  </p:stCondLst>
                                  <p:childTnLst>
                                    <p:animRot by="21600000">
                                      <p:cBhvr>
                                        <p:cTn id="305" dur="3500" fill="hold"/>
                                        <p:tgtEl>
                                          <p:spTgt spid="33"/>
                                        </p:tgtEl>
                                        <p:attrNameLst>
                                          <p:attrName>r</p:attrName>
                                        </p:attrNameLst>
                                      </p:cBhvr>
                                    </p:animRot>
                                  </p:childTnLst>
                                </p:cTn>
                              </p:par>
                              <p:par>
                                <p:cTn id="306" presetID="8" presetClass="emph" presetSubtype="0" fill="hold" grpId="1" nodeType="withEffect">
                                  <p:stCondLst>
                                    <p:cond delay="0"/>
                                  </p:stCondLst>
                                  <p:childTnLst>
                                    <p:animRot by="21600000">
                                      <p:cBhvr>
                                        <p:cTn id="307" dur="3500" fill="hold"/>
                                        <p:tgtEl>
                                          <p:spTgt spid="34"/>
                                        </p:tgtEl>
                                        <p:attrNameLst>
                                          <p:attrName>r</p:attrName>
                                        </p:attrNameLst>
                                      </p:cBhvr>
                                    </p:animRot>
                                  </p:childTnLst>
                                </p:cTn>
                              </p:par>
                              <p:par>
                                <p:cTn id="308" presetID="8" presetClass="emph" presetSubtype="0" fill="hold" grpId="1" nodeType="withEffect">
                                  <p:stCondLst>
                                    <p:cond delay="0"/>
                                  </p:stCondLst>
                                  <p:childTnLst>
                                    <p:animRot by="21600000">
                                      <p:cBhvr>
                                        <p:cTn id="309" dur="3500" fill="hold"/>
                                        <p:tgtEl>
                                          <p:spTgt spid="35"/>
                                        </p:tgtEl>
                                        <p:attrNameLst>
                                          <p:attrName>r</p:attrName>
                                        </p:attrNameLst>
                                      </p:cBhvr>
                                    </p:animRot>
                                  </p:childTnLst>
                                </p:cTn>
                              </p:par>
                              <p:par>
                                <p:cTn id="310" presetID="8" presetClass="emph" presetSubtype="0" fill="hold" grpId="1" nodeType="withEffect">
                                  <p:stCondLst>
                                    <p:cond delay="0"/>
                                  </p:stCondLst>
                                  <p:childTnLst>
                                    <p:animRot by="21600000">
                                      <p:cBhvr>
                                        <p:cTn id="311" dur="3500" fill="hold"/>
                                        <p:tgtEl>
                                          <p:spTgt spid="36"/>
                                        </p:tgtEl>
                                        <p:attrNameLst>
                                          <p:attrName>r</p:attrName>
                                        </p:attrNameLst>
                                      </p:cBhvr>
                                    </p:animRot>
                                  </p:childTnLst>
                                </p:cTn>
                              </p:par>
                              <p:par>
                                <p:cTn id="312" presetID="8" presetClass="emph" presetSubtype="0" fill="hold" grpId="1" nodeType="withEffect">
                                  <p:stCondLst>
                                    <p:cond delay="0"/>
                                  </p:stCondLst>
                                  <p:childTnLst>
                                    <p:animRot by="21600000">
                                      <p:cBhvr>
                                        <p:cTn id="313" dur="3500" fill="hold"/>
                                        <p:tgtEl>
                                          <p:spTgt spid="37"/>
                                        </p:tgtEl>
                                        <p:attrNameLst>
                                          <p:attrName>r</p:attrName>
                                        </p:attrNameLst>
                                      </p:cBhvr>
                                    </p:animRot>
                                  </p:childTnLst>
                                </p:cTn>
                              </p:par>
                              <p:par>
                                <p:cTn id="314" presetID="8" presetClass="emph" presetSubtype="0" fill="hold" grpId="1" nodeType="withEffect">
                                  <p:stCondLst>
                                    <p:cond delay="0"/>
                                  </p:stCondLst>
                                  <p:childTnLst>
                                    <p:animRot by="21600000">
                                      <p:cBhvr>
                                        <p:cTn id="315" dur="3500" fill="hold"/>
                                        <p:tgtEl>
                                          <p:spTgt spid="38"/>
                                        </p:tgtEl>
                                        <p:attrNameLst>
                                          <p:attrName>r</p:attrName>
                                        </p:attrNameLst>
                                      </p:cBhvr>
                                    </p:animRot>
                                  </p:childTnLst>
                                </p:cTn>
                              </p:par>
                              <p:par>
                                <p:cTn id="316" presetID="8" presetClass="emph" presetSubtype="0" fill="hold" grpId="1" nodeType="withEffect">
                                  <p:stCondLst>
                                    <p:cond delay="0"/>
                                  </p:stCondLst>
                                  <p:childTnLst>
                                    <p:animRot by="21600000">
                                      <p:cBhvr>
                                        <p:cTn id="317" dur="3500" fill="hold"/>
                                        <p:tgtEl>
                                          <p:spTgt spid="39"/>
                                        </p:tgtEl>
                                        <p:attrNameLst>
                                          <p:attrName>r</p:attrName>
                                        </p:attrNameLst>
                                      </p:cBhvr>
                                    </p:animRot>
                                  </p:childTnLst>
                                </p:cTn>
                              </p:par>
                              <p:par>
                                <p:cTn id="318" presetID="8" presetClass="emph" presetSubtype="0" fill="hold" grpId="1" nodeType="withEffect">
                                  <p:stCondLst>
                                    <p:cond delay="0"/>
                                  </p:stCondLst>
                                  <p:childTnLst>
                                    <p:animRot by="21600000">
                                      <p:cBhvr>
                                        <p:cTn id="319" dur="3500" fill="hold"/>
                                        <p:tgtEl>
                                          <p:spTgt spid="40"/>
                                        </p:tgtEl>
                                        <p:attrNameLst>
                                          <p:attrName>r</p:attrName>
                                        </p:attrNameLst>
                                      </p:cBhvr>
                                    </p:animRot>
                                  </p:childTnLst>
                                </p:cTn>
                              </p:par>
                              <p:par>
                                <p:cTn id="320" presetID="8" presetClass="emph" presetSubtype="0" fill="hold" grpId="1" nodeType="withEffect">
                                  <p:stCondLst>
                                    <p:cond delay="0"/>
                                  </p:stCondLst>
                                  <p:childTnLst>
                                    <p:animRot by="21600000">
                                      <p:cBhvr>
                                        <p:cTn id="321" dur="3500" fill="hold"/>
                                        <p:tgtEl>
                                          <p:spTgt spid="41"/>
                                        </p:tgtEl>
                                        <p:attrNameLst>
                                          <p:attrName>r</p:attrName>
                                        </p:attrNameLst>
                                      </p:cBhvr>
                                    </p:animRot>
                                  </p:childTnLst>
                                </p:cTn>
                              </p:par>
                              <p:par>
                                <p:cTn id="322" presetID="8" presetClass="emph" presetSubtype="0" fill="hold" grpId="1" nodeType="withEffect">
                                  <p:stCondLst>
                                    <p:cond delay="0"/>
                                  </p:stCondLst>
                                  <p:childTnLst>
                                    <p:animRot by="21600000">
                                      <p:cBhvr>
                                        <p:cTn id="323" dur="3500" fill="hold"/>
                                        <p:tgtEl>
                                          <p:spTgt spid="42"/>
                                        </p:tgtEl>
                                        <p:attrNameLst>
                                          <p:attrName>r</p:attrName>
                                        </p:attrNameLst>
                                      </p:cBhvr>
                                    </p:animRot>
                                  </p:childTnLst>
                                </p:cTn>
                              </p:par>
                              <p:par>
                                <p:cTn id="324" presetID="8" presetClass="emph" presetSubtype="0" fill="hold" grpId="1" nodeType="withEffect">
                                  <p:stCondLst>
                                    <p:cond delay="0"/>
                                  </p:stCondLst>
                                  <p:childTnLst>
                                    <p:animRot by="21600000">
                                      <p:cBhvr>
                                        <p:cTn id="325" dur="3500" fill="hold"/>
                                        <p:tgtEl>
                                          <p:spTgt spid="43"/>
                                        </p:tgtEl>
                                        <p:attrNameLst>
                                          <p:attrName>r</p:attrName>
                                        </p:attrNameLst>
                                      </p:cBhvr>
                                    </p:animRot>
                                  </p:childTnLst>
                                </p:cTn>
                              </p:par>
                              <p:par>
                                <p:cTn id="326" presetID="8" presetClass="emph" presetSubtype="0" fill="hold" grpId="1" nodeType="withEffect">
                                  <p:stCondLst>
                                    <p:cond delay="0"/>
                                  </p:stCondLst>
                                  <p:childTnLst>
                                    <p:animRot by="21600000">
                                      <p:cBhvr>
                                        <p:cTn id="327" dur="3500" fill="hold"/>
                                        <p:tgtEl>
                                          <p:spTgt spid="44"/>
                                        </p:tgtEl>
                                        <p:attrNameLst>
                                          <p:attrName>r</p:attrName>
                                        </p:attrNameLst>
                                      </p:cBhvr>
                                    </p:animRot>
                                  </p:childTnLst>
                                </p:cTn>
                              </p:par>
                              <p:par>
                                <p:cTn id="328" presetID="8" presetClass="emph" presetSubtype="0" fill="hold" grpId="1" nodeType="withEffect">
                                  <p:stCondLst>
                                    <p:cond delay="0"/>
                                  </p:stCondLst>
                                  <p:childTnLst>
                                    <p:animRot by="21600000">
                                      <p:cBhvr>
                                        <p:cTn id="329" dur="3500" fill="hold"/>
                                        <p:tgtEl>
                                          <p:spTgt spid="45"/>
                                        </p:tgtEl>
                                        <p:attrNameLst>
                                          <p:attrName>r</p:attrName>
                                        </p:attrNameLst>
                                      </p:cBhvr>
                                    </p:animRot>
                                  </p:childTnLst>
                                </p:cTn>
                              </p:par>
                              <p:par>
                                <p:cTn id="330" presetID="8" presetClass="emph" presetSubtype="0" fill="hold" grpId="1" nodeType="withEffect">
                                  <p:stCondLst>
                                    <p:cond delay="0"/>
                                  </p:stCondLst>
                                  <p:childTnLst>
                                    <p:animRot by="21600000">
                                      <p:cBhvr>
                                        <p:cTn id="331" dur="3500" fill="hold"/>
                                        <p:tgtEl>
                                          <p:spTgt spid="46"/>
                                        </p:tgtEl>
                                        <p:attrNameLst>
                                          <p:attrName>r</p:attrName>
                                        </p:attrNameLst>
                                      </p:cBhvr>
                                    </p:animRot>
                                  </p:childTnLst>
                                </p:cTn>
                              </p:par>
                              <p:par>
                                <p:cTn id="332" presetID="8" presetClass="emph" presetSubtype="0" fill="hold" grpId="1" nodeType="withEffect">
                                  <p:stCondLst>
                                    <p:cond delay="0"/>
                                  </p:stCondLst>
                                  <p:childTnLst>
                                    <p:animRot by="21600000">
                                      <p:cBhvr>
                                        <p:cTn id="333" dur="3500" fill="hold"/>
                                        <p:tgtEl>
                                          <p:spTgt spid="47"/>
                                        </p:tgtEl>
                                        <p:attrNameLst>
                                          <p:attrName>r</p:attrName>
                                        </p:attrNameLst>
                                      </p:cBhvr>
                                    </p:animRot>
                                  </p:childTnLst>
                                </p:cTn>
                              </p:par>
                              <p:par>
                                <p:cTn id="334" presetID="8" presetClass="emph" presetSubtype="0" fill="hold" grpId="1" nodeType="withEffect">
                                  <p:stCondLst>
                                    <p:cond delay="0"/>
                                  </p:stCondLst>
                                  <p:childTnLst>
                                    <p:animRot by="21600000">
                                      <p:cBhvr>
                                        <p:cTn id="335" dur="3500" fill="hold"/>
                                        <p:tgtEl>
                                          <p:spTgt spid="48"/>
                                        </p:tgtEl>
                                        <p:attrNameLst>
                                          <p:attrName>r</p:attrName>
                                        </p:attrNameLst>
                                      </p:cBhvr>
                                    </p:animRot>
                                  </p:childTnLst>
                                </p:cTn>
                              </p:par>
                              <p:par>
                                <p:cTn id="336" presetID="8" presetClass="emph" presetSubtype="0" fill="hold" grpId="1" nodeType="withEffect">
                                  <p:stCondLst>
                                    <p:cond delay="0"/>
                                  </p:stCondLst>
                                  <p:childTnLst>
                                    <p:animRot by="21600000">
                                      <p:cBhvr>
                                        <p:cTn id="337" dur="3500" fill="hold"/>
                                        <p:tgtEl>
                                          <p:spTgt spid="49"/>
                                        </p:tgtEl>
                                        <p:attrNameLst>
                                          <p:attrName>r</p:attrName>
                                        </p:attrNameLst>
                                      </p:cBhvr>
                                    </p:animRot>
                                  </p:childTnLst>
                                </p:cTn>
                              </p:par>
                              <p:par>
                                <p:cTn id="338" presetID="8" presetClass="emph" presetSubtype="0" fill="hold" grpId="1" nodeType="withEffect">
                                  <p:stCondLst>
                                    <p:cond delay="0"/>
                                  </p:stCondLst>
                                  <p:childTnLst>
                                    <p:animRot by="21600000">
                                      <p:cBhvr>
                                        <p:cTn id="339" dur="3500" fill="hold"/>
                                        <p:tgtEl>
                                          <p:spTgt spid="50"/>
                                        </p:tgtEl>
                                        <p:attrNameLst>
                                          <p:attrName>r</p:attrName>
                                        </p:attrNameLst>
                                      </p:cBhvr>
                                    </p:animRot>
                                  </p:childTnLst>
                                </p:cTn>
                              </p:par>
                              <p:par>
                                <p:cTn id="340" presetID="8" presetClass="emph" presetSubtype="0" fill="hold" grpId="1" nodeType="withEffect">
                                  <p:stCondLst>
                                    <p:cond delay="0"/>
                                  </p:stCondLst>
                                  <p:childTnLst>
                                    <p:animRot by="21600000">
                                      <p:cBhvr>
                                        <p:cTn id="341" dur="3500" fill="hold"/>
                                        <p:tgtEl>
                                          <p:spTgt spid="51"/>
                                        </p:tgtEl>
                                        <p:attrNameLst>
                                          <p:attrName>r</p:attrName>
                                        </p:attrNameLst>
                                      </p:cBhvr>
                                    </p:animRot>
                                  </p:childTnLst>
                                </p:cTn>
                              </p:par>
                              <p:par>
                                <p:cTn id="342" presetID="8" presetClass="emph" presetSubtype="0" fill="hold" grpId="1" nodeType="withEffect">
                                  <p:stCondLst>
                                    <p:cond delay="0"/>
                                  </p:stCondLst>
                                  <p:childTnLst>
                                    <p:animRot by="21600000">
                                      <p:cBhvr>
                                        <p:cTn id="343" dur="3500" fill="hold"/>
                                        <p:tgtEl>
                                          <p:spTgt spid="52"/>
                                        </p:tgtEl>
                                        <p:attrNameLst>
                                          <p:attrName>r</p:attrName>
                                        </p:attrNameLst>
                                      </p:cBhvr>
                                    </p:animRot>
                                  </p:childTnLst>
                                </p:cTn>
                              </p:par>
                              <p:par>
                                <p:cTn id="344" presetID="8" presetClass="emph" presetSubtype="0" fill="hold" grpId="1" nodeType="withEffect">
                                  <p:stCondLst>
                                    <p:cond delay="0"/>
                                  </p:stCondLst>
                                  <p:childTnLst>
                                    <p:animRot by="21600000">
                                      <p:cBhvr>
                                        <p:cTn id="345" dur="3500" fill="hold"/>
                                        <p:tgtEl>
                                          <p:spTgt spid="53"/>
                                        </p:tgtEl>
                                        <p:attrNameLst>
                                          <p:attrName>r</p:attrName>
                                        </p:attrNameLst>
                                      </p:cBhvr>
                                    </p:animRot>
                                  </p:childTnLst>
                                </p:cTn>
                              </p:par>
                              <p:par>
                                <p:cTn id="346" presetID="8" presetClass="emph" presetSubtype="0" fill="hold" grpId="1" nodeType="withEffect">
                                  <p:stCondLst>
                                    <p:cond delay="0"/>
                                  </p:stCondLst>
                                  <p:childTnLst>
                                    <p:animRot by="21600000">
                                      <p:cBhvr>
                                        <p:cTn id="347" dur="3500" fill="hold"/>
                                        <p:tgtEl>
                                          <p:spTgt spid="54"/>
                                        </p:tgtEl>
                                        <p:attrNameLst>
                                          <p:attrName>r</p:attrName>
                                        </p:attrNameLst>
                                      </p:cBhvr>
                                    </p:animRot>
                                  </p:childTnLst>
                                </p:cTn>
                              </p:par>
                              <p:par>
                                <p:cTn id="348" presetID="8" presetClass="emph" presetSubtype="0" fill="hold" grpId="1" nodeType="withEffect">
                                  <p:stCondLst>
                                    <p:cond delay="0"/>
                                  </p:stCondLst>
                                  <p:childTnLst>
                                    <p:animRot by="21600000">
                                      <p:cBhvr>
                                        <p:cTn id="349" dur="3500" fill="hold"/>
                                        <p:tgtEl>
                                          <p:spTgt spid="55"/>
                                        </p:tgtEl>
                                        <p:attrNameLst>
                                          <p:attrName>r</p:attrName>
                                        </p:attrNameLst>
                                      </p:cBhvr>
                                    </p:animRot>
                                  </p:childTnLst>
                                </p:cTn>
                              </p:par>
                              <p:par>
                                <p:cTn id="350" presetID="8" presetClass="emph" presetSubtype="0" fill="hold" grpId="1" nodeType="withEffect">
                                  <p:stCondLst>
                                    <p:cond delay="0"/>
                                  </p:stCondLst>
                                  <p:childTnLst>
                                    <p:animRot by="21600000">
                                      <p:cBhvr>
                                        <p:cTn id="351" dur="3500" fill="hold"/>
                                        <p:tgtEl>
                                          <p:spTgt spid="56"/>
                                        </p:tgtEl>
                                        <p:attrNameLst>
                                          <p:attrName>r</p:attrName>
                                        </p:attrNameLst>
                                      </p:cBhvr>
                                    </p:animRot>
                                  </p:childTnLst>
                                </p:cTn>
                              </p:par>
                              <p:par>
                                <p:cTn id="352" presetID="8" presetClass="emph" presetSubtype="0" fill="hold" grpId="1" nodeType="withEffect">
                                  <p:stCondLst>
                                    <p:cond delay="0"/>
                                  </p:stCondLst>
                                  <p:childTnLst>
                                    <p:animRot by="21600000">
                                      <p:cBhvr>
                                        <p:cTn id="353" dur="3500" fill="hold"/>
                                        <p:tgtEl>
                                          <p:spTgt spid="57"/>
                                        </p:tgtEl>
                                        <p:attrNameLst>
                                          <p:attrName>r</p:attrName>
                                        </p:attrNameLst>
                                      </p:cBhvr>
                                    </p:animRot>
                                  </p:childTnLst>
                                </p:cTn>
                              </p:par>
                              <p:par>
                                <p:cTn id="354" presetID="8" presetClass="emph" presetSubtype="0" fill="hold" grpId="1" nodeType="withEffect">
                                  <p:stCondLst>
                                    <p:cond delay="0"/>
                                  </p:stCondLst>
                                  <p:childTnLst>
                                    <p:animRot by="21600000">
                                      <p:cBhvr>
                                        <p:cTn id="355" dur="3500" fill="hold"/>
                                        <p:tgtEl>
                                          <p:spTgt spid="58"/>
                                        </p:tgtEl>
                                        <p:attrNameLst>
                                          <p:attrName>r</p:attrName>
                                        </p:attrNameLst>
                                      </p:cBhvr>
                                    </p:animRot>
                                  </p:childTnLst>
                                </p:cTn>
                              </p:par>
                              <p:par>
                                <p:cTn id="356" presetID="8" presetClass="emph" presetSubtype="0" fill="hold" grpId="1" nodeType="withEffect">
                                  <p:stCondLst>
                                    <p:cond delay="0"/>
                                  </p:stCondLst>
                                  <p:childTnLst>
                                    <p:animRot by="21600000">
                                      <p:cBhvr>
                                        <p:cTn id="357" dur="3500" fill="hold"/>
                                        <p:tgtEl>
                                          <p:spTgt spid="59"/>
                                        </p:tgtEl>
                                        <p:attrNameLst>
                                          <p:attrName>r</p:attrName>
                                        </p:attrNameLst>
                                      </p:cBhvr>
                                    </p:animRot>
                                  </p:childTnLst>
                                </p:cTn>
                              </p:par>
                              <p:par>
                                <p:cTn id="358" presetID="8" presetClass="emph" presetSubtype="0" fill="hold" grpId="1" nodeType="withEffect">
                                  <p:stCondLst>
                                    <p:cond delay="0"/>
                                  </p:stCondLst>
                                  <p:childTnLst>
                                    <p:animRot by="21600000">
                                      <p:cBhvr>
                                        <p:cTn id="359" dur="3500" fill="hold"/>
                                        <p:tgtEl>
                                          <p:spTgt spid="60"/>
                                        </p:tgtEl>
                                        <p:attrNameLst>
                                          <p:attrName>r</p:attrName>
                                        </p:attrNameLst>
                                      </p:cBhvr>
                                    </p:animRot>
                                  </p:childTnLst>
                                </p:cTn>
                              </p:par>
                              <p:par>
                                <p:cTn id="360" presetID="8" presetClass="emph" presetSubtype="0" fill="hold" grpId="1" nodeType="withEffect">
                                  <p:stCondLst>
                                    <p:cond delay="0"/>
                                  </p:stCondLst>
                                  <p:childTnLst>
                                    <p:animRot by="21600000">
                                      <p:cBhvr>
                                        <p:cTn id="361" dur="3500" fill="hold"/>
                                        <p:tgtEl>
                                          <p:spTgt spid="61"/>
                                        </p:tgtEl>
                                        <p:attrNameLst>
                                          <p:attrName>r</p:attrName>
                                        </p:attrNameLst>
                                      </p:cBhvr>
                                    </p:animRot>
                                  </p:childTnLst>
                                </p:cTn>
                              </p:par>
                              <p:par>
                                <p:cTn id="362" presetID="8" presetClass="emph" presetSubtype="0" fill="hold" grpId="1" nodeType="withEffect">
                                  <p:stCondLst>
                                    <p:cond delay="0"/>
                                  </p:stCondLst>
                                  <p:childTnLst>
                                    <p:animRot by="21600000">
                                      <p:cBhvr>
                                        <p:cTn id="363" dur="3500" fill="hold"/>
                                        <p:tgtEl>
                                          <p:spTgt spid="62"/>
                                        </p:tgtEl>
                                        <p:attrNameLst>
                                          <p:attrName>r</p:attrName>
                                        </p:attrNameLst>
                                      </p:cBhvr>
                                    </p:animRot>
                                  </p:childTnLst>
                                </p:cTn>
                              </p:par>
                              <p:par>
                                <p:cTn id="364" presetID="8" presetClass="emph" presetSubtype="0" fill="hold" grpId="1" nodeType="withEffect">
                                  <p:stCondLst>
                                    <p:cond delay="0"/>
                                  </p:stCondLst>
                                  <p:childTnLst>
                                    <p:animRot by="21600000">
                                      <p:cBhvr>
                                        <p:cTn id="365" dur="3500" fill="hold"/>
                                        <p:tgtEl>
                                          <p:spTgt spid="63"/>
                                        </p:tgtEl>
                                        <p:attrNameLst>
                                          <p:attrName>r</p:attrName>
                                        </p:attrNameLst>
                                      </p:cBhvr>
                                    </p:animRot>
                                  </p:childTnLst>
                                </p:cTn>
                              </p:par>
                              <p:par>
                                <p:cTn id="366" presetID="8" presetClass="emph" presetSubtype="0" fill="hold" grpId="1" nodeType="withEffect">
                                  <p:stCondLst>
                                    <p:cond delay="0"/>
                                  </p:stCondLst>
                                  <p:childTnLst>
                                    <p:animRot by="21600000">
                                      <p:cBhvr>
                                        <p:cTn id="367" dur="3500" fill="hold"/>
                                        <p:tgtEl>
                                          <p:spTgt spid="64"/>
                                        </p:tgtEl>
                                        <p:attrNameLst>
                                          <p:attrName>r</p:attrName>
                                        </p:attrNameLst>
                                      </p:cBhvr>
                                    </p:animRot>
                                  </p:childTnLst>
                                </p:cTn>
                              </p:par>
                              <p:par>
                                <p:cTn id="368" presetID="8" presetClass="emph" presetSubtype="0" fill="hold" grpId="1" nodeType="withEffect">
                                  <p:stCondLst>
                                    <p:cond delay="0"/>
                                  </p:stCondLst>
                                  <p:childTnLst>
                                    <p:animRot by="21600000">
                                      <p:cBhvr>
                                        <p:cTn id="369" dur="3500" fill="hold"/>
                                        <p:tgtEl>
                                          <p:spTgt spid="65"/>
                                        </p:tgtEl>
                                        <p:attrNameLst>
                                          <p:attrName>r</p:attrName>
                                        </p:attrNameLst>
                                      </p:cBhvr>
                                    </p:animRot>
                                  </p:childTnLst>
                                </p:cTn>
                              </p:par>
                              <p:par>
                                <p:cTn id="370" presetID="8" presetClass="emph" presetSubtype="0" fill="hold" grpId="1" nodeType="withEffect">
                                  <p:stCondLst>
                                    <p:cond delay="0"/>
                                  </p:stCondLst>
                                  <p:childTnLst>
                                    <p:animRot by="21600000">
                                      <p:cBhvr>
                                        <p:cTn id="371" dur="3500" fill="hold"/>
                                        <p:tgtEl>
                                          <p:spTgt spid="66"/>
                                        </p:tgtEl>
                                        <p:attrNameLst>
                                          <p:attrName>r</p:attrName>
                                        </p:attrNameLst>
                                      </p:cBhvr>
                                    </p:animRot>
                                  </p:childTnLst>
                                </p:cTn>
                              </p:par>
                              <p:par>
                                <p:cTn id="372" presetID="2" presetClass="exit" presetSubtype="4" fill="hold" grpId="2" nodeType="withEffect">
                                  <p:stCondLst>
                                    <p:cond delay="0"/>
                                  </p:stCondLst>
                                  <p:childTnLst>
                                    <p:anim calcmode="lin" valueType="num">
                                      <p:cBhvr additive="base">
                                        <p:cTn id="373" dur="3500"/>
                                        <p:tgtEl>
                                          <p:spTgt spid="6"/>
                                        </p:tgtEl>
                                        <p:attrNameLst>
                                          <p:attrName>ppt_x</p:attrName>
                                        </p:attrNameLst>
                                      </p:cBhvr>
                                      <p:tavLst>
                                        <p:tav tm="0">
                                          <p:val>
                                            <p:strVal val="ppt_x"/>
                                          </p:val>
                                        </p:tav>
                                        <p:tav tm="100000">
                                          <p:val>
                                            <p:strVal val="ppt_x"/>
                                          </p:val>
                                        </p:tav>
                                      </p:tavLst>
                                    </p:anim>
                                    <p:anim calcmode="lin" valueType="num">
                                      <p:cBhvr additive="base">
                                        <p:cTn id="374" dur="3500"/>
                                        <p:tgtEl>
                                          <p:spTgt spid="6"/>
                                        </p:tgtEl>
                                        <p:attrNameLst>
                                          <p:attrName>ppt_y</p:attrName>
                                        </p:attrNameLst>
                                      </p:cBhvr>
                                      <p:tavLst>
                                        <p:tav tm="0">
                                          <p:val>
                                            <p:strVal val="ppt_y"/>
                                          </p:val>
                                        </p:tav>
                                        <p:tav tm="100000">
                                          <p:val>
                                            <p:strVal val="1+ppt_h/2"/>
                                          </p:val>
                                        </p:tav>
                                      </p:tavLst>
                                    </p:anim>
                                    <p:set>
                                      <p:cBhvr>
                                        <p:cTn id="375" dur="1" fill="hold">
                                          <p:stCondLst>
                                            <p:cond delay="3499"/>
                                          </p:stCondLst>
                                        </p:cTn>
                                        <p:tgtEl>
                                          <p:spTgt spid="6"/>
                                        </p:tgtEl>
                                        <p:attrNameLst>
                                          <p:attrName>style.visibility</p:attrName>
                                        </p:attrNameLst>
                                      </p:cBhvr>
                                      <p:to>
                                        <p:strVal val="hidden"/>
                                      </p:to>
                                    </p:set>
                                  </p:childTnLst>
                                </p:cTn>
                              </p:par>
                              <p:par>
                                <p:cTn id="376" presetID="2" presetClass="exit" presetSubtype="4" fill="hold" grpId="2" nodeType="withEffect">
                                  <p:stCondLst>
                                    <p:cond delay="0"/>
                                  </p:stCondLst>
                                  <p:childTnLst>
                                    <p:anim calcmode="lin" valueType="num">
                                      <p:cBhvr additive="base">
                                        <p:cTn id="377" dur="3500"/>
                                        <p:tgtEl>
                                          <p:spTgt spid="7"/>
                                        </p:tgtEl>
                                        <p:attrNameLst>
                                          <p:attrName>ppt_x</p:attrName>
                                        </p:attrNameLst>
                                      </p:cBhvr>
                                      <p:tavLst>
                                        <p:tav tm="0">
                                          <p:val>
                                            <p:strVal val="ppt_x"/>
                                          </p:val>
                                        </p:tav>
                                        <p:tav tm="100000">
                                          <p:val>
                                            <p:strVal val="ppt_x"/>
                                          </p:val>
                                        </p:tav>
                                      </p:tavLst>
                                    </p:anim>
                                    <p:anim calcmode="lin" valueType="num">
                                      <p:cBhvr additive="base">
                                        <p:cTn id="378" dur="3500"/>
                                        <p:tgtEl>
                                          <p:spTgt spid="7"/>
                                        </p:tgtEl>
                                        <p:attrNameLst>
                                          <p:attrName>ppt_y</p:attrName>
                                        </p:attrNameLst>
                                      </p:cBhvr>
                                      <p:tavLst>
                                        <p:tav tm="0">
                                          <p:val>
                                            <p:strVal val="ppt_y"/>
                                          </p:val>
                                        </p:tav>
                                        <p:tav tm="100000">
                                          <p:val>
                                            <p:strVal val="1+ppt_h/2"/>
                                          </p:val>
                                        </p:tav>
                                      </p:tavLst>
                                    </p:anim>
                                    <p:set>
                                      <p:cBhvr>
                                        <p:cTn id="379" dur="1" fill="hold">
                                          <p:stCondLst>
                                            <p:cond delay="3499"/>
                                          </p:stCondLst>
                                        </p:cTn>
                                        <p:tgtEl>
                                          <p:spTgt spid="7"/>
                                        </p:tgtEl>
                                        <p:attrNameLst>
                                          <p:attrName>style.visibility</p:attrName>
                                        </p:attrNameLst>
                                      </p:cBhvr>
                                      <p:to>
                                        <p:strVal val="hidden"/>
                                      </p:to>
                                    </p:set>
                                  </p:childTnLst>
                                </p:cTn>
                              </p:par>
                              <p:par>
                                <p:cTn id="380" presetID="2" presetClass="exit" presetSubtype="4" fill="hold" grpId="2" nodeType="withEffect">
                                  <p:stCondLst>
                                    <p:cond delay="0"/>
                                  </p:stCondLst>
                                  <p:childTnLst>
                                    <p:anim calcmode="lin" valueType="num">
                                      <p:cBhvr additive="base">
                                        <p:cTn id="381" dur="3500"/>
                                        <p:tgtEl>
                                          <p:spTgt spid="9"/>
                                        </p:tgtEl>
                                        <p:attrNameLst>
                                          <p:attrName>ppt_x</p:attrName>
                                        </p:attrNameLst>
                                      </p:cBhvr>
                                      <p:tavLst>
                                        <p:tav tm="0">
                                          <p:val>
                                            <p:strVal val="ppt_x"/>
                                          </p:val>
                                        </p:tav>
                                        <p:tav tm="100000">
                                          <p:val>
                                            <p:strVal val="ppt_x"/>
                                          </p:val>
                                        </p:tav>
                                      </p:tavLst>
                                    </p:anim>
                                    <p:anim calcmode="lin" valueType="num">
                                      <p:cBhvr additive="base">
                                        <p:cTn id="382" dur="3500"/>
                                        <p:tgtEl>
                                          <p:spTgt spid="9"/>
                                        </p:tgtEl>
                                        <p:attrNameLst>
                                          <p:attrName>ppt_y</p:attrName>
                                        </p:attrNameLst>
                                      </p:cBhvr>
                                      <p:tavLst>
                                        <p:tav tm="0">
                                          <p:val>
                                            <p:strVal val="ppt_y"/>
                                          </p:val>
                                        </p:tav>
                                        <p:tav tm="100000">
                                          <p:val>
                                            <p:strVal val="1+ppt_h/2"/>
                                          </p:val>
                                        </p:tav>
                                      </p:tavLst>
                                    </p:anim>
                                    <p:set>
                                      <p:cBhvr>
                                        <p:cTn id="383" dur="1" fill="hold">
                                          <p:stCondLst>
                                            <p:cond delay="3499"/>
                                          </p:stCondLst>
                                        </p:cTn>
                                        <p:tgtEl>
                                          <p:spTgt spid="9"/>
                                        </p:tgtEl>
                                        <p:attrNameLst>
                                          <p:attrName>style.visibility</p:attrName>
                                        </p:attrNameLst>
                                      </p:cBhvr>
                                      <p:to>
                                        <p:strVal val="hidden"/>
                                      </p:to>
                                    </p:set>
                                  </p:childTnLst>
                                </p:cTn>
                              </p:par>
                              <p:par>
                                <p:cTn id="384" presetID="2" presetClass="exit" presetSubtype="4" fill="hold" grpId="2" nodeType="withEffect">
                                  <p:stCondLst>
                                    <p:cond delay="0"/>
                                  </p:stCondLst>
                                  <p:childTnLst>
                                    <p:anim calcmode="lin" valueType="num">
                                      <p:cBhvr additive="base">
                                        <p:cTn id="385" dur="3500"/>
                                        <p:tgtEl>
                                          <p:spTgt spid="10"/>
                                        </p:tgtEl>
                                        <p:attrNameLst>
                                          <p:attrName>ppt_x</p:attrName>
                                        </p:attrNameLst>
                                      </p:cBhvr>
                                      <p:tavLst>
                                        <p:tav tm="0">
                                          <p:val>
                                            <p:strVal val="ppt_x"/>
                                          </p:val>
                                        </p:tav>
                                        <p:tav tm="100000">
                                          <p:val>
                                            <p:strVal val="ppt_x"/>
                                          </p:val>
                                        </p:tav>
                                      </p:tavLst>
                                    </p:anim>
                                    <p:anim calcmode="lin" valueType="num">
                                      <p:cBhvr additive="base">
                                        <p:cTn id="386" dur="3500"/>
                                        <p:tgtEl>
                                          <p:spTgt spid="10"/>
                                        </p:tgtEl>
                                        <p:attrNameLst>
                                          <p:attrName>ppt_y</p:attrName>
                                        </p:attrNameLst>
                                      </p:cBhvr>
                                      <p:tavLst>
                                        <p:tav tm="0">
                                          <p:val>
                                            <p:strVal val="ppt_y"/>
                                          </p:val>
                                        </p:tav>
                                        <p:tav tm="100000">
                                          <p:val>
                                            <p:strVal val="1+ppt_h/2"/>
                                          </p:val>
                                        </p:tav>
                                      </p:tavLst>
                                    </p:anim>
                                    <p:set>
                                      <p:cBhvr>
                                        <p:cTn id="387" dur="1" fill="hold">
                                          <p:stCondLst>
                                            <p:cond delay="3499"/>
                                          </p:stCondLst>
                                        </p:cTn>
                                        <p:tgtEl>
                                          <p:spTgt spid="10"/>
                                        </p:tgtEl>
                                        <p:attrNameLst>
                                          <p:attrName>style.visibility</p:attrName>
                                        </p:attrNameLst>
                                      </p:cBhvr>
                                      <p:to>
                                        <p:strVal val="hidden"/>
                                      </p:to>
                                    </p:set>
                                  </p:childTnLst>
                                </p:cTn>
                              </p:par>
                              <p:par>
                                <p:cTn id="388" presetID="2" presetClass="exit" presetSubtype="4" fill="hold" grpId="2" nodeType="withEffect">
                                  <p:stCondLst>
                                    <p:cond delay="0"/>
                                  </p:stCondLst>
                                  <p:childTnLst>
                                    <p:anim calcmode="lin" valueType="num">
                                      <p:cBhvr additive="base">
                                        <p:cTn id="389" dur="3500"/>
                                        <p:tgtEl>
                                          <p:spTgt spid="11"/>
                                        </p:tgtEl>
                                        <p:attrNameLst>
                                          <p:attrName>ppt_x</p:attrName>
                                        </p:attrNameLst>
                                      </p:cBhvr>
                                      <p:tavLst>
                                        <p:tav tm="0">
                                          <p:val>
                                            <p:strVal val="ppt_x"/>
                                          </p:val>
                                        </p:tav>
                                        <p:tav tm="100000">
                                          <p:val>
                                            <p:strVal val="ppt_x"/>
                                          </p:val>
                                        </p:tav>
                                      </p:tavLst>
                                    </p:anim>
                                    <p:anim calcmode="lin" valueType="num">
                                      <p:cBhvr additive="base">
                                        <p:cTn id="390" dur="3500"/>
                                        <p:tgtEl>
                                          <p:spTgt spid="11"/>
                                        </p:tgtEl>
                                        <p:attrNameLst>
                                          <p:attrName>ppt_y</p:attrName>
                                        </p:attrNameLst>
                                      </p:cBhvr>
                                      <p:tavLst>
                                        <p:tav tm="0">
                                          <p:val>
                                            <p:strVal val="ppt_y"/>
                                          </p:val>
                                        </p:tav>
                                        <p:tav tm="100000">
                                          <p:val>
                                            <p:strVal val="1+ppt_h/2"/>
                                          </p:val>
                                        </p:tav>
                                      </p:tavLst>
                                    </p:anim>
                                    <p:set>
                                      <p:cBhvr>
                                        <p:cTn id="391" dur="1" fill="hold">
                                          <p:stCondLst>
                                            <p:cond delay="3499"/>
                                          </p:stCondLst>
                                        </p:cTn>
                                        <p:tgtEl>
                                          <p:spTgt spid="11"/>
                                        </p:tgtEl>
                                        <p:attrNameLst>
                                          <p:attrName>style.visibility</p:attrName>
                                        </p:attrNameLst>
                                      </p:cBhvr>
                                      <p:to>
                                        <p:strVal val="hidden"/>
                                      </p:to>
                                    </p:set>
                                  </p:childTnLst>
                                </p:cTn>
                              </p:par>
                              <p:par>
                                <p:cTn id="392" presetID="2" presetClass="exit" presetSubtype="4" fill="hold" grpId="2" nodeType="withEffect">
                                  <p:stCondLst>
                                    <p:cond delay="0"/>
                                  </p:stCondLst>
                                  <p:childTnLst>
                                    <p:anim calcmode="lin" valueType="num">
                                      <p:cBhvr additive="base">
                                        <p:cTn id="393" dur="3500"/>
                                        <p:tgtEl>
                                          <p:spTgt spid="12"/>
                                        </p:tgtEl>
                                        <p:attrNameLst>
                                          <p:attrName>ppt_x</p:attrName>
                                        </p:attrNameLst>
                                      </p:cBhvr>
                                      <p:tavLst>
                                        <p:tav tm="0">
                                          <p:val>
                                            <p:strVal val="ppt_x"/>
                                          </p:val>
                                        </p:tav>
                                        <p:tav tm="100000">
                                          <p:val>
                                            <p:strVal val="ppt_x"/>
                                          </p:val>
                                        </p:tav>
                                      </p:tavLst>
                                    </p:anim>
                                    <p:anim calcmode="lin" valueType="num">
                                      <p:cBhvr additive="base">
                                        <p:cTn id="394" dur="3500"/>
                                        <p:tgtEl>
                                          <p:spTgt spid="12"/>
                                        </p:tgtEl>
                                        <p:attrNameLst>
                                          <p:attrName>ppt_y</p:attrName>
                                        </p:attrNameLst>
                                      </p:cBhvr>
                                      <p:tavLst>
                                        <p:tav tm="0">
                                          <p:val>
                                            <p:strVal val="ppt_y"/>
                                          </p:val>
                                        </p:tav>
                                        <p:tav tm="100000">
                                          <p:val>
                                            <p:strVal val="1+ppt_h/2"/>
                                          </p:val>
                                        </p:tav>
                                      </p:tavLst>
                                    </p:anim>
                                    <p:set>
                                      <p:cBhvr>
                                        <p:cTn id="395" dur="1" fill="hold">
                                          <p:stCondLst>
                                            <p:cond delay="3499"/>
                                          </p:stCondLst>
                                        </p:cTn>
                                        <p:tgtEl>
                                          <p:spTgt spid="12"/>
                                        </p:tgtEl>
                                        <p:attrNameLst>
                                          <p:attrName>style.visibility</p:attrName>
                                        </p:attrNameLst>
                                      </p:cBhvr>
                                      <p:to>
                                        <p:strVal val="hidden"/>
                                      </p:to>
                                    </p:set>
                                  </p:childTnLst>
                                </p:cTn>
                              </p:par>
                              <p:par>
                                <p:cTn id="396" presetID="2" presetClass="exit" presetSubtype="4" fill="hold" grpId="2" nodeType="withEffect">
                                  <p:stCondLst>
                                    <p:cond delay="0"/>
                                  </p:stCondLst>
                                  <p:childTnLst>
                                    <p:anim calcmode="lin" valueType="num">
                                      <p:cBhvr additive="base">
                                        <p:cTn id="397" dur="3500"/>
                                        <p:tgtEl>
                                          <p:spTgt spid="13"/>
                                        </p:tgtEl>
                                        <p:attrNameLst>
                                          <p:attrName>ppt_x</p:attrName>
                                        </p:attrNameLst>
                                      </p:cBhvr>
                                      <p:tavLst>
                                        <p:tav tm="0">
                                          <p:val>
                                            <p:strVal val="ppt_x"/>
                                          </p:val>
                                        </p:tav>
                                        <p:tav tm="100000">
                                          <p:val>
                                            <p:strVal val="ppt_x"/>
                                          </p:val>
                                        </p:tav>
                                      </p:tavLst>
                                    </p:anim>
                                    <p:anim calcmode="lin" valueType="num">
                                      <p:cBhvr additive="base">
                                        <p:cTn id="398" dur="3500"/>
                                        <p:tgtEl>
                                          <p:spTgt spid="13"/>
                                        </p:tgtEl>
                                        <p:attrNameLst>
                                          <p:attrName>ppt_y</p:attrName>
                                        </p:attrNameLst>
                                      </p:cBhvr>
                                      <p:tavLst>
                                        <p:tav tm="0">
                                          <p:val>
                                            <p:strVal val="ppt_y"/>
                                          </p:val>
                                        </p:tav>
                                        <p:tav tm="100000">
                                          <p:val>
                                            <p:strVal val="1+ppt_h/2"/>
                                          </p:val>
                                        </p:tav>
                                      </p:tavLst>
                                    </p:anim>
                                    <p:set>
                                      <p:cBhvr>
                                        <p:cTn id="399" dur="1" fill="hold">
                                          <p:stCondLst>
                                            <p:cond delay="3499"/>
                                          </p:stCondLst>
                                        </p:cTn>
                                        <p:tgtEl>
                                          <p:spTgt spid="13"/>
                                        </p:tgtEl>
                                        <p:attrNameLst>
                                          <p:attrName>style.visibility</p:attrName>
                                        </p:attrNameLst>
                                      </p:cBhvr>
                                      <p:to>
                                        <p:strVal val="hidden"/>
                                      </p:to>
                                    </p:set>
                                  </p:childTnLst>
                                </p:cTn>
                              </p:par>
                              <p:par>
                                <p:cTn id="400" presetID="2" presetClass="exit" presetSubtype="4" fill="hold" grpId="2" nodeType="withEffect">
                                  <p:stCondLst>
                                    <p:cond delay="0"/>
                                  </p:stCondLst>
                                  <p:childTnLst>
                                    <p:anim calcmode="lin" valueType="num">
                                      <p:cBhvr additive="base">
                                        <p:cTn id="401" dur="3500"/>
                                        <p:tgtEl>
                                          <p:spTgt spid="14"/>
                                        </p:tgtEl>
                                        <p:attrNameLst>
                                          <p:attrName>ppt_x</p:attrName>
                                        </p:attrNameLst>
                                      </p:cBhvr>
                                      <p:tavLst>
                                        <p:tav tm="0">
                                          <p:val>
                                            <p:strVal val="ppt_x"/>
                                          </p:val>
                                        </p:tav>
                                        <p:tav tm="100000">
                                          <p:val>
                                            <p:strVal val="ppt_x"/>
                                          </p:val>
                                        </p:tav>
                                      </p:tavLst>
                                    </p:anim>
                                    <p:anim calcmode="lin" valueType="num">
                                      <p:cBhvr additive="base">
                                        <p:cTn id="402" dur="3500"/>
                                        <p:tgtEl>
                                          <p:spTgt spid="14"/>
                                        </p:tgtEl>
                                        <p:attrNameLst>
                                          <p:attrName>ppt_y</p:attrName>
                                        </p:attrNameLst>
                                      </p:cBhvr>
                                      <p:tavLst>
                                        <p:tav tm="0">
                                          <p:val>
                                            <p:strVal val="ppt_y"/>
                                          </p:val>
                                        </p:tav>
                                        <p:tav tm="100000">
                                          <p:val>
                                            <p:strVal val="1+ppt_h/2"/>
                                          </p:val>
                                        </p:tav>
                                      </p:tavLst>
                                    </p:anim>
                                    <p:set>
                                      <p:cBhvr>
                                        <p:cTn id="403" dur="1" fill="hold">
                                          <p:stCondLst>
                                            <p:cond delay="3499"/>
                                          </p:stCondLst>
                                        </p:cTn>
                                        <p:tgtEl>
                                          <p:spTgt spid="14"/>
                                        </p:tgtEl>
                                        <p:attrNameLst>
                                          <p:attrName>style.visibility</p:attrName>
                                        </p:attrNameLst>
                                      </p:cBhvr>
                                      <p:to>
                                        <p:strVal val="hidden"/>
                                      </p:to>
                                    </p:set>
                                  </p:childTnLst>
                                </p:cTn>
                              </p:par>
                              <p:par>
                                <p:cTn id="404" presetID="2" presetClass="exit" presetSubtype="4" fill="hold" grpId="2" nodeType="withEffect">
                                  <p:stCondLst>
                                    <p:cond delay="0"/>
                                  </p:stCondLst>
                                  <p:childTnLst>
                                    <p:anim calcmode="lin" valueType="num">
                                      <p:cBhvr additive="base">
                                        <p:cTn id="405" dur="3500"/>
                                        <p:tgtEl>
                                          <p:spTgt spid="15"/>
                                        </p:tgtEl>
                                        <p:attrNameLst>
                                          <p:attrName>ppt_x</p:attrName>
                                        </p:attrNameLst>
                                      </p:cBhvr>
                                      <p:tavLst>
                                        <p:tav tm="0">
                                          <p:val>
                                            <p:strVal val="ppt_x"/>
                                          </p:val>
                                        </p:tav>
                                        <p:tav tm="100000">
                                          <p:val>
                                            <p:strVal val="ppt_x"/>
                                          </p:val>
                                        </p:tav>
                                      </p:tavLst>
                                    </p:anim>
                                    <p:anim calcmode="lin" valueType="num">
                                      <p:cBhvr additive="base">
                                        <p:cTn id="406" dur="3500"/>
                                        <p:tgtEl>
                                          <p:spTgt spid="15"/>
                                        </p:tgtEl>
                                        <p:attrNameLst>
                                          <p:attrName>ppt_y</p:attrName>
                                        </p:attrNameLst>
                                      </p:cBhvr>
                                      <p:tavLst>
                                        <p:tav tm="0">
                                          <p:val>
                                            <p:strVal val="ppt_y"/>
                                          </p:val>
                                        </p:tav>
                                        <p:tav tm="100000">
                                          <p:val>
                                            <p:strVal val="1+ppt_h/2"/>
                                          </p:val>
                                        </p:tav>
                                      </p:tavLst>
                                    </p:anim>
                                    <p:set>
                                      <p:cBhvr>
                                        <p:cTn id="407" dur="1" fill="hold">
                                          <p:stCondLst>
                                            <p:cond delay="3499"/>
                                          </p:stCondLst>
                                        </p:cTn>
                                        <p:tgtEl>
                                          <p:spTgt spid="15"/>
                                        </p:tgtEl>
                                        <p:attrNameLst>
                                          <p:attrName>style.visibility</p:attrName>
                                        </p:attrNameLst>
                                      </p:cBhvr>
                                      <p:to>
                                        <p:strVal val="hidden"/>
                                      </p:to>
                                    </p:set>
                                  </p:childTnLst>
                                </p:cTn>
                              </p:par>
                              <p:par>
                                <p:cTn id="408" presetID="2" presetClass="exit" presetSubtype="4" fill="hold" grpId="2" nodeType="withEffect">
                                  <p:stCondLst>
                                    <p:cond delay="0"/>
                                  </p:stCondLst>
                                  <p:childTnLst>
                                    <p:anim calcmode="lin" valueType="num">
                                      <p:cBhvr additive="base">
                                        <p:cTn id="409" dur="3500"/>
                                        <p:tgtEl>
                                          <p:spTgt spid="16"/>
                                        </p:tgtEl>
                                        <p:attrNameLst>
                                          <p:attrName>ppt_x</p:attrName>
                                        </p:attrNameLst>
                                      </p:cBhvr>
                                      <p:tavLst>
                                        <p:tav tm="0">
                                          <p:val>
                                            <p:strVal val="ppt_x"/>
                                          </p:val>
                                        </p:tav>
                                        <p:tav tm="100000">
                                          <p:val>
                                            <p:strVal val="ppt_x"/>
                                          </p:val>
                                        </p:tav>
                                      </p:tavLst>
                                    </p:anim>
                                    <p:anim calcmode="lin" valueType="num">
                                      <p:cBhvr additive="base">
                                        <p:cTn id="410" dur="3500"/>
                                        <p:tgtEl>
                                          <p:spTgt spid="16"/>
                                        </p:tgtEl>
                                        <p:attrNameLst>
                                          <p:attrName>ppt_y</p:attrName>
                                        </p:attrNameLst>
                                      </p:cBhvr>
                                      <p:tavLst>
                                        <p:tav tm="0">
                                          <p:val>
                                            <p:strVal val="ppt_y"/>
                                          </p:val>
                                        </p:tav>
                                        <p:tav tm="100000">
                                          <p:val>
                                            <p:strVal val="1+ppt_h/2"/>
                                          </p:val>
                                        </p:tav>
                                      </p:tavLst>
                                    </p:anim>
                                    <p:set>
                                      <p:cBhvr>
                                        <p:cTn id="411" dur="1" fill="hold">
                                          <p:stCondLst>
                                            <p:cond delay="3499"/>
                                          </p:stCondLst>
                                        </p:cTn>
                                        <p:tgtEl>
                                          <p:spTgt spid="16"/>
                                        </p:tgtEl>
                                        <p:attrNameLst>
                                          <p:attrName>style.visibility</p:attrName>
                                        </p:attrNameLst>
                                      </p:cBhvr>
                                      <p:to>
                                        <p:strVal val="hidden"/>
                                      </p:to>
                                    </p:set>
                                  </p:childTnLst>
                                </p:cTn>
                              </p:par>
                              <p:par>
                                <p:cTn id="412" presetID="2" presetClass="exit" presetSubtype="4" fill="hold" grpId="2" nodeType="withEffect">
                                  <p:stCondLst>
                                    <p:cond delay="0"/>
                                  </p:stCondLst>
                                  <p:childTnLst>
                                    <p:anim calcmode="lin" valueType="num">
                                      <p:cBhvr additive="base">
                                        <p:cTn id="413" dur="3500"/>
                                        <p:tgtEl>
                                          <p:spTgt spid="17"/>
                                        </p:tgtEl>
                                        <p:attrNameLst>
                                          <p:attrName>ppt_x</p:attrName>
                                        </p:attrNameLst>
                                      </p:cBhvr>
                                      <p:tavLst>
                                        <p:tav tm="0">
                                          <p:val>
                                            <p:strVal val="ppt_x"/>
                                          </p:val>
                                        </p:tav>
                                        <p:tav tm="100000">
                                          <p:val>
                                            <p:strVal val="ppt_x"/>
                                          </p:val>
                                        </p:tav>
                                      </p:tavLst>
                                    </p:anim>
                                    <p:anim calcmode="lin" valueType="num">
                                      <p:cBhvr additive="base">
                                        <p:cTn id="414" dur="3500"/>
                                        <p:tgtEl>
                                          <p:spTgt spid="17"/>
                                        </p:tgtEl>
                                        <p:attrNameLst>
                                          <p:attrName>ppt_y</p:attrName>
                                        </p:attrNameLst>
                                      </p:cBhvr>
                                      <p:tavLst>
                                        <p:tav tm="0">
                                          <p:val>
                                            <p:strVal val="ppt_y"/>
                                          </p:val>
                                        </p:tav>
                                        <p:tav tm="100000">
                                          <p:val>
                                            <p:strVal val="1+ppt_h/2"/>
                                          </p:val>
                                        </p:tav>
                                      </p:tavLst>
                                    </p:anim>
                                    <p:set>
                                      <p:cBhvr>
                                        <p:cTn id="415" dur="1" fill="hold">
                                          <p:stCondLst>
                                            <p:cond delay="3499"/>
                                          </p:stCondLst>
                                        </p:cTn>
                                        <p:tgtEl>
                                          <p:spTgt spid="17"/>
                                        </p:tgtEl>
                                        <p:attrNameLst>
                                          <p:attrName>style.visibility</p:attrName>
                                        </p:attrNameLst>
                                      </p:cBhvr>
                                      <p:to>
                                        <p:strVal val="hidden"/>
                                      </p:to>
                                    </p:set>
                                  </p:childTnLst>
                                </p:cTn>
                              </p:par>
                              <p:par>
                                <p:cTn id="416" presetID="2" presetClass="exit" presetSubtype="4" fill="hold" grpId="2" nodeType="withEffect">
                                  <p:stCondLst>
                                    <p:cond delay="0"/>
                                  </p:stCondLst>
                                  <p:childTnLst>
                                    <p:anim calcmode="lin" valueType="num">
                                      <p:cBhvr additive="base">
                                        <p:cTn id="417" dur="3500"/>
                                        <p:tgtEl>
                                          <p:spTgt spid="18"/>
                                        </p:tgtEl>
                                        <p:attrNameLst>
                                          <p:attrName>ppt_x</p:attrName>
                                        </p:attrNameLst>
                                      </p:cBhvr>
                                      <p:tavLst>
                                        <p:tav tm="0">
                                          <p:val>
                                            <p:strVal val="ppt_x"/>
                                          </p:val>
                                        </p:tav>
                                        <p:tav tm="100000">
                                          <p:val>
                                            <p:strVal val="ppt_x"/>
                                          </p:val>
                                        </p:tav>
                                      </p:tavLst>
                                    </p:anim>
                                    <p:anim calcmode="lin" valueType="num">
                                      <p:cBhvr additive="base">
                                        <p:cTn id="418" dur="3500"/>
                                        <p:tgtEl>
                                          <p:spTgt spid="18"/>
                                        </p:tgtEl>
                                        <p:attrNameLst>
                                          <p:attrName>ppt_y</p:attrName>
                                        </p:attrNameLst>
                                      </p:cBhvr>
                                      <p:tavLst>
                                        <p:tav tm="0">
                                          <p:val>
                                            <p:strVal val="ppt_y"/>
                                          </p:val>
                                        </p:tav>
                                        <p:tav tm="100000">
                                          <p:val>
                                            <p:strVal val="1+ppt_h/2"/>
                                          </p:val>
                                        </p:tav>
                                      </p:tavLst>
                                    </p:anim>
                                    <p:set>
                                      <p:cBhvr>
                                        <p:cTn id="419" dur="1" fill="hold">
                                          <p:stCondLst>
                                            <p:cond delay="3499"/>
                                          </p:stCondLst>
                                        </p:cTn>
                                        <p:tgtEl>
                                          <p:spTgt spid="18"/>
                                        </p:tgtEl>
                                        <p:attrNameLst>
                                          <p:attrName>style.visibility</p:attrName>
                                        </p:attrNameLst>
                                      </p:cBhvr>
                                      <p:to>
                                        <p:strVal val="hidden"/>
                                      </p:to>
                                    </p:set>
                                  </p:childTnLst>
                                </p:cTn>
                              </p:par>
                              <p:par>
                                <p:cTn id="420" presetID="2" presetClass="exit" presetSubtype="4" fill="hold" grpId="2" nodeType="withEffect">
                                  <p:stCondLst>
                                    <p:cond delay="0"/>
                                  </p:stCondLst>
                                  <p:childTnLst>
                                    <p:anim calcmode="lin" valueType="num">
                                      <p:cBhvr additive="base">
                                        <p:cTn id="421" dur="3500"/>
                                        <p:tgtEl>
                                          <p:spTgt spid="19"/>
                                        </p:tgtEl>
                                        <p:attrNameLst>
                                          <p:attrName>ppt_x</p:attrName>
                                        </p:attrNameLst>
                                      </p:cBhvr>
                                      <p:tavLst>
                                        <p:tav tm="0">
                                          <p:val>
                                            <p:strVal val="ppt_x"/>
                                          </p:val>
                                        </p:tav>
                                        <p:tav tm="100000">
                                          <p:val>
                                            <p:strVal val="ppt_x"/>
                                          </p:val>
                                        </p:tav>
                                      </p:tavLst>
                                    </p:anim>
                                    <p:anim calcmode="lin" valueType="num">
                                      <p:cBhvr additive="base">
                                        <p:cTn id="422" dur="3500"/>
                                        <p:tgtEl>
                                          <p:spTgt spid="19"/>
                                        </p:tgtEl>
                                        <p:attrNameLst>
                                          <p:attrName>ppt_y</p:attrName>
                                        </p:attrNameLst>
                                      </p:cBhvr>
                                      <p:tavLst>
                                        <p:tav tm="0">
                                          <p:val>
                                            <p:strVal val="ppt_y"/>
                                          </p:val>
                                        </p:tav>
                                        <p:tav tm="100000">
                                          <p:val>
                                            <p:strVal val="1+ppt_h/2"/>
                                          </p:val>
                                        </p:tav>
                                      </p:tavLst>
                                    </p:anim>
                                    <p:set>
                                      <p:cBhvr>
                                        <p:cTn id="423" dur="1" fill="hold">
                                          <p:stCondLst>
                                            <p:cond delay="3499"/>
                                          </p:stCondLst>
                                        </p:cTn>
                                        <p:tgtEl>
                                          <p:spTgt spid="19"/>
                                        </p:tgtEl>
                                        <p:attrNameLst>
                                          <p:attrName>style.visibility</p:attrName>
                                        </p:attrNameLst>
                                      </p:cBhvr>
                                      <p:to>
                                        <p:strVal val="hidden"/>
                                      </p:to>
                                    </p:set>
                                  </p:childTnLst>
                                </p:cTn>
                              </p:par>
                              <p:par>
                                <p:cTn id="424" presetID="2" presetClass="exit" presetSubtype="4" fill="hold" grpId="2" nodeType="withEffect">
                                  <p:stCondLst>
                                    <p:cond delay="0"/>
                                  </p:stCondLst>
                                  <p:childTnLst>
                                    <p:anim calcmode="lin" valueType="num">
                                      <p:cBhvr additive="base">
                                        <p:cTn id="425" dur="3500"/>
                                        <p:tgtEl>
                                          <p:spTgt spid="20"/>
                                        </p:tgtEl>
                                        <p:attrNameLst>
                                          <p:attrName>ppt_x</p:attrName>
                                        </p:attrNameLst>
                                      </p:cBhvr>
                                      <p:tavLst>
                                        <p:tav tm="0">
                                          <p:val>
                                            <p:strVal val="ppt_x"/>
                                          </p:val>
                                        </p:tav>
                                        <p:tav tm="100000">
                                          <p:val>
                                            <p:strVal val="ppt_x"/>
                                          </p:val>
                                        </p:tav>
                                      </p:tavLst>
                                    </p:anim>
                                    <p:anim calcmode="lin" valueType="num">
                                      <p:cBhvr additive="base">
                                        <p:cTn id="426" dur="3500"/>
                                        <p:tgtEl>
                                          <p:spTgt spid="20"/>
                                        </p:tgtEl>
                                        <p:attrNameLst>
                                          <p:attrName>ppt_y</p:attrName>
                                        </p:attrNameLst>
                                      </p:cBhvr>
                                      <p:tavLst>
                                        <p:tav tm="0">
                                          <p:val>
                                            <p:strVal val="ppt_y"/>
                                          </p:val>
                                        </p:tav>
                                        <p:tav tm="100000">
                                          <p:val>
                                            <p:strVal val="1+ppt_h/2"/>
                                          </p:val>
                                        </p:tav>
                                      </p:tavLst>
                                    </p:anim>
                                    <p:set>
                                      <p:cBhvr>
                                        <p:cTn id="427" dur="1" fill="hold">
                                          <p:stCondLst>
                                            <p:cond delay="3499"/>
                                          </p:stCondLst>
                                        </p:cTn>
                                        <p:tgtEl>
                                          <p:spTgt spid="20"/>
                                        </p:tgtEl>
                                        <p:attrNameLst>
                                          <p:attrName>style.visibility</p:attrName>
                                        </p:attrNameLst>
                                      </p:cBhvr>
                                      <p:to>
                                        <p:strVal val="hidden"/>
                                      </p:to>
                                    </p:set>
                                  </p:childTnLst>
                                </p:cTn>
                              </p:par>
                              <p:par>
                                <p:cTn id="428" presetID="2" presetClass="exit" presetSubtype="4" fill="hold" grpId="2" nodeType="withEffect">
                                  <p:stCondLst>
                                    <p:cond delay="0"/>
                                  </p:stCondLst>
                                  <p:childTnLst>
                                    <p:anim calcmode="lin" valueType="num">
                                      <p:cBhvr additive="base">
                                        <p:cTn id="429" dur="3500"/>
                                        <p:tgtEl>
                                          <p:spTgt spid="21"/>
                                        </p:tgtEl>
                                        <p:attrNameLst>
                                          <p:attrName>ppt_x</p:attrName>
                                        </p:attrNameLst>
                                      </p:cBhvr>
                                      <p:tavLst>
                                        <p:tav tm="0">
                                          <p:val>
                                            <p:strVal val="ppt_x"/>
                                          </p:val>
                                        </p:tav>
                                        <p:tav tm="100000">
                                          <p:val>
                                            <p:strVal val="ppt_x"/>
                                          </p:val>
                                        </p:tav>
                                      </p:tavLst>
                                    </p:anim>
                                    <p:anim calcmode="lin" valueType="num">
                                      <p:cBhvr additive="base">
                                        <p:cTn id="430" dur="3500"/>
                                        <p:tgtEl>
                                          <p:spTgt spid="21"/>
                                        </p:tgtEl>
                                        <p:attrNameLst>
                                          <p:attrName>ppt_y</p:attrName>
                                        </p:attrNameLst>
                                      </p:cBhvr>
                                      <p:tavLst>
                                        <p:tav tm="0">
                                          <p:val>
                                            <p:strVal val="ppt_y"/>
                                          </p:val>
                                        </p:tav>
                                        <p:tav tm="100000">
                                          <p:val>
                                            <p:strVal val="1+ppt_h/2"/>
                                          </p:val>
                                        </p:tav>
                                      </p:tavLst>
                                    </p:anim>
                                    <p:set>
                                      <p:cBhvr>
                                        <p:cTn id="431" dur="1" fill="hold">
                                          <p:stCondLst>
                                            <p:cond delay="3499"/>
                                          </p:stCondLst>
                                        </p:cTn>
                                        <p:tgtEl>
                                          <p:spTgt spid="21"/>
                                        </p:tgtEl>
                                        <p:attrNameLst>
                                          <p:attrName>style.visibility</p:attrName>
                                        </p:attrNameLst>
                                      </p:cBhvr>
                                      <p:to>
                                        <p:strVal val="hidden"/>
                                      </p:to>
                                    </p:set>
                                  </p:childTnLst>
                                </p:cTn>
                              </p:par>
                              <p:par>
                                <p:cTn id="432" presetID="2" presetClass="exit" presetSubtype="4" fill="hold" grpId="2" nodeType="withEffect">
                                  <p:stCondLst>
                                    <p:cond delay="0"/>
                                  </p:stCondLst>
                                  <p:childTnLst>
                                    <p:anim calcmode="lin" valueType="num">
                                      <p:cBhvr additive="base">
                                        <p:cTn id="433" dur="3500"/>
                                        <p:tgtEl>
                                          <p:spTgt spid="22"/>
                                        </p:tgtEl>
                                        <p:attrNameLst>
                                          <p:attrName>ppt_x</p:attrName>
                                        </p:attrNameLst>
                                      </p:cBhvr>
                                      <p:tavLst>
                                        <p:tav tm="0">
                                          <p:val>
                                            <p:strVal val="ppt_x"/>
                                          </p:val>
                                        </p:tav>
                                        <p:tav tm="100000">
                                          <p:val>
                                            <p:strVal val="ppt_x"/>
                                          </p:val>
                                        </p:tav>
                                      </p:tavLst>
                                    </p:anim>
                                    <p:anim calcmode="lin" valueType="num">
                                      <p:cBhvr additive="base">
                                        <p:cTn id="434" dur="3500"/>
                                        <p:tgtEl>
                                          <p:spTgt spid="22"/>
                                        </p:tgtEl>
                                        <p:attrNameLst>
                                          <p:attrName>ppt_y</p:attrName>
                                        </p:attrNameLst>
                                      </p:cBhvr>
                                      <p:tavLst>
                                        <p:tav tm="0">
                                          <p:val>
                                            <p:strVal val="ppt_y"/>
                                          </p:val>
                                        </p:tav>
                                        <p:tav tm="100000">
                                          <p:val>
                                            <p:strVal val="1+ppt_h/2"/>
                                          </p:val>
                                        </p:tav>
                                      </p:tavLst>
                                    </p:anim>
                                    <p:set>
                                      <p:cBhvr>
                                        <p:cTn id="435" dur="1" fill="hold">
                                          <p:stCondLst>
                                            <p:cond delay="3499"/>
                                          </p:stCondLst>
                                        </p:cTn>
                                        <p:tgtEl>
                                          <p:spTgt spid="22"/>
                                        </p:tgtEl>
                                        <p:attrNameLst>
                                          <p:attrName>style.visibility</p:attrName>
                                        </p:attrNameLst>
                                      </p:cBhvr>
                                      <p:to>
                                        <p:strVal val="hidden"/>
                                      </p:to>
                                    </p:set>
                                  </p:childTnLst>
                                </p:cTn>
                              </p:par>
                              <p:par>
                                <p:cTn id="436" presetID="2" presetClass="exit" presetSubtype="4" fill="hold" grpId="2" nodeType="withEffect">
                                  <p:stCondLst>
                                    <p:cond delay="0"/>
                                  </p:stCondLst>
                                  <p:childTnLst>
                                    <p:anim calcmode="lin" valueType="num">
                                      <p:cBhvr additive="base">
                                        <p:cTn id="437" dur="3500"/>
                                        <p:tgtEl>
                                          <p:spTgt spid="23"/>
                                        </p:tgtEl>
                                        <p:attrNameLst>
                                          <p:attrName>ppt_x</p:attrName>
                                        </p:attrNameLst>
                                      </p:cBhvr>
                                      <p:tavLst>
                                        <p:tav tm="0">
                                          <p:val>
                                            <p:strVal val="ppt_x"/>
                                          </p:val>
                                        </p:tav>
                                        <p:tav tm="100000">
                                          <p:val>
                                            <p:strVal val="ppt_x"/>
                                          </p:val>
                                        </p:tav>
                                      </p:tavLst>
                                    </p:anim>
                                    <p:anim calcmode="lin" valueType="num">
                                      <p:cBhvr additive="base">
                                        <p:cTn id="438" dur="3500"/>
                                        <p:tgtEl>
                                          <p:spTgt spid="23"/>
                                        </p:tgtEl>
                                        <p:attrNameLst>
                                          <p:attrName>ppt_y</p:attrName>
                                        </p:attrNameLst>
                                      </p:cBhvr>
                                      <p:tavLst>
                                        <p:tav tm="0">
                                          <p:val>
                                            <p:strVal val="ppt_y"/>
                                          </p:val>
                                        </p:tav>
                                        <p:tav tm="100000">
                                          <p:val>
                                            <p:strVal val="1+ppt_h/2"/>
                                          </p:val>
                                        </p:tav>
                                      </p:tavLst>
                                    </p:anim>
                                    <p:set>
                                      <p:cBhvr>
                                        <p:cTn id="439" dur="1" fill="hold">
                                          <p:stCondLst>
                                            <p:cond delay="3499"/>
                                          </p:stCondLst>
                                        </p:cTn>
                                        <p:tgtEl>
                                          <p:spTgt spid="23"/>
                                        </p:tgtEl>
                                        <p:attrNameLst>
                                          <p:attrName>style.visibility</p:attrName>
                                        </p:attrNameLst>
                                      </p:cBhvr>
                                      <p:to>
                                        <p:strVal val="hidden"/>
                                      </p:to>
                                    </p:set>
                                  </p:childTnLst>
                                </p:cTn>
                              </p:par>
                              <p:par>
                                <p:cTn id="440" presetID="2" presetClass="exit" presetSubtype="4" fill="hold" grpId="2" nodeType="withEffect">
                                  <p:stCondLst>
                                    <p:cond delay="0"/>
                                  </p:stCondLst>
                                  <p:childTnLst>
                                    <p:anim calcmode="lin" valueType="num">
                                      <p:cBhvr additive="base">
                                        <p:cTn id="441" dur="3500"/>
                                        <p:tgtEl>
                                          <p:spTgt spid="24"/>
                                        </p:tgtEl>
                                        <p:attrNameLst>
                                          <p:attrName>ppt_x</p:attrName>
                                        </p:attrNameLst>
                                      </p:cBhvr>
                                      <p:tavLst>
                                        <p:tav tm="0">
                                          <p:val>
                                            <p:strVal val="ppt_x"/>
                                          </p:val>
                                        </p:tav>
                                        <p:tav tm="100000">
                                          <p:val>
                                            <p:strVal val="ppt_x"/>
                                          </p:val>
                                        </p:tav>
                                      </p:tavLst>
                                    </p:anim>
                                    <p:anim calcmode="lin" valueType="num">
                                      <p:cBhvr additive="base">
                                        <p:cTn id="442" dur="3500"/>
                                        <p:tgtEl>
                                          <p:spTgt spid="24"/>
                                        </p:tgtEl>
                                        <p:attrNameLst>
                                          <p:attrName>ppt_y</p:attrName>
                                        </p:attrNameLst>
                                      </p:cBhvr>
                                      <p:tavLst>
                                        <p:tav tm="0">
                                          <p:val>
                                            <p:strVal val="ppt_y"/>
                                          </p:val>
                                        </p:tav>
                                        <p:tav tm="100000">
                                          <p:val>
                                            <p:strVal val="1+ppt_h/2"/>
                                          </p:val>
                                        </p:tav>
                                      </p:tavLst>
                                    </p:anim>
                                    <p:set>
                                      <p:cBhvr>
                                        <p:cTn id="443" dur="1" fill="hold">
                                          <p:stCondLst>
                                            <p:cond delay="3499"/>
                                          </p:stCondLst>
                                        </p:cTn>
                                        <p:tgtEl>
                                          <p:spTgt spid="24"/>
                                        </p:tgtEl>
                                        <p:attrNameLst>
                                          <p:attrName>style.visibility</p:attrName>
                                        </p:attrNameLst>
                                      </p:cBhvr>
                                      <p:to>
                                        <p:strVal val="hidden"/>
                                      </p:to>
                                    </p:set>
                                  </p:childTnLst>
                                </p:cTn>
                              </p:par>
                              <p:par>
                                <p:cTn id="444" presetID="2" presetClass="exit" presetSubtype="4" fill="hold" grpId="2" nodeType="withEffect">
                                  <p:stCondLst>
                                    <p:cond delay="0"/>
                                  </p:stCondLst>
                                  <p:childTnLst>
                                    <p:anim calcmode="lin" valueType="num">
                                      <p:cBhvr additive="base">
                                        <p:cTn id="445" dur="3500"/>
                                        <p:tgtEl>
                                          <p:spTgt spid="25"/>
                                        </p:tgtEl>
                                        <p:attrNameLst>
                                          <p:attrName>ppt_x</p:attrName>
                                        </p:attrNameLst>
                                      </p:cBhvr>
                                      <p:tavLst>
                                        <p:tav tm="0">
                                          <p:val>
                                            <p:strVal val="ppt_x"/>
                                          </p:val>
                                        </p:tav>
                                        <p:tav tm="100000">
                                          <p:val>
                                            <p:strVal val="ppt_x"/>
                                          </p:val>
                                        </p:tav>
                                      </p:tavLst>
                                    </p:anim>
                                    <p:anim calcmode="lin" valueType="num">
                                      <p:cBhvr additive="base">
                                        <p:cTn id="446" dur="3500"/>
                                        <p:tgtEl>
                                          <p:spTgt spid="25"/>
                                        </p:tgtEl>
                                        <p:attrNameLst>
                                          <p:attrName>ppt_y</p:attrName>
                                        </p:attrNameLst>
                                      </p:cBhvr>
                                      <p:tavLst>
                                        <p:tav tm="0">
                                          <p:val>
                                            <p:strVal val="ppt_y"/>
                                          </p:val>
                                        </p:tav>
                                        <p:tav tm="100000">
                                          <p:val>
                                            <p:strVal val="1+ppt_h/2"/>
                                          </p:val>
                                        </p:tav>
                                      </p:tavLst>
                                    </p:anim>
                                    <p:set>
                                      <p:cBhvr>
                                        <p:cTn id="447" dur="1" fill="hold">
                                          <p:stCondLst>
                                            <p:cond delay="3499"/>
                                          </p:stCondLst>
                                        </p:cTn>
                                        <p:tgtEl>
                                          <p:spTgt spid="25"/>
                                        </p:tgtEl>
                                        <p:attrNameLst>
                                          <p:attrName>style.visibility</p:attrName>
                                        </p:attrNameLst>
                                      </p:cBhvr>
                                      <p:to>
                                        <p:strVal val="hidden"/>
                                      </p:to>
                                    </p:set>
                                  </p:childTnLst>
                                </p:cTn>
                              </p:par>
                              <p:par>
                                <p:cTn id="448" presetID="2" presetClass="exit" presetSubtype="4" fill="hold" grpId="2" nodeType="withEffect">
                                  <p:stCondLst>
                                    <p:cond delay="0"/>
                                  </p:stCondLst>
                                  <p:childTnLst>
                                    <p:anim calcmode="lin" valueType="num">
                                      <p:cBhvr additive="base">
                                        <p:cTn id="449" dur="3500"/>
                                        <p:tgtEl>
                                          <p:spTgt spid="26"/>
                                        </p:tgtEl>
                                        <p:attrNameLst>
                                          <p:attrName>ppt_x</p:attrName>
                                        </p:attrNameLst>
                                      </p:cBhvr>
                                      <p:tavLst>
                                        <p:tav tm="0">
                                          <p:val>
                                            <p:strVal val="ppt_x"/>
                                          </p:val>
                                        </p:tav>
                                        <p:tav tm="100000">
                                          <p:val>
                                            <p:strVal val="ppt_x"/>
                                          </p:val>
                                        </p:tav>
                                      </p:tavLst>
                                    </p:anim>
                                    <p:anim calcmode="lin" valueType="num">
                                      <p:cBhvr additive="base">
                                        <p:cTn id="450" dur="3500"/>
                                        <p:tgtEl>
                                          <p:spTgt spid="26"/>
                                        </p:tgtEl>
                                        <p:attrNameLst>
                                          <p:attrName>ppt_y</p:attrName>
                                        </p:attrNameLst>
                                      </p:cBhvr>
                                      <p:tavLst>
                                        <p:tav tm="0">
                                          <p:val>
                                            <p:strVal val="ppt_y"/>
                                          </p:val>
                                        </p:tav>
                                        <p:tav tm="100000">
                                          <p:val>
                                            <p:strVal val="1+ppt_h/2"/>
                                          </p:val>
                                        </p:tav>
                                      </p:tavLst>
                                    </p:anim>
                                    <p:set>
                                      <p:cBhvr>
                                        <p:cTn id="451" dur="1" fill="hold">
                                          <p:stCondLst>
                                            <p:cond delay="3499"/>
                                          </p:stCondLst>
                                        </p:cTn>
                                        <p:tgtEl>
                                          <p:spTgt spid="26"/>
                                        </p:tgtEl>
                                        <p:attrNameLst>
                                          <p:attrName>style.visibility</p:attrName>
                                        </p:attrNameLst>
                                      </p:cBhvr>
                                      <p:to>
                                        <p:strVal val="hidden"/>
                                      </p:to>
                                    </p:set>
                                  </p:childTnLst>
                                </p:cTn>
                              </p:par>
                              <p:par>
                                <p:cTn id="452" presetID="2" presetClass="exit" presetSubtype="4" fill="hold" grpId="2" nodeType="withEffect">
                                  <p:stCondLst>
                                    <p:cond delay="0"/>
                                  </p:stCondLst>
                                  <p:childTnLst>
                                    <p:anim calcmode="lin" valueType="num">
                                      <p:cBhvr additive="base">
                                        <p:cTn id="453" dur="3500"/>
                                        <p:tgtEl>
                                          <p:spTgt spid="27"/>
                                        </p:tgtEl>
                                        <p:attrNameLst>
                                          <p:attrName>ppt_x</p:attrName>
                                        </p:attrNameLst>
                                      </p:cBhvr>
                                      <p:tavLst>
                                        <p:tav tm="0">
                                          <p:val>
                                            <p:strVal val="ppt_x"/>
                                          </p:val>
                                        </p:tav>
                                        <p:tav tm="100000">
                                          <p:val>
                                            <p:strVal val="ppt_x"/>
                                          </p:val>
                                        </p:tav>
                                      </p:tavLst>
                                    </p:anim>
                                    <p:anim calcmode="lin" valueType="num">
                                      <p:cBhvr additive="base">
                                        <p:cTn id="454" dur="3500"/>
                                        <p:tgtEl>
                                          <p:spTgt spid="27"/>
                                        </p:tgtEl>
                                        <p:attrNameLst>
                                          <p:attrName>ppt_y</p:attrName>
                                        </p:attrNameLst>
                                      </p:cBhvr>
                                      <p:tavLst>
                                        <p:tav tm="0">
                                          <p:val>
                                            <p:strVal val="ppt_y"/>
                                          </p:val>
                                        </p:tav>
                                        <p:tav tm="100000">
                                          <p:val>
                                            <p:strVal val="1+ppt_h/2"/>
                                          </p:val>
                                        </p:tav>
                                      </p:tavLst>
                                    </p:anim>
                                    <p:set>
                                      <p:cBhvr>
                                        <p:cTn id="455" dur="1" fill="hold">
                                          <p:stCondLst>
                                            <p:cond delay="3499"/>
                                          </p:stCondLst>
                                        </p:cTn>
                                        <p:tgtEl>
                                          <p:spTgt spid="27"/>
                                        </p:tgtEl>
                                        <p:attrNameLst>
                                          <p:attrName>style.visibility</p:attrName>
                                        </p:attrNameLst>
                                      </p:cBhvr>
                                      <p:to>
                                        <p:strVal val="hidden"/>
                                      </p:to>
                                    </p:set>
                                  </p:childTnLst>
                                </p:cTn>
                              </p:par>
                              <p:par>
                                <p:cTn id="456" presetID="2" presetClass="exit" presetSubtype="4" fill="hold" grpId="2" nodeType="withEffect">
                                  <p:stCondLst>
                                    <p:cond delay="0"/>
                                  </p:stCondLst>
                                  <p:childTnLst>
                                    <p:anim calcmode="lin" valueType="num">
                                      <p:cBhvr additive="base">
                                        <p:cTn id="457" dur="3500"/>
                                        <p:tgtEl>
                                          <p:spTgt spid="28"/>
                                        </p:tgtEl>
                                        <p:attrNameLst>
                                          <p:attrName>ppt_x</p:attrName>
                                        </p:attrNameLst>
                                      </p:cBhvr>
                                      <p:tavLst>
                                        <p:tav tm="0">
                                          <p:val>
                                            <p:strVal val="ppt_x"/>
                                          </p:val>
                                        </p:tav>
                                        <p:tav tm="100000">
                                          <p:val>
                                            <p:strVal val="ppt_x"/>
                                          </p:val>
                                        </p:tav>
                                      </p:tavLst>
                                    </p:anim>
                                    <p:anim calcmode="lin" valueType="num">
                                      <p:cBhvr additive="base">
                                        <p:cTn id="458" dur="3500"/>
                                        <p:tgtEl>
                                          <p:spTgt spid="28"/>
                                        </p:tgtEl>
                                        <p:attrNameLst>
                                          <p:attrName>ppt_y</p:attrName>
                                        </p:attrNameLst>
                                      </p:cBhvr>
                                      <p:tavLst>
                                        <p:tav tm="0">
                                          <p:val>
                                            <p:strVal val="ppt_y"/>
                                          </p:val>
                                        </p:tav>
                                        <p:tav tm="100000">
                                          <p:val>
                                            <p:strVal val="1+ppt_h/2"/>
                                          </p:val>
                                        </p:tav>
                                      </p:tavLst>
                                    </p:anim>
                                    <p:set>
                                      <p:cBhvr>
                                        <p:cTn id="459" dur="1" fill="hold">
                                          <p:stCondLst>
                                            <p:cond delay="3499"/>
                                          </p:stCondLst>
                                        </p:cTn>
                                        <p:tgtEl>
                                          <p:spTgt spid="28"/>
                                        </p:tgtEl>
                                        <p:attrNameLst>
                                          <p:attrName>style.visibility</p:attrName>
                                        </p:attrNameLst>
                                      </p:cBhvr>
                                      <p:to>
                                        <p:strVal val="hidden"/>
                                      </p:to>
                                    </p:set>
                                  </p:childTnLst>
                                </p:cTn>
                              </p:par>
                              <p:par>
                                <p:cTn id="460" presetID="2" presetClass="exit" presetSubtype="4" fill="hold" grpId="2" nodeType="withEffect">
                                  <p:stCondLst>
                                    <p:cond delay="0"/>
                                  </p:stCondLst>
                                  <p:childTnLst>
                                    <p:anim calcmode="lin" valueType="num">
                                      <p:cBhvr additive="base">
                                        <p:cTn id="461" dur="3500"/>
                                        <p:tgtEl>
                                          <p:spTgt spid="29"/>
                                        </p:tgtEl>
                                        <p:attrNameLst>
                                          <p:attrName>ppt_x</p:attrName>
                                        </p:attrNameLst>
                                      </p:cBhvr>
                                      <p:tavLst>
                                        <p:tav tm="0">
                                          <p:val>
                                            <p:strVal val="ppt_x"/>
                                          </p:val>
                                        </p:tav>
                                        <p:tav tm="100000">
                                          <p:val>
                                            <p:strVal val="ppt_x"/>
                                          </p:val>
                                        </p:tav>
                                      </p:tavLst>
                                    </p:anim>
                                    <p:anim calcmode="lin" valueType="num">
                                      <p:cBhvr additive="base">
                                        <p:cTn id="462" dur="3500"/>
                                        <p:tgtEl>
                                          <p:spTgt spid="29"/>
                                        </p:tgtEl>
                                        <p:attrNameLst>
                                          <p:attrName>ppt_y</p:attrName>
                                        </p:attrNameLst>
                                      </p:cBhvr>
                                      <p:tavLst>
                                        <p:tav tm="0">
                                          <p:val>
                                            <p:strVal val="ppt_y"/>
                                          </p:val>
                                        </p:tav>
                                        <p:tav tm="100000">
                                          <p:val>
                                            <p:strVal val="1+ppt_h/2"/>
                                          </p:val>
                                        </p:tav>
                                      </p:tavLst>
                                    </p:anim>
                                    <p:set>
                                      <p:cBhvr>
                                        <p:cTn id="463" dur="1" fill="hold">
                                          <p:stCondLst>
                                            <p:cond delay="3499"/>
                                          </p:stCondLst>
                                        </p:cTn>
                                        <p:tgtEl>
                                          <p:spTgt spid="29"/>
                                        </p:tgtEl>
                                        <p:attrNameLst>
                                          <p:attrName>style.visibility</p:attrName>
                                        </p:attrNameLst>
                                      </p:cBhvr>
                                      <p:to>
                                        <p:strVal val="hidden"/>
                                      </p:to>
                                    </p:set>
                                  </p:childTnLst>
                                </p:cTn>
                              </p:par>
                              <p:par>
                                <p:cTn id="464" presetID="2" presetClass="exit" presetSubtype="4" fill="hold" grpId="2" nodeType="withEffect">
                                  <p:stCondLst>
                                    <p:cond delay="0"/>
                                  </p:stCondLst>
                                  <p:childTnLst>
                                    <p:anim calcmode="lin" valueType="num">
                                      <p:cBhvr additive="base">
                                        <p:cTn id="465" dur="3500"/>
                                        <p:tgtEl>
                                          <p:spTgt spid="30"/>
                                        </p:tgtEl>
                                        <p:attrNameLst>
                                          <p:attrName>ppt_x</p:attrName>
                                        </p:attrNameLst>
                                      </p:cBhvr>
                                      <p:tavLst>
                                        <p:tav tm="0">
                                          <p:val>
                                            <p:strVal val="ppt_x"/>
                                          </p:val>
                                        </p:tav>
                                        <p:tav tm="100000">
                                          <p:val>
                                            <p:strVal val="ppt_x"/>
                                          </p:val>
                                        </p:tav>
                                      </p:tavLst>
                                    </p:anim>
                                    <p:anim calcmode="lin" valueType="num">
                                      <p:cBhvr additive="base">
                                        <p:cTn id="466" dur="3500"/>
                                        <p:tgtEl>
                                          <p:spTgt spid="30"/>
                                        </p:tgtEl>
                                        <p:attrNameLst>
                                          <p:attrName>ppt_y</p:attrName>
                                        </p:attrNameLst>
                                      </p:cBhvr>
                                      <p:tavLst>
                                        <p:tav tm="0">
                                          <p:val>
                                            <p:strVal val="ppt_y"/>
                                          </p:val>
                                        </p:tav>
                                        <p:tav tm="100000">
                                          <p:val>
                                            <p:strVal val="1+ppt_h/2"/>
                                          </p:val>
                                        </p:tav>
                                      </p:tavLst>
                                    </p:anim>
                                    <p:set>
                                      <p:cBhvr>
                                        <p:cTn id="467" dur="1" fill="hold">
                                          <p:stCondLst>
                                            <p:cond delay="3499"/>
                                          </p:stCondLst>
                                        </p:cTn>
                                        <p:tgtEl>
                                          <p:spTgt spid="30"/>
                                        </p:tgtEl>
                                        <p:attrNameLst>
                                          <p:attrName>style.visibility</p:attrName>
                                        </p:attrNameLst>
                                      </p:cBhvr>
                                      <p:to>
                                        <p:strVal val="hidden"/>
                                      </p:to>
                                    </p:set>
                                  </p:childTnLst>
                                </p:cTn>
                              </p:par>
                              <p:par>
                                <p:cTn id="468" presetID="2" presetClass="exit" presetSubtype="4" fill="hold" grpId="2" nodeType="withEffect">
                                  <p:stCondLst>
                                    <p:cond delay="0"/>
                                  </p:stCondLst>
                                  <p:childTnLst>
                                    <p:anim calcmode="lin" valueType="num">
                                      <p:cBhvr additive="base">
                                        <p:cTn id="469" dur="3500"/>
                                        <p:tgtEl>
                                          <p:spTgt spid="31"/>
                                        </p:tgtEl>
                                        <p:attrNameLst>
                                          <p:attrName>ppt_x</p:attrName>
                                        </p:attrNameLst>
                                      </p:cBhvr>
                                      <p:tavLst>
                                        <p:tav tm="0">
                                          <p:val>
                                            <p:strVal val="ppt_x"/>
                                          </p:val>
                                        </p:tav>
                                        <p:tav tm="100000">
                                          <p:val>
                                            <p:strVal val="ppt_x"/>
                                          </p:val>
                                        </p:tav>
                                      </p:tavLst>
                                    </p:anim>
                                    <p:anim calcmode="lin" valueType="num">
                                      <p:cBhvr additive="base">
                                        <p:cTn id="470" dur="3500"/>
                                        <p:tgtEl>
                                          <p:spTgt spid="31"/>
                                        </p:tgtEl>
                                        <p:attrNameLst>
                                          <p:attrName>ppt_y</p:attrName>
                                        </p:attrNameLst>
                                      </p:cBhvr>
                                      <p:tavLst>
                                        <p:tav tm="0">
                                          <p:val>
                                            <p:strVal val="ppt_y"/>
                                          </p:val>
                                        </p:tav>
                                        <p:tav tm="100000">
                                          <p:val>
                                            <p:strVal val="1+ppt_h/2"/>
                                          </p:val>
                                        </p:tav>
                                      </p:tavLst>
                                    </p:anim>
                                    <p:set>
                                      <p:cBhvr>
                                        <p:cTn id="471" dur="1" fill="hold">
                                          <p:stCondLst>
                                            <p:cond delay="3499"/>
                                          </p:stCondLst>
                                        </p:cTn>
                                        <p:tgtEl>
                                          <p:spTgt spid="31"/>
                                        </p:tgtEl>
                                        <p:attrNameLst>
                                          <p:attrName>style.visibility</p:attrName>
                                        </p:attrNameLst>
                                      </p:cBhvr>
                                      <p:to>
                                        <p:strVal val="hidden"/>
                                      </p:to>
                                    </p:set>
                                  </p:childTnLst>
                                </p:cTn>
                              </p:par>
                              <p:par>
                                <p:cTn id="472" presetID="2" presetClass="exit" presetSubtype="4" fill="hold" grpId="2" nodeType="withEffect">
                                  <p:stCondLst>
                                    <p:cond delay="0"/>
                                  </p:stCondLst>
                                  <p:childTnLst>
                                    <p:anim calcmode="lin" valueType="num">
                                      <p:cBhvr additive="base">
                                        <p:cTn id="473" dur="3500"/>
                                        <p:tgtEl>
                                          <p:spTgt spid="32"/>
                                        </p:tgtEl>
                                        <p:attrNameLst>
                                          <p:attrName>ppt_x</p:attrName>
                                        </p:attrNameLst>
                                      </p:cBhvr>
                                      <p:tavLst>
                                        <p:tav tm="0">
                                          <p:val>
                                            <p:strVal val="ppt_x"/>
                                          </p:val>
                                        </p:tav>
                                        <p:tav tm="100000">
                                          <p:val>
                                            <p:strVal val="ppt_x"/>
                                          </p:val>
                                        </p:tav>
                                      </p:tavLst>
                                    </p:anim>
                                    <p:anim calcmode="lin" valueType="num">
                                      <p:cBhvr additive="base">
                                        <p:cTn id="474" dur="3500"/>
                                        <p:tgtEl>
                                          <p:spTgt spid="32"/>
                                        </p:tgtEl>
                                        <p:attrNameLst>
                                          <p:attrName>ppt_y</p:attrName>
                                        </p:attrNameLst>
                                      </p:cBhvr>
                                      <p:tavLst>
                                        <p:tav tm="0">
                                          <p:val>
                                            <p:strVal val="ppt_y"/>
                                          </p:val>
                                        </p:tav>
                                        <p:tav tm="100000">
                                          <p:val>
                                            <p:strVal val="1+ppt_h/2"/>
                                          </p:val>
                                        </p:tav>
                                      </p:tavLst>
                                    </p:anim>
                                    <p:set>
                                      <p:cBhvr>
                                        <p:cTn id="475" dur="1" fill="hold">
                                          <p:stCondLst>
                                            <p:cond delay="3499"/>
                                          </p:stCondLst>
                                        </p:cTn>
                                        <p:tgtEl>
                                          <p:spTgt spid="32"/>
                                        </p:tgtEl>
                                        <p:attrNameLst>
                                          <p:attrName>style.visibility</p:attrName>
                                        </p:attrNameLst>
                                      </p:cBhvr>
                                      <p:to>
                                        <p:strVal val="hidden"/>
                                      </p:to>
                                    </p:set>
                                  </p:childTnLst>
                                </p:cTn>
                              </p:par>
                              <p:par>
                                <p:cTn id="476" presetID="2" presetClass="exit" presetSubtype="4" fill="hold" grpId="2" nodeType="withEffect">
                                  <p:stCondLst>
                                    <p:cond delay="0"/>
                                  </p:stCondLst>
                                  <p:childTnLst>
                                    <p:anim calcmode="lin" valueType="num">
                                      <p:cBhvr additive="base">
                                        <p:cTn id="477" dur="3500"/>
                                        <p:tgtEl>
                                          <p:spTgt spid="33"/>
                                        </p:tgtEl>
                                        <p:attrNameLst>
                                          <p:attrName>ppt_x</p:attrName>
                                        </p:attrNameLst>
                                      </p:cBhvr>
                                      <p:tavLst>
                                        <p:tav tm="0">
                                          <p:val>
                                            <p:strVal val="ppt_x"/>
                                          </p:val>
                                        </p:tav>
                                        <p:tav tm="100000">
                                          <p:val>
                                            <p:strVal val="ppt_x"/>
                                          </p:val>
                                        </p:tav>
                                      </p:tavLst>
                                    </p:anim>
                                    <p:anim calcmode="lin" valueType="num">
                                      <p:cBhvr additive="base">
                                        <p:cTn id="478" dur="3500"/>
                                        <p:tgtEl>
                                          <p:spTgt spid="33"/>
                                        </p:tgtEl>
                                        <p:attrNameLst>
                                          <p:attrName>ppt_y</p:attrName>
                                        </p:attrNameLst>
                                      </p:cBhvr>
                                      <p:tavLst>
                                        <p:tav tm="0">
                                          <p:val>
                                            <p:strVal val="ppt_y"/>
                                          </p:val>
                                        </p:tav>
                                        <p:tav tm="100000">
                                          <p:val>
                                            <p:strVal val="1+ppt_h/2"/>
                                          </p:val>
                                        </p:tav>
                                      </p:tavLst>
                                    </p:anim>
                                    <p:set>
                                      <p:cBhvr>
                                        <p:cTn id="479" dur="1" fill="hold">
                                          <p:stCondLst>
                                            <p:cond delay="3499"/>
                                          </p:stCondLst>
                                        </p:cTn>
                                        <p:tgtEl>
                                          <p:spTgt spid="33"/>
                                        </p:tgtEl>
                                        <p:attrNameLst>
                                          <p:attrName>style.visibility</p:attrName>
                                        </p:attrNameLst>
                                      </p:cBhvr>
                                      <p:to>
                                        <p:strVal val="hidden"/>
                                      </p:to>
                                    </p:set>
                                  </p:childTnLst>
                                </p:cTn>
                              </p:par>
                              <p:par>
                                <p:cTn id="480" presetID="2" presetClass="exit" presetSubtype="4" fill="hold" grpId="2" nodeType="withEffect">
                                  <p:stCondLst>
                                    <p:cond delay="0"/>
                                  </p:stCondLst>
                                  <p:childTnLst>
                                    <p:anim calcmode="lin" valueType="num">
                                      <p:cBhvr additive="base">
                                        <p:cTn id="481" dur="3500"/>
                                        <p:tgtEl>
                                          <p:spTgt spid="34"/>
                                        </p:tgtEl>
                                        <p:attrNameLst>
                                          <p:attrName>ppt_x</p:attrName>
                                        </p:attrNameLst>
                                      </p:cBhvr>
                                      <p:tavLst>
                                        <p:tav tm="0">
                                          <p:val>
                                            <p:strVal val="ppt_x"/>
                                          </p:val>
                                        </p:tav>
                                        <p:tav tm="100000">
                                          <p:val>
                                            <p:strVal val="ppt_x"/>
                                          </p:val>
                                        </p:tav>
                                      </p:tavLst>
                                    </p:anim>
                                    <p:anim calcmode="lin" valueType="num">
                                      <p:cBhvr additive="base">
                                        <p:cTn id="482" dur="3500"/>
                                        <p:tgtEl>
                                          <p:spTgt spid="34"/>
                                        </p:tgtEl>
                                        <p:attrNameLst>
                                          <p:attrName>ppt_y</p:attrName>
                                        </p:attrNameLst>
                                      </p:cBhvr>
                                      <p:tavLst>
                                        <p:tav tm="0">
                                          <p:val>
                                            <p:strVal val="ppt_y"/>
                                          </p:val>
                                        </p:tav>
                                        <p:tav tm="100000">
                                          <p:val>
                                            <p:strVal val="1+ppt_h/2"/>
                                          </p:val>
                                        </p:tav>
                                      </p:tavLst>
                                    </p:anim>
                                    <p:set>
                                      <p:cBhvr>
                                        <p:cTn id="483" dur="1" fill="hold">
                                          <p:stCondLst>
                                            <p:cond delay="3499"/>
                                          </p:stCondLst>
                                        </p:cTn>
                                        <p:tgtEl>
                                          <p:spTgt spid="34"/>
                                        </p:tgtEl>
                                        <p:attrNameLst>
                                          <p:attrName>style.visibility</p:attrName>
                                        </p:attrNameLst>
                                      </p:cBhvr>
                                      <p:to>
                                        <p:strVal val="hidden"/>
                                      </p:to>
                                    </p:set>
                                  </p:childTnLst>
                                </p:cTn>
                              </p:par>
                              <p:par>
                                <p:cTn id="484" presetID="2" presetClass="exit" presetSubtype="4" fill="hold" grpId="2" nodeType="withEffect">
                                  <p:stCondLst>
                                    <p:cond delay="0"/>
                                  </p:stCondLst>
                                  <p:childTnLst>
                                    <p:anim calcmode="lin" valueType="num">
                                      <p:cBhvr additive="base">
                                        <p:cTn id="485" dur="3500"/>
                                        <p:tgtEl>
                                          <p:spTgt spid="35"/>
                                        </p:tgtEl>
                                        <p:attrNameLst>
                                          <p:attrName>ppt_x</p:attrName>
                                        </p:attrNameLst>
                                      </p:cBhvr>
                                      <p:tavLst>
                                        <p:tav tm="0">
                                          <p:val>
                                            <p:strVal val="ppt_x"/>
                                          </p:val>
                                        </p:tav>
                                        <p:tav tm="100000">
                                          <p:val>
                                            <p:strVal val="ppt_x"/>
                                          </p:val>
                                        </p:tav>
                                      </p:tavLst>
                                    </p:anim>
                                    <p:anim calcmode="lin" valueType="num">
                                      <p:cBhvr additive="base">
                                        <p:cTn id="486" dur="3500"/>
                                        <p:tgtEl>
                                          <p:spTgt spid="35"/>
                                        </p:tgtEl>
                                        <p:attrNameLst>
                                          <p:attrName>ppt_y</p:attrName>
                                        </p:attrNameLst>
                                      </p:cBhvr>
                                      <p:tavLst>
                                        <p:tav tm="0">
                                          <p:val>
                                            <p:strVal val="ppt_y"/>
                                          </p:val>
                                        </p:tav>
                                        <p:tav tm="100000">
                                          <p:val>
                                            <p:strVal val="1+ppt_h/2"/>
                                          </p:val>
                                        </p:tav>
                                      </p:tavLst>
                                    </p:anim>
                                    <p:set>
                                      <p:cBhvr>
                                        <p:cTn id="487" dur="1" fill="hold">
                                          <p:stCondLst>
                                            <p:cond delay="3499"/>
                                          </p:stCondLst>
                                        </p:cTn>
                                        <p:tgtEl>
                                          <p:spTgt spid="35"/>
                                        </p:tgtEl>
                                        <p:attrNameLst>
                                          <p:attrName>style.visibility</p:attrName>
                                        </p:attrNameLst>
                                      </p:cBhvr>
                                      <p:to>
                                        <p:strVal val="hidden"/>
                                      </p:to>
                                    </p:set>
                                  </p:childTnLst>
                                </p:cTn>
                              </p:par>
                              <p:par>
                                <p:cTn id="488" presetID="2" presetClass="exit" presetSubtype="4" fill="hold" grpId="2" nodeType="withEffect">
                                  <p:stCondLst>
                                    <p:cond delay="0"/>
                                  </p:stCondLst>
                                  <p:childTnLst>
                                    <p:anim calcmode="lin" valueType="num">
                                      <p:cBhvr additive="base">
                                        <p:cTn id="489" dur="3500"/>
                                        <p:tgtEl>
                                          <p:spTgt spid="36"/>
                                        </p:tgtEl>
                                        <p:attrNameLst>
                                          <p:attrName>ppt_x</p:attrName>
                                        </p:attrNameLst>
                                      </p:cBhvr>
                                      <p:tavLst>
                                        <p:tav tm="0">
                                          <p:val>
                                            <p:strVal val="ppt_x"/>
                                          </p:val>
                                        </p:tav>
                                        <p:tav tm="100000">
                                          <p:val>
                                            <p:strVal val="ppt_x"/>
                                          </p:val>
                                        </p:tav>
                                      </p:tavLst>
                                    </p:anim>
                                    <p:anim calcmode="lin" valueType="num">
                                      <p:cBhvr additive="base">
                                        <p:cTn id="490" dur="3500"/>
                                        <p:tgtEl>
                                          <p:spTgt spid="36"/>
                                        </p:tgtEl>
                                        <p:attrNameLst>
                                          <p:attrName>ppt_y</p:attrName>
                                        </p:attrNameLst>
                                      </p:cBhvr>
                                      <p:tavLst>
                                        <p:tav tm="0">
                                          <p:val>
                                            <p:strVal val="ppt_y"/>
                                          </p:val>
                                        </p:tav>
                                        <p:tav tm="100000">
                                          <p:val>
                                            <p:strVal val="1+ppt_h/2"/>
                                          </p:val>
                                        </p:tav>
                                      </p:tavLst>
                                    </p:anim>
                                    <p:set>
                                      <p:cBhvr>
                                        <p:cTn id="491" dur="1" fill="hold">
                                          <p:stCondLst>
                                            <p:cond delay="3499"/>
                                          </p:stCondLst>
                                        </p:cTn>
                                        <p:tgtEl>
                                          <p:spTgt spid="36"/>
                                        </p:tgtEl>
                                        <p:attrNameLst>
                                          <p:attrName>style.visibility</p:attrName>
                                        </p:attrNameLst>
                                      </p:cBhvr>
                                      <p:to>
                                        <p:strVal val="hidden"/>
                                      </p:to>
                                    </p:set>
                                  </p:childTnLst>
                                </p:cTn>
                              </p:par>
                              <p:par>
                                <p:cTn id="492" presetID="2" presetClass="exit" presetSubtype="1" fill="hold" grpId="2" nodeType="withEffect">
                                  <p:stCondLst>
                                    <p:cond delay="0"/>
                                  </p:stCondLst>
                                  <p:childTnLst>
                                    <p:anim calcmode="lin" valueType="num">
                                      <p:cBhvr additive="base">
                                        <p:cTn id="493" dur="3500"/>
                                        <p:tgtEl>
                                          <p:spTgt spid="37"/>
                                        </p:tgtEl>
                                        <p:attrNameLst>
                                          <p:attrName>ppt_x</p:attrName>
                                        </p:attrNameLst>
                                      </p:cBhvr>
                                      <p:tavLst>
                                        <p:tav tm="0">
                                          <p:val>
                                            <p:strVal val="ppt_x"/>
                                          </p:val>
                                        </p:tav>
                                        <p:tav tm="100000">
                                          <p:val>
                                            <p:strVal val="ppt_x"/>
                                          </p:val>
                                        </p:tav>
                                      </p:tavLst>
                                    </p:anim>
                                    <p:anim calcmode="lin" valueType="num">
                                      <p:cBhvr additive="base">
                                        <p:cTn id="494" dur="3500"/>
                                        <p:tgtEl>
                                          <p:spTgt spid="37"/>
                                        </p:tgtEl>
                                        <p:attrNameLst>
                                          <p:attrName>ppt_y</p:attrName>
                                        </p:attrNameLst>
                                      </p:cBhvr>
                                      <p:tavLst>
                                        <p:tav tm="0">
                                          <p:val>
                                            <p:strVal val="ppt_y"/>
                                          </p:val>
                                        </p:tav>
                                        <p:tav tm="100000">
                                          <p:val>
                                            <p:strVal val="0-ppt_h/2"/>
                                          </p:val>
                                        </p:tav>
                                      </p:tavLst>
                                    </p:anim>
                                    <p:set>
                                      <p:cBhvr>
                                        <p:cTn id="495" dur="1" fill="hold">
                                          <p:stCondLst>
                                            <p:cond delay="3499"/>
                                          </p:stCondLst>
                                        </p:cTn>
                                        <p:tgtEl>
                                          <p:spTgt spid="37"/>
                                        </p:tgtEl>
                                        <p:attrNameLst>
                                          <p:attrName>style.visibility</p:attrName>
                                        </p:attrNameLst>
                                      </p:cBhvr>
                                      <p:to>
                                        <p:strVal val="hidden"/>
                                      </p:to>
                                    </p:set>
                                  </p:childTnLst>
                                </p:cTn>
                              </p:par>
                              <p:par>
                                <p:cTn id="496" presetID="2" presetClass="exit" presetSubtype="1" fill="hold" grpId="2" nodeType="withEffect">
                                  <p:stCondLst>
                                    <p:cond delay="0"/>
                                  </p:stCondLst>
                                  <p:childTnLst>
                                    <p:anim calcmode="lin" valueType="num">
                                      <p:cBhvr additive="base">
                                        <p:cTn id="497" dur="3500"/>
                                        <p:tgtEl>
                                          <p:spTgt spid="38"/>
                                        </p:tgtEl>
                                        <p:attrNameLst>
                                          <p:attrName>ppt_x</p:attrName>
                                        </p:attrNameLst>
                                      </p:cBhvr>
                                      <p:tavLst>
                                        <p:tav tm="0">
                                          <p:val>
                                            <p:strVal val="ppt_x"/>
                                          </p:val>
                                        </p:tav>
                                        <p:tav tm="100000">
                                          <p:val>
                                            <p:strVal val="ppt_x"/>
                                          </p:val>
                                        </p:tav>
                                      </p:tavLst>
                                    </p:anim>
                                    <p:anim calcmode="lin" valueType="num">
                                      <p:cBhvr additive="base">
                                        <p:cTn id="498" dur="3500"/>
                                        <p:tgtEl>
                                          <p:spTgt spid="38"/>
                                        </p:tgtEl>
                                        <p:attrNameLst>
                                          <p:attrName>ppt_y</p:attrName>
                                        </p:attrNameLst>
                                      </p:cBhvr>
                                      <p:tavLst>
                                        <p:tav tm="0">
                                          <p:val>
                                            <p:strVal val="ppt_y"/>
                                          </p:val>
                                        </p:tav>
                                        <p:tav tm="100000">
                                          <p:val>
                                            <p:strVal val="0-ppt_h/2"/>
                                          </p:val>
                                        </p:tav>
                                      </p:tavLst>
                                    </p:anim>
                                    <p:set>
                                      <p:cBhvr>
                                        <p:cTn id="499" dur="1" fill="hold">
                                          <p:stCondLst>
                                            <p:cond delay="3499"/>
                                          </p:stCondLst>
                                        </p:cTn>
                                        <p:tgtEl>
                                          <p:spTgt spid="38"/>
                                        </p:tgtEl>
                                        <p:attrNameLst>
                                          <p:attrName>style.visibility</p:attrName>
                                        </p:attrNameLst>
                                      </p:cBhvr>
                                      <p:to>
                                        <p:strVal val="hidden"/>
                                      </p:to>
                                    </p:set>
                                  </p:childTnLst>
                                </p:cTn>
                              </p:par>
                              <p:par>
                                <p:cTn id="500" presetID="2" presetClass="exit" presetSubtype="1" fill="hold" grpId="2" nodeType="withEffect">
                                  <p:stCondLst>
                                    <p:cond delay="0"/>
                                  </p:stCondLst>
                                  <p:childTnLst>
                                    <p:anim calcmode="lin" valueType="num">
                                      <p:cBhvr additive="base">
                                        <p:cTn id="501" dur="3500"/>
                                        <p:tgtEl>
                                          <p:spTgt spid="39"/>
                                        </p:tgtEl>
                                        <p:attrNameLst>
                                          <p:attrName>ppt_x</p:attrName>
                                        </p:attrNameLst>
                                      </p:cBhvr>
                                      <p:tavLst>
                                        <p:tav tm="0">
                                          <p:val>
                                            <p:strVal val="ppt_x"/>
                                          </p:val>
                                        </p:tav>
                                        <p:tav tm="100000">
                                          <p:val>
                                            <p:strVal val="ppt_x"/>
                                          </p:val>
                                        </p:tav>
                                      </p:tavLst>
                                    </p:anim>
                                    <p:anim calcmode="lin" valueType="num">
                                      <p:cBhvr additive="base">
                                        <p:cTn id="502" dur="3500"/>
                                        <p:tgtEl>
                                          <p:spTgt spid="39"/>
                                        </p:tgtEl>
                                        <p:attrNameLst>
                                          <p:attrName>ppt_y</p:attrName>
                                        </p:attrNameLst>
                                      </p:cBhvr>
                                      <p:tavLst>
                                        <p:tav tm="0">
                                          <p:val>
                                            <p:strVal val="ppt_y"/>
                                          </p:val>
                                        </p:tav>
                                        <p:tav tm="100000">
                                          <p:val>
                                            <p:strVal val="0-ppt_h/2"/>
                                          </p:val>
                                        </p:tav>
                                      </p:tavLst>
                                    </p:anim>
                                    <p:set>
                                      <p:cBhvr>
                                        <p:cTn id="503" dur="1" fill="hold">
                                          <p:stCondLst>
                                            <p:cond delay="3499"/>
                                          </p:stCondLst>
                                        </p:cTn>
                                        <p:tgtEl>
                                          <p:spTgt spid="39"/>
                                        </p:tgtEl>
                                        <p:attrNameLst>
                                          <p:attrName>style.visibility</p:attrName>
                                        </p:attrNameLst>
                                      </p:cBhvr>
                                      <p:to>
                                        <p:strVal val="hidden"/>
                                      </p:to>
                                    </p:set>
                                  </p:childTnLst>
                                </p:cTn>
                              </p:par>
                              <p:par>
                                <p:cTn id="504" presetID="2" presetClass="exit" presetSubtype="1" fill="hold" grpId="2" nodeType="withEffect">
                                  <p:stCondLst>
                                    <p:cond delay="0"/>
                                  </p:stCondLst>
                                  <p:childTnLst>
                                    <p:anim calcmode="lin" valueType="num">
                                      <p:cBhvr additive="base">
                                        <p:cTn id="505" dur="3500"/>
                                        <p:tgtEl>
                                          <p:spTgt spid="40"/>
                                        </p:tgtEl>
                                        <p:attrNameLst>
                                          <p:attrName>ppt_x</p:attrName>
                                        </p:attrNameLst>
                                      </p:cBhvr>
                                      <p:tavLst>
                                        <p:tav tm="0">
                                          <p:val>
                                            <p:strVal val="ppt_x"/>
                                          </p:val>
                                        </p:tav>
                                        <p:tav tm="100000">
                                          <p:val>
                                            <p:strVal val="ppt_x"/>
                                          </p:val>
                                        </p:tav>
                                      </p:tavLst>
                                    </p:anim>
                                    <p:anim calcmode="lin" valueType="num">
                                      <p:cBhvr additive="base">
                                        <p:cTn id="506" dur="3500"/>
                                        <p:tgtEl>
                                          <p:spTgt spid="40"/>
                                        </p:tgtEl>
                                        <p:attrNameLst>
                                          <p:attrName>ppt_y</p:attrName>
                                        </p:attrNameLst>
                                      </p:cBhvr>
                                      <p:tavLst>
                                        <p:tav tm="0">
                                          <p:val>
                                            <p:strVal val="ppt_y"/>
                                          </p:val>
                                        </p:tav>
                                        <p:tav tm="100000">
                                          <p:val>
                                            <p:strVal val="0-ppt_h/2"/>
                                          </p:val>
                                        </p:tav>
                                      </p:tavLst>
                                    </p:anim>
                                    <p:set>
                                      <p:cBhvr>
                                        <p:cTn id="507" dur="1" fill="hold">
                                          <p:stCondLst>
                                            <p:cond delay="3499"/>
                                          </p:stCondLst>
                                        </p:cTn>
                                        <p:tgtEl>
                                          <p:spTgt spid="40"/>
                                        </p:tgtEl>
                                        <p:attrNameLst>
                                          <p:attrName>style.visibility</p:attrName>
                                        </p:attrNameLst>
                                      </p:cBhvr>
                                      <p:to>
                                        <p:strVal val="hidden"/>
                                      </p:to>
                                    </p:set>
                                  </p:childTnLst>
                                </p:cTn>
                              </p:par>
                              <p:par>
                                <p:cTn id="508" presetID="2" presetClass="exit" presetSubtype="1" fill="hold" grpId="2" nodeType="withEffect">
                                  <p:stCondLst>
                                    <p:cond delay="0"/>
                                  </p:stCondLst>
                                  <p:childTnLst>
                                    <p:anim calcmode="lin" valueType="num">
                                      <p:cBhvr additive="base">
                                        <p:cTn id="509" dur="3500"/>
                                        <p:tgtEl>
                                          <p:spTgt spid="41"/>
                                        </p:tgtEl>
                                        <p:attrNameLst>
                                          <p:attrName>ppt_x</p:attrName>
                                        </p:attrNameLst>
                                      </p:cBhvr>
                                      <p:tavLst>
                                        <p:tav tm="0">
                                          <p:val>
                                            <p:strVal val="ppt_x"/>
                                          </p:val>
                                        </p:tav>
                                        <p:tav tm="100000">
                                          <p:val>
                                            <p:strVal val="ppt_x"/>
                                          </p:val>
                                        </p:tav>
                                      </p:tavLst>
                                    </p:anim>
                                    <p:anim calcmode="lin" valueType="num">
                                      <p:cBhvr additive="base">
                                        <p:cTn id="510" dur="3500"/>
                                        <p:tgtEl>
                                          <p:spTgt spid="41"/>
                                        </p:tgtEl>
                                        <p:attrNameLst>
                                          <p:attrName>ppt_y</p:attrName>
                                        </p:attrNameLst>
                                      </p:cBhvr>
                                      <p:tavLst>
                                        <p:tav tm="0">
                                          <p:val>
                                            <p:strVal val="ppt_y"/>
                                          </p:val>
                                        </p:tav>
                                        <p:tav tm="100000">
                                          <p:val>
                                            <p:strVal val="0-ppt_h/2"/>
                                          </p:val>
                                        </p:tav>
                                      </p:tavLst>
                                    </p:anim>
                                    <p:set>
                                      <p:cBhvr>
                                        <p:cTn id="511" dur="1" fill="hold">
                                          <p:stCondLst>
                                            <p:cond delay="3499"/>
                                          </p:stCondLst>
                                        </p:cTn>
                                        <p:tgtEl>
                                          <p:spTgt spid="41"/>
                                        </p:tgtEl>
                                        <p:attrNameLst>
                                          <p:attrName>style.visibility</p:attrName>
                                        </p:attrNameLst>
                                      </p:cBhvr>
                                      <p:to>
                                        <p:strVal val="hidden"/>
                                      </p:to>
                                    </p:set>
                                  </p:childTnLst>
                                </p:cTn>
                              </p:par>
                              <p:par>
                                <p:cTn id="512" presetID="2" presetClass="exit" presetSubtype="1" fill="hold" grpId="2" nodeType="withEffect">
                                  <p:stCondLst>
                                    <p:cond delay="0"/>
                                  </p:stCondLst>
                                  <p:childTnLst>
                                    <p:anim calcmode="lin" valueType="num">
                                      <p:cBhvr additive="base">
                                        <p:cTn id="513" dur="3500"/>
                                        <p:tgtEl>
                                          <p:spTgt spid="42"/>
                                        </p:tgtEl>
                                        <p:attrNameLst>
                                          <p:attrName>ppt_x</p:attrName>
                                        </p:attrNameLst>
                                      </p:cBhvr>
                                      <p:tavLst>
                                        <p:tav tm="0">
                                          <p:val>
                                            <p:strVal val="ppt_x"/>
                                          </p:val>
                                        </p:tav>
                                        <p:tav tm="100000">
                                          <p:val>
                                            <p:strVal val="ppt_x"/>
                                          </p:val>
                                        </p:tav>
                                      </p:tavLst>
                                    </p:anim>
                                    <p:anim calcmode="lin" valueType="num">
                                      <p:cBhvr additive="base">
                                        <p:cTn id="514" dur="3500"/>
                                        <p:tgtEl>
                                          <p:spTgt spid="42"/>
                                        </p:tgtEl>
                                        <p:attrNameLst>
                                          <p:attrName>ppt_y</p:attrName>
                                        </p:attrNameLst>
                                      </p:cBhvr>
                                      <p:tavLst>
                                        <p:tav tm="0">
                                          <p:val>
                                            <p:strVal val="ppt_y"/>
                                          </p:val>
                                        </p:tav>
                                        <p:tav tm="100000">
                                          <p:val>
                                            <p:strVal val="0-ppt_h/2"/>
                                          </p:val>
                                        </p:tav>
                                      </p:tavLst>
                                    </p:anim>
                                    <p:set>
                                      <p:cBhvr>
                                        <p:cTn id="515" dur="1" fill="hold">
                                          <p:stCondLst>
                                            <p:cond delay="3499"/>
                                          </p:stCondLst>
                                        </p:cTn>
                                        <p:tgtEl>
                                          <p:spTgt spid="42"/>
                                        </p:tgtEl>
                                        <p:attrNameLst>
                                          <p:attrName>style.visibility</p:attrName>
                                        </p:attrNameLst>
                                      </p:cBhvr>
                                      <p:to>
                                        <p:strVal val="hidden"/>
                                      </p:to>
                                    </p:set>
                                  </p:childTnLst>
                                </p:cTn>
                              </p:par>
                              <p:par>
                                <p:cTn id="516" presetID="2" presetClass="exit" presetSubtype="1" fill="hold" grpId="2" nodeType="withEffect">
                                  <p:stCondLst>
                                    <p:cond delay="0"/>
                                  </p:stCondLst>
                                  <p:childTnLst>
                                    <p:anim calcmode="lin" valueType="num">
                                      <p:cBhvr additive="base">
                                        <p:cTn id="517" dur="3500"/>
                                        <p:tgtEl>
                                          <p:spTgt spid="43"/>
                                        </p:tgtEl>
                                        <p:attrNameLst>
                                          <p:attrName>ppt_x</p:attrName>
                                        </p:attrNameLst>
                                      </p:cBhvr>
                                      <p:tavLst>
                                        <p:tav tm="0">
                                          <p:val>
                                            <p:strVal val="ppt_x"/>
                                          </p:val>
                                        </p:tav>
                                        <p:tav tm="100000">
                                          <p:val>
                                            <p:strVal val="ppt_x"/>
                                          </p:val>
                                        </p:tav>
                                      </p:tavLst>
                                    </p:anim>
                                    <p:anim calcmode="lin" valueType="num">
                                      <p:cBhvr additive="base">
                                        <p:cTn id="518" dur="3500"/>
                                        <p:tgtEl>
                                          <p:spTgt spid="43"/>
                                        </p:tgtEl>
                                        <p:attrNameLst>
                                          <p:attrName>ppt_y</p:attrName>
                                        </p:attrNameLst>
                                      </p:cBhvr>
                                      <p:tavLst>
                                        <p:tav tm="0">
                                          <p:val>
                                            <p:strVal val="ppt_y"/>
                                          </p:val>
                                        </p:tav>
                                        <p:tav tm="100000">
                                          <p:val>
                                            <p:strVal val="0-ppt_h/2"/>
                                          </p:val>
                                        </p:tav>
                                      </p:tavLst>
                                    </p:anim>
                                    <p:set>
                                      <p:cBhvr>
                                        <p:cTn id="519" dur="1" fill="hold">
                                          <p:stCondLst>
                                            <p:cond delay="3499"/>
                                          </p:stCondLst>
                                        </p:cTn>
                                        <p:tgtEl>
                                          <p:spTgt spid="43"/>
                                        </p:tgtEl>
                                        <p:attrNameLst>
                                          <p:attrName>style.visibility</p:attrName>
                                        </p:attrNameLst>
                                      </p:cBhvr>
                                      <p:to>
                                        <p:strVal val="hidden"/>
                                      </p:to>
                                    </p:set>
                                  </p:childTnLst>
                                </p:cTn>
                              </p:par>
                              <p:par>
                                <p:cTn id="520" presetID="2" presetClass="exit" presetSubtype="1" fill="hold" grpId="2" nodeType="withEffect">
                                  <p:stCondLst>
                                    <p:cond delay="0"/>
                                  </p:stCondLst>
                                  <p:childTnLst>
                                    <p:anim calcmode="lin" valueType="num">
                                      <p:cBhvr additive="base">
                                        <p:cTn id="521" dur="3500"/>
                                        <p:tgtEl>
                                          <p:spTgt spid="44"/>
                                        </p:tgtEl>
                                        <p:attrNameLst>
                                          <p:attrName>ppt_x</p:attrName>
                                        </p:attrNameLst>
                                      </p:cBhvr>
                                      <p:tavLst>
                                        <p:tav tm="0">
                                          <p:val>
                                            <p:strVal val="ppt_x"/>
                                          </p:val>
                                        </p:tav>
                                        <p:tav tm="100000">
                                          <p:val>
                                            <p:strVal val="ppt_x"/>
                                          </p:val>
                                        </p:tav>
                                      </p:tavLst>
                                    </p:anim>
                                    <p:anim calcmode="lin" valueType="num">
                                      <p:cBhvr additive="base">
                                        <p:cTn id="522" dur="3500"/>
                                        <p:tgtEl>
                                          <p:spTgt spid="44"/>
                                        </p:tgtEl>
                                        <p:attrNameLst>
                                          <p:attrName>ppt_y</p:attrName>
                                        </p:attrNameLst>
                                      </p:cBhvr>
                                      <p:tavLst>
                                        <p:tav tm="0">
                                          <p:val>
                                            <p:strVal val="ppt_y"/>
                                          </p:val>
                                        </p:tav>
                                        <p:tav tm="100000">
                                          <p:val>
                                            <p:strVal val="0-ppt_h/2"/>
                                          </p:val>
                                        </p:tav>
                                      </p:tavLst>
                                    </p:anim>
                                    <p:set>
                                      <p:cBhvr>
                                        <p:cTn id="523" dur="1" fill="hold">
                                          <p:stCondLst>
                                            <p:cond delay="3499"/>
                                          </p:stCondLst>
                                        </p:cTn>
                                        <p:tgtEl>
                                          <p:spTgt spid="44"/>
                                        </p:tgtEl>
                                        <p:attrNameLst>
                                          <p:attrName>style.visibility</p:attrName>
                                        </p:attrNameLst>
                                      </p:cBhvr>
                                      <p:to>
                                        <p:strVal val="hidden"/>
                                      </p:to>
                                    </p:set>
                                  </p:childTnLst>
                                </p:cTn>
                              </p:par>
                              <p:par>
                                <p:cTn id="524" presetID="2" presetClass="exit" presetSubtype="1" fill="hold" grpId="2" nodeType="withEffect">
                                  <p:stCondLst>
                                    <p:cond delay="0"/>
                                  </p:stCondLst>
                                  <p:childTnLst>
                                    <p:anim calcmode="lin" valueType="num">
                                      <p:cBhvr additive="base">
                                        <p:cTn id="525" dur="3500"/>
                                        <p:tgtEl>
                                          <p:spTgt spid="45"/>
                                        </p:tgtEl>
                                        <p:attrNameLst>
                                          <p:attrName>ppt_x</p:attrName>
                                        </p:attrNameLst>
                                      </p:cBhvr>
                                      <p:tavLst>
                                        <p:tav tm="0">
                                          <p:val>
                                            <p:strVal val="ppt_x"/>
                                          </p:val>
                                        </p:tav>
                                        <p:tav tm="100000">
                                          <p:val>
                                            <p:strVal val="ppt_x"/>
                                          </p:val>
                                        </p:tav>
                                      </p:tavLst>
                                    </p:anim>
                                    <p:anim calcmode="lin" valueType="num">
                                      <p:cBhvr additive="base">
                                        <p:cTn id="526" dur="3500"/>
                                        <p:tgtEl>
                                          <p:spTgt spid="45"/>
                                        </p:tgtEl>
                                        <p:attrNameLst>
                                          <p:attrName>ppt_y</p:attrName>
                                        </p:attrNameLst>
                                      </p:cBhvr>
                                      <p:tavLst>
                                        <p:tav tm="0">
                                          <p:val>
                                            <p:strVal val="ppt_y"/>
                                          </p:val>
                                        </p:tav>
                                        <p:tav tm="100000">
                                          <p:val>
                                            <p:strVal val="0-ppt_h/2"/>
                                          </p:val>
                                        </p:tav>
                                      </p:tavLst>
                                    </p:anim>
                                    <p:set>
                                      <p:cBhvr>
                                        <p:cTn id="527" dur="1" fill="hold">
                                          <p:stCondLst>
                                            <p:cond delay="3499"/>
                                          </p:stCondLst>
                                        </p:cTn>
                                        <p:tgtEl>
                                          <p:spTgt spid="45"/>
                                        </p:tgtEl>
                                        <p:attrNameLst>
                                          <p:attrName>style.visibility</p:attrName>
                                        </p:attrNameLst>
                                      </p:cBhvr>
                                      <p:to>
                                        <p:strVal val="hidden"/>
                                      </p:to>
                                    </p:set>
                                  </p:childTnLst>
                                </p:cTn>
                              </p:par>
                              <p:par>
                                <p:cTn id="528" presetID="2" presetClass="exit" presetSubtype="1" fill="hold" grpId="2" nodeType="withEffect">
                                  <p:stCondLst>
                                    <p:cond delay="0"/>
                                  </p:stCondLst>
                                  <p:childTnLst>
                                    <p:anim calcmode="lin" valueType="num">
                                      <p:cBhvr additive="base">
                                        <p:cTn id="529" dur="3500"/>
                                        <p:tgtEl>
                                          <p:spTgt spid="46"/>
                                        </p:tgtEl>
                                        <p:attrNameLst>
                                          <p:attrName>ppt_x</p:attrName>
                                        </p:attrNameLst>
                                      </p:cBhvr>
                                      <p:tavLst>
                                        <p:tav tm="0">
                                          <p:val>
                                            <p:strVal val="ppt_x"/>
                                          </p:val>
                                        </p:tav>
                                        <p:tav tm="100000">
                                          <p:val>
                                            <p:strVal val="ppt_x"/>
                                          </p:val>
                                        </p:tav>
                                      </p:tavLst>
                                    </p:anim>
                                    <p:anim calcmode="lin" valueType="num">
                                      <p:cBhvr additive="base">
                                        <p:cTn id="530" dur="3500"/>
                                        <p:tgtEl>
                                          <p:spTgt spid="46"/>
                                        </p:tgtEl>
                                        <p:attrNameLst>
                                          <p:attrName>ppt_y</p:attrName>
                                        </p:attrNameLst>
                                      </p:cBhvr>
                                      <p:tavLst>
                                        <p:tav tm="0">
                                          <p:val>
                                            <p:strVal val="ppt_y"/>
                                          </p:val>
                                        </p:tav>
                                        <p:tav tm="100000">
                                          <p:val>
                                            <p:strVal val="0-ppt_h/2"/>
                                          </p:val>
                                        </p:tav>
                                      </p:tavLst>
                                    </p:anim>
                                    <p:set>
                                      <p:cBhvr>
                                        <p:cTn id="531" dur="1" fill="hold">
                                          <p:stCondLst>
                                            <p:cond delay="3499"/>
                                          </p:stCondLst>
                                        </p:cTn>
                                        <p:tgtEl>
                                          <p:spTgt spid="46"/>
                                        </p:tgtEl>
                                        <p:attrNameLst>
                                          <p:attrName>style.visibility</p:attrName>
                                        </p:attrNameLst>
                                      </p:cBhvr>
                                      <p:to>
                                        <p:strVal val="hidden"/>
                                      </p:to>
                                    </p:set>
                                  </p:childTnLst>
                                </p:cTn>
                              </p:par>
                              <p:par>
                                <p:cTn id="532" presetID="2" presetClass="exit" presetSubtype="1" fill="hold" grpId="2" nodeType="withEffect">
                                  <p:stCondLst>
                                    <p:cond delay="0"/>
                                  </p:stCondLst>
                                  <p:childTnLst>
                                    <p:anim calcmode="lin" valueType="num">
                                      <p:cBhvr additive="base">
                                        <p:cTn id="533" dur="3500"/>
                                        <p:tgtEl>
                                          <p:spTgt spid="47"/>
                                        </p:tgtEl>
                                        <p:attrNameLst>
                                          <p:attrName>ppt_x</p:attrName>
                                        </p:attrNameLst>
                                      </p:cBhvr>
                                      <p:tavLst>
                                        <p:tav tm="0">
                                          <p:val>
                                            <p:strVal val="ppt_x"/>
                                          </p:val>
                                        </p:tav>
                                        <p:tav tm="100000">
                                          <p:val>
                                            <p:strVal val="ppt_x"/>
                                          </p:val>
                                        </p:tav>
                                      </p:tavLst>
                                    </p:anim>
                                    <p:anim calcmode="lin" valueType="num">
                                      <p:cBhvr additive="base">
                                        <p:cTn id="534" dur="3500"/>
                                        <p:tgtEl>
                                          <p:spTgt spid="47"/>
                                        </p:tgtEl>
                                        <p:attrNameLst>
                                          <p:attrName>ppt_y</p:attrName>
                                        </p:attrNameLst>
                                      </p:cBhvr>
                                      <p:tavLst>
                                        <p:tav tm="0">
                                          <p:val>
                                            <p:strVal val="ppt_y"/>
                                          </p:val>
                                        </p:tav>
                                        <p:tav tm="100000">
                                          <p:val>
                                            <p:strVal val="0-ppt_h/2"/>
                                          </p:val>
                                        </p:tav>
                                      </p:tavLst>
                                    </p:anim>
                                    <p:set>
                                      <p:cBhvr>
                                        <p:cTn id="535" dur="1" fill="hold">
                                          <p:stCondLst>
                                            <p:cond delay="3499"/>
                                          </p:stCondLst>
                                        </p:cTn>
                                        <p:tgtEl>
                                          <p:spTgt spid="47"/>
                                        </p:tgtEl>
                                        <p:attrNameLst>
                                          <p:attrName>style.visibility</p:attrName>
                                        </p:attrNameLst>
                                      </p:cBhvr>
                                      <p:to>
                                        <p:strVal val="hidden"/>
                                      </p:to>
                                    </p:set>
                                  </p:childTnLst>
                                </p:cTn>
                              </p:par>
                              <p:par>
                                <p:cTn id="536" presetID="2" presetClass="exit" presetSubtype="1" fill="hold" grpId="2" nodeType="withEffect">
                                  <p:stCondLst>
                                    <p:cond delay="0"/>
                                  </p:stCondLst>
                                  <p:childTnLst>
                                    <p:anim calcmode="lin" valueType="num">
                                      <p:cBhvr additive="base">
                                        <p:cTn id="537" dur="3500"/>
                                        <p:tgtEl>
                                          <p:spTgt spid="48"/>
                                        </p:tgtEl>
                                        <p:attrNameLst>
                                          <p:attrName>ppt_x</p:attrName>
                                        </p:attrNameLst>
                                      </p:cBhvr>
                                      <p:tavLst>
                                        <p:tav tm="0">
                                          <p:val>
                                            <p:strVal val="ppt_x"/>
                                          </p:val>
                                        </p:tav>
                                        <p:tav tm="100000">
                                          <p:val>
                                            <p:strVal val="ppt_x"/>
                                          </p:val>
                                        </p:tav>
                                      </p:tavLst>
                                    </p:anim>
                                    <p:anim calcmode="lin" valueType="num">
                                      <p:cBhvr additive="base">
                                        <p:cTn id="538" dur="3500"/>
                                        <p:tgtEl>
                                          <p:spTgt spid="48"/>
                                        </p:tgtEl>
                                        <p:attrNameLst>
                                          <p:attrName>ppt_y</p:attrName>
                                        </p:attrNameLst>
                                      </p:cBhvr>
                                      <p:tavLst>
                                        <p:tav tm="0">
                                          <p:val>
                                            <p:strVal val="ppt_y"/>
                                          </p:val>
                                        </p:tav>
                                        <p:tav tm="100000">
                                          <p:val>
                                            <p:strVal val="0-ppt_h/2"/>
                                          </p:val>
                                        </p:tav>
                                      </p:tavLst>
                                    </p:anim>
                                    <p:set>
                                      <p:cBhvr>
                                        <p:cTn id="539" dur="1" fill="hold">
                                          <p:stCondLst>
                                            <p:cond delay="3499"/>
                                          </p:stCondLst>
                                        </p:cTn>
                                        <p:tgtEl>
                                          <p:spTgt spid="48"/>
                                        </p:tgtEl>
                                        <p:attrNameLst>
                                          <p:attrName>style.visibility</p:attrName>
                                        </p:attrNameLst>
                                      </p:cBhvr>
                                      <p:to>
                                        <p:strVal val="hidden"/>
                                      </p:to>
                                    </p:set>
                                  </p:childTnLst>
                                </p:cTn>
                              </p:par>
                              <p:par>
                                <p:cTn id="540" presetID="2" presetClass="exit" presetSubtype="1" fill="hold" grpId="2" nodeType="withEffect">
                                  <p:stCondLst>
                                    <p:cond delay="0"/>
                                  </p:stCondLst>
                                  <p:childTnLst>
                                    <p:anim calcmode="lin" valueType="num">
                                      <p:cBhvr additive="base">
                                        <p:cTn id="541" dur="3500"/>
                                        <p:tgtEl>
                                          <p:spTgt spid="49"/>
                                        </p:tgtEl>
                                        <p:attrNameLst>
                                          <p:attrName>ppt_x</p:attrName>
                                        </p:attrNameLst>
                                      </p:cBhvr>
                                      <p:tavLst>
                                        <p:tav tm="0">
                                          <p:val>
                                            <p:strVal val="ppt_x"/>
                                          </p:val>
                                        </p:tav>
                                        <p:tav tm="100000">
                                          <p:val>
                                            <p:strVal val="ppt_x"/>
                                          </p:val>
                                        </p:tav>
                                      </p:tavLst>
                                    </p:anim>
                                    <p:anim calcmode="lin" valueType="num">
                                      <p:cBhvr additive="base">
                                        <p:cTn id="542" dur="3500"/>
                                        <p:tgtEl>
                                          <p:spTgt spid="49"/>
                                        </p:tgtEl>
                                        <p:attrNameLst>
                                          <p:attrName>ppt_y</p:attrName>
                                        </p:attrNameLst>
                                      </p:cBhvr>
                                      <p:tavLst>
                                        <p:tav tm="0">
                                          <p:val>
                                            <p:strVal val="ppt_y"/>
                                          </p:val>
                                        </p:tav>
                                        <p:tav tm="100000">
                                          <p:val>
                                            <p:strVal val="0-ppt_h/2"/>
                                          </p:val>
                                        </p:tav>
                                      </p:tavLst>
                                    </p:anim>
                                    <p:set>
                                      <p:cBhvr>
                                        <p:cTn id="543" dur="1" fill="hold">
                                          <p:stCondLst>
                                            <p:cond delay="3499"/>
                                          </p:stCondLst>
                                        </p:cTn>
                                        <p:tgtEl>
                                          <p:spTgt spid="49"/>
                                        </p:tgtEl>
                                        <p:attrNameLst>
                                          <p:attrName>style.visibility</p:attrName>
                                        </p:attrNameLst>
                                      </p:cBhvr>
                                      <p:to>
                                        <p:strVal val="hidden"/>
                                      </p:to>
                                    </p:set>
                                  </p:childTnLst>
                                </p:cTn>
                              </p:par>
                              <p:par>
                                <p:cTn id="544" presetID="2" presetClass="exit" presetSubtype="1" fill="hold" grpId="2" nodeType="withEffect">
                                  <p:stCondLst>
                                    <p:cond delay="0"/>
                                  </p:stCondLst>
                                  <p:childTnLst>
                                    <p:anim calcmode="lin" valueType="num">
                                      <p:cBhvr additive="base">
                                        <p:cTn id="545" dur="3500"/>
                                        <p:tgtEl>
                                          <p:spTgt spid="50"/>
                                        </p:tgtEl>
                                        <p:attrNameLst>
                                          <p:attrName>ppt_x</p:attrName>
                                        </p:attrNameLst>
                                      </p:cBhvr>
                                      <p:tavLst>
                                        <p:tav tm="0">
                                          <p:val>
                                            <p:strVal val="ppt_x"/>
                                          </p:val>
                                        </p:tav>
                                        <p:tav tm="100000">
                                          <p:val>
                                            <p:strVal val="ppt_x"/>
                                          </p:val>
                                        </p:tav>
                                      </p:tavLst>
                                    </p:anim>
                                    <p:anim calcmode="lin" valueType="num">
                                      <p:cBhvr additive="base">
                                        <p:cTn id="546" dur="3500"/>
                                        <p:tgtEl>
                                          <p:spTgt spid="50"/>
                                        </p:tgtEl>
                                        <p:attrNameLst>
                                          <p:attrName>ppt_y</p:attrName>
                                        </p:attrNameLst>
                                      </p:cBhvr>
                                      <p:tavLst>
                                        <p:tav tm="0">
                                          <p:val>
                                            <p:strVal val="ppt_y"/>
                                          </p:val>
                                        </p:tav>
                                        <p:tav tm="100000">
                                          <p:val>
                                            <p:strVal val="0-ppt_h/2"/>
                                          </p:val>
                                        </p:tav>
                                      </p:tavLst>
                                    </p:anim>
                                    <p:set>
                                      <p:cBhvr>
                                        <p:cTn id="547" dur="1" fill="hold">
                                          <p:stCondLst>
                                            <p:cond delay="3499"/>
                                          </p:stCondLst>
                                        </p:cTn>
                                        <p:tgtEl>
                                          <p:spTgt spid="50"/>
                                        </p:tgtEl>
                                        <p:attrNameLst>
                                          <p:attrName>style.visibility</p:attrName>
                                        </p:attrNameLst>
                                      </p:cBhvr>
                                      <p:to>
                                        <p:strVal val="hidden"/>
                                      </p:to>
                                    </p:set>
                                  </p:childTnLst>
                                </p:cTn>
                              </p:par>
                              <p:par>
                                <p:cTn id="548" presetID="2" presetClass="exit" presetSubtype="1" fill="hold" grpId="2" nodeType="withEffect">
                                  <p:stCondLst>
                                    <p:cond delay="0"/>
                                  </p:stCondLst>
                                  <p:childTnLst>
                                    <p:anim calcmode="lin" valueType="num">
                                      <p:cBhvr additive="base">
                                        <p:cTn id="549" dur="3500"/>
                                        <p:tgtEl>
                                          <p:spTgt spid="51"/>
                                        </p:tgtEl>
                                        <p:attrNameLst>
                                          <p:attrName>ppt_x</p:attrName>
                                        </p:attrNameLst>
                                      </p:cBhvr>
                                      <p:tavLst>
                                        <p:tav tm="0">
                                          <p:val>
                                            <p:strVal val="ppt_x"/>
                                          </p:val>
                                        </p:tav>
                                        <p:tav tm="100000">
                                          <p:val>
                                            <p:strVal val="ppt_x"/>
                                          </p:val>
                                        </p:tav>
                                      </p:tavLst>
                                    </p:anim>
                                    <p:anim calcmode="lin" valueType="num">
                                      <p:cBhvr additive="base">
                                        <p:cTn id="550" dur="3500"/>
                                        <p:tgtEl>
                                          <p:spTgt spid="51"/>
                                        </p:tgtEl>
                                        <p:attrNameLst>
                                          <p:attrName>ppt_y</p:attrName>
                                        </p:attrNameLst>
                                      </p:cBhvr>
                                      <p:tavLst>
                                        <p:tav tm="0">
                                          <p:val>
                                            <p:strVal val="ppt_y"/>
                                          </p:val>
                                        </p:tav>
                                        <p:tav tm="100000">
                                          <p:val>
                                            <p:strVal val="0-ppt_h/2"/>
                                          </p:val>
                                        </p:tav>
                                      </p:tavLst>
                                    </p:anim>
                                    <p:set>
                                      <p:cBhvr>
                                        <p:cTn id="551" dur="1" fill="hold">
                                          <p:stCondLst>
                                            <p:cond delay="3499"/>
                                          </p:stCondLst>
                                        </p:cTn>
                                        <p:tgtEl>
                                          <p:spTgt spid="51"/>
                                        </p:tgtEl>
                                        <p:attrNameLst>
                                          <p:attrName>style.visibility</p:attrName>
                                        </p:attrNameLst>
                                      </p:cBhvr>
                                      <p:to>
                                        <p:strVal val="hidden"/>
                                      </p:to>
                                    </p:set>
                                  </p:childTnLst>
                                </p:cTn>
                              </p:par>
                              <p:par>
                                <p:cTn id="552" presetID="2" presetClass="exit" presetSubtype="1" fill="hold" grpId="2" nodeType="withEffect">
                                  <p:stCondLst>
                                    <p:cond delay="0"/>
                                  </p:stCondLst>
                                  <p:childTnLst>
                                    <p:anim calcmode="lin" valueType="num">
                                      <p:cBhvr additive="base">
                                        <p:cTn id="553" dur="3500"/>
                                        <p:tgtEl>
                                          <p:spTgt spid="52"/>
                                        </p:tgtEl>
                                        <p:attrNameLst>
                                          <p:attrName>ppt_x</p:attrName>
                                        </p:attrNameLst>
                                      </p:cBhvr>
                                      <p:tavLst>
                                        <p:tav tm="0">
                                          <p:val>
                                            <p:strVal val="ppt_x"/>
                                          </p:val>
                                        </p:tav>
                                        <p:tav tm="100000">
                                          <p:val>
                                            <p:strVal val="ppt_x"/>
                                          </p:val>
                                        </p:tav>
                                      </p:tavLst>
                                    </p:anim>
                                    <p:anim calcmode="lin" valueType="num">
                                      <p:cBhvr additive="base">
                                        <p:cTn id="554" dur="3500"/>
                                        <p:tgtEl>
                                          <p:spTgt spid="52"/>
                                        </p:tgtEl>
                                        <p:attrNameLst>
                                          <p:attrName>ppt_y</p:attrName>
                                        </p:attrNameLst>
                                      </p:cBhvr>
                                      <p:tavLst>
                                        <p:tav tm="0">
                                          <p:val>
                                            <p:strVal val="ppt_y"/>
                                          </p:val>
                                        </p:tav>
                                        <p:tav tm="100000">
                                          <p:val>
                                            <p:strVal val="0-ppt_h/2"/>
                                          </p:val>
                                        </p:tav>
                                      </p:tavLst>
                                    </p:anim>
                                    <p:set>
                                      <p:cBhvr>
                                        <p:cTn id="555" dur="1" fill="hold">
                                          <p:stCondLst>
                                            <p:cond delay="3499"/>
                                          </p:stCondLst>
                                        </p:cTn>
                                        <p:tgtEl>
                                          <p:spTgt spid="52"/>
                                        </p:tgtEl>
                                        <p:attrNameLst>
                                          <p:attrName>style.visibility</p:attrName>
                                        </p:attrNameLst>
                                      </p:cBhvr>
                                      <p:to>
                                        <p:strVal val="hidden"/>
                                      </p:to>
                                    </p:set>
                                  </p:childTnLst>
                                </p:cTn>
                              </p:par>
                              <p:par>
                                <p:cTn id="556" presetID="2" presetClass="exit" presetSubtype="1" fill="hold" grpId="2" nodeType="withEffect">
                                  <p:stCondLst>
                                    <p:cond delay="0"/>
                                  </p:stCondLst>
                                  <p:childTnLst>
                                    <p:anim calcmode="lin" valueType="num">
                                      <p:cBhvr additive="base">
                                        <p:cTn id="557" dur="3500"/>
                                        <p:tgtEl>
                                          <p:spTgt spid="53"/>
                                        </p:tgtEl>
                                        <p:attrNameLst>
                                          <p:attrName>ppt_x</p:attrName>
                                        </p:attrNameLst>
                                      </p:cBhvr>
                                      <p:tavLst>
                                        <p:tav tm="0">
                                          <p:val>
                                            <p:strVal val="ppt_x"/>
                                          </p:val>
                                        </p:tav>
                                        <p:tav tm="100000">
                                          <p:val>
                                            <p:strVal val="ppt_x"/>
                                          </p:val>
                                        </p:tav>
                                      </p:tavLst>
                                    </p:anim>
                                    <p:anim calcmode="lin" valueType="num">
                                      <p:cBhvr additive="base">
                                        <p:cTn id="558" dur="3500"/>
                                        <p:tgtEl>
                                          <p:spTgt spid="53"/>
                                        </p:tgtEl>
                                        <p:attrNameLst>
                                          <p:attrName>ppt_y</p:attrName>
                                        </p:attrNameLst>
                                      </p:cBhvr>
                                      <p:tavLst>
                                        <p:tav tm="0">
                                          <p:val>
                                            <p:strVal val="ppt_y"/>
                                          </p:val>
                                        </p:tav>
                                        <p:tav tm="100000">
                                          <p:val>
                                            <p:strVal val="0-ppt_h/2"/>
                                          </p:val>
                                        </p:tav>
                                      </p:tavLst>
                                    </p:anim>
                                    <p:set>
                                      <p:cBhvr>
                                        <p:cTn id="559" dur="1" fill="hold">
                                          <p:stCondLst>
                                            <p:cond delay="3499"/>
                                          </p:stCondLst>
                                        </p:cTn>
                                        <p:tgtEl>
                                          <p:spTgt spid="53"/>
                                        </p:tgtEl>
                                        <p:attrNameLst>
                                          <p:attrName>style.visibility</p:attrName>
                                        </p:attrNameLst>
                                      </p:cBhvr>
                                      <p:to>
                                        <p:strVal val="hidden"/>
                                      </p:to>
                                    </p:set>
                                  </p:childTnLst>
                                </p:cTn>
                              </p:par>
                              <p:par>
                                <p:cTn id="560" presetID="2" presetClass="exit" presetSubtype="1" fill="hold" grpId="2" nodeType="withEffect">
                                  <p:stCondLst>
                                    <p:cond delay="0"/>
                                  </p:stCondLst>
                                  <p:childTnLst>
                                    <p:anim calcmode="lin" valueType="num">
                                      <p:cBhvr additive="base">
                                        <p:cTn id="561" dur="3500"/>
                                        <p:tgtEl>
                                          <p:spTgt spid="54"/>
                                        </p:tgtEl>
                                        <p:attrNameLst>
                                          <p:attrName>ppt_x</p:attrName>
                                        </p:attrNameLst>
                                      </p:cBhvr>
                                      <p:tavLst>
                                        <p:tav tm="0">
                                          <p:val>
                                            <p:strVal val="ppt_x"/>
                                          </p:val>
                                        </p:tav>
                                        <p:tav tm="100000">
                                          <p:val>
                                            <p:strVal val="ppt_x"/>
                                          </p:val>
                                        </p:tav>
                                      </p:tavLst>
                                    </p:anim>
                                    <p:anim calcmode="lin" valueType="num">
                                      <p:cBhvr additive="base">
                                        <p:cTn id="562" dur="3500"/>
                                        <p:tgtEl>
                                          <p:spTgt spid="54"/>
                                        </p:tgtEl>
                                        <p:attrNameLst>
                                          <p:attrName>ppt_y</p:attrName>
                                        </p:attrNameLst>
                                      </p:cBhvr>
                                      <p:tavLst>
                                        <p:tav tm="0">
                                          <p:val>
                                            <p:strVal val="ppt_y"/>
                                          </p:val>
                                        </p:tav>
                                        <p:tav tm="100000">
                                          <p:val>
                                            <p:strVal val="0-ppt_h/2"/>
                                          </p:val>
                                        </p:tav>
                                      </p:tavLst>
                                    </p:anim>
                                    <p:set>
                                      <p:cBhvr>
                                        <p:cTn id="563" dur="1" fill="hold">
                                          <p:stCondLst>
                                            <p:cond delay="3499"/>
                                          </p:stCondLst>
                                        </p:cTn>
                                        <p:tgtEl>
                                          <p:spTgt spid="54"/>
                                        </p:tgtEl>
                                        <p:attrNameLst>
                                          <p:attrName>style.visibility</p:attrName>
                                        </p:attrNameLst>
                                      </p:cBhvr>
                                      <p:to>
                                        <p:strVal val="hidden"/>
                                      </p:to>
                                    </p:set>
                                  </p:childTnLst>
                                </p:cTn>
                              </p:par>
                              <p:par>
                                <p:cTn id="564" presetID="2" presetClass="exit" presetSubtype="1" fill="hold" grpId="2" nodeType="withEffect">
                                  <p:stCondLst>
                                    <p:cond delay="0"/>
                                  </p:stCondLst>
                                  <p:childTnLst>
                                    <p:anim calcmode="lin" valueType="num">
                                      <p:cBhvr additive="base">
                                        <p:cTn id="565" dur="3500"/>
                                        <p:tgtEl>
                                          <p:spTgt spid="55"/>
                                        </p:tgtEl>
                                        <p:attrNameLst>
                                          <p:attrName>ppt_x</p:attrName>
                                        </p:attrNameLst>
                                      </p:cBhvr>
                                      <p:tavLst>
                                        <p:tav tm="0">
                                          <p:val>
                                            <p:strVal val="ppt_x"/>
                                          </p:val>
                                        </p:tav>
                                        <p:tav tm="100000">
                                          <p:val>
                                            <p:strVal val="ppt_x"/>
                                          </p:val>
                                        </p:tav>
                                      </p:tavLst>
                                    </p:anim>
                                    <p:anim calcmode="lin" valueType="num">
                                      <p:cBhvr additive="base">
                                        <p:cTn id="566" dur="3500"/>
                                        <p:tgtEl>
                                          <p:spTgt spid="55"/>
                                        </p:tgtEl>
                                        <p:attrNameLst>
                                          <p:attrName>ppt_y</p:attrName>
                                        </p:attrNameLst>
                                      </p:cBhvr>
                                      <p:tavLst>
                                        <p:tav tm="0">
                                          <p:val>
                                            <p:strVal val="ppt_y"/>
                                          </p:val>
                                        </p:tav>
                                        <p:tav tm="100000">
                                          <p:val>
                                            <p:strVal val="0-ppt_h/2"/>
                                          </p:val>
                                        </p:tav>
                                      </p:tavLst>
                                    </p:anim>
                                    <p:set>
                                      <p:cBhvr>
                                        <p:cTn id="567" dur="1" fill="hold">
                                          <p:stCondLst>
                                            <p:cond delay="3499"/>
                                          </p:stCondLst>
                                        </p:cTn>
                                        <p:tgtEl>
                                          <p:spTgt spid="55"/>
                                        </p:tgtEl>
                                        <p:attrNameLst>
                                          <p:attrName>style.visibility</p:attrName>
                                        </p:attrNameLst>
                                      </p:cBhvr>
                                      <p:to>
                                        <p:strVal val="hidden"/>
                                      </p:to>
                                    </p:set>
                                  </p:childTnLst>
                                </p:cTn>
                              </p:par>
                              <p:par>
                                <p:cTn id="568" presetID="2" presetClass="exit" presetSubtype="1" fill="hold" grpId="2" nodeType="withEffect">
                                  <p:stCondLst>
                                    <p:cond delay="0"/>
                                  </p:stCondLst>
                                  <p:childTnLst>
                                    <p:anim calcmode="lin" valueType="num">
                                      <p:cBhvr additive="base">
                                        <p:cTn id="569" dur="3500"/>
                                        <p:tgtEl>
                                          <p:spTgt spid="56"/>
                                        </p:tgtEl>
                                        <p:attrNameLst>
                                          <p:attrName>ppt_x</p:attrName>
                                        </p:attrNameLst>
                                      </p:cBhvr>
                                      <p:tavLst>
                                        <p:tav tm="0">
                                          <p:val>
                                            <p:strVal val="ppt_x"/>
                                          </p:val>
                                        </p:tav>
                                        <p:tav tm="100000">
                                          <p:val>
                                            <p:strVal val="ppt_x"/>
                                          </p:val>
                                        </p:tav>
                                      </p:tavLst>
                                    </p:anim>
                                    <p:anim calcmode="lin" valueType="num">
                                      <p:cBhvr additive="base">
                                        <p:cTn id="570" dur="3500"/>
                                        <p:tgtEl>
                                          <p:spTgt spid="56"/>
                                        </p:tgtEl>
                                        <p:attrNameLst>
                                          <p:attrName>ppt_y</p:attrName>
                                        </p:attrNameLst>
                                      </p:cBhvr>
                                      <p:tavLst>
                                        <p:tav tm="0">
                                          <p:val>
                                            <p:strVal val="ppt_y"/>
                                          </p:val>
                                        </p:tav>
                                        <p:tav tm="100000">
                                          <p:val>
                                            <p:strVal val="0-ppt_h/2"/>
                                          </p:val>
                                        </p:tav>
                                      </p:tavLst>
                                    </p:anim>
                                    <p:set>
                                      <p:cBhvr>
                                        <p:cTn id="571" dur="1" fill="hold">
                                          <p:stCondLst>
                                            <p:cond delay="3499"/>
                                          </p:stCondLst>
                                        </p:cTn>
                                        <p:tgtEl>
                                          <p:spTgt spid="56"/>
                                        </p:tgtEl>
                                        <p:attrNameLst>
                                          <p:attrName>style.visibility</p:attrName>
                                        </p:attrNameLst>
                                      </p:cBhvr>
                                      <p:to>
                                        <p:strVal val="hidden"/>
                                      </p:to>
                                    </p:set>
                                  </p:childTnLst>
                                </p:cTn>
                              </p:par>
                              <p:par>
                                <p:cTn id="572" presetID="2" presetClass="exit" presetSubtype="1" fill="hold" grpId="2" nodeType="withEffect">
                                  <p:stCondLst>
                                    <p:cond delay="0"/>
                                  </p:stCondLst>
                                  <p:childTnLst>
                                    <p:anim calcmode="lin" valueType="num">
                                      <p:cBhvr additive="base">
                                        <p:cTn id="573" dur="3500"/>
                                        <p:tgtEl>
                                          <p:spTgt spid="57"/>
                                        </p:tgtEl>
                                        <p:attrNameLst>
                                          <p:attrName>ppt_x</p:attrName>
                                        </p:attrNameLst>
                                      </p:cBhvr>
                                      <p:tavLst>
                                        <p:tav tm="0">
                                          <p:val>
                                            <p:strVal val="ppt_x"/>
                                          </p:val>
                                        </p:tav>
                                        <p:tav tm="100000">
                                          <p:val>
                                            <p:strVal val="ppt_x"/>
                                          </p:val>
                                        </p:tav>
                                      </p:tavLst>
                                    </p:anim>
                                    <p:anim calcmode="lin" valueType="num">
                                      <p:cBhvr additive="base">
                                        <p:cTn id="574" dur="3500"/>
                                        <p:tgtEl>
                                          <p:spTgt spid="57"/>
                                        </p:tgtEl>
                                        <p:attrNameLst>
                                          <p:attrName>ppt_y</p:attrName>
                                        </p:attrNameLst>
                                      </p:cBhvr>
                                      <p:tavLst>
                                        <p:tav tm="0">
                                          <p:val>
                                            <p:strVal val="ppt_y"/>
                                          </p:val>
                                        </p:tav>
                                        <p:tav tm="100000">
                                          <p:val>
                                            <p:strVal val="0-ppt_h/2"/>
                                          </p:val>
                                        </p:tav>
                                      </p:tavLst>
                                    </p:anim>
                                    <p:set>
                                      <p:cBhvr>
                                        <p:cTn id="575" dur="1" fill="hold">
                                          <p:stCondLst>
                                            <p:cond delay="3499"/>
                                          </p:stCondLst>
                                        </p:cTn>
                                        <p:tgtEl>
                                          <p:spTgt spid="57"/>
                                        </p:tgtEl>
                                        <p:attrNameLst>
                                          <p:attrName>style.visibility</p:attrName>
                                        </p:attrNameLst>
                                      </p:cBhvr>
                                      <p:to>
                                        <p:strVal val="hidden"/>
                                      </p:to>
                                    </p:set>
                                  </p:childTnLst>
                                </p:cTn>
                              </p:par>
                              <p:par>
                                <p:cTn id="576" presetID="2" presetClass="exit" presetSubtype="1" fill="hold" grpId="2" nodeType="withEffect">
                                  <p:stCondLst>
                                    <p:cond delay="0"/>
                                  </p:stCondLst>
                                  <p:childTnLst>
                                    <p:anim calcmode="lin" valueType="num">
                                      <p:cBhvr additive="base">
                                        <p:cTn id="577" dur="3500"/>
                                        <p:tgtEl>
                                          <p:spTgt spid="58"/>
                                        </p:tgtEl>
                                        <p:attrNameLst>
                                          <p:attrName>ppt_x</p:attrName>
                                        </p:attrNameLst>
                                      </p:cBhvr>
                                      <p:tavLst>
                                        <p:tav tm="0">
                                          <p:val>
                                            <p:strVal val="ppt_x"/>
                                          </p:val>
                                        </p:tav>
                                        <p:tav tm="100000">
                                          <p:val>
                                            <p:strVal val="ppt_x"/>
                                          </p:val>
                                        </p:tav>
                                      </p:tavLst>
                                    </p:anim>
                                    <p:anim calcmode="lin" valueType="num">
                                      <p:cBhvr additive="base">
                                        <p:cTn id="578" dur="3500"/>
                                        <p:tgtEl>
                                          <p:spTgt spid="58"/>
                                        </p:tgtEl>
                                        <p:attrNameLst>
                                          <p:attrName>ppt_y</p:attrName>
                                        </p:attrNameLst>
                                      </p:cBhvr>
                                      <p:tavLst>
                                        <p:tav tm="0">
                                          <p:val>
                                            <p:strVal val="ppt_y"/>
                                          </p:val>
                                        </p:tav>
                                        <p:tav tm="100000">
                                          <p:val>
                                            <p:strVal val="0-ppt_h/2"/>
                                          </p:val>
                                        </p:tav>
                                      </p:tavLst>
                                    </p:anim>
                                    <p:set>
                                      <p:cBhvr>
                                        <p:cTn id="579" dur="1" fill="hold">
                                          <p:stCondLst>
                                            <p:cond delay="3499"/>
                                          </p:stCondLst>
                                        </p:cTn>
                                        <p:tgtEl>
                                          <p:spTgt spid="58"/>
                                        </p:tgtEl>
                                        <p:attrNameLst>
                                          <p:attrName>style.visibility</p:attrName>
                                        </p:attrNameLst>
                                      </p:cBhvr>
                                      <p:to>
                                        <p:strVal val="hidden"/>
                                      </p:to>
                                    </p:set>
                                  </p:childTnLst>
                                </p:cTn>
                              </p:par>
                              <p:par>
                                <p:cTn id="580" presetID="2" presetClass="exit" presetSubtype="1" fill="hold" grpId="2" nodeType="withEffect">
                                  <p:stCondLst>
                                    <p:cond delay="0"/>
                                  </p:stCondLst>
                                  <p:childTnLst>
                                    <p:anim calcmode="lin" valueType="num">
                                      <p:cBhvr additive="base">
                                        <p:cTn id="581" dur="3500"/>
                                        <p:tgtEl>
                                          <p:spTgt spid="59"/>
                                        </p:tgtEl>
                                        <p:attrNameLst>
                                          <p:attrName>ppt_x</p:attrName>
                                        </p:attrNameLst>
                                      </p:cBhvr>
                                      <p:tavLst>
                                        <p:tav tm="0">
                                          <p:val>
                                            <p:strVal val="ppt_x"/>
                                          </p:val>
                                        </p:tav>
                                        <p:tav tm="100000">
                                          <p:val>
                                            <p:strVal val="ppt_x"/>
                                          </p:val>
                                        </p:tav>
                                      </p:tavLst>
                                    </p:anim>
                                    <p:anim calcmode="lin" valueType="num">
                                      <p:cBhvr additive="base">
                                        <p:cTn id="582" dur="3500"/>
                                        <p:tgtEl>
                                          <p:spTgt spid="59"/>
                                        </p:tgtEl>
                                        <p:attrNameLst>
                                          <p:attrName>ppt_y</p:attrName>
                                        </p:attrNameLst>
                                      </p:cBhvr>
                                      <p:tavLst>
                                        <p:tav tm="0">
                                          <p:val>
                                            <p:strVal val="ppt_y"/>
                                          </p:val>
                                        </p:tav>
                                        <p:tav tm="100000">
                                          <p:val>
                                            <p:strVal val="0-ppt_h/2"/>
                                          </p:val>
                                        </p:tav>
                                      </p:tavLst>
                                    </p:anim>
                                    <p:set>
                                      <p:cBhvr>
                                        <p:cTn id="583" dur="1" fill="hold">
                                          <p:stCondLst>
                                            <p:cond delay="3499"/>
                                          </p:stCondLst>
                                        </p:cTn>
                                        <p:tgtEl>
                                          <p:spTgt spid="59"/>
                                        </p:tgtEl>
                                        <p:attrNameLst>
                                          <p:attrName>style.visibility</p:attrName>
                                        </p:attrNameLst>
                                      </p:cBhvr>
                                      <p:to>
                                        <p:strVal val="hidden"/>
                                      </p:to>
                                    </p:set>
                                  </p:childTnLst>
                                </p:cTn>
                              </p:par>
                              <p:par>
                                <p:cTn id="584" presetID="2" presetClass="exit" presetSubtype="1" fill="hold" grpId="2" nodeType="withEffect">
                                  <p:stCondLst>
                                    <p:cond delay="0"/>
                                  </p:stCondLst>
                                  <p:childTnLst>
                                    <p:anim calcmode="lin" valueType="num">
                                      <p:cBhvr additive="base">
                                        <p:cTn id="585" dur="3500"/>
                                        <p:tgtEl>
                                          <p:spTgt spid="60"/>
                                        </p:tgtEl>
                                        <p:attrNameLst>
                                          <p:attrName>ppt_x</p:attrName>
                                        </p:attrNameLst>
                                      </p:cBhvr>
                                      <p:tavLst>
                                        <p:tav tm="0">
                                          <p:val>
                                            <p:strVal val="ppt_x"/>
                                          </p:val>
                                        </p:tav>
                                        <p:tav tm="100000">
                                          <p:val>
                                            <p:strVal val="ppt_x"/>
                                          </p:val>
                                        </p:tav>
                                      </p:tavLst>
                                    </p:anim>
                                    <p:anim calcmode="lin" valueType="num">
                                      <p:cBhvr additive="base">
                                        <p:cTn id="586" dur="3500"/>
                                        <p:tgtEl>
                                          <p:spTgt spid="60"/>
                                        </p:tgtEl>
                                        <p:attrNameLst>
                                          <p:attrName>ppt_y</p:attrName>
                                        </p:attrNameLst>
                                      </p:cBhvr>
                                      <p:tavLst>
                                        <p:tav tm="0">
                                          <p:val>
                                            <p:strVal val="ppt_y"/>
                                          </p:val>
                                        </p:tav>
                                        <p:tav tm="100000">
                                          <p:val>
                                            <p:strVal val="0-ppt_h/2"/>
                                          </p:val>
                                        </p:tav>
                                      </p:tavLst>
                                    </p:anim>
                                    <p:set>
                                      <p:cBhvr>
                                        <p:cTn id="587" dur="1" fill="hold">
                                          <p:stCondLst>
                                            <p:cond delay="3499"/>
                                          </p:stCondLst>
                                        </p:cTn>
                                        <p:tgtEl>
                                          <p:spTgt spid="60"/>
                                        </p:tgtEl>
                                        <p:attrNameLst>
                                          <p:attrName>style.visibility</p:attrName>
                                        </p:attrNameLst>
                                      </p:cBhvr>
                                      <p:to>
                                        <p:strVal val="hidden"/>
                                      </p:to>
                                    </p:set>
                                  </p:childTnLst>
                                </p:cTn>
                              </p:par>
                              <p:par>
                                <p:cTn id="588" presetID="2" presetClass="exit" presetSubtype="1" fill="hold" grpId="2" nodeType="withEffect">
                                  <p:stCondLst>
                                    <p:cond delay="0"/>
                                  </p:stCondLst>
                                  <p:childTnLst>
                                    <p:anim calcmode="lin" valueType="num">
                                      <p:cBhvr additive="base">
                                        <p:cTn id="589" dur="3500"/>
                                        <p:tgtEl>
                                          <p:spTgt spid="61"/>
                                        </p:tgtEl>
                                        <p:attrNameLst>
                                          <p:attrName>ppt_x</p:attrName>
                                        </p:attrNameLst>
                                      </p:cBhvr>
                                      <p:tavLst>
                                        <p:tav tm="0">
                                          <p:val>
                                            <p:strVal val="ppt_x"/>
                                          </p:val>
                                        </p:tav>
                                        <p:tav tm="100000">
                                          <p:val>
                                            <p:strVal val="ppt_x"/>
                                          </p:val>
                                        </p:tav>
                                      </p:tavLst>
                                    </p:anim>
                                    <p:anim calcmode="lin" valueType="num">
                                      <p:cBhvr additive="base">
                                        <p:cTn id="590" dur="3500"/>
                                        <p:tgtEl>
                                          <p:spTgt spid="61"/>
                                        </p:tgtEl>
                                        <p:attrNameLst>
                                          <p:attrName>ppt_y</p:attrName>
                                        </p:attrNameLst>
                                      </p:cBhvr>
                                      <p:tavLst>
                                        <p:tav tm="0">
                                          <p:val>
                                            <p:strVal val="ppt_y"/>
                                          </p:val>
                                        </p:tav>
                                        <p:tav tm="100000">
                                          <p:val>
                                            <p:strVal val="0-ppt_h/2"/>
                                          </p:val>
                                        </p:tav>
                                      </p:tavLst>
                                    </p:anim>
                                    <p:set>
                                      <p:cBhvr>
                                        <p:cTn id="591" dur="1" fill="hold">
                                          <p:stCondLst>
                                            <p:cond delay="3499"/>
                                          </p:stCondLst>
                                        </p:cTn>
                                        <p:tgtEl>
                                          <p:spTgt spid="61"/>
                                        </p:tgtEl>
                                        <p:attrNameLst>
                                          <p:attrName>style.visibility</p:attrName>
                                        </p:attrNameLst>
                                      </p:cBhvr>
                                      <p:to>
                                        <p:strVal val="hidden"/>
                                      </p:to>
                                    </p:set>
                                  </p:childTnLst>
                                </p:cTn>
                              </p:par>
                              <p:par>
                                <p:cTn id="592" presetID="2" presetClass="exit" presetSubtype="1" fill="hold" grpId="2" nodeType="withEffect">
                                  <p:stCondLst>
                                    <p:cond delay="0"/>
                                  </p:stCondLst>
                                  <p:childTnLst>
                                    <p:anim calcmode="lin" valueType="num">
                                      <p:cBhvr additive="base">
                                        <p:cTn id="593" dur="3500"/>
                                        <p:tgtEl>
                                          <p:spTgt spid="62"/>
                                        </p:tgtEl>
                                        <p:attrNameLst>
                                          <p:attrName>ppt_x</p:attrName>
                                        </p:attrNameLst>
                                      </p:cBhvr>
                                      <p:tavLst>
                                        <p:tav tm="0">
                                          <p:val>
                                            <p:strVal val="ppt_x"/>
                                          </p:val>
                                        </p:tav>
                                        <p:tav tm="100000">
                                          <p:val>
                                            <p:strVal val="ppt_x"/>
                                          </p:val>
                                        </p:tav>
                                      </p:tavLst>
                                    </p:anim>
                                    <p:anim calcmode="lin" valueType="num">
                                      <p:cBhvr additive="base">
                                        <p:cTn id="594" dur="3500"/>
                                        <p:tgtEl>
                                          <p:spTgt spid="62"/>
                                        </p:tgtEl>
                                        <p:attrNameLst>
                                          <p:attrName>ppt_y</p:attrName>
                                        </p:attrNameLst>
                                      </p:cBhvr>
                                      <p:tavLst>
                                        <p:tav tm="0">
                                          <p:val>
                                            <p:strVal val="ppt_y"/>
                                          </p:val>
                                        </p:tav>
                                        <p:tav tm="100000">
                                          <p:val>
                                            <p:strVal val="0-ppt_h/2"/>
                                          </p:val>
                                        </p:tav>
                                      </p:tavLst>
                                    </p:anim>
                                    <p:set>
                                      <p:cBhvr>
                                        <p:cTn id="595" dur="1" fill="hold">
                                          <p:stCondLst>
                                            <p:cond delay="3499"/>
                                          </p:stCondLst>
                                        </p:cTn>
                                        <p:tgtEl>
                                          <p:spTgt spid="62"/>
                                        </p:tgtEl>
                                        <p:attrNameLst>
                                          <p:attrName>style.visibility</p:attrName>
                                        </p:attrNameLst>
                                      </p:cBhvr>
                                      <p:to>
                                        <p:strVal val="hidden"/>
                                      </p:to>
                                    </p:set>
                                  </p:childTnLst>
                                </p:cTn>
                              </p:par>
                              <p:par>
                                <p:cTn id="596" presetID="2" presetClass="exit" presetSubtype="1" fill="hold" grpId="2" nodeType="withEffect">
                                  <p:stCondLst>
                                    <p:cond delay="0"/>
                                  </p:stCondLst>
                                  <p:childTnLst>
                                    <p:anim calcmode="lin" valueType="num">
                                      <p:cBhvr additive="base">
                                        <p:cTn id="597" dur="3500"/>
                                        <p:tgtEl>
                                          <p:spTgt spid="63"/>
                                        </p:tgtEl>
                                        <p:attrNameLst>
                                          <p:attrName>ppt_x</p:attrName>
                                        </p:attrNameLst>
                                      </p:cBhvr>
                                      <p:tavLst>
                                        <p:tav tm="0">
                                          <p:val>
                                            <p:strVal val="ppt_x"/>
                                          </p:val>
                                        </p:tav>
                                        <p:tav tm="100000">
                                          <p:val>
                                            <p:strVal val="ppt_x"/>
                                          </p:val>
                                        </p:tav>
                                      </p:tavLst>
                                    </p:anim>
                                    <p:anim calcmode="lin" valueType="num">
                                      <p:cBhvr additive="base">
                                        <p:cTn id="598" dur="3500"/>
                                        <p:tgtEl>
                                          <p:spTgt spid="63"/>
                                        </p:tgtEl>
                                        <p:attrNameLst>
                                          <p:attrName>ppt_y</p:attrName>
                                        </p:attrNameLst>
                                      </p:cBhvr>
                                      <p:tavLst>
                                        <p:tav tm="0">
                                          <p:val>
                                            <p:strVal val="ppt_y"/>
                                          </p:val>
                                        </p:tav>
                                        <p:tav tm="100000">
                                          <p:val>
                                            <p:strVal val="0-ppt_h/2"/>
                                          </p:val>
                                        </p:tav>
                                      </p:tavLst>
                                    </p:anim>
                                    <p:set>
                                      <p:cBhvr>
                                        <p:cTn id="599" dur="1" fill="hold">
                                          <p:stCondLst>
                                            <p:cond delay="3499"/>
                                          </p:stCondLst>
                                        </p:cTn>
                                        <p:tgtEl>
                                          <p:spTgt spid="63"/>
                                        </p:tgtEl>
                                        <p:attrNameLst>
                                          <p:attrName>style.visibility</p:attrName>
                                        </p:attrNameLst>
                                      </p:cBhvr>
                                      <p:to>
                                        <p:strVal val="hidden"/>
                                      </p:to>
                                    </p:set>
                                  </p:childTnLst>
                                </p:cTn>
                              </p:par>
                              <p:par>
                                <p:cTn id="600" presetID="2" presetClass="exit" presetSubtype="1" fill="hold" grpId="2" nodeType="withEffect">
                                  <p:stCondLst>
                                    <p:cond delay="0"/>
                                  </p:stCondLst>
                                  <p:childTnLst>
                                    <p:anim calcmode="lin" valueType="num">
                                      <p:cBhvr additive="base">
                                        <p:cTn id="601" dur="3500"/>
                                        <p:tgtEl>
                                          <p:spTgt spid="64"/>
                                        </p:tgtEl>
                                        <p:attrNameLst>
                                          <p:attrName>ppt_x</p:attrName>
                                        </p:attrNameLst>
                                      </p:cBhvr>
                                      <p:tavLst>
                                        <p:tav tm="0">
                                          <p:val>
                                            <p:strVal val="ppt_x"/>
                                          </p:val>
                                        </p:tav>
                                        <p:tav tm="100000">
                                          <p:val>
                                            <p:strVal val="ppt_x"/>
                                          </p:val>
                                        </p:tav>
                                      </p:tavLst>
                                    </p:anim>
                                    <p:anim calcmode="lin" valueType="num">
                                      <p:cBhvr additive="base">
                                        <p:cTn id="602" dur="3500"/>
                                        <p:tgtEl>
                                          <p:spTgt spid="64"/>
                                        </p:tgtEl>
                                        <p:attrNameLst>
                                          <p:attrName>ppt_y</p:attrName>
                                        </p:attrNameLst>
                                      </p:cBhvr>
                                      <p:tavLst>
                                        <p:tav tm="0">
                                          <p:val>
                                            <p:strVal val="ppt_y"/>
                                          </p:val>
                                        </p:tav>
                                        <p:tav tm="100000">
                                          <p:val>
                                            <p:strVal val="0-ppt_h/2"/>
                                          </p:val>
                                        </p:tav>
                                      </p:tavLst>
                                    </p:anim>
                                    <p:set>
                                      <p:cBhvr>
                                        <p:cTn id="603" dur="1" fill="hold">
                                          <p:stCondLst>
                                            <p:cond delay="3499"/>
                                          </p:stCondLst>
                                        </p:cTn>
                                        <p:tgtEl>
                                          <p:spTgt spid="64"/>
                                        </p:tgtEl>
                                        <p:attrNameLst>
                                          <p:attrName>style.visibility</p:attrName>
                                        </p:attrNameLst>
                                      </p:cBhvr>
                                      <p:to>
                                        <p:strVal val="hidden"/>
                                      </p:to>
                                    </p:set>
                                  </p:childTnLst>
                                </p:cTn>
                              </p:par>
                              <p:par>
                                <p:cTn id="604" presetID="2" presetClass="exit" presetSubtype="1" fill="hold" grpId="2" nodeType="withEffect">
                                  <p:stCondLst>
                                    <p:cond delay="0"/>
                                  </p:stCondLst>
                                  <p:childTnLst>
                                    <p:anim calcmode="lin" valueType="num">
                                      <p:cBhvr additive="base">
                                        <p:cTn id="605" dur="3500"/>
                                        <p:tgtEl>
                                          <p:spTgt spid="65"/>
                                        </p:tgtEl>
                                        <p:attrNameLst>
                                          <p:attrName>ppt_x</p:attrName>
                                        </p:attrNameLst>
                                      </p:cBhvr>
                                      <p:tavLst>
                                        <p:tav tm="0">
                                          <p:val>
                                            <p:strVal val="ppt_x"/>
                                          </p:val>
                                        </p:tav>
                                        <p:tav tm="100000">
                                          <p:val>
                                            <p:strVal val="ppt_x"/>
                                          </p:val>
                                        </p:tav>
                                      </p:tavLst>
                                    </p:anim>
                                    <p:anim calcmode="lin" valueType="num">
                                      <p:cBhvr additive="base">
                                        <p:cTn id="606" dur="3500"/>
                                        <p:tgtEl>
                                          <p:spTgt spid="65"/>
                                        </p:tgtEl>
                                        <p:attrNameLst>
                                          <p:attrName>ppt_y</p:attrName>
                                        </p:attrNameLst>
                                      </p:cBhvr>
                                      <p:tavLst>
                                        <p:tav tm="0">
                                          <p:val>
                                            <p:strVal val="ppt_y"/>
                                          </p:val>
                                        </p:tav>
                                        <p:tav tm="100000">
                                          <p:val>
                                            <p:strVal val="0-ppt_h/2"/>
                                          </p:val>
                                        </p:tav>
                                      </p:tavLst>
                                    </p:anim>
                                    <p:set>
                                      <p:cBhvr>
                                        <p:cTn id="607" dur="1" fill="hold">
                                          <p:stCondLst>
                                            <p:cond delay="3499"/>
                                          </p:stCondLst>
                                        </p:cTn>
                                        <p:tgtEl>
                                          <p:spTgt spid="65"/>
                                        </p:tgtEl>
                                        <p:attrNameLst>
                                          <p:attrName>style.visibility</p:attrName>
                                        </p:attrNameLst>
                                      </p:cBhvr>
                                      <p:to>
                                        <p:strVal val="hidden"/>
                                      </p:to>
                                    </p:set>
                                  </p:childTnLst>
                                </p:cTn>
                              </p:par>
                              <p:par>
                                <p:cTn id="608" presetID="2" presetClass="exit" presetSubtype="1" fill="hold" grpId="2" nodeType="withEffect">
                                  <p:stCondLst>
                                    <p:cond delay="0"/>
                                  </p:stCondLst>
                                  <p:childTnLst>
                                    <p:anim calcmode="lin" valueType="num">
                                      <p:cBhvr additive="base">
                                        <p:cTn id="609" dur="3500"/>
                                        <p:tgtEl>
                                          <p:spTgt spid="66"/>
                                        </p:tgtEl>
                                        <p:attrNameLst>
                                          <p:attrName>ppt_x</p:attrName>
                                        </p:attrNameLst>
                                      </p:cBhvr>
                                      <p:tavLst>
                                        <p:tav tm="0">
                                          <p:val>
                                            <p:strVal val="ppt_x"/>
                                          </p:val>
                                        </p:tav>
                                        <p:tav tm="100000">
                                          <p:val>
                                            <p:strVal val="ppt_x"/>
                                          </p:val>
                                        </p:tav>
                                      </p:tavLst>
                                    </p:anim>
                                    <p:anim calcmode="lin" valueType="num">
                                      <p:cBhvr additive="base">
                                        <p:cTn id="610" dur="3500"/>
                                        <p:tgtEl>
                                          <p:spTgt spid="66"/>
                                        </p:tgtEl>
                                        <p:attrNameLst>
                                          <p:attrName>ppt_y</p:attrName>
                                        </p:attrNameLst>
                                      </p:cBhvr>
                                      <p:tavLst>
                                        <p:tav tm="0">
                                          <p:val>
                                            <p:strVal val="ppt_y"/>
                                          </p:val>
                                        </p:tav>
                                        <p:tav tm="100000">
                                          <p:val>
                                            <p:strVal val="0-ppt_h/2"/>
                                          </p:val>
                                        </p:tav>
                                      </p:tavLst>
                                    </p:anim>
                                    <p:set>
                                      <p:cBhvr>
                                        <p:cTn id="611" dur="1" fill="hold">
                                          <p:stCondLst>
                                            <p:cond delay="3499"/>
                                          </p:stCondLst>
                                        </p:cTn>
                                        <p:tgtEl>
                                          <p:spTgt spid="66"/>
                                        </p:tgtEl>
                                        <p:attrNameLst>
                                          <p:attrName>style.visibility</p:attrName>
                                        </p:attrNameLst>
                                      </p:cBhvr>
                                      <p:to>
                                        <p:strVal val="hidden"/>
                                      </p:to>
                                    </p:set>
                                  </p:childTnLst>
                                </p:cTn>
                              </p:par>
                              <p:par>
                                <p:cTn id="612" presetID="21" presetClass="exit" presetSubtype="8" fill="hold" grpId="3" nodeType="withEffect">
                                  <p:stCondLst>
                                    <p:cond delay="0"/>
                                  </p:stCondLst>
                                  <p:childTnLst>
                                    <p:animEffect transition="out" filter="wheel(8)">
                                      <p:cBhvr>
                                        <p:cTn id="613" dur="12000"/>
                                        <p:tgtEl>
                                          <p:spTgt spid="6"/>
                                        </p:tgtEl>
                                      </p:cBhvr>
                                    </p:animEffect>
                                    <p:set>
                                      <p:cBhvr>
                                        <p:cTn id="614" dur="1" fill="hold">
                                          <p:stCondLst>
                                            <p:cond delay="11999"/>
                                          </p:stCondLst>
                                        </p:cTn>
                                        <p:tgtEl>
                                          <p:spTgt spid="6"/>
                                        </p:tgtEl>
                                        <p:attrNameLst>
                                          <p:attrName>style.visibility</p:attrName>
                                        </p:attrNameLst>
                                      </p:cBhvr>
                                      <p:to>
                                        <p:strVal val="hidden"/>
                                      </p:to>
                                    </p:set>
                                  </p:childTnLst>
                                </p:cTn>
                              </p:par>
                              <p:par>
                                <p:cTn id="615" presetID="21" presetClass="exit" presetSubtype="8" fill="hold" grpId="3" nodeType="withEffect">
                                  <p:stCondLst>
                                    <p:cond delay="0"/>
                                  </p:stCondLst>
                                  <p:childTnLst>
                                    <p:animEffect transition="out" filter="wheel(8)">
                                      <p:cBhvr>
                                        <p:cTn id="616" dur="12000"/>
                                        <p:tgtEl>
                                          <p:spTgt spid="7"/>
                                        </p:tgtEl>
                                      </p:cBhvr>
                                    </p:animEffect>
                                    <p:set>
                                      <p:cBhvr>
                                        <p:cTn id="617" dur="1" fill="hold">
                                          <p:stCondLst>
                                            <p:cond delay="11999"/>
                                          </p:stCondLst>
                                        </p:cTn>
                                        <p:tgtEl>
                                          <p:spTgt spid="7"/>
                                        </p:tgtEl>
                                        <p:attrNameLst>
                                          <p:attrName>style.visibility</p:attrName>
                                        </p:attrNameLst>
                                      </p:cBhvr>
                                      <p:to>
                                        <p:strVal val="hidden"/>
                                      </p:to>
                                    </p:set>
                                  </p:childTnLst>
                                </p:cTn>
                              </p:par>
                              <p:par>
                                <p:cTn id="618" presetID="21" presetClass="exit" presetSubtype="8" fill="hold" grpId="3" nodeType="withEffect">
                                  <p:stCondLst>
                                    <p:cond delay="0"/>
                                  </p:stCondLst>
                                  <p:childTnLst>
                                    <p:animEffect transition="out" filter="wheel(8)">
                                      <p:cBhvr>
                                        <p:cTn id="619" dur="12000"/>
                                        <p:tgtEl>
                                          <p:spTgt spid="9"/>
                                        </p:tgtEl>
                                      </p:cBhvr>
                                    </p:animEffect>
                                    <p:set>
                                      <p:cBhvr>
                                        <p:cTn id="620" dur="1" fill="hold">
                                          <p:stCondLst>
                                            <p:cond delay="11999"/>
                                          </p:stCondLst>
                                        </p:cTn>
                                        <p:tgtEl>
                                          <p:spTgt spid="9"/>
                                        </p:tgtEl>
                                        <p:attrNameLst>
                                          <p:attrName>style.visibility</p:attrName>
                                        </p:attrNameLst>
                                      </p:cBhvr>
                                      <p:to>
                                        <p:strVal val="hidden"/>
                                      </p:to>
                                    </p:set>
                                  </p:childTnLst>
                                </p:cTn>
                              </p:par>
                              <p:par>
                                <p:cTn id="621" presetID="21" presetClass="exit" presetSubtype="8" fill="hold" grpId="3" nodeType="withEffect">
                                  <p:stCondLst>
                                    <p:cond delay="0"/>
                                  </p:stCondLst>
                                  <p:childTnLst>
                                    <p:animEffect transition="out" filter="wheel(8)">
                                      <p:cBhvr>
                                        <p:cTn id="622" dur="12000"/>
                                        <p:tgtEl>
                                          <p:spTgt spid="10"/>
                                        </p:tgtEl>
                                      </p:cBhvr>
                                    </p:animEffect>
                                    <p:set>
                                      <p:cBhvr>
                                        <p:cTn id="623" dur="1" fill="hold">
                                          <p:stCondLst>
                                            <p:cond delay="11999"/>
                                          </p:stCondLst>
                                        </p:cTn>
                                        <p:tgtEl>
                                          <p:spTgt spid="10"/>
                                        </p:tgtEl>
                                        <p:attrNameLst>
                                          <p:attrName>style.visibility</p:attrName>
                                        </p:attrNameLst>
                                      </p:cBhvr>
                                      <p:to>
                                        <p:strVal val="hidden"/>
                                      </p:to>
                                    </p:set>
                                  </p:childTnLst>
                                </p:cTn>
                              </p:par>
                              <p:par>
                                <p:cTn id="624" presetID="21" presetClass="exit" presetSubtype="8" fill="hold" grpId="3" nodeType="withEffect">
                                  <p:stCondLst>
                                    <p:cond delay="0"/>
                                  </p:stCondLst>
                                  <p:childTnLst>
                                    <p:animEffect transition="out" filter="wheel(8)">
                                      <p:cBhvr>
                                        <p:cTn id="625" dur="12000"/>
                                        <p:tgtEl>
                                          <p:spTgt spid="11"/>
                                        </p:tgtEl>
                                      </p:cBhvr>
                                    </p:animEffect>
                                    <p:set>
                                      <p:cBhvr>
                                        <p:cTn id="626" dur="1" fill="hold">
                                          <p:stCondLst>
                                            <p:cond delay="11999"/>
                                          </p:stCondLst>
                                        </p:cTn>
                                        <p:tgtEl>
                                          <p:spTgt spid="11"/>
                                        </p:tgtEl>
                                        <p:attrNameLst>
                                          <p:attrName>style.visibility</p:attrName>
                                        </p:attrNameLst>
                                      </p:cBhvr>
                                      <p:to>
                                        <p:strVal val="hidden"/>
                                      </p:to>
                                    </p:set>
                                  </p:childTnLst>
                                </p:cTn>
                              </p:par>
                              <p:par>
                                <p:cTn id="627" presetID="21" presetClass="exit" presetSubtype="8" fill="hold" grpId="3" nodeType="withEffect">
                                  <p:stCondLst>
                                    <p:cond delay="0"/>
                                  </p:stCondLst>
                                  <p:childTnLst>
                                    <p:animEffect transition="out" filter="wheel(8)">
                                      <p:cBhvr>
                                        <p:cTn id="628" dur="12000"/>
                                        <p:tgtEl>
                                          <p:spTgt spid="12"/>
                                        </p:tgtEl>
                                      </p:cBhvr>
                                    </p:animEffect>
                                    <p:set>
                                      <p:cBhvr>
                                        <p:cTn id="629" dur="1" fill="hold">
                                          <p:stCondLst>
                                            <p:cond delay="11999"/>
                                          </p:stCondLst>
                                        </p:cTn>
                                        <p:tgtEl>
                                          <p:spTgt spid="12"/>
                                        </p:tgtEl>
                                        <p:attrNameLst>
                                          <p:attrName>style.visibility</p:attrName>
                                        </p:attrNameLst>
                                      </p:cBhvr>
                                      <p:to>
                                        <p:strVal val="hidden"/>
                                      </p:to>
                                    </p:set>
                                  </p:childTnLst>
                                </p:cTn>
                              </p:par>
                              <p:par>
                                <p:cTn id="630" presetID="21" presetClass="exit" presetSubtype="8" fill="hold" grpId="3" nodeType="withEffect">
                                  <p:stCondLst>
                                    <p:cond delay="0"/>
                                  </p:stCondLst>
                                  <p:childTnLst>
                                    <p:animEffect transition="out" filter="wheel(8)">
                                      <p:cBhvr>
                                        <p:cTn id="631" dur="12000"/>
                                        <p:tgtEl>
                                          <p:spTgt spid="13"/>
                                        </p:tgtEl>
                                      </p:cBhvr>
                                    </p:animEffect>
                                    <p:set>
                                      <p:cBhvr>
                                        <p:cTn id="632" dur="1" fill="hold">
                                          <p:stCondLst>
                                            <p:cond delay="11999"/>
                                          </p:stCondLst>
                                        </p:cTn>
                                        <p:tgtEl>
                                          <p:spTgt spid="13"/>
                                        </p:tgtEl>
                                        <p:attrNameLst>
                                          <p:attrName>style.visibility</p:attrName>
                                        </p:attrNameLst>
                                      </p:cBhvr>
                                      <p:to>
                                        <p:strVal val="hidden"/>
                                      </p:to>
                                    </p:set>
                                  </p:childTnLst>
                                </p:cTn>
                              </p:par>
                              <p:par>
                                <p:cTn id="633" presetID="21" presetClass="exit" presetSubtype="8" fill="hold" grpId="3" nodeType="withEffect">
                                  <p:stCondLst>
                                    <p:cond delay="0"/>
                                  </p:stCondLst>
                                  <p:childTnLst>
                                    <p:animEffect transition="out" filter="wheel(8)">
                                      <p:cBhvr>
                                        <p:cTn id="634" dur="12000"/>
                                        <p:tgtEl>
                                          <p:spTgt spid="14"/>
                                        </p:tgtEl>
                                      </p:cBhvr>
                                    </p:animEffect>
                                    <p:set>
                                      <p:cBhvr>
                                        <p:cTn id="635" dur="1" fill="hold">
                                          <p:stCondLst>
                                            <p:cond delay="11999"/>
                                          </p:stCondLst>
                                        </p:cTn>
                                        <p:tgtEl>
                                          <p:spTgt spid="14"/>
                                        </p:tgtEl>
                                        <p:attrNameLst>
                                          <p:attrName>style.visibility</p:attrName>
                                        </p:attrNameLst>
                                      </p:cBhvr>
                                      <p:to>
                                        <p:strVal val="hidden"/>
                                      </p:to>
                                    </p:set>
                                  </p:childTnLst>
                                </p:cTn>
                              </p:par>
                              <p:par>
                                <p:cTn id="636" presetID="21" presetClass="exit" presetSubtype="8" fill="hold" grpId="3" nodeType="withEffect">
                                  <p:stCondLst>
                                    <p:cond delay="0"/>
                                  </p:stCondLst>
                                  <p:childTnLst>
                                    <p:animEffect transition="out" filter="wheel(8)">
                                      <p:cBhvr>
                                        <p:cTn id="637" dur="12000"/>
                                        <p:tgtEl>
                                          <p:spTgt spid="15"/>
                                        </p:tgtEl>
                                      </p:cBhvr>
                                    </p:animEffect>
                                    <p:set>
                                      <p:cBhvr>
                                        <p:cTn id="638" dur="1" fill="hold">
                                          <p:stCondLst>
                                            <p:cond delay="11999"/>
                                          </p:stCondLst>
                                        </p:cTn>
                                        <p:tgtEl>
                                          <p:spTgt spid="15"/>
                                        </p:tgtEl>
                                        <p:attrNameLst>
                                          <p:attrName>style.visibility</p:attrName>
                                        </p:attrNameLst>
                                      </p:cBhvr>
                                      <p:to>
                                        <p:strVal val="hidden"/>
                                      </p:to>
                                    </p:set>
                                  </p:childTnLst>
                                </p:cTn>
                              </p:par>
                              <p:par>
                                <p:cTn id="639" presetID="21" presetClass="exit" presetSubtype="8" fill="hold" grpId="3" nodeType="withEffect">
                                  <p:stCondLst>
                                    <p:cond delay="0"/>
                                  </p:stCondLst>
                                  <p:childTnLst>
                                    <p:animEffect transition="out" filter="wheel(8)">
                                      <p:cBhvr>
                                        <p:cTn id="640" dur="12000"/>
                                        <p:tgtEl>
                                          <p:spTgt spid="16"/>
                                        </p:tgtEl>
                                      </p:cBhvr>
                                    </p:animEffect>
                                    <p:set>
                                      <p:cBhvr>
                                        <p:cTn id="641" dur="1" fill="hold">
                                          <p:stCondLst>
                                            <p:cond delay="11999"/>
                                          </p:stCondLst>
                                        </p:cTn>
                                        <p:tgtEl>
                                          <p:spTgt spid="16"/>
                                        </p:tgtEl>
                                        <p:attrNameLst>
                                          <p:attrName>style.visibility</p:attrName>
                                        </p:attrNameLst>
                                      </p:cBhvr>
                                      <p:to>
                                        <p:strVal val="hidden"/>
                                      </p:to>
                                    </p:set>
                                  </p:childTnLst>
                                </p:cTn>
                              </p:par>
                              <p:par>
                                <p:cTn id="642" presetID="21" presetClass="exit" presetSubtype="8" fill="hold" grpId="3" nodeType="withEffect">
                                  <p:stCondLst>
                                    <p:cond delay="0"/>
                                  </p:stCondLst>
                                  <p:childTnLst>
                                    <p:animEffect transition="out" filter="wheel(8)">
                                      <p:cBhvr>
                                        <p:cTn id="643" dur="12000"/>
                                        <p:tgtEl>
                                          <p:spTgt spid="17"/>
                                        </p:tgtEl>
                                      </p:cBhvr>
                                    </p:animEffect>
                                    <p:set>
                                      <p:cBhvr>
                                        <p:cTn id="644" dur="1" fill="hold">
                                          <p:stCondLst>
                                            <p:cond delay="11999"/>
                                          </p:stCondLst>
                                        </p:cTn>
                                        <p:tgtEl>
                                          <p:spTgt spid="17"/>
                                        </p:tgtEl>
                                        <p:attrNameLst>
                                          <p:attrName>style.visibility</p:attrName>
                                        </p:attrNameLst>
                                      </p:cBhvr>
                                      <p:to>
                                        <p:strVal val="hidden"/>
                                      </p:to>
                                    </p:set>
                                  </p:childTnLst>
                                </p:cTn>
                              </p:par>
                              <p:par>
                                <p:cTn id="645" presetID="21" presetClass="exit" presetSubtype="8" fill="hold" grpId="3" nodeType="withEffect">
                                  <p:stCondLst>
                                    <p:cond delay="0"/>
                                  </p:stCondLst>
                                  <p:childTnLst>
                                    <p:animEffect transition="out" filter="wheel(8)">
                                      <p:cBhvr>
                                        <p:cTn id="646" dur="12000"/>
                                        <p:tgtEl>
                                          <p:spTgt spid="18"/>
                                        </p:tgtEl>
                                      </p:cBhvr>
                                    </p:animEffect>
                                    <p:set>
                                      <p:cBhvr>
                                        <p:cTn id="647" dur="1" fill="hold">
                                          <p:stCondLst>
                                            <p:cond delay="11999"/>
                                          </p:stCondLst>
                                        </p:cTn>
                                        <p:tgtEl>
                                          <p:spTgt spid="18"/>
                                        </p:tgtEl>
                                        <p:attrNameLst>
                                          <p:attrName>style.visibility</p:attrName>
                                        </p:attrNameLst>
                                      </p:cBhvr>
                                      <p:to>
                                        <p:strVal val="hidden"/>
                                      </p:to>
                                    </p:set>
                                  </p:childTnLst>
                                </p:cTn>
                              </p:par>
                              <p:par>
                                <p:cTn id="648" presetID="21" presetClass="exit" presetSubtype="8" fill="hold" grpId="3" nodeType="withEffect">
                                  <p:stCondLst>
                                    <p:cond delay="0"/>
                                  </p:stCondLst>
                                  <p:childTnLst>
                                    <p:animEffect transition="out" filter="wheel(8)">
                                      <p:cBhvr>
                                        <p:cTn id="649" dur="12000"/>
                                        <p:tgtEl>
                                          <p:spTgt spid="19"/>
                                        </p:tgtEl>
                                      </p:cBhvr>
                                    </p:animEffect>
                                    <p:set>
                                      <p:cBhvr>
                                        <p:cTn id="650" dur="1" fill="hold">
                                          <p:stCondLst>
                                            <p:cond delay="11999"/>
                                          </p:stCondLst>
                                        </p:cTn>
                                        <p:tgtEl>
                                          <p:spTgt spid="19"/>
                                        </p:tgtEl>
                                        <p:attrNameLst>
                                          <p:attrName>style.visibility</p:attrName>
                                        </p:attrNameLst>
                                      </p:cBhvr>
                                      <p:to>
                                        <p:strVal val="hidden"/>
                                      </p:to>
                                    </p:set>
                                  </p:childTnLst>
                                </p:cTn>
                              </p:par>
                              <p:par>
                                <p:cTn id="651" presetID="21" presetClass="exit" presetSubtype="8" fill="hold" grpId="3" nodeType="withEffect">
                                  <p:stCondLst>
                                    <p:cond delay="0"/>
                                  </p:stCondLst>
                                  <p:childTnLst>
                                    <p:animEffect transition="out" filter="wheel(8)">
                                      <p:cBhvr>
                                        <p:cTn id="652" dur="12000"/>
                                        <p:tgtEl>
                                          <p:spTgt spid="20"/>
                                        </p:tgtEl>
                                      </p:cBhvr>
                                    </p:animEffect>
                                    <p:set>
                                      <p:cBhvr>
                                        <p:cTn id="653" dur="1" fill="hold">
                                          <p:stCondLst>
                                            <p:cond delay="11999"/>
                                          </p:stCondLst>
                                        </p:cTn>
                                        <p:tgtEl>
                                          <p:spTgt spid="20"/>
                                        </p:tgtEl>
                                        <p:attrNameLst>
                                          <p:attrName>style.visibility</p:attrName>
                                        </p:attrNameLst>
                                      </p:cBhvr>
                                      <p:to>
                                        <p:strVal val="hidden"/>
                                      </p:to>
                                    </p:set>
                                  </p:childTnLst>
                                </p:cTn>
                              </p:par>
                              <p:par>
                                <p:cTn id="654" presetID="21" presetClass="exit" presetSubtype="8" fill="hold" grpId="3" nodeType="withEffect">
                                  <p:stCondLst>
                                    <p:cond delay="0"/>
                                  </p:stCondLst>
                                  <p:childTnLst>
                                    <p:animEffect transition="out" filter="wheel(8)">
                                      <p:cBhvr>
                                        <p:cTn id="655" dur="12000"/>
                                        <p:tgtEl>
                                          <p:spTgt spid="21"/>
                                        </p:tgtEl>
                                      </p:cBhvr>
                                    </p:animEffect>
                                    <p:set>
                                      <p:cBhvr>
                                        <p:cTn id="656" dur="1" fill="hold">
                                          <p:stCondLst>
                                            <p:cond delay="11999"/>
                                          </p:stCondLst>
                                        </p:cTn>
                                        <p:tgtEl>
                                          <p:spTgt spid="21"/>
                                        </p:tgtEl>
                                        <p:attrNameLst>
                                          <p:attrName>style.visibility</p:attrName>
                                        </p:attrNameLst>
                                      </p:cBhvr>
                                      <p:to>
                                        <p:strVal val="hidden"/>
                                      </p:to>
                                    </p:set>
                                  </p:childTnLst>
                                </p:cTn>
                              </p:par>
                              <p:par>
                                <p:cTn id="657" presetID="21" presetClass="exit" presetSubtype="8" fill="hold" grpId="3" nodeType="withEffect">
                                  <p:stCondLst>
                                    <p:cond delay="0"/>
                                  </p:stCondLst>
                                  <p:childTnLst>
                                    <p:animEffect transition="out" filter="wheel(8)">
                                      <p:cBhvr>
                                        <p:cTn id="658" dur="12000"/>
                                        <p:tgtEl>
                                          <p:spTgt spid="22"/>
                                        </p:tgtEl>
                                      </p:cBhvr>
                                    </p:animEffect>
                                    <p:set>
                                      <p:cBhvr>
                                        <p:cTn id="659" dur="1" fill="hold">
                                          <p:stCondLst>
                                            <p:cond delay="11999"/>
                                          </p:stCondLst>
                                        </p:cTn>
                                        <p:tgtEl>
                                          <p:spTgt spid="22"/>
                                        </p:tgtEl>
                                        <p:attrNameLst>
                                          <p:attrName>style.visibility</p:attrName>
                                        </p:attrNameLst>
                                      </p:cBhvr>
                                      <p:to>
                                        <p:strVal val="hidden"/>
                                      </p:to>
                                    </p:set>
                                  </p:childTnLst>
                                </p:cTn>
                              </p:par>
                              <p:par>
                                <p:cTn id="660" presetID="21" presetClass="exit" presetSubtype="8" fill="hold" grpId="3" nodeType="withEffect">
                                  <p:stCondLst>
                                    <p:cond delay="0"/>
                                  </p:stCondLst>
                                  <p:childTnLst>
                                    <p:animEffect transition="out" filter="wheel(8)">
                                      <p:cBhvr>
                                        <p:cTn id="661" dur="12000"/>
                                        <p:tgtEl>
                                          <p:spTgt spid="23"/>
                                        </p:tgtEl>
                                      </p:cBhvr>
                                    </p:animEffect>
                                    <p:set>
                                      <p:cBhvr>
                                        <p:cTn id="662" dur="1" fill="hold">
                                          <p:stCondLst>
                                            <p:cond delay="11999"/>
                                          </p:stCondLst>
                                        </p:cTn>
                                        <p:tgtEl>
                                          <p:spTgt spid="23"/>
                                        </p:tgtEl>
                                        <p:attrNameLst>
                                          <p:attrName>style.visibility</p:attrName>
                                        </p:attrNameLst>
                                      </p:cBhvr>
                                      <p:to>
                                        <p:strVal val="hidden"/>
                                      </p:to>
                                    </p:set>
                                  </p:childTnLst>
                                </p:cTn>
                              </p:par>
                              <p:par>
                                <p:cTn id="663" presetID="21" presetClass="exit" presetSubtype="8" fill="hold" grpId="3" nodeType="withEffect">
                                  <p:stCondLst>
                                    <p:cond delay="0"/>
                                  </p:stCondLst>
                                  <p:childTnLst>
                                    <p:animEffect transition="out" filter="wheel(8)">
                                      <p:cBhvr>
                                        <p:cTn id="664" dur="12000"/>
                                        <p:tgtEl>
                                          <p:spTgt spid="24"/>
                                        </p:tgtEl>
                                      </p:cBhvr>
                                    </p:animEffect>
                                    <p:set>
                                      <p:cBhvr>
                                        <p:cTn id="665" dur="1" fill="hold">
                                          <p:stCondLst>
                                            <p:cond delay="11999"/>
                                          </p:stCondLst>
                                        </p:cTn>
                                        <p:tgtEl>
                                          <p:spTgt spid="24"/>
                                        </p:tgtEl>
                                        <p:attrNameLst>
                                          <p:attrName>style.visibility</p:attrName>
                                        </p:attrNameLst>
                                      </p:cBhvr>
                                      <p:to>
                                        <p:strVal val="hidden"/>
                                      </p:to>
                                    </p:set>
                                  </p:childTnLst>
                                </p:cTn>
                              </p:par>
                              <p:par>
                                <p:cTn id="666" presetID="21" presetClass="exit" presetSubtype="8" fill="hold" grpId="3" nodeType="withEffect">
                                  <p:stCondLst>
                                    <p:cond delay="0"/>
                                  </p:stCondLst>
                                  <p:childTnLst>
                                    <p:animEffect transition="out" filter="wheel(8)">
                                      <p:cBhvr>
                                        <p:cTn id="667" dur="12000"/>
                                        <p:tgtEl>
                                          <p:spTgt spid="25"/>
                                        </p:tgtEl>
                                      </p:cBhvr>
                                    </p:animEffect>
                                    <p:set>
                                      <p:cBhvr>
                                        <p:cTn id="668" dur="1" fill="hold">
                                          <p:stCondLst>
                                            <p:cond delay="11999"/>
                                          </p:stCondLst>
                                        </p:cTn>
                                        <p:tgtEl>
                                          <p:spTgt spid="25"/>
                                        </p:tgtEl>
                                        <p:attrNameLst>
                                          <p:attrName>style.visibility</p:attrName>
                                        </p:attrNameLst>
                                      </p:cBhvr>
                                      <p:to>
                                        <p:strVal val="hidden"/>
                                      </p:to>
                                    </p:set>
                                  </p:childTnLst>
                                </p:cTn>
                              </p:par>
                              <p:par>
                                <p:cTn id="669" presetID="21" presetClass="exit" presetSubtype="8" fill="hold" grpId="3" nodeType="withEffect">
                                  <p:stCondLst>
                                    <p:cond delay="0"/>
                                  </p:stCondLst>
                                  <p:childTnLst>
                                    <p:animEffect transition="out" filter="wheel(8)">
                                      <p:cBhvr>
                                        <p:cTn id="670" dur="12000"/>
                                        <p:tgtEl>
                                          <p:spTgt spid="26"/>
                                        </p:tgtEl>
                                      </p:cBhvr>
                                    </p:animEffect>
                                    <p:set>
                                      <p:cBhvr>
                                        <p:cTn id="671" dur="1" fill="hold">
                                          <p:stCondLst>
                                            <p:cond delay="11999"/>
                                          </p:stCondLst>
                                        </p:cTn>
                                        <p:tgtEl>
                                          <p:spTgt spid="26"/>
                                        </p:tgtEl>
                                        <p:attrNameLst>
                                          <p:attrName>style.visibility</p:attrName>
                                        </p:attrNameLst>
                                      </p:cBhvr>
                                      <p:to>
                                        <p:strVal val="hidden"/>
                                      </p:to>
                                    </p:set>
                                  </p:childTnLst>
                                </p:cTn>
                              </p:par>
                              <p:par>
                                <p:cTn id="672" presetID="21" presetClass="exit" presetSubtype="8" fill="hold" grpId="3" nodeType="withEffect">
                                  <p:stCondLst>
                                    <p:cond delay="0"/>
                                  </p:stCondLst>
                                  <p:childTnLst>
                                    <p:animEffect transition="out" filter="wheel(8)">
                                      <p:cBhvr>
                                        <p:cTn id="673" dur="12000"/>
                                        <p:tgtEl>
                                          <p:spTgt spid="27"/>
                                        </p:tgtEl>
                                      </p:cBhvr>
                                    </p:animEffect>
                                    <p:set>
                                      <p:cBhvr>
                                        <p:cTn id="674" dur="1" fill="hold">
                                          <p:stCondLst>
                                            <p:cond delay="11999"/>
                                          </p:stCondLst>
                                        </p:cTn>
                                        <p:tgtEl>
                                          <p:spTgt spid="27"/>
                                        </p:tgtEl>
                                        <p:attrNameLst>
                                          <p:attrName>style.visibility</p:attrName>
                                        </p:attrNameLst>
                                      </p:cBhvr>
                                      <p:to>
                                        <p:strVal val="hidden"/>
                                      </p:to>
                                    </p:set>
                                  </p:childTnLst>
                                </p:cTn>
                              </p:par>
                              <p:par>
                                <p:cTn id="675" presetID="21" presetClass="exit" presetSubtype="8" fill="hold" grpId="3" nodeType="withEffect">
                                  <p:stCondLst>
                                    <p:cond delay="0"/>
                                  </p:stCondLst>
                                  <p:childTnLst>
                                    <p:animEffect transition="out" filter="wheel(8)">
                                      <p:cBhvr>
                                        <p:cTn id="676" dur="12000"/>
                                        <p:tgtEl>
                                          <p:spTgt spid="28"/>
                                        </p:tgtEl>
                                      </p:cBhvr>
                                    </p:animEffect>
                                    <p:set>
                                      <p:cBhvr>
                                        <p:cTn id="677" dur="1" fill="hold">
                                          <p:stCondLst>
                                            <p:cond delay="11999"/>
                                          </p:stCondLst>
                                        </p:cTn>
                                        <p:tgtEl>
                                          <p:spTgt spid="28"/>
                                        </p:tgtEl>
                                        <p:attrNameLst>
                                          <p:attrName>style.visibility</p:attrName>
                                        </p:attrNameLst>
                                      </p:cBhvr>
                                      <p:to>
                                        <p:strVal val="hidden"/>
                                      </p:to>
                                    </p:set>
                                  </p:childTnLst>
                                </p:cTn>
                              </p:par>
                              <p:par>
                                <p:cTn id="678" presetID="21" presetClass="exit" presetSubtype="8" fill="hold" grpId="3" nodeType="withEffect">
                                  <p:stCondLst>
                                    <p:cond delay="0"/>
                                  </p:stCondLst>
                                  <p:childTnLst>
                                    <p:animEffect transition="out" filter="wheel(8)">
                                      <p:cBhvr>
                                        <p:cTn id="679" dur="12000"/>
                                        <p:tgtEl>
                                          <p:spTgt spid="29"/>
                                        </p:tgtEl>
                                      </p:cBhvr>
                                    </p:animEffect>
                                    <p:set>
                                      <p:cBhvr>
                                        <p:cTn id="680" dur="1" fill="hold">
                                          <p:stCondLst>
                                            <p:cond delay="11999"/>
                                          </p:stCondLst>
                                        </p:cTn>
                                        <p:tgtEl>
                                          <p:spTgt spid="29"/>
                                        </p:tgtEl>
                                        <p:attrNameLst>
                                          <p:attrName>style.visibility</p:attrName>
                                        </p:attrNameLst>
                                      </p:cBhvr>
                                      <p:to>
                                        <p:strVal val="hidden"/>
                                      </p:to>
                                    </p:set>
                                  </p:childTnLst>
                                </p:cTn>
                              </p:par>
                              <p:par>
                                <p:cTn id="681" presetID="21" presetClass="exit" presetSubtype="8" fill="hold" grpId="3" nodeType="withEffect">
                                  <p:stCondLst>
                                    <p:cond delay="0"/>
                                  </p:stCondLst>
                                  <p:childTnLst>
                                    <p:animEffect transition="out" filter="wheel(8)">
                                      <p:cBhvr>
                                        <p:cTn id="682" dur="12000"/>
                                        <p:tgtEl>
                                          <p:spTgt spid="30"/>
                                        </p:tgtEl>
                                      </p:cBhvr>
                                    </p:animEffect>
                                    <p:set>
                                      <p:cBhvr>
                                        <p:cTn id="683" dur="1" fill="hold">
                                          <p:stCondLst>
                                            <p:cond delay="11999"/>
                                          </p:stCondLst>
                                        </p:cTn>
                                        <p:tgtEl>
                                          <p:spTgt spid="30"/>
                                        </p:tgtEl>
                                        <p:attrNameLst>
                                          <p:attrName>style.visibility</p:attrName>
                                        </p:attrNameLst>
                                      </p:cBhvr>
                                      <p:to>
                                        <p:strVal val="hidden"/>
                                      </p:to>
                                    </p:set>
                                  </p:childTnLst>
                                </p:cTn>
                              </p:par>
                              <p:par>
                                <p:cTn id="684" presetID="21" presetClass="exit" presetSubtype="8" fill="hold" grpId="3" nodeType="withEffect">
                                  <p:stCondLst>
                                    <p:cond delay="0"/>
                                  </p:stCondLst>
                                  <p:childTnLst>
                                    <p:animEffect transition="out" filter="wheel(8)">
                                      <p:cBhvr>
                                        <p:cTn id="685" dur="12000"/>
                                        <p:tgtEl>
                                          <p:spTgt spid="31"/>
                                        </p:tgtEl>
                                      </p:cBhvr>
                                    </p:animEffect>
                                    <p:set>
                                      <p:cBhvr>
                                        <p:cTn id="686" dur="1" fill="hold">
                                          <p:stCondLst>
                                            <p:cond delay="11999"/>
                                          </p:stCondLst>
                                        </p:cTn>
                                        <p:tgtEl>
                                          <p:spTgt spid="31"/>
                                        </p:tgtEl>
                                        <p:attrNameLst>
                                          <p:attrName>style.visibility</p:attrName>
                                        </p:attrNameLst>
                                      </p:cBhvr>
                                      <p:to>
                                        <p:strVal val="hidden"/>
                                      </p:to>
                                    </p:set>
                                  </p:childTnLst>
                                </p:cTn>
                              </p:par>
                              <p:par>
                                <p:cTn id="687" presetID="21" presetClass="exit" presetSubtype="8" fill="hold" grpId="3" nodeType="withEffect">
                                  <p:stCondLst>
                                    <p:cond delay="0"/>
                                  </p:stCondLst>
                                  <p:childTnLst>
                                    <p:animEffect transition="out" filter="wheel(8)">
                                      <p:cBhvr>
                                        <p:cTn id="688" dur="12000"/>
                                        <p:tgtEl>
                                          <p:spTgt spid="32"/>
                                        </p:tgtEl>
                                      </p:cBhvr>
                                    </p:animEffect>
                                    <p:set>
                                      <p:cBhvr>
                                        <p:cTn id="689" dur="1" fill="hold">
                                          <p:stCondLst>
                                            <p:cond delay="11999"/>
                                          </p:stCondLst>
                                        </p:cTn>
                                        <p:tgtEl>
                                          <p:spTgt spid="32"/>
                                        </p:tgtEl>
                                        <p:attrNameLst>
                                          <p:attrName>style.visibility</p:attrName>
                                        </p:attrNameLst>
                                      </p:cBhvr>
                                      <p:to>
                                        <p:strVal val="hidden"/>
                                      </p:to>
                                    </p:set>
                                  </p:childTnLst>
                                </p:cTn>
                              </p:par>
                              <p:par>
                                <p:cTn id="690" presetID="21" presetClass="exit" presetSubtype="8" fill="hold" grpId="3" nodeType="withEffect">
                                  <p:stCondLst>
                                    <p:cond delay="0"/>
                                  </p:stCondLst>
                                  <p:childTnLst>
                                    <p:animEffect transition="out" filter="wheel(8)">
                                      <p:cBhvr>
                                        <p:cTn id="691" dur="12000"/>
                                        <p:tgtEl>
                                          <p:spTgt spid="33"/>
                                        </p:tgtEl>
                                      </p:cBhvr>
                                    </p:animEffect>
                                    <p:set>
                                      <p:cBhvr>
                                        <p:cTn id="692" dur="1" fill="hold">
                                          <p:stCondLst>
                                            <p:cond delay="11999"/>
                                          </p:stCondLst>
                                        </p:cTn>
                                        <p:tgtEl>
                                          <p:spTgt spid="33"/>
                                        </p:tgtEl>
                                        <p:attrNameLst>
                                          <p:attrName>style.visibility</p:attrName>
                                        </p:attrNameLst>
                                      </p:cBhvr>
                                      <p:to>
                                        <p:strVal val="hidden"/>
                                      </p:to>
                                    </p:set>
                                  </p:childTnLst>
                                </p:cTn>
                              </p:par>
                              <p:par>
                                <p:cTn id="693" presetID="21" presetClass="exit" presetSubtype="8" fill="hold" grpId="3" nodeType="withEffect">
                                  <p:stCondLst>
                                    <p:cond delay="0"/>
                                  </p:stCondLst>
                                  <p:childTnLst>
                                    <p:animEffect transition="out" filter="wheel(8)">
                                      <p:cBhvr>
                                        <p:cTn id="694" dur="12000"/>
                                        <p:tgtEl>
                                          <p:spTgt spid="34"/>
                                        </p:tgtEl>
                                      </p:cBhvr>
                                    </p:animEffect>
                                    <p:set>
                                      <p:cBhvr>
                                        <p:cTn id="695" dur="1" fill="hold">
                                          <p:stCondLst>
                                            <p:cond delay="11999"/>
                                          </p:stCondLst>
                                        </p:cTn>
                                        <p:tgtEl>
                                          <p:spTgt spid="34"/>
                                        </p:tgtEl>
                                        <p:attrNameLst>
                                          <p:attrName>style.visibility</p:attrName>
                                        </p:attrNameLst>
                                      </p:cBhvr>
                                      <p:to>
                                        <p:strVal val="hidden"/>
                                      </p:to>
                                    </p:set>
                                  </p:childTnLst>
                                </p:cTn>
                              </p:par>
                              <p:par>
                                <p:cTn id="696" presetID="21" presetClass="exit" presetSubtype="8" fill="hold" grpId="3" nodeType="withEffect">
                                  <p:stCondLst>
                                    <p:cond delay="0"/>
                                  </p:stCondLst>
                                  <p:childTnLst>
                                    <p:animEffect transition="out" filter="wheel(8)">
                                      <p:cBhvr>
                                        <p:cTn id="697" dur="12000"/>
                                        <p:tgtEl>
                                          <p:spTgt spid="35"/>
                                        </p:tgtEl>
                                      </p:cBhvr>
                                    </p:animEffect>
                                    <p:set>
                                      <p:cBhvr>
                                        <p:cTn id="698" dur="1" fill="hold">
                                          <p:stCondLst>
                                            <p:cond delay="11999"/>
                                          </p:stCondLst>
                                        </p:cTn>
                                        <p:tgtEl>
                                          <p:spTgt spid="35"/>
                                        </p:tgtEl>
                                        <p:attrNameLst>
                                          <p:attrName>style.visibility</p:attrName>
                                        </p:attrNameLst>
                                      </p:cBhvr>
                                      <p:to>
                                        <p:strVal val="hidden"/>
                                      </p:to>
                                    </p:set>
                                  </p:childTnLst>
                                </p:cTn>
                              </p:par>
                              <p:par>
                                <p:cTn id="699" presetID="21" presetClass="exit" presetSubtype="8" fill="hold" grpId="3" nodeType="withEffect">
                                  <p:stCondLst>
                                    <p:cond delay="0"/>
                                  </p:stCondLst>
                                  <p:childTnLst>
                                    <p:animEffect transition="out" filter="wheel(8)">
                                      <p:cBhvr>
                                        <p:cTn id="700" dur="12000"/>
                                        <p:tgtEl>
                                          <p:spTgt spid="36"/>
                                        </p:tgtEl>
                                      </p:cBhvr>
                                    </p:animEffect>
                                    <p:set>
                                      <p:cBhvr>
                                        <p:cTn id="701" dur="1" fill="hold">
                                          <p:stCondLst>
                                            <p:cond delay="11999"/>
                                          </p:stCondLst>
                                        </p:cTn>
                                        <p:tgtEl>
                                          <p:spTgt spid="36"/>
                                        </p:tgtEl>
                                        <p:attrNameLst>
                                          <p:attrName>style.visibility</p:attrName>
                                        </p:attrNameLst>
                                      </p:cBhvr>
                                      <p:to>
                                        <p:strVal val="hidden"/>
                                      </p:to>
                                    </p:set>
                                  </p:childTnLst>
                                </p:cTn>
                              </p:par>
                              <p:par>
                                <p:cTn id="702" presetID="21" presetClass="exit" presetSubtype="8" fill="hold" grpId="3" nodeType="withEffect">
                                  <p:stCondLst>
                                    <p:cond delay="0"/>
                                  </p:stCondLst>
                                  <p:childTnLst>
                                    <p:animEffect transition="out" filter="wheel(8)">
                                      <p:cBhvr>
                                        <p:cTn id="703" dur="12000"/>
                                        <p:tgtEl>
                                          <p:spTgt spid="37"/>
                                        </p:tgtEl>
                                      </p:cBhvr>
                                    </p:animEffect>
                                    <p:set>
                                      <p:cBhvr>
                                        <p:cTn id="704" dur="1" fill="hold">
                                          <p:stCondLst>
                                            <p:cond delay="11999"/>
                                          </p:stCondLst>
                                        </p:cTn>
                                        <p:tgtEl>
                                          <p:spTgt spid="37"/>
                                        </p:tgtEl>
                                        <p:attrNameLst>
                                          <p:attrName>style.visibility</p:attrName>
                                        </p:attrNameLst>
                                      </p:cBhvr>
                                      <p:to>
                                        <p:strVal val="hidden"/>
                                      </p:to>
                                    </p:set>
                                  </p:childTnLst>
                                </p:cTn>
                              </p:par>
                              <p:par>
                                <p:cTn id="705" presetID="21" presetClass="exit" presetSubtype="8" fill="hold" grpId="3" nodeType="withEffect">
                                  <p:stCondLst>
                                    <p:cond delay="0"/>
                                  </p:stCondLst>
                                  <p:childTnLst>
                                    <p:animEffect transition="out" filter="wheel(8)">
                                      <p:cBhvr>
                                        <p:cTn id="706" dur="12000"/>
                                        <p:tgtEl>
                                          <p:spTgt spid="38"/>
                                        </p:tgtEl>
                                      </p:cBhvr>
                                    </p:animEffect>
                                    <p:set>
                                      <p:cBhvr>
                                        <p:cTn id="707" dur="1" fill="hold">
                                          <p:stCondLst>
                                            <p:cond delay="11999"/>
                                          </p:stCondLst>
                                        </p:cTn>
                                        <p:tgtEl>
                                          <p:spTgt spid="38"/>
                                        </p:tgtEl>
                                        <p:attrNameLst>
                                          <p:attrName>style.visibility</p:attrName>
                                        </p:attrNameLst>
                                      </p:cBhvr>
                                      <p:to>
                                        <p:strVal val="hidden"/>
                                      </p:to>
                                    </p:set>
                                  </p:childTnLst>
                                </p:cTn>
                              </p:par>
                              <p:par>
                                <p:cTn id="708" presetID="21" presetClass="exit" presetSubtype="8" fill="hold" grpId="3" nodeType="withEffect">
                                  <p:stCondLst>
                                    <p:cond delay="0"/>
                                  </p:stCondLst>
                                  <p:childTnLst>
                                    <p:animEffect transition="out" filter="wheel(8)">
                                      <p:cBhvr>
                                        <p:cTn id="709" dur="12000"/>
                                        <p:tgtEl>
                                          <p:spTgt spid="39"/>
                                        </p:tgtEl>
                                      </p:cBhvr>
                                    </p:animEffect>
                                    <p:set>
                                      <p:cBhvr>
                                        <p:cTn id="710" dur="1" fill="hold">
                                          <p:stCondLst>
                                            <p:cond delay="11999"/>
                                          </p:stCondLst>
                                        </p:cTn>
                                        <p:tgtEl>
                                          <p:spTgt spid="39"/>
                                        </p:tgtEl>
                                        <p:attrNameLst>
                                          <p:attrName>style.visibility</p:attrName>
                                        </p:attrNameLst>
                                      </p:cBhvr>
                                      <p:to>
                                        <p:strVal val="hidden"/>
                                      </p:to>
                                    </p:set>
                                  </p:childTnLst>
                                </p:cTn>
                              </p:par>
                              <p:par>
                                <p:cTn id="711" presetID="21" presetClass="exit" presetSubtype="8" fill="hold" grpId="3" nodeType="withEffect">
                                  <p:stCondLst>
                                    <p:cond delay="0"/>
                                  </p:stCondLst>
                                  <p:childTnLst>
                                    <p:animEffect transition="out" filter="wheel(8)">
                                      <p:cBhvr>
                                        <p:cTn id="712" dur="12000"/>
                                        <p:tgtEl>
                                          <p:spTgt spid="40"/>
                                        </p:tgtEl>
                                      </p:cBhvr>
                                    </p:animEffect>
                                    <p:set>
                                      <p:cBhvr>
                                        <p:cTn id="713" dur="1" fill="hold">
                                          <p:stCondLst>
                                            <p:cond delay="11999"/>
                                          </p:stCondLst>
                                        </p:cTn>
                                        <p:tgtEl>
                                          <p:spTgt spid="40"/>
                                        </p:tgtEl>
                                        <p:attrNameLst>
                                          <p:attrName>style.visibility</p:attrName>
                                        </p:attrNameLst>
                                      </p:cBhvr>
                                      <p:to>
                                        <p:strVal val="hidden"/>
                                      </p:to>
                                    </p:set>
                                  </p:childTnLst>
                                </p:cTn>
                              </p:par>
                              <p:par>
                                <p:cTn id="714" presetID="21" presetClass="exit" presetSubtype="8" fill="hold" grpId="3" nodeType="withEffect">
                                  <p:stCondLst>
                                    <p:cond delay="0"/>
                                  </p:stCondLst>
                                  <p:childTnLst>
                                    <p:animEffect transition="out" filter="wheel(8)">
                                      <p:cBhvr>
                                        <p:cTn id="715" dur="12000"/>
                                        <p:tgtEl>
                                          <p:spTgt spid="41"/>
                                        </p:tgtEl>
                                      </p:cBhvr>
                                    </p:animEffect>
                                    <p:set>
                                      <p:cBhvr>
                                        <p:cTn id="716" dur="1" fill="hold">
                                          <p:stCondLst>
                                            <p:cond delay="11999"/>
                                          </p:stCondLst>
                                        </p:cTn>
                                        <p:tgtEl>
                                          <p:spTgt spid="41"/>
                                        </p:tgtEl>
                                        <p:attrNameLst>
                                          <p:attrName>style.visibility</p:attrName>
                                        </p:attrNameLst>
                                      </p:cBhvr>
                                      <p:to>
                                        <p:strVal val="hidden"/>
                                      </p:to>
                                    </p:set>
                                  </p:childTnLst>
                                </p:cTn>
                              </p:par>
                              <p:par>
                                <p:cTn id="717" presetID="21" presetClass="exit" presetSubtype="8" fill="hold" grpId="3" nodeType="withEffect">
                                  <p:stCondLst>
                                    <p:cond delay="0"/>
                                  </p:stCondLst>
                                  <p:childTnLst>
                                    <p:animEffect transition="out" filter="wheel(8)">
                                      <p:cBhvr>
                                        <p:cTn id="718" dur="12000"/>
                                        <p:tgtEl>
                                          <p:spTgt spid="42"/>
                                        </p:tgtEl>
                                      </p:cBhvr>
                                    </p:animEffect>
                                    <p:set>
                                      <p:cBhvr>
                                        <p:cTn id="719" dur="1" fill="hold">
                                          <p:stCondLst>
                                            <p:cond delay="11999"/>
                                          </p:stCondLst>
                                        </p:cTn>
                                        <p:tgtEl>
                                          <p:spTgt spid="42"/>
                                        </p:tgtEl>
                                        <p:attrNameLst>
                                          <p:attrName>style.visibility</p:attrName>
                                        </p:attrNameLst>
                                      </p:cBhvr>
                                      <p:to>
                                        <p:strVal val="hidden"/>
                                      </p:to>
                                    </p:set>
                                  </p:childTnLst>
                                </p:cTn>
                              </p:par>
                              <p:par>
                                <p:cTn id="720" presetID="21" presetClass="exit" presetSubtype="8" fill="hold" grpId="3" nodeType="withEffect">
                                  <p:stCondLst>
                                    <p:cond delay="0"/>
                                  </p:stCondLst>
                                  <p:childTnLst>
                                    <p:animEffect transition="out" filter="wheel(8)">
                                      <p:cBhvr>
                                        <p:cTn id="721" dur="12000"/>
                                        <p:tgtEl>
                                          <p:spTgt spid="43"/>
                                        </p:tgtEl>
                                      </p:cBhvr>
                                    </p:animEffect>
                                    <p:set>
                                      <p:cBhvr>
                                        <p:cTn id="722" dur="1" fill="hold">
                                          <p:stCondLst>
                                            <p:cond delay="11999"/>
                                          </p:stCondLst>
                                        </p:cTn>
                                        <p:tgtEl>
                                          <p:spTgt spid="43"/>
                                        </p:tgtEl>
                                        <p:attrNameLst>
                                          <p:attrName>style.visibility</p:attrName>
                                        </p:attrNameLst>
                                      </p:cBhvr>
                                      <p:to>
                                        <p:strVal val="hidden"/>
                                      </p:to>
                                    </p:set>
                                  </p:childTnLst>
                                </p:cTn>
                              </p:par>
                              <p:par>
                                <p:cTn id="723" presetID="21" presetClass="exit" presetSubtype="8" fill="hold" grpId="3" nodeType="withEffect">
                                  <p:stCondLst>
                                    <p:cond delay="0"/>
                                  </p:stCondLst>
                                  <p:childTnLst>
                                    <p:animEffect transition="out" filter="wheel(8)">
                                      <p:cBhvr>
                                        <p:cTn id="724" dur="12000"/>
                                        <p:tgtEl>
                                          <p:spTgt spid="44"/>
                                        </p:tgtEl>
                                      </p:cBhvr>
                                    </p:animEffect>
                                    <p:set>
                                      <p:cBhvr>
                                        <p:cTn id="725" dur="1" fill="hold">
                                          <p:stCondLst>
                                            <p:cond delay="11999"/>
                                          </p:stCondLst>
                                        </p:cTn>
                                        <p:tgtEl>
                                          <p:spTgt spid="44"/>
                                        </p:tgtEl>
                                        <p:attrNameLst>
                                          <p:attrName>style.visibility</p:attrName>
                                        </p:attrNameLst>
                                      </p:cBhvr>
                                      <p:to>
                                        <p:strVal val="hidden"/>
                                      </p:to>
                                    </p:set>
                                  </p:childTnLst>
                                </p:cTn>
                              </p:par>
                              <p:par>
                                <p:cTn id="726" presetID="21" presetClass="exit" presetSubtype="8" fill="hold" grpId="3" nodeType="withEffect">
                                  <p:stCondLst>
                                    <p:cond delay="0"/>
                                  </p:stCondLst>
                                  <p:childTnLst>
                                    <p:animEffect transition="out" filter="wheel(8)">
                                      <p:cBhvr>
                                        <p:cTn id="727" dur="12000"/>
                                        <p:tgtEl>
                                          <p:spTgt spid="45"/>
                                        </p:tgtEl>
                                      </p:cBhvr>
                                    </p:animEffect>
                                    <p:set>
                                      <p:cBhvr>
                                        <p:cTn id="728" dur="1" fill="hold">
                                          <p:stCondLst>
                                            <p:cond delay="11999"/>
                                          </p:stCondLst>
                                        </p:cTn>
                                        <p:tgtEl>
                                          <p:spTgt spid="45"/>
                                        </p:tgtEl>
                                        <p:attrNameLst>
                                          <p:attrName>style.visibility</p:attrName>
                                        </p:attrNameLst>
                                      </p:cBhvr>
                                      <p:to>
                                        <p:strVal val="hidden"/>
                                      </p:to>
                                    </p:set>
                                  </p:childTnLst>
                                </p:cTn>
                              </p:par>
                              <p:par>
                                <p:cTn id="729" presetID="21" presetClass="exit" presetSubtype="8" fill="hold" grpId="3" nodeType="withEffect">
                                  <p:stCondLst>
                                    <p:cond delay="0"/>
                                  </p:stCondLst>
                                  <p:childTnLst>
                                    <p:animEffect transition="out" filter="wheel(8)">
                                      <p:cBhvr>
                                        <p:cTn id="730" dur="12000"/>
                                        <p:tgtEl>
                                          <p:spTgt spid="46"/>
                                        </p:tgtEl>
                                      </p:cBhvr>
                                    </p:animEffect>
                                    <p:set>
                                      <p:cBhvr>
                                        <p:cTn id="731" dur="1" fill="hold">
                                          <p:stCondLst>
                                            <p:cond delay="11999"/>
                                          </p:stCondLst>
                                        </p:cTn>
                                        <p:tgtEl>
                                          <p:spTgt spid="46"/>
                                        </p:tgtEl>
                                        <p:attrNameLst>
                                          <p:attrName>style.visibility</p:attrName>
                                        </p:attrNameLst>
                                      </p:cBhvr>
                                      <p:to>
                                        <p:strVal val="hidden"/>
                                      </p:to>
                                    </p:set>
                                  </p:childTnLst>
                                </p:cTn>
                              </p:par>
                              <p:par>
                                <p:cTn id="732" presetID="21" presetClass="exit" presetSubtype="8" fill="hold" grpId="3" nodeType="withEffect">
                                  <p:stCondLst>
                                    <p:cond delay="0"/>
                                  </p:stCondLst>
                                  <p:childTnLst>
                                    <p:animEffect transition="out" filter="wheel(8)">
                                      <p:cBhvr>
                                        <p:cTn id="733" dur="12000"/>
                                        <p:tgtEl>
                                          <p:spTgt spid="47"/>
                                        </p:tgtEl>
                                      </p:cBhvr>
                                    </p:animEffect>
                                    <p:set>
                                      <p:cBhvr>
                                        <p:cTn id="734" dur="1" fill="hold">
                                          <p:stCondLst>
                                            <p:cond delay="11999"/>
                                          </p:stCondLst>
                                        </p:cTn>
                                        <p:tgtEl>
                                          <p:spTgt spid="47"/>
                                        </p:tgtEl>
                                        <p:attrNameLst>
                                          <p:attrName>style.visibility</p:attrName>
                                        </p:attrNameLst>
                                      </p:cBhvr>
                                      <p:to>
                                        <p:strVal val="hidden"/>
                                      </p:to>
                                    </p:set>
                                  </p:childTnLst>
                                </p:cTn>
                              </p:par>
                              <p:par>
                                <p:cTn id="735" presetID="21" presetClass="exit" presetSubtype="8" fill="hold" grpId="3" nodeType="withEffect">
                                  <p:stCondLst>
                                    <p:cond delay="0"/>
                                  </p:stCondLst>
                                  <p:childTnLst>
                                    <p:animEffect transition="out" filter="wheel(8)">
                                      <p:cBhvr>
                                        <p:cTn id="736" dur="12000"/>
                                        <p:tgtEl>
                                          <p:spTgt spid="48"/>
                                        </p:tgtEl>
                                      </p:cBhvr>
                                    </p:animEffect>
                                    <p:set>
                                      <p:cBhvr>
                                        <p:cTn id="737" dur="1" fill="hold">
                                          <p:stCondLst>
                                            <p:cond delay="11999"/>
                                          </p:stCondLst>
                                        </p:cTn>
                                        <p:tgtEl>
                                          <p:spTgt spid="48"/>
                                        </p:tgtEl>
                                        <p:attrNameLst>
                                          <p:attrName>style.visibility</p:attrName>
                                        </p:attrNameLst>
                                      </p:cBhvr>
                                      <p:to>
                                        <p:strVal val="hidden"/>
                                      </p:to>
                                    </p:set>
                                  </p:childTnLst>
                                </p:cTn>
                              </p:par>
                              <p:par>
                                <p:cTn id="738" presetID="21" presetClass="exit" presetSubtype="8" fill="hold" grpId="3" nodeType="withEffect">
                                  <p:stCondLst>
                                    <p:cond delay="0"/>
                                  </p:stCondLst>
                                  <p:childTnLst>
                                    <p:animEffect transition="out" filter="wheel(8)">
                                      <p:cBhvr>
                                        <p:cTn id="739" dur="12000"/>
                                        <p:tgtEl>
                                          <p:spTgt spid="49"/>
                                        </p:tgtEl>
                                      </p:cBhvr>
                                    </p:animEffect>
                                    <p:set>
                                      <p:cBhvr>
                                        <p:cTn id="740" dur="1" fill="hold">
                                          <p:stCondLst>
                                            <p:cond delay="11999"/>
                                          </p:stCondLst>
                                        </p:cTn>
                                        <p:tgtEl>
                                          <p:spTgt spid="49"/>
                                        </p:tgtEl>
                                        <p:attrNameLst>
                                          <p:attrName>style.visibility</p:attrName>
                                        </p:attrNameLst>
                                      </p:cBhvr>
                                      <p:to>
                                        <p:strVal val="hidden"/>
                                      </p:to>
                                    </p:set>
                                  </p:childTnLst>
                                </p:cTn>
                              </p:par>
                              <p:par>
                                <p:cTn id="741" presetID="21" presetClass="exit" presetSubtype="8" fill="hold" grpId="3" nodeType="withEffect">
                                  <p:stCondLst>
                                    <p:cond delay="0"/>
                                  </p:stCondLst>
                                  <p:childTnLst>
                                    <p:animEffect transition="out" filter="wheel(8)">
                                      <p:cBhvr>
                                        <p:cTn id="742" dur="12000"/>
                                        <p:tgtEl>
                                          <p:spTgt spid="50"/>
                                        </p:tgtEl>
                                      </p:cBhvr>
                                    </p:animEffect>
                                    <p:set>
                                      <p:cBhvr>
                                        <p:cTn id="743" dur="1" fill="hold">
                                          <p:stCondLst>
                                            <p:cond delay="11999"/>
                                          </p:stCondLst>
                                        </p:cTn>
                                        <p:tgtEl>
                                          <p:spTgt spid="50"/>
                                        </p:tgtEl>
                                        <p:attrNameLst>
                                          <p:attrName>style.visibility</p:attrName>
                                        </p:attrNameLst>
                                      </p:cBhvr>
                                      <p:to>
                                        <p:strVal val="hidden"/>
                                      </p:to>
                                    </p:set>
                                  </p:childTnLst>
                                </p:cTn>
                              </p:par>
                              <p:par>
                                <p:cTn id="744" presetID="21" presetClass="exit" presetSubtype="8" fill="hold" grpId="3" nodeType="withEffect">
                                  <p:stCondLst>
                                    <p:cond delay="0"/>
                                  </p:stCondLst>
                                  <p:childTnLst>
                                    <p:animEffect transition="out" filter="wheel(8)">
                                      <p:cBhvr>
                                        <p:cTn id="745" dur="12000"/>
                                        <p:tgtEl>
                                          <p:spTgt spid="51"/>
                                        </p:tgtEl>
                                      </p:cBhvr>
                                    </p:animEffect>
                                    <p:set>
                                      <p:cBhvr>
                                        <p:cTn id="746" dur="1" fill="hold">
                                          <p:stCondLst>
                                            <p:cond delay="11999"/>
                                          </p:stCondLst>
                                        </p:cTn>
                                        <p:tgtEl>
                                          <p:spTgt spid="51"/>
                                        </p:tgtEl>
                                        <p:attrNameLst>
                                          <p:attrName>style.visibility</p:attrName>
                                        </p:attrNameLst>
                                      </p:cBhvr>
                                      <p:to>
                                        <p:strVal val="hidden"/>
                                      </p:to>
                                    </p:set>
                                  </p:childTnLst>
                                </p:cTn>
                              </p:par>
                              <p:par>
                                <p:cTn id="747" presetID="21" presetClass="exit" presetSubtype="8" fill="hold" grpId="3" nodeType="withEffect">
                                  <p:stCondLst>
                                    <p:cond delay="0"/>
                                  </p:stCondLst>
                                  <p:childTnLst>
                                    <p:animEffect transition="out" filter="wheel(8)">
                                      <p:cBhvr>
                                        <p:cTn id="748" dur="12000"/>
                                        <p:tgtEl>
                                          <p:spTgt spid="52"/>
                                        </p:tgtEl>
                                      </p:cBhvr>
                                    </p:animEffect>
                                    <p:set>
                                      <p:cBhvr>
                                        <p:cTn id="749" dur="1" fill="hold">
                                          <p:stCondLst>
                                            <p:cond delay="11999"/>
                                          </p:stCondLst>
                                        </p:cTn>
                                        <p:tgtEl>
                                          <p:spTgt spid="52"/>
                                        </p:tgtEl>
                                        <p:attrNameLst>
                                          <p:attrName>style.visibility</p:attrName>
                                        </p:attrNameLst>
                                      </p:cBhvr>
                                      <p:to>
                                        <p:strVal val="hidden"/>
                                      </p:to>
                                    </p:set>
                                  </p:childTnLst>
                                </p:cTn>
                              </p:par>
                              <p:par>
                                <p:cTn id="750" presetID="21" presetClass="exit" presetSubtype="8" fill="hold" grpId="3" nodeType="withEffect">
                                  <p:stCondLst>
                                    <p:cond delay="0"/>
                                  </p:stCondLst>
                                  <p:childTnLst>
                                    <p:animEffect transition="out" filter="wheel(8)">
                                      <p:cBhvr>
                                        <p:cTn id="751" dur="12000"/>
                                        <p:tgtEl>
                                          <p:spTgt spid="53"/>
                                        </p:tgtEl>
                                      </p:cBhvr>
                                    </p:animEffect>
                                    <p:set>
                                      <p:cBhvr>
                                        <p:cTn id="752" dur="1" fill="hold">
                                          <p:stCondLst>
                                            <p:cond delay="11999"/>
                                          </p:stCondLst>
                                        </p:cTn>
                                        <p:tgtEl>
                                          <p:spTgt spid="53"/>
                                        </p:tgtEl>
                                        <p:attrNameLst>
                                          <p:attrName>style.visibility</p:attrName>
                                        </p:attrNameLst>
                                      </p:cBhvr>
                                      <p:to>
                                        <p:strVal val="hidden"/>
                                      </p:to>
                                    </p:set>
                                  </p:childTnLst>
                                </p:cTn>
                              </p:par>
                              <p:par>
                                <p:cTn id="753" presetID="21" presetClass="exit" presetSubtype="8" fill="hold" grpId="3" nodeType="withEffect">
                                  <p:stCondLst>
                                    <p:cond delay="0"/>
                                  </p:stCondLst>
                                  <p:childTnLst>
                                    <p:animEffect transition="out" filter="wheel(8)">
                                      <p:cBhvr>
                                        <p:cTn id="754" dur="12000"/>
                                        <p:tgtEl>
                                          <p:spTgt spid="54"/>
                                        </p:tgtEl>
                                      </p:cBhvr>
                                    </p:animEffect>
                                    <p:set>
                                      <p:cBhvr>
                                        <p:cTn id="755" dur="1" fill="hold">
                                          <p:stCondLst>
                                            <p:cond delay="11999"/>
                                          </p:stCondLst>
                                        </p:cTn>
                                        <p:tgtEl>
                                          <p:spTgt spid="54"/>
                                        </p:tgtEl>
                                        <p:attrNameLst>
                                          <p:attrName>style.visibility</p:attrName>
                                        </p:attrNameLst>
                                      </p:cBhvr>
                                      <p:to>
                                        <p:strVal val="hidden"/>
                                      </p:to>
                                    </p:set>
                                  </p:childTnLst>
                                </p:cTn>
                              </p:par>
                              <p:par>
                                <p:cTn id="756" presetID="21" presetClass="exit" presetSubtype="8" fill="hold" grpId="3" nodeType="withEffect">
                                  <p:stCondLst>
                                    <p:cond delay="0"/>
                                  </p:stCondLst>
                                  <p:childTnLst>
                                    <p:animEffect transition="out" filter="wheel(8)">
                                      <p:cBhvr>
                                        <p:cTn id="757" dur="12000"/>
                                        <p:tgtEl>
                                          <p:spTgt spid="55"/>
                                        </p:tgtEl>
                                      </p:cBhvr>
                                    </p:animEffect>
                                    <p:set>
                                      <p:cBhvr>
                                        <p:cTn id="758" dur="1" fill="hold">
                                          <p:stCondLst>
                                            <p:cond delay="11999"/>
                                          </p:stCondLst>
                                        </p:cTn>
                                        <p:tgtEl>
                                          <p:spTgt spid="55"/>
                                        </p:tgtEl>
                                        <p:attrNameLst>
                                          <p:attrName>style.visibility</p:attrName>
                                        </p:attrNameLst>
                                      </p:cBhvr>
                                      <p:to>
                                        <p:strVal val="hidden"/>
                                      </p:to>
                                    </p:set>
                                  </p:childTnLst>
                                </p:cTn>
                              </p:par>
                              <p:par>
                                <p:cTn id="759" presetID="21" presetClass="exit" presetSubtype="8" fill="hold" grpId="3" nodeType="withEffect">
                                  <p:stCondLst>
                                    <p:cond delay="0"/>
                                  </p:stCondLst>
                                  <p:childTnLst>
                                    <p:animEffect transition="out" filter="wheel(8)">
                                      <p:cBhvr>
                                        <p:cTn id="760" dur="12000"/>
                                        <p:tgtEl>
                                          <p:spTgt spid="56"/>
                                        </p:tgtEl>
                                      </p:cBhvr>
                                    </p:animEffect>
                                    <p:set>
                                      <p:cBhvr>
                                        <p:cTn id="761" dur="1" fill="hold">
                                          <p:stCondLst>
                                            <p:cond delay="11999"/>
                                          </p:stCondLst>
                                        </p:cTn>
                                        <p:tgtEl>
                                          <p:spTgt spid="56"/>
                                        </p:tgtEl>
                                        <p:attrNameLst>
                                          <p:attrName>style.visibility</p:attrName>
                                        </p:attrNameLst>
                                      </p:cBhvr>
                                      <p:to>
                                        <p:strVal val="hidden"/>
                                      </p:to>
                                    </p:set>
                                  </p:childTnLst>
                                </p:cTn>
                              </p:par>
                              <p:par>
                                <p:cTn id="762" presetID="21" presetClass="exit" presetSubtype="8" fill="hold" grpId="3" nodeType="withEffect">
                                  <p:stCondLst>
                                    <p:cond delay="0"/>
                                  </p:stCondLst>
                                  <p:childTnLst>
                                    <p:animEffect transition="out" filter="wheel(8)">
                                      <p:cBhvr>
                                        <p:cTn id="763" dur="12000"/>
                                        <p:tgtEl>
                                          <p:spTgt spid="57"/>
                                        </p:tgtEl>
                                      </p:cBhvr>
                                    </p:animEffect>
                                    <p:set>
                                      <p:cBhvr>
                                        <p:cTn id="764" dur="1" fill="hold">
                                          <p:stCondLst>
                                            <p:cond delay="11999"/>
                                          </p:stCondLst>
                                        </p:cTn>
                                        <p:tgtEl>
                                          <p:spTgt spid="57"/>
                                        </p:tgtEl>
                                        <p:attrNameLst>
                                          <p:attrName>style.visibility</p:attrName>
                                        </p:attrNameLst>
                                      </p:cBhvr>
                                      <p:to>
                                        <p:strVal val="hidden"/>
                                      </p:to>
                                    </p:set>
                                  </p:childTnLst>
                                </p:cTn>
                              </p:par>
                              <p:par>
                                <p:cTn id="765" presetID="21" presetClass="exit" presetSubtype="8" fill="hold" grpId="3" nodeType="withEffect">
                                  <p:stCondLst>
                                    <p:cond delay="0"/>
                                  </p:stCondLst>
                                  <p:childTnLst>
                                    <p:animEffect transition="out" filter="wheel(8)">
                                      <p:cBhvr>
                                        <p:cTn id="766" dur="12000"/>
                                        <p:tgtEl>
                                          <p:spTgt spid="58"/>
                                        </p:tgtEl>
                                      </p:cBhvr>
                                    </p:animEffect>
                                    <p:set>
                                      <p:cBhvr>
                                        <p:cTn id="767" dur="1" fill="hold">
                                          <p:stCondLst>
                                            <p:cond delay="11999"/>
                                          </p:stCondLst>
                                        </p:cTn>
                                        <p:tgtEl>
                                          <p:spTgt spid="58"/>
                                        </p:tgtEl>
                                        <p:attrNameLst>
                                          <p:attrName>style.visibility</p:attrName>
                                        </p:attrNameLst>
                                      </p:cBhvr>
                                      <p:to>
                                        <p:strVal val="hidden"/>
                                      </p:to>
                                    </p:set>
                                  </p:childTnLst>
                                </p:cTn>
                              </p:par>
                              <p:par>
                                <p:cTn id="768" presetID="21" presetClass="exit" presetSubtype="8" fill="hold" grpId="3" nodeType="withEffect">
                                  <p:stCondLst>
                                    <p:cond delay="0"/>
                                  </p:stCondLst>
                                  <p:childTnLst>
                                    <p:animEffect transition="out" filter="wheel(8)">
                                      <p:cBhvr>
                                        <p:cTn id="769" dur="12000"/>
                                        <p:tgtEl>
                                          <p:spTgt spid="59"/>
                                        </p:tgtEl>
                                      </p:cBhvr>
                                    </p:animEffect>
                                    <p:set>
                                      <p:cBhvr>
                                        <p:cTn id="770" dur="1" fill="hold">
                                          <p:stCondLst>
                                            <p:cond delay="11999"/>
                                          </p:stCondLst>
                                        </p:cTn>
                                        <p:tgtEl>
                                          <p:spTgt spid="59"/>
                                        </p:tgtEl>
                                        <p:attrNameLst>
                                          <p:attrName>style.visibility</p:attrName>
                                        </p:attrNameLst>
                                      </p:cBhvr>
                                      <p:to>
                                        <p:strVal val="hidden"/>
                                      </p:to>
                                    </p:set>
                                  </p:childTnLst>
                                </p:cTn>
                              </p:par>
                              <p:par>
                                <p:cTn id="771" presetID="21" presetClass="exit" presetSubtype="8" fill="hold" grpId="3" nodeType="withEffect">
                                  <p:stCondLst>
                                    <p:cond delay="0"/>
                                  </p:stCondLst>
                                  <p:childTnLst>
                                    <p:animEffect transition="out" filter="wheel(8)">
                                      <p:cBhvr>
                                        <p:cTn id="772" dur="12000"/>
                                        <p:tgtEl>
                                          <p:spTgt spid="60"/>
                                        </p:tgtEl>
                                      </p:cBhvr>
                                    </p:animEffect>
                                    <p:set>
                                      <p:cBhvr>
                                        <p:cTn id="773" dur="1" fill="hold">
                                          <p:stCondLst>
                                            <p:cond delay="11999"/>
                                          </p:stCondLst>
                                        </p:cTn>
                                        <p:tgtEl>
                                          <p:spTgt spid="60"/>
                                        </p:tgtEl>
                                        <p:attrNameLst>
                                          <p:attrName>style.visibility</p:attrName>
                                        </p:attrNameLst>
                                      </p:cBhvr>
                                      <p:to>
                                        <p:strVal val="hidden"/>
                                      </p:to>
                                    </p:set>
                                  </p:childTnLst>
                                </p:cTn>
                              </p:par>
                              <p:par>
                                <p:cTn id="774" presetID="21" presetClass="exit" presetSubtype="8" fill="hold" grpId="3" nodeType="withEffect">
                                  <p:stCondLst>
                                    <p:cond delay="0"/>
                                  </p:stCondLst>
                                  <p:childTnLst>
                                    <p:animEffect transition="out" filter="wheel(8)">
                                      <p:cBhvr>
                                        <p:cTn id="775" dur="12000"/>
                                        <p:tgtEl>
                                          <p:spTgt spid="61"/>
                                        </p:tgtEl>
                                      </p:cBhvr>
                                    </p:animEffect>
                                    <p:set>
                                      <p:cBhvr>
                                        <p:cTn id="776" dur="1" fill="hold">
                                          <p:stCondLst>
                                            <p:cond delay="11999"/>
                                          </p:stCondLst>
                                        </p:cTn>
                                        <p:tgtEl>
                                          <p:spTgt spid="61"/>
                                        </p:tgtEl>
                                        <p:attrNameLst>
                                          <p:attrName>style.visibility</p:attrName>
                                        </p:attrNameLst>
                                      </p:cBhvr>
                                      <p:to>
                                        <p:strVal val="hidden"/>
                                      </p:to>
                                    </p:set>
                                  </p:childTnLst>
                                </p:cTn>
                              </p:par>
                              <p:par>
                                <p:cTn id="777" presetID="21" presetClass="exit" presetSubtype="8" fill="hold" grpId="3" nodeType="withEffect">
                                  <p:stCondLst>
                                    <p:cond delay="0"/>
                                  </p:stCondLst>
                                  <p:childTnLst>
                                    <p:animEffect transition="out" filter="wheel(8)">
                                      <p:cBhvr>
                                        <p:cTn id="778" dur="12000"/>
                                        <p:tgtEl>
                                          <p:spTgt spid="62"/>
                                        </p:tgtEl>
                                      </p:cBhvr>
                                    </p:animEffect>
                                    <p:set>
                                      <p:cBhvr>
                                        <p:cTn id="779" dur="1" fill="hold">
                                          <p:stCondLst>
                                            <p:cond delay="11999"/>
                                          </p:stCondLst>
                                        </p:cTn>
                                        <p:tgtEl>
                                          <p:spTgt spid="62"/>
                                        </p:tgtEl>
                                        <p:attrNameLst>
                                          <p:attrName>style.visibility</p:attrName>
                                        </p:attrNameLst>
                                      </p:cBhvr>
                                      <p:to>
                                        <p:strVal val="hidden"/>
                                      </p:to>
                                    </p:set>
                                  </p:childTnLst>
                                </p:cTn>
                              </p:par>
                              <p:par>
                                <p:cTn id="780" presetID="21" presetClass="exit" presetSubtype="8" fill="hold" grpId="3" nodeType="withEffect">
                                  <p:stCondLst>
                                    <p:cond delay="0"/>
                                  </p:stCondLst>
                                  <p:childTnLst>
                                    <p:animEffect transition="out" filter="wheel(8)">
                                      <p:cBhvr>
                                        <p:cTn id="781" dur="12000"/>
                                        <p:tgtEl>
                                          <p:spTgt spid="63"/>
                                        </p:tgtEl>
                                      </p:cBhvr>
                                    </p:animEffect>
                                    <p:set>
                                      <p:cBhvr>
                                        <p:cTn id="782" dur="1" fill="hold">
                                          <p:stCondLst>
                                            <p:cond delay="11999"/>
                                          </p:stCondLst>
                                        </p:cTn>
                                        <p:tgtEl>
                                          <p:spTgt spid="63"/>
                                        </p:tgtEl>
                                        <p:attrNameLst>
                                          <p:attrName>style.visibility</p:attrName>
                                        </p:attrNameLst>
                                      </p:cBhvr>
                                      <p:to>
                                        <p:strVal val="hidden"/>
                                      </p:to>
                                    </p:set>
                                  </p:childTnLst>
                                </p:cTn>
                              </p:par>
                              <p:par>
                                <p:cTn id="783" presetID="21" presetClass="exit" presetSubtype="8" fill="hold" grpId="3" nodeType="withEffect">
                                  <p:stCondLst>
                                    <p:cond delay="0"/>
                                  </p:stCondLst>
                                  <p:childTnLst>
                                    <p:animEffect transition="out" filter="wheel(8)">
                                      <p:cBhvr>
                                        <p:cTn id="784" dur="12000"/>
                                        <p:tgtEl>
                                          <p:spTgt spid="64"/>
                                        </p:tgtEl>
                                      </p:cBhvr>
                                    </p:animEffect>
                                    <p:set>
                                      <p:cBhvr>
                                        <p:cTn id="785" dur="1" fill="hold">
                                          <p:stCondLst>
                                            <p:cond delay="11999"/>
                                          </p:stCondLst>
                                        </p:cTn>
                                        <p:tgtEl>
                                          <p:spTgt spid="64"/>
                                        </p:tgtEl>
                                        <p:attrNameLst>
                                          <p:attrName>style.visibility</p:attrName>
                                        </p:attrNameLst>
                                      </p:cBhvr>
                                      <p:to>
                                        <p:strVal val="hidden"/>
                                      </p:to>
                                    </p:set>
                                  </p:childTnLst>
                                </p:cTn>
                              </p:par>
                              <p:par>
                                <p:cTn id="786" presetID="21" presetClass="exit" presetSubtype="8" fill="hold" grpId="3" nodeType="withEffect">
                                  <p:stCondLst>
                                    <p:cond delay="0"/>
                                  </p:stCondLst>
                                  <p:childTnLst>
                                    <p:animEffect transition="out" filter="wheel(8)">
                                      <p:cBhvr>
                                        <p:cTn id="787" dur="12000"/>
                                        <p:tgtEl>
                                          <p:spTgt spid="65"/>
                                        </p:tgtEl>
                                      </p:cBhvr>
                                    </p:animEffect>
                                    <p:set>
                                      <p:cBhvr>
                                        <p:cTn id="788" dur="1" fill="hold">
                                          <p:stCondLst>
                                            <p:cond delay="11999"/>
                                          </p:stCondLst>
                                        </p:cTn>
                                        <p:tgtEl>
                                          <p:spTgt spid="65"/>
                                        </p:tgtEl>
                                        <p:attrNameLst>
                                          <p:attrName>style.visibility</p:attrName>
                                        </p:attrNameLst>
                                      </p:cBhvr>
                                      <p:to>
                                        <p:strVal val="hidden"/>
                                      </p:to>
                                    </p:set>
                                  </p:childTnLst>
                                </p:cTn>
                              </p:par>
                              <p:par>
                                <p:cTn id="789" presetID="21" presetClass="exit" presetSubtype="8" fill="hold" grpId="3" nodeType="withEffect">
                                  <p:stCondLst>
                                    <p:cond delay="0"/>
                                  </p:stCondLst>
                                  <p:childTnLst>
                                    <p:animEffect transition="out" filter="wheel(8)">
                                      <p:cBhvr>
                                        <p:cTn id="790" dur="12000"/>
                                        <p:tgtEl>
                                          <p:spTgt spid="66"/>
                                        </p:tgtEl>
                                      </p:cBhvr>
                                    </p:animEffect>
                                    <p:set>
                                      <p:cBhvr>
                                        <p:cTn id="791" dur="1" fill="hold">
                                          <p:stCondLst>
                                            <p:cond delay="11999"/>
                                          </p:stCondLst>
                                        </p:cTn>
                                        <p:tgtEl>
                                          <p:spTgt spid="66"/>
                                        </p:tgtEl>
                                        <p:attrNameLst>
                                          <p:attrName>style.visibility</p:attrName>
                                        </p:attrNameLst>
                                      </p:cBhvr>
                                      <p:to>
                                        <p:strVal val="hidden"/>
                                      </p:to>
                                    </p:set>
                                  </p:childTnLst>
                                </p:cTn>
                              </p:par>
                              <p:par>
                                <p:cTn id="792" presetID="9" presetClass="emph" presetSubtype="0" grpId="0" nodeType="withEffect">
                                  <p:stCondLst>
                                    <p:cond delay="0"/>
                                  </p:stCondLst>
                                  <p:childTnLst>
                                    <p:set>
                                      <p:cBhvr rctx="PPT">
                                        <p:cTn id="793" dur="indefinite"/>
                                        <p:tgtEl>
                                          <p:spTgt spid="68"/>
                                        </p:tgtEl>
                                        <p:attrNameLst>
                                          <p:attrName>style.opacity</p:attrName>
                                        </p:attrNameLst>
                                      </p:cBhvr>
                                      <p:to>
                                        <p:strVal val="0"/>
                                      </p:to>
                                    </p:set>
                                    <p:animEffect filter="image" prLst="opacity: 0">
                                      <p:cBhvr rctx="IE">
                                        <p:cTn id="794" dur="indefinite"/>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8"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44 Grupo"/>
          <p:cNvGrpSpPr/>
          <p:nvPr/>
        </p:nvGrpSpPr>
        <p:grpSpPr>
          <a:xfrm>
            <a:off x="0" y="3399"/>
            <a:ext cx="9157792" cy="5140102"/>
            <a:chOff x="-6896" y="3398"/>
            <a:chExt cx="9157792" cy="5140102"/>
          </a:xfrm>
          <a:scene3d>
            <a:camera prst="orthographicFront"/>
            <a:lightRig rig="flat" dir="t"/>
          </a:scene3d>
        </p:grpSpPr>
        <p:grpSp>
          <p:nvGrpSpPr>
            <p:cNvPr id="46" name="45 Grupo"/>
            <p:cNvGrpSpPr/>
            <p:nvPr/>
          </p:nvGrpSpPr>
          <p:grpSpPr>
            <a:xfrm>
              <a:off x="0" y="2571750"/>
              <a:ext cx="9150896" cy="2571750"/>
              <a:chOff x="2339752" y="6172150"/>
              <a:chExt cx="9090248" cy="5152274"/>
            </a:xfrm>
          </p:grpSpPr>
          <p:sp>
            <p:nvSpPr>
              <p:cNvPr id="50" name="49 Rectángulo"/>
              <p:cNvSpPr/>
              <p:nvPr/>
            </p:nvSpPr>
            <p:spPr>
              <a:xfrm flipH="1">
                <a:off x="6858000" y="6172150"/>
                <a:ext cx="4572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2339752" y="6172150"/>
                <a:ext cx="4608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0800000">
              <a:off x="-6896" y="3398"/>
              <a:ext cx="9150896" cy="2571750"/>
              <a:chOff x="2339752" y="6172150"/>
              <a:chExt cx="9090248" cy="5152274"/>
            </a:xfrm>
          </p:grpSpPr>
          <p:sp>
            <p:nvSpPr>
              <p:cNvPr id="48" name="47 Rectángulo"/>
              <p:cNvSpPr/>
              <p:nvPr/>
            </p:nvSpPr>
            <p:spPr>
              <a:xfrm>
                <a:off x="2339752" y="6172150"/>
                <a:ext cx="4608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6858000" y="6172150"/>
                <a:ext cx="4572000" cy="5152274"/>
              </a:xfrm>
              <a:prstGeom prst="rect">
                <a:avLst/>
              </a:prstGeom>
              <a:gradFill>
                <a:gsLst>
                  <a:gs pos="71000">
                    <a:srgbClr val="E91762"/>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39" name="38 Imagen" descr="Diapositiva4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7803" y="0"/>
            <a:ext cx="9144000" cy="5143500"/>
          </a:xfrm>
          <a:prstGeom prst="rect">
            <a:avLst/>
          </a:prstGeom>
          <a:noFill/>
          <a:ln>
            <a:noFill/>
          </a:ln>
        </p:spPr>
      </p:pic>
      <p:sp>
        <p:nvSpPr>
          <p:cNvPr id="2" name="1 Rectángulo"/>
          <p:cNvSpPr/>
          <p:nvPr/>
        </p:nvSpPr>
        <p:spPr>
          <a:xfrm rot="2608420">
            <a:off x="-865251" y="76710"/>
            <a:ext cx="956813" cy="1288171"/>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865251" y="1064284"/>
            <a:ext cx="956813" cy="1288171"/>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466391" y="71404"/>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466391" y="1058978"/>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762535" y="76710"/>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762535" y="1064284"/>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3214472" y="8459"/>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3214472" y="996033"/>
            <a:ext cx="956813" cy="1288171"/>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992321" y="46938"/>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992321" y="1034511"/>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660679" y="41631"/>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660679" y="1029206"/>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364537" y="46938"/>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364537" y="1034511"/>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912600" y="-21314"/>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912600" y="966260"/>
            <a:ext cx="956813" cy="1421710"/>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894724" y="3660617"/>
            <a:ext cx="956813" cy="1461117"/>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894724" y="2673044"/>
            <a:ext cx="956813" cy="1461118"/>
          </a:xfrm>
          <a:prstGeom prst="rect">
            <a:avLst/>
          </a:prstGeom>
          <a:gradFill>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436918" y="3665924"/>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436918" y="2678350"/>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733062" y="3660617"/>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733062" y="2673044"/>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184999" y="3728869"/>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184999" y="2741294"/>
            <a:ext cx="956813" cy="1461117"/>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9070404" y="3721341"/>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9070404" y="273376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738764" y="372664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738764" y="2739074"/>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6442620" y="3721341"/>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6442620" y="273376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990683" y="3789593"/>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990683" y="2802018"/>
            <a:ext cx="956813" cy="1439374"/>
          </a:xfrm>
          <a:prstGeom prst="rect">
            <a:avLst/>
          </a:prstGeom>
          <a:gradFill flip="none" rotWithShape="1">
            <a:gsLst>
              <a:gs pos="33330">
                <a:srgbClr val="C127D1">
                  <a:alpha val="0"/>
                </a:srgbClr>
              </a:gs>
              <a:gs pos="65833">
                <a:srgbClr val="00B050">
                  <a:alpha val="0"/>
                </a:srgbClr>
              </a:gs>
              <a:gs pos="62000">
                <a:srgbClr val="00B050"/>
              </a:gs>
              <a:gs pos="58000">
                <a:srgbClr val="CA2DD3">
                  <a:alpha val="0"/>
                  <a:lumMod val="87000"/>
                  <a:lumOff val="13000"/>
                </a:srgbClr>
              </a:gs>
              <a:gs pos="53000">
                <a:srgbClr val="CC0066"/>
              </a:gs>
              <a:gs pos="47000">
                <a:schemeClr val="bg1">
                  <a:alpha val="0"/>
                </a:schemeClr>
              </a:gs>
              <a:gs pos="39000">
                <a:srgbClr val="B359D8">
                  <a:alpha val="0"/>
                </a:srgbClr>
              </a:gs>
              <a:gs pos="44000">
                <a:srgbClr val="CCFF33"/>
              </a:gs>
            </a:gsLst>
            <a:lin ang="8100000" scaled="1"/>
            <a:tileRect/>
          </a:gradFill>
          <a:ln w="0">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900608" y="-164554"/>
            <a:ext cx="10801200"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85128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272" fill="hold" nodeType="withEffect">
                                  <p:stCondLst>
                                    <p:cond delay="0"/>
                                  </p:stCondLst>
                                  <p:childTnLst>
                                    <p:set>
                                      <p:cBhvr>
                                        <p:cTn id="454" dur="1" fill="hold">
                                          <p:stCondLst>
                                            <p:cond delay="0"/>
                                          </p:stCondLst>
                                        </p:cTn>
                                        <p:tgtEl>
                                          <p:spTgt spid="39"/>
                                        </p:tgtEl>
                                        <p:attrNameLst>
                                          <p:attrName>style.visibility</p:attrName>
                                        </p:attrNameLst>
                                      </p:cBhvr>
                                      <p:to>
                                        <p:strVal val="visible"/>
                                      </p:to>
                                    </p:set>
                                    <p:anim calcmode="lin" valueType="num">
                                      <p:cBhvr>
                                        <p:cTn id="455" dur="4000" fill="hold"/>
                                        <p:tgtEl>
                                          <p:spTgt spid="39"/>
                                        </p:tgtEl>
                                        <p:attrNameLst>
                                          <p:attrName>ppt_w</p:attrName>
                                        </p:attrNameLst>
                                      </p:cBhvr>
                                      <p:tavLst>
                                        <p:tav tm="0">
                                          <p:val>
                                            <p:strVal val="2/3*#ppt_w"/>
                                          </p:val>
                                        </p:tav>
                                        <p:tav tm="100000">
                                          <p:val>
                                            <p:strVal val="#ppt_w"/>
                                          </p:val>
                                        </p:tav>
                                      </p:tavLst>
                                    </p:anim>
                                    <p:anim calcmode="lin" valueType="num">
                                      <p:cBhvr>
                                        <p:cTn id="456" dur="4000" fill="hold"/>
                                        <p:tgtEl>
                                          <p:spTgt spid="39"/>
                                        </p:tgtEl>
                                        <p:attrNameLst>
                                          <p:attrName>ppt_h</p:attrName>
                                        </p:attrNameLst>
                                      </p:cBhvr>
                                      <p:tavLst>
                                        <p:tav tm="0">
                                          <p:val>
                                            <p:strVal val="2/3*#ppt_h"/>
                                          </p:val>
                                        </p:tav>
                                        <p:tav tm="100000">
                                          <p:val>
                                            <p:strVal val="#ppt_h"/>
                                          </p:val>
                                        </p:tav>
                                      </p:tavLst>
                                    </p:anim>
                                  </p:childTnLst>
                                </p:cTn>
                              </p:par>
                              <p:par>
                                <p:cTn id="457" presetID="16" presetClass="entr" presetSubtype="42" fill="hold" nodeType="withEffect">
                                  <p:stCondLst>
                                    <p:cond delay="0"/>
                                  </p:stCondLst>
                                  <p:childTnLst>
                                    <p:set>
                                      <p:cBhvr>
                                        <p:cTn id="458" dur="1" fill="hold">
                                          <p:stCondLst>
                                            <p:cond delay="0"/>
                                          </p:stCondLst>
                                        </p:cTn>
                                        <p:tgtEl>
                                          <p:spTgt spid="39"/>
                                        </p:tgtEl>
                                        <p:attrNameLst>
                                          <p:attrName>style.visibility</p:attrName>
                                        </p:attrNameLst>
                                      </p:cBhvr>
                                      <p:to>
                                        <p:strVal val="visible"/>
                                      </p:to>
                                    </p:set>
                                    <p:animEffect transition="in" filter="barn(outHorizontal)">
                                      <p:cBhvr>
                                        <p:cTn id="459" dur="4000"/>
                                        <p:tgtEl>
                                          <p:spTgt spid="39"/>
                                        </p:tgtEl>
                                      </p:cBhvr>
                                    </p:animEffect>
                                  </p:childTnLst>
                                </p:cTn>
                              </p:par>
                              <p:par>
                                <p:cTn id="460" presetID="23" presetClass="exit" presetSubtype="272" fill="hold" nodeType="withEffect">
                                  <p:stCondLst>
                                    <p:cond delay="0"/>
                                  </p:stCondLst>
                                  <p:childTnLst>
                                    <p:anim calcmode="lin" valueType="num">
                                      <p:cBhvr>
                                        <p:cTn id="461" dur="4000"/>
                                        <p:tgtEl>
                                          <p:spTgt spid="45"/>
                                        </p:tgtEl>
                                        <p:attrNameLst>
                                          <p:attrName>ppt_w</p:attrName>
                                        </p:attrNameLst>
                                      </p:cBhvr>
                                      <p:tavLst>
                                        <p:tav tm="0">
                                          <p:val>
                                            <p:strVal val="ppt_w"/>
                                          </p:val>
                                        </p:tav>
                                        <p:tav tm="100000">
                                          <p:val>
                                            <p:strVal val="4/3*ppt_w"/>
                                          </p:val>
                                        </p:tav>
                                      </p:tavLst>
                                    </p:anim>
                                    <p:anim calcmode="lin" valueType="num">
                                      <p:cBhvr>
                                        <p:cTn id="462" dur="4000"/>
                                        <p:tgtEl>
                                          <p:spTgt spid="45"/>
                                        </p:tgtEl>
                                        <p:attrNameLst>
                                          <p:attrName>ppt_h</p:attrName>
                                        </p:attrNameLst>
                                      </p:cBhvr>
                                      <p:tavLst>
                                        <p:tav tm="0">
                                          <p:val>
                                            <p:strVal val="ppt_h"/>
                                          </p:val>
                                        </p:tav>
                                        <p:tav tm="100000">
                                          <p:val>
                                            <p:strVal val="4/3*ppt_h"/>
                                          </p:val>
                                        </p:tav>
                                      </p:tavLst>
                                    </p:anim>
                                    <p:set>
                                      <p:cBhvr>
                                        <p:cTn id="463" dur="1" fill="hold">
                                          <p:stCondLst>
                                            <p:cond delay="3999"/>
                                          </p:stCondLst>
                                        </p:cTn>
                                        <p:tgtEl>
                                          <p:spTgt spid="45"/>
                                        </p:tgtEl>
                                        <p:attrNameLst>
                                          <p:attrName>style.visibility</p:attrName>
                                        </p:attrNameLst>
                                      </p:cBhvr>
                                      <p:to>
                                        <p:strVal val="hidden"/>
                                      </p:to>
                                    </p:set>
                                  </p:childTnLst>
                                </p:cTn>
                              </p:par>
                              <p:par>
                                <p:cTn id="464" presetID="9" presetClass="emph" presetSubtype="0" grpId="0" nodeType="withEffect">
                                  <p:stCondLst>
                                    <p:cond delay="0"/>
                                  </p:stCondLst>
                                  <p:childTnLst>
                                    <p:set>
                                      <p:cBhvr rctx="PPT">
                                        <p:cTn id="465" dur="indefinite"/>
                                        <p:tgtEl>
                                          <p:spTgt spid="42"/>
                                        </p:tgtEl>
                                        <p:attrNameLst>
                                          <p:attrName>style.opacity</p:attrName>
                                        </p:attrNameLst>
                                      </p:cBhvr>
                                      <p:to>
                                        <p:strVal val="0"/>
                                      </p:to>
                                    </p:set>
                                    <p:animEffect filter="image" prLst="opacity: 0">
                                      <p:cBhvr rctx="IE">
                                        <p:cTn id="466"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42"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Diapositiva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475656" y="195487"/>
            <a:ext cx="7128792" cy="332398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b="1" dirty="0" smtClean="0">
                <a:solidFill>
                  <a:srgbClr val="660033"/>
                </a:solidFill>
                <a:latin typeface="Hobo Std" pitchFamily="34" charset="0"/>
              </a:rPr>
              <a:t>Contraindicaciones </a:t>
            </a:r>
            <a:r>
              <a:rPr lang="es-ES" b="1" dirty="0">
                <a:solidFill>
                  <a:srgbClr val="660033"/>
                </a:solidFill>
                <a:latin typeface="Hobo Std" pitchFamily="34" charset="0"/>
              </a:rPr>
              <a:t>a la hora de su consumo:</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Por lo general no se han descrito alteraciones ocasionadas tras el  consumo de remolacha, si bien, deberán tener precaución en su consumo personas con estómagos delicados, ya que puede generar gases y/o acidez debido a su gran contenido en oxalatos, siendo irritante, en estos </a:t>
            </a:r>
            <a:r>
              <a:rPr lang="es-ES" sz="1600" dirty="0" smtClean="0">
                <a:solidFill>
                  <a:srgbClr val="660033"/>
                </a:solidFill>
                <a:latin typeface="Hobo Std" pitchFamily="34" charset="0"/>
              </a:rPr>
              <a:t>casos, </a:t>
            </a:r>
            <a:r>
              <a:rPr lang="es-ES" sz="1600" dirty="0">
                <a:solidFill>
                  <a:srgbClr val="660033"/>
                </a:solidFill>
                <a:latin typeface="Hobo Std" pitchFamily="34" charset="0"/>
              </a:rPr>
              <a:t>para el sistema digestivo.</a:t>
            </a:r>
          </a:p>
          <a:p>
            <a:pPr algn="ctr"/>
            <a:r>
              <a:rPr lang="es-ES" sz="1600" dirty="0" smtClean="0">
                <a:solidFill>
                  <a:srgbClr val="660033"/>
                </a:solidFill>
                <a:latin typeface="Hobo Std" pitchFamily="34" charset="0"/>
              </a:rPr>
              <a:t>Por </a:t>
            </a:r>
            <a:r>
              <a:rPr lang="es-ES" sz="1600" dirty="0">
                <a:solidFill>
                  <a:srgbClr val="660033"/>
                </a:solidFill>
                <a:latin typeface="Hobo Std" pitchFamily="34" charset="0"/>
              </a:rPr>
              <a:t>este mismo motivo, las personas con tendencia o diagnosticadas de cistitis, piedras en riñones, cólicos nefríticos o enfermedades renales tampoco deberán abusar de su consumo, limitando el mismo. Pese a que pudiera parecer lo contrario, la remolacha es un alimento saludable para enfermos de diabetes, siempre consumida en proporciones normales.</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1051070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6" name="395 Grupo"/>
          <p:cNvGrpSpPr/>
          <p:nvPr/>
        </p:nvGrpSpPr>
        <p:grpSpPr>
          <a:xfrm>
            <a:off x="0" y="3398"/>
            <a:ext cx="9157792" cy="5140102"/>
            <a:chOff x="-6896" y="3398"/>
            <a:chExt cx="9157792" cy="5140102"/>
          </a:xfrm>
        </p:grpSpPr>
        <p:grpSp>
          <p:nvGrpSpPr>
            <p:cNvPr id="397" name="396 Grupo"/>
            <p:cNvGrpSpPr/>
            <p:nvPr/>
          </p:nvGrpSpPr>
          <p:grpSpPr>
            <a:xfrm>
              <a:off x="0" y="2571750"/>
              <a:ext cx="9150896" cy="2571750"/>
              <a:chOff x="2339752" y="6172150"/>
              <a:chExt cx="9090248" cy="5152274"/>
            </a:xfrm>
          </p:grpSpPr>
          <p:sp>
            <p:nvSpPr>
              <p:cNvPr id="401" name="400 Rectángulo"/>
              <p:cNvSpPr/>
              <p:nvPr/>
            </p:nvSpPr>
            <p:spPr>
              <a:xfrm flipH="1">
                <a:off x="6858000" y="6172150"/>
                <a:ext cx="4572000" cy="5152274"/>
              </a:xfrm>
              <a:prstGeom prst="rect">
                <a:avLst/>
              </a:prstGeom>
              <a:gradFill>
                <a:gsLst>
                  <a:gs pos="71000">
                    <a:srgbClr val="CC0066">
                      <a:lumMod val="77000"/>
                    </a:srgbClr>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2" name="401 Rectángulo"/>
              <p:cNvSpPr/>
              <p:nvPr/>
            </p:nvSpPr>
            <p:spPr>
              <a:xfrm>
                <a:off x="2339752" y="6172150"/>
                <a:ext cx="4608000" cy="5152274"/>
              </a:xfrm>
              <a:prstGeom prst="rect">
                <a:avLst/>
              </a:prstGeom>
              <a:gradFill>
                <a:gsLst>
                  <a:gs pos="71000">
                    <a:srgbClr val="CC0066">
                      <a:lumMod val="77000"/>
                    </a:srgbClr>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8" name="397 Grupo"/>
            <p:cNvGrpSpPr/>
            <p:nvPr/>
          </p:nvGrpSpPr>
          <p:grpSpPr>
            <a:xfrm rot="10800000">
              <a:off x="-6896" y="3398"/>
              <a:ext cx="9150896" cy="2571750"/>
              <a:chOff x="2339752" y="6172150"/>
              <a:chExt cx="9090248" cy="5152274"/>
            </a:xfrm>
          </p:grpSpPr>
          <p:sp>
            <p:nvSpPr>
              <p:cNvPr id="399" name="398 Rectángulo"/>
              <p:cNvSpPr/>
              <p:nvPr/>
            </p:nvSpPr>
            <p:spPr>
              <a:xfrm>
                <a:off x="2339752" y="6172150"/>
                <a:ext cx="4608000" cy="5152274"/>
              </a:xfrm>
              <a:prstGeom prst="rect">
                <a:avLst/>
              </a:prstGeom>
              <a:gradFill>
                <a:gsLst>
                  <a:gs pos="71000">
                    <a:srgbClr val="CC0066">
                      <a:lumMod val="77000"/>
                    </a:srgbClr>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399 Rectángulo"/>
              <p:cNvSpPr/>
              <p:nvPr/>
            </p:nvSpPr>
            <p:spPr>
              <a:xfrm flipH="1">
                <a:off x="6858000" y="6172150"/>
                <a:ext cx="4572000" cy="5152274"/>
              </a:xfrm>
              <a:prstGeom prst="rect">
                <a:avLst/>
              </a:prstGeom>
              <a:gradFill>
                <a:gsLst>
                  <a:gs pos="71000">
                    <a:srgbClr val="CC0066">
                      <a:lumMod val="77000"/>
                    </a:srgbClr>
                  </a:gs>
                  <a:gs pos="65000">
                    <a:srgbClr val="99FF33"/>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403" name="402 Imagen" descr="Diapositiva3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32" name="31 Grupo"/>
          <p:cNvGrpSpPr/>
          <p:nvPr/>
        </p:nvGrpSpPr>
        <p:grpSpPr>
          <a:xfrm rot="16200000">
            <a:off x="2235497" y="482657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a:off x="2708429" y="467639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 name="3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6200000">
            <a:off x="3171497" y="453242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9" name="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rot="16200000">
            <a:off x="3675497" y="435483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42" name="4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16200000">
            <a:off x="4159183" y="414743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45" name="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6200000" flipH="1">
            <a:off x="2235497" y="331747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48" name="4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16200000" flipH="1">
            <a:off x="2708429" y="346765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51" name="5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6200000" flipH="1">
            <a:off x="3171497" y="361162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54" name="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6200000" flipH="1">
            <a:off x="3675497" y="378921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16200000" flipH="1">
            <a:off x="4159183" y="399661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0" name="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16200000">
            <a:off x="2208115" y="316769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6200000">
            <a:off x="2681047" y="301751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6" name="6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rot="16200000">
            <a:off x="3144115" y="287354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69" name="6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6200000">
            <a:off x="3648115" y="269595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72" name="7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6200000">
            <a:off x="4131800" y="248855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6200000" flipH="1">
            <a:off x="2259592" y="166128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78" name="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6200000" flipH="1">
            <a:off x="2732524" y="181146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6200000" flipH="1">
            <a:off x="3195592" y="195543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84" name="8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6200000" flipH="1">
            <a:off x="3699592" y="213301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87" name="8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6200000" flipH="1">
            <a:off x="4183279" y="234041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0" name="8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6200000">
            <a:off x="2259592" y="151168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3" name="9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6200000">
            <a:off x="2732524" y="136150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6" name="9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6200000">
            <a:off x="3195592" y="121753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99" name="9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6200000">
            <a:off x="3699592" y="103994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02" name="10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6200000">
            <a:off x="4183279" y="83254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6200000" flipH="1">
            <a:off x="2259592" y="258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08" name="10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6200000" flipH="1">
            <a:off x="2732524" y="15276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6200000" flipH="1">
            <a:off x="3195592" y="29673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14" name="11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6200000" flipH="1">
            <a:off x="3699592" y="47432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17" name="11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6200000" flipH="1">
            <a:off x="4183279" y="68172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20" name="11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6200000">
            <a:off x="219273" y="484498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12" name="21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6200000">
            <a:off x="692205" y="469479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10" name="2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6" name="125 Grupo"/>
          <p:cNvGrpSpPr/>
          <p:nvPr/>
        </p:nvGrpSpPr>
        <p:grpSpPr>
          <a:xfrm rot="16200000">
            <a:off x="1155273" y="455082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08" name="20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6200000">
            <a:off x="1659273" y="437324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06" name="20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6200000">
            <a:off x="2142959" y="416584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04" name="2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rot="16200000" flipH="1">
            <a:off x="219273" y="333587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02" name="20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6200000" flipH="1">
            <a:off x="692205" y="348606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00" name="19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6200000" flipH="1">
            <a:off x="1155273" y="363002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98" name="1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rot="16200000" flipH="1">
            <a:off x="1659273" y="380761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96" name="19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6200000" flipH="1">
            <a:off x="2142959" y="401501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94" name="19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6200000">
            <a:off x="191891" y="318610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92" name="19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rot="16200000">
            <a:off x="664823" y="303591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90" name="18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6200000">
            <a:off x="1127891" y="289195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88" name="1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6200000">
            <a:off x="1631891" y="271436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86" name="1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8" name="137 Grupo"/>
          <p:cNvGrpSpPr/>
          <p:nvPr/>
        </p:nvGrpSpPr>
        <p:grpSpPr>
          <a:xfrm rot="16200000">
            <a:off x="2115576" y="250696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84" name="18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6200000" flipH="1">
            <a:off x="243368" y="167968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82" name="1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0" name="139 Grupo"/>
          <p:cNvGrpSpPr/>
          <p:nvPr/>
        </p:nvGrpSpPr>
        <p:grpSpPr>
          <a:xfrm rot="16200000" flipH="1">
            <a:off x="716300" y="182986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80" name="17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rot="16200000" flipH="1">
            <a:off x="1179368" y="197383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78" name="1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6200000" flipH="1">
            <a:off x="1683368" y="215142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76" name="1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3" name="142 Grupo"/>
          <p:cNvGrpSpPr/>
          <p:nvPr/>
        </p:nvGrpSpPr>
        <p:grpSpPr>
          <a:xfrm rot="16200000" flipH="1">
            <a:off x="2167055" y="235882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74" name="17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6200000">
            <a:off x="243368" y="153009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72" name="17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6200000">
            <a:off x="716300" y="137990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70" name="1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rot="16200000">
            <a:off x="1179368" y="123593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68" name="16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rot="16200000">
            <a:off x="1683368" y="105835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66" name="16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6200000">
            <a:off x="2167055" y="85095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64" name="1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rot="16200000" flipH="1">
            <a:off x="243368" y="2098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62" name="16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rot="16200000" flipH="1">
            <a:off x="716300" y="17117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60" name="1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6200000" flipH="1">
            <a:off x="1179368" y="31514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58" name="1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6200000" flipH="1">
            <a:off x="1683368" y="49272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56" name="15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6200000" flipH="1">
            <a:off x="2167055" y="70012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154" name="1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rot="5400000" flipH="1">
            <a:off x="8620393" y="481161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03" name="30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6" name="215 Grupo"/>
          <p:cNvGrpSpPr/>
          <p:nvPr/>
        </p:nvGrpSpPr>
        <p:grpSpPr>
          <a:xfrm rot="5400000" flipH="1">
            <a:off x="8147461" y="466143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5400000" flipH="1">
            <a:off x="7684393" y="451746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9" name="29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rot="5400000" flipH="1">
            <a:off x="7180393" y="433987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7" name="29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rot="5400000" flipH="1">
            <a:off x="6696707" y="413247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5400000">
            <a:off x="8620393" y="330251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3" name="29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rot="5400000">
            <a:off x="8147461" y="345269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91" name="2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2" name="221 Grupo"/>
          <p:cNvGrpSpPr/>
          <p:nvPr/>
        </p:nvGrpSpPr>
        <p:grpSpPr>
          <a:xfrm rot="5400000">
            <a:off x="7684393" y="359666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5400000">
            <a:off x="7180393" y="377424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7" name="28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rot="5400000">
            <a:off x="6696707" y="398164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5" name="2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rot="5400000" flipH="1">
            <a:off x="8647775" y="315273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5400000" flipH="1">
            <a:off x="8174843" y="300255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81" name="28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8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rot="5400000" flipH="1">
            <a:off x="7711775" y="285858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9" name="27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8" name="227 Grupo"/>
          <p:cNvGrpSpPr/>
          <p:nvPr/>
        </p:nvGrpSpPr>
        <p:grpSpPr>
          <a:xfrm rot="5400000" flipH="1">
            <a:off x="7207775" y="268099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5400000" flipH="1">
            <a:off x="6724090" y="247359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5" name="27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rot="5400000">
            <a:off x="8596298" y="164631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3" name="2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rot="5400000">
            <a:off x="8123366" y="179650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71" name="27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5400000">
            <a:off x="7660298" y="194047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69" name="26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rot="5400000">
            <a:off x="7156298" y="211805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67" name="2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4" name="233 Grupo"/>
          <p:cNvGrpSpPr/>
          <p:nvPr/>
        </p:nvGrpSpPr>
        <p:grpSpPr>
          <a:xfrm rot="5400000">
            <a:off x="6672611" y="232545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65" name="2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5400000" flipH="1">
            <a:off x="8596298" y="149672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63" name="2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rot="5400000" flipH="1">
            <a:off x="8123366" y="134654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61" name="2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rot="5400000" flipH="1">
            <a:off x="7660298" y="120257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59" name="2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5400000" flipH="1">
            <a:off x="7156298" y="102498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57" name="2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rot="5400000" flipH="1">
            <a:off x="6672611" y="81758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55" name="2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0" name="239 Grupo"/>
          <p:cNvGrpSpPr/>
          <p:nvPr/>
        </p:nvGrpSpPr>
        <p:grpSpPr>
          <a:xfrm rot="5400000">
            <a:off x="8596298" y="-1237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53" name="25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5400000">
            <a:off x="8123366" y="13780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51" name="25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rot="5400000">
            <a:off x="7660298" y="28177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49" name="2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3" name="242 Grupo"/>
          <p:cNvGrpSpPr/>
          <p:nvPr/>
        </p:nvGrpSpPr>
        <p:grpSpPr>
          <a:xfrm rot="5400000">
            <a:off x="7156298" y="45935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47" name="24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5400000">
            <a:off x="6672611" y="66675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245" name="2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5400000" flipH="1">
            <a:off x="6604169" y="483002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94" name="39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7" name="306 Grupo"/>
          <p:cNvGrpSpPr/>
          <p:nvPr/>
        </p:nvGrpSpPr>
        <p:grpSpPr>
          <a:xfrm rot="5400000" flipH="1">
            <a:off x="6131237" y="467983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92" name="3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3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rot="5400000" flipH="1">
            <a:off x="5668169" y="4535867"/>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90" name="38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5400000" flipH="1">
            <a:off x="5164169" y="435828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0" name="309 Grupo"/>
          <p:cNvGrpSpPr/>
          <p:nvPr/>
        </p:nvGrpSpPr>
        <p:grpSpPr>
          <a:xfrm rot="5400000" flipH="1">
            <a:off x="4680483" y="415088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6" name="38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38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rot="5400000">
            <a:off x="6604169" y="332091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4" name="38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5400000">
            <a:off x="6131237" y="347110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3" name="312 Grupo"/>
          <p:cNvGrpSpPr/>
          <p:nvPr/>
        </p:nvGrpSpPr>
        <p:grpSpPr>
          <a:xfrm rot="5400000">
            <a:off x="5668169" y="361506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80" name="37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38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rot="5400000">
            <a:off x="5164169" y="379265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8" name="37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37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5400000">
            <a:off x="4680483" y="400005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rot="5400000" flipH="1">
            <a:off x="6631551" y="317114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4" name="3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rot="5400000" flipH="1">
            <a:off x="6158619" y="302095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2" name="37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5400000" flipH="1">
            <a:off x="5695551" y="287698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9" name="318 Grupo"/>
          <p:cNvGrpSpPr/>
          <p:nvPr/>
        </p:nvGrpSpPr>
        <p:grpSpPr>
          <a:xfrm rot="5400000" flipH="1">
            <a:off x="5191551" y="269940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8" name="36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rot="5400000" flipH="1">
            <a:off x="4707866" y="2492003"/>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6" name="36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5400000">
            <a:off x="6580074" y="166472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rot="5400000">
            <a:off x="6107142" y="181490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2" name="36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rot="5400000">
            <a:off x="5644074" y="195887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60" name="35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5400000">
            <a:off x="5140074" y="213646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5" name="324 Grupo"/>
          <p:cNvGrpSpPr/>
          <p:nvPr/>
        </p:nvGrpSpPr>
        <p:grpSpPr>
          <a:xfrm rot="5400000">
            <a:off x="4656387" y="234386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6" name="35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rot="5400000" flipH="1">
            <a:off x="6580074" y="1515130"/>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4" name="35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5400000" flipH="1">
            <a:off x="6107142" y="1364945"/>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rot="5400000" flipH="1">
            <a:off x="5644074" y="1220978"/>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50" name="34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rot="5400000" flipH="1">
            <a:off x="5140074" y="104339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8" name="34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5400000" flipH="1">
            <a:off x="4656387" y="835992"/>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1" name="330 Grupo"/>
          <p:cNvGrpSpPr/>
          <p:nvPr/>
        </p:nvGrpSpPr>
        <p:grpSpPr>
          <a:xfrm rot="5400000">
            <a:off x="6580074" y="6026"/>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4" name="34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rot="5400000">
            <a:off x="6107142" y="156211"/>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2" name="34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5400000">
            <a:off x="5644074" y="300179"/>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4" name="333 Grupo"/>
          <p:cNvGrpSpPr/>
          <p:nvPr/>
        </p:nvGrpSpPr>
        <p:grpSpPr>
          <a:xfrm rot="5400000">
            <a:off x="5140074" y="47776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38" name="33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rot="5400000">
            <a:off x="4656387" y="685164"/>
            <a:ext cx="304548" cy="329306"/>
            <a:chOff x="323528" y="627534"/>
            <a:chExt cx="1116536" cy="956530"/>
          </a:xfrm>
          <a:gradFill>
            <a:gsLst>
              <a:gs pos="45000">
                <a:srgbClr val="E91762"/>
              </a:gs>
              <a:gs pos="53000">
                <a:srgbClr val="99FF33"/>
              </a:gs>
            </a:gsLst>
            <a:lin ang="2700000" scaled="1"/>
          </a:gradFill>
          <a:effectLst>
            <a:reflection blurRad="6350" stA="50000" endA="300" endPos="90000" dist="50800" dir="5400000" sy="-100000" algn="bl" rotWithShape="0"/>
          </a:effectLst>
          <a:scene3d>
            <a:camera prst="orthographicFront"/>
            <a:lightRig rig="flat" dir="t"/>
          </a:scene3d>
        </p:grpSpPr>
        <p:sp>
          <p:nvSpPr>
            <p:cNvPr id="336" name="33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04" name="403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741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0-#ppt_w/2"/>
                                          </p:val>
                                        </p:tav>
                                        <p:tav tm="100000">
                                          <p:val>
                                            <p:strVal val="#ppt_x"/>
                                          </p:val>
                                        </p:tav>
                                      </p:tavLst>
                                    </p:anim>
                                    <p:anim calcmode="lin" valueType="num">
                                      <p:cBhvr additive="base">
                                        <p:cTn id="8" dur="2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2500" fill="hold"/>
                                        <p:tgtEl>
                                          <p:spTgt spid="35"/>
                                        </p:tgtEl>
                                        <p:attrNameLst>
                                          <p:attrName>ppt_x</p:attrName>
                                        </p:attrNameLst>
                                      </p:cBhvr>
                                      <p:tavLst>
                                        <p:tav tm="0">
                                          <p:val>
                                            <p:strVal val="0-#ppt_w/2"/>
                                          </p:val>
                                        </p:tav>
                                        <p:tav tm="100000">
                                          <p:val>
                                            <p:strVal val="#ppt_x"/>
                                          </p:val>
                                        </p:tav>
                                      </p:tavLst>
                                    </p:anim>
                                    <p:anim calcmode="lin" valueType="num">
                                      <p:cBhvr additive="base">
                                        <p:cTn id="12" dur="2500" fill="hold"/>
                                        <p:tgtEl>
                                          <p:spTgt spid="3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500" fill="hold"/>
                                        <p:tgtEl>
                                          <p:spTgt spid="38"/>
                                        </p:tgtEl>
                                        <p:attrNameLst>
                                          <p:attrName>ppt_x</p:attrName>
                                        </p:attrNameLst>
                                      </p:cBhvr>
                                      <p:tavLst>
                                        <p:tav tm="0">
                                          <p:val>
                                            <p:strVal val="0-#ppt_w/2"/>
                                          </p:val>
                                        </p:tav>
                                        <p:tav tm="100000">
                                          <p:val>
                                            <p:strVal val="#ppt_x"/>
                                          </p:val>
                                        </p:tav>
                                      </p:tavLst>
                                    </p:anim>
                                    <p:anim calcmode="lin" valueType="num">
                                      <p:cBhvr additive="base">
                                        <p:cTn id="16" dur="2500" fill="hold"/>
                                        <p:tgtEl>
                                          <p:spTgt spid="3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2500" fill="hold"/>
                                        <p:tgtEl>
                                          <p:spTgt spid="41"/>
                                        </p:tgtEl>
                                        <p:attrNameLst>
                                          <p:attrName>ppt_x</p:attrName>
                                        </p:attrNameLst>
                                      </p:cBhvr>
                                      <p:tavLst>
                                        <p:tav tm="0">
                                          <p:val>
                                            <p:strVal val="0-#ppt_w/2"/>
                                          </p:val>
                                        </p:tav>
                                        <p:tav tm="100000">
                                          <p:val>
                                            <p:strVal val="#ppt_x"/>
                                          </p:val>
                                        </p:tav>
                                      </p:tavLst>
                                    </p:anim>
                                    <p:anim calcmode="lin" valueType="num">
                                      <p:cBhvr additive="base">
                                        <p:cTn id="20" dur="2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2500" fill="hold"/>
                                        <p:tgtEl>
                                          <p:spTgt spid="44"/>
                                        </p:tgtEl>
                                        <p:attrNameLst>
                                          <p:attrName>ppt_x</p:attrName>
                                        </p:attrNameLst>
                                      </p:cBhvr>
                                      <p:tavLst>
                                        <p:tav tm="0">
                                          <p:val>
                                            <p:strVal val="0-#ppt_w/2"/>
                                          </p:val>
                                        </p:tav>
                                        <p:tav tm="100000">
                                          <p:val>
                                            <p:strVal val="#ppt_x"/>
                                          </p:val>
                                        </p:tav>
                                      </p:tavLst>
                                    </p:anim>
                                    <p:anim calcmode="lin" valueType="num">
                                      <p:cBhvr additive="base">
                                        <p:cTn id="24" dur="2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2500" fill="hold"/>
                                        <p:tgtEl>
                                          <p:spTgt spid="47"/>
                                        </p:tgtEl>
                                        <p:attrNameLst>
                                          <p:attrName>ppt_x</p:attrName>
                                        </p:attrNameLst>
                                      </p:cBhvr>
                                      <p:tavLst>
                                        <p:tav tm="0">
                                          <p:val>
                                            <p:strVal val="0-#ppt_w/2"/>
                                          </p:val>
                                        </p:tav>
                                        <p:tav tm="100000">
                                          <p:val>
                                            <p:strVal val="#ppt_x"/>
                                          </p:val>
                                        </p:tav>
                                      </p:tavLst>
                                    </p:anim>
                                    <p:anim calcmode="lin" valueType="num">
                                      <p:cBhvr additive="base">
                                        <p:cTn id="28" dur="2500" fill="hold"/>
                                        <p:tgtEl>
                                          <p:spTgt spid="4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2500" fill="hold"/>
                                        <p:tgtEl>
                                          <p:spTgt spid="50"/>
                                        </p:tgtEl>
                                        <p:attrNameLst>
                                          <p:attrName>ppt_x</p:attrName>
                                        </p:attrNameLst>
                                      </p:cBhvr>
                                      <p:tavLst>
                                        <p:tav tm="0">
                                          <p:val>
                                            <p:strVal val="0-#ppt_w/2"/>
                                          </p:val>
                                        </p:tav>
                                        <p:tav tm="100000">
                                          <p:val>
                                            <p:strVal val="#ppt_x"/>
                                          </p:val>
                                        </p:tav>
                                      </p:tavLst>
                                    </p:anim>
                                    <p:anim calcmode="lin" valueType="num">
                                      <p:cBhvr additive="base">
                                        <p:cTn id="32" dur="2500" fill="hold"/>
                                        <p:tgtEl>
                                          <p:spTgt spid="50"/>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2500" fill="hold"/>
                                        <p:tgtEl>
                                          <p:spTgt spid="53"/>
                                        </p:tgtEl>
                                        <p:attrNameLst>
                                          <p:attrName>ppt_x</p:attrName>
                                        </p:attrNameLst>
                                      </p:cBhvr>
                                      <p:tavLst>
                                        <p:tav tm="0">
                                          <p:val>
                                            <p:strVal val="0-#ppt_w/2"/>
                                          </p:val>
                                        </p:tav>
                                        <p:tav tm="100000">
                                          <p:val>
                                            <p:strVal val="#ppt_x"/>
                                          </p:val>
                                        </p:tav>
                                      </p:tavLst>
                                    </p:anim>
                                    <p:anim calcmode="lin" valueType="num">
                                      <p:cBhvr additive="base">
                                        <p:cTn id="36" dur="2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2500" fill="hold"/>
                                        <p:tgtEl>
                                          <p:spTgt spid="56"/>
                                        </p:tgtEl>
                                        <p:attrNameLst>
                                          <p:attrName>ppt_x</p:attrName>
                                        </p:attrNameLst>
                                      </p:cBhvr>
                                      <p:tavLst>
                                        <p:tav tm="0">
                                          <p:val>
                                            <p:strVal val="0-#ppt_w/2"/>
                                          </p:val>
                                        </p:tav>
                                        <p:tav tm="100000">
                                          <p:val>
                                            <p:strVal val="#ppt_x"/>
                                          </p:val>
                                        </p:tav>
                                      </p:tavLst>
                                    </p:anim>
                                    <p:anim calcmode="lin" valueType="num">
                                      <p:cBhvr additive="base">
                                        <p:cTn id="40" dur="2500" fill="hold"/>
                                        <p:tgtEl>
                                          <p:spTgt spid="56"/>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2500" fill="hold"/>
                                        <p:tgtEl>
                                          <p:spTgt spid="59"/>
                                        </p:tgtEl>
                                        <p:attrNameLst>
                                          <p:attrName>ppt_x</p:attrName>
                                        </p:attrNameLst>
                                      </p:cBhvr>
                                      <p:tavLst>
                                        <p:tav tm="0">
                                          <p:val>
                                            <p:strVal val="0-#ppt_w/2"/>
                                          </p:val>
                                        </p:tav>
                                        <p:tav tm="100000">
                                          <p:val>
                                            <p:strVal val="#ppt_x"/>
                                          </p:val>
                                        </p:tav>
                                      </p:tavLst>
                                    </p:anim>
                                    <p:anim calcmode="lin" valueType="num">
                                      <p:cBhvr additive="base">
                                        <p:cTn id="44" dur="2500" fill="hold"/>
                                        <p:tgtEl>
                                          <p:spTgt spid="59"/>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 calcmode="lin" valueType="num">
                                      <p:cBhvr additive="base">
                                        <p:cTn id="47" dur="2500" fill="hold"/>
                                        <p:tgtEl>
                                          <p:spTgt spid="62"/>
                                        </p:tgtEl>
                                        <p:attrNameLst>
                                          <p:attrName>ppt_x</p:attrName>
                                        </p:attrNameLst>
                                      </p:cBhvr>
                                      <p:tavLst>
                                        <p:tav tm="0">
                                          <p:val>
                                            <p:strVal val="0-#ppt_w/2"/>
                                          </p:val>
                                        </p:tav>
                                        <p:tav tm="100000">
                                          <p:val>
                                            <p:strVal val="#ppt_x"/>
                                          </p:val>
                                        </p:tav>
                                      </p:tavLst>
                                    </p:anim>
                                    <p:anim calcmode="lin" valueType="num">
                                      <p:cBhvr additive="base">
                                        <p:cTn id="48" dur="2500" fill="hold"/>
                                        <p:tgtEl>
                                          <p:spTgt spid="62"/>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0-#ppt_w/2"/>
                                          </p:val>
                                        </p:tav>
                                        <p:tav tm="100000">
                                          <p:val>
                                            <p:strVal val="#ppt_x"/>
                                          </p:val>
                                        </p:tav>
                                      </p:tavLst>
                                    </p:anim>
                                    <p:anim calcmode="lin" valueType="num">
                                      <p:cBhvr additive="base">
                                        <p:cTn id="52" dur="2500" fill="hold"/>
                                        <p:tgtEl>
                                          <p:spTgt spid="65"/>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additive="base">
                                        <p:cTn id="55" dur="2500" fill="hold"/>
                                        <p:tgtEl>
                                          <p:spTgt spid="68"/>
                                        </p:tgtEl>
                                        <p:attrNameLst>
                                          <p:attrName>ppt_x</p:attrName>
                                        </p:attrNameLst>
                                      </p:cBhvr>
                                      <p:tavLst>
                                        <p:tav tm="0">
                                          <p:val>
                                            <p:strVal val="0-#ppt_w/2"/>
                                          </p:val>
                                        </p:tav>
                                        <p:tav tm="100000">
                                          <p:val>
                                            <p:strVal val="#ppt_x"/>
                                          </p:val>
                                        </p:tav>
                                      </p:tavLst>
                                    </p:anim>
                                    <p:anim calcmode="lin" valueType="num">
                                      <p:cBhvr additive="base">
                                        <p:cTn id="56" dur="2500" fill="hold"/>
                                        <p:tgtEl>
                                          <p:spTgt spid="6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71"/>
                                        </p:tgtEl>
                                        <p:attrNameLst>
                                          <p:attrName>style.visibility</p:attrName>
                                        </p:attrNameLst>
                                      </p:cBhvr>
                                      <p:to>
                                        <p:strVal val="visible"/>
                                      </p:to>
                                    </p:set>
                                    <p:anim calcmode="lin" valueType="num">
                                      <p:cBhvr additive="base">
                                        <p:cTn id="59" dur="2500" fill="hold"/>
                                        <p:tgtEl>
                                          <p:spTgt spid="71"/>
                                        </p:tgtEl>
                                        <p:attrNameLst>
                                          <p:attrName>ppt_x</p:attrName>
                                        </p:attrNameLst>
                                      </p:cBhvr>
                                      <p:tavLst>
                                        <p:tav tm="0">
                                          <p:val>
                                            <p:strVal val="0-#ppt_w/2"/>
                                          </p:val>
                                        </p:tav>
                                        <p:tav tm="100000">
                                          <p:val>
                                            <p:strVal val="#ppt_x"/>
                                          </p:val>
                                        </p:tav>
                                      </p:tavLst>
                                    </p:anim>
                                    <p:anim calcmode="lin" valueType="num">
                                      <p:cBhvr additive="base">
                                        <p:cTn id="60" dur="2500" fill="hold"/>
                                        <p:tgtEl>
                                          <p:spTgt spid="71"/>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4"/>
                                        </p:tgtEl>
                                        <p:attrNameLst>
                                          <p:attrName>style.visibility</p:attrName>
                                        </p:attrNameLst>
                                      </p:cBhvr>
                                      <p:to>
                                        <p:strVal val="visible"/>
                                      </p:to>
                                    </p:set>
                                    <p:anim calcmode="lin" valueType="num">
                                      <p:cBhvr additive="base">
                                        <p:cTn id="63" dur="2500" fill="hold"/>
                                        <p:tgtEl>
                                          <p:spTgt spid="74"/>
                                        </p:tgtEl>
                                        <p:attrNameLst>
                                          <p:attrName>ppt_x</p:attrName>
                                        </p:attrNameLst>
                                      </p:cBhvr>
                                      <p:tavLst>
                                        <p:tav tm="0">
                                          <p:val>
                                            <p:strVal val="0-#ppt_w/2"/>
                                          </p:val>
                                        </p:tav>
                                        <p:tav tm="100000">
                                          <p:val>
                                            <p:strVal val="#ppt_x"/>
                                          </p:val>
                                        </p:tav>
                                      </p:tavLst>
                                    </p:anim>
                                    <p:anim calcmode="lin" valueType="num">
                                      <p:cBhvr additive="base">
                                        <p:cTn id="64" dur="2500" fill="hold"/>
                                        <p:tgtEl>
                                          <p:spTgt spid="74"/>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7"/>
                                        </p:tgtEl>
                                        <p:attrNameLst>
                                          <p:attrName>style.visibility</p:attrName>
                                        </p:attrNameLst>
                                      </p:cBhvr>
                                      <p:to>
                                        <p:strVal val="visible"/>
                                      </p:to>
                                    </p:set>
                                    <p:anim calcmode="lin" valueType="num">
                                      <p:cBhvr additive="base">
                                        <p:cTn id="67" dur="2500" fill="hold"/>
                                        <p:tgtEl>
                                          <p:spTgt spid="77"/>
                                        </p:tgtEl>
                                        <p:attrNameLst>
                                          <p:attrName>ppt_x</p:attrName>
                                        </p:attrNameLst>
                                      </p:cBhvr>
                                      <p:tavLst>
                                        <p:tav tm="0">
                                          <p:val>
                                            <p:strVal val="0-#ppt_w/2"/>
                                          </p:val>
                                        </p:tav>
                                        <p:tav tm="100000">
                                          <p:val>
                                            <p:strVal val="#ppt_x"/>
                                          </p:val>
                                        </p:tav>
                                      </p:tavLst>
                                    </p:anim>
                                    <p:anim calcmode="lin" valueType="num">
                                      <p:cBhvr additive="base">
                                        <p:cTn id="68" dur="2500" fill="hold"/>
                                        <p:tgtEl>
                                          <p:spTgt spid="77"/>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80"/>
                                        </p:tgtEl>
                                        <p:attrNameLst>
                                          <p:attrName>style.visibility</p:attrName>
                                        </p:attrNameLst>
                                      </p:cBhvr>
                                      <p:to>
                                        <p:strVal val="visible"/>
                                      </p:to>
                                    </p:set>
                                    <p:anim calcmode="lin" valueType="num">
                                      <p:cBhvr additive="base">
                                        <p:cTn id="71" dur="2500" fill="hold"/>
                                        <p:tgtEl>
                                          <p:spTgt spid="80"/>
                                        </p:tgtEl>
                                        <p:attrNameLst>
                                          <p:attrName>ppt_x</p:attrName>
                                        </p:attrNameLst>
                                      </p:cBhvr>
                                      <p:tavLst>
                                        <p:tav tm="0">
                                          <p:val>
                                            <p:strVal val="0-#ppt_w/2"/>
                                          </p:val>
                                        </p:tav>
                                        <p:tav tm="100000">
                                          <p:val>
                                            <p:strVal val="#ppt_x"/>
                                          </p:val>
                                        </p:tav>
                                      </p:tavLst>
                                    </p:anim>
                                    <p:anim calcmode="lin" valueType="num">
                                      <p:cBhvr additive="base">
                                        <p:cTn id="72" dur="2500" fill="hold"/>
                                        <p:tgtEl>
                                          <p:spTgt spid="80"/>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83"/>
                                        </p:tgtEl>
                                        <p:attrNameLst>
                                          <p:attrName>style.visibility</p:attrName>
                                        </p:attrNameLst>
                                      </p:cBhvr>
                                      <p:to>
                                        <p:strVal val="visible"/>
                                      </p:to>
                                    </p:set>
                                    <p:anim calcmode="lin" valueType="num">
                                      <p:cBhvr additive="base">
                                        <p:cTn id="75" dur="2500" fill="hold"/>
                                        <p:tgtEl>
                                          <p:spTgt spid="83"/>
                                        </p:tgtEl>
                                        <p:attrNameLst>
                                          <p:attrName>ppt_x</p:attrName>
                                        </p:attrNameLst>
                                      </p:cBhvr>
                                      <p:tavLst>
                                        <p:tav tm="0">
                                          <p:val>
                                            <p:strVal val="0-#ppt_w/2"/>
                                          </p:val>
                                        </p:tav>
                                        <p:tav tm="100000">
                                          <p:val>
                                            <p:strVal val="#ppt_x"/>
                                          </p:val>
                                        </p:tav>
                                      </p:tavLst>
                                    </p:anim>
                                    <p:anim calcmode="lin" valueType="num">
                                      <p:cBhvr additive="base">
                                        <p:cTn id="76" dur="2500" fill="hold"/>
                                        <p:tgtEl>
                                          <p:spTgt spid="8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86"/>
                                        </p:tgtEl>
                                        <p:attrNameLst>
                                          <p:attrName>style.visibility</p:attrName>
                                        </p:attrNameLst>
                                      </p:cBhvr>
                                      <p:to>
                                        <p:strVal val="visible"/>
                                      </p:to>
                                    </p:set>
                                    <p:anim calcmode="lin" valueType="num">
                                      <p:cBhvr additive="base">
                                        <p:cTn id="79" dur="2500" fill="hold"/>
                                        <p:tgtEl>
                                          <p:spTgt spid="86"/>
                                        </p:tgtEl>
                                        <p:attrNameLst>
                                          <p:attrName>ppt_x</p:attrName>
                                        </p:attrNameLst>
                                      </p:cBhvr>
                                      <p:tavLst>
                                        <p:tav tm="0">
                                          <p:val>
                                            <p:strVal val="0-#ppt_w/2"/>
                                          </p:val>
                                        </p:tav>
                                        <p:tav tm="100000">
                                          <p:val>
                                            <p:strVal val="#ppt_x"/>
                                          </p:val>
                                        </p:tav>
                                      </p:tavLst>
                                    </p:anim>
                                    <p:anim calcmode="lin" valueType="num">
                                      <p:cBhvr additive="base">
                                        <p:cTn id="80" dur="2500" fill="hold"/>
                                        <p:tgtEl>
                                          <p:spTgt spid="86"/>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89"/>
                                        </p:tgtEl>
                                        <p:attrNameLst>
                                          <p:attrName>style.visibility</p:attrName>
                                        </p:attrNameLst>
                                      </p:cBhvr>
                                      <p:to>
                                        <p:strVal val="visible"/>
                                      </p:to>
                                    </p:set>
                                    <p:anim calcmode="lin" valueType="num">
                                      <p:cBhvr additive="base">
                                        <p:cTn id="83" dur="2500" fill="hold"/>
                                        <p:tgtEl>
                                          <p:spTgt spid="89"/>
                                        </p:tgtEl>
                                        <p:attrNameLst>
                                          <p:attrName>ppt_x</p:attrName>
                                        </p:attrNameLst>
                                      </p:cBhvr>
                                      <p:tavLst>
                                        <p:tav tm="0">
                                          <p:val>
                                            <p:strVal val="0-#ppt_w/2"/>
                                          </p:val>
                                        </p:tav>
                                        <p:tav tm="100000">
                                          <p:val>
                                            <p:strVal val="#ppt_x"/>
                                          </p:val>
                                        </p:tav>
                                      </p:tavLst>
                                    </p:anim>
                                    <p:anim calcmode="lin" valueType="num">
                                      <p:cBhvr additive="base">
                                        <p:cTn id="84" dur="2500" fill="hold"/>
                                        <p:tgtEl>
                                          <p:spTgt spid="8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92"/>
                                        </p:tgtEl>
                                        <p:attrNameLst>
                                          <p:attrName>style.visibility</p:attrName>
                                        </p:attrNameLst>
                                      </p:cBhvr>
                                      <p:to>
                                        <p:strVal val="visible"/>
                                      </p:to>
                                    </p:set>
                                    <p:anim calcmode="lin" valueType="num">
                                      <p:cBhvr additive="base">
                                        <p:cTn id="87" dur="2500" fill="hold"/>
                                        <p:tgtEl>
                                          <p:spTgt spid="92"/>
                                        </p:tgtEl>
                                        <p:attrNameLst>
                                          <p:attrName>ppt_x</p:attrName>
                                        </p:attrNameLst>
                                      </p:cBhvr>
                                      <p:tavLst>
                                        <p:tav tm="0">
                                          <p:val>
                                            <p:strVal val="0-#ppt_w/2"/>
                                          </p:val>
                                        </p:tav>
                                        <p:tav tm="100000">
                                          <p:val>
                                            <p:strVal val="#ppt_x"/>
                                          </p:val>
                                        </p:tav>
                                      </p:tavLst>
                                    </p:anim>
                                    <p:anim calcmode="lin" valueType="num">
                                      <p:cBhvr additive="base">
                                        <p:cTn id="88" dur="2500" fill="hold"/>
                                        <p:tgtEl>
                                          <p:spTgt spid="92"/>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95"/>
                                        </p:tgtEl>
                                        <p:attrNameLst>
                                          <p:attrName>style.visibility</p:attrName>
                                        </p:attrNameLst>
                                      </p:cBhvr>
                                      <p:to>
                                        <p:strVal val="visible"/>
                                      </p:to>
                                    </p:set>
                                    <p:anim calcmode="lin" valueType="num">
                                      <p:cBhvr additive="base">
                                        <p:cTn id="91" dur="2500" fill="hold"/>
                                        <p:tgtEl>
                                          <p:spTgt spid="95"/>
                                        </p:tgtEl>
                                        <p:attrNameLst>
                                          <p:attrName>ppt_x</p:attrName>
                                        </p:attrNameLst>
                                      </p:cBhvr>
                                      <p:tavLst>
                                        <p:tav tm="0">
                                          <p:val>
                                            <p:strVal val="0-#ppt_w/2"/>
                                          </p:val>
                                        </p:tav>
                                        <p:tav tm="100000">
                                          <p:val>
                                            <p:strVal val="#ppt_x"/>
                                          </p:val>
                                        </p:tav>
                                      </p:tavLst>
                                    </p:anim>
                                    <p:anim calcmode="lin" valueType="num">
                                      <p:cBhvr additive="base">
                                        <p:cTn id="92" dur="2500" fill="hold"/>
                                        <p:tgtEl>
                                          <p:spTgt spid="95"/>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98"/>
                                        </p:tgtEl>
                                        <p:attrNameLst>
                                          <p:attrName>style.visibility</p:attrName>
                                        </p:attrNameLst>
                                      </p:cBhvr>
                                      <p:to>
                                        <p:strVal val="visible"/>
                                      </p:to>
                                    </p:set>
                                    <p:anim calcmode="lin" valueType="num">
                                      <p:cBhvr additive="base">
                                        <p:cTn id="95" dur="2500" fill="hold"/>
                                        <p:tgtEl>
                                          <p:spTgt spid="98"/>
                                        </p:tgtEl>
                                        <p:attrNameLst>
                                          <p:attrName>ppt_x</p:attrName>
                                        </p:attrNameLst>
                                      </p:cBhvr>
                                      <p:tavLst>
                                        <p:tav tm="0">
                                          <p:val>
                                            <p:strVal val="0-#ppt_w/2"/>
                                          </p:val>
                                        </p:tav>
                                        <p:tav tm="100000">
                                          <p:val>
                                            <p:strVal val="#ppt_x"/>
                                          </p:val>
                                        </p:tav>
                                      </p:tavLst>
                                    </p:anim>
                                    <p:anim calcmode="lin" valueType="num">
                                      <p:cBhvr additive="base">
                                        <p:cTn id="96" dur="2500" fill="hold"/>
                                        <p:tgtEl>
                                          <p:spTgt spid="98"/>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01"/>
                                        </p:tgtEl>
                                        <p:attrNameLst>
                                          <p:attrName>style.visibility</p:attrName>
                                        </p:attrNameLst>
                                      </p:cBhvr>
                                      <p:to>
                                        <p:strVal val="visible"/>
                                      </p:to>
                                    </p:set>
                                    <p:anim calcmode="lin" valueType="num">
                                      <p:cBhvr additive="base">
                                        <p:cTn id="99" dur="2500" fill="hold"/>
                                        <p:tgtEl>
                                          <p:spTgt spid="101"/>
                                        </p:tgtEl>
                                        <p:attrNameLst>
                                          <p:attrName>ppt_x</p:attrName>
                                        </p:attrNameLst>
                                      </p:cBhvr>
                                      <p:tavLst>
                                        <p:tav tm="0">
                                          <p:val>
                                            <p:strVal val="0-#ppt_w/2"/>
                                          </p:val>
                                        </p:tav>
                                        <p:tav tm="100000">
                                          <p:val>
                                            <p:strVal val="#ppt_x"/>
                                          </p:val>
                                        </p:tav>
                                      </p:tavLst>
                                    </p:anim>
                                    <p:anim calcmode="lin" valueType="num">
                                      <p:cBhvr additive="base">
                                        <p:cTn id="100" dur="2500" fill="hold"/>
                                        <p:tgtEl>
                                          <p:spTgt spid="101"/>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500" fill="hold"/>
                                        <p:tgtEl>
                                          <p:spTgt spid="104"/>
                                        </p:tgtEl>
                                        <p:attrNameLst>
                                          <p:attrName>ppt_x</p:attrName>
                                        </p:attrNameLst>
                                      </p:cBhvr>
                                      <p:tavLst>
                                        <p:tav tm="0">
                                          <p:val>
                                            <p:strVal val="0-#ppt_w/2"/>
                                          </p:val>
                                        </p:tav>
                                        <p:tav tm="100000">
                                          <p:val>
                                            <p:strVal val="#ppt_x"/>
                                          </p:val>
                                        </p:tav>
                                      </p:tavLst>
                                    </p:anim>
                                    <p:anim calcmode="lin" valueType="num">
                                      <p:cBhvr additive="base">
                                        <p:cTn id="104" dur="2500" fill="hold"/>
                                        <p:tgtEl>
                                          <p:spTgt spid="104"/>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107"/>
                                        </p:tgtEl>
                                        <p:attrNameLst>
                                          <p:attrName>style.visibility</p:attrName>
                                        </p:attrNameLst>
                                      </p:cBhvr>
                                      <p:to>
                                        <p:strVal val="visible"/>
                                      </p:to>
                                    </p:set>
                                    <p:anim calcmode="lin" valueType="num">
                                      <p:cBhvr additive="base">
                                        <p:cTn id="107" dur="2500" fill="hold"/>
                                        <p:tgtEl>
                                          <p:spTgt spid="107"/>
                                        </p:tgtEl>
                                        <p:attrNameLst>
                                          <p:attrName>ppt_x</p:attrName>
                                        </p:attrNameLst>
                                      </p:cBhvr>
                                      <p:tavLst>
                                        <p:tav tm="0">
                                          <p:val>
                                            <p:strVal val="0-#ppt_w/2"/>
                                          </p:val>
                                        </p:tav>
                                        <p:tav tm="100000">
                                          <p:val>
                                            <p:strVal val="#ppt_x"/>
                                          </p:val>
                                        </p:tav>
                                      </p:tavLst>
                                    </p:anim>
                                    <p:anim calcmode="lin" valueType="num">
                                      <p:cBhvr additive="base">
                                        <p:cTn id="108" dur="2500" fill="hold"/>
                                        <p:tgtEl>
                                          <p:spTgt spid="107"/>
                                        </p:tgtEl>
                                        <p:attrNameLst>
                                          <p:attrName>ppt_y</p:attrName>
                                        </p:attrNameLst>
                                      </p:cBhvr>
                                      <p:tavLst>
                                        <p:tav tm="0">
                                          <p:val>
                                            <p:strVal val="#ppt_y"/>
                                          </p:val>
                                        </p:tav>
                                        <p:tav tm="100000">
                                          <p:val>
                                            <p:strVal val="#ppt_y"/>
                                          </p:val>
                                        </p:tav>
                                      </p:tavLst>
                                    </p:anim>
                                  </p:childTnLst>
                                </p:cTn>
                              </p:par>
                              <p:par>
                                <p:cTn id="109" presetID="2" presetClass="entr" presetSubtype="8" fill="hold" nodeType="withEffect">
                                  <p:stCondLst>
                                    <p:cond delay="0"/>
                                  </p:stCondLst>
                                  <p:childTnLst>
                                    <p:set>
                                      <p:cBhvr>
                                        <p:cTn id="110" dur="1" fill="hold">
                                          <p:stCondLst>
                                            <p:cond delay="0"/>
                                          </p:stCondLst>
                                        </p:cTn>
                                        <p:tgtEl>
                                          <p:spTgt spid="110"/>
                                        </p:tgtEl>
                                        <p:attrNameLst>
                                          <p:attrName>style.visibility</p:attrName>
                                        </p:attrNameLst>
                                      </p:cBhvr>
                                      <p:to>
                                        <p:strVal val="visible"/>
                                      </p:to>
                                    </p:set>
                                    <p:anim calcmode="lin" valueType="num">
                                      <p:cBhvr additive="base">
                                        <p:cTn id="111" dur="2500" fill="hold"/>
                                        <p:tgtEl>
                                          <p:spTgt spid="110"/>
                                        </p:tgtEl>
                                        <p:attrNameLst>
                                          <p:attrName>ppt_x</p:attrName>
                                        </p:attrNameLst>
                                      </p:cBhvr>
                                      <p:tavLst>
                                        <p:tav tm="0">
                                          <p:val>
                                            <p:strVal val="0-#ppt_w/2"/>
                                          </p:val>
                                        </p:tav>
                                        <p:tav tm="100000">
                                          <p:val>
                                            <p:strVal val="#ppt_x"/>
                                          </p:val>
                                        </p:tav>
                                      </p:tavLst>
                                    </p:anim>
                                    <p:anim calcmode="lin" valueType="num">
                                      <p:cBhvr additive="base">
                                        <p:cTn id="112" dur="2500" fill="hold"/>
                                        <p:tgtEl>
                                          <p:spTgt spid="110"/>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113"/>
                                        </p:tgtEl>
                                        <p:attrNameLst>
                                          <p:attrName>style.visibility</p:attrName>
                                        </p:attrNameLst>
                                      </p:cBhvr>
                                      <p:to>
                                        <p:strVal val="visible"/>
                                      </p:to>
                                    </p:set>
                                    <p:anim calcmode="lin" valueType="num">
                                      <p:cBhvr additive="base">
                                        <p:cTn id="115" dur="2500" fill="hold"/>
                                        <p:tgtEl>
                                          <p:spTgt spid="113"/>
                                        </p:tgtEl>
                                        <p:attrNameLst>
                                          <p:attrName>ppt_x</p:attrName>
                                        </p:attrNameLst>
                                      </p:cBhvr>
                                      <p:tavLst>
                                        <p:tav tm="0">
                                          <p:val>
                                            <p:strVal val="0-#ppt_w/2"/>
                                          </p:val>
                                        </p:tav>
                                        <p:tav tm="100000">
                                          <p:val>
                                            <p:strVal val="#ppt_x"/>
                                          </p:val>
                                        </p:tav>
                                      </p:tavLst>
                                    </p:anim>
                                    <p:anim calcmode="lin" valueType="num">
                                      <p:cBhvr additive="base">
                                        <p:cTn id="116" dur="2500" fill="hold"/>
                                        <p:tgtEl>
                                          <p:spTgt spid="113"/>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6"/>
                                        </p:tgtEl>
                                        <p:attrNameLst>
                                          <p:attrName>style.visibility</p:attrName>
                                        </p:attrNameLst>
                                      </p:cBhvr>
                                      <p:to>
                                        <p:strVal val="visible"/>
                                      </p:to>
                                    </p:set>
                                    <p:anim calcmode="lin" valueType="num">
                                      <p:cBhvr additive="base">
                                        <p:cTn id="119" dur="2500" fill="hold"/>
                                        <p:tgtEl>
                                          <p:spTgt spid="116"/>
                                        </p:tgtEl>
                                        <p:attrNameLst>
                                          <p:attrName>ppt_x</p:attrName>
                                        </p:attrNameLst>
                                      </p:cBhvr>
                                      <p:tavLst>
                                        <p:tav tm="0">
                                          <p:val>
                                            <p:strVal val="0-#ppt_w/2"/>
                                          </p:val>
                                        </p:tav>
                                        <p:tav tm="100000">
                                          <p:val>
                                            <p:strVal val="#ppt_x"/>
                                          </p:val>
                                        </p:tav>
                                      </p:tavLst>
                                    </p:anim>
                                    <p:anim calcmode="lin" valueType="num">
                                      <p:cBhvr additive="base">
                                        <p:cTn id="120" dur="2500" fill="hold"/>
                                        <p:tgtEl>
                                          <p:spTgt spid="116"/>
                                        </p:tgtEl>
                                        <p:attrNameLst>
                                          <p:attrName>ppt_y</p:attrName>
                                        </p:attrNameLst>
                                      </p:cBhvr>
                                      <p:tavLst>
                                        <p:tav tm="0">
                                          <p:val>
                                            <p:strVal val="#ppt_y"/>
                                          </p:val>
                                        </p:tav>
                                        <p:tav tm="100000">
                                          <p:val>
                                            <p:strVal val="#ppt_y"/>
                                          </p:val>
                                        </p:tav>
                                      </p:tavLst>
                                    </p:anim>
                                  </p:childTnLst>
                                </p:cTn>
                              </p:par>
                              <p:par>
                                <p:cTn id="121" presetID="2" presetClass="entr" presetSubtype="8" fill="hold" nodeType="withEffect">
                                  <p:stCondLst>
                                    <p:cond delay="0"/>
                                  </p:stCondLst>
                                  <p:childTnLst>
                                    <p:set>
                                      <p:cBhvr>
                                        <p:cTn id="122" dur="1" fill="hold">
                                          <p:stCondLst>
                                            <p:cond delay="0"/>
                                          </p:stCondLst>
                                        </p:cTn>
                                        <p:tgtEl>
                                          <p:spTgt spid="119"/>
                                        </p:tgtEl>
                                        <p:attrNameLst>
                                          <p:attrName>style.visibility</p:attrName>
                                        </p:attrNameLst>
                                      </p:cBhvr>
                                      <p:to>
                                        <p:strVal val="visible"/>
                                      </p:to>
                                    </p:set>
                                    <p:anim calcmode="lin" valueType="num">
                                      <p:cBhvr additive="base">
                                        <p:cTn id="123" dur="2500" fill="hold"/>
                                        <p:tgtEl>
                                          <p:spTgt spid="119"/>
                                        </p:tgtEl>
                                        <p:attrNameLst>
                                          <p:attrName>ppt_x</p:attrName>
                                        </p:attrNameLst>
                                      </p:cBhvr>
                                      <p:tavLst>
                                        <p:tav tm="0">
                                          <p:val>
                                            <p:strVal val="0-#ppt_w/2"/>
                                          </p:val>
                                        </p:tav>
                                        <p:tav tm="100000">
                                          <p:val>
                                            <p:strVal val="#ppt_x"/>
                                          </p:val>
                                        </p:tav>
                                      </p:tavLst>
                                    </p:anim>
                                    <p:anim calcmode="lin" valueType="num">
                                      <p:cBhvr additive="base">
                                        <p:cTn id="124" dur="2500" fill="hold"/>
                                        <p:tgtEl>
                                          <p:spTgt spid="119"/>
                                        </p:tgtEl>
                                        <p:attrNameLst>
                                          <p:attrName>ppt_y</p:attrName>
                                        </p:attrNameLst>
                                      </p:cBhvr>
                                      <p:tavLst>
                                        <p:tav tm="0">
                                          <p:val>
                                            <p:strVal val="#ppt_y"/>
                                          </p:val>
                                        </p:tav>
                                        <p:tav tm="100000">
                                          <p:val>
                                            <p:strVal val="#ppt_y"/>
                                          </p:val>
                                        </p:tav>
                                      </p:tavLst>
                                    </p:anim>
                                  </p:childTnLst>
                                </p:cTn>
                              </p:par>
                              <p:par>
                                <p:cTn id="125" presetID="2" presetClass="entr" presetSubtype="8" fill="hold" nodeType="withEffect">
                                  <p:stCondLst>
                                    <p:cond delay="0"/>
                                  </p:stCondLst>
                                  <p:childTnLst>
                                    <p:set>
                                      <p:cBhvr>
                                        <p:cTn id="126" dur="1" fill="hold">
                                          <p:stCondLst>
                                            <p:cond delay="0"/>
                                          </p:stCondLst>
                                        </p:cTn>
                                        <p:tgtEl>
                                          <p:spTgt spid="124"/>
                                        </p:tgtEl>
                                        <p:attrNameLst>
                                          <p:attrName>style.visibility</p:attrName>
                                        </p:attrNameLst>
                                      </p:cBhvr>
                                      <p:to>
                                        <p:strVal val="visible"/>
                                      </p:to>
                                    </p:set>
                                    <p:anim calcmode="lin" valueType="num">
                                      <p:cBhvr additive="base">
                                        <p:cTn id="127" dur="2500" fill="hold"/>
                                        <p:tgtEl>
                                          <p:spTgt spid="124"/>
                                        </p:tgtEl>
                                        <p:attrNameLst>
                                          <p:attrName>ppt_x</p:attrName>
                                        </p:attrNameLst>
                                      </p:cBhvr>
                                      <p:tavLst>
                                        <p:tav tm="0">
                                          <p:val>
                                            <p:strVal val="0-#ppt_w/2"/>
                                          </p:val>
                                        </p:tav>
                                        <p:tav tm="100000">
                                          <p:val>
                                            <p:strVal val="#ppt_x"/>
                                          </p:val>
                                        </p:tav>
                                      </p:tavLst>
                                    </p:anim>
                                    <p:anim calcmode="lin" valueType="num">
                                      <p:cBhvr additive="base">
                                        <p:cTn id="128" dur="2500" fill="hold"/>
                                        <p:tgtEl>
                                          <p:spTgt spid="124"/>
                                        </p:tgtEl>
                                        <p:attrNameLst>
                                          <p:attrName>ppt_y</p:attrName>
                                        </p:attrNameLst>
                                      </p:cBhvr>
                                      <p:tavLst>
                                        <p:tav tm="0">
                                          <p:val>
                                            <p:strVal val="#ppt_y"/>
                                          </p:val>
                                        </p:tav>
                                        <p:tav tm="100000">
                                          <p:val>
                                            <p:strVal val="#ppt_y"/>
                                          </p:val>
                                        </p:tav>
                                      </p:tavLst>
                                    </p:anim>
                                  </p:childTnLst>
                                </p:cTn>
                              </p:par>
                              <p:par>
                                <p:cTn id="129" presetID="2" presetClass="entr" presetSubtype="8" fill="hold" nodeType="withEffect">
                                  <p:stCondLst>
                                    <p:cond delay="0"/>
                                  </p:stCondLst>
                                  <p:childTnLst>
                                    <p:set>
                                      <p:cBhvr>
                                        <p:cTn id="130" dur="1" fill="hold">
                                          <p:stCondLst>
                                            <p:cond delay="0"/>
                                          </p:stCondLst>
                                        </p:cTn>
                                        <p:tgtEl>
                                          <p:spTgt spid="125"/>
                                        </p:tgtEl>
                                        <p:attrNameLst>
                                          <p:attrName>style.visibility</p:attrName>
                                        </p:attrNameLst>
                                      </p:cBhvr>
                                      <p:to>
                                        <p:strVal val="visible"/>
                                      </p:to>
                                    </p:set>
                                    <p:anim calcmode="lin" valueType="num">
                                      <p:cBhvr additive="base">
                                        <p:cTn id="131" dur="2500" fill="hold"/>
                                        <p:tgtEl>
                                          <p:spTgt spid="125"/>
                                        </p:tgtEl>
                                        <p:attrNameLst>
                                          <p:attrName>ppt_x</p:attrName>
                                        </p:attrNameLst>
                                      </p:cBhvr>
                                      <p:tavLst>
                                        <p:tav tm="0">
                                          <p:val>
                                            <p:strVal val="0-#ppt_w/2"/>
                                          </p:val>
                                        </p:tav>
                                        <p:tav tm="100000">
                                          <p:val>
                                            <p:strVal val="#ppt_x"/>
                                          </p:val>
                                        </p:tav>
                                      </p:tavLst>
                                    </p:anim>
                                    <p:anim calcmode="lin" valueType="num">
                                      <p:cBhvr additive="base">
                                        <p:cTn id="132" dur="2500" fill="hold"/>
                                        <p:tgtEl>
                                          <p:spTgt spid="125"/>
                                        </p:tgtEl>
                                        <p:attrNameLst>
                                          <p:attrName>ppt_y</p:attrName>
                                        </p:attrNameLst>
                                      </p:cBhvr>
                                      <p:tavLst>
                                        <p:tav tm="0">
                                          <p:val>
                                            <p:strVal val="#ppt_y"/>
                                          </p:val>
                                        </p:tav>
                                        <p:tav tm="100000">
                                          <p:val>
                                            <p:strVal val="#ppt_y"/>
                                          </p:val>
                                        </p:tav>
                                      </p:tavLst>
                                    </p:anim>
                                  </p:childTnLst>
                                </p:cTn>
                              </p:par>
                              <p:par>
                                <p:cTn id="133" presetID="2" presetClass="entr" presetSubtype="8" fill="hold" nodeType="withEffect">
                                  <p:stCondLst>
                                    <p:cond delay="0"/>
                                  </p:stCondLst>
                                  <p:childTnLst>
                                    <p:set>
                                      <p:cBhvr>
                                        <p:cTn id="134" dur="1" fill="hold">
                                          <p:stCondLst>
                                            <p:cond delay="0"/>
                                          </p:stCondLst>
                                        </p:cTn>
                                        <p:tgtEl>
                                          <p:spTgt spid="126"/>
                                        </p:tgtEl>
                                        <p:attrNameLst>
                                          <p:attrName>style.visibility</p:attrName>
                                        </p:attrNameLst>
                                      </p:cBhvr>
                                      <p:to>
                                        <p:strVal val="visible"/>
                                      </p:to>
                                    </p:set>
                                    <p:anim calcmode="lin" valueType="num">
                                      <p:cBhvr additive="base">
                                        <p:cTn id="135" dur="2500" fill="hold"/>
                                        <p:tgtEl>
                                          <p:spTgt spid="126"/>
                                        </p:tgtEl>
                                        <p:attrNameLst>
                                          <p:attrName>ppt_x</p:attrName>
                                        </p:attrNameLst>
                                      </p:cBhvr>
                                      <p:tavLst>
                                        <p:tav tm="0">
                                          <p:val>
                                            <p:strVal val="0-#ppt_w/2"/>
                                          </p:val>
                                        </p:tav>
                                        <p:tav tm="100000">
                                          <p:val>
                                            <p:strVal val="#ppt_x"/>
                                          </p:val>
                                        </p:tav>
                                      </p:tavLst>
                                    </p:anim>
                                    <p:anim calcmode="lin" valueType="num">
                                      <p:cBhvr additive="base">
                                        <p:cTn id="136" dur="2500" fill="hold"/>
                                        <p:tgtEl>
                                          <p:spTgt spid="126"/>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27"/>
                                        </p:tgtEl>
                                        <p:attrNameLst>
                                          <p:attrName>style.visibility</p:attrName>
                                        </p:attrNameLst>
                                      </p:cBhvr>
                                      <p:to>
                                        <p:strVal val="visible"/>
                                      </p:to>
                                    </p:set>
                                    <p:anim calcmode="lin" valueType="num">
                                      <p:cBhvr additive="base">
                                        <p:cTn id="139" dur="2500" fill="hold"/>
                                        <p:tgtEl>
                                          <p:spTgt spid="127"/>
                                        </p:tgtEl>
                                        <p:attrNameLst>
                                          <p:attrName>ppt_x</p:attrName>
                                        </p:attrNameLst>
                                      </p:cBhvr>
                                      <p:tavLst>
                                        <p:tav tm="0">
                                          <p:val>
                                            <p:strVal val="0-#ppt_w/2"/>
                                          </p:val>
                                        </p:tav>
                                        <p:tav tm="100000">
                                          <p:val>
                                            <p:strVal val="#ppt_x"/>
                                          </p:val>
                                        </p:tav>
                                      </p:tavLst>
                                    </p:anim>
                                    <p:anim calcmode="lin" valueType="num">
                                      <p:cBhvr additive="base">
                                        <p:cTn id="140" dur="2500" fill="hold"/>
                                        <p:tgtEl>
                                          <p:spTgt spid="127"/>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128"/>
                                        </p:tgtEl>
                                        <p:attrNameLst>
                                          <p:attrName>style.visibility</p:attrName>
                                        </p:attrNameLst>
                                      </p:cBhvr>
                                      <p:to>
                                        <p:strVal val="visible"/>
                                      </p:to>
                                    </p:set>
                                    <p:anim calcmode="lin" valueType="num">
                                      <p:cBhvr additive="base">
                                        <p:cTn id="143" dur="2500" fill="hold"/>
                                        <p:tgtEl>
                                          <p:spTgt spid="128"/>
                                        </p:tgtEl>
                                        <p:attrNameLst>
                                          <p:attrName>ppt_x</p:attrName>
                                        </p:attrNameLst>
                                      </p:cBhvr>
                                      <p:tavLst>
                                        <p:tav tm="0">
                                          <p:val>
                                            <p:strVal val="0-#ppt_w/2"/>
                                          </p:val>
                                        </p:tav>
                                        <p:tav tm="100000">
                                          <p:val>
                                            <p:strVal val="#ppt_x"/>
                                          </p:val>
                                        </p:tav>
                                      </p:tavLst>
                                    </p:anim>
                                    <p:anim calcmode="lin" valueType="num">
                                      <p:cBhvr additive="base">
                                        <p:cTn id="144" dur="2500" fill="hold"/>
                                        <p:tgtEl>
                                          <p:spTgt spid="128"/>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129"/>
                                        </p:tgtEl>
                                        <p:attrNameLst>
                                          <p:attrName>style.visibility</p:attrName>
                                        </p:attrNameLst>
                                      </p:cBhvr>
                                      <p:to>
                                        <p:strVal val="visible"/>
                                      </p:to>
                                    </p:set>
                                    <p:anim calcmode="lin" valueType="num">
                                      <p:cBhvr additive="base">
                                        <p:cTn id="147" dur="2500" fill="hold"/>
                                        <p:tgtEl>
                                          <p:spTgt spid="129"/>
                                        </p:tgtEl>
                                        <p:attrNameLst>
                                          <p:attrName>ppt_x</p:attrName>
                                        </p:attrNameLst>
                                      </p:cBhvr>
                                      <p:tavLst>
                                        <p:tav tm="0">
                                          <p:val>
                                            <p:strVal val="0-#ppt_w/2"/>
                                          </p:val>
                                        </p:tav>
                                        <p:tav tm="100000">
                                          <p:val>
                                            <p:strVal val="#ppt_x"/>
                                          </p:val>
                                        </p:tav>
                                      </p:tavLst>
                                    </p:anim>
                                    <p:anim calcmode="lin" valueType="num">
                                      <p:cBhvr additive="base">
                                        <p:cTn id="148" dur="2500" fill="hold"/>
                                        <p:tgtEl>
                                          <p:spTgt spid="129"/>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130"/>
                                        </p:tgtEl>
                                        <p:attrNameLst>
                                          <p:attrName>style.visibility</p:attrName>
                                        </p:attrNameLst>
                                      </p:cBhvr>
                                      <p:to>
                                        <p:strVal val="visible"/>
                                      </p:to>
                                    </p:set>
                                    <p:anim calcmode="lin" valueType="num">
                                      <p:cBhvr additive="base">
                                        <p:cTn id="151" dur="2500" fill="hold"/>
                                        <p:tgtEl>
                                          <p:spTgt spid="130"/>
                                        </p:tgtEl>
                                        <p:attrNameLst>
                                          <p:attrName>ppt_x</p:attrName>
                                        </p:attrNameLst>
                                      </p:cBhvr>
                                      <p:tavLst>
                                        <p:tav tm="0">
                                          <p:val>
                                            <p:strVal val="0-#ppt_w/2"/>
                                          </p:val>
                                        </p:tav>
                                        <p:tav tm="100000">
                                          <p:val>
                                            <p:strVal val="#ppt_x"/>
                                          </p:val>
                                        </p:tav>
                                      </p:tavLst>
                                    </p:anim>
                                    <p:anim calcmode="lin" valueType="num">
                                      <p:cBhvr additive="base">
                                        <p:cTn id="152" dur="2500" fill="hold"/>
                                        <p:tgtEl>
                                          <p:spTgt spid="130"/>
                                        </p:tgtEl>
                                        <p:attrNameLst>
                                          <p:attrName>ppt_y</p:attrName>
                                        </p:attrNameLst>
                                      </p:cBhvr>
                                      <p:tavLst>
                                        <p:tav tm="0">
                                          <p:val>
                                            <p:strVal val="#ppt_y"/>
                                          </p:val>
                                        </p:tav>
                                        <p:tav tm="100000">
                                          <p:val>
                                            <p:strVal val="#ppt_y"/>
                                          </p:val>
                                        </p:tav>
                                      </p:tavLst>
                                    </p:anim>
                                  </p:childTnLst>
                                </p:cTn>
                              </p:par>
                              <p:par>
                                <p:cTn id="153" presetID="2" presetClass="entr" presetSubtype="8" fill="hold" nodeType="withEffect">
                                  <p:stCondLst>
                                    <p:cond delay="0"/>
                                  </p:stCondLst>
                                  <p:childTnLst>
                                    <p:set>
                                      <p:cBhvr>
                                        <p:cTn id="154" dur="1" fill="hold">
                                          <p:stCondLst>
                                            <p:cond delay="0"/>
                                          </p:stCondLst>
                                        </p:cTn>
                                        <p:tgtEl>
                                          <p:spTgt spid="131"/>
                                        </p:tgtEl>
                                        <p:attrNameLst>
                                          <p:attrName>style.visibility</p:attrName>
                                        </p:attrNameLst>
                                      </p:cBhvr>
                                      <p:to>
                                        <p:strVal val="visible"/>
                                      </p:to>
                                    </p:set>
                                    <p:anim calcmode="lin" valueType="num">
                                      <p:cBhvr additive="base">
                                        <p:cTn id="155" dur="2500" fill="hold"/>
                                        <p:tgtEl>
                                          <p:spTgt spid="131"/>
                                        </p:tgtEl>
                                        <p:attrNameLst>
                                          <p:attrName>ppt_x</p:attrName>
                                        </p:attrNameLst>
                                      </p:cBhvr>
                                      <p:tavLst>
                                        <p:tav tm="0">
                                          <p:val>
                                            <p:strVal val="0-#ppt_w/2"/>
                                          </p:val>
                                        </p:tav>
                                        <p:tav tm="100000">
                                          <p:val>
                                            <p:strVal val="#ppt_x"/>
                                          </p:val>
                                        </p:tav>
                                      </p:tavLst>
                                    </p:anim>
                                    <p:anim calcmode="lin" valueType="num">
                                      <p:cBhvr additive="base">
                                        <p:cTn id="156" dur="2500" fill="hold"/>
                                        <p:tgtEl>
                                          <p:spTgt spid="13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132"/>
                                        </p:tgtEl>
                                        <p:attrNameLst>
                                          <p:attrName>style.visibility</p:attrName>
                                        </p:attrNameLst>
                                      </p:cBhvr>
                                      <p:to>
                                        <p:strVal val="visible"/>
                                      </p:to>
                                    </p:set>
                                    <p:anim calcmode="lin" valueType="num">
                                      <p:cBhvr additive="base">
                                        <p:cTn id="159" dur="2500" fill="hold"/>
                                        <p:tgtEl>
                                          <p:spTgt spid="132"/>
                                        </p:tgtEl>
                                        <p:attrNameLst>
                                          <p:attrName>ppt_x</p:attrName>
                                        </p:attrNameLst>
                                      </p:cBhvr>
                                      <p:tavLst>
                                        <p:tav tm="0">
                                          <p:val>
                                            <p:strVal val="0-#ppt_w/2"/>
                                          </p:val>
                                        </p:tav>
                                        <p:tav tm="100000">
                                          <p:val>
                                            <p:strVal val="#ppt_x"/>
                                          </p:val>
                                        </p:tav>
                                      </p:tavLst>
                                    </p:anim>
                                    <p:anim calcmode="lin" valueType="num">
                                      <p:cBhvr additive="base">
                                        <p:cTn id="160" dur="2500" fill="hold"/>
                                        <p:tgtEl>
                                          <p:spTgt spid="132"/>
                                        </p:tgtEl>
                                        <p:attrNameLst>
                                          <p:attrName>ppt_y</p:attrName>
                                        </p:attrNameLst>
                                      </p:cBhvr>
                                      <p:tavLst>
                                        <p:tav tm="0">
                                          <p:val>
                                            <p:strVal val="#ppt_y"/>
                                          </p:val>
                                        </p:tav>
                                        <p:tav tm="100000">
                                          <p:val>
                                            <p:strVal val="#ppt_y"/>
                                          </p:val>
                                        </p:tav>
                                      </p:tavLst>
                                    </p:anim>
                                  </p:childTnLst>
                                </p:cTn>
                              </p:par>
                              <p:par>
                                <p:cTn id="161" presetID="2" presetClass="entr" presetSubtype="8" fill="hold" nodeType="withEffect">
                                  <p:stCondLst>
                                    <p:cond delay="0"/>
                                  </p:stCondLst>
                                  <p:childTnLst>
                                    <p:set>
                                      <p:cBhvr>
                                        <p:cTn id="162" dur="1" fill="hold">
                                          <p:stCondLst>
                                            <p:cond delay="0"/>
                                          </p:stCondLst>
                                        </p:cTn>
                                        <p:tgtEl>
                                          <p:spTgt spid="133"/>
                                        </p:tgtEl>
                                        <p:attrNameLst>
                                          <p:attrName>style.visibility</p:attrName>
                                        </p:attrNameLst>
                                      </p:cBhvr>
                                      <p:to>
                                        <p:strVal val="visible"/>
                                      </p:to>
                                    </p:set>
                                    <p:anim calcmode="lin" valueType="num">
                                      <p:cBhvr additive="base">
                                        <p:cTn id="163" dur="2500" fill="hold"/>
                                        <p:tgtEl>
                                          <p:spTgt spid="133"/>
                                        </p:tgtEl>
                                        <p:attrNameLst>
                                          <p:attrName>ppt_x</p:attrName>
                                        </p:attrNameLst>
                                      </p:cBhvr>
                                      <p:tavLst>
                                        <p:tav tm="0">
                                          <p:val>
                                            <p:strVal val="0-#ppt_w/2"/>
                                          </p:val>
                                        </p:tav>
                                        <p:tav tm="100000">
                                          <p:val>
                                            <p:strVal val="#ppt_x"/>
                                          </p:val>
                                        </p:tav>
                                      </p:tavLst>
                                    </p:anim>
                                    <p:anim calcmode="lin" valueType="num">
                                      <p:cBhvr additive="base">
                                        <p:cTn id="164" dur="2500" fill="hold"/>
                                        <p:tgtEl>
                                          <p:spTgt spid="133"/>
                                        </p:tgtEl>
                                        <p:attrNameLst>
                                          <p:attrName>ppt_y</p:attrName>
                                        </p:attrNameLst>
                                      </p:cBhvr>
                                      <p:tavLst>
                                        <p:tav tm="0">
                                          <p:val>
                                            <p:strVal val="#ppt_y"/>
                                          </p:val>
                                        </p:tav>
                                        <p:tav tm="100000">
                                          <p:val>
                                            <p:strVal val="#ppt_y"/>
                                          </p:val>
                                        </p:tav>
                                      </p:tavLst>
                                    </p:anim>
                                  </p:childTnLst>
                                </p:cTn>
                              </p:par>
                              <p:par>
                                <p:cTn id="165" presetID="2" presetClass="entr" presetSubtype="8" fill="hold" nodeType="withEffect">
                                  <p:stCondLst>
                                    <p:cond delay="0"/>
                                  </p:stCondLst>
                                  <p:childTnLst>
                                    <p:set>
                                      <p:cBhvr>
                                        <p:cTn id="166" dur="1" fill="hold">
                                          <p:stCondLst>
                                            <p:cond delay="0"/>
                                          </p:stCondLst>
                                        </p:cTn>
                                        <p:tgtEl>
                                          <p:spTgt spid="134"/>
                                        </p:tgtEl>
                                        <p:attrNameLst>
                                          <p:attrName>style.visibility</p:attrName>
                                        </p:attrNameLst>
                                      </p:cBhvr>
                                      <p:to>
                                        <p:strVal val="visible"/>
                                      </p:to>
                                    </p:set>
                                    <p:anim calcmode="lin" valueType="num">
                                      <p:cBhvr additive="base">
                                        <p:cTn id="167" dur="2500" fill="hold"/>
                                        <p:tgtEl>
                                          <p:spTgt spid="134"/>
                                        </p:tgtEl>
                                        <p:attrNameLst>
                                          <p:attrName>ppt_x</p:attrName>
                                        </p:attrNameLst>
                                      </p:cBhvr>
                                      <p:tavLst>
                                        <p:tav tm="0">
                                          <p:val>
                                            <p:strVal val="0-#ppt_w/2"/>
                                          </p:val>
                                        </p:tav>
                                        <p:tav tm="100000">
                                          <p:val>
                                            <p:strVal val="#ppt_x"/>
                                          </p:val>
                                        </p:tav>
                                      </p:tavLst>
                                    </p:anim>
                                    <p:anim calcmode="lin" valueType="num">
                                      <p:cBhvr additive="base">
                                        <p:cTn id="168" dur="2500" fill="hold"/>
                                        <p:tgtEl>
                                          <p:spTgt spid="134"/>
                                        </p:tgtEl>
                                        <p:attrNameLst>
                                          <p:attrName>ppt_y</p:attrName>
                                        </p:attrNameLst>
                                      </p:cBhvr>
                                      <p:tavLst>
                                        <p:tav tm="0">
                                          <p:val>
                                            <p:strVal val="#ppt_y"/>
                                          </p:val>
                                        </p:tav>
                                        <p:tav tm="100000">
                                          <p:val>
                                            <p:strVal val="#ppt_y"/>
                                          </p:val>
                                        </p:tav>
                                      </p:tavLst>
                                    </p:anim>
                                  </p:childTnLst>
                                </p:cTn>
                              </p:par>
                              <p:par>
                                <p:cTn id="169" presetID="2" presetClass="entr" presetSubtype="8" fill="hold" nodeType="withEffect">
                                  <p:stCondLst>
                                    <p:cond delay="0"/>
                                  </p:stCondLst>
                                  <p:childTnLst>
                                    <p:set>
                                      <p:cBhvr>
                                        <p:cTn id="170" dur="1" fill="hold">
                                          <p:stCondLst>
                                            <p:cond delay="0"/>
                                          </p:stCondLst>
                                        </p:cTn>
                                        <p:tgtEl>
                                          <p:spTgt spid="135"/>
                                        </p:tgtEl>
                                        <p:attrNameLst>
                                          <p:attrName>style.visibility</p:attrName>
                                        </p:attrNameLst>
                                      </p:cBhvr>
                                      <p:to>
                                        <p:strVal val="visible"/>
                                      </p:to>
                                    </p:set>
                                    <p:anim calcmode="lin" valueType="num">
                                      <p:cBhvr additive="base">
                                        <p:cTn id="171" dur="2500" fill="hold"/>
                                        <p:tgtEl>
                                          <p:spTgt spid="135"/>
                                        </p:tgtEl>
                                        <p:attrNameLst>
                                          <p:attrName>ppt_x</p:attrName>
                                        </p:attrNameLst>
                                      </p:cBhvr>
                                      <p:tavLst>
                                        <p:tav tm="0">
                                          <p:val>
                                            <p:strVal val="0-#ppt_w/2"/>
                                          </p:val>
                                        </p:tav>
                                        <p:tav tm="100000">
                                          <p:val>
                                            <p:strVal val="#ppt_x"/>
                                          </p:val>
                                        </p:tav>
                                      </p:tavLst>
                                    </p:anim>
                                    <p:anim calcmode="lin" valueType="num">
                                      <p:cBhvr additive="base">
                                        <p:cTn id="172" dur="2500" fill="hold"/>
                                        <p:tgtEl>
                                          <p:spTgt spid="13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136"/>
                                        </p:tgtEl>
                                        <p:attrNameLst>
                                          <p:attrName>style.visibility</p:attrName>
                                        </p:attrNameLst>
                                      </p:cBhvr>
                                      <p:to>
                                        <p:strVal val="visible"/>
                                      </p:to>
                                    </p:set>
                                    <p:anim calcmode="lin" valueType="num">
                                      <p:cBhvr additive="base">
                                        <p:cTn id="175" dur="2500" fill="hold"/>
                                        <p:tgtEl>
                                          <p:spTgt spid="136"/>
                                        </p:tgtEl>
                                        <p:attrNameLst>
                                          <p:attrName>ppt_x</p:attrName>
                                        </p:attrNameLst>
                                      </p:cBhvr>
                                      <p:tavLst>
                                        <p:tav tm="0">
                                          <p:val>
                                            <p:strVal val="0-#ppt_w/2"/>
                                          </p:val>
                                        </p:tav>
                                        <p:tav tm="100000">
                                          <p:val>
                                            <p:strVal val="#ppt_x"/>
                                          </p:val>
                                        </p:tav>
                                      </p:tavLst>
                                    </p:anim>
                                    <p:anim calcmode="lin" valueType="num">
                                      <p:cBhvr additive="base">
                                        <p:cTn id="176" dur="2500" fill="hold"/>
                                        <p:tgtEl>
                                          <p:spTgt spid="136"/>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137"/>
                                        </p:tgtEl>
                                        <p:attrNameLst>
                                          <p:attrName>style.visibility</p:attrName>
                                        </p:attrNameLst>
                                      </p:cBhvr>
                                      <p:to>
                                        <p:strVal val="visible"/>
                                      </p:to>
                                    </p:set>
                                    <p:anim calcmode="lin" valueType="num">
                                      <p:cBhvr additive="base">
                                        <p:cTn id="179" dur="2500" fill="hold"/>
                                        <p:tgtEl>
                                          <p:spTgt spid="137"/>
                                        </p:tgtEl>
                                        <p:attrNameLst>
                                          <p:attrName>ppt_x</p:attrName>
                                        </p:attrNameLst>
                                      </p:cBhvr>
                                      <p:tavLst>
                                        <p:tav tm="0">
                                          <p:val>
                                            <p:strVal val="0-#ppt_w/2"/>
                                          </p:val>
                                        </p:tav>
                                        <p:tav tm="100000">
                                          <p:val>
                                            <p:strVal val="#ppt_x"/>
                                          </p:val>
                                        </p:tav>
                                      </p:tavLst>
                                    </p:anim>
                                    <p:anim calcmode="lin" valueType="num">
                                      <p:cBhvr additive="base">
                                        <p:cTn id="180" dur="2500" fill="hold"/>
                                        <p:tgtEl>
                                          <p:spTgt spid="137"/>
                                        </p:tgtEl>
                                        <p:attrNameLst>
                                          <p:attrName>ppt_y</p:attrName>
                                        </p:attrNameLst>
                                      </p:cBhvr>
                                      <p:tavLst>
                                        <p:tav tm="0">
                                          <p:val>
                                            <p:strVal val="#ppt_y"/>
                                          </p:val>
                                        </p:tav>
                                        <p:tav tm="100000">
                                          <p:val>
                                            <p:strVal val="#ppt_y"/>
                                          </p:val>
                                        </p:tav>
                                      </p:tavLst>
                                    </p:anim>
                                  </p:childTnLst>
                                </p:cTn>
                              </p:par>
                              <p:par>
                                <p:cTn id="181" presetID="2" presetClass="entr" presetSubtype="8" fill="hold" nodeType="withEffect">
                                  <p:stCondLst>
                                    <p:cond delay="0"/>
                                  </p:stCondLst>
                                  <p:childTnLst>
                                    <p:set>
                                      <p:cBhvr>
                                        <p:cTn id="182" dur="1" fill="hold">
                                          <p:stCondLst>
                                            <p:cond delay="0"/>
                                          </p:stCondLst>
                                        </p:cTn>
                                        <p:tgtEl>
                                          <p:spTgt spid="138"/>
                                        </p:tgtEl>
                                        <p:attrNameLst>
                                          <p:attrName>style.visibility</p:attrName>
                                        </p:attrNameLst>
                                      </p:cBhvr>
                                      <p:to>
                                        <p:strVal val="visible"/>
                                      </p:to>
                                    </p:set>
                                    <p:anim calcmode="lin" valueType="num">
                                      <p:cBhvr additive="base">
                                        <p:cTn id="183" dur="2500" fill="hold"/>
                                        <p:tgtEl>
                                          <p:spTgt spid="138"/>
                                        </p:tgtEl>
                                        <p:attrNameLst>
                                          <p:attrName>ppt_x</p:attrName>
                                        </p:attrNameLst>
                                      </p:cBhvr>
                                      <p:tavLst>
                                        <p:tav tm="0">
                                          <p:val>
                                            <p:strVal val="0-#ppt_w/2"/>
                                          </p:val>
                                        </p:tav>
                                        <p:tav tm="100000">
                                          <p:val>
                                            <p:strVal val="#ppt_x"/>
                                          </p:val>
                                        </p:tav>
                                      </p:tavLst>
                                    </p:anim>
                                    <p:anim calcmode="lin" valueType="num">
                                      <p:cBhvr additive="base">
                                        <p:cTn id="184" dur="2500" fill="hold"/>
                                        <p:tgtEl>
                                          <p:spTgt spid="138"/>
                                        </p:tgtEl>
                                        <p:attrNameLst>
                                          <p:attrName>ppt_y</p:attrName>
                                        </p:attrNameLst>
                                      </p:cBhvr>
                                      <p:tavLst>
                                        <p:tav tm="0">
                                          <p:val>
                                            <p:strVal val="#ppt_y"/>
                                          </p:val>
                                        </p:tav>
                                        <p:tav tm="100000">
                                          <p:val>
                                            <p:strVal val="#ppt_y"/>
                                          </p:val>
                                        </p:tav>
                                      </p:tavLst>
                                    </p:anim>
                                  </p:childTnLst>
                                </p:cTn>
                              </p:par>
                              <p:par>
                                <p:cTn id="185" presetID="2" presetClass="entr" presetSubtype="8" fill="hold" nodeType="withEffect">
                                  <p:stCondLst>
                                    <p:cond delay="0"/>
                                  </p:stCondLst>
                                  <p:childTnLst>
                                    <p:set>
                                      <p:cBhvr>
                                        <p:cTn id="186" dur="1" fill="hold">
                                          <p:stCondLst>
                                            <p:cond delay="0"/>
                                          </p:stCondLst>
                                        </p:cTn>
                                        <p:tgtEl>
                                          <p:spTgt spid="139"/>
                                        </p:tgtEl>
                                        <p:attrNameLst>
                                          <p:attrName>style.visibility</p:attrName>
                                        </p:attrNameLst>
                                      </p:cBhvr>
                                      <p:to>
                                        <p:strVal val="visible"/>
                                      </p:to>
                                    </p:set>
                                    <p:anim calcmode="lin" valueType="num">
                                      <p:cBhvr additive="base">
                                        <p:cTn id="187" dur="2500" fill="hold"/>
                                        <p:tgtEl>
                                          <p:spTgt spid="139"/>
                                        </p:tgtEl>
                                        <p:attrNameLst>
                                          <p:attrName>ppt_x</p:attrName>
                                        </p:attrNameLst>
                                      </p:cBhvr>
                                      <p:tavLst>
                                        <p:tav tm="0">
                                          <p:val>
                                            <p:strVal val="0-#ppt_w/2"/>
                                          </p:val>
                                        </p:tav>
                                        <p:tav tm="100000">
                                          <p:val>
                                            <p:strVal val="#ppt_x"/>
                                          </p:val>
                                        </p:tav>
                                      </p:tavLst>
                                    </p:anim>
                                    <p:anim calcmode="lin" valueType="num">
                                      <p:cBhvr additive="base">
                                        <p:cTn id="188" dur="2500" fill="hold"/>
                                        <p:tgtEl>
                                          <p:spTgt spid="139"/>
                                        </p:tgtEl>
                                        <p:attrNameLst>
                                          <p:attrName>ppt_y</p:attrName>
                                        </p:attrNameLst>
                                      </p:cBhvr>
                                      <p:tavLst>
                                        <p:tav tm="0">
                                          <p:val>
                                            <p:strVal val="#ppt_y"/>
                                          </p:val>
                                        </p:tav>
                                        <p:tav tm="100000">
                                          <p:val>
                                            <p:strVal val="#ppt_y"/>
                                          </p:val>
                                        </p:tav>
                                      </p:tavLst>
                                    </p:anim>
                                  </p:childTnLst>
                                </p:cTn>
                              </p:par>
                              <p:par>
                                <p:cTn id="189" presetID="2" presetClass="entr" presetSubtype="8" fill="hold" nodeType="withEffect">
                                  <p:stCondLst>
                                    <p:cond delay="0"/>
                                  </p:stCondLst>
                                  <p:childTnLst>
                                    <p:set>
                                      <p:cBhvr>
                                        <p:cTn id="190" dur="1" fill="hold">
                                          <p:stCondLst>
                                            <p:cond delay="0"/>
                                          </p:stCondLst>
                                        </p:cTn>
                                        <p:tgtEl>
                                          <p:spTgt spid="140"/>
                                        </p:tgtEl>
                                        <p:attrNameLst>
                                          <p:attrName>style.visibility</p:attrName>
                                        </p:attrNameLst>
                                      </p:cBhvr>
                                      <p:to>
                                        <p:strVal val="visible"/>
                                      </p:to>
                                    </p:set>
                                    <p:anim calcmode="lin" valueType="num">
                                      <p:cBhvr additive="base">
                                        <p:cTn id="191" dur="2500" fill="hold"/>
                                        <p:tgtEl>
                                          <p:spTgt spid="140"/>
                                        </p:tgtEl>
                                        <p:attrNameLst>
                                          <p:attrName>ppt_x</p:attrName>
                                        </p:attrNameLst>
                                      </p:cBhvr>
                                      <p:tavLst>
                                        <p:tav tm="0">
                                          <p:val>
                                            <p:strVal val="0-#ppt_w/2"/>
                                          </p:val>
                                        </p:tav>
                                        <p:tav tm="100000">
                                          <p:val>
                                            <p:strVal val="#ppt_x"/>
                                          </p:val>
                                        </p:tav>
                                      </p:tavLst>
                                    </p:anim>
                                    <p:anim calcmode="lin" valueType="num">
                                      <p:cBhvr additive="base">
                                        <p:cTn id="192" dur="2500" fill="hold"/>
                                        <p:tgtEl>
                                          <p:spTgt spid="140"/>
                                        </p:tgtEl>
                                        <p:attrNameLst>
                                          <p:attrName>ppt_y</p:attrName>
                                        </p:attrNameLst>
                                      </p:cBhvr>
                                      <p:tavLst>
                                        <p:tav tm="0">
                                          <p:val>
                                            <p:strVal val="#ppt_y"/>
                                          </p:val>
                                        </p:tav>
                                        <p:tav tm="100000">
                                          <p:val>
                                            <p:strVal val="#ppt_y"/>
                                          </p:val>
                                        </p:tav>
                                      </p:tavLst>
                                    </p:anim>
                                  </p:childTnLst>
                                </p:cTn>
                              </p:par>
                              <p:par>
                                <p:cTn id="193" presetID="2" presetClass="entr" presetSubtype="8" fill="hold" nodeType="withEffect">
                                  <p:stCondLst>
                                    <p:cond delay="0"/>
                                  </p:stCondLst>
                                  <p:childTnLst>
                                    <p:set>
                                      <p:cBhvr>
                                        <p:cTn id="194" dur="1" fill="hold">
                                          <p:stCondLst>
                                            <p:cond delay="0"/>
                                          </p:stCondLst>
                                        </p:cTn>
                                        <p:tgtEl>
                                          <p:spTgt spid="141"/>
                                        </p:tgtEl>
                                        <p:attrNameLst>
                                          <p:attrName>style.visibility</p:attrName>
                                        </p:attrNameLst>
                                      </p:cBhvr>
                                      <p:to>
                                        <p:strVal val="visible"/>
                                      </p:to>
                                    </p:set>
                                    <p:anim calcmode="lin" valueType="num">
                                      <p:cBhvr additive="base">
                                        <p:cTn id="195" dur="2500" fill="hold"/>
                                        <p:tgtEl>
                                          <p:spTgt spid="141"/>
                                        </p:tgtEl>
                                        <p:attrNameLst>
                                          <p:attrName>ppt_x</p:attrName>
                                        </p:attrNameLst>
                                      </p:cBhvr>
                                      <p:tavLst>
                                        <p:tav tm="0">
                                          <p:val>
                                            <p:strVal val="0-#ppt_w/2"/>
                                          </p:val>
                                        </p:tav>
                                        <p:tav tm="100000">
                                          <p:val>
                                            <p:strVal val="#ppt_x"/>
                                          </p:val>
                                        </p:tav>
                                      </p:tavLst>
                                    </p:anim>
                                    <p:anim calcmode="lin" valueType="num">
                                      <p:cBhvr additive="base">
                                        <p:cTn id="196" dur="2500" fill="hold"/>
                                        <p:tgtEl>
                                          <p:spTgt spid="141"/>
                                        </p:tgtEl>
                                        <p:attrNameLst>
                                          <p:attrName>ppt_y</p:attrName>
                                        </p:attrNameLst>
                                      </p:cBhvr>
                                      <p:tavLst>
                                        <p:tav tm="0">
                                          <p:val>
                                            <p:strVal val="#ppt_y"/>
                                          </p:val>
                                        </p:tav>
                                        <p:tav tm="100000">
                                          <p:val>
                                            <p:strVal val="#ppt_y"/>
                                          </p:val>
                                        </p:tav>
                                      </p:tavLst>
                                    </p:anim>
                                  </p:childTnLst>
                                </p:cTn>
                              </p:par>
                              <p:par>
                                <p:cTn id="197" presetID="2" presetClass="entr" presetSubtype="8" fill="hold" nodeType="withEffect">
                                  <p:stCondLst>
                                    <p:cond delay="0"/>
                                  </p:stCondLst>
                                  <p:childTnLst>
                                    <p:set>
                                      <p:cBhvr>
                                        <p:cTn id="198" dur="1" fill="hold">
                                          <p:stCondLst>
                                            <p:cond delay="0"/>
                                          </p:stCondLst>
                                        </p:cTn>
                                        <p:tgtEl>
                                          <p:spTgt spid="142"/>
                                        </p:tgtEl>
                                        <p:attrNameLst>
                                          <p:attrName>style.visibility</p:attrName>
                                        </p:attrNameLst>
                                      </p:cBhvr>
                                      <p:to>
                                        <p:strVal val="visible"/>
                                      </p:to>
                                    </p:set>
                                    <p:anim calcmode="lin" valueType="num">
                                      <p:cBhvr additive="base">
                                        <p:cTn id="199" dur="2500" fill="hold"/>
                                        <p:tgtEl>
                                          <p:spTgt spid="142"/>
                                        </p:tgtEl>
                                        <p:attrNameLst>
                                          <p:attrName>ppt_x</p:attrName>
                                        </p:attrNameLst>
                                      </p:cBhvr>
                                      <p:tavLst>
                                        <p:tav tm="0">
                                          <p:val>
                                            <p:strVal val="0-#ppt_w/2"/>
                                          </p:val>
                                        </p:tav>
                                        <p:tav tm="100000">
                                          <p:val>
                                            <p:strVal val="#ppt_x"/>
                                          </p:val>
                                        </p:tav>
                                      </p:tavLst>
                                    </p:anim>
                                    <p:anim calcmode="lin" valueType="num">
                                      <p:cBhvr additive="base">
                                        <p:cTn id="200" dur="2500" fill="hold"/>
                                        <p:tgtEl>
                                          <p:spTgt spid="142"/>
                                        </p:tgtEl>
                                        <p:attrNameLst>
                                          <p:attrName>ppt_y</p:attrName>
                                        </p:attrNameLst>
                                      </p:cBhvr>
                                      <p:tavLst>
                                        <p:tav tm="0">
                                          <p:val>
                                            <p:strVal val="#ppt_y"/>
                                          </p:val>
                                        </p:tav>
                                        <p:tav tm="100000">
                                          <p:val>
                                            <p:strVal val="#ppt_y"/>
                                          </p:val>
                                        </p:tav>
                                      </p:tavLst>
                                    </p:anim>
                                  </p:childTnLst>
                                </p:cTn>
                              </p:par>
                              <p:par>
                                <p:cTn id="201" presetID="2" presetClass="entr" presetSubtype="8" fill="hold" nodeType="withEffect">
                                  <p:stCondLst>
                                    <p:cond delay="0"/>
                                  </p:stCondLst>
                                  <p:childTnLst>
                                    <p:set>
                                      <p:cBhvr>
                                        <p:cTn id="202" dur="1" fill="hold">
                                          <p:stCondLst>
                                            <p:cond delay="0"/>
                                          </p:stCondLst>
                                        </p:cTn>
                                        <p:tgtEl>
                                          <p:spTgt spid="143"/>
                                        </p:tgtEl>
                                        <p:attrNameLst>
                                          <p:attrName>style.visibility</p:attrName>
                                        </p:attrNameLst>
                                      </p:cBhvr>
                                      <p:to>
                                        <p:strVal val="visible"/>
                                      </p:to>
                                    </p:set>
                                    <p:anim calcmode="lin" valueType="num">
                                      <p:cBhvr additive="base">
                                        <p:cTn id="203" dur="2500" fill="hold"/>
                                        <p:tgtEl>
                                          <p:spTgt spid="143"/>
                                        </p:tgtEl>
                                        <p:attrNameLst>
                                          <p:attrName>ppt_x</p:attrName>
                                        </p:attrNameLst>
                                      </p:cBhvr>
                                      <p:tavLst>
                                        <p:tav tm="0">
                                          <p:val>
                                            <p:strVal val="0-#ppt_w/2"/>
                                          </p:val>
                                        </p:tav>
                                        <p:tav tm="100000">
                                          <p:val>
                                            <p:strVal val="#ppt_x"/>
                                          </p:val>
                                        </p:tav>
                                      </p:tavLst>
                                    </p:anim>
                                    <p:anim calcmode="lin" valueType="num">
                                      <p:cBhvr additive="base">
                                        <p:cTn id="204" dur="2500" fill="hold"/>
                                        <p:tgtEl>
                                          <p:spTgt spid="143"/>
                                        </p:tgtEl>
                                        <p:attrNameLst>
                                          <p:attrName>ppt_y</p:attrName>
                                        </p:attrNameLst>
                                      </p:cBhvr>
                                      <p:tavLst>
                                        <p:tav tm="0">
                                          <p:val>
                                            <p:strVal val="#ppt_y"/>
                                          </p:val>
                                        </p:tav>
                                        <p:tav tm="100000">
                                          <p:val>
                                            <p:strVal val="#ppt_y"/>
                                          </p:val>
                                        </p:tav>
                                      </p:tavLst>
                                    </p:anim>
                                  </p:childTnLst>
                                </p:cTn>
                              </p:par>
                              <p:par>
                                <p:cTn id="205" presetID="2" presetClass="entr" presetSubtype="8" fill="hold" nodeType="withEffect">
                                  <p:stCondLst>
                                    <p:cond delay="0"/>
                                  </p:stCondLst>
                                  <p:childTnLst>
                                    <p:set>
                                      <p:cBhvr>
                                        <p:cTn id="206" dur="1" fill="hold">
                                          <p:stCondLst>
                                            <p:cond delay="0"/>
                                          </p:stCondLst>
                                        </p:cTn>
                                        <p:tgtEl>
                                          <p:spTgt spid="144"/>
                                        </p:tgtEl>
                                        <p:attrNameLst>
                                          <p:attrName>style.visibility</p:attrName>
                                        </p:attrNameLst>
                                      </p:cBhvr>
                                      <p:to>
                                        <p:strVal val="visible"/>
                                      </p:to>
                                    </p:set>
                                    <p:anim calcmode="lin" valueType="num">
                                      <p:cBhvr additive="base">
                                        <p:cTn id="207" dur="2500" fill="hold"/>
                                        <p:tgtEl>
                                          <p:spTgt spid="144"/>
                                        </p:tgtEl>
                                        <p:attrNameLst>
                                          <p:attrName>ppt_x</p:attrName>
                                        </p:attrNameLst>
                                      </p:cBhvr>
                                      <p:tavLst>
                                        <p:tav tm="0">
                                          <p:val>
                                            <p:strVal val="0-#ppt_w/2"/>
                                          </p:val>
                                        </p:tav>
                                        <p:tav tm="100000">
                                          <p:val>
                                            <p:strVal val="#ppt_x"/>
                                          </p:val>
                                        </p:tav>
                                      </p:tavLst>
                                    </p:anim>
                                    <p:anim calcmode="lin" valueType="num">
                                      <p:cBhvr additive="base">
                                        <p:cTn id="208" dur="2500" fill="hold"/>
                                        <p:tgtEl>
                                          <p:spTgt spid="144"/>
                                        </p:tgtEl>
                                        <p:attrNameLst>
                                          <p:attrName>ppt_y</p:attrName>
                                        </p:attrNameLst>
                                      </p:cBhvr>
                                      <p:tavLst>
                                        <p:tav tm="0">
                                          <p:val>
                                            <p:strVal val="#ppt_y"/>
                                          </p:val>
                                        </p:tav>
                                        <p:tav tm="100000">
                                          <p:val>
                                            <p:strVal val="#ppt_y"/>
                                          </p:val>
                                        </p:tav>
                                      </p:tavLst>
                                    </p:anim>
                                  </p:childTnLst>
                                </p:cTn>
                              </p:par>
                              <p:par>
                                <p:cTn id="209" presetID="2" presetClass="entr" presetSubtype="8" fill="hold" nodeType="withEffect">
                                  <p:stCondLst>
                                    <p:cond delay="0"/>
                                  </p:stCondLst>
                                  <p:childTnLst>
                                    <p:set>
                                      <p:cBhvr>
                                        <p:cTn id="210" dur="1" fill="hold">
                                          <p:stCondLst>
                                            <p:cond delay="0"/>
                                          </p:stCondLst>
                                        </p:cTn>
                                        <p:tgtEl>
                                          <p:spTgt spid="145"/>
                                        </p:tgtEl>
                                        <p:attrNameLst>
                                          <p:attrName>style.visibility</p:attrName>
                                        </p:attrNameLst>
                                      </p:cBhvr>
                                      <p:to>
                                        <p:strVal val="visible"/>
                                      </p:to>
                                    </p:set>
                                    <p:anim calcmode="lin" valueType="num">
                                      <p:cBhvr additive="base">
                                        <p:cTn id="211" dur="2500" fill="hold"/>
                                        <p:tgtEl>
                                          <p:spTgt spid="145"/>
                                        </p:tgtEl>
                                        <p:attrNameLst>
                                          <p:attrName>ppt_x</p:attrName>
                                        </p:attrNameLst>
                                      </p:cBhvr>
                                      <p:tavLst>
                                        <p:tav tm="0">
                                          <p:val>
                                            <p:strVal val="0-#ppt_w/2"/>
                                          </p:val>
                                        </p:tav>
                                        <p:tav tm="100000">
                                          <p:val>
                                            <p:strVal val="#ppt_x"/>
                                          </p:val>
                                        </p:tav>
                                      </p:tavLst>
                                    </p:anim>
                                    <p:anim calcmode="lin" valueType="num">
                                      <p:cBhvr additive="base">
                                        <p:cTn id="212" dur="2500" fill="hold"/>
                                        <p:tgtEl>
                                          <p:spTgt spid="145"/>
                                        </p:tgtEl>
                                        <p:attrNameLst>
                                          <p:attrName>ppt_y</p:attrName>
                                        </p:attrNameLst>
                                      </p:cBhvr>
                                      <p:tavLst>
                                        <p:tav tm="0">
                                          <p:val>
                                            <p:strVal val="#ppt_y"/>
                                          </p:val>
                                        </p:tav>
                                        <p:tav tm="100000">
                                          <p:val>
                                            <p:strVal val="#ppt_y"/>
                                          </p:val>
                                        </p:tav>
                                      </p:tavLst>
                                    </p:anim>
                                  </p:childTnLst>
                                </p:cTn>
                              </p:par>
                              <p:par>
                                <p:cTn id="213" presetID="2" presetClass="entr" presetSubtype="8" fill="hold" nodeType="withEffect">
                                  <p:stCondLst>
                                    <p:cond delay="0"/>
                                  </p:stCondLst>
                                  <p:childTnLst>
                                    <p:set>
                                      <p:cBhvr>
                                        <p:cTn id="214" dur="1" fill="hold">
                                          <p:stCondLst>
                                            <p:cond delay="0"/>
                                          </p:stCondLst>
                                        </p:cTn>
                                        <p:tgtEl>
                                          <p:spTgt spid="146"/>
                                        </p:tgtEl>
                                        <p:attrNameLst>
                                          <p:attrName>style.visibility</p:attrName>
                                        </p:attrNameLst>
                                      </p:cBhvr>
                                      <p:to>
                                        <p:strVal val="visible"/>
                                      </p:to>
                                    </p:set>
                                    <p:anim calcmode="lin" valueType="num">
                                      <p:cBhvr additive="base">
                                        <p:cTn id="215" dur="2500" fill="hold"/>
                                        <p:tgtEl>
                                          <p:spTgt spid="146"/>
                                        </p:tgtEl>
                                        <p:attrNameLst>
                                          <p:attrName>ppt_x</p:attrName>
                                        </p:attrNameLst>
                                      </p:cBhvr>
                                      <p:tavLst>
                                        <p:tav tm="0">
                                          <p:val>
                                            <p:strVal val="0-#ppt_w/2"/>
                                          </p:val>
                                        </p:tav>
                                        <p:tav tm="100000">
                                          <p:val>
                                            <p:strVal val="#ppt_x"/>
                                          </p:val>
                                        </p:tav>
                                      </p:tavLst>
                                    </p:anim>
                                    <p:anim calcmode="lin" valueType="num">
                                      <p:cBhvr additive="base">
                                        <p:cTn id="216" dur="2500" fill="hold"/>
                                        <p:tgtEl>
                                          <p:spTgt spid="146"/>
                                        </p:tgtEl>
                                        <p:attrNameLst>
                                          <p:attrName>ppt_y</p:attrName>
                                        </p:attrNameLst>
                                      </p:cBhvr>
                                      <p:tavLst>
                                        <p:tav tm="0">
                                          <p:val>
                                            <p:strVal val="#ppt_y"/>
                                          </p:val>
                                        </p:tav>
                                        <p:tav tm="100000">
                                          <p:val>
                                            <p:strVal val="#ppt_y"/>
                                          </p:val>
                                        </p:tav>
                                      </p:tavLst>
                                    </p:anim>
                                  </p:childTnLst>
                                </p:cTn>
                              </p:par>
                              <p:par>
                                <p:cTn id="217" presetID="2" presetClass="entr" presetSubtype="8" fill="hold" nodeType="withEffect">
                                  <p:stCondLst>
                                    <p:cond delay="0"/>
                                  </p:stCondLst>
                                  <p:childTnLst>
                                    <p:set>
                                      <p:cBhvr>
                                        <p:cTn id="218" dur="1" fill="hold">
                                          <p:stCondLst>
                                            <p:cond delay="0"/>
                                          </p:stCondLst>
                                        </p:cTn>
                                        <p:tgtEl>
                                          <p:spTgt spid="147"/>
                                        </p:tgtEl>
                                        <p:attrNameLst>
                                          <p:attrName>style.visibility</p:attrName>
                                        </p:attrNameLst>
                                      </p:cBhvr>
                                      <p:to>
                                        <p:strVal val="visible"/>
                                      </p:to>
                                    </p:set>
                                    <p:anim calcmode="lin" valueType="num">
                                      <p:cBhvr additive="base">
                                        <p:cTn id="219" dur="2500" fill="hold"/>
                                        <p:tgtEl>
                                          <p:spTgt spid="147"/>
                                        </p:tgtEl>
                                        <p:attrNameLst>
                                          <p:attrName>ppt_x</p:attrName>
                                        </p:attrNameLst>
                                      </p:cBhvr>
                                      <p:tavLst>
                                        <p:tav tm="0">
                                          <p:val>
                                            <p:strVal val="0-#ppt_w/2"/>
                                          </p:val>
                                        </p:tav>
                                        <p:tav tm="100000">
                                          <p:val>
                                            <p:strVal val="#ppt_x"/>
                                          </p:val>
                                        </p:tav>
                                      </p:tavLst>
                                    </p:anim>
                                    <p:anim calcmode="lin" valueType="num">
                                      <p:cBhvr additive="base">
                                        <p:cTn id="220" dur="2500" fill="hold"/>
                                        <p:tgtEl>
                                          <p:spTgt spid="147"/>
                                        </p:tgtEl>
                                        <p:attrNameLst>
                                          <p:attrName>ppt_y</p:attrName>
                                        </p:attrNameLst>
                                      </p:cBhvr>
                                      <p:tavLst>
                                        <p:tav tm="0">
                                          <p:val>
                                            <p:strVal val="#ppt_y"/>
                                          </p:val>
                                        </p:tav>
                                        <p:tav tm="100000">
                                          <p:val>
                                            <p:strVal val="#ppt_y"/>
                                          </p:val>
                                        </p:tav>
                                      </p:tavLst>
                                    </p:anim>
                                  </p:childTnLst>
                                </p:cTn>
                              </p:par>
                              <p:par>
                                <p:cTn id="221" presetID="2" presetClass="entr" presetSubtype="8" fill="hold" nodeType="withEffect">
                                  <p:stCondLst>
                                    <p:cond delay="0"/>
                                  </p:stCondLst>
                                  <p:childTnLst>
                                    <p:set>
                                      <p:cBhvr>
                                        <p:cTn id="222" dur="1" fill="hold">
                                          <p:stCondLst>
                                            <p:cond delay="0"/>
                                          </p:stCondLst>
                                        </p:cTn>
                                        <p:tgtEl>
                                          <p:spTgt spid="148"/>
                                        </p:tgtEl>
                                        <p:attrNameLst>
                                          <p:attrName>style.visibility</p:attrName>
                                        </p:attrNameLst>
                                      </p:cBhvr>
                                      <p:to>
                                        <p:strVal val="visible"/>
                                      </p:to>
                                    </p:set>
                                    <p:anim calcmode="lin" valueType="num">
                                      <p:cBhvr additive="base">
                                        <p:cTn id="223" dur="2500" fill="hold"/>
                                        <p:tgtEl>
                                          <p:spTgt spid="148"/>
                                        </p:tgtEl>
                                        <p:attrNameLst>
                                          <p:attrName>ppt_x</p:attrName>
                                        </p:attrNameLst>
                                      </p:cBhvr>
                                      <p:tavLst>
                                        <p:tav tm="0">
                                          <p:val>
                                            <p:strVal val="0-#ppt_w/2"/>
                                          </p:val>
                                        </p:tav>
                                        <p:tav tm="100000">
                                          <p:val>
                                            <p:strVal val="#ppt_x"/>
                                          </p:val>
                                        </p:tav>
                                      </p:tavLst>
                                    </p:anim>
                                    <p:anim calcmode="lin" valueType="num">
                                      <p:cBhvr additive="base">
                                        <p:cTn id="224" dur="2500" fill="hold"/>
                                        <p:tgtEl>
                                          <p:spTgt spid="148"/>
                                        </p:tgtEl>
                                        <p:attrNameLst>
                                          <p:attrName>ppt_y</p:attrName>
                                        </p:attrNameLst>
                                      </p:cBhvr>
                                      <p:tavLst>
                                        <p:tav tm="0">
                                          <p:val>
                                            <p:strVal val="#ppt_y"/>
                                          </p:val>
                                        </p:tav>
                                        <p:tav tm="100000">
                                          <p:val>
                                            <p:strVal val="#ppt_y"/>
                                          </p:val>
                                        </p:tav>
                                      </p:tavLst>
                                    </p:anim>
                                  </p:childTnLst>
                                </p:cTn>
                              </p:par>
                              <p:par>
                                <p:cTn id="225" presetID="2" presetClass="entr" presetSubtype="8" fill="hold" nodeType="withEffect">
                                  <p:stCondLst>
                                    <p:cond delay="0"/>
                                  </p:stCondLst>
                                  <p:childTnLst>
                                    <p:set>
                                      <p:cBhvr>
                                        <p:cTn id="226" dur="1" fill="hold">
                                          <p:stCondLst>
                                            <p:cond delay="0"/>
                                          </p:stCondLst>
                                        </p:cTn>
                                        <p:tgtEl>
                                          <p:spTgt spid="149"/>
                                        </p:tgtEl>
                                        <p:attrNameLst>
                                          <p:attrName>style.visibility</p:attrName>
                                        </p:attrNameLst>
                                      </p:cBhvr>
                                      <p:to>
                                        <p:strVal val="visible"/>
                                      </p:to>
                                    </p:set>
                                    <p:anim calcmode="lin" valueType="num">
                                      <p:cBhvr additive="base">
                                        <p:cTn id="227" dur="2500" fill="hold"/>
                                        <p:tgtEl>
                                          <p:spTgt spid="149"/>
                                        </p:tgtEl>
                                        <p:attrNameLst>
                                          <p:attrName>ppt_x</p:attrName>
                                        </p:attrNameLst>
                                      </p:cBhvr>
                                      <p:tavLst>
                                        <p:tav tm="0">
                                          <p:val>
                                            <p:strVal val="0-#ppt_w/2"/>
                                          </p:val>
                                        </p:tav>
                                        <p:tav tm="100000">
                                          <p:val>
                                            <p:strVal val="#ppt_x"/>
                                          </p:val>
                                        </p:tav>
                                      </p:tavLst>
                                    </p:anim>
                                    <p:anim calcmode="lin" valueType="num">
                                      <p:cBhvr additive="base">
                                        <p:cTn id="228" dur="2500" fill="hold"/>
                                        <p:tgtEl>
                                          <p:spTgt spid="149"/>
                                        </p:tgtEl>
                                        <p:attrNameLst>
                                          <p:attrName>ppt_y</p:attrName>
                                        </p:attrNameLst>
                                      </p:cBhvr>
                                      <p:tavLst>
                                        <p:tav tm="0">
                                          <p:val>
                                            <p:strVal val="#ppt_y"/>
                                          </p:val>
                                        </p:tav>
                                        <p:tav tm="100000">
                                          <p:val>
                                            <p:strVal val="#ppt_y"/>
                                          </p:val>
                                        </p:tav>
                                      </p:tavLst>
                                    </p:anim>
                                  </p:childTnLst>
                                </p:cTn>
                              </p:par>
                              <p:par>
                                <p:cTn id="229" presetID="2" presetClass="entr" presetSubtype="8" fill="hold" nodeType="withEffect">
                                  <p:stCondLst>
                                    <p:cond delay="0"/>
                                  </p:stCondLst>
                                  <p:childTnLst>
                                    <p:set>
                                      <p:cBhvr>
                                        <p:cTn id="230" dur="1" fill="hold">
                                          <p:stCondLst>
                                            <p:cond delay="0"/>
                                          </p:stCondLst>
                                        </p:cTn>
                                        <p:tgtEl>
                                          <p:spTgt spid="150"/>
                                        </p:tgtEl>
                                        <p:attrNameLst>
                                          <p:attrName>style.visibility</p:attrName>
                                        </p:attrNameLst>
                                      </p:cBhvr>
                                      <p:to>
                                        <p:strVal val="visible"/>
                                      </p:to>
                                    </p:set>
                                    <p:anim calcmode="lin" valueType="num">
                                      <p:cBhvr additive="base">
                                        <p:cTn id="231" dur="2500" fill="hold"/>
                                        <p:tgtEl>
                                          <p:spTgt spid="150"/>
                                        </p:tgtEl>
                                        <p:attrNameLst>
                                          <p:attrName>ppt_x</p:attrName>
                                        </p:attrNameLst>
                                      </p:cBhvr>
                                      <p:tavLst>
                                        <p:tav tm="0">
                                          <p:val>
                                            <p:strVal val="0-#ppt_w/2"/>
                                          </p:val>
                                        </p:tav>
                                        <p:tav tm="100000">
                                          <p:val>
                                            <p:strVal val="#ppt_x"/>
                                          </p:val>
                                        </p:tav>
                                      </p:tavLst>
                                    </p:anim>
                                    <p:anim calcmode="lin" valueType="num">
                                      <p:cBhvr additive="base">
                                        <p:cTn id="232" dur="2500" fill="hold"/>
                                        <p:tgtEl>
                                          <p:spTgt spid="150"/>
                                        </p:tgtEl>
                                        <p:attrNameLst>
                                          <p:attrName>ppt_y</p:attrName>
                                        </p:attrNameLst>
                                      </p:cBhvr>
                                      <p:tavLst>
                                        <p:tav tm="0">
                                          <p:val>
                                            <p:strVal val="#ppt_y"/>
                                          </p:val>
                                        </p:tav>
                                        <p:tav tm="100000">
                                          <p:val>
                                            <p:strVal val="#ppt_y"/>
                                          </p:val>
                                        </p:tav>
                                      </p:tavLst>
                                    </p:anim>
                                  </p:childTnLst>
                                </p:cTn>
                              </p:par>
                              <p:par>
                                <p:cTn id="233" presetID="2" presetClass="entr" presetSubtype="8" fill="hold" nodeType="withEffect">
                                  <p:stCondLst>
                                    <p:cond delay="0"/>
                                  </p:stCondLst>
                                  <p:childTnLst>
                                    <p:set>
                                      <p:cBhvr>
                                        <p:cTn id="234" dur="1" fill="hold">
                                          <p:stCondLst>
                                            <p:cond delay="0"/>
                                          </p:stCondLst>
                                        </p:cTn>
                                        <p:tgtEl>
                                          <p:spTgt spid="151"/>
                                        </p:tgtEl>
                                        <p:attrNameLst>
                                          <p:attrName>style.visibility</p:attrName>
                                        </p:attrNameLst>
                                      </p:cBhvr>
                                      <p:to>
                                        <p:strVal val="visible"/>
                                      </p:to>
                                    </p:set>
                                    <p:anim calcmode="lin" valueType="num">
                                      <p:cBhvr additive="base">
                                        <p:cTn id="235" dur="2500" fill="hold"/>
                                        <p:tgtEl>
                                          <p:spTgt spid="151"/>
                                        </p:tgtEl>
                                        <p:attrNameLst>
                                          <p:attrName>ppt_x</p:attrName>
                                        </p:attrNameLst>
                                      </p:cBhvr>
                                      <p:tavLst>
                                        <p:tav tm="0">
                                          <p:val>
                                            <p:strVal val="0-#ppt_w/2"/>
                                          </p:val>
                                        </p:tav>
                                        <p:tav tm="100000">
                                          <p:val>
                                            <p:strVal val="#ppt_x"/>
                                          </p:val>
                                        </p:tav>
                                      </p:tavLst>
                                    </p:anim>
                                    <p:anim calcmode="lin" valueType="num">
                                      <p:cBhvr additive="base">
                                        <p:cTn id="236" dur="2500" fill="hold"/>
                                        <p:tgtEl>
                                          <p:spTgt spid="151"/>
                                        </p:tgtEl>
                                        <p:attrNameLst>
                                          <p:attrName>ppt_y</p:attrName>
                                        </p:attrNameLst>
                                      </p:cBhvr>
                                      <p:tavLst>
                                        <p:tav tm="0">
                                          <p:val>
                                            <p:strVal val="#ppt_y"/>
                                          </p:val>
                                        </p:tav>
                                        <p:tav tm="100000">
                                          <p:val>
                                            <p:strVal val="#ppt_y"/>
                                          </p:val>
                                        </p:tav>
                                      </p:tavLst>
                                    </p:anim>
                                  </p:childTnLst>
                                </p:cTn>
                              </p:par>
                              <p:par>
                                <p:cTn id="237" presetID="2" presetClass="entr" presetSubtype="8" fill="hold" nodeType="withEffect">
                                  <p:stCondLst>
                                    <p:cond delay="0"/>
                                  </p:stCondLst>
                                  <p:childTnLst>
                                    <p:set>
                                      <p:cBhvr>
                                        <p:cTn id="238" dur="1" fill="hold">
                                          <p:stCondLst>
                                            <p:cond delay="0"/>
                                          </p:stCondLst>
                                        </p:cTn>
                                        <p:tgtEl>
                                          <p:spTgt spid="152"/>
                                        </p:tgtEl>
                                        <p:attrNameLst>
                                          <p:attrName>style.visibility</p:attrName>
                                        </p:attrNameLst>
                                      </p:cBhvr>
                                      <p:to>
                                        <p:strVal val="visible"/>
                                      </p:to>
                                    </p:set>
                                    <p:anim calcmode="lin" valueType="num">
                                      <p:cBhvr additive="base">
                                        <p:cTn id="239" dur="2500" fill="hold"/>
                                        <p:tgtEl>
                                          <p:spTgt spid="152"/>
                                        </p:tgtEl>
                                        <p:attrNameLst>
                                          <p:attrName>ppt_x</p:attrName>
                                        </p:attrNameLst>
                                      </p:cBhvr>
                                      <p:tavLst>
                                        <p:tav tm="0">
                                          <p:val>
                                            <p:strVal val="0-#ppt_w/2"/>
                                          </p:val>
                                        </p:tav>
                                        <p:tav tm="100000">
                                          <p:val>
                                            <p:strVal val="#ppt_x"/>
                                          </p:val>
                                        </p:tav>
                                      </p:tavLst>
                                    </p:anim>
                                    <p:anim calcmode="lin" valueType="num">
                                      <p:cBhvr additive="base">
                                        <p:cTn id="240" dur="2500" fill="hold"/>
                                        <p:tgtEl>
                                          <p:spTgt spid="152"/>
                                        </p:tgtEl>
                                        <p:attrNameLst>
                                          <p:attrName>ppt_y</p:attrName>
                                        </p:attrNameLst>
                                      </p:cBhvr>
                                      <p:tavLst>
                                        <p:tav tm="0">
                                          <p:val>
                                            <p:strVal val="#ppt_y"/>
                                          </p:val>
                                        </p:tav>
                                        <p:tav tm="100000">
                                          <p:val>
                                            <p:strVal val="#ppt_y"/>
                                          </p:val>
                                        </p:tav>
                                      </p:tavLst>
                                    </p:anim>
                                  </p:childTnLst>
                                </p:cTn>
                              </p:par>
                              <p:par>
                                <p:cTn id="241" presetID="2" presetClass="entr" presetSubtype="8" fill="hold" nodeType="withEffect">
                                  <p:stCondLst>
                                    <p:cond delay="0"/>
                                  </p:stCondLst>
                                  <p:childTnLst>
                                    <p:set>
                                      <p:cBhvr>
                                        <p:cTn id="242" dur="1" fill="hold">
                                          <p:stCondLst>
                                            <p:cond delay="0"/>
                                          </p:stCondLst>
                                        </p:cTn>
                                        <p:tgtEl>
                                          <p:spTgt spid="153"/>
                                        </p:tgtEl>
                                        <p:attrNameLst>
                                          <p:attrName>style.visibility</p:attrName>
                                        </p:attrNameLst>
                                      </p:cBhvr>
                                      <p:to>
                                        <p:strVal val="visible"/>
                                      </p:to>
                                    </p:set>
                                    <p:anim calcmode="lin" valueType="num">
                                      <p:cBhvr additive="base">
                                        <p:cTn id="243" dur="2500" fill="hold"/>
                                        <p:tgtEl>
                                          <p:spTgt spid="153"/>
                                        </p:tgtEl>
                                        <p:attrNameLst>
                                          <p:attrName>ppt_x</p:attrName>
                                        </p:attrNameLst>
                                      </p:cBhvr>
                                      <p:tavLst>
                                        <p:tav tm="0">
                                          <p:val>
                                            <p:strVal val="0-#ppt_w/2"/>
                                          </p:val>
                                        </p:tav>
                                        <p:tav tm="100000">
                                          <p:val>
                                            <p:strVal val="#ppt_x"/>
                                          </p:val>
                                        </p:tav>
                                      </p:tavLst>
                                    </p:anim>
                                    <p:anim calcmode="lin" valueType="num">
                                      <p:cBhvr additive="base">
                                        <p:cTn id="244" dur="2500" fill="hold"/>
                                        <p:tgtEl>
                                          <p:spTgt spid="153"/>
                                        </p:tgtEl>
                                        <p:attrNameLst>
                                          <p:attrName>ppt_y</p:attrName>
                                        </p:attrNameLst>
                                      </p:cBhvr>
                                      <p:tavLst>
                                        <p:tav tm="0">
                                          <p:val>
                                            <p:strVal val="#ppt_y"/>
                                          </p:val>
                                        </p:tav>
                                        <p:tav tm="100000">
                                          <p:val>
                                            <p:strVal val="#ppt_y"/>
                                          </p:val>
                                        </p:tav>
                                      </p:tavLst>
                                    </p:anim>
                                  </p:childTnLst>
                                </p:cTn>
                              </p:par>
                              <p:par>
                                <p:cTn id="245" presetID="8" presetClass="emph" presetSubtype="0" fill="hold" nodeType="withEffect">
                                  <p:stCondLst>
                                    <p:cond delay="0"/>
                                  </p:stCondLst>
                                  <p:childTnLst>
                                    <p:animRot by="21600000">
                                      <p:cBhvr>
                                        <p:cTn id="246" dur="3250" fill="hold"/>
                                        <p:tgtEl>
                                          <p:spTgt spid="32"/>
                                        </p:tgtEl>
                                        <p:attrNameLst>
                                          <p:attrName>r</p:attrName>
                                        </p:attrNameLst>
                                      </p:cBhvr>
                                    </p:animRot>
                                  </p:childTnLst>
                                </p:cTn>
                              </p:par>
                              <p:par>
                                <p:cTn id="247" presetID="8" presetClass="emph" presetSubtype="0" fill="hold" nodeType="withEffect">
                                  <p:stCondLst>
                                    <p:cond delay="0"/>
                                  </p:stCondLst>
                                  <p:childTnLst>
                                    <p:animRot by="21600000">
                                      <p:cBhvr>
                                        <p:cTn id="248" dur="3250" fill="hold"/>
                                        <p:tgtEl>
                                          <p:spTgt spid="35"/>
                                        </p:tgtEl>
                                        <p:attrNameLst>
                                          <p:attrName>r</p:attrName>
                                        </p:attrNameLst>
                                      </p:cBhvr>
                                    </p:animRot>
                                  </p:childTnLst>
                                </p:cTn>
                              </p:par>
                              <p:par>
                                <p:cTn id="249" presetID="8" presetClass="emph" presetSubtype="0" fill="hold" nodeType="withEffect">
                                  <p:stCondLst>
                                    <p:cond delay="0"/>
                                  </p:stCondLst>
                                  <p:childTnLst>
                                    <p:animRot by="21600000">
                                      <p:cBhvr>
                                        <p:cTn id="250" dur="3250" fill="hold"/>
                                        <p:tgtEl>
                                          <p:spTgt spid="38"/>
                                        </p:tgtEl>
                                        <p:attrNameLst>
                                          <p:attrName>r</p:attrName>
                                        </p:attrNameLst>
                                      </p:cBhvr>
                                    </p:animRot>
                                  </p:childTnLst>
                                </p:cTn>
                              </p:par>
                              <p:par>
                                <p:cTn id="251" presetID="8" presetClass="emph" presetSubtype="0" fill="hold" nodeType="withEffect">
                                  <p:stCondLst>
                                    <p:cond delay="0"/>
                                  </p:stCondLst>
                                  <p:childTnLst>
                                    <p:animRot by="21600000">
                                      <p:cBhvr>
                                        <p:cTn id="252" dur="3250" fill="hold"/>
                                        <p:tgtEl>
                                          <p:spTgt spid="41"/>
                                        </p:tgtEl>
                                        <p:attrNameLst>
                                          <p:attrName>r</p:attrName>
                                        </p:attrNameLst>
                                      </p:cBhvr>
                                    </p:animRot>
                                  </p:childTnLst>
                                </p:cTn>
                              </p:par>
                              <p:par>
                                <p:cTn id="253" presetID="8" presetClass="emph" presetSubtype="0" fill="hold" nodeType="withEffect">
                                  <p:stCondLst>
                                    <p:cond delay="0"/>
                                  </p:stCondLst>
                                  <p:childTnLst>
                                    <p:animRot by="21600000">
                                      <p:cBhvr>
                                        <p:cTn id="254" dur="3250" fill="hold"/>
                                        <p:tgtEl>
                                          <p:spTgt spid="44"/>
                                        </p:tgtEl>
                                        <p:attrNameLst>
                                          <p:attrName>r</p:attrName>
                                        </p:attrNameLst>
                                      </p:cBhvr>
                                    </p:animRot>
                                  </p:childTnLst>
                                </p:cTn>
                              </p:par>
                              <p:par>
                                <p:cTn id="255" presetID="8" presetClass="emph" presetSubtype="0" fill="hold" nodeType="withEffect">
                                  <p:stCondLst>
                                    <p:cond delay="0"/>
                                  </p:stCondLst>
                                  <p:childTnLst>
                                    <p:animRot by="21600000">
                                      <p:cBhvr>
                                        <p:cTn id="256" dur="3250" fill="hold"/>
                                        <p:tgtEl>
                                          <p:spTgt spid="47"/>
                                        </p:tgtEl>
                                        <p:attrNameLst>
                                          <p:attrName>r</p:attrName>
                                        </p:attrNameLst>
                                      </p:cBhvr>
                                    </p:animRot>
                                  </p:childTnLst>
                                </p:cTn>
                              </p:par>
                              <p:par>
                                <p:cTn id="257" presetID="8" presetClass="emph" presetSubtype="0" fill="hold" nodeType="withEffect">
                                  <p:stCondLst>
                                    <p:cond delay="0"/>
                                  </p:stCondLst>
                                  <p:childTnLst>
                                    <p:animRot by="21600000">
                                      <p:cBhvr>
                                        <p:cTn id="258" dur="3250" fill="hold"/>
                                        <p:tgtEl>
                                          <p:spTgt spid="50"/>
                                        </p:tgtEl>
                                        <p:attrNameLst>
                                          <p:attrName>r</p:attrName>
                                        </p:attrNameLst>
                                      </p:cBhvr>
                                    </p:animRot>
                                  </p:childTnLst>
                                </p:cTn>
                              </p:par>
                              <p:par>
                                <p:cTn id="259" presetID="8" presetClass="emph" presetSubtype="0" fill="hold" nodeType="withEffect">
                                  <p:stCondLst>
                                    <p:cond delay="0"/>
                                  </p:stCondLst>
                                  <p:childTnLst>
                                    <p:animRot by="21600000">
                                      <p:cBhvr>
                                        <p:cTn id="260" dur="3250" fill="hold"/>
                                        <p:tgtEl>
                                          <p:spTgt spid="53"/>
                                        </p:tgtEl>
                                        <p:attrNameLst>
                                          <p:attrName>r</p:attrName>
                                        </p:attrNameLst>
                                      </p:cBhvr>
                                    </p:animRot>
                                  </p:childTnLst>
                                </p:cTn>
                              </p:par>
                              <p:par>
                                <p:cTn id="261" presetID="8" presetClass="emph" presetSubtype="0" fill="hold" nodeType="withEffect">
                                  <p:stCondLst>
                                    <p:cond delay="0"/>
                                  </p:stCondLst>
                                  <p:childTnLst>
                                    <p:animRot by="21600000">
                                      <p:cBhvr>
                                        <p:cTn id="262" dur="3250" fill="hold"/>
                                        <p:tgtEl>
                                          <p:spTgt spid="56"/>
                                        </p:tgtEl>
                                        <p:attrNameLst>
                                          <p:attrName>r</p:attrName>
                                        </p:attrNameLst>
                                      </p:cBhvr>
                                    </p:animRot>
                                  </p:childTnLst>
                                </p:cTn>
                              </p:par>
                              <p:par>
                                <p:cTn id="263" presetID="8" presetClass="emph" presetSubtype="0" fill="hold" nodeType="withEffect">
                                  <p:stCondLst>
                                    <p:cond delay="0"/>
                                  </p:stCondLst>
                                  <p:childTnLst>
                                    <p:animRot by="21600000">
                                      <p:cBhvr>
                                        <p:cTn id="264" dur="3250" fill="hold"/>
                                        <p:tgtEl>
                                          <p:spTgt spid="59"/>
                                        </p:tgtEl>
                                        <p:attrNameLst>
                                          <p:attrName>r</p:attrName>
                                        </p:attrNameLst>
                                      </p:cBhvr>
                                    </p:animRot>
                                  </p:childTnLst>
                                </p:cTn>
                              </p:par>
                              <p:par>
                                <p:cTn id="265" presetID="8" presetClass="emph" presetSubtype="0" fill="hold" nodeType="withEffect">
                                  <p:stCondLst>
                                    <p:cond delay="0"/>
                                  </p:stCondLst>
                                  <p:childTnLst>
                                    <p:animRot by="21600000">
                                      <p:cBhvr>
                                        <p:cTn id="266" dur="3250" fill="hold"/>
                                        <p:tgtEl>
                                          <p:spTgt spid="62"/>
                                        </p:tgtEl>
                                        <p:attrNameLst>
                                          <p:attrName>r</p:attrName>
                                        </p:attrNameLst>
                                      </p:cBhvr>
                                    </p:animRot>
                                  </p:childTnLst>
                                </p:cTn>
                              </p:par>
                              <p:par>
                                <p:cTn id="267" presetID="8" presetClass="emph" presetSubtype="0" fill="hold" nodeType="withEffect">
                                  <p:stCondLst>
                                    <p:cond delay="0"/>
                                  </p:stCondLst>
                                  <p:childTnLst>
                                    <p:animRot by="21600000">
                                      <p:cBhvr>
                                        <p:cTn id="268" dur="3250" fill="hold"/>
                                        <p:tgtEl>
                                          <p:spTgt spid="65"/>
                                        </p:tgtEl>
                                        <p:attrNameLst>
                                          <p:attrName>r</p:attrName>
                                        </p:attrNameLst>
                                      </p:cBhvr>
                                    </p:animRot>
                                  </p:childTnLst>
                                </p:cTn>
                              </p:par>
                              <p:par>
                                <p:cTn id="269" presetID="8" presetClass="emph" presetSubtype="0" fill="hold" nodeType="withEffect">
                                  <p:stCondLst>
                                    <p:cond delay="0"/>
                                  </p:stCondLst>
                                  <p:childTnLst>
                                    <p:animRot by="21600000">
                                      <p:cBhvr>
                                        <p:cTn id="270" dur="3250" fill="hold"/>
                                        <p:tgtEl>
                                          <p:spTgt spid="68"/>
                                        </p:tgtEl>
                                        <p:attrNameLst>
                                          <p:attrName>r</p:attrName>
                                        </p:attrNameLst>
                                      </p:cBhvr>
                                    </p:animRot>
                                  </p:childTnLst>
                                </p:cTn>
                              </p:par>
                              <p:par>
                                <p:cTn id="271" presetID="8" presetClass="emph" presetSubtype="0" fill="hold" nodeType="withEffect">
                                  <p:stCondLst>
                                    <p:cond delay="0"/>
                                  </p:stCondLst>
                                  <p:childTnLst>
                                    <p:animRot by="21600000">
                                      <p:cBhvr>
                                        <p:cTn id="272" dur="3250" fill="hold"/>
                                        <p:tgtEl>
                                          <p:spTgt spid="71"/>
                                        </p:tgtEl>
                                        <p:attrNameLst>
                                          <p:attrName>r</p:attrName>
                                        </p:attrNameLst>
                                      </p:cBhvr>
                                    </p:animRot>
                                  </p:childTnLst>
                                </p:cTn>
                              </p:par>
                              <p:par>
                                <p:cTn id="273" presetID="8" presetClass="emph" presetSubtype="0" fill="hold" nodeType="withEffect">
                                  <p:stCondLst>
                                    <p:cond delay="0"/>
                                  </p:stCondLst>
                                  <p:childTnLst>
                                    <p:animRot by="21600000">
                                      <p:cBhvr>
                                        <p:cTn id="274" dur="3250" fill="hold"/>
                                        <p:tgtEl>
                                          <p:spTgt spid="74"/>
                                        </p:tgtEl>
                                        <p:attrNameLst>
                                          <p:attrName>r</p:attrName>
                                        </p:attrNameLst>
                                      </p:cBhvr>
                                    </p:animRot>
                                  </p:childTnLst>
                                </p:cTn>
                              </p:par>
                              <p:par>
                                <p:cTn id="275" presetID="8" presetClass="emph" presetSubtype="0" fill="hold" nodeType="withEffect">
                                  <p:stCondLst>
                                    <p:cond delay="0"/>
                                  </p:stCondLst>
                                  <p:childTnLst>
                                    <p:animRot by="21600000">
                                      <p:cBhvr>
                                        <p:cTn id="276" dur="3250" fill="hold"/>
                                        <p:tgtEl>
                                          <p:spTgt spid="77"/>
                                        </p:tgtEl>
                                        <p:attrNameLst>
                                          <p:attrName>r</p:attrName>
                                        </p:attrNameLst>
                                      </p:cBhvr>
                                    </p:animRot>
                                  </p:childTnLst>
                                </p:cTn>
                              </p:par>
                              <p:par>
                                <p:cTn id="277" presetID="8" presetClass="emph" presetSubtype="0" fill="hold" nodeType="withEffect">
                                  <p:stCondLst>
                                    <p:cond delay="0"/>
                                  </p:stCondLst>
                                  <p:childTnLst>
                                    <p:animRot by="21600000">
                                      <p:cBhvr>
                                        <p:cTn id="278" dur="3250" fill="hold"/>
                                        <p:tgtEl>
                                          <p:spTgt spid="80"/>
                                        </p:tgtEl>
                                        <p:attrNameLst>
                                          <p:attrName>r</p:attrName>
                                        </p:attrNameLst>
                                      </p:cBhvr>
                                    </p:animRot>
                                  </p:childTnLst>
                                </p:cTn>
                              </p:par>
                              <p:par>
                                <p:cTn id="279" presetID="8" presetClass="emph" presetSubtype="0" fill="hold" nodeType="withEffect">
                                  <p:stCondLst>
                                    <p:cond delay="0"/>
                                  </p:stCondLst>
                                  <p:childTnLst>
                                    <p:animRot by="21600000">
                                      <p:cBhvr>
                                        <p:cTn id="280" dur="3250" fill="hold"/>
                                        <p:tgtEl>
                                          <p:spTgt spid="83"/>
                                        </p:tgtEl>
                                        <p:attrNameLst>
                                          <p:attrName>r</p:attrName>
                                        </p:attrNameLst>
                                      </p:cBhvr>
                                    </p:animRot>
                                  </p:childTnLst>
                                </p:cTn>
                              </p:par>
                              <p:par>
                                <p:cTn id="281" presetID="8" presetClass="emph" presetSubtype="0" fill="hold" nodeType="withEffect">
                                  <p:stCondLst>
                                    <p:cond delay="0"/>
                                  </p:stCondLst>
                                  <p:childTnLst>
                                    <p:animRot by="21600000">
                                      <p:cBhvr>
                                        <p:cTn id="282" dur="3250" fill="hold"/>
                                        <p:tgtEl>
                                          <p:spTgt spid="86"/>
                                        </p:tgtEl>
                                        <p:attrNameLst>
                                          <p:attrName>r</p:attrName>
                                        </p:attrNameLst>
                                      </p:cBhvr>
                                    </p:animRot>
                                  </p:childTnLst>
                                </p:cTn>
                              </p:par>
                              <p:par>
                                <p:cTn id="283" presetID="8" presetClass="emph" presetSubtype="0" fill="hold" nodeType="withEffect">
                                  <p:stCondLst>
                                    <p:cond delay="0"/>
                                  </p:stCondLst>
                                  <p:childTnLst>
                                    <p:animRot by="21600000">
                                      <p:cBhvr>
                                        <p:cTn id="284" dur="3250" fill="hold"/>
                                        <p:tgtEl>
                                          <p:spTgt spid="89"/>
                                        </p:tgtEl>
                                        <p:attrNameLst>
                                          <p:attrName>r</p:attrName>
                                        </p:attrNameLst>
                                      </p:cBhvr>
                                    </p:animRot>
                                  </p:childTnLst>
                                </p:cTn>
                              </p:par>
                              <p:par>
                                <p:cTn id="285" presetID="8" presetClass="emph" presetSubtype="0" fill="hold" nodeType="withEffect">
                                  <p:stCondLst>
                                    <p:cond delay="0"/>
                                  </p:stCondLst>
                                  <p:childTnLst>
                                    <p:animRot by="21600000">
                                      <p:cBhvr>
                                        <p:cTn id="286" dur="3250" fill="hold"/>
                                        <p:tgtEl>
                                          <p:spTgt spid="92"/>
                                        </p:tgtEl>
                                        <p:attrNameLst>
                                          <p:attrName>r</p:attrName>
                                        </p:attrNameLst>
                                      </p:cBhvr>
                                    </p:animRot>
                                  </p:childTnLst>
                                </p:cTn>
                              </p:par>
                              <p:par>
                                <p:cTn id="287" presetID="8" presetClass="emph" presetSubtype="0" fill="hold" nodeType="withEffect">
                                  <p:stCondLst>
                                    <p:cond delay="0"/>
                                  </p:stCondLst>
                                  <p:childTnLst>
                                    <p:animRot by="21600000">
                                      <p:cBhvr>
                                        <p:cTn id="288" dur="3250" fill="hold"/>
                                        <p:tgtEl>
                                          <p:spTgt spid="95"/>
                                        </p:tgtEl>
                                        <p:attrNameLst>
                                          <p:attrName>r</p:attrName>
                                        </p:attrNameLst>
                                      </p:cBhvr>
                                    </p:animRot>
                                  </p:childTnLst>
                                </p:cTn>
                              </p:par>
                              <p:par>
                                <p:cTn id="289" presetID="8" presetClass="emph" presetSubtype="0" fill="hold" nodeType="withEffect">
                                  <p:stCondLst>
                                    <p:cond delay="0"/>
                                  </p:stCondLst>
                                  <p:childTnLst>
                                    <p:animRot by="21600000">
                                      <p:cBhvr>
                                        <p:cTn id="290" dur="3250" fill="hold"/>
                                        <p:tgtEl>
                                          <p:spTgt spid="98"/>
                                        </p:tgtEl>
                                        <p:attrNameLst>
                                          <p:attrName>r</p:attrName>
                                        </p:attrNameLst>
                                      </p:cBhvr>
                                    </p:animRot>
                                  </p:childTnLst>
                                </p:cTn>
                              </p:par>
                              <p:par>
                                <p:cTn id="291" presetID="8" presetClass="emph" presetSubtype="0" fill="hold" nodeType="withEffect">
                                  <p:stCondLst>
                                    <p:cond delay="0"/>
                                  </p:stCondLst>
                                  <p:childTnLst>
                                    <p:animRot by="21600000">
                                      <p:cBhvr>
                                        <p:cTn id="292" dur="3250" fill="hold"/>
                                        <p:tgtEl>
                                          <p:spTgt spid="101"/>
                                        </p:tgtEl>
                                        <p:attrNameLst>
                                          <p:attrName>r</p:attrName>
                                        </p:attrNameLst>
                                      </p:cBhvr>
                                    </p:animRot>
                                  </p:childTnLst>
                                </p:cTn>
                              </p:par>
                              <p:par>
                                <p:cTn id="293" presetID="8" presetClass="emph" presetSubtype="0" fill="hold" nodeType="withEffect">
                                  <p:stCondLst>
                                    <p:cond delay="0"/>
                                  </p:stCondLst>
                                  <p:childTnLst>
                                    <p:animRot by="21600000">
                                      <p:cBhvr>
                                        <p:cTn id="294" dur="3250" fill="hold"/>
                                        <p:tgtEl>
                                          <p:spTgt spid="104"/>
                                        </p:tgtEl>
                                        <p:attrNameLst>
                                          <p:attrName>r</p:attrName>
                                        </p:attrNameLst>
                                      </p:cBhvr>
                                    </p:animRot>
                                  </p:childTnLst>
                                </p:cTn>
                              </p:par>
                              <p:par>
                                <p:cTn id="295" presetID="8" presetClass="emph" presetSubtype="0" fill="hold" nodeType="withEffect">
                                  <p:stCondLst>
                                    <p:cond delay="0"/>
                                  </p:stCondLst>
                                  <p:childTnLst>
                                    <p:animRot by="21600000">
                                      <p:cBhvr>
                                        <p:cTn id="296" dur="3250" fill="hold"/>
                                        <p:tgtEl>
                                          <p:spTgt spid="107"/>
                                        </p:tgtEl>
                                        <p:attrNameLst>
                                          <p:attrName>r</p:attrName>
                                        </p:attrNameLst>
                                      </p:cBhvr>
                                    </p:animRot>
                                  </p:childTnLst>
                                </p:cTn>
                              </p:par>
                              <p:par>
                                <p:cTn id="297" presetID="8" presetClass="emph" presetSubtype="0" fill="hold" nodeType="withEffect">
                                  <p:stCondLst>
                                    <p:cond delay="0"/>
                                  </p:stCondLst>
                                  <p:childTnLst>
                                    <p:animRot by="21600000">
                                      <p:cBhvr>
                                        <p:cTn id="298" dur="3250" fill="hold"/>
                                        <p:tgtEl>
                                          <p:spTgt spid="110"/>
                                        </p:tgtEl>
                                        <p:attrNameLst>
                                          <p:attrName>r</p:attrName>
                                        </p:attrNameLst>
                                      </p:cBhvr>
                                    </p:animRot>
                                  </p:childTnLst>
                                </p:cTn>
                              </p:par>
                              <p:par>
                                <p:cTn id="299" presetID="8" presetClass="emph" presetSubtype="0" fill="hold" nodeType="withEffect">
                                  <p:stCondLst>
                                    <p:cond delay="0"/>
                                  </p:stCondLst>
                                  <p:childTnLst>
                                    <p:animRot by="21600000">
                                      <p:cBhvr>
                                        <p:cTn id="300" dur="3250" fill="hold"/>
                                        <p:tgtEl>
                                          <p:spTgt spid="113"/>
                                        </p:tgtEl>
                                        <p:attrNameLst>
                                          <p:attrName>r</p:attrName>
                                        </p:attrNameLst>
                                      </p:cBhvr>
                                    </p:animRot>
                                  </p:childTnLst>
                                </p:cTn>
                              </p:par>
                              <p:par>
                                <p:cTn id="301" presetID="8" presetClass="emph" presetSubtype="0" fill="hold" nodeType="withEffect">
                                  <p:stCondLst>
                                    <p:cond delay="0"/>
                                  </p:stCondLst>
                                  <p:childTnLst>
                                    <p:animRot by="21600000">
                                      <p:cBhvr>
                                        <p:cTn id="302" dur="3250" fill="hold"/>
                                        <p:tgtEl>
                                          <p:spTgt spid="116"/>
                                        </p:tgtEl>
                                        <p:attrNameLst>
                                          <p:attrName>r</p:attrName>
                                        </p:attrNameLst>
                                      </p:cBhvr>
                                    </p:animRot>
                                  </p:childTnLst>
                                </p:cTn>
                              </p:par>
                              <p:par>
                                <p:cTn id="303" presetID="8" presetClass="emph" presetSubtype="0" fill="hold" nodeType="withEffect">
                                  <p:stCondLst>
                                    <p:cond delay="0"/>
                                  </p:stCondLst>
                                  <p:childTnLst>
                                    <p:animRot by="21600000">
                                      <p:cBhvr>
                                        <p:cTn id="304" dur="3250" fill="hold"/>
                                        <p:tgtEl>
                                          <p:spTgt spid="119"/>
                                        </p:tgtEl>
                                        <p:attrNameLst>
                                          <p:attrName>r</p:attrName>
                                        </p:attrNameLst>
                                      </p:cBhvr>
                                    </p:animRot>
                                  </p:childTnLst>
                                </p:cTn>
                              </p:par>
                              <p:par>
                                <p:cTn id="305" presetID="8" presetClass="emph" presetSubtype="0" fill="hold" nodeType="withEffect">
                                  <p:stCondLst>
                                    <p:cond delay="0"/>
                                  </p:stCondLst>
                                  <p:childTnLst>
                                    <p:animRot by="21600000">
                                      <p:cBhvr>
                                        <p:cTn id="306" dur="3250" fill="hold"/>
                                        <p:tgtEl>
                                          <p:spTgt spid="124"/>
                                        </p:tgtEl>
                                        <p:attrNameLst>
                                          <p:attrName>r</p:attrName>
                                        </p:attrNameLst>
                                      </p:cBhvr>
                                    </p:animRot>
                                  </p:childTnLst>
                                </p:cTn>
                              </p:par>
                              <p:par>
                                <p:cTn id="307" presetID="8" presetClass="emph" presetSubtype="0" fill="hold" nodeType="withEffect">
                                  <p:stCondLst>
                                    <p:cond delay="0"/>
                                  </p:stCondLst>
                                  <p:childTnLst>
                                    <p:animRot by="21600000">
                                      <p:cBhvr>
                                        <p:cTn id="308" dur="3250" fill="hold"/>
                                        <p:tgtEl>
                                          <p:spTgt spid="125"/>
                                        </p:tgtEl>
                                        <p:attrNameLst>
                                          <p:attrName>r</p:attrName>
                                        </p:attrNameLst>
                                      </p:cBhvr>
                                    </p:animRot>
                                  </p:childTnLst>
                                </p:cTn>
                              </p:par>
                              <p:par>
                                <p:cTn id="309" presetID="8" presetClass="emph" presetSubtype="0" fill="hold" nodeType="withEffect">
                                  <p:stCondLst>
                                    <p:cond delay="0"/>
                                  </p:stCondLst>
                                  <p:childTnLst>
                                    <p:animRot by="21600000">
                                      <p:cBhvr>
                                        <p:cTn id="310" dur="3250" fill="hold"/>
                                        <p:tgtEl>
                                          <p:spTgt spid="126"/>
                                        </p:tgtEl>
                                        <p:attrNameLst>
                                          <p:attrName>r</p:attrName>
                                        </p:attrNameLst>
                                      </p:cBhvr>
                                    </p:animRot>
                                  </p:childTnLst>
                                </p:cTn>
                              </p:par>
                              <p:par>
                                <p:cTn id="311" presetID="8" presetClass="emph" presetSubtype="0" fill="hold" nodeType="withEffect">
                                  <p:stCondLst>
                                    <p:cond delay="0"/>
                                  </p:stCondLst>
                                  <p:childTnLst>
                                    <p:animRot by="21600000">
                                      <p:cBhvr>
                                        <p:cTn id="312" dur="3250" fill="hold"/>
                                        <p:tgtEl>
                                          <p:spTgt spid="127"/>
                                        </p:tgtEl>
                                        <p:attrNameLst>
                                          <p:attrName>r</p:attrName>
                                        </p:attrNameLst>
                                      </p:cBhvr>
                                    </p:animRot>
                                  </p:childTnLst>
                                </p:cTn>
                              </p:par>
                              <p:par>
                                <p:cTn id="313" presetID="8" presetClass="emph" presetSubtype="0" fill="hold" nodeType="withEffect">
                                  <p:stCondLst>
                                    <p:cond delay="0"/>
                                  </p:stCondLst>
                                  <p:childTnLst>
                                    <p:animRot by="21600000">
                                      <p:cBhvr>
                                        <p:cTn id="314" dur="3250" fill="hold"/>
                                        <p:tgtEl>
                                          <p:spTgt spid="128"/>
                                        </p:tgtEl>
                                        <p:attrNameLst>
                                          <p:attrName>r</p:attrName>
                                        </p:attrNameLst>
                                      </p:cBhvr>
                                    </p:animRot>
                                  </p:childTnLst>
                                </p:cTn>
                              </p:par>
                              <p:par>
                                <p:cTn id="315" presetID="8" presetClass="emph" presetSubtype="0" fill="hold" nodeType="withEffect">
                                  <p:stCondLst>
                                    <p:cond delay="0"/>
                                  </p:stCondLst>
                                  <p:childTnLst>
                                    <p:animRot by="21600000">
                                      <p:cBhvr>
                                        <p:cTn id="316" dur="3250" fill="hold"/>
                                        <p:tgtEl>
                                          <p:spTgt spid="129"/>
                                        </p:tgtEl>
                                        <p:attrNameLst>
                                          <p:attrName>r</p:attrName>
                                        </p:attrNameLst>
                                      </p:cBhvr>
                                    </p:animRot>
                                  </p:childTnLst>
                                </p:cTn>
                              </p:par>
                              <p:par>
                                <p:cTn id="317" presetID="8" presetClass="emph" presetSubtype="0" fill="hold" nodeType="withEffect">
                                  <p:stCondLst>
                                    <p:cond delay="0"/>
                                  </p:stCondLst>
                                  <p:childTnLst>
                                    <p:animRot by="21600000">
                                      <p:cBhvr>
                                        <p:cTn id="318" dur="3250" fill="hold"/>
                                        <p:tgtEl>
                                          <p:spTgt spid="130"/>
                                        </p:tgtEl>
                                        <p:attrNameLst>
                                          <p:attrName>r</p:attrName>
                                        </p:attrNameLst>
                                      </p:cBhvr>
                                    </p:animRot>
                                  </p:childTnLst>
                                </p:cTn>
                              </p:par>
                              <p:par>
                                <p:cTn id="319" presetID="8" presetClass="emph" presetSubtype="0" fill="hold" nodeType="withEffect">
                                  <p:stCondLst>
                                    <p:cond delay="0"/>
                                  </p:stCondLst>
                                  <p:childTnLst>
                                    <p:animRot by="21600000">
                                      <p:cBhvr>
                                        <p:cTn id="320" dur="3250" fill="hold"/>
                                        <p:tgtEl>
                                          <p:spTgt spid="131"/>
                                        </p:tgtEl>
                                        <p:attrNameLst>
                                          <p:attrName>r</p:attrName>
                                        </p:attrNameLst>
                                      </p:cBhvr>
                                    </p:animRot>
                                  </p:childTnLst>
                                </p:cTn>
                              </p:par>
                              <p:par>
                                <p:cTn id="321" presetID="8" presetClass="emph" presetSubtype="0" fill="hold" nodeType="withEffect">
                                  <p:stCondLst>
                                    <p:cond delay="0"/>
                                  </p:stCondLst>
                                  <p:childTnLst>
                                    <p:animRot by="21600000">
                                      <p:cBhvr>
                                        <p:cTn id="322" dur="3250" fill="hold"/>
                                        <p:tgtEl>
                                          <p:spTgt spid="132"/>
                                        </p:tgtEl>
                                        <p:attrNameLst>
                                          <p:attrName>r</p:attrName>
                                        </p:attrNameLst>
                                      </p:cBhvr>
                                    </p:animRot>
                                  </p:childTnLst>
                                </p:cTn>
                              </p:par>
                              <p:par>
                                <p:cTn id="323" presetID="8" presetClass="emph" presetSubtype="0" fill="hold" nodeType="withEffect">
                                  <p:stCondLst>
                                    <p:cond delay="0"/>
                                  </p:stCondLst>
                                  <p:childTnLst>
                                    <p:animRot by="21600000">
                                      <p:cBhvr>
                                        <p:cTn id="324" dur="3250" fill="hold"/>
                                        <p:tgtEl>
                                          <p:spTgt spid="133"/>
                                        </p:tgtEl>
                                        <p:attrNameLst>
                                          <p:attrName>r</p:attrName>
                                        </p:attrNameLst>
                                      </p:cBhvr>
                                    </p:animRot>
                                  </p:childTnLst>
                                </p:cTn>
                              </p:par>
                              <p:par>
                                <p:cTn id="325" presetID="8" presetClass="emph" presetSubtype="0" fill="hold" nodeType="withEffect">
                                  <p:stCondLst>
                                    <p:cond delay="0"/>
                                  </p:stCondLst>
                                  <p:childTnLst>
                                    <p:animRot by="21600000">
                                      <p:cBhvr>
                                        <p:cTn id="326" dur="3250" fill="hold"/>
                                        <p:tgtEl>
                                          <p:spTgt spid="134"/>
                                        </p:tgtEl>
                                        <p:attrNameLst>
                                          <p:attrName>r</p:attrName>
                                        </p:attrNameLst>
                                      </p:cBhvr>
                                    </p:animRot>
                                  </p:childTnLst>
                                </p:cTn>
                              </p:par>
                              <p:par>
                                <p:cTn id="327" presetID="8" presetClass="emph" presetSubtype="0" fill="hold" nodeType="withEffect">
                                  <p:stCondLst>
                                    <p:cond delay="0"/>
                                  </p:stCondLst>
                                  <p:childTnLst>
                                    <p:animRot by="21600000">
                                      <p:cBhvr>
                                        <p:cTn id="328" dur="3250" fill="hold"/>
                                        <p:tgtEl>
                                          <p:spTgt spid="135"/>
                                        </p:tgtEl>
                                        <p:attrNameLst>
                                          <p:attrName>r</p:attrName>
                                        </p:attrNameLst>
                                      </p:cBhvr>
                                    </p:animRot>
                                  </p:childTnLst>
                                </p:cTn>
                              </p:par>
                              <p:par>
                                <p:cTn id="329" presetID="8" presetClass="emph" presetSubtype="0" fill="hold" nodeType="withEffect">
                                  <p:stCondLst>
                                    <p:cond delay="0"/>
                                  </p:stCondLst>
                                  <p:childTnLst>
                                    <p:animRot by="21600000">
                                      <p:cBhvr>
                                        <p:cTn id="330" dur="3250" fill="hold"/>
                                        <p:tgtEl>
                                          <p:spTgt spid="136"/>
                                        </p:tgtEl>
                                        <p:attrNameLst>
                                          <p:attrName>r</p:attrName>
                                        </p:attrNameLst>
                                      </p:cBhvr>
                                    </p:animRot>
                                  </p:childTnLst>
                                </p:cTn>
                              </p:par>
                              <p:par>
                                <p:cTn id="331" presetID="8" presetClass="emph" presetSubtype="0" fill="hold" nodeType="withEffect">
                                  <p:stCondLst>
                                    <p:cond delay="0"/>
                                  </p:stCondLst>
                                  <p:childTnLst>
                                    <p:animRot by="21600000">
                                      <p:cBhvr>
                                        <p:cTn id="332" dur="3250" fill="hold"/>
                                        <p:tgtEl>
                                          <p:spTgt spid="137"/>
                                        </p:tgtEl>
                                        <p:attrNameLst>
                                          <p:attrName>r</p:attrName>
                                        </p:attrNameLst>
                                      </p:cBhvr>
                                    </p:animRot>
                                  </p:childTnLst>
                                </p:cTn>
                              </p:par>
                              <p:par>
                                <p:cTn id="333" presetID="8" presetClass="emph" presetSubtype="0" fill="hold" nodeType="withEffect">
                                  <p:stCondLst>
                                    <p:cond delay="0"/>
                                  </p:stCondLst>
                                  <p:childTnLst>
                                    <p:animRot by="21600000">
                                      <p:cBhvr>
                                        <p:cTn id="334" dur="3250" fill="hold"/>
                                        <p:tgtEl>
                                          <p:spTgt spid="138"/>
                                        </p:tgtEl>
                                        <p:attrNameLst>
                                          <p:attrName>r</p:attrName>
                                        </p:attrNameLst>
                                      </p:cBhvr>
                                    </p:animRot>
                                  </p:childTnLst>
                                </p:cTn>
                              </p:par>
                              <p:par>
                                <p:cTn id="335" presetID="8" presetClass="emph" presetSubtype="0" fill="hold" nodeType="withEffect">
                                  <p:stCondLst>
                                    <p:cond delay="0"/>
                                  </p:stCondLst>
                                  <p:childTnLst>
                                    <p:animRot by="21600000">
                                      <p:cBhvr>
                                        <p:cTn id="336" dur="3250" fill="hold"/>
                                        <p:tgtEl>
                                          <p:spTgt spid="139"/>
                                        </p:tgtEl>
                                        <p:attrNameLst>
                                          <p:attrName>r</p:attrName>
                                        </p:attrNameLst>
                                      </p:cBhvr>
                                    </p:animRot>
                                  </p:childTnLst>
                                </p:cTn>
                              </p:par>
                              <p:par>
                                <p:cTn id="337" presetID="8" presetClass="emph" presetSubtype="0" fill="hold" nodeType="withEffect">
                                  <p:stCondLst>
                                    <p:cond delay="0"/>
                                  </p:stCondLst>
                                  <p:childTnLst>
                                    <p:animRot by="21600000">
                                      <p:cBhvr>
                                        <p:cTn id="338" dur="3250" fill="hold"/>
                                        <p:tgtEl>
                                          <p:spTgt spid="140"/>
                                        </p:tgtEl>
                                        <p:attrNameLst>
                                          <p:attrName>r</p:attrName>
                                        </p:attrNameLst>
                                      </p:cBhvr>
                                    </p:animRot>
                                  </p:childTnLst>
                                </p:cTn>
                              </p:par>
                              <p:par>
                                <p:cTn id="339" presetID="8" presetClass="emph" presetSubtype="0" fill="hold" nodeType="withEffect">
                                  <p:stCondLst>
                                    <p:cond delay="0"/>
                                  </p:stCondLst>
                                  <p:childTnLst>
                                    <p:animRot by="21600000">
                                      <p:cBhvr>
                                        <p:cTn id="340" dur="3250" fill="hold"/>
                                        <p:tgtEl>
                                          <p:spTgt spid="141"/>
                                        </p:tgtEl>
                                        <p:attrNameLst>
                                          <p:attrName>r</p:attrName>
                                        </p:attrNameLst>
                                      </p:cBhvr>
                                    </p:animRot>
                                  </p:childTnLst>
                                </p:cTn>
                              </p:par>
                              <p:par>
                                <p:cTn id="341" presetID="8" presetClass="emph" presetSubtype="0" fill="hold" nodeType="withEffect">
                                  <p:stCondLst>
                                    <p:cond delay="0"/>
                                  </p:stCondLst>
                                  <p:childTnLst>
                                    <p:animRot by="21600000">
                                      <p:cBhvr>
                                        <p:cTn id="342" dur="3250" fill="hold"/>
                                        <p:tgtEl>
                                          <p:spTgt spid="142"/>
                                        </p:tgtEl>
                                        <p:attrNameLst>
                                          <p:attrName>r</p:attrName>
                                        </p:attrNameLst>
                                      </p:cBhvr>
                                    </p:animRot>
                                  </p:childTnLst>
                                </p:cTn>
                              </p:par>
                              <p:par>
                                <p:cTn id="343" presetID="8" presetClass="emph" presetSubtype="0" fill="hold" nodeType="withEffect">
                                  <p:stCondLst>
                                    <p:cond delay="0"/>
                                  </p:stCondLst>
                                  <p:childTnLst>
                                    <p:animRot by="21600000">
                                      <p:cBhvr>
                                        <p:cTn id="344" dur="3250" fill="hold"/>
                                        <p:tgtEl>
                                          <p:spTgt spid="143"/>
                                        </p:tgtEl>
                                        <p:attrNameLst>
                                          <p:attrName>r</p:attrName>
                                        </p:attrNameLst>
                                      </p:cBhvr>
                                    </p:animRot>
                                  </p:childTnLst>
                                </p:cTn>
                              </p:par>
                              <p:par>
                                <p:cTn id="345" presetID="8" presetClass="emph" presetSubtype="0" fill="hold" nodeType="withEffect">
                                  <p:stCondLst>
                                    <p:cond delay="0"/>
                                  </p:stCondLst>
                                  <p:childTnLst>
                                    <p:animRot by="21600000">
                                      <p:cBhvr>
                                        <p:cTn id="346" dur="3250" fill="hold"/>
                                        <p:tgtEl>
                                          <p:spTgt spid="144"/>
                                        </p:tgtEl>
                                        <p:attrNameLst>
                                          <p:attrName>r</p:attrName>
                                        </p:attrNameLst>
                                      </p:cBhvr>
                                    </p:animRot>
                                  </p:childTnLst>
                                </p:cTn>
                              </p:par>
                              <p:par>
                                <p:cTn id="347" presetID="8" presetClass="emph" presetSubtype="0" fill="hold" nodeType="withEffect">
                                  <p:stCondLst>
                                    <p:cond delay="0"/>
                                  </p:stCondLst>
                                  <p:childTnLst>
                                    <p:animRot by="21600000">
                                      <p:cBhvr>
                                        <p:cTn id="348" dur="3250" fill="hold"/>
                                        <p:tgtEl>
                                          <p:spTgt spid="145"/>
                                        </p:tgtEl>
                                        <p:attrNameLst>
                                          <p:attrName>r</p:attrName>
                                        </p:attrNameLst>
                                      </p:cBhvr>
                                    </p:animRot>
                                  </p:childTnLst>
                                </p:cTn>
                              </p:par>
                              <p:par>
                                <p:cTn id="349" presetID="8" presetClass="emph" presetSubtype="0" fill="hold" nodeType="withEffect">
                                  <p:stCondLst>
                                    <p:cond delay="0"/>
                                  </p:stCondLst>
                                  <p:childTnLst>
                                    <p:animRot by="21600000">
                                      <p:cBhvr>
                                        <p:cTn id="350" dur="3250" fill="hold"/>
                                        <p:tgtEl>
                                          <p:spTgt spid="146"/>
                                        </p:tgtEl>
                                        <p:attrNameLst>
                                          <p:attrName>r</p:attrName>
                                        </p:attrNameLst>
                                      </p:cBhvr>
                                    </p:animRot>
                                  </p:childTnLst>
                                </p:cTn>
                              </p:par>
                              <p:par>
                                <p:cTn id="351" presetID="8" presetClass="emph" presetSubtype="0" fill="hold" nodeType="withEffect">
                                  <p:stCondLst>
                                    <p:cond delay="0"/>
                                  </p:stCondLst>
                                  <p:childTnLst>
                                    <p:animRot by="21600000">
                                      <p:cBhvr>
                                        <p:cTn id="352" dur="3250" fill="hold"/>
                                        <p:tgtEl>
                                          <p:spTgt spid="147"/>
                                        </p:tgtEl>
                                        <p:attrNameLst>
                                          <p:attrName>r</p:attrName>
                                        </p:attrNameLst>
                                      </p:cBhvr>
                                    </p:animRot>
                                  </p:childTnLst>
                                </p:cTn>
                              </p:par>
                              <p:par>
                                <p:cTn id="353" presetID="8" presetClass="emph" presetSubtype="0" fill="hold" nodeType="withEffect">
                                  <p:stCondLst>
                                    <p:cond delay="0"/>
                                  </p:stCondLst>
                                  <p:childTnLst>
                                    <p:animRot by="21600000">
                                      <p:cBhvr>
                                        <p:cTn id="354" dur="3250" fill="hold"/>
                                        <p:tgtEl>
                                          <p:spTgt spid="148"/>
                                        </p:tgtEl>
                                        <p:attrNameLst>
                                          <p:attrName>r</p:attrName>
                                        </p:attrNameLst>
                                      </p:cBhvr>
                                    </p:animRot>
                                  </p:childTnLst>
                                </p:cTn>
                              </p:par>
                              <p:par>
                                <p:cTn id="355" presetID="8" presetClass="emph" presetSubtype="0" fill="hold" nodeType="withEffect">
                                  <p:stCondLst>
                                    <p:cond delay="0"/>
                                  </p:stCondLst>
                                  <p:childTnLst>
                                    <p:animRot by="21600000">
                                      <p:cBhvr>
                                        <p:cTn id="356" dur="3250" fill="hold"/>
                                        <p:tgtEl>
                                          <p:spTgt spid="149"/>
                                        </p:tgtEl>
                                        <p:attrNameLst>
                                          <p:attrName>r</p:attrName>
                                        </p:attrNameLst>
                                      </p:cBhvr>
                                    </p:animRot>
                                  </p:childTnLst>
                                </p:cTn>
                              </p:par>
                              <p:par>
                                <p:cTn id="357" presetID="8" presetClass="emph" presetSubtype="0" fill="hold" nodeType="withEffect">
                                  <p:stCondLst>
                                    <p:cond delay="0"/>
                                  </p:stCondLst>
                                  <p:childTnLst>
                                    <p:animRot by="21600000">
                                      <p:cBhvr>
                                        <p:cTn id="358" dur="3250" fill="hold"/>
                                        <p:tgtEl>
                                          <p:spTgt spid="150"/>
                                        </p:tgtEl>
                                        <p:attrNameLst>
                                          <p:attrName>r</p:attrName>
                                        </p:attrNameLst>
                                      </p:cBhvr>
                                    </p:animRot>
                                  </p:childTnLst>
                                </p:cTn>
                              </p:par>
                              <p:par>
                                <p:cTn id="359" presetID="8" presetClass="emph" presetSubtype="0" fill="hold" nodeType="withEffect">
                                  <p:stCondLst>
                                    <p:cond delay="0"/>
                                  </p:stCondLst>
                                  <p:childTnLst>
                                    <p:animRot by="21600000">
                                      <p:cBhvr>
                                        <p:cTn id="360" dur="3250" fill="hold"/>
                                        <p:tgtEl>
                                          <p:spTgt spid="151"/>
                                        </p:tgtEl>
                                        <p:attrNameLst>
                                          <p:attrName>r</p:attrName>
                                        </p:attrNameLst>
                                      </p:cBhvr>
                                    </p:animRot>
                                  </p:childTnLst>
                                </p:cTn>
                              </p:par>
                              <p:par>
                                <p:cTn id="361" presetID="8" presetClass="emph" presetSubtype="0" fill="hold" nodeType="withEffect">
                                  <p:stCondLst>
                                    <p:cond delay="0"/>
                                  </p:stCondLst>
                                  <p:childTnLst>
                                    <p:animRot by="21600000">
                                      <p:cBhvr>
                                        <p:cTn id="362" dur="3250" fill="hold"/>
                                        <p:tgtEl>
                                          <p:spTgt spid="152"/>
                                        </p:tgtEl>
                                        <p:attrNameLst>
                                          <p:attrName>r</p:attrName>
                                        </p:attrNameLst>
                                      </p:cBhvr>
                                    </p:animRot>
                                  </p:childTnLst>
                                </p:cTn>
                              </p:par>
                              <p:par>
                                <p:cTn id="363" presetID="8" presetClass="emph" presetSubtype="0" fill="hold" nodeType="withEffect">
                                  <p:stCondLst>
                                    <p:cond delay="0"/>
                                  </p:stCondLst>
                                  <p:childTnLst>
                                    <p:animRot by="21600000">
                                      <p:cBhvr>
                                        <p:cTn id="364" dur="3250" fill="hold"/>
                                        <p:tgtEl>
                                          <p:spTgt spid="153"/>
                                        </p:tgtEl>
                                        <p:attrNameLst>
                                          <p:attrName>r</p:attrName>
                                        </p:attrNameLst>
                                      </p:cBhvr>
                                    </p:animRot>
                                  </p:childTnLst>
                                </p:cTn>
                              </p:par>
                              <p:par>
                                <p:cTn id="365" presetID="2" presetClass="exit" presetSubtype="2" fill="hold" nodeType="withEffect">
                                  <p:stCondLst>
                                    <p:cond delay="0"/>
                                  </p:stCondLst>
                                  <p:childTnLst>
                                    <p:anim calcmode="lin" valueType="num">
                                      <p:cBhvr additive="base">
                                        <p:cTn id="366" dur="3250"/>
                                        <p:tgtEl>
                                          <p:spTgt spid="32"/>
                                        </p:tgtEl>
                                        <p:attrNameLst>
                                          <p:attrName>ppt_x</p:attrName>
                                        </p:attrNameLst>
                                      </p:cBhvr>
                                      <p:tavLst>
                                        <p:tav tm="0">
                                          <p:val>
                                            <p:strVal val="ppt_x"/>
                                          </p:val>
                                        </p:tav>
                                        <p:tav tm="100000">
                                          <p:val>
                                            <p:strVal val="1+ppt_w/2"/>
                                          </p:val>
                                        </p:tav>
                                      </p:tavLst>
                                    </p:anim>
                                    <p:anim calcmode="lin" valueType="num">
                                      <p:cBhvr additive="base">
                                        <p:cTn id="367" dur="3250"/>
                                        <p:tgtEl>
                                          <p:spTgt spid="32"/>
                                        </p:tgtEl>
                                        <p:attrNameLst>
                                          <p:attrName>ppt_y</p:attrName>
                                        </p:attrNameLst>
                                      </p:cBhvr>
                                      <p:tavLst>
                                        <p:tav tm="0">
                                          <p:val>
                                            <p:strVal val="ppt_y"/>
                                          </p:val>
                                        </p:tav>
                                        <p:tav tm="100000">
                                          <p:val>
                                            <p:strVal val="ppt_y"/>
                                          </p:val>
                                        </p:tav>
                                      </p:tavLst>
                                    </p:anim>
                                    <p:set>
                                      <p:cBhvr>
                                        <p:cTn id="368" dur="1" fill="hold">
                                          <p:stCondLst>
                                            <p:cond delay="3249"/>
                                          </p:stCondLst>
                                        </p:cTn>
                                        <p:tgtEl>
                                          <p:spTgt spid="32"/>
                                        </p:tgtEl>
                                        <p:attrNameLst>
                                          <p:attrName>style.visibility</p:attrName>
                                        </p:attrNameLst>
                                      </p:cBhvr>
                                      <p:to>
                                        <p:strVal val="hidden"/>
                                      </p:to>
                                    </p:set>
                                  </p:childTnLst>
                                </p:cTn>
                              </p:par>
                              <p:par>
                                <p:cTn id="369" presetID="2" presetClass="exit" presetSubtype="2" fill="hold" nodeType="withEffect">
                                  <p:stCondLst>
                                    <p:cond delay="0"/>
                                  </p:stCondLst>
                                  <p:childTnLst>
                                    <p:anim calcmode="lin" valueType="num">
                                      <p:cBhvr additive="base">
                                        <p:cTn id="370" dur="3250"/>
                                        <p:tgtEl>
                                          <p:spTgt spid="35"/>
                                        </p:tgtEl>
                                        <p:attrNameLst>
                                          <p:attrName>ppt_x</p:attrName>
                                        </p:attrNameLst>
                                      </p:cBhvr>
                                      <p:tavLst>
                                        <p:tav tm="0">
                                          <p:val>
                                            <p:strVal val="ppt_x"/>
                                          </p:val>
                                        </p:tav>
                                        <p:tav tm="100000">
                                          <p:val>
                                            <p:strVal val="1+ppt_w/2"/>
                                          </p:val>
                                        </p:tav>
                                      </p:tavLst>
                                    </p:anim>
                                    <p:anim calcmode="lin" valueType="num">
                                      <p:cBhvr additive="base">
                                        <p:cTn id="371" dur="3250"/>
                                        <p:tgtEl>
                                          <p:spTgt spid="35"/>
                                        </p:tgtEl>
                                        <p:attrNameLst>
                                          <p:attrName>ppt_y</p:attrName>
                                        </p:attrNameLst>
                                      </p:cBhvr>
                                      <p:tavLst>
                                        <p:tav tm="0">
                                          <p:val>
                                            <p:strVal val="ppt_y"/>
                                          </p:val>
                                        </p:tav>
                                        <p:tav tm="100000">
                                          <p:val>
                                            <p:strVal val="ppt_y"/>
                                          </p:val>
                                        </p:tav>
                                      </p:tavLst>
                                    </p:anim>
                                    <p:set>
                                      <p:cBhvr>
                                        <p:cTn id="372" dur="1" fill="hold">
                                          <p:stCondLst>
                                            <p:cond delay="3249"/>
                                          </p:stCondLst>
                                        </p:cTn>
                                        <p:tgtEl>
                                          <p:spTgt spid="35"/>
                                        </p:tgtEl>
                                        <p:attrNameLst>
                                          <p:attrName>style.visibility</p:attrName>
                                        </p:attrNameLst>
                                      </p:cBhvr>
                                      <p:to>
                                        <p:strVal val="hidden"/>
                                      </p:to>
                                    </p:set>
                                  </p:childTnLst>
                                </p:cTn>
                              </p:par>
                              <p:par>
                                <p:cTn id="373" presetID="2" presetClass="exit" presetSubtype="2" fill="hold" nodeType="withEffect">
                                  <p:stCondLst>
                                    <p:cond delay="0"/>
                                  </p:stCondLst>
                                  <p:childTnLst>
                                    <p:anim calcmode="lin" valueType="num">
                                      <p:cBhvr additive="base">
                                        <p:cTn id="374" dur="3250"/>
                                        <p:tgtEl>
                                          <p:spTgt spid="38"/>
                                        </p:tgtEl>
                                        <p:attrNameLst>
                                          <p:attrName>ppt_x</p:attrName>
                                        </p:attrNameLst>
                                      </p:cBhvr>
                                      <p:tavLst>
                                        <p:tav tm="0">
                                          <p:val>
                                            <p:strVal val="ppt_x"/>
                                          </p:val>
                                        </p:tav>
                                        <p:tav tm="100000">
                                          <p:val>
                                            <p:strVal val="1+ppt_w/2"/>
                                          </p:val>
                                        </p:tav>
                                      </p:tavLst>
                                    </p:anim>
                                    <p:anim calcmode="lin" valueType="num">
                                      <p:cBhvr additive="base">
                                        <p:cTn id="375" dur="3250"/>
                                        <p:tgtEl>
                                          <p:spTgt spid="38"/>
                                        </p:tgtEl>
                                        <p:attrNameLst>
                                          <p:attrName>ppt_y</p:attrName>
                                        </p:attrNameLst>
                                      </p:cBhvr>
                                      <p:tavLst>
                                        <p:tav tm="0">
                                          <p:val>
                                            <p:strVal val="ppt_y"/>
                                          </p:val>
                                        </p:tav>
                                        <p:tav tm="100000">
                                          <p:val>
                                            <p:strVal val="ppt_y"/>
                                          </p:val>
                                        </p:tav>
                                      </p:tavLst>
                                    </p:anim>
                                    <p:set>
                                      <p:cBhvr>
                                        <p:cTn id="376" dur="1" fill="hold">
                                          <p:stCondLst>
                                            <p:cond delay="3249"/>
                                          </p:stCondLst>
                                        </p:cTn>
                                        <p:tgtEl>
                                          <p:spTgt spid="38"/>
                                        </p:tgtEl>
                                        <p:attrNameLst>
                                          <p:attrName>style.visibility</p:attrName>
                                        </p:attrNameLst>
                                      </p:cBhvr>
                                      <p:to>
                                        <p:strVal val="hidden"/>
                                      </p:to>
                                    </p:set>
                                  </p:childTnLst>
                                </p:cTn>
                              </p:par>
                              <p:par>
                                <p:cTn id="377" presetID="2" presetClass="exit" presetSubtype="2" fill="hold" nodeType="withEffect">
                                  <p:stCondLst>
                                    <p:cond delay="0"/>
                                  </p:stCondLst>
                                  <p:childTnLst>
                                    <p:anim calcmode="lin" valueType="num">
                                      <p:cBhvr additive="base">
                                        <p:cTn id="378" dur="3250"/>
                                        <p:tgtEl>
                                          <p:spTgt spid="41"/>
                                        </p:tgtEl>
                                        <p:attrNameLst>
                                          <p:attrName>ppt_x</p:attrName>
                                        </p:attrNameLst>
                                      </p:cBhvr>
                                      <p:tavLst>
                                        <p:tav tm="0">
                                          <p:val>
                                            <p:strVal val="ppt_x"/>
                                          </p:val>
                                        </p:tav>
                                        <p:tav tm="100000">
                                          <p:val>
                                            <p:strVal val="1+ppt_w/2"/>
                                          </p:val>
                                        </p:tav>
                                      </p:tavLst>
                                    </p:anim>
                                    <p:anim calcmode="lin" valueType="num">
                                      <p:cBhvr additive="base">
                                        <p:cTn id="379" dur="3250"/>
                                        <p:tgtEl>
                                          <p:spTgt spid="41"/>
                                        </p:tgtEl>
                                        <p:attrNameLst>
                                          <p:attrName>ppt_y</p:attrName>
                                        </p:attrNameLst>
                                      </p:cBhvr>
                                      <p:tavLst>
                                        <p:tav tm="0">
                                          <p:val>
                                            <p:strVal val="ppt_y"/>
                                          </p:val>
                                        </p:tav>
                                        <p:tav tm="100000">
                                          <p:val>
                                            <p:strVal val="ppt_y"/>
                                          </p:val>
                                        </p:tav>
                                      </p:tavLst>
                                    </p:anim>
                                    <p:set>
                                      <p:cBhvr>
                                        <p:cTn id="380" dur="1" fill="hold">
                                          <p:stCondLst>
                                            <p:cond delay="3249"/>
                                          </p:stCondLst>
                                        </p:cTn>
                                        <p:tgtEl>
                                          <p:spTgt spid="41"/>
                                        </p:tgtEl>
                                        <p:attrNameLst>
                                          <p:attrName>style.visibility</p:attrName>
                                        </p:attrNameLst>
                                      </p:cBhvr>
                                      <p:to>
                                        <p:strVal val="hidden"/>
                                      </p:to>
                                    </p:set>
                                  </p:childTnLst>
                                </p:cTn>
                              </p:par>
                              <p:par>
                                <p:cTn id="381" presetID="2" presetClass="exit" presetSubtype="2" fill="hold" nodeType="withEffect">
                                  <p:stCondLst>
                                    <p:cond delay="0"/>
                                  </p:stCondLst>
                                  <p:childTnLst>
                                    <p:anim calcmode="lin" valueType="num">
                                      <p:cBhvr additive="base">
                                        <p:cTn id="382" dur="3250"/>
                                        <p:tgtEl>
                                          <p:spTgt spid="44"/>
                                        </p:tgtEl>
                                        <p:attrNameLst>
                                          <p:attrName>ppt_x</p:attrName>
                                        </p:attrNameLst>
                                      </p:cBhvr>
                                      <p:tavLst>
                                        <p:tav tm="0">
                                          <p:val>
                                            <p:strVal val="ppt_x"/>
                                          </p:val>
                                        </p:tav>
                                        <p:tav tm="100000">
                                          <p:val>
                                            <p:strVal val="1+ppt_w/2"/>
                                          </p:val>
                                        </p:tav>
                                      </p:tavLst>
                                    </p:anim>
                                    <p:anim calcmode="lin" valueType="num">
                                      <p:cBhvr additive="base">
                                        <p:cTn id="383" dur="3250"/>
                                        <p:tgtEl>
                                          <p:spTgt spid="44"/>
                                        </p:tgtEl>
                                        <p:attrNameLst>
                                          <p:attrName>ppt_y</p:attrName>
                                        </p:attrNameLst>
                                      </p:cBhvr>
                                      <p:tavLst>
                                        <p:tav tm="0">
                                          <p:val>
                                            <p:strVal val="ppt_y"/>
                                          </p:val>
                                        </p:tav>
                                        <p:tav tm="100000">
                                          <p:val>
                                            <p:strVal val="ppt_y"/>
                                          </p:val>
                                        </p:tav>
                                      </p:tavLst>
                                    </p:anim>
                                    <p:set>
                                      <p:cBhvr>
                                        <p:cTn id="384" dur="1" fill="hold">
                                          <p:stCondLst>
                                            <p:cond delay="3249"/>
                                          </p:stCondLst>
                                        </p:cTn>
                                        <p:tgtEl>
                                          <p:spTgt spid="44"/>
                                        </p:tgtEl>
                                        <p:attrNameLst>
                                          <p:attrName>style.visibility</p:attrName>
                                        </p:attrNameLst>
                                      </p:cBhvr>
                                      <p:to>
                                        <p:strVal val="hidden"/>
                                      </p:to>
                                    </p:set>
                                  </p:childTnLst>
                                </p:cTn>
                              </p:par>
                              <p:par>
                                <p:cTn id="385" presetID="2" presetClass="exit" presetSubtype="2" fill="hold" nodeType="withEffect">
                                  <p:stCondLst>
                                    <p:cond delay="0"/>
                                  </p:stCondLst>
                                  <p:childTnLst>
                                    <p:anim calcmode="lin" valueType="num">
                                      <p:cBhvr additive="base">
                                        <p:cTn id="386" dur="3250"/>
                                        <p:tgtEl>
                                          <p:spTgt spid="47"/>
                                        </p:tgtEl>
                                        <p:attrNameLst>
                                          <p:attrName>ppt_x</p:attrName>
                                        </p:attrNameLst>
                                      </p:cBhvr>
                                      <p:tavLst>
                                        <p:tav tm="0">
                                          <p:val>
                                            <p:strVal val="ppt_x"/>
                                          </p:val>
                                        </p:tav>
                                        <p:tav tm="100000">
                                          <p:val>
                                            <p:strVal val="1+ppt_w/2"/>
                                          </p:val>
                                        </p:tav>
                                      </p:tavLst>
                                    </p:anim>
                                    <p:anim calcmode="lin" valueType="num">
                                      <p:cBhvr additive="base">
                                        <p:cTn id="387" dur="3250"/>
                                        <p:tgtEl>
                                          <p:spTgt spid="47"/>
                                        </p:tgtEl>
                                        <p:attrNameLst>
                                          <p:attrName>ppt_y</p:attrName>
                                        </p:attrNameLst>
                                      </p:cBhvr>
                                      <p:tavLst>
                                        <p:tav tm="0">
                                          <p:val>
                                            <p:strVal val="ppt_y"/>
                                          </p:val>
                                        </p:tav>
                                        <p:tav tm="100000">
                                          <p:val>
                                            <p:strVal val="ppt_y"/>
                                          </p:val>
                                        </p:tav>
                                      </p:tavLst>
                                    </p:anim>
                                    <p:set>
                                      <p:cBhvr>
                                        <p:cTn id="388" dur="1" fill="hold">
                                          <p:stCondLst>
                                            <p:cond delay="3249"/>
                                          </p:stCondLst>
                                        </p:cTn>
                                        <p:tgtEl>
                                          <p:spTgt spid="47"/>
                                        </p:tgtEl>
                                        <p:attrNameLst>
                                          <p:attrName>style.visibility</p:attrName>
                                        </p:attrNameLst>
                                      </p:cBhvr>
                                      <p:to>
                                        <p:strVal val="hidden"/>
                                      </p:to>
                                    </p:set>
                                  </p:childTnLst>
                                </p:cTn>
                              </p:par>
                              <p:par>
                                <p:cTn id="389" presetID="2" presetClass="exit" presetSubtype="2" fill="hold" nodeType="withEffect">
                                  <p:stCondLst>
                                    <p:cond delay="0"/>
                                  </p:stCondLst>
                                  <p:childTnLst>
                                    <p:anim calcmode="lin" valueType="num">
                                      <p:cBhvr additive="base">
                                        <p:cTn id="390" dur="3250"/>
                                        <p:tgtEl>
                                          <p:spTgt spid="50"/>
                                        </p:tgtEl>
                                        <p:attrNameLst>
                                          <p:attrName>ppt_x</p:attrName>
                                        </p:attrNameLst>
                                      </p:cBhvr>
                                      <p:tavLst>
                                        <p:tav tm="0">
                                          <p:val>
                                            <p:strVal val="ppt_x"/>
                                          </p:val>
                                        </p:tav>
                                        <p:tav tm="100000">
                                          <p:val>
                                            <p:strVal val="1+ppt_w/2"/>
                                          </p:val>
                                        </p:tav>
                                      </p:tavLst>
                                    </p:anim>
                                    <p:anim calcmode="lin" valueType="num">
                                      <p:cBhvr additive="base">
                                        <p:cTn id="391" dur="3250"/>
                                        <p:tgtEl>
                                          <p:spTgt spid="50"/>
                                        </p:tgtEl>
                                        <p:attrNameLst>
                                          <p:attrName>ppt_y</p:attrName>
                                        </p:attrNameLst>
                                      </p:cBhvr>
                                      <p:tavLst>
                                        <p:tav tm="0">
                                          <p:val>
                                            <p:strVal val="ppt_y"/>
                                          </p:val>
                                        </p:tav>
                                        <p:tav tm="100000">
                                          <p:val>
                                            <p:strVal val="ppt_y"/>
                                          </p:val>
                                        </p:tav>
                                      </p:tavLst>
                                    </p:anim>
                                    <p:set>
                                      <p:cBhvr>
                                        <p:cTn id="392" dur="1" fill="hold">
                                          <p:stCondLst>
                                            <p:cond delay="3249"/>
                                          </p:stCondLst>
                                        </p:cTn>
                                        <p:tgtEl>
                                          <p:spTgt spid="50"/>
                                        </p:tgtEl>
                                        <p:attrNameLst>
                                          <p:attrName>style.visibility</p:attrName>
                                        </p:attrNameLst>
                                      </p:cBhvr>
                                      <p:to>
                                        <p:strVal val="hidden"/>
                                      </p:to>
                                    </p:set>
                                  </p:childTnLst>
                                </p:cTn>
                              </p:par>
                              <p:par>
                                <p:cTn id="393" presetID="2" presetClass="exit" presetSubtype="2" fill="hold" nodeType="withEffect">
                                  <p:stCondLst>
                                    <p:cond delay="0"/>
                                  </p:stCondLst>
                                  <p:childTnLst>
                                    <p:anim calcmode="lin" valueType="num">
                                      <p:cBhvr additive="base">
                                        <p:cTn id="394" dur="3250"/>
                                        <p:tgtEl>
                                          <p:spTgt spid="53"/>
                                        </p:tgtEl>
                                        <p:attrNameLst>
                                          <p:attrName>ppt_x</p:attrName>
                                        </p:attrNameLst>
                                      </p:cBhvr>
                                      <p:tavLst>
                                        <p:tav tm="0">
                                          <p:val>
                                            <p:strVal val="ppt_x"/>
                                          </p:val>
                                        </p:tav>
                                        <p:tav tm="100000">
                                          <p:val>
                                            <p:strVal val="1+ppt_w/2"/>
                                          </p:val>
                                        </p:tav>
                                      </p:tavLst>
                                    </p:anim>
                                    <p:anim calcmode="lin" valueType="num">
                                      <p:cBhvr additive="base">
                                        <p:cTn id="395" dur="3250"/>
                                        <p:tgtEl>
                                          <p:spTgt spid="53"/>
                                        </p:tgtEl>
                                        <p:attrNameLst>
                                          <p:attrName>ppt_y</p:attrName>
                                        </p:attrNameLst>
                                      </p:cBhvr>
                                      <p:tavLst>
                                        <p:tav tm="0">
                                          <p:val>
                                            <p:strVal val="ppt_y"/>
                                          </p:val>
                                        </p:tav>
                                        <p:tav tm="100000">
                                          <p:val>
                                            <p:strVal val="ppt_y"/>
                                          </p:val>
                                        </p:tav>
                                      </p:tavLst>
                                    </p:anim>
                                    <p:set>
                                      <p:cBhvr>
                                        <p:cTn id="396" dur="1" fill="hold">
                                          <p:stCondLst>
                                            <p:cond delay="3249"/>
                                          </p:stCondLst>
                                        </p:cTn>
                                        <p:tgtEl>
                                          <p:spTgt spid="53"/>
                                        </p:tgtEl>
                                        <p:attrNameLst>
                                          <p:attrName>style.visibility</p:attrName>
                                        </p:attrNameLst>
                                      </p:cBhvr>
                                      <p:to>
                                        <p:strVal val="hidden"/>
                                      </p:to>
                                    </p:set>
                                  </p:childTnLst>
                                </p:cTn>
                              </p:par>
                              <p:par>
                                <p:cTn id="397" presetID="2" presetClass="exit" presetSubtype="2" fill="hold" nodeType="withEffect">
                                  <p:stCondLst>
                                    <p:cond delay="0"/>
                                  </p:stCondLst>
                                  <p:childTnLst>
                                    <p:anim calcmode="lin" valueType="num">
                                      <p:cBhvr additive="base">
                                        <p:cTn id="398" dur="3250"/>
                                        <p:tgtEl>
                                          <p:spTgt spid="56"/>
                                        </p:tgtEl>
                                        <p:attrNameLst>
                                          <p:attrName>ppt_x</p:attrName>
                                        </p:attrNameLst>
                                      </p:cBhvr>
                                      <p:tavLst>
                                        <p:tav tm="0">
                                          <p:val>
                                            <p:strVal val="ppt_x"/>
                                          </p:val>
                                        </p:tav>
                                        <p:tav tm="100000">
                                          <p:val>
                                            <p:strVal val="1+ppt_w/2"/>
                                          </p:val>
                                        </p:tav>
                                      </p:tavLst>
                                    </p:anim>
                                    <p:anim calcmode="lin" valueType="num">
                                      <p:cBhvr additive="base">
                                        <p:cTn id="399" dur="3250"/>
                                        <p:tgtEl>
                                          <p:spTgt spid="56"/>
                                        </p:tgtEl>
                                        <p:attrNameLst>
                                          <p:attrName>ppt_y</p:attrName>
                                        </p:attrNameLst>
                                      </p:cBhvr>
                                      <p:tavLst>
                                        <p:tav tm="0">
                                          <p:val>
                                            <p:strVal val="ppt_y"/>
                                          </p:val>
                                        </p:tav>
                                        <p:tav tm="100000">
                                          <p:val>
                                            <p:strVal val="ppt_y"/>
                                          </p:val>
                                        </p:tav>
                                      </p:tavLst>
                                    </p:anim>
                                    <p:set>
                                      <p:cBhvr>
                                        <p:cTn id="400" dur="1" fill="hold">
                                          <p:stCondLst>
                                            <p:cond delay="3249"/>
                                          </p:stCondLst>
                                        </p:cTn>
                                        <p:tgtEl>
                                          <p:spTgt spid="56"/>
                                        </p:tgtEl>
                                        <p:attrNameLst>
                                          <p:attrName>style.visibility</p:attrName>
                                        </p:attrNameLst>
                                      </p:cBhvr>
                                      <p:to>
                                        <p:strVal val="hidden"/>
                                      </p:to>
                                    </p:set>
                                  </p:childTnLst>
                                </p:cTn>
                              </p:par>
                              <p:par>
                                <p:cTn id="401" presetID="2" presetClass="exit" presetSubtype="2" fill="hold" nodeType="withEffect">
                                  <p:stCondLst>
                                    <p:cond delay="0"/>
                                  </p:stCondLst>
                                  <p:childTnLst>
                                    <p:anim calcmode="lin" valueType="num">
                                      <p:cBhvr additive="base">
                                        <p:cTn id="402" dur="3250"/>
                                        <p:tgtEl>
                                          <p:spTgt spid="59"/>
                                        </p:tgtEl>
                                        <p:attrNameLst>
                                          <p:attrName>ppt_x</p:attrName>
                                        </p:attrNameLst>
                                      </p:cBhvr>
                                      <p:tavLst>
                                        <p:tav tm="0">
                                          <p:val>
                                            <p:strVal val="ppt_x"/>
                                          </p:val>
                                        </p:tav>
                                        <p:tav tm="100000">
                                          <p:val>
                                            <p:strVal val="1+ppt_w/2"/>
                                          </p:val>
                                        </p:tav>
                                      </p:tavLst>
                                    </p:anim>
                                    <p:anim calcmode="lin" valueType="num">
                                      <p:cBhvr additive="base">
                                        <p:cTn id="403" dur="3250"/>
                                        <p:tgtEl>
                                          <p:spTgt spid="59"/>
                                        </p:tgtEl>
                                        <p:attrNameLst>
                                          <p:attrName>ppt_y</p:attrName>
                                        </p:attrNameLst>
                                      </p:cBhvr>
                                      <p:tavLst>
                                        <p:tav tm="0">
                                          <p:val>
                                            <p:strVal val="ppt_y"/>
                                          </p:val>
                                        </p:tav>
                                        <p:tav tm="100000">
                                          <p:val>
                                            <p:strVal val="ppt_y"/>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2" fill="hold" nodeType="withEffect">
                                  <p:stCondLst>
                                    <p:cond delay="0"/>
                                  </p:stCondLst>
                                  <p:childTnLst>
                                    <p:anim calcmode="lin" valueType="num">
                                      <p:cBhvr additive="base">
                                        <p:cTn id="406" dur="3250"/>
                                        <p:tgtEl>
                                          <p:spTgt spid="62"/>
                                        </p:tgtEl>
                                        <p:attrNameLst>
                                          <p:attrName>ppt_x</p:attrName>
                                        </p:attrNameLst>
                                      </p:cBhvr>
                                      <p:tavLst>
                                        <p:tav tm="0">
                                          <p:val>
                                            <p:strVal val="ppt_x"/>
                                          </p:val>
                                        </p:tav>
                                        <p:tav tm="100000">
                                          <p:val>
                                            <p:strVal val="1+ppt_w/2"/>
                                          </p:val>
                                        </p:tav>
                                      </p:tavLst>
                                    </p:anim>
                                    <p:anim calcmode="lin" valueType="num">
                                      <p:cBhvr additive="base">
                                        <p:cTn id="407" dur="3250"/>
                                        <p:tgtEl>
                                          <p:spTgt spid="62"/>
                                        </p:tgtEl>
                                        <p:attrNameLst>
                                          <p:attrName>ppt_y</p:attrName>
                                        </p:attrNameLst>
                                      </p:cBhvr>
                                      <p:tavLst>
                                        <p:tav tm="0">
                                          <p:val>
                                            <p:strVal val="ppt_y"/>
                                          </p:val>
                                        </p:tav>
                                        <p:tav tm="100000">
                                          <p:val>
                                            <p:strVal val="ppt_y"/>
                                          </p:val>
                                        </p:tav>
                                      </p:tavLst>
                                    </p:anim>
                                    <p:set>
                                      <p:cBhvr>
                                        <p:cTn id="408" dur="1" fill="hold">
                                          <p:stCondLst>
                                            <p:cond delay="3249"/>
                                          </p:stCondLst>
                                        </p:cTn>
                                        <p:tgtEl>
                                          <p:spTgt spid="62"/>
                                        </p:tgtEl>
                                        <p:attrNameLst>
                                          <p:attrName>style.visibility</p:attrName>
                                        </p:attrNameLst>
                                      </p:cBhvr>
                                      <p:to>
                                        <p:strVal val="hidden"/>
                                      </p:to>
                                    </p:set>
                                  </p:childTnLst>
                                </p:cTn>
                              </p:par>
                              <p:par>
                                <p:cTn id="409" presetID="2" presetClass="exit" presetSubtype="2" fill="hold" nodeType="withEffect">
                                  <p:stCondLst>
                                    <p:cond delay="0"/>
                                  </p:stCondLst>
                                  <p:childTnLst>
                                    <p:anim calcmode="lin" valueType="num">
                                      <p:cBhvr additive="base">
                                        <p:cTn id="410" dur="3250"/>
                                        <p:tgtEl>
                                          <p:spTgt spid="65"/>
                                        </p:tgtEl>
                                        <p:attrNameLst>
                                          <p:attrName>ppt_x</p:attrName>
                                        </p:attrNameLst>
                                      </p:cBhvr>
                                      <p:tavLst>
                                        <p:tav tm="0">
                                          <p:val>
                                            <p:strVal val="ppt_x"/>
                                          </p:val>
                                        </p:tav>
                                        <p:tav tm="100000">
                                          <p:val>
                                            <p:strVal val="1+ppt_w/2"/>
                                          </p:val>
                                        </p:tav>
                                      </p:tavLst>
                                    </p:anim>
                                    <p:anim calcmode="lin" valueType="num">
                                      <p:cBhvr additive="base">
                                        <p:cTn id="411" dur="3250"/>
                                        <p:tgtEl>
                                          <p:spTgt spid="65"/>
                                        </p:tgtEl>
                                        <p:attrNameLst>
                                          <p:attrName>ppt_y</p:attrName>
                                        </p:attrNameLst>
                                      </p:cBhvr>
                                      <p:tavLst>
                                        <p:tav tm="0">
                                          <p:val>
                                            <p:strVal val="ppt_y"/>
                                          </p:val>
                                        </p:tav>
                                        <p:tav tm="100000">
                                          <p:val>
                                            <p:strVal val="ppt_y"/>
                                          </p:val>
                                        </p:tav>
                                      </p:tavLst>
                                    </p:anim>
                                    <p:set>
                                      <p:cBhvr>
                                        <p:cTn id="412" dur="1" fill="hold">
                                          <p:stCondLst>
                                            <p:cond delay="3249"/>
                                          </p:stCondLst>
                                        </p:cTn>
                                        <p:tgtEl>
                                          <p:spTgt spid="65"/>
                                        </p:tgtEl>
                                        <p:attrNameLst>
                                          <p:attrName>style.visibility</p:attrName>
                                        </p:attrNameLst>
                                      </p:cBhvr>
                                      <p:to>
                                        <p:strVal val="hidden"/>
                                      </p:to>
                                    </p:set>
                                  </p:childTnLst>
                                </p:cTn>
                              </p:par>
                              <p:par>
                                <p:cTn id="413" presetID="2" presetClass="exit" presetSubtype="2" fill="hold" nodeType="withEffect">
                                  <p:stCondLst>
                                    <p:cond delay="0"/>
                                  </p:stCondLst>
                                  <p:childTnLst>
                                    <p:anim calcmode="lin" valueType="num">
                                      <p:cBhvr additive="base">
                                        <p:cTn id="414" dur="3250"/>
                                        <p:tgtEl>
                                          <p:spTgt spid="68"/>
                                        </p:tgtEl>
                                        <p:attrNameLst>
                                          <p:attrName>ppt_x</p:attrName>
                                        </p:attrNameLst>
                                      </p:cBhvr>
                                      <p:tavLst>
                                        <p:tav tm="0">
                                          <p:val>
                                            <p:strVal val="ppt_x"/>
                                          </p:val>
                                        </p:tav>
                                        <p:tav tm="100000">
                                          <p:val>
                                            <p:strVal val="1+ppt_w/2"/>
                                          </p:val>
                                        </p:tav>
                                      </p:tavLst>
                                    </p:anim>
                                    <p:anim calcmode="lin" valueType="num">
                                      <p:cBhvr additive="base">
                                        <p:cTn id="415" dur="3250"/>
                                        <p:tgtEl>
                                          <p:spTgt spid="68"/>
                                        </p:tgtEl>
                                        <p:attrNameLst>
                                          <p:attrName>ppt_y</p:attrName>
                                        </p:attrNameLst>
                                      </p:cBhvr>
                                      <p:tavLst>
                                        <p:tav tm="0">
                                          <p:val>
                                            <p:strVal val="ppt_y"/>
                                          </p:val>
                                        </p:tav>
                                        <p:tav tm="100000">
                                          <p:val>
                                            <p:strVal val="ppt_y"/>
                                          </p:val>
                                        </p:tav>
                                      </p:tavLst>
                                    </p:anim>
                                    <p:set>
                                      <p:cBhvr>
                                        <p:cTn id="416" dur="1" fill="hold">
                                          <p:stCondLst>
                                            <p:cond delay="3249"/>
                                          </p:stCondLst>
                                        </p:cTn>
                                        <p:tgtEl>
                                          <p:spTgt spid="68"/>
                                        </p:tgtEl>
                                        <p:attrNameLst>
                                          <p:attrName>style.visibility</p:attrName>
                                        </p:attrNameLst>
                                      </p:cBhvr>
                                      <p:to>
                                        <p:strVal val="hidden"/>
                                      </p:to>
                                    </p:set>
                                  </p:childTnLst>
                                </p:cTn>
                              </p:par>
                              <p:par>
                                <p:cTn id="417" presetID="2" presetClass="exit" presetSubtype="2" fill="hold" nodeType="withEffect">
                                  <p:stCondLst>
                                    <p:cond delay="0"/>
                                  </p:stCondLst>
                                  <p:childTnLst>
                                    <p:anim calcmode="lin" valueType="num">
                                      <p:cBhvr additive="base">
                                        <p:cTn id="418" dur="3250"/>
                                        <p:tgtEl>
                                          <p:spTgt spid="71"/>
                                        </p:tgtEl>
                                        <p:attrNameLst>
                                          <p:attrName>ppt_x</p:attrName>
                                        </p:attrNameLst>
                                      </p:cBhvr>
                                      <p:tavLst>
                                        <p:tav tm="0">
                                          <p:val>
                                            <p:strVal val="ppt_x"/>
                                          </p:val>
                                        </p:tav>
                                        <p:tav tm="100000">
                                          <p:val>
                                            <p:strVal val="1+ppt_w/2"/>
                                          </p:val>
                                        </p:tav>
                                      </p:tavLst>
                                    </p:anim>
                                    <p:anim calcmode="lin" valueType="num">
                                      <p:cBhvr additive="base">
                                        <p:cTn id="419" dur="3250"/>
                                        <p:tgtEl>
                                          <p:spTgt spid="71"/>
                                        </p:tgtEl>
                                        <p:attrNameLst>
                                          <p:attrName>ppt_y</p:attrName>
                                        </p:attrNameLst>
                                      </p:cBhvr>
                                      <p:tavLst>
                                        <p:tav tm="0">
                                          <p:val>
                                            <p:strVal val="ppt_y"/>
                                          </p:val>
                                        </p:tav>
                                        <p:tav tm="100000">
                                          <p:val>
                                            <p:strVal val="ppt_y"/>
                                          </p:val>
                                        </p:tav>
                                      </p:tavLst>
                                    </p:anim>
                                    <p:set>
                                      <p:cBhvr>
                                        <p:cTn id="420" dur="1" fill="hold">
                                          <p:stCondLst>
                                            <p:cond delay="3249"/>
                                          </p:stCondLst>
                                        </p:cTn>
                                        <p:tgtEl>
                                          <p:spTgt spid="71"/>
                                        </p:tgtEl>
                                        <p:attrNameLst>
                                          <p:attrName>style.visibility</p:attrName>
                                        </p:attrNameLst>
                                      </p:cBhvr>
                                      <p:to>
                                        <p:strVal val="hidden"/>
                                      </p:to>
                                    </p:set>
                                  </p:childTnLst>
                                </p:cTn>
                              </p:par>
                              <p:par>
                                <p:cTn id="421" presetID="2" presetClass="exit" presetSubtype="2" fill="hold" nodeType="withEffect">
                                  <p:stCondLst>
                                    <p:cond delay="0"/>
                                  </p:stCondLst>
                                  <p:childTnLst>
                                    <p:anim calcmode="lin" valueType="num">
                                      <p:cBhvr additive="base">
                                        <p:cTn id="422" dur="3250"/>
                                        <p:tgtEl>
                                          <p:spTgt spid="74"/>
                                        </p:tgtEl>
                                        <p:attrNameLst>
                                          <p:attrName>ppt_x</p:attrName>
                                        </p:attrNameLst>
                                      </p:cBhvr>
                                      <p:tavLst>
                                        <p:tav tm="0">
                                          <p:val>
                                            <p:strVal val="ppt_x"/>
                                          </p:val>
                                        </p:tav>
                                        <p:tav tm="100000">
                                          <p:val>
                                            <p:strVal val="1+ppt_w/2"/>
                                          </p:val>
                                        </p:tav>
                                      </p:tavLst>
                                    </p:anim>
                                    <p:anim calcmode="lin" valueType="num">
                                      <p:cBhvr additive="base">
                                        <p:cTn id="423" dur="3250"/>
                                        <p:tgtEl>
                                          <p:spTgt spid="74"/>
                                        </p:tgtEl>
                                        <p:attrNameLst>
                                          <p:attrName>ppt_y</p:attrName>
                                        </p:attrNameLst>
                                      </p:cBhvr>
                                      <p:tavLst>
                                        <p:tav tm="0">
                                          <p:val>
                                            <p:strVal val="ppt_y"/>
                                          </p:val>
                                        </p:tav>
                                        <p:tav tm="100000">
                                          <p:val>
                                            <p:strVal val="ppt_y"/>
                                          </p:val>
                                        </p:tav>
                                      </p:tavLst>
                                    </p:anim>
                                    <p:set>
                                      <p:cBhvr>
                                        <p:cTn id="424" dur="1" fill="hold">
                                          <p:stCondLst>
                                            <p:cond delay="3249"/>
                                          </p:stCondLst>
                                        </p:cTn>
                                        <p:tgtEl>
                                          <p:spTgt spid="74"/>
                                        </p:tgtEl>
                                        <p:attrNameLst>
                                          <p:attrName>style.visibility</p:attrName>
                                        </p:attrNameLst>
                                      </p:cBhvr>
                                      <p:to>
                                        <p:strVal val="hidden"/>
                                      </p:to>
                                    </p:set>
                                  </p:childTnLst>
                                </p:cTn>
                              </p:par>
                              <p:par>
                                <p:cTn id="425" presetID="2" presetClass="exit" presetSubtype="2" fill="hold" nodeType="withEffect">
                                  <p:stCondLst>
                                    <p:cond delay="0"/>
                                  </p:stCondLst>
                                  <p:childTnLst>
                                    <p:anim calcmode="lin" valueType="num">
                                      <p:cBhvr additive="base">
                                        <p:cTn id="426" dur="3250"/>
                                        <p:tgtEl>
                                          <p:spTgt spid="77"/>
                                        </p:tgtEl>
                                        <p:attrNameLst>
                                          <p:attrName>ppt_x</p:attrName>
                                        </p:attrNameLst>
                                      </p:cBhvr>
                                      <p:tavLst>
                                        <p:tav tm="0">
                                          <p:val>
                                            <p:strVal val="ppt_x"/>
                                          </p:val>
                                        </p:tav>
                                        <p:tav tm="100000">
                                          <p:val>
                                            <p:strVal val="1+ppt_w/2"/>
                                          </p:val>
                                        </p:tav>
                                      </p:tavLst>
                                    </p:anim>
                                    <p:anim calcmode="lin" valueType="num">
                                      <p:cBhvr additive="base">
                                        <p:cTn id="427" dur="3250"/>
                                        <p:tgtEl>
                                          <p:spTgt spid="77"/>
                                        </p:tgtEl>
                                        <p:attrNameLst>
                                          <p:attrName>ppt_y</p:attrName>
                                        </p:attrNameLst>
                                      </p:cBhvr>
                                      <p:tavLst>
                                        <p:tav tm="0">
                                          <p:val>
                                            <p:strVal val="ppt_y"/>
                                          </p:val>
                                        </p:tav>
                                        <p:tav tm="100000">
                                          <p:val>
                                            <p:strVal val="ppt_y"/>
                                          </p:val>
                                        </p:tav>
                                      </p:tavLst>
                                    </p:anim>
                                    <p:set>
                                      <p:cBhvr>
                                        <p:cTn id="428" dur="1" fill="hold">
                                          <p:stCondLst>
                                            <p:cond delay="3249"/>
                                          </p:stCondLst>
                                        </p:cTn>
                                        <p:tgtEl>
                                          <p:spTgt spid="77"/>
                                        </p:tgtEl>
                                        <p:attrNameLst>
                                          <p:attrName>style.visibility</p:attrName>
                                        </p:attrNameLst>
                                      </p:cBhvr>
                                      <p:to>
                                        <p:strVal val="hidden"/>
                                      </p:to>
                                    </p:set>
                                  </p:childTnLst>
                                </p:cTn>
                              </p:par>
                              <p:par>
                                <p:cTn id="429" presetID="2" presetClass="exit" presetSubtype="2" fill="hold" nodeType="withEffect">
                                  <p:stCondLst>
                                    <p:cond delay="0"/>
                                  </p:stCondLst>
                                  <p:childTnLst>
                                    <p:anim calcmode="lin" valueType="num">
                                      <p:cBhvr additive="base">
                                        <p:cTn id="430" dur="3250"/>
                                        <p:tgtEl>
                                          <p:spTgt spid="80"/>
                                        </p:tgtEl>
                                        <p:attrNameLst>
                                          <p:attrName>ppt_x</p:attrName>
                                        </p:attrNameLst>
                                      </p:cBhvr>
                                      <p:tavLst>
                                        <p:tav tm="0">
                                          <p:val>
                                            <p:strVal val="ppt_x"/>
                                          </p:val>
                                        </p:tav>
                                        <p:tav tm="100000">
                                          <p:val>
                                            <p:strVal val="1+ppt_w/2"/>
                                          </p:val>
                                        </p:tav>
                                      </p:tavLst>
                                    </p:anim>
                                    <p:anim calcmode="lin" valueType="num">
                                      <p:cBhvr additive="base">
                                        <p:cTn id="431" dur="3250"/>
                                        <p:tgtEl>
                                          <p:spTgt spid="80"/>
                                        </p:tgtEl>
                                        <p:attrNameLst>
                                          <p:attrName>ppt_y</p:attrName>
                                        </p:attrNameLst>
                                      </p:cBhvr>
                                      <p:tavLst>
                                        <p:tav tm="0">
                                          <p:val>
                                            <p:strVal val="ppt_y"/>
                                          </p:val>
                                        </p:tav>
                                        <p:tav tm="100000">
                                          <p:val>
                                            <p:strVal val="ppt_y"/>
                                          </p:val>
                                        </p:tav>
                                      </p:tavLst>
                                    </p:anim>
                                    <p:set>
                                      <p:cBhvr>
                                        <p:cTn id="432" dur="1" fill="hold">
                                          <p:stCondLst>
                                            <p:cond delay="3249"/>
                                          </p:stCondLst>
                                        </p:cTn>
                                        <p:tgtEl>
                                          <p:spTgt spid="80"/>
                                        </p:tgtEl>
                                        <p:attrNameLst>
                                          <p:attrName>style.visibility</p:attrName>
                                        </p:attrNameLst>
                                      </p:cBhvr>
                                      <p:to>
                                        <p:strVal val="hidden"/>
                                      </p:to>
                                    </p:set>
                                  </p:childTnLst>
                                </p:cTn>
                              </p:par>
                              <p:par>
                                <p:cTn id="433" presetID="2" presetClass="exit" presetSubtype="2" fill="hold" nodeType="withEffect">
                                  <p:stCondLst>
                                    <p:cond delay="0"/>
                                  </p:stCondLst>
                                  <p:childTnLst>
                                    <p:anim calcmode="lin" valueType="num">
                                      <p:cBhvr additive="base">
                                        <p:cTn id="434" dur="3250"/>
                                        <p:tgtEl>
                                          <p:spTgt spid="83"/>
                                        </p:tgtEl>
                                        <p:attrNameLst>
                                          <p:attrName>ppt_x</p:attrName>
                                        </p:attrNameLst>
                                      </p:cBhvr>
                                      <p:tavLst>
                                        <p:tav tm="0">
                                          <p:val>
                                            <p:strVal val="ppt_x"/>
                                          </p:val>
                                        </p:tav>
                                        <p:tav tm="100000">
                                          <p:val>
                                            <p:strVal val="1+ppt_w/2"/>
                                          </p:val>
                                        </p:tav>
                                      </p:tavLst>
                                    </p:anim>
                                    <p:anim calcmode="lin" valueType="num">
                                      <p:cBhvr additive="base">
                                        <p:cTn id="435" dur="3250"/>
                                        <p:tgtEl>
                                          <p:spTgt spid="83"/>
                                        </p:tgtEl>
                                        <p:attrNameLst>
                                          <p:attrName>ppt_y</p:attrName>
                                        </p:attrNameLst>
                                      </p:cBhvr>
                                      <p:tavLst>
                                        <p:tav tm="0">
                                          <p:val>
                                            <p:strVal val="ppt_y"/>
                                          </p:val>
                                        </p:tav>
                                        <p:tav tm="100000">
                                          <p:val>
                                            <p:strVal val="ppt_y"/>
                                          </p:val>
                                        </p:tav>
                                      </p:tavLst>
                                    </p:anim>
                                    <p:set>
                                      <p:cBhvr>
                                        <p:cTn id="436" dur="1" fill="hold">
                                          <p:stCondLst>
                                            <p:cond delay="3249"/>
                                          </p:stCondLst>
                                        </p:cTn>
                                        <p:tgtEl>
                                          <p:spTgt spid="83"/>
                                        </p:tgtEl>
                                        <p:attrNameLst>
                                          <p:attrName>style.visibility</p:attrName>
                                        </p:attrNameLst>
                                      </p:cBhvr>
                                      <p:to>
                                        <p:strVal val="hidden"/>
                                      </p:to>
                                    </p:set>
                                  </p:childTnLst>
                                </p:cTn>
                              </p:par>
                              <p:par>
                                <p:cTn id="437" presetID="2" presetClass="exit" presetSubtype="2" fill="hold" nodeType="withEffect">
                                  <p:stCondLst>
                                    <p:cond delay="0"/>
                                  </p:stCondLst>
                                  <p:childTnLst>
                                    <p:anim calcmode="lin" valueType="num">
                                      <p:cBhvr additive="base">
                                        <p:cTn id="438" dur="3250"/>
                                        <p:tgtEl>
                                          <p:spTgt spid="86"/>
                                        </p:tgtEl>
                                        <p:attrNameLst>
                                          <p:attrName>ppt_x</p:attrName>
                                        </p:attrNameLst>
                                      </p:cBhvr>
                                      <p:tavLst>
                                        <p:tav tm="0">
                                          <p:val>
                                            <p:strVal val="ppt_x"/>
                                          </p:val>
                                        </p:tav>
                                        <p:tav tm="100000">
                                          <p:val>
                                            <p:strVal val="1+ppt_w/2"/>
                                          </p:val>
                                        </p:tav>
                                      </p:tavLst>
                                    </p:anim>
                                    <p:anim calcmode="lin" valueType="num">
                                      <p:cBhvr additive="base">
                                        <p:cTn id="439" dur="3250"/>
                                        <p:tgtEl>
                                          <p:spTgt spid="86"/>
                                        </p:tgtEl>
                                        <p:attrNameLst>
                                          <p:attrName>ppt_y</p:attrName>
                                        </p:attrNameLst>
                                      </p:cBhvr>
                                      <p:tavLst>
                                        <p:tav tm="0">
                                          <p:val>
                                            <p:strVal val="ppt_y"/>
                                          </p:val>
                                        </p:tav>
                                        <p:tav tm="100000">
                                          <p:val>
                                            <p:strVal val="ppt_y"/>
                                          </p:val>
                                        </p:tav>
                                      </p:tavLst>
                                    </p:anim>
                                    <p:set>
                                      <p:cBhvr>
                                        <p:cTn id="440" dur="1" fill="hold">
                                          <p:stCondLst>
                                            <p:cond delay="3249"/>
                                          </p:stCondLst>
                                        </p:cTn>
                                        <p:tgtEl>
                                          <p:spTgt spid="86"/>
                                        </p:tgtEl>
                                        <p:attrNameLst>
                                          <p:attrName>style.visibility</p:attrName>
                                        </p:attrNameLst>
                                      </p:cBhvr>
                                      <p:to>
                                        <p:strVal val="hidden"/>
                                      </p:to>
                                    </p:set>
                                  </p:childTnLst>
                                </p:cTn>
                              </p:par>
                              <p:par>
                                <p:cTn id="441" presetID="2" presetClass="exit" presetSubtype="2" fill="hold" nodeType="withEffect">
                                  <p:stCondLst>
                                    <p:cond delay="0"/>
                                  </p:stCondLst>
                                  <p:childTnLst>
                                    <p:anim calcmode="lin" valueType="num">
                                      <p:cBhvr additive="base">
                                        <p:cTn id="442" dur="3250"/>
                                        <p:tgtEl>
                                          <p:spTgt spid="89"/>
                                        </p:tgtEl>
                                        <p:attrNameLst>
                                          <p:attrName>ppt_x</p:attrName>
                                        </p:attrNameLst>
                                      </p:cBhvr>
                                      <p:tavLst>
                                        <p:tav tm="0">
                                          <p:val>
                                            <p:strVal val="ppt_x"/>
                                          </p:val>
                                        </p:tav>
                                        <p:tav tm="100000">
                                          <p:val>
                                            <p:strVal val="1+ppt_w/2"/>
                                          </p:val>
                                        </p:tav>
                                      </p:tavLst>
                                    </p:anim>
                                    <p:anim calcmode="lin" valueType="num">
                                      <p:cBhvr additive="base">
                                        <p:cTn id="443" dur="3250"/>
                                        <p:tgtEl>
                                          <p:spTgt spid="89"/>
                                        </p:tgtEl>
                                        <p:attrNameLst>
                                          <p:attrName>ppt_y</p:attrName>
                                        </p:attrNameLst>
                                      </p:cBhvr>
                                      <p:tavLst>
                                        <p:tav tm="0">
                                          <p:val>
                                            <p:strVal val="ppt_y"/>
                                          </p:val>
                                        </p:tav>
                                        <p:tav tm="100000">
                                          <p:val>
                                            <p:strVal val="ppt_y"/>
                                          </p:val>
                                        </p:tav>
                                      </p:tavLst>
                                    </p:anim>
                                    <p:set>
                                      <p:cBhvr>
                                        <p:cTn id="444" dur="1" fill="hold">
                                          <p:stCondLst>
                                            <p:cond delay="3249"/>
                                          </p:stCondLst>
                                        </p:cTn>
                                        <p:tgtEl>
                                          <p:spTgt spid="89"/>
                                        </p:tgtEl>
                                        <p:attrNameLst>
                                          <p:attrName>style.visibility</p:attrName>
                                        </p:attrNameLst>
                                      </p:cBhvr>
                                      <p:to>
                                        <p:strVal val="hidden"/>
                                      </p:to>
                                    </p:set>
                                  </p:childTnLst>
                                </p:cTn>
                              </p:par>
                              <p:par>
                                <p:cTn id="445" presetID="2" presetClass="exit" presetSubtype="2" fill="hold" nodeType="withEffect">
                                  <p:stCondLst>
                                    <p:cond delay="0"/>
                                  </p:stCondLst>
                                  <p:childTnLst>
                                    <p:anim calcmode="lin" valueType="num">
                                      <p:cBhvr additive="base">
                                        <p:cTn id="446" dur="3250"/>
                                        <p:tgtEl>
                                          <p:spTgt spid="92"/>
                                        </p:tgtEl>
                                        <p:attrNameLst>
                                          <p:attrName>ppt_x</p:attrName>
                                        </p:attrNameLst>
                                      </p:cBhvr>
                                      <p:tavLst>
                                        <p:tav tm="0">
                                          <p:val>
                                            <p:strVal val="ppt_x"/>
                                          </p:val>
                                        </p:tav>
                                        <p:tav tm="100000">
                                          <p:val>
                                            <p:strVal val="1+ppt_w/2"/>
                                          </p:val>
                                        </p:tav>
                                      </p:tavLst>
                                    </p:anim>
                                    <p:anim calcmode="lin" valueType="num">
                                      <p:cBhvr additive="base">
                                        <p:cTn id="447" dur="3250"/>
                                        <p:tgtEl>
                                          <p:spTgt spid="92"/>
                                        </p:tgtEl>
                                        <p:attrNameLst>
                                          <p:attrName>ppt_y</p:attrName>
                                        </p:attrNameLst>
                                      </p:cBhvr>
                                      <p:tavLst>
                                        <p:tav tm="0">
                                          <p:val>
                                            <p:strVal val="ppt_y"/>
                                          </p:val>
                                        </p:tav>
                                        <p:tav tm="100000">
                                          <p:val>
                                            <p:strVal val="ppt_y"/>
                                          </p:val>
                                        </p:tav>
                                      </p:tavLst>
                                    </p:anim>
                                    <p:set>
                                      <p:cBhvr>
                                        <p:cTn id="448" dur="1" fill="hold">
                                          <p:stCondLst>
                                            <p:cond delay="3249"/>
                                          </p:stCondLst>
                                        </p:cTn>
                                        <p:tgtEl>
                                          <p:spTgt spid="92"/>
                                        </p:tgtEl>
                                        <p:attrNameLst>
                                          <p:attrName>style.visibility</p:attrName>
                                        </p:attrNameLst>
                                      </p:cBhvr>
                                      <p:to>
                                        <p:strVal val="hidden"/>
                                      </p:to>
                                    </p:set>
                                  </p:childTnLst>
                                </p:cTn>
                              </p:par>
                              <p:par>
                                <p:cTn id="449" presetID="2" presetClass="exit" presetSubtype="2" fill="hold" nodeType="withEffect">
                                  <p:stCondLst>
                                    <p:cond delay="0"/>
                                  </p:stCondLst>
                                  <p:childTnLst>
                                    <p:anim calcmode="lin" valueType="num">
                                      <p:cBhvr additive="base">
                                        <p:cTn id="450" dur="3250"/>
                                        <p:tgtEl>
                                          <p:spTgt spid="95"/>
                                        </p:tgtEl>
                                        <p:attrNameLst>
                                          <p:attrName>ppt_x</p:attrName>
                                        </p:attrNameLst>
                                      </p:cBhvr>
                                      <p:tavLst>
                                        <p:tav tm="0">
                                          <p:val>
                                            <p:strVal val="ppt_x"/>
                                          </p:val>
                                        </p:tav>
                                        <p:tav tm="100000">
                                          <p:val>
                                            <p:strVal val="1+ppt_w/2"/>
                                          </p:val>
                                        </p:tav>
                                      </p:tavLst>
                                    </p:anim>
                                    <p:anim calcmode="lin" valueType="num">
                                      <p:cBhvr additive="base">
                                        <p:cTn id="451" dur="3250"/>
                                        <p:tgtEl>
                                          <p:spTgt spid="95"/>
                                        </p:tgtEl>
                                        <p:attrNameLst>
                                          <p:attrName>ppt_y</p:attrName>
                                        </p:attrNameLst>
                                      </p:cBhvr>
                                      <p:tavLst>
                                        <p:tav tm="0">
                                          <p:val>
                                            <p:strVal val="ppt_y"/>
                                          </p:val>
                                        </p:tav>
                                        <p:tav tm="100000">
                                          <p:val>
                                            <p:strVal val="ppt_y"/>
                                          </p:val>
                                        </p:tav>
                                      </p:tavLst>
                                    </p:anim>
                                    <p:set>
                                      <p:cBhvr>
                                        <p:cTn id="452" dur="1" fill="hold">
                                          <p:stCondLst>
                                            <p:cond delay="3249"/>
                                          </p:stCondLst>
                                        </p:cTn>
                                        <p:tgtEl>
                                          <p:spTgt spid="95"/>
                                        </p:tgtEl>
                                        <p:attrNameLst>
                                          <p:attrName>style.visibility</p:attrName>
                                        </p:attrNameLst>
                                      </p:cBhvr>
                                      <p:to>
                                        <p:strVal val="hidden"/>
                                      </p:to>
                                    </p:set>
                                  </p:childTnLst>
                                </p:cTn>
                              </p:par>
                              <p:par>
                                <p:cTn id="453" presetID="2" presetClass="exit" presetSubtype="2" fill="hold" nodeType="withEffect">
                                  <p:stCondLst>
                                    <p:cond delay="0"/>
                                  </p:stCondLst>
                                  <p:childTnLst>
                                    <p:anim calcmode="lin" valueType="num">
                                      <p:cBhvr additive="base">
                                        <p:cTn id="454" dur="3250"/>
                                        <p:tgtEl>
                                          <p:spTgt spid="98"/>
                                        </p:tgtEl>
                                        <p:attrNameLst>
                                          <p:attrName>ppt_x</p:attrName>
                                        </p:attrNameLst>
                                      </p:cBhvr>
                                      <p:tavLst>
                                        <p:tav tm="0">
                                          <p:val>
                                            <p:strVal val="ppt_x"/>
                                          </p:val>
                                        </p:tav>
                                        <p:tav tm="100000">
                                          <p:val>
                                            <p:strVal val="1+ppt_w/2"/>
                                          </p:val>
                                        </p:tav>
                                      </p:tavLst>
                                    </p:anim>
                                    <p:anim calcmode="lin" valueType="num">
                                      <p:cBhvr additive="base">
                                        <p:cTn id="455" dur="3250"/>
                                        <p:tgtEl>
                                          <p:spTgt spid="98"/>
                                        </p:tgtEl>
                                        <p:attrNameLst>
                                          <p:attrName>ppt_y</p:attrName>
                                        </p:attrNameLst>
                                      </p:cBhvr>
                                      <p:tavLst>
                                        <p:tav tm="0">
                                          <p:val>
                                            <p:strVal val="ppt_y"/>
                                          </p:val>
                                        </p:tav>
                                        <p:tav tm="100000">
                                          <p:val>
                                            <p:strVal val="ppt_y"/>
                                          </p:val>
                                        </p:tav>
                                      </p:tavLst>
                                    </p:anim>
                                    <p:set>
                                      <p:cBhvr>
                                        <p:cTn id="456" dur="1" fill="hold">
                                          <p:stCondLst>
                                            <p:cond delay="3249"/>
                                          </p:stCondLst>
                                        </p:cTn>
                                        <p:tgtEl>
                                          <p:spTgt spid="98"/>
                                        </p:tgtEl>
                                        <p:attrNameLst>
                                          <p:attrName>style.visibility</p:attrName>
                                        </p:attrNameLst>
                                      </p:cBhvr>
                                      <p:to>
                                        <p:strVal val="hidden"/>
                                      </p:to>
                                    </p:set>
                                  </p:childTnLst>
                                </p:cTn>
                              </p:par>
                              <p:par>
                                <p:cTn id="457" presetID="2" presetClass="exit" presetSubtype="2" fill="hold" nodeType="withEffect">
                                  <p:stCondLst>
                                    <p:cond delay="0"/>
                                  </p:stCondLst>
                                  <p:childTnLst>
                                    <p:anim calcmode="lin" valueType="num">
                                      <p:cBhvr additive="base">
                                        <p:cTn id="458" dur="3250"/>
                                        <p:tgtEl>
                                          <p:spTgt spid="101"/>
                                        </p:tgtEl>
                                        <p:attrNameLst>
                                          <p:attrName>ppt_x</p:attrName>
                                        </p:attrNameLst>
                                      </p:cBhvr>
                                      <p:tavLst>
                                        <p:tav tm="0">
                                          <p:val>
                                            <p:strVal val="ppt_x"/>
                                          </p:val>
                                        </p:tav>
                                        <p:tav tm="100000">
                                          <p:val>
                                            <p:strVal val="1+ppt_w/2"/>
                                          </p:val>
                                        </p:tav>
                                      </p:tavLst>
                                    </p:anim>
                                    <p:anim calcmode="lin" valueType="num">
                                      <p:cBhvr additive="base">
                                        <p:cTn id="459" dur="3250"/>
                                        <p:tgtEl>
                                          <p:spTgt spid="101"/>
                                        </p:tgtEl>
                                        <p:attrNameLst>
                                          <p:attrName>ppt_y</p:attrName>
                                        </p:attrNameLst>
                                      </p:cBhvr>
                                      <p:tavLst>
                                        <p:tav tm="0">
                                          <p:val>
                                            <p:strVal val="ppt_y"/>
                                          </p:val>
                                        </p:tav>
                                        <p:tav tm="100000">
                                          <p:val>
                                            <p:strVal val="ppt_y"/>
                                          </p:val>
                                        </p:tav>
                                      </p:tavLst>
                                    </p:anim>
                                    <p:set>
                                      <p:cBhvr>
                                        <p:cTn id="460" dur="1" fill="hold">
                                          <p:stCondLst>
                                            <p:cond delay="3249"/>
                                          </p:stCondLst>
                                        </p:cTn>
                                        <p:tgtEl>
                                          <p:spTgt spid="101"/>
                                        </p:tgtEl>
                                        <p:attrNameLst>
                                          <p:attrName>style.visibility</p:attrName>
                                        </p:attrNameLst>
                                      </p:cBhvr>
                                      <p:to>
                                        <p:strVal val="hidden"/>
                                      </p:to>
                                    </p:set>
                                  </p:childTnLst>
                                </p:cTn>
                              </p:par>
                              <p:par>
                                <p:cTn id="461" presetID="2" presetClass="exit" presetSubtype="2" fill="hold" nodeType="withEffect">
                                  <p:stCondLst>
                                    <p:cond delay="0"/>
                                  </p:stCondLst>
                                  <p:childTnLst>
                                    <p:anim calcmode="lin" valueType="num">
                                      <p:cBhvr additive="base">
                                        <p:cTn id="462" dur="3250"/>
                                        <p:tgtEl>
                                          <p:spTgt spid="104"/>
                                        </p:tgtEl>
                                        <p:attrNameLst>
                                          <p:attrName>ppt_x</p:attrName>
                                        </p:attrNameLst>
                                      </p:cBhvr>
                                      <p:tavLst>
                                        <p:tav tm="0">
                                          <p:val>
                                            <p:strVal val="ppt_x"/>
                                          </p:val>
                                        </p:tav>
                                        <p:tav tm="100000">
                                          <p:val>
                                            <p:strVal val="1+ppt_w/2"/>
                                          </p:val>
                                        </p:tav>
                                      </p:tavLst>
                                    </p:anim>
                                    <p:anim calcmode="lin" valueType="num">
                                      <p:cBhvr additive="base">
                                        <p:cTn id="463" dur="3250"/>
                                        <p:tgtEl>
                                          <p:spTgt spid="104"/>
                                        </p:tgtEl>
                                        <p:attrNameLst>
                                          <p:attrName>ppt_y</p:attrName>
                                        </p:attrNameLst>
                                      </p:cBhvr>
                                      <p:tavLst>
                                        <p:tav tm="0">
                                          <p:val>
                                            <p:strVal val="ppt_y"/>
                                          </p:val>
                                        </p:tav>
                                        <p:tav tm="100000">
                                          <p:val>
                                            <p:strVal val="ppt_y"/>
                                          </p:val>
                                        </p:tav>
                                      </p:tavLst>
                                    </p:anim>
                                    <p:set>
                                      <p:cBhvr>
                                        <p:cTn id="464" dur="1" fill="hold">
                                          <p:stCondLst>
                                            <p:cond delay="3249"/>
                                          </p:stCondLst>
                                        </p:cTn>
                                        <p:tgtEl>
                                          <p:spTgt spid="104"/>
                                        </p:tgtEl>
                                        <p:attrNameLst>
                                          <p:attrName>style.visibility</p:attrName>
                                        </p:attrNameLst>
                                      </p:cBhvr>
                                      <p:to>
                                        <p:strVal val="hidden"/>
                                      </p:to>
                                    </p:set>
                                  </p:childTnLst>
                                </p:cTn>
                              </p:par>
                              <p:par>
                                <p:cTn id="465" presetID="2" presetClass="exit" presetSubtype="2" fill="hold" nodeType="withEffect">
                                  <p:stCondLst>
                                    <p:cond delay="0"/>
                                  </p:stCondLst>
                                  <p:childTnLst>
                                    <p:anim calcmode="lin" valueType="num">
                                      <p:cBhvr additive="base">
                                        <p:cTn id="466" dur="3250"/>
                                        <p:tgtEl>
                                          <p:spTgt spid="107"/>
                                        </p:tgtEl>
                                        <p:attrNameLst>
                                          <p:attrName>ppt_x</p:attrName>
                                        </p:attrNameLst>
                                      </p:cBhvr>
                                      <p:tavLst>
                                        <p:tav tm="0">
                                          <p:val>
                                            <p:strVal val="ppt_x"/>
                                          </p:val>
                                        </p:tav>
                                        <p:tav tm="100000">
                                          <p:val>
                                            <p:strVal val="1+ppt_w/2"/>
                                          </p:val>
                                        </p:tav>
                                      </p:tavLst>
                                    </p:anim>
                                    <p:anim calcmode="lin" valueType="num">
                                      <p:cBhvr additive="base">
                                        <p:cTn id="467" dur="3250"/>
                                        <p:tgtEl>
                                          <p:spTgt spid="107"/>
                                        </p:tgtEl>
                                        <p:attrNameLst>
                                          <p:attrName>ppt_y</p:attrName>
                                        </p:attrNameLst>
                                      </p:cBhvr>
                                      <p:tavLst>
                                        <p:tav tm="0">
                                          <p:val>
                                            <p:strVal val="ppt_y"/>
                                          </p:val>
                                        </p:tav>
                                        <p:tav tm="100000">
                                          <p:val>
                                            <p:strVal val="ppt_y"/>
                                          </p:val>
                                        </p:tav>
                                      </p:tavLst>
                                    </p:anim>
                                    <p:set>
                                      <p:cBhvr>
                                        <p:cTn id="468" dur="1" fill="hold">
                                          <p:stCondLst>
                                            <p:cond delay="3249"/>
                                          </p:stCondLst>
                                        </p:cTn>
                                        <p:tgtEl>
                                          <p:spTgt spid="107"/>
                                        </p:tgtEl>
                                        <p:attrNameLst>
                                          <p:attrName>style.visibility</p:attrName>
                                        </p:attrNameLst>
                                      </p:cBhvr>
                                      <p:to>
                                        <p:strVal val="hidden"/>
                                      </p:to>
                                    </p:set>
                                  </p:childTnLst>
                                </p:cTn>
                              </p:par>
                              <p:par>
                                <p:cTn id="469" presetID="2" presetClass="exit" presetSubtype="2" fill="hold" nodeType="withEffect">
                                  <p:stCondLst>
                                    <p:cond delay="0"/>
                                  </p:stCondLst>
                                  <p:childTnLst>
                                    <p:anim calcmode="lin" valueType="num">
                                      <p:cBhvr additive="base">
                                        <p:cTn id="470" dur="3250"/>
                                        <p:tgtEl>
                                          <p:spTgt spid="110"/>
                                        </p:tgtEl>
                                        <p:attrNameLst>
                                          <p:attrName>ppt_x</p:attrName>
                                        </p:attrNameLst>
                                      </p:cBhvr>
                                      <p:tavLst>
                                        <p:tav tm="0">
                                          <p:val>
                                            <p:strVal val="ppt_x"/>
                                          </p:val>
                                        </p:tav>
                                        <p:tav tm="100000">
                                          <p:val>
                                            <p:strVal val="1+ppt_w/2"/>
                                          </p:val>
                                        </p:tav>
                                      </p:tavLst>
                                    </p:anim>
                                    <p:anim calcmode="lin" valueType="num">
                                      <p:cBhvr additive="base">
                                        <p:cTn id="471" dur="3250"/>
                                        <p:tgtEl>
                                          <p:spTgt spid="110"/>
                                        </p:tgtEl>
                                        <p:attrNameLst>
                                          <p:attrName>ppt_y</p:attrName>
                                        </p:attrNameLst>
                                      </p:cBhvr>
                                      <p:tavLst>
                                        <p:tav tm="0">
                                          <p:val>
                                            <p:strVal val="ppt_y"/>
                                          </p:val>
                                        </p:tav>
                                        <p:tav tm="100000">
                                          <p:val>
                                            <p:strVal val="ppt_y"/>
                                          </p:val>
                                        </p:tav>
                                      </p:tavLst>
                                    </p:anim>
                                    <p:set>
                                      <p:cBhvr>
                                        <p:cTn id="472" dur="1" fill="hold">
                                          <p:stCondLst>
                                            <p:cond delay="3249"/>
                                          </p:stCondLst>
                                        </p:cTn>
                                        <p:tgtEl>
                                          <p:spTgt spid="110"/>
                                        </p:tgtEl>
                                        <p:attrNameLst>
                                          <p:attrName>style.visibility</p:attrName>
                                        </p:attrNameLst>
                                      </p:cBhvr>
                                      <p:to>
                                        <p:strVal val="hidden"/>
                                      </p:to>
                                    </p:set>
                                  </p:childTnLst>
                                </p:cTn>
                              </p:par>
                              <p:par>
                                <p:cTn id="473" presetID="2" presetClass="exit" presetSubtype="2" fill="hold" nodeType="withEffect">
                                  <p:stCondLst>
                                    <p:cond delay="0"/>
                                  </p:stCondLst>
                                  <p:childTnLst>
                                    <p:anim calcmode="lin" valueType="num">
                                      <p:cBhvr additive="base">
                                        <p:cTn id="474" dur="3250"/>
                                        <p:tgtEl>
                                          <p:spTgt spid="113"/>
                                        </p:tgtEl>
                                        <p:attrNameLst>
                                          <p:attrName>ppt_x</p:attrName>
                                        </p:attrNameLst>
                                      </p:cBhvr>
                                      <p:tavLst>
                                        <p:tav tm="0">
                                          <p:val>
                                            <p:strVal val="ppt_x"/>
                                          </p:val>
                                        </p:tav>
                                        <p:tav tm="100000">
                                          <p:val>
                                            <p:strVal val="1+ppt_w/2"/>
                                          </p:val>
                                        </p:tav>
                                      </p:tavLst>
                                    </p:anim>
                                    <p:anim calcmode="lin" valueType="num">
                                      <p:cBhvr additive="base">
                                        <p:cTn id="475" dur="3250"/>
                                        <p:tgtEl>
                                          <p:spTgt spid="113"/>
                                        </p:tgtEl>
                                        <p:attrNameLst>
                                          <p:attrName>ppt_y</p:attrName>
                                        </p:attrNameLst>
                                      </p:cBhvr>
                                      <p:tavLst>
                                        <p:tav tm="0">
                                          <p:val>
                                            <p:strVal val="ppt_y"/>
                                          </p:val>
                                        </p:tav>
                                        <p:tav tm="100000">
                                          <p:val>
                                            <p:strVal val="ppt_y"/>
                                          </p:val>
                                        </p:tav>
                                      </p:tavLst>
                                    </p:anim>
                                    <p:set>
                                      <p:cBhvr>
                                        <p:cTn id="476" dur="1" fill="hold">
                                          <p:stCondLst>
                                            <p:cond delay="3249"/>
                                          </p:stCondLst>
                                        </p:cTn>
                                        <p:tgtEl>
                                          <p:spTgt spid="113"/>
                                        </p:tgtEl>
                                        <p:attrNameLst>
                                          <p:attrName>style.visibility</p:attrName>
                                        </p:attrNameLst>
                                      </p:cBhvr>
                                      <p:to>
                                        <p:strVal val="hidden"/>
                                      </p:to>
                                    </p:set>
                                  </p:childTnLst>
                                </p:cTn>
                              </p:par>
                              <p:par>
                                <p:cTn id="477" presetID="2" presetClass="exit" presetSubtype="2" fill="hold" nodeType="withEffect">
                                  <p:stCondLst>
                                    <p:cond delay="0"/>
                                  </p:stCondLst>
                                  <p:childTnLst>
                                    <p:anim calcmode="lin" valueType="num">
                                      <p:cBhvr additive="base">
                                        <p:cTn id="478" dur="3250"/>
                                        <p:tgtEl>
                                          <p:spTgt spid="116"/>
                                        </p:tgtEl>
                                        <p:attrNameLst>
                                          <p:attrName>ppt_x</p:attrName>
                                        </p:attrNameLst>
                                      </p:cBhvr>
                                      <p:tavLst>
                                        <p:tav tm="0">
                                          <p:val>
                                            <p:strVal val="ppt_x"/>
                                          </p:val>
                                        </p:tav>
                                        <p:tav tm="100000">
                                          <p:val>
                                            <p:strVal val="1+ppt_w/2"/>
                                          </p:val>
                                        </p:tav>
                                      </p:tavLst>
                                    </p:anim>
                                    <p:anim calcmode="lin" valueType="num">
                                      <p:cBhvr additive="base">
                                        <p:cTn id="479" dur="3250"/>
                                        <p:tgtEl>
                                          <p:spTgt spid="116"/>
                                        </p:tgtEl>
                                        <p:attrNameLst>
                                          <p:attrName>ppt_y</p:attrName>
                                        </p:attrNameLst>
                                      </p:cBhvr>
                                      <p:tavLst>
                                        <p:tav tm="0">
                                          <p:val>
                                            <p:strVal val="ppt_y"/>
                                          </p:val>
                                        </p:tav>
                                        <p:tav tm="100000">
                                          <p:val>
                                            <p:strVal val="ppt_y"/>
                                          </p:val>
                                        </p:tav>
                                      </p:tavLst>
                                    </p:anim>
                                    <p:set>
                                      <p:cBhvr>
                                        <p:cTn id="480" dur="1" fill="hold">
                                          <p:stCondLst>
                                            <p:cond delay="3249"/>
                                          </p:stCondLst>
                                        </p:cTn>
                                        <p:tgtEl>
                                          <p:spTgt spid="116"/>
                                        </p:tgtEl>
                                        <p:attrNameLst>
                                          <p:attrName>style.visibility</p:attrName>
                                        </p:attrNameLst>
                                      </p:cBhvr>
                                      <p:to>
                                        <p:strVal val="hidden"/>
                                      </p:to>
                                    </p:set>
                                  </p:childTnLst>
                                </p:cTn>
                              </p:par>
                              <p:par>
                                <p:cTn id="481" presetID="2" presetClass="exit" presetSubtype="2" fill="hold" nodeType="withEffect">
                                  <p:stCondLst>
                                    <p:cond delay="0"/>
                                  </p:stCondLst>
                                  <p:childTnLst>
                                    <p:anim calcmode="lin" valueType="num">
                                      <p:cBhvr additive="base">
                                        <p:cTn id="482" dur="3250"/>
                                        <p:tgtEl>
                                          <p:spTgt spid="119"/>
                                        </p:tgtEl>
                                        <p:attrNameLst>
                                          <p:attrName>ppt_x</p:attrName>
                                        </p:attrNameLst>
                                      </p:cBhvr>
                                      <p:tavLst>
                                        <p:tav tm="0">
                                          <p:val>
                                            <p:strVal val="ppt_x"/>
                                          </p:val>
                                        </p:tav>
                                        <p:tav tm="100000">
                                          <p:val>
                                            <p:strVal val="1+ppt_w/2"/>
                                          </p:val>
                                        </p:tav>
                                      </p:tavLst>
                                    </p:anim>
                                    <p:anim calcmode="lin" valueType="num">
                                      <p:cBhvr additive="base">
                                        <p:cTn id="483" dur="3250"/>
                                        <p:tgtEl>
                                          <p:spTgt spid="119"/>
                                        </p:tgtEl>
                                        <p:attrNameLst>
                                          <p:attrName>ppt_y</p:attrName>
                                        </p:attrNameLst>
                                      </p:cBhvr>
                                      <p:tavLst>
                                        <p:tav tm="0">
                                          <p:val>
                                            <p:strVal val="ppt_y"/>
                                          </p:val>
                                        </p:tav>
                                        <p:tav tm="100000">
                                          <p:val>
                                            <p:strVal val="ppt_y"/>
                                          </p:val>
                                        </p:tav>
                                      </p:tavLst>
                                    </p:anim>
                                    <p:set>
                                      <p:cBhvr>
                                        <p:cTn id="484" dur="1" fill="hold">
                                          <p:stCondLst>
                                            <p:cond delay="3249"/>
                                          </p:stCondLst>
                                        </p:cTn>
                                        <p:tgtEl>
                                          <p:spTgt spid="119"/>
                                        </p:tgtEl>
                                        <p:attrNameLst>
                                          <p:attrName>style.visibility</p:attrName>
                                        </p:attrNameLst>
                                      </p:cBhvr>
                                      <p:to>
                                        <p:strVal val="hidden"/>
                                      </p:to>
                                    </p:set>
                                  </p:childTnLst>
                                </p:cTn>
                              </p:par>
                              <p:par>
                                <p:cTn id="485" presetID="2" presetClass="exit" presetSubtype="2" fill="hold" nodeType="withEffect">
                                  <p:stCondLst>
                                    <p:cond delay="0"/>
                                  </p:stCondLst>
                                  <p:childTnLst>
                                    <p:anim calcmode="lin" valueType="num">
                                      <p:cBhvr additive="base">
                                        <p:cTn id="486" dur="3250"/>
                                        <p:tgtEl>
                                          <p:spTgt spid="124"/>
                                        </p:tgtEl>
                                        <p:attrNameLst>
                                          <p:attrName>ppt_x</p:attrName>
                                        </p:attrNameLst>
                                      </p:cBhvr>
                                      <p:tavLst>
                                        <p:tav tm="0">
                                          <p:val>
                                            <p:strVal val="ppt_x"/>
                                          </p:val>
                                        </p:tav>
                                        <p:tav tm="100000">
                                          <p:val>
                                            <p:strVal val="1+ppt_w/2"/>
                                          </p:val>
                                        </p:tav>
                                      </p:tavLst>
                                    </p:anim>
                                    <p:anim calcmode="lin" valueType="num">
                                      <p:cBhvr additive="base">
                                        <p:cTn id="487" dur="3250"/>
                                        <p:tgtEl>
                                          <p:spTgt spid="124"/>
                                        </p:tgtEl>
                                        <p:attrNameLst>
                                          <p:attrName>ppt_y</p:attrName>
                                        </p:attrNameLst>
                                      </p:cBhvr>
                                      <p:tavLst>
                                        <p:tav tm="0">
                                          <p:val>
                                            <p:strVal val="ppt_y"/>
                                          </p:val>
                                        </p:tav>
                                        <p:tav tm="100000">
                                          <p:val>
                                            <p:strVal val="ppt_y"/>
                                          </p:val>
                                        </p:tav>
                                      </p:tavLst>
                                    </p:anim>
                                    <p:set>
                                      <p:cBhvr>
                                        <p:cTn id="488" dur="1" fill="hold">
                                          <p:stCondLst>
                                            <p:cond delay="3249"/>
                                          </p:stCondLst>
                                        </p:cTn>
                                        <p:tgtEl>
                                          <p:spTgt spid="124"/>
                                        </p:tgtEl>
                                        <p:attrNameLst>
                                          <p:attrName>style.visibility</p:attrName>
                                        </p:attrNameLst>
                                      </p:cBhvr>
                                      <p:to>
                                        <p:strVal val="hidden"/>
                                      </p:to>
                                    </p:set>
                                  </p:childTnLst>
                                </p:cTn>
                              </p:par>
                              <p:par>
                                <p:cTn id="489" presetID="2" presetClass="exit" presetSubtype="2" fill="hold" nodeType="withEffect">
                                  <p:stCondLst>
                                    <p:cond delay="0"/>
                                  </p:stCondLst>
                                  <p:childTnLst>
                                    <p:anim calcmode="lin" valueType="num">
                                      <p:cBhvr additive="base">
                                        <p:cTn id="490" dur="3250"/>
                                        <p:tgtEl>
                                          <p:spTgt spid="125"/>
                                        </p:tgtEl>
                                        <p:attrNameLst>
                                          <p:attrName>ppt_x</p:attrName>
                                        </p:attrNameLst>
                                      </p:cBhvr>
                                      <p:tavLst>
                                        <p:tav tm="0">
                                          <p:val>
                                            <p:strVal val="ppt_x"/>
                                          </p:val>
                                        </p:tav>
                                        <p:tav tm="100000">
                                          <p:val>
                                            <p:strVal val="1+ppt_w/2"/>
                                          </p:val>
                                        </p:tav>
                                      </p:tavLst>
                                    </p:anim>
                                    <p:anim calcmode="lin" valueType="num">
                                      <p:cBhvr additive="base">
                                        <p:cTn id="491" dur="3250"/>
                                        <p:tgtEl>
                                          <p:spTgt spid="125"/>
                                        </p:tgtEl>
                                        <p:attrNameLst>
                                          <p:attrName>ppt_y</p:attrName>
                                        </p:attrNameLst>
                                      </p:cBhvr>
                                      <p:tavLst>
                                        <p:tav tm="0">
                                          <p:val>
                                            <p:strVal val="ppt_y"/>
                                          </p:val>
                                        </p:tav>
                                        <p:tav tm="100000">
                                          <p:val>
                                            <p:strVal val="ppt_y"/>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2" fill="hold" nodeType="withEffect">
                                  <p:stCondLst>
                                    <p:cond delay="0"/>
                                  </p:stCondLst>
                                  <p:childTnLst>
                                    <p:anim calcmode="lin" valueType="num">
                                      <p:cBhvr additive="base">
                                        <p:cTn id="494" dur="3250"/>
                                        <p:tgtEl>
                                          <p:spTgt spid="126"/>
                                        </p:tgtEl>
                                        <p:attrNameLst>
                                          <p:attrName>ppt_x</p:attrName>
                                        </p:attrNameLst>
                                      </p:cBhvr>
                                      <p:tavLst>
                                        <p:tav tm="0">
                                          <p:val>
                                            <p:strVal val="ppt_x"/>
                                          </p:val>
                                        </p:tav>
                                        <p:tav tm="100000">
                                          <p:val>
                                            <p:strVal val="1+ppt_w/2"/>
                                          </p:val>
                                        </p:tav>
                                      </p:tavLst>
                                    </p:anim>
                                    <p:anim calcmode="lin" valueType="num">
                                      <p:cBhvr additive="base">
                                        <p:cTn id="495" dur="3250"/>
                                        <p:tgtEl>
                                          <p:spTgt spid="126"/>
                                        </p:tgtEl>
                                        <p:attrNameLst>
                                          <p:attrName>ppt_y</p:attrName>
                                        </p:attrNameLst>
                                      </p:cBhvr>
                                      <p:tavLst>
                                        <p:tav tm="0">
                                          <p:val>
                                            <p:strVal val="ppt_y"/>
                                          </p:val>
                                        </p:tav>
                                        <p:tav tm="100000">
                                          <p:val>
                                            <p:strVal val="ppt_y"/>
                                          </p:val>
                                        </p:tav>
                                      </p:tavLst>
                                    </p:anim>
                                    <p:set>
                                      <p:cBhvr>
                                        <p:cTn id="496" dur="1" fill="hold">
                                          <p:stCondLst>
                                            <p:cond delay="3249"/>
                                          </p:stCondLst>
                                        </p:cTn>
                                        <p:tgtEl>
                                          <p:spTgt spid="126"/>
                                        </p:tgtEl>
                                        <p:attrNameLst>
                                          <p:attrName>style.visibility</p:attrName>
                                        </p:attrNameLst>
                                      </p:cBhvr>
                                      <p:to>
                                        <p:strVal val="hidden"/>
                                      </p:to>
                                    </p:set>
                                  </p:childTnLst>
                                </p:cTn>
                              </p:par>
                              <p:par>
                                <p:cTn id="497" presetID="2" presetClass="exit" presetSubtype="2" fill="hold" nodeType="withEffect">
                                  <p:stCondLst>
                                    <p:cond delay="0"/>
                                  </p:stCondLst>
                                  <p:childTnLst>
                                    <p:anim calcmode="lin" valueType="num">
                                      <p:cBhvr additive="base">
                                        <p:cTn id="498" dur="3250"/>
                                        <p:tgtEl>
                                          <p:spTgt spid="127"/>
                                        </p:tgtEl>
                                        <p:attrNameLst>
                                          <p:attrName>ppt_x</p:attrName>
                                        </p:attrNameLst>
                                      </p:cBhvr>
                                      <p:tavLst>
                                        <p:tav tm="0">
                                          <p:val>
                                            <p:strVal val="ppt_x"/>
                                          </p:val>
                                        </p:tav>
                                        <p:tav tm="100000">
                                          <p:val>
                                            <p:strVal val="1+ppt_w/2"/>
                                          </p:val>
                                        </p:tav>
                                      </p:tavLst>
                                    </p:anim>
                                    <p:anim calcmode="lin" valueType="num">
                                      <p:cBhvr additive="base">
                                        <p:cTn id="499" dur="3250"/>
                                        <p:tgtEl>
                                          <p:spTgt spid="127"/>
                                        </p:tgtEl>
                                        <p:attrNameLst>
                                          <p:attrName>ppt_y</p:attrName>
                                        </p:attrNameLst>
                                      </p:cBhvr>
                                      <p:tavLst>
                                        <p:tav tm="0">
                                          <p:val>
                                            <p:strVal val="ppt_y"/>
                                          </p:val>
                                        </p:tav>
                                        <p:tav tm="100000">
                                          <p:val>
                                            <p:strVal val="ppt_y"/>
                                          </p:val>
                                        </p:tav>
                                      </p:tavLst>
                                    </p:anim>
                                    <p:set>
                                      <p:cBhvr>
                                        <p:cTn id="500" dur="1" fill="hold">
                                          <p:stCondLst>
                                            <p:cond delay="3249"/>
                                          </p:stCondLst>
                                        </p:cTn>
                                        <p:tgtEl>
                                          <p:spTgt spid="127"/>
                                        </p:tgtEl>
                                        <p:attrNameLst>
                                          <p:attrName>style.visibility</p:attrName>
                                        </p:attrNameLst>
                                      </p:cBhvr>
                                      <p:to>
                                        <p:strVal val="hidden"/>
                                      </p:to>
                                    </p:set>
                                  </p:childTnLst>
                                </p:cTn>
                              </p:par>
                              <p:par>
                                <p:cTn id="501" presetID="2" presetClass="exit" presetSubtype="2" fill="hold" nodeType="withEffect">
                                  <p:stCondLst>
                                    <p:cond delay="0"/>
                                  </p:stCondLst>
                                  <p:childTnLst>
                                    <p:anim calcmode="lin" valueType="num">
                                      <p:cBhvr additive="base">
                                        <p:cTn id="502" dur="3250"/>
                                        <p:tgtEl>
                                          <p:spTgt spid="128"/>
                                        </p:tgtEl>
                                        <p:attrNameLst>
                                          <p:attrName>ppt_x</p:attrName>
                                        </p:attrNameLst>
                                      </p:cBhvr>
                                      <p:tavLst>
                                        <p:tav tm="0">
                                          <p:val>
                                            <p:strVal val="ppt_x"/>
                                          </p:val>
                                        </p:tav>
                                        <p:tav tm="100000">
                                          <p:val>
                                            <p:strVal val="1+ppt_w/2"/>
                                          </p:val>
                                        </p:tav>
                                      </p:tavLst>
                                    </p:anim>
                                    <p:anim calcmode="lin" valueType="num">
                                      <p:cBhvr additive="base">
                                        <p:cTn id="503" dur="3250"/>
                                        <p:tgtEl>
                                          <p:spTgt spid="128"/>
                                        </p:tgtEl>
                                        <p:attrNameLst>
                                          <p:attrName>ppt_y</p:attrName>
                                        </p:attrNameLst>
                                      </p:cBhvr>
                                      <p:tavLst>
                                        <p:tav tm="0">
                                          <p:val>
                                            <p:strVal val="ppt_y"/>
                                          </p:val>
                                        </p:tav>
                                        <p:tav tm="100000">
                                          <p:val>
                                            <p:strVal val="ppt_y"/>
                                          </p:val>
                                        </p:tav>
                                      </p:tavLst>
                                    </p:anim>
                                    <p:set>
                                      <p:cBhvr>
                                        <p:cTn id="504" dur="1" fill="hold">
                                          <p:stCondLst>
                                            <p:cond delay="3249"/>
                                          </p:stCondLst>
                                        </p:cTn>
                                        <p:tgtEl>
                                          <p:spTgt spid="128"/>
                                        </p:tgtEl>
                                        <p:attrNameLst>
                                          <p:attrName>style.visibility</p:attrName>
                                        </p:attrNameLst>
                                      </p:cBhvr>
                                      <p:to>
                                        <p:strVal val="hidden"/>
                                      </p:to>
                                    </p:set>
                                  </p:childTnLst>
                                </p:cTn>
                              </p:par>
                              <p:par>
                                <p:cTn id="505" presetID="2" presetClass="exit" presetSubtype="2" fill="hold" nodeType="withEffect">
                                  <p:stCondLst>
                                    <p:cond delay="0"/>
                                  </p:stCondLst>
                                  <p:childTnLst>
                                    <p:anim calcmode="lin" valueType="num">
                                      <p:cBhvr additive="base">
                                        <p:cTn id="506" dur="3250"/>
                                        <p:tgtEl>
                                          <p:spTgt spid="129"/>
                                        </p:tgtEl>
                                        <p:attrNameLst>
                                          <p:attrName>ppt_x</p:attrName>
                                        </p:attrNameLst>
                                      </p:cBhvr>
                                      <p:tavLst>
                                        <p:tav tm="0">
                                          <p:val>
                                            <p:strVal val="ppt_x"/>
                                          </p:val>
                                        </p:tav>
                                        <p:tav tm="100000">
                                          <p:val>
                                            <p:strVal val="1+ppt_w/2"/>
                                          </p:val>
                                        </p:tav>
                                      </p:tavLst>
                                    </p:anim>
                                    <p:anim calcmode="lin" valueType="num">
                                      <p:cBhvr additive="base">
                                        <p:cTn id="507" dur="3250"/>
                                        <p:tgtEl>
                                          <p:spTgt spid="129"/>
                                        </p:tgtEl>
                                        <p:attrNameLst>
                                          <p:attrName>ppt_y</p:attrName>
                                        </p:attrNameLst>
                                      </p:cBhvr>
                                      <p:tavLst>
                                        <p:tav tm="0">
                                          <p:val>
                                            <p:strVal val="ppt_y"/>
                                          </p:val>
                                        </p:tav>
                                        <p:tav tm="100000">
                                          <p:val>
                                            <p:strVal val="ppt_y"/>
                                          </p:val>
                                        </p:tav>
                                      </p:tavLst>
                                    </p:anim>
                                    <p:set>
                                      <p:cBhvr>
                                        <p:cTn id="508" dur="1" fill="hold">
                                          <p:stCondLst>
                                            <p:cond delay="3249"/>
                                          </p:stCondLst>
                                        </p:cTn>
                                        <p:tgtEl>
                                          <p:spTgt spid="129"/>
                                        </p:tgtEl>
                                        <p:attrNameLst>
                                          <p:attrName>style.visibility</p:attrName>
                                        </p:attrNameLst>
                                      </p:cBhvr>
                                      <p:to>
                                        <p:strVal val="hidden"/>
                                      </p:to>
                                    </p:set>
                                  </p:childTnLst>
                                </p:cTn>
                              </p:par>
                              <p:par>
                                <p:cTn id="509" presetID="2" presetClass="exit" presetSubtype="2" fill="hold"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ppt_y"/>
                                          </p:val>
                                        </p:tav>
                                      </p:tavLst>
                                    </p:anim>
                                    <p:set>
                                      <p:cBhvr>
                                        <p:cTn id="512" dur="1" fill="hold">
                                          <p:stCondLst>
                                            <p:cond delay="3249"/>
                                          </p:stCondLst>
                                        </p:cTn>
                                        <p:tgtEl>
                                          <p:spTgt spid="130"/>
                                        </p:tgtEl>
                                        <p:attrNameLst>
                                          <p:attrName>style.visibility</p:attrName>
                                        </p:attrNameLst>
                                      </p:cBhvr>
                                      <p:to>
                                        <p:strVal val="hidden"/>
                                      </p:to>
                                    </p:set>
                                  </p:childTnLst>
                                </p:cTn>
                              </p:par>
                              <p:par>
                                <p:cTn id="513" presetID="2" presetClass="exit" presetSubtype="2" fill="hold" nodeType="withEffect">
                                  <p:stCondLst>
                                    <p:cond delay="0"/>
                                  </p:stCondLst>
                                  <p:childTnLst>
                                    <p:anim calcmode="lin" valueType="num">
                                      <p:cBhvr additive="base">
                                        <p:cTn id="514" dur="3250"/>
                                        <p:tgtEl>
                                          <p:spTgt spid="131"/>
                                        </p:tgtEl>
                                        <p:attrNameLst>
                                          <p:attrName>ppt_x</p:attrName>
                                        </p:attrNameLst>
                                      </p:cBhvr>
                                      <p:tavLst>
                                        <p:tav tm="0">
                                          <p:val>
                                            <p:strVal val="ppt_x"/>
                                          </p:val>
                                        </p:tav>
                                        <p:tav tm="100000">
                                          <p:val>
                                            <p:strVal val="1+ppt_w/2"/>
                                          </p:val>
                                        </p:tav>
                                      </p:tavLst>
                                    </p:anim>
                                    <p:anim calcmode="lin" valueType="num">
                                      <p:cBhvr additive="base">
                                        <p:cTn id="515" dur="3250"/>
                                        <p:tgtEl>
                                          <p:spTgt spid="131"/>
                                        </p:tgtEl>
                                        <p:attrNameLst>
                                          <p:attrName>ppt_y</p:attrName>
                                        </p:attrNameLst>
                                      </p:cBhvr>
                                      <p:tavLst>
                                        <p:tav tm="0">
                                          <p:val>
                                            <p:strVal val="ppt_y"/>
                                          </p:val>
                                        </p:tav>
                                        <p:tav tm="100000">
                                          <p:val>
                                            <p:strVal val="ppt_y"/>
                                          </p:val>
                                        </p:tav>
                                      </p:tavLst>
                                    </p:anim>
                                    <p:set>
                                      <p:cBhvr>
                                        <p:cTn id="516" dur="1" fill="hold">
                                          <p:stCondLst>
                                            <p:cond delay="3249"/>
                                          </p:stCondLst>
                                        </p:cTn>
                                        <p:tgtEl>
                                          <p:spTgt spid="131"/>
                                        </p:tgtEl>
                                        <p:attrNameLst>
                                          <p:attrName>style.visibility</p:attrName>
                                        </p:attrNameLst>
                                      </p:cBhvr>
                                      <p:to>
                                        <p:strVal val="hidden"/>
                                      </p:to>
                                    </p:set>
                                  </p:childTnLst>
                                </p:cTn>
                              </p:par>
                              <p:par>
                                <p:cTn id="517" presetID="2" presetClass="exit" presetSubtype="2" fill="hold" nodeType="withEffect">
                                  <p:stCondLst>
                                    <p:cond delay="0"/>
                                  </p:stCondLst>
                                  <p:childTnLst>
                                    <p:anim calcmode="lin" valueType="num">
                                      <p:cBhvr additive="base">
                                        <p:cTn id="518" dur="3250"/>
                                        <p:tgtEl>
                                          <p:spTgt spid="132"/>
                                        </p:tgtEl>
                                        <p:attrNameLst>
                                          <p:attrName>ppt_x</p:attrName>
                                        </p:attrNameLst>
                                      </p:cBhvr>
                                      <p:tavLst>
                                        <p:tav tm="0">
                                          <p:val>
                                            <p:strVal val="ppt_x"/>
                                          </p:val>
                                        </p:tav>
                                        <p:tav tm="100000">
                                          <p:val>
                                            <p:strVal val="1+ppt_w/2"/>
                                          </p:val>
                                        </p:tav>
                                      </p:tavLst>
                                    </p:anim>
                                    <p:anim calcmode="lin" valueType="num">
                                      <p:cBhvr additive="base">
                                        <p:cTn id="519" dur="3250"/>
                                        <p:tgtEl>
                                          <p:spTgt spid="132"/>
                                        </p:tgtEl>
                                        <p:attrNameLst>
                                          <p:attrName>ppt_y</p:attrName>
                                        </p:attrNameLst>
                                      </p:cBhvr>
                                      <p:tavLst>
                                        <p:tav tm="0">
                                          <p:val>
                                            <p:strVal val="ppt_y"/>
                                          </p:val>
                                        </p:tav>
                                        <p:tav tm="100000">
                                          <p:val>
                                            <p:strVal val="ppt_y"/>
                                          </p:val>
                                        </p:tav>
                                      </p:tavLst>
                                    </p:anim>
                                    <p:set>
                                      <p:cBhvr>
                                        <p:cTn id="520" dur="1" fill="hold">
                                          <p:stCondLst>
                                            <p:cond delay="3249"/>
                                          </p:stCondLst>
                                        </p:cTn>
                                        <p:tgtEl>
                                          <p:spTgt spid="132"/>
                                        </p:tgtEl>
                                        <p:attrNameLst>
                                          <p:attrName>style.visibility</p:attrName>
                                        </p:attrNameLst>
                                      </p:cBhvr>
                                      <p:to>
                                        <p:strVal val="hidden"/>
                                      </p:to>
                                    </p:set>
                                  </p:childTnLst>
                                </p:cTn>
                              </p:par>
                              <p:par>
                                <p:cTn id="521" presetID="2" presetClass="exit" presetSubtype="2" fill="hold" nodeType="withEffect">
                                  <p:stCondLst>
                                    <p:cond delay="0"/>
                                  </p:stCondLst>
                                  <p:childTnLst>
                                    <p:anim calcmode="lin" valueType="num">
                                      <p:cBhvr additive="base">
                                        <p:cTn id="522" dur="3250"/>
                                        <p:tgtEl>
                                          <p:spTgt spid="133"/>
                                        </p:tgtEl>
                                        <p:attrNameLst>
                                          <p:attrName>ppt_x</p:attrName>
                                        </p:attrNameLst>
                                      </p:cBhvr>
                                      <p:tavLst>
                                        <p:tav tm="0">
                                          <p:val>
                                            <p:strVal val="ppt_x"/>
                                          </p:val>
                                        </p:tav>
                                        <p:tav tm="100000">
                                          <p:val>
                                            <p:strVal val="1+ppt_w/2"/>
                                          </p:val>
                                        </p:tav>
                                      </p:tavLst>
                                    </p:anim>
                                    <p:anim calcmode="lin" valueType="num">
                                      <p:cBhvr additive="base">
                                        <p:cTn id="523" dur="3250"/>
                                        <p:tgtEl>
                                          <p:spTgt spid="133"/>
                                        </p:tgtEl>
                                        <p:attrNameLst>
                                          <p:attrName>ppt_y</p:attrName>
                                        </p:attrNameLst>
                                      </p:cBhvr>
                                      <p:tavLst>
                                        <p:tav tm="0">
                                          <p:val>
                                            <p:strVal val="ppt_y"/>
                                          </p:val>
                                        </p:tav>
                                        <p:tav tm="100000">
                                          <p:val>
                                            <p:strVal val="ppt_y"/>
                                          </p:val>
                                        </p:tav>
                                      </p:tavLst>
                                    </p:anim>
                                    <p:set>
                                      <p:cBhvr>
                                        <p:cTn id="524" dur="1" fill="hold">
                                          <p:stCondLst>
                                            <p:cond delay="3249"/>
                                          </p:stCondLst>
                                        </p:cTn>
                                        <p:tgtEl>
                                          <p:spTgt spid="133"/>
                                        </p:tgtEl>
                                        <p:attrNameLst>
                                          <p:attrName>style.visibility</p:attrName>
                                        </p:attrNameLst>
                                      </p:cBhvr>
                                      <p:to>
                                        <p:strVal val="hidden"/>
                                      </p:to>
                                    </p:set>
                                  </p:childTnLst>
                                </p:cTn>
                              </p:par>
                              <p:par>
                                <p:cTn id="525" presetID="2" presetClass="exit" presetSubtype="2" fill="hold" nodeType="withEffect">
                                  <p:stCondLst>
                                    <p:cond delay="0"/>
                                  </p:stCondLst>
                                  <p:childTnLst>
                                    <p:anim calcmode="lin" valueType="num">
                                      <p:cBhvr additive="base">
                                        <p:cTn id="526" dur="3250"/>
                                        <p:tgtEl>
                                          <p:spTgt spid="134"/>
                                        </p:tgtEl>
                                        <p:attrNameLst>
                                          <p:attrName>ppt_x</p:attrName>
                                        </p:attrNameLst>
                                      </p:cBhvr>
                                      <p:tavLst>
                                        <p:tav tm="0">
                                          <p:val>
                                            <p:strVal val="ppt_x"/>
                                          </p:val>
                                        </p:tav>
                                        <p:tav tm="100000">
                                          <p:val>
                                            <p:strVal val="1+ppt_w/2"/>
                                          </p:val>
                                        </p:tav>
                                      </p:tavLst>
                                    </p:anim>
                                    <p:anim calcmode="lin" valueType="num">
                                      <p:cBhvr additive="base">
                                        <p:cTn id="527" dur="3250"/>
                                        <p:tgtEl>
                                          <p:spTgt spid="134"/>
                                        </p:tgtEl>
                                        <p:attrNameLst>
                                          <p:attrName>ppt_y</p:attrName>
                                        </p:attrNameLst>
                                      </p:cBhvr>
                                      <p:tavLst>
                                        <p:tav tm="0">
                                          <p:val>
                                            <p:strVal val="ppt_y"/>
                                          </p:val>
                                        </p:tav>
                                        <p:tav tm="100000">
                                          <p:val>
                                            <p:strVal val="ppt_y"/>
                                          </p:val>
                                        </p:tav>
                                      </p:tavLst>
                                    </p:anim>
                                    <p:set>
                                      <p:cBhvr>
                                        <p:cTn id="528" dur="1" fill="hold">
                                          <p:stCondLst>
                                            <p:cond delay="3249"/>
                                          </p:stCondLst>
                                        </p:cTn>
                                        <p:tgtEl>
                                          <p:spTgt spid="134"/>
                                        </p:tgtEl>
                                        <p:attrNameLst>
                                          <p:attrName>style.visibility</p:attrName>
                                        </p:attrNameLst>
                                      </p:cBhvr>
                                      <p:to>
                                        <p:strVal val="hidden"/>
                                      </p:to>
                                    </p:set>
                                  </p:childTnLst>
                                </p:cTn>
                              </p:par>
                              <p:par>
                                <p:cTn id="529" presetID="2" presetClass="exit" presetSubtype="2" fill="hold" nodeType="withEffect">
                                  <p:stCondLst>
                                    <p:cond delay="0"/>
                                  </p:stCondLst>
                                  <p:childTnLst>
                                    <p:anim calcmode="lin" valueType="num">
                                      <p:cBhvr additive="base">
                                        <p:cTn id="530" dur="3250"/>
                                        <p:tgtEl>
                                          <p:spTgt spid="135"/>
                                        </p:tgtEl>
                                        <p:attrNameLst>
                                          <p:attrName>ppt_x</p:attrName>
                                        </p:attrNameLst>
                                      </p:cBhvr>
                                      <p:tavLst>
                                        <p:tav tm="0">
                                          <p:val>
                                            <p:strVal val="ppt_x"/>
                                          </p:val>
                                        </p:tav>
                                        <p:tav tm="100000">
                                          <p:val>
                                            <p:strVal val="1+ppt_w/2"/>
                                          </p:val>
                                        </p:tav>
                                      </p:tavLst>
                                    </p:anim>
                                    <p:anim calcmode="lin" valueType="num">
                                      <p:cBhvr additive="base">
                                        <p:cTn id="531" dur="3250"/>
                                        <p:tgtEl>
                                          <p:spTgt spid="135"/>
                                        </p:tgtEl>
                                        <p:attrNameLst>
                                          <p:attrName>ppt_y</p:attrName>
                                        </p:attrNameLst>
                                      </p:cBhvr>
                                      <p:tavLst>
                                        <p:tav tm="0">
                                          <p:val>
                                            <p:strVal val="ppt_y"/>
                                          </p:val>
                                        </p:tav>
                                        <p:tav tm="100000">
                                          <p:val>
                                            <p:strVal val="ppt_y"/>
                                          </p:val>
                                        </p:tav>
                                      </p:tavLst>
                                    </p:anim>
                                    <p:set>
                                      <p:cBhvr>
                                        <p:cTn id="532" dur="1" fill="hold">
                                          <p:stCondLst>
                                            <p:cond delay="3249"/>
                                          </p:stCondLst>
                                        </p:cTn>
                                        <p:tgtEl>
                                          <p:spTgt spid="135"/>
                                        </p:tgtEl>
                                        <p:attrNameLst>
                                          <p:attrName>style.visibility</p:attrName>
                                        </p:attrNameLst>
                                      </p:cBhvr>
                                      <p:to>
                                        <p:strVal val="hidden"/>
                                      </p:to>
                                    </p:set>
                                  </p:childTnLst>
                                </p:cTn>
                              </p:par>
                              <p:par>
                                <p:cTn id="533" presetID="2" presetClass="exit" presetSubtype="2" fill="hold" nodeType="withEffect">
                                  <p:stCondLst>
                                    <p:cond delay="0"/>
                                  </p:stCondLst>
                                  <p:childTnLst>
                                    <p:anim calcmode="lin" valueType="num">
                                      <p:cBhvr additive="base">
                                        <p:cTn id="534" dur="3250"/>
                                        <p:tgtEl>
                                          <p:spTgt spid="136"/>
                                        </p:tgtEl>
                                        <p:attrNameLst>
                                          <p:attrName>ppt_x</p:attrName>
                                        </p:attrNameLst>
                                      </p:cBhvr>
                                      <p:tavLst>
                                        <p:tav tm="0">
                                          <p:val>
                                            <p:strVal val="ppt_x"/>
                                          </p:val>
                                        </p:tav>
                                        <p:tav tm="100000">
                                          <p:val>
                                            <p:strVal val="1+ppt_w/2"/>
                                          </p:val>
                                        </p:tav>
                                      </p:tavLst>
                                    </p:anim>
                                    <p:anim calcmode="lin" valueType="num">
                                      <p:cBhvr additive="base">
                                        <p:cTn id="535" dur="3250"/>
                                        <p:tgtEl>
                                          <p:spTgt spid="136"/>
                                        </p:tgtEl>
                                        <p:attrNameLst>
                                          <p:attrName>ppt_y</p:attrName>
                                        </p:attrNameLst>
                                      </p:cBhvr>
                                      <p:tavLst>
                                        <p:tav tm="0">
                                          <p:val>
                                            <p:strVal val="ppt_y"/>
                                          </p:val>
                                        </p:tav>
                                        <p:tav tm="100000">
                                          <p:val>
                                            <p:strVal val="ppt_y"/>
                                          </p:val>
                                        </p:tav>
                                      </p:tavLst>
                                    </p:anim>
                                    <p:set>
                                      <p:cBhvr>
                                        <p:cTn id="536" dur="1" fill="hold">
                                          <p:stCondLst>
                                            <p:cond delay="3249"/>
                                          </p:stCondLst>
                                        </p:cTn>
                                        <p:tgtEl>
                                          <p:spTgt spid="136"/>
                                        </p:tgtEl>
                                        <p:attrNameLst>
                                          <p:attrName>style.visibility</p:attrName>
                                        </p:attrNameLst>
                                      </p:cBhvr>
                                      <p:to>
                                        <p:strVal val="hidden"/>
                                      </p:to>
                                    </p:set>
                                  </p:childTnLst>
                                </p:cTn>
                              </p:par>
                              <p:par>
                                <p:cTn id="537" presetID="2" presetClass="exit" presetSubtype="2" fill="hold" nodeType="withEffect">
                                  <p:stCondLst>
                                    <p:cond delay="0"/>
                                  </p:stCondLst>
                                  <p:childTnLst>
                                    <p:anim calcmode="lin" valueType="num">
                                      <p:cBhvr additive="base">
                                        <p:cTn id="538" dur="3250"/>
                                        <p:tgtEl>
                                          <p:spTgt spid="137"/>
                                        </p:tgtEl>
                                        <p:attrNameLst>
                                          <p:attrName>ppt_x</p:attrName>
                                        </p:attrNameLst>
                                      </p:cBhvr>
                                      <p:tavLst>
                                        <p:tav tm="0">
                                          <p:val>
                                            <p:strVal val="ppt_x"/>
                                          </p:val>
                                        </p:tav>
                                        <p:tav tm="100000">
                                          <p:val>
                                            <p:strVal val="1+ppt_w/2"/>
                                          </p:val>
                                        </p:tav>
                                      </p:tavLst>
                                    </p:anim>
                                    <p:anim calcmode="lin" valueType="num">
                                      <p:cBhvr additive="base">
                                        <p:cTn id="539" dur="3250"/>
                                        <p:tgtEl>
                                          <p:spTgt spid="137"/>
                                        </p:tgtEl>
                                        <p:attrNameLst>
                                          <p:attrName>ppt_y</p:attrName>
                                        </p:attrNameLst>
                                      </p:cBhvr>
                                      <p:tavLst>
                                        <p:tav tm="0">
                                          <p:val>
                                            <p:strVal val="ppt_y"/>
                                          </p:val>
                                        </p:tav>
                                        <p:tav tm="100000">
                                          <p:val>
                                            <p:strVal val="ppt_y"/>
                                          </p:val>
                                        </p:tav>
                                      </p:tavLst>
                                    </p:anim>
                                    <p:set>
                                      <p:cBhvr>
                                        <p:cTn id="540" dur="1" fill="hold">
                                          <p:stCondLst>
                                            <p:cond delay="3249"/>
                                          </p:stCondLst>
                                        </p:cTn>
                                        <p:tgtEl>
                                          <p:spTgt spid="137"/>
                                        </p:tgtEl>
                                        <p:attrNameLst>
                                          <p:attrName>style.visibility</p:attrName>
                                        </p:attrNameLst>
                                      </p:cBhvr>
                                      <p:to>
                                        <p:strVal val="hidden"/>
                                      </p:to>
                                    </p:set>
                                  </p:childTnLst>
                                </p:cTn>
                              </p:par>
                              <p:par>
                                <p:cTn id="541" presetID="2" presetClass="exit" presetSubtype="2" fill="hold" nodeType="withEffect">
                                  <p:stCondLst>
                                    <p:cond delay="0"/>
                                  </p:stCondLst>
                                  <p:childTnLst>
                                    <p:anim calcmode="lin" valueType="num">
                                      <p:cBhvr additive="base">
                                        <p:cTn id="542" dur="3250"/>
                                        <p:tgtEl>
                                          <p:spTgt spid="138"/>
                                        </p:tgtEl>
                                        <p:attrNameLst>
                                          <p:attrName>ppt_x</p:attrName>
                                        </p:attrNameLst>
                                      </p:cBhvr>
                                      <p:tavLst>
                                        <p:tav tm="0">
                                          <p:val>
                                            <p:strVal val="ppt_x"/>
                                          </p:val>
                                        </p:tav>
                                        <p:tav tm="100000">
                                          <p:val>
                                            <p:strVal val="1+ppt_w/2"/>
                                          </p:val>
                                        </p:tav>
                                      </p:tavLst>
                                    </p:anim>
                                    <p:anim calcmode="lin" valueType="num">
                                      <p:cBhvr additive="base">
                                        <p:cTn id="543" dur="3250"/>
                                        <p:tgtEl>
                                          <p:spTgt spid="138"/>
                                        </p:tgtEl>
                                        <p:attrNameLst>
                                          <p:attrName>ppt_y</p:attrName>
                                        </p:attrNameLst>
                                      </p:cBhvr>
                                      <p:tavLst>
                                        <p:tav tm="0">
                                          <p:val>
                                            <p:strVal val="ppt_y"/>
                                          </p:val>
                                        </p:tav>
                                        <p:tav tm="100000">
                                          <p:val>
                                            <p:strVal val="ppt_y"/>
                                          </p:val>
                                        </p:tav>
                                      </p:tavLst>
                                    </p:anim>
                                    <p:set>
                                      <p:cBhvr>
                                        <p:cTn id="544" dur="1" fill="hold">
                                          <p:stCondLst>
                                            <p:cond delay="3249"/>
                                          </p:stCondLst>
                                        </p:cTn>
                                        <p:tgtEl>
                                          <p:spTgt spid="138"/>
                                        </p:tgtEl>
                                        <p:attrNameLst>
                                          <p:attrName>style.visibility</p:attrName>
                                        </p:attrNameLst>
                                      </p:cBhvr>
                                      <p:to>
                                        <p:strVal val="hidden"/>
                                      </p:to>
                                    </p:set>
                                  </p:childTnLst>
                                </p:cTn>
                              </p:par>
                              <p:par>
                                <p:cTn id="545" presetID="2" presetClass="exit" presetSubtype="2" fill="hold" nodeType="withEffect">
                                  <p:stCondLst>
                                    <p:cond delay="0"/>
                                  </p:stCondLst>
                                  <p:childTnLst>
                                    <p:anim calcmode="lin" valueType="num">
                                      <p:cBhvr additive="base">
                                        <p:cTn id="546" dur="3250"/>
                                        <p:tgtEl>
                                          <p:spTgt spid="139"/>
                                        </p:tgtEl>
                                        <p:attrNameLst>
                                          <p:attrName>ppt_x</p:attrName>
                                        </p:attrNameLst>
                                      </p:cBhvr>
                                      <p:tavLst>
                                        <p:tav tm="0">
                                          <p:val>
                                            <p:strVal val="ppt_x"/>
                                          </p:val>
                                        </p:tav>
                                        <p:tav tm="100000">
                                          <p:val>
                                            <p:strVal val="1+ppt_w/2"/>
                                          </p:val>
                                        </p:tav>
                                      </p:tavLst>
                                    </p:anim>
                                    <p:anim calcmode="lin" valueType="num">
                                      <p:cBhvr additive="base">
                                        <p:cTn id="547" dur="3250"/>
                                        <p:tgtEl>
                                          <p:spTgt spid="139"/>
                                        </p:tgtEl>
                                        <p:attrNameLst>
                                          <p:attrName>ppt_y</p:attrName>
                                        </p:attrNameLst>
                                      </p:cBhvr>
                                      <p:tavLst>
                                        <p:tav tm="0">
                                          <p:val>
                                            <p:strVal val="ppt_y"/>
                                          </p:val>
                                        </p:tav>
                                        <p:tav tm="100000">
                                          <p:val>
                                            <p:strVal val="ppt_y"/>
                                          </p:val>
                                        </p:tav>
                                      </p:tavLst>
                                    </p:anim>
                                    <p:set>
                                      <p:cBhvr>
                                        <p:cTn id="548" dur="1" fill="hold">
                                          <p:stCondLst>
                                            <p:cond delay="3249"/>
                                          </p:stCondLst>
                                        </p:cTn>
                                        <p:tgtEl>
                                          <p:spTgt spid="139"/>
                                        </p:tgtEl>
                                        <p:attrNameLst>
                                          <p:attrName>style.visibility</p:attrName>
                                        </p:attrNameLst>
                                      </p:cBhvr>
                                      <p:to>
                                        <p:strVal val="hidden"/>
                                      </p:to>
                                    </p:set>
                                  </p:childTnLst>
                                </p:cTn>
                              </p:par>
                              <p:par>
                                <p:cTn id="549" presetID="2" presetClass="exit" presetSubtype="2" fill="hold" nodeType="withEffect">
                                  <p:stCondLst>
                                    <p:cond delay="0"/>
                                  </p:stCondLst>
                                  <p:childTnLst>
                                    <p:anim calcmode="lin" valueType="num">
                                      <p:cBhvr additive="base">
                                        <p:cTn id="550" dur="3250"/>
                                        <p:tgtEl>
                                          <p:spTgt spid="140"/>
                                        </p:tgtEl>
                                        <p:attrNameLst>
                                          <p:attrName>ppt_x</p:attrName>
                                        </p:attrNameLst>
                                      </p:cBhvr>
                                      <p:tavLst>
                                        <p:tav tm="0">
                                          <p:val>
                                            <p:strVal val="ppt_x"/>
                                          </p:val>
                                        </p:tav>
                                        <p:tav tm="100000">
                                          <p:val>
                                            <p:strVal val="1+ppt_w/2"/>
                                          </p:val>
                                        </p:tav>
                                      </p:tavLst>
                                    </p:anim>
                                    <p:anim calcmode="lin" valueType="num">
                                      <p:cBhvr additive="base">
                                        <p:cTn id="551" dur="3250"/>
                                        <p:tgtEl>
                                          <p:spTgt spid="140"/>
                                        </p:tgtEl>
                                        <p:attrNameLst>
                                          <p:attrName>ppt_y</p:attrName>
                                        </p:attrNameLst>
                                      </p:cBhvr>
                                      <p:tavLst>
                                        <p:tav tm="0">
                                          <p:val>
                                            <p:strVal val="ppt_y"/>
                                          </p:val>
                                        </p:tav>
                                        <p:tav tm="100000">
                                          <p:val>
                                            <p:strVal val="ppt_y"/>
                                          </p:val>
                                        </p:tav>
                                      </p:tavLst>
                                    </p:anim>
                                    <p:set>
                                      <p:cBhvr>
                                        <p:cTn id="552" dur="1" fill="hold">
                                          <p:stCondLst>
                                            <p:cond delay="3249"/>
                                          </p:stCondLst>
                                        </p:cTn>
                                        <p:tgtEl>
                                          <p:spTgt spid="140"/>
                                        </p:tgtEl>
                                        <p:attrNameLst>
                                          <p:attrName>style.visibility</p:attrName>
                                        </p:attrNameLst>
                                      </p:cBhvr>
                                      <p:to>
                                        <p:strVal val="hidden"/>
                                      </p:to>
                                    </p:set>
                                  </p:childTnLst>
                                </p:cTn>
                              </p:par>
                              <p:par>
                                <p:cTn id="553" presetID="2" presetClass="exit" presetSubtype="2" fill="hold" nodeType="withEffect">
                                  <p:stCondLst>
                                    <p:cond delay="0"/>
                                  </p:stCondLst>
                                  <p:childTnLst>
                                    <p:anim calcmode="lin" valueType="num">
                                      <p:cBhvr additive="base">
                                        <p:cTn id="554" dur="3250"/>
                                        <p:tgtEl>
                                          <p:spTgt spid="141"/>
                                        </p:tgtEl>
                                        <p:attrNameLst>
                                          <p:attrName>ppt_x</p:attrName>
                                        </p:attrNameLst>
                                      </p:cBhvr>
                                      <p:tavLst>
                                        <p:tav tm="0">
                                          <p:val>
                                            <p:strVal val="ppt_x"/>
                                          </p:val>
                                        </p:tav>
                                        <p:tav tm="100000">
                                          <p:val>
                                            <p:strVal val="1+ppt_w/2"/>
                                          </p:val>
                                        </p:tav>
                                      </p:tavLst>
                                    </p:anim>
                                    <p:anim calcmode="lin" valueType="num">
                                      <p:cBhvr additive="base">
                                        <p:cTn id="555" dur="3250"/>
                                        <p:tgtEl>
                                          <p:spTgt spid="141"/>
                                        </p:tgtEl>
                                        <p:attrNameLst>
                                          <p:attrName>ppt_y</p:attrName>
                                        </p:attrNameLst>
                                      </p:cBhvr>
                                      <p:tavLst>
                                        <p:tav tm="0">
                                          <p:val>
                                            <p:strVal val="ppt_y"/>
                                          </p:val>
                                        </p:tav>
                                        <p:tav tm="100000">
                                          <p:val>
                                            <p:strVal val="ppt_y"/>
                                          </p:val>
                                        </p:tav>
                                      </p:tavLst>
                                    </p:anim>
                                    <p:set>
                                      <p:cBhvr>
                                        <p:cTn id="556" dur="1" fill="hold">
                                          <p:stCondLst>
                                            <p:cond delay="3249"/>
                                          </p:stCondLst>
                                        </p:cTn>
                                        <p:tgtEl>
                                          <p:spTgt spid="141"/>
                                        </p:tgtEl>
                                        <p:attrNameLst>
                                          <p:attrName>style.visibility</p:attrName>
                                        </p:attrNameLst>
                                      </p:cBhvr>
                                      <p:to>
                                        <p:strVal val="hidden"/>
                                      </p:to>
                                    </p:set>
                                  </p:childTnLst>
                                </p:cTn>
                              </p:par>
                              <p:par>
                                <p:cTn id="557" presetID="2" presetClass="exit" presetSubtype="2" fill="hold" nodeType="withEffect">
                                  <p:stCondLst>
                                    <p:cond delay="0"/>
                                  </p:stCondLst>
                                  <p:childTnLst>
                                    <p:anim calcmode="lin" valueType="num">
                                      <p:cBhvr additive="base">
                                        <p:cTn id="558" dur="3250"/>
                                        <p:tgtEl>
                                          <p:spTgt spid="142"/>
                                        </p:tgtEl>
                                        <p:attrNameLst>
                                          <p:attrName>ppt_x</p:attrName>
                                        </p:attrNameLst>
                                      </p:cBhvr>
                                      <p:tavLst>
                                        <p:tav tm="0">
                                          <p:val>
                                            <p:strVal val="ppt_x"/>
                                          </p:val>
                                        </p:tav>
                                        <p:tav tm="100000">
                                          <p:val>
                                            <p:strVal val="1+ppt_w/2"/>
                                          </p:val>
                                        </p:tav>
                                      </p:tavLst>
                                    </p:anim>
                                    <p:anim calcmode="lin" valueType="num">
                                      <p:cBhvr additive="base">
                                        <p:cTn id="559" dur="3250"/>
                                        <p:tgtEl>
                                          <p:spTgt spid="142"/>
                                        </p:tgtEl>
                                        <p:attrNameLst>
                                          <p:attrName>ppt_y</p:attrName>
                                        </p:attrNameLst>
                                      </p:cBhvr>
                                      <p:tavLst>
                                        <p:tav tm="0">
                                          <p:val>
                                            <p:strVal val="ppt_y"/>
                                          </p:val>
                                        </p:tav>
                                        <p:tav tm="100000">
                                          <p:val>
                                            <p:strVal val="ppt_y"/>
                                          </p:val>
                                        </p:tav>
                                      </p:tavLst>
                                    </p:anim>
                                    <p:set>
                                      <p:cBhvr>
                                        <p:cTn id="560" dur="1" fill="hold">
                                          <p:stCondLst>
                                            <p:cond delay="3249"/>
                                          </p:stCondLst>
                                        </p:cTn>
                                        <p:tgtEl>
                                          <p:spTgt spid="142"/>
                                        </p:tgtEl>
                                        <p:attrNameLst>
                                          <p:attrName>style.visibility</p:attrName>
                                        </p:attrNameLst>
                                      </p:cBhvr>
                                      <p:to>
                                        <p:strVal val="hidden"/>
                                      </p:to>
                                    </p:set>
                                  </p:childTnLst>
                                </p:cTn>
                              </p:par>
                              <p:par>
                                <p:cTn id="561" presetID="2" presetClass="exit" presetSubtype="2" fill="hold" nodeType="withEffect">
                                  <p:stCondLst>
                                    <p:cond delay="0"/>
                                  </p:stCondLst>
                                  <p:childTnLst>
                                    <p:anim calcmode="lin" valueType="num">
                                      <p:cBhvr additive="base">
                                        <p:cTn id="562" dur="3250"/>
                                        <p:tgtEl>
                                          <p:spTgt spid="143"/>
                                        </p:tgtEl>
                                        <p:attrNameLst>
                                          <p:attrName>ppt_x</p:attrName>
                                        </p:attrNameLst>
                                      </p:cBhvr>
                                      <p:tavLst>
                                        <p:tav tm="0">
                                          <p:val>
                                            <p:strVal val="ppt_x"/>
                                          </p:val>
                                        </p:tav>
                                        <p:tav tm="100000">
                                          <p:val>
                                            <p:strVal val="1+ppt_w/2"/>
                                          </p:val>
                                        </p:tav>
                                      </p:tavLst>
                                    </p:anim>
                                    <p:anim calcmode="lin" valueType="num">
                                      <p:cBhvr additive="base">
                                        <p:cTn id="563" dur="3250"/>
                                        <p:tgtEl>
                                          <p:spTgt spid="143"/>
                                        </p:tgtEl>
                                        <p:attrNameLst>
                                          <p:attrName>ppt_y</p:attrName>
                                        </p:attrNameLst>
                                      </p:cBhvr>
                                      <p:tavLst>
                                        <p:tav tm="0">
                                          <p:val>
                                            <p:strVal val="ppt_y"/>
                                          </p:val>
                                        </p:tav>
                                        <p:tav tm="100000">
                                          <p:val>
                                            <p:strVal val="ppt_y"/>
                                          </p:val>
                                        </p:tav>
                                      </p:tavLst>
                                    </p:anim>
                                    <p:set>
                                      <p:cBhvr>
                                        <p:cTn id="564" dur="1" fill="hold">
                                          <p:stCondLst>
                                            <p:cond delay="3249"/>
                                          </p:stCondLst>
                                        </p:cTn>
                                        <p:tgtEl>
                                          <p:spTgt spid="143"/>
                                        </p:tgtEl>
                                        <p:attrNameLst>
                                          <p:attrName>style.visibility</p:attrName>
                                        </p:attrNameLst>
                                      </p:cBhvr>
                                      <p:to>
                                        <p:strVal val="hidden"/>
                                      </p:to>
                                    </p:set>
                                  </p:childTnLst>
                                </p:cTn>
                              </p:par>
                              <p:par>
                                <p:cTn id="565" presetID="2" presetClass="exit" presetSubtype="2" fill="hold" nodeType="withEffect">
                                  <p:stCondLst>
                                    <p:cond delay="0"/>
                                  </p:stCondLst>
                                  <p:childTnLst>
                                    <p:anim calcmode="lin" valueType="num">
                                      <p:cBhvr additive="base">
                                        <p:cTn id="566" dur="3250"/>
                                        <p:tgtEl>
                                          <p:spTgt spid="144"/>
                                        </p:tgtEl>
                                        <p:attrNameLst>
                                          <p:attrName>ppt_x</p:attrName>
                                        </p:attrNameLst>
                                      </p:cBhvr>
                                      <p:tavLst>
                                        <p:tav tm="0">
                                          <p:val>
                                            <p:strVal val="ppt_x"/>
                                          </p:val>
                                        </p:tav>
                                        <p:tav tm="100000">
                                          <p:val>
                                            <p:strVal val="1+ppt_w/2"/>
                                          </p:val>
                                        </p:tav>
                                      </p:tavLst>
                                    </p:anim>
                                    <p:anim calcmode="lin" valueType="num">
                                      <p:cBhvr additive="base">
                                        <p:cTn id="567" dur="3250"/>
                                        <p:tgtEl>
                                          <p:spTgt spid="144"/>
                                        </p:tgtEl>
                                        <p:attrNameLst>
                                          <p:attrName>ppt_y</p:attrName>
                                        </p:attrNameLst>
                                      </p:cBhvr>
                                      <p:tavLst>
                                        <p:tav tm="0">
                                          <p:val>
                                            <p:strVal val="ppt_y"/>
                                          </p:val>
                                        </p:tav>
                                        <p:tav tm="100000">
                                          <p:val>
                                            <p:strVal val="ppt_y"/>
                                          </p:val>
                                        </p:tav>
                                      </p:tavLst>
                                    </p:anim>
                                    <p:set>
                                      <p:cBhvr>
                                        <p:cTn id="568" dur="1" fill="hold">
                                          <p:stCondLst>
                                            <p:cond delay="3249"/>
                                          </p:stCondLst>
                                        </p:cTn>
                                        <p:tgtEl>
                                          <p:spTgt spid="144"/>
                                        </p:tgtEl>
                                        <p:attrNameLst>
                                          <p:attrName>style.visibility</p:attrName>
                                        </p:attrNameLst>
                                      </p:cBhvr>
                                      <p:to>
                                        <p:strVal val="hidden"/>
                                      </p:to>
                                    </p:set>
                                  </p:childTnLst>
                                </p:cTn>
                              </p:par>
                              <p:par>
                                <p:cTn id="569" presetID="2" presetClass="exit" presetSubtype="2" fill="hold" nodeType="withEffect">
                                  <p:stCondLst>
                                    <p:cond delay="0"/>
                                  </p:stCondLst>
                                  <p:childTnLst>
                                    <p:anim calcmode="lin" valueType="num">
                                      <p:cBhvr additive="base">
                                        <p:cTn id="570" dur="3250"/>
                                        <p:tgtEl>
                                          <p:spTgt spid="145"/>
                                        </p:tgtEl>
                                        <p:attrNameLst>
                                          <p:attrName>ppt_x</p:attrName>
                                        </p:attrNameLst>
                                      </p:cBhvr>
                                      <p:tavLst>
                                        <p:tav tm="0">
                                          <p:val>
                                            <p:strVal val="ppt_x"/>
                                          </p:val>
                                        </p:tav>
                                        <p:tav tm="100000">
                                          <p:val>
                                            <p:strVal val="1+ppt_w/2"/>
                                          </p:val>
                                        </p:tav>
                                      </p:tavLst>
                                    </p:anim>
                                    <p:anim calcmode="lin" valueType="num">
                                      <p:cBhvr additive="base">
                                        <p:cTn id="571" dur="3250"/>
                                        <p:tgtEl>
                                          <p:spTgt spid="145"/>
                                        </p:tgtEl>
                                        <p:attrNameLst>
                                          <p:attrName>ppt_y</p:attrName>
                                        </p:attrNameLst>
                                      </p:cBhvr>
                                      <p:tavLst>
                                        <p:tav tm="0">
                                          <p:val>
                                            <p:strVal val="ppt_y"/>
                                          </p:val>
                                        </p:tav>
                                        <p:tav tm="100000">
                                          <p:val>
                                            <p:strVal val="ppt_y"/>
                                          </p:val>
                                        </p:tav>
                                      </p:tavLst>
                                    </p:anim>
                                    <p:set>
                                      <p:cBhvr>
                                        <p:cTn id="572" dur="1" fill="hold">
                                          <p:stCondLst>
                                            <p:cond delay="3249"/>
                                          </p:stCondLst>
                                        </p:cTn>
                                        <p:tgtEl>
                                          <p:spTgt spid="145"/>
                                        </p:tgtEl>
                                        <p:attrNameLst>
                                          <p:attrName>style.visibility</p:attrName>
                                        </p:attrNameLst>
                                      </p:cBhvr>
                                      <p:to>
                                        <p:strVal val="hidden"/>
                                      </p:to>
                                    </p:set>
                                  </p:childTnLst>
                                </p:cTn>
                              </p:par>
                              <p:par>
                                <p:cTn id="573" presetID="2" presetClass="exit" presetSubtype="2" fill="hold" nodeType="withEffect">
                                  <p:stCondLst>
                                    <p:cond delay="0"/>
                                  </p:stCondLst>
                                  <p:childTnLst>
                                    <p:anim calcmode="lin" valueType="num">
                                      <p:cBhvr additive="base">
                                        <p:cTn id="574" dur="3250"/>
                                        <p:tgtEl>
                                          <p:spTgt spid="146"/>
                                        </p:tgtEl>
                                        <p:attrNameLst>
                                          <p:attrName>ppt_x</p:attrName>
                                        </p:attrNameLst>
                                      </p:cBhvr>
                                      <p:tavLst>
                                        <p:tav tm="0">
                                          <p:val>
                                            <p:strVal val="ppt_x"/>
                                          </p:val>
                                        </p:tav>
                                        <p:tav tm="100000">
                                          <p:val>
                                            <p:strVal val="1+ppt_w/2"/>
                                          </p:val>
                                        </p:tav>
                                      </p:tavLst>
                                    </p:anim>
                                    <p:anim calcmode="lin" valueType="num">
                                      <p:cBhvr additive="base">
                                        <p:cTn id="575" dur="3250"/>
                                        <p:tgtEl>
                                          <p:spTgt spid="146"/>
                                        </p:tgtEl>
                                        <p:attrNameLst>
                                          <p:attrName>ppt_y</p:attrName>
                                        </p:attrNameLst>
                                      </p:cBhvr>
                                      <p:tavLst>
                                        <p:tav tm="0">
                                          <p:val>
                                            <p:strVal val="ppt_y"/>
                                          </p:val>
                                        </p:tav>
                                        <p:tav tm="100000">
                                          <p:val>
                                            <p:strVal val="ppt_y"/>
                                          </p:val>
                                        </p:tav>
                                      </p:tavLst>
                                    </p:anim>
                                    <p:set>
                                      <p:cBhvr>
                                        <p:cTn id="576" dur="1" fill="hold">
                                          <p:stCondLst>
                                            <p:cond delay="3249"/>
                                          </p:stCondLst>
                                        </p:cTn>
                                        <p:tgtEl>
                                          <p:spTgt spid="146"/>
                                        </p:tgtEl>
                                        <p:attrNameLst>
                                          <p:attrName>style.visibility</p:attrName>
                                        </p:attrNameLst>
                                      </p:cBhvr>
                                      <p:to>
                                        <p:strVal val="hidden"/>
                                      </p:to>
                                    </p:set>
                                  </p:childTnLst>
                                </p:cTn>
                              </p:par>
                              <p:par>
                                <p:cTn id="577" presetID="2" presetClass="exit" presetSubtype="2" fill="hold" nodeType="withEffect">
                                  <p:stCondLst>
                                    <p:cond delay="0"/>
                                  </p:stCondLst>
                                  <p:childTnLst>
                                    <p:anim calcmode="lin" valueType="num">
                                      <p:cBhvr additive="base">
                                        <p:cTn id="578" dur="3250"/>
                                        <p:tgtEl>
                                          <p:spTgt spid="147"/>
                                        </p:tgtEl>
                                        <p:attrNameLst>
                                          <p:attrName>ppt_x</p:attrName>
                                        </p:attrNameLst>
                                      </p:cBhvr>
                                      <p:tavLst>
                                        <p:tav tm="0">
                                          <p:val>
                                            <p:strVal val="ppt_x"/>
                                          </p:val>
                                        </p:tav>
                                        <p:tav tm="100000">
                                          <p:val>
                                            <p:strVal val="1+ppt_w/2"/>
                                          </p:val>
                                        </p:tav>
                                      </p:tavLst>
                                    </p:anim>
                                    <p:anim calcmode="lin" valueType="num">
                                      <p:cBhvr additive="base">
                                        <p:cTn id="579" dur="3250"/>
                                        <p:tgtEl>
                                          <p:spTgt spid="147"/>
                                        </p:tgtEl>
                                        <p:attrNameLst>
                                          <p:attrName>ppt_y</p:attrName>
                                        </p:attrNameLst>
                                      </p:cBhvr>
                                      <p:tavLst>
                                        <p:tav tm="0">
                                          <p:val>
                                            <p:strVal val="ppt_y"/>
                                          </p:val>
                                        </p:tav>
                                        <p:tav tm="100000">
                                          <p:val>
                                            <p:strVal val="ppt_y"/>
                                          </p:val>
                                        </p:tav>
                                      </p:tavLst>
                                    </p:anim>
                                    <p:set>
                                      <p:cBhvr>
                                        <p:cTn id="580" dur="1" fill="hold">
                                          <p:stCondLst>
                                            <p:cond delay="3249"/>
                                          </p:stCondLst>
                                        </p:cTn>
                                        <p:tgtEl>
                                          <p:spTgt spid="147"/>
                                        </p:tgtEl>
                                        <p:attrNameLst>
                                          <p:attrName>style.visibility</p:attrName>
                                        </p:attrNameLst>
                                      </p:cBhvr>
                                      <p:to>
                                        <p:strVal val="hidden"/>
                                      </p:to>
                                    </p:set>
                                  </p:childTnLst>
                                </p:cTn>
                              </p:par>
                              <p:par>
                                <p:cTn id="581" presetID="2" presetClass="exit" presetSubtype="2" fill="hold" nodeType="withEffect">
                                  <p:stCondLst>
                                    <p:cond delay="0"/>
                                  </p:stCondLst>
                                  <p:childTnLst>
                                    <p:anim calcmode="lin" valueType="num">
                                      <p:cBhvr additive="base">
                                        <p:cTn id="582" dur="3250"/>
                                        <p:tgtEl>
                                          <p:spTgt spid="148"/>
                                        </p:tgtEl>
                                        <p:attrNameLst>
                                          <p:attrName>ppt_x</p:attrName>
                                        </p:attrNameLst>
                                      </p:cBhvr>
                                      <p:tavLst>
                                        <p:tav tm="0">
                                          <p:val>
                                            <p:strVal val="ppt_x"/>
                                          </p:val>
                                        </p:tav>
                                        <p:tav tm="100000">
                                          <p:val>
                                            <p:strVal val="1+ppt_w/2"/>
                                          </p:val>
                                        </p:tav>
                                      </p:tavLst>
                                    </p:anim>
                                    <p:anim calcmode="lin" valueType="num">
                                      <p:cBhvr additive="base">
                                        <p:cTn id="583" dur="3250"/>
                                        <p:tgtEl>
                                          <p:spTgt spid="148"/>
                                        </p:tgtEl>
                                        <p:attrNameLst>
                                          <p:attrName>ppt_y</p:attrName>
                                        </p:attrNameLst>
                                      </p:cBhvr>
                                      <p:tavLst>
                                        <p:tav tm="0">
                                          <p:val>
                                            <p:strVal val="ppt_y"/>
                                          </p:val>
                                        </p:tav>
                                        <p:tav tm="100000">
                                          <p:val>
                                            <p:strVal val="ppt_y"/>
                                          </p:val>
                                        </p:tav>
                                      </p:tavLst>
                                    </p:anim>
                                    <p:set>
                                      <p:cBhvr>
                                        <p:cTn id="584" dur="1" fill="hold">
                                          <p:stCondLst>
                                            <p:cond delay="3249"/>
                                          </p:stCondLst>
                                        </p:cTn>
                                        <p:tgtEl>
                                          <p:spTgt spid="148"/>
                                        </p:tgtEl>
                                        <p:attrNameLst>
                                          <p:attrName>style.visibility</p:attrName>
                                        </p:attrNameLst>
                                      </p:cBhvr>
                                      <p:to>
                                        <p:strVal val="hidden"/>
                                      </p:to>
                                    </p:set>
                                  </p:childTnLst>
                                </p:cTn>
                              </p:par>
                              <p:par>
                                <p:cTn id="585" presetID="2" presetClass="exit" presetSubtype="2" fill="hold" nodeType="withEffect">
                                  <p:stCondLst>
                                    <p:cond delay="0"/>
                                  </p:stCondLst>
                                  <p:childTnLst>
                                    <p:anim calcmode="lin" valueType="num">
                                      <p:cBhvr additive="base">
                                        <p:cTn id="586" dur="3250"/>
                                        <p:tgtEl>
                                          <p:spTgt spid="149"/>
                                        </p:tgtEl>
                                        <p:attrNameLst>
                                          <p:attrName>ppt_x</p:attrName>
                                        </p:attrNameLst>
                                      </p:cBhvr>
                                      <p:tavLst>
                                        <p:tav tm="0">
                                          <p:val>
                                            <p:strVal val="ppt_x"/>
                                          </p:val>
                                        </p:tav>
                                        <p:tav tm="100000">
                                          <p:val>
                                            <p:strVal val="1+ppt_w/2"/>
                                          </p:val>
                                        </p:tav>
                                      </p:tavLst>
                                    </p:anim>
                                    <p:anim calcmode="lin" valueType="num">
                                      <p:cBhvr additive="base">
                                        <p:cTn id="587" dur="3250"/>
                                        <p:tgtEl>
                                          <p:spTgt spid="149"/>
                                        </p:tgtEl>
                                        <p:attrNameLst>
                                          <p:attrName>ppt_y</p:attrName>
                                        </p:attrNameLst>
                                      </p:cBhvr>
                                      <p:tavLst>
                                        <p:tav tm="0">
                                          <p:val>
                                            <p:strVal val="ppt_y"/>
                                          </p:val>
                                        </p:tav>
                                        <p:tav tm="100000">
                                          <p:val>
                                            <p:strVal val="ppt_y"/>
                                          </p:val>
                                        </p:tav>
                                      </p:tavLst>
                                    </p:anim>
                                    <p:set>
                                      <p:cBhvr>
                                        <p:cTn id="588" dur="1" fill="hold">
                                          <p:stCondLst>
                                            <p:cond delay="3249"/>
                                          </p:stCondLst>
                                        </p:cTn>
                                        <p:tgtEl>
                                          <p:spTgt spid="149"/>
                                        </p:tgtEl>
                                        <p:attrNameLst>
                                          <p:attrName>style.visibility</p:attrName>
                                        </p:attrNameLst>
                                      </p:cBhvr>
                                      <p:to>
                                        <p:strVal val="hidden"/>
                                      </p:to>
                                    </p:set>
                                  </p:childTnLst>
                                </p:cTn>
                              </p:par>
                              <p:par>
                                <p:cTn id="589" presetID="2" presetClass="exit" presetSubtype="2" fill="hold" nodeType="withEffect">
                                  <p:stCondLst>
                                    <p:cond delay="0"/>
                                  </p:stCondLst>
                                  <p:childTnLst>
                                    <p:anim calcmode="lin" valueType="num">
                                      <p:cBhvr additive="base">
                                        <p:cTn id="590" dur="3250"/>
                                        <p:tgtEl>
                                          <p:spTgt spid="150"/>
                                        </p:tgtEl>
                                        <p:attrNameLst>
                                          <p:attrName>ppt_x</p:attrName>
                                        </p:attrNameLst>
                                      </p:cBhvr>
                                      <p:tavLst>
                                        <p:tav tm="0">
                                          <p:val>
                                            <p:strVal val="ppt_x"/>
                                          </p:val>
                                        </p:tav>
                                        <p:tav tm="100000">
                                          <p:val>
                                            <p:strVal val="1+ppt_w/2"/>
                                          </p:val>
                                        </p:tav>
                                      </p:tavLst>
                                    </p:anim>
                                    <p:anim calcmode="lin" valueType="num">
                                      <p:cBhvr additive="base">
                                        <p:cTn id="591" dur="3250"/>
                                        <p:tgtEl>
                                          <p:spTgt spid="150"/>
                                        </p:tgtEl>
                                        <p:attrNameLst>
                                          <p:attrName>ppt_y</p:attrName>
                                        </p:attrNameLst>
                                      </p:cBhvr>
                                      <p:tavLst>
                                        <p:tav tm="0">
                                          <p:val>
                                            <p:strVal val="ppt_y"/>
                                          </p:val>
                                        </p:tav>
                                        <p:tav tm="100000">
                                          <p:val>
                                            <p:strVal val="ppt_y"/>
                                          </p:val>
                                        </p:tav>
                                      </p:tavLst>
                                    </p:anim>
                                    <p:set>
                                      <p:cBhvr>
                                        <p:cTn id="592" dur="1" fill="hold">
                                          <p:stCondLst>
                                            <p:cond delay="3249"/>
                                          </p:stCondLst>
                                        </p:cTn>
                                        <p:tgtEl>
                                          <p:spTgt spid="150"/>
                                        </p:tgtEl>
                                        <p:attrNameLst>
                                          <p:attrName>style.visibility</p:attrName>
                                        </p:attrNameLst>
                                      </p:cBhvr>
                                      <p:to>
                                        <p:strVal val="hidden"/>
                                      </p:to>
                                    </p:set>
                                  </p:childTnLst>
                                </p:cTn>
                              </p:par>
                              <p:par>
                                <p:cTn id="593" presetID="2" presetClass="exit" presetSubtype="2" fill="hold" nodeType="withEffect">
                                  <p:stCondLst>
                                    <p:cond delay="0"/>
                                  </p:stCondLst>
                                  <p:childTnLst>
                                    <p:anim calcmode="lin" valueType="num">
                                      <p:cBhvr additive="base">
                                        <p:cTn id="594" dur="3250"/>
                                        <p:tgtEl>
                                          <p:spTgt spid="151"/>
                                        </p:tgtEl>
                                        <p:attrNameLst>
                                          <p:attrName>ppt_x</p:attrName>
                                        </p:attrNameLst>
                                      </p:cBhvr>
                                      <p:tavLst>
                                        <p:tav tm="0">
                                          <p:val>
                                            <p:strVal val="ppt_x"/>
                                          </p:val>
                                        </p:tav>
                                        <p:tav tm="100000">
                                          <p:val>
                                            <p:strVal val="1+ppt_w/2"/>
                                          </p:val>
                                        </p:tav>
                                      </p:tavLst>
                                    </p:anim>
                                    <p:anim calcmode="lin" valueType="num">
                                      <p:cBhvr additive="base">
                                        <p:cTn id="595" dur="3250"/>
                                        <p:tgtEl>
                                          <p:spTgt spid="151"/>
                                        </p:tgtEl>
                                        <p:attrNameLst>
                                          <p:attrName>ppt_y</p:attrName>
                                        </p:attrNameLst>
                                      </p:cBhvr>
                                      <p:tavLst>
                                        <p:tav tm="0">
                                          <p:val>
                                            <p:strVal val="ppt_y"/>
                                          </p:val>
                                        </p:tav>
                                        <p:tav tm="100000">
                                          <p:val>
                                            <p:strVal val="ppt_y"/>
                                          </p:val>
                                        </p:tav>
                                      </p:tavLst>
                                    </p:anim>
                                    <p:set>
                                      <p:cBhvr>
                                        <p:cTn id="596" dur="1" fill="hold">
                                          <p:stCondLst>
                                            <p:cond delay="3249"/>
                                          </p:stCondLst>
                                        </p:cTn>
                                        <p:tgtEl>
                                          <p:spTgt spid="151"/>
                                        </p:tgtEl>
                                        <p:attrNameLst>
                                          <p:attrName>style.visibility</p:attrName>
                                        </p:attrNameLst>
                                      </p:cBhvr>
                                      <p:to>
                                        <p:strVal val="hidden"/>
                                      </p:to>
                                    </p:set>
                                  </p:childTnLst>
                                </p:cTn>
                              </p:par>
                              <p:par>
                                <p:cTn id="597" presetID="2" presetClass="exit" presetSubtype="2" fill="hold" nodeType="withEffect">
                                  <p:stCondLst>
                                    <p:cond delay="0"/>
                                  </p:stCondLst>
                                  <p:childTnLst>
                                    <p:anim calcmode="lin" valueType="num">
                                      <p:cBhvr additive="base">
                                        <p:cTn id="598" dur="3250"/>
                                        <p:tgtEl>
                                          <p:spTgt spid="152"/>
                                        </p:tgtEl>
                                        <p:attrNameLst>
                                          <p:attrName>ppt_x</p:attrName>
                                        </p:attrNameLst>
                                      </p:cBhvr>
                                      <p:tavLst>
                                        <p:tav tm="0">
                                          <p:val>
                                            <p:strVal val="ppt_x"/>
                                          </p:val>
                                        </p:tav>
                                        <p:tav tm="100000">
                                          <p:val>
                                            <p:strVal val="1+ppt_w/2"/>
                                          </p:val>
                                        </p:tav>
                                      </p:tavLst>
                                    </p:anim>
                                    <p:anim calcmode="lin" valueType="num">
                                      <p:cBhvr additive="base">
                                        <p:cTn id="599" dur="3250"/>
                                        <p:tgtEl>
                                          <p:spTgt spid="152"/>
                                        </p:tgtEl>
                                        <p:attrNameLst>
                                          <p:attrName>ppt_y</p:attrName>
                                        </p:attrNameLst>
                                      </p:cBhvr>
                                      <p:tavLst>
                                        <p:tav tm="0">
                                          <p:val>
                                            <p:strVal val="ppt_y"/>
                                          </p:val>
                                        </p:tav>
                                        <p:tav tm="100000">
                                          <p:val>
                                            <p:strVal val="ppt_y"/>
                                          </p:val>
                                        </p:tav>
                                      </p:tavLst>
                                    </p:anim>
                                    <p:set>
                                      <p:cBhvr>
                                        <p:cTn id="600" dur="1" fill="hold">
                                          <p:stCondLst>
                                            <p:cond delay="3249"/>
                                          </p:stCondLst>
                                        </p:cTn>
                                        <p:tgtEl>
                                          <p:spTgt spid="152"/>
                                        </p:tgtEl>
                                        <p:attrNameLst>
                                          <p:attrName>style.visibility</p:attrName>
                                        </p:attrNameLst>
                                      </p:cBhvr>
                                      <p:to>
                                        <p:strVal val="hidden"/>
                                      </p:to>
                                    </p:set>
                                  </p:childTnLst>
                                </p:cTn>
                              </p:par>
                              <p:par>
                                <p:cTn id="601" presetID="2" presetClass="exit" presetSubtype="2" fill="hold" nodeType="withEffect">
                                  <p:stCondLst>
                                    <p:cond delay="0"/>
                                  </p:stCondLst>
                                  <p:childTnLst>
                                    <p:anim calcmode="lin" valueType="num">
                                      <p:cBhvr additive="base">
                                        <p:cTn id="602" dur="3250"/>
                                        <p:tgtEl>
                                          <p:spTgt spid="153"/>
                                        </p:tgtEl>
                                        <p:attrNameLst>
                                          <p:attrName>ppt_x</p:attrName>
                                        </p:attrNameLst>
                                      </p:cBhvr>
                                      <p:tavLst>
                                        <p:tav tm="0">
                                          <p:val>
                                            <p:strVal val="ppt_x"/>
                                          </p:val>
                                        </p:tav>
                                        <p:tav tm="100000">
                                          <p:val>
                                            <p:strVal val="1+ppt_w/2"/>
                                          </p:val>
                                        </p:tav>
                                      </p:tavLst>
                                    </p:anim>
                                    <p:anim calcmode="lin" valueType="num">
                                      <p:cBhvr additive="base">
                                        <p:cTn id="603" dur="3250"/>
                                        <p:tgtEl>
                                          <p:spTgt spid="153"/>
                                        </p:tgtEl>
                                        <p:attrNameLst>
                                          <p:attrName>ppt_y</p:attrName>
                                        </p:attrNameLst>
                                      </p:cBhvr>
                                      <p:tavLst>
                                        <p:tav tm="0">
                                          <p:val>
                                            <p:strVal val="ppt_y"/>
                                          </p:val>
                                        </p:tav>
                                        <p:tav tm="100000">
                                          <p:val>
                                            <p:strVal val="ppt_y"/>
                                          </p:val>
                                        </p:tav>
                                      </p:tavLst>
                                    </p:anim>
                                    <p:set>
                                      <p:cBhvr>
                                        <p:cTn id="604" dur="1" fill="hold">
                                          <p:stCondLst>
                                            <p:cond delay="3249"/>
                                          </p:stCondLst>
                                        </p:cTn>
                                        <p:tgtEl>
                                          <p:spTgt spid="153"/>
                                        </p:tgtEl>
                                        <p:attrNameLst>
                                          <p:attrName>style.visibility</p:attrName>
                                        </p:attrNameLst>
                                      </p:cBhvr>
                                      <p:to>
                                        <p:strVal val="hidden"/>
                                      </p:to>
                                    </p:set>
                                  </p:childTnLst>
                                </p:cTn>
                              </p:par>
                              <p:par>
                                <p:cTn id="605" presetID="2" presetClass="entr" presetSubtype="2" fill="hold" nodeType="withEffect">
                                  <p:stCondLst>
                                    <p:cond delay="0"/>
                                  </p:stCondLst>
                                  <p:childTnLst>
                                    <p:set>
                                      <p:cBhvr>
                                        <p:cTn id="606" dur="1" fill="hold">
                                          <p:stCondLst>
                                            <p:cond delay="0"/>
                                          </p:stCondLst>
                                        </p:cTn>
                                        <p:tgtEl>
                                          <p:spTgt spid="215"/>
                                        </p:tgtEl>
                                        <p:attrNameLst>
                                          <p:attrName>style.visibility</p:attrName>
                                        </p:attrNameLst>
                                      </p:cBhvr>
                                      <p:to>
                                        <p:strVal val="visible"/>
                                      </p:to>
                                    </p:set>
                                    <p:anim calcmode="lin" valueType="num">
                                      <p:cBhvr additive="base">
                                        <p:cTn id="607" dur="2500" fill="hold"/>
                                        <p:tgtEl>
                                          <p:spTgt spid="215"/>
                                        </p:tgtEl>
                                        <p:attrNameLst>
                                          <p:attrName>ppt_x</p:attrName>
                                        </p:attrNameLst>
                                      </p:cBhvr>
                                      <p:tavLst>
                                        <p:tav tm="0">
                                          <p:val>
                                            <p:strVal val="1+#ppt_w/2"/>
                                          </p:val>
                                        </p:tav>
                                        <p:tav tm="100000">
                                          <p:val>
                                            <p:strVal val="#ppt_x"/>
                                          </p:val>
                                        </p:tav>
                                      </p:tavLst>
                                    </p:anim>
                                    <p:anim calcmode="lin" valueType="num">
                                      <p:cBhvr additive="base">
                                        <p:cTn id="608" dur="2500" fill="hold"/>
                                        <p:tgtEl>
                                          <p:spTgt spid="215"/>
                                        </p:tgtEl>
                                        <p:attrNameLst>
                                          <p:attrName>ppt_y</p:attrName>
                                        </p:attrNameLst>
                                      </p:cBhvr>
                                      <p:tavLst>
                                        <p:tav tm="0">
                                          <p:val>
                                            <p:strVal val="#ppt_y"/>
                                          </p:val>
                                        </p:tav>
                                        <p:tav tm="100000">
                                          <p:val>
                                            <p:strVal val="#ppt_y"/>
                                          </p:val>
                                        </p:tav>
                                      </p:tavLst>
                                    </p:anim>
                                  </p:childTnLst>
                                </p:cTn>
                              </p:par>
                              <p:par>
                                <p:cTn id="609" presetID="2" presetClass="entr" presetSubtype="2" fill="hold" nodeType="withEffect">
                                  <p:stCondLst>
                                    <p:cond delay="0"/>
                                  </p:stCondLst>
                                  <p:childTnLst>
                                    <p:set>
                                      <p:cBhvr>
                                        <p:cTn id="610" dur="1" fill="hold">
                                          <p:stCondLst>
                                            <p:cond delay="0"/>
                                          </p:stCondLst>
                                        </p:cTn>
                                        <p:tgtEl>
                                          <p:spTgt spid="216"/>
                                        </p:tgtEl>
                                        <p:attrNameLst>
                                          <p:attrName>style.visibility</p:attrName>
                                        </p:attrNameLst>
                                      </p:cBhvr>
                                      <p:to>
                                        <p:strVal val="visible"/>
                                      </p:to>
                                    </p:set>
                                    <p:anim calcmode="lin" valueType="num">
                                      <p:cBhvr additive="base">
                                        <p:cTn id="611" dur="2500" fill="hold"/>
                                        <p:tgtEl>
                                          <p:spTgt spid="216"/>
                                        </p:tgtEl>
                                        <p:attrNameLst>
                                          <p:attrName>ppt_x</p:attrName>
                                        </p:attrNameLst>
                                      </p:cBhvr>
                                      <p:tavLst>
                                        <p:tav tm="0">
                                          <p:val>
                                            <p:strVal val="1+#ppt_w/2"/>
                                          </p:val>
                                        </p:tav>
                                        <p:tav tm="100000">
                                          <p:val>
                                            <p:strVal val="#ppt_x"/>
                                          </p:val>
                                        </p:tav>
                                      </p:tavLst>
                                    </p:anim>
                                    <p:anim calcmode="lin" valueType="num">
                                      <p:cBhvr additive="base">
                                        <p:cTn id="612" dur="2500" fill="hold"/>
                                        <p:tgtEl>
                                          <p:spTgt spid="216"/>
                                        </p:tgtEl>
                                        <p:attrNameLst>
                                          <p:attrName>ppt_y</p:attrName>
                                        </p:attrNameLst>
                                      </p:cBhvr>
                                      <p:tavLst>
                                        <p:tav tm="0">
                                          <p:val>
                                            <p:strVal val="#ppt_y"/>
                                          </p:val>
                                        </p:tav>
                                        <p:tav tm="100000">
                                          <p:val>
                                            <p:strVal val="#ppt_y"/>
                                          </p:val>
                                        </p:tav>
                                      </p:tavLst>
                                    </p:anim>
                                  </p:childTnLst>
                                </p:cTn>
                              </p:par>
                              <p:par>
                                <p:cTn id="613" presetID="2" presetClass="entr" presetSubtype="2" fill="hold" nodeType="withEffect">
                                  <p:stCondLst>
                                    <p:cond delay="0"/>
                                  </p:stCondLst>
                                  <p:childTnLst>
                                    <p:set>
                                      <p:cBhvr>
                                        <p:cTn id="614" dur="1" fill="hold">
                                          <p:stCondLst>
                                            <p:cond delay="0"/>
                                          </p:stCondLst>
                                        </p:cTn>
                                        <p:tgtEl>
                                          <p:spTgt spid="217"/>
                                        </p:tgtEl>
                                        <p:attrNameLst>
                                          <p:attrName>style.visibility</p:attrName>
                                        </p:attrNameLst>
                                      </p:cBhvr>
                                      <p:to>
                                        <p:strVal val="visible"/>
                                      </p:to>
                                    </p:set>
                                    <p:anim calcmode="lin" valueType="num">
                                      <p:cBhvr additive="base">
                                        <p:cTn id="615" dur="2500" fill="hold"/>
                                        <p:tgtEl>
                                          <p:spTgt spid="217"/>
                                        </p:tgtEl>
                                        <p:attrNameLst>
                                          <p:attrName>ppt_x</p:attrName>
                                        </p:attrNameLst>
                                      </p:cBhvr>
                                      <p:tavLst>
                                        <p:tav tm="0">
                                          <p:val>
                                            <p:strVal val="1+#ppt_w/2"/>
                                          </p:val>
                                        </p:tav>
                                        <p:tav tm="100000">
                                          <p:val>
                                            <p:strVal val="#ppt_x"/>
                                          </p:val>
                                        </p:tav>
                                      </p:tavLst>
                                    </p:anim>
                                    <p:anim calcmode="lin" valueType="num">
                                      <p:cBhvr additive="base">
                                        <p:cTn id="616" dur="2500" fill="hold"/>
                                        <p:tgtEl>
                                          <p:spTgt spid="217"/>
                                        </p:tgtEl>
                                        <p:attrNameLst>
                                          <p:attrName>ppt_y</p:attrName>
                                        </p:attrNameLst>
                                      </p:cBhvr>
                                      <p:tavLst>
                                        <p:tav tm="0">
                                          <p:val>
                                            <p:strVal val="#ppt_y"/>
                                          </p:val>
                                        </p:tav>
                                        <p:tav tm="100000">
                                          <p:val>
                                            <p:strVal val="#ppt_y"/>
                                          </p:val>
                                        </p:tav>
                                      </p:tavLst>
                                    </p:anim>
                                  </p:childTnLst>
                                </p:cTn>
                              </p:par>
                              <p:par>
                                <p:cTn id="617" presetID="2" presetClass="entr" presetSubtype="2" fill="hold" nodeType="withEffect">
                                  <p:stCondLst>
                                    <p:cond delay="0"/>
                                  </p:stCondLst>
                                  <p:childTnLst>
                                    <p:set>
                                      <p:cBhvr>
                                        <p:cTn id="618" dur="1" fill="hold">
                                          <p:stCondLst>
                                            <p:cond delay="0"/>
                                          </p:stCondLst>
                                        </p:cTn>
                                        <p:tgtEl>
                                          <p:spTgt spid="218"/>
                                        </p:tgtEl>
                                        <p:attrNameLst>
                                          <p:attrName>style.visibility</p:attrName>
                                        </p:attrNameLst>
                                      </p:cBhvr>
                                      <p:to>
                                        <p:strVal val="visible"/>
                                      </p:to>
                                    </p:set>
                                    <p:anim calcmode="lin" valueType="num">
                                      <p:cBhvr additive="base">
                                        <p:cTn id="619" dur="2500" fill="hold"/>
                                        <p:tgtEl>
                                          <p:spTgt spid="218"/>
                                        </p:tgtEl>
                                        <p:attrNameLst>
                                          <p:attrName>ppt_x</p:attrName>
                                        </p:attrNameLst>
                                      </p:cBhvr>
                                      <p:tavLst>
                                        <p:tav tm="0">
                                          <p:val>
                                            <p:strVal val="1+#ppt_w/2"/>
                                          </p:val>
                                        </p:tav>
                                        <p:tav tm="100000">
                                          <p:val>
                                            <p:strVal val="#ppt_x"/>
                                          </p:val>
                                        </p:tav>
                                      </p:tavLst>
                                    </p:anim>
                                    <p:anim calcmode="lin" valueType="num">
                                      <p:cBhvr additive="base">
                                        <p:cTn id="620" dur="2500" fill="hold"/>
                                        <p:tgtEl>
                                          <p:spTgt spid="218"/>
                                        </p:tgtEl>
                                        <p:attrNameLst>
                                          <p:attrName>ppt_y</p:attrName>
                                        </p:attrNameLst>
                                      </p:cBhvr>
                                      <p:tavLst>
                                        <p:tav tm="0">
                                          <p:val>
                                            <p:strVal val="#ppt_y"/>
                                          </p:val>
                                        </p:tav>
                                        <p:tav tm="100000">
                                          <p:val>
                                            <p:strVal val="#ppt_y"/>
                                          </p:val>
                                        </p:tav>
                                      </p:tavLst>
                                    </p:anim>
                                  </p:childTnLst>
                                </p:cTn>
                              </p:par>
                              <p:par>
                                <p:cTn id="621" presetID="2" presetClass="entr" presetSubtype="2" fill="hold" nodeType="withEffect">
                                  <p:stCondLst>
                                    <p:cond delay="0"/>
                                  </p:stCondLst>
                                  <p:childTnLst>
                                    <p:set>
                                      <p:cBhvr>
                                        <p:cTn id="622" dur="1" fill="hold">
                                          <p:stCondLst>
                                            <p:cond delay="0"/>
                                          </p:stCondLst>
                                        </p:cTn>
                                        <p:tgtEl>
                                          <p:spTgt spid="219"/>
                                        </p:tgtEl>
                                        <p:attrNameLst>
                                          <p:attrName>style.visibility</p:attrName>
                                        </p:attrNameLst>
                                      </p:cBhvr>
                                      <p:to>
                                        <p:strVal val="visible"/>
                                      </p:to>
                                    </p:set>
                                    <p:anim calcmode="lin" valueType="num">
                                      <p:cBhvr additive="base">
                                        <p:cTn id="623" dur="2500" fill="hold"/>
                                        <p:tgtEl>
                                          <p:spTgt spid="219"/>
                                        </p:tgtEl>
                                        <p:attrNameLst>
                                          <p:attrName>ppt_x</p:attrName>
                                        </p:attrNameLst>
                                      </p:cBhvr>
                                      <p:tavLst>
                                        <p:tav tm="0">
                                          <p:val>
                                            <p:strVal val="1+#ppt_w/2"/>
                                          </p:val>
                                        </p:tav>
                                        <p:tav tm="100000">
                                          <p:val>
                                            <p:strVal val="#ppt_x"/>
                                          </p:val>
                                        </p:tav>
                                      </p:tavLst>
                                    </p:anim>
                                    <p:anim calcmode="lin" valueType="num">
                                      <p:cBhvr additive="base">
                                        <p:cTn id="624" dur="2500" fill="hold"/>
                                        <p:tgtEl>
                                          <p:spTgt spid="219"/>
                                        </p:tgtEl>
                                        <p:attrNameLst>
                                          <p:attrName>ppt_y</p:attrName>
                                        </p:attrNameLst>
                                      </p:cBhvr>
                                      <p:tavLst>
                                        <p:tav tm="0">
                                          <p:val>
                                            <p:strVal val="#ppt_y"/>
                                          </p:val>
                                        </p:tav>
                                        <p:tav tm="100000">
                                          <p:val>
                                            <p:strVal val="#ppt_y"/>
                                          </p:val>
                                        </p:tav>
                                      </p:tavLst>
                                    </p:anim>
                                  </p:childTnLst>
                                </p:cTn>
                              </p:par>
                              <p:par>
                                <p:cTn id="625" presetID="2" presetClass="entr" presetSubtype="2" fill="hold" nodeType="withEffect">
                                  <p:stCondLst>
                                    <p:cond delay="0"/>
                                  </p:stCondLst>
                                  <p:childTnLst>
                                    <p:set>
                                      <p:cBhvr>
                                        <p:cTn id="626" dur="1" fill="hold">
                                          <p:stCondLst>
                                            <p:cond delay="0"/>
                                          </p:stCondLst>
                                        </p:cTn>
                                        <p:tgtEl>
                                          <p:spTgt spid="220"/>
                                        </p:tgtEl>
                                        <p:attrNameLst>
                                          <p:attrName>style.visibility</p:attrName>
                                        </p:attrNameLst>
                                      </p:cBhvr>
                                      <p:to>
                                        <p:strVal val="visible"/>
                                      </p:to>
                                    </p:set>
                                    <p:anim calcmode="lin" valueType="num">
                                      <p:cBhvr additive="base">
                                        <p:cTn id="627" dur="2500" fill="hold"/>
                                        <p:tgtEl>
                                          <p:spTgt spid="220"/>
                                        </p:tgtEl>
                                        <p:attrNameLst>
                                          <p:attrName>ppt_x</p:attrName>
                                        </p:attrNameLst>
                                      </p:cBhvr>
                                      <p:tavLst>
                                        <p:tav tm="0">
                                          <p:val>
                                            <p:strVal val="1+#ppt_w/2"/>
                                          </p:val>
                                        </p:tav>
                                        <p:tav tm="100000">
                                          <p:val>
                                            <p:strVal val="#ppt_x"/>
                                          </p:val>
                                        </p:tav>
                                      </p:tavLst>
                                    </p:anim>
                                    <p:anim calcmode="lin" valueType="num">
                                      <p:cBhvr additive="base">
                                        <p:cTn id="628" dur="2500" fill="hold"/>
                                        <p:tgtEl>
                                          <p:spTgt spid="220"/>
                                        </p:tgtEl>
                                        <p:attrNameLst>
                                          <p:attrName>ppt_y</p:attrName>
                                        </p:attrNameLst>
                                      </p:cBhvr>
                                      <p:tavLst>
                                        <p:tav tm="0">
                                          <p:val>
                                            <p:strVal val="#ppt_y"/>
                                          </p:val>
                                        </p:tav>
                                        <p:tav tm="100000">
                                          <p:val>
                                            <p:strVal val="#ppt_y"/>
                                          </p:val>
                                        </p:tav>
                                      </p:tavLst>
                                    </p:anim>
                                  </p:childTnLst>
                                </p:cTn>
                              </p:par>
                              <p:par>
                                <p:cTn id="629" presetID="2" presetClass="entr" presetSubtype="2" fill="hold" nodeType="withEffect">
                                  <p:stCondLst>
                                    <p:cond delay="0"/>
                                  </p:stCondLst>
                                  <p:childTnLst>
                                    <p:set>
                                      <p:cBhvr>
                                        <p:cTn id="630" dur="1" fill="hold">
                                          <p:stCondLst>
                                            <p:cond delay="0"/>
                                          </p:stCondLst>
                                        </p:cTn>
                                        <p:tgtEl>
                                          <p:spTgt spid="221"/>
                                        </p:tgtEl>
                                        <p:attrNameLst>
                                          <p:attrName>style.visibility</p:attrName>
                                        </p:attrNameLst>
                                      </p:cBhvr>
                                      <p:to>
                                        <p:strVal val="visible"/>
                                      </p:to>
                                    </p:set>
                                    <p:anim calcmode="lin" valueType="num">
                                      <p:cBhvr additive="base">
                                        <p:cTn id="631" dur="2500" fill="hold"/>
                                        <p:tgtEl>
                                          <p:spTgt spid="221"/>
                                        </p:tgtEl>
                                        <p:attrNameLst>
                                          <p:attrName>ppt_x</p:attrName>
                                        </p:attrNameLst>
                                      </p:cBhvr>
                                      <p:tavLst>
                                        <p:tav tm="0">
                                          <p:val>
                                            <p:strVal val="1+#ppt_w/2"/>
                                          </p:val>
                                        </p:tav>
                                        <p:tav tm="100000">
                                          <p:val>
                                            <p:strVal val="#ppt_x"/>
                                          </p:val>
                                        </p:tav>
                                      </p:tavLst>
                                    </p:anim>
                                    <p:anim calcmode="lin" valueType="num">
                                      <p:cBhvr additive="base">
                                        <p:cTn id="632" dur="2500" fill="hold"/>
                                        <p:tgtEl>
                                          <p:spTgt spid="221"/>
                                        </p:tgtEl>
                                        <p:attrNameLst>
                                          <p:attrName>ppt_y</p:attrName>
                                        </p:attrNameLst>
                                      </p:cBhvr>
                                      <p:tavLst>
                                        <p:tav tm="0">
                                          <p:val>
                                            <p:strVal val="#ppt_y"/>
                                          </p:val>
                                        </p:tav>
                                        <p:tav tm="100000">
                                          <p:val>
                                            <p:strVal val="#ppt_y"/>
                                          </p:val>
                                        </p:tav>
                                      </p:tavLst>
                                    </p:anim>
                                  </p:childTnLst>
                                </p:cTn>
                              </p:par>
                              <p:par>
                                <p:cTn id="633" presetID="2" presetClass="entr" presetSubtype="2" fill="hold" nodeType="withEffect">
                                  <p:stCondLst>
                                    <p:cond delay="0"/>
                                  </p:stCondLst>
                                  <p:childTnLst>
                                    <p:set>
                                      <p:cBhvr>
                                        <p:cTn id="634" dur="1" fill="hold">
                                          <p:stCondLst>
                                            <p:cond delay="0"/>
                                          </p:stCondLst>
                                        </p:cTn>
                                        <p:tgtEl>
                                          <p:spTgt spid="222"/>
                                        </p:tgtEl>
                                        <p:attrNameLst>
                                          <p:attrName>style.visibility</p:attrName>
                                        </p:attrNameLst>
                                      </p:cBhvr>
                                      <p:to>
                                        <p:strVal val="visible"/>
                                      </p:to>
                                    </p:set>
                                    <p:anim calcmode="lin" valueType="num">
                                      <p:cBhvr additive="base">
                                        <p:cTn id="635" dur="2500" fill="hold"/>
                                        <p:tgtEl>
                                          <p:spTgt spid="222"/>
                                        </p:tgtEl>
                                        <p:attrNameLst>
                                          <p:attrName>ppt_x</p:attrName>
                                        </p:attrNameLst>
                                      </p:cBhvr>
                                      <p:tavLst>
                                        <p:tav tm="0">
                                          <p:val>
                                            <p:strVal val="1+#ppt_w/2"/>
                                          </p:val>
                                        </p:tav>
                                        <p:tav tm="100000">
                                          <p:val>
                                            <p:strVal val="#ppt_x"/>
                                          </p:val>
                                        </p:tav>
                                      </p:tavLst>
                                    </p:anim>
                                    <p:anim calcmode="lin" valueType="num">
                                      <p:cBhvr additive="base">
                                        <p:cTn id="636" dur="2500" fill="hold"/>
                                        <p:tgtEl>
                                          <p:spTgt spid="222"/>
                                        </p:tgtEl>
                                        <p:attrNameLst>
                                          <p:attrName>ppt_y</p:attrName>
                                        </p:attrNameLst>
                                      </p:cBhvr>
                                      <p:tavLst>
                                        <p:tav tm="0">
                                          <p:val>
                                            <p:strVal val="#ppt_y"/>
                                          </p:val>
                                        </p:tav>
                                        <p:tav tm="100000">
                                          <p:val>
                                            <p:strVal val="#ppt_y"/>
                                          </p:val>
                                        </p:tav>
                                      </p:tavLst>
                                    </p:anim>
                                  </p:childTnLst>
                                </p:cTn>
                              </p:par>
                              <p:par>
                                <p:cTn id="637" presetID="2" presetClass="entr" presetSubtype="2" fill="hold" nodeType="withEffect">
                                  <p:stCondLst>
                                    <p:cond delay="0"/>
                                  </p:stCondLst>
                                  <p:childTnLst>
                                    <p:set>
                                      <p:cBhvr>
                                        <p:cTn id="638" dur="1" fill="hold">
                                          <p:stCondLst>
                                            <p:cond delay="0"/>
                                          </p:stCondLst>
                                        </p:cTn>
                                        <p:tgtEl>
                                          <p:spTgt spid="223"/>
                                        </p:tgtEl>
                                        <p:attrNameLst>
                                          <p:attrName>style.visibility</p:attrName>
                                        </p:attrNameLst>
                                      </p:cBhvr>
                                      <p:to>
                                        <p:strVal val="visible"/>
                                      </p:to>
                                    </p:set>
                                    <p:anim calcmode="lin" valueType="num">
                                      <p:cBhvr additive="base">
                                        <p:cTn id="639" dur="2500" fill="hold"/>
                                        <p:tgtEl>
                                          <p:spTgt spid="223"/>
                                        </p:tgtEl>
                                        <p:attrNameLst>
                                          <p:attrName>ppt_x</p:attrName>
                                        </p:attrNameLst>
                                      </p:cBhvr>
                                      <p:tavLst>
                                        <p:tav tm="0">
                                          <p:val>
                                            <p:strVal val="1+#ppt_w/2"/>
                                          </p:val>
                                        </p:tav>
                                        <p:tav tm="100000">
                                          <p:val>
                                            <p:strVal val="#ppt_x"/>
                                          </p:val>
                                        </p:tav>
                                      </p:tavLst>
                                    </p:anim>
                                    <p:anim calcmode="lin" valueType="num">
                                      <p:cBhvr additive="base">
                                        <p:cTn id="640" dur="2500" fill="hold"/>
                                        <p:tgtEl>
                                          <p:spTgt spid="223"/>
                                        </p:tgtEl>
                                        <p:attrNameLst>
                                          <p:attrName>ppt_y</p:attrName>
                                        </p:attrNameLst>
                                      </p:cBhvr>
                                      <p:tavLst>
                                        <p:tav tm="0">
                                          <p:val>
                                            <p:strVal val="#ppt_y"/>
                                          </p:val>
                                        </p:tav>
                                        <p:tav tm="100000">
                                          <p:val>
                                            <p:strVal val="#ppt_y"/>
                                          </p:val>
                                        </p:tav>
                                      </p:tavLst>
                                    </p:anim>
                                  </p:childTnLst>
                                </p:cTn>
                              </p:par>
                              <p:par>
                                <p:cTn id="641" presetID="2" presetClass="entr" presetSubtype="2" fill="hold" nodeType="withEffect">
                                  <p:stCondLst>
                                    <p:cond delay="0"/>
                                  </p:stCondLst>
                                  <p:childTnLst>
                                    <p:set>
                                      <p:cBhvr>
                                        <p:cTn id="642" dur="1" fill="hold">
                                          <p:stCondLst>
                                            <p:cond delay="0"/>
                                          </p:stCondLst>
                                        </p:cTn>
                                        <p:tgtEl>
                                          <p:spTgt spid="224"/>
                                        </p:tgtEl>
                                        <p:attrNameLst>
                                          <p:attrName>style.visibility</p:attrName>
                                        </p:attrNameLst>
                                      </p:cBhvr>
                                      <p:to>
                                        <p:strVal val="visible"/>
                                      </p:to>
                                    </p:set>
                                    <p:anim calcmode="lin" valueType="num">
                                      <p:cBhvr additive="base">
                                        <p:cTn id="643" dur="2500" fill="hold"/>
                                        <p:tgtEl>
                                          <p:spTgt spid="224"/>
                                        </p:tgtEl>
                                        <p:attrNameLst>
                                          <p:attrName>ppt_x</p:attrName>
                                        </p:attrNameLst>
                                      </p:cBhvr>
                                      <p:tavLst>
                                        <p:tav tm="0">
                                          <p:val>
                                            <p:strVal val="1+#ppt_w/2"/>
                                          </p:val>
                                        </p:tav>
                                        <p:tav tm="100000">
                                          <p:val>
                                            <p:strVal val="#ppt_x"/>
                                          </p:val>
                                        </p:tav>
                                      </p:tavLst>
                                    </p:anim>
                                    <p:anim calcmode="lin" valueType="num">
                                      <p:cBhvr additive="base">
                                        <p:cTn id="644" dur="2500" fill="hold"/>
                                        <p:tgtEl>
                                          <p:spTgt spid="224"/>
                                        </p:tgtEl>
                                        <p:attrNameLst>
                                          <p:attrName>ppt_y</p:attrName>
                                        </p:attrNameLst>
                                      </p:cBhvr>
                                      <p:tavLst>
                                        <p:tav tm="0">
                                          <p:val>
                                            <p:strVal val="#ppt_y"/>
                                          </p:val>
                                        </p:tav>
                                        <p:tav tm="100000">
                                          <p:val>
                                            <p:strVal val="#ppt_y"/>
                                          </p:val>
                                        </p:tav>
                                      </p:tavLst>
                                    </p:anim>
                                  </p:childTnLst>
                                </p:cTn>
                              </p:par>
                              <p:par>
                                <p:cTn id="645" presetID="2" presetClass="entr" presetSubtype="2" fill="hold" nodeType="withEffect">
                                  <p:stCondLst>
                                    <p:cond delay="0"/>
                                  </p:stCondLst>
                                  <p:childTnLst>
                                    <p:set>
                                      <p:cBhvr>
                                        <p:cTn id="646" dur="1" fill="hold">
                                          <p:stCondLst>
                                            <p:cond delay="0"/>
                                          </p:stCondLst>
                                        </p:cTn>
                                        <p:tgtEl>
                                          <p:spTgt spid="225"/>
                                        </p:tgtEl>
                                        <p:attrNameLst>
                                          <p:attrName>style.visibility</p:attrName>
                                        </p:attrNameLst>
                                      </p:cBhvr>
                                      <p:to>
                                        <p:strVal val="visible"/>
                                      </p:to>
                                    </p:set>
                                    <p:anim calcmode="lin" valueType="num">
                                      <p:cBhvr additive="base">
                                        <p:cTn id="647" dur="2500" fill="hold"/>
                                        <p:tgtEl>
                                          <p:spTgt spid="225"/>
                                        </p:tgtEl>
                                        <p:attrNameLst>
                                          <p:attrName>ppt_x</p:attrName>
                                        </p:attrNameLst>
                                      </p:cBhvr>
                                      <p:tavLst>
                                        <p:tav tm="0">
                                          <p:val>
                                            <p:strVal val="1+#ppt_w/2"/>
                                          </p:val>
                                        </p:tav>
                                        <p:tav tm="100000">
                                          <p:val>
                                            <p:strVal val="#ppt_x"/>
                                          </p:val>
                                        </p:tav>
                                      </p:tavLst>
                                    </p:anim>
                                    <p:anim calcmode="lin" valueType="num">
                                      <p:cBhvr additive="base">
                                        <p:cTn id="648" dur="2500" fill="hold"/>
                                        <p:tgtEl>
                                          <p:spTgt spid="225"/>
                                        </p:tgtEl>
                                        <p:attrNameLst>
                                          <p:attrName>ppt_y</p:attrName>
                                        </p:attrNameLst>
                                      </p:cBhvr>
                                      <p:tavLst>
                                        <p:tav tm="0">
                                          <p:val>
                                            <p:strVal val="#ppt_y"/>
                                          </p:val>
                                        </p:tav>
                                        <p:tav tm="100000">
                                          <p:val>
                                            <p:strVal val="#ppt_y"/>
                                          </p:val>
                                        </p:tav>
                                      </p:tavLst>
                                    </p:anim>
                                  </p:childTnLst>
                                </p:cTn>
                              </p:par>
                              <p:par>
                                <p:cTn id="649" presetID="2" presetClass="entr" presetSubtype="2" fill="hold" nodeType="withEffect">
                                  <p:stCondLst>
                                    <p:cond delay="0"/>
                                  </p:stCondLst>
                                  <p:childTnLst>
                                    <p:set>
                                      <p:cBhvr>
                                        <p:cTn id="650" dur="1" fill="hold">
                                          <p:stCondLst>
                                            <p:cond delay="0"/>
                                          </p:stCondLst>
                                        </p:cTn>
                                        <p:tgtEl>
                                          <p:spTgt spid="226"/>
                                        </p:tgtEl>
                                        <p:attrNameLst>
                                          <p:attrName>style.visibility</p:attrName>
                                        </p:attrNameLst>
                                      </p:cBhvr>
                                      <p:to>
                                        <p:strVal val="visible"/>
                                      </p:to>
                                    </p:set>
                                    <p:anim calcmode="lin" valueType="num">
                                      <p:cBhvr additive="base">
                                        <p:cTn id="651" dur="2500" fill="hold"/>
                                        <p:tgtEl>
                                          <p:spTgt spid="226"/>
                                        </p:tgtEl>
                                        <p:attrNameLst>
                                          <p:attrName>ppt_x</p:attrName>
                                        </p:attrNameLst>
                                      </p:cBhvr>
                                      <p:tavLst>
                                        <p:tav tm="0">
                                          <p:val>
                                            <p:strVal val="1+#ppt_w/2"/>
                                          </p:val>
                                        </p:tav>
                                        <p:tav tm="100000">
                                          <p:val>
                                            <p:strVal val="#ppt_x"/>
                                          </p:val>
                                        </p:tav>
                                      </p:tavLst>
                                    </p:anim>
                                    <p:anim calcmode="lin" valueType="num">
                                      <p:cBhvr additive="base">
                                        <p:cTn id="652" dur="2500" fill="hold"/>
                                        <p:tgtEl>
                                          <p:spTgt spid="226"/>
                                        </p:tgtEl>
                                        <p:attrNameLst>
                                          <p:attrName>ppt_y</p:attrName>
                                        </p:attrNameLst>
                                      </p:cBhvr>
                                      <p:tavLst>
                                        <p:tav tm="0">
                                          <p:val>
                                            <p:strVal val="#ppt_y"/>
                                          </p:val>
                                        </p:tav>
                                        <p:tav tm="100000">
                                          <p:val>
                                            <p:strVal val="#ppt_y"/>
                                          </p:val>
                                        </p:tav>
                                      </p:tavLst>
                                    </p:anim>
                                  </p:childTnLst>
                                </p:cTn>
                              </p:par>
                              <p:par>
                                <p:cTn id="653" presetID="2" presetClass="entr" presetSubtype="2" fill="hold" nodeType="withEffect">
                                  <p:stCondLst>
                                    <p:cond delay="0"/>
                                  </p:stCondLst>
                                  <p:childTnLst>
                                    <p:set>
                                      <p:cBhvr>
                                        <p:cTn id="654" dur="1" fill="hold">
                                          <p:stCondLst>
                                            <p:cond delay="0"/>
                                          </p:stCondLst>
                                        </p:cTn>
                                        <p:tgtEl>
                                          <p:spTgt spid="227"/>
                                        </p:tgtEl>
                                        <p:attrNameLst>
                                          <p:attrName>style.visibility</p:attrName>
                                        </p:attrNameLst>
                                      </p:cBhvr>
                                      <p:to>
                                        <p:strVal val="visible"/>
                                      </p:to>
                                    </p:set>
                                    <p:anim calcmode="lin" valueType="num">
                                      <p:cBhvr additive="base">
                                        <p:cTn id="655" dur="2500" fill="hold"/>
                                        <p:tgtEl>
                                          <p:spTgt spid="227"/>
                                        </p:tgtEl>
                                        <p:attrNameLst>
                                          <p:attrName>ppt_x</p:attrName>
                                        </p:attrNameLst>
                                      </p:cBhvr>
                                      <p:tavLst>
                                        <p:tav tm="0">
                                          <p:val>
                                            <p:strVal val="1+#ppt_w/2"/>
                                          </p:val>
                                        </p:tav>
                                        <p:tav tm="100000">
                                          <p:val>
                                            <p:strVal val="#ppt_x"/>
                                          </p:val>
                                        </p:tav>
                                      </p:tavLst>
                                    </p:anim>
                                    <p:anim calcmode="lin" valueType="num">
                                      <p:cBhvr additive="base">
                                        <p:cTn id="656" dur="2500" fill="hold"/>
                                        <p:tgtEl>
                                          <p:spTgt spid="227"/>
                                        </p:tgtEl>
                                        <p:attrNameLst>
                                          <p:attrName>ppt_y</p:attrName>
                                        </p:attrNameLst>
                                      </p:cBhvr>
                                      <p:tavLst>
                                        <p:tav tm="0">
                                          <p:val>
                                            <p:strVal val="#ppt_y"/>
                                          </p:val>
                                        </p:tav>
                                        <p:tav tm="100000">
                                          <p:val>
                                            <p:strVal val="#ppt_y"/>
                                          </p:val>
                                        </p:tav>
                                      </p:tavLst>
                                    </p:anim>
                                  </p:childTnLst>
                                </p:cTn>
                              </p:par>
                              <p:par>
                                <p:cTn id="657" presetID="2" presetClass="entr" presetSubtype="2" fill="hold" nodeType="withEffect">
                                  <p:stCondLst>
                                    <p:cond delay="0"/>
                                  </p:stCondLst>
                                  <p:childTnLst>
                                    <p:set>
                                      <p:cBhvr>
                                        <p:cTn id="658" dur="1" fill="hold">
                                          <p:stCondLst>
                                            <p:cond delay="0"/>
                                          </p:stCondLst>
                                        </p:cTn>
                                        <p:tgtEl>
                                          <p:spTgt spid="228"/>
                                        </p:tgtEl>
                                        <p:attrNameLst>
                                          <p:attrName>style.visibility</p:attrName>
                                        </p:attrNameLst>
                                      </p:cBhvr>
                                      <p:to>
                                        <p:strVal val="visible"/>
                                      </p:to>
                                    </p:set>
                                    <p:anim calcmode="lin" valueType="num">
                                      <p:cBhvr additive="base">
                                        <p:cTn id="659" dur="2500" fill="hold"/>
                                        <p:tgtEl>
                                          <p:spTgt spid="228"/>
                                        </p:tgtEl>
                                        <p:attrNameLst>
                                          <p:attrName>ppt_x</p:attrName>
                                        </p:attrNameLst>
                                      </p:cBhvr>
                                      <p:tavLst>
                                        <p:tav tm="0">
                                          <p:val>
                                            <p:strVal val="1+#ppt_w/2"/>
                                          </p:val>
                                        </p:tav>
                                        <p:tav tm="100000">
                                          <p:val>
                                            <p:strVal val="#ppt_x"/>
                                          </p:val>
                                        </p:tav>
                                      </p:tavLst>
                                    </p:anim>
                                    <p:anim calcmode="lin" valueType="num">
                                      <p:cBhvr additive="base">
                                        <p:cTn id="660" dur="2500" fill="hold"/>
                                        <p:tgtEl>
                                          <p:spTgt spid="228"/>
                                        </p:tgtEl>
                                        <p:attrNameLst>
                                          <p:attrName>ppt_y</p:attrName>
                                        </p:attrNameLst>
                                      </p:cBhvr>
                                      <p:tavLst>
                                        <p:tav tm="0">
                                          <p:val>
                                            <p:strVal val="#ppt_y"/>
                                          </p:val>
                                        </p:tav>
                                        <p:tav tm="100000">
                                          <p:val>
                                            <p:strVal val="#ppt_y"/>
                                          </p:val>
                                        </p:tav>
                                      </p:tavLst>
                                    </p:anim>
                                  </p:childTnLst>
                                </p:cTn>
                              </p:par>
                              <p:par>
                                <p:cTn id="661" presetID="2" presetClass="entr" presetSubtype="2" fill="hold" nodeType="withEffect">
                                  <p:stCondLst>
                                    <p:cond delay="0"/>
                                  </p:stCondLst>
                                  <p:childTnLst>
                                    <p:set>
                                      <p:cBhvr>
                                        <p:cTn id="662" dur="1" fill="hold">
                                          <p:stCondLst>
                                            <p:cond delay="0"/>
                                          </p:stCondLst>
                                        </p:cTn>
                                        <p:tgtEl>
                                          <p:spTgt spid="229"/>
                                        </p:tgtEl>
                                        <p:attrNameLst>
                                          <p:attrName>style.visibility</p:attrName>
                                        </p:attrNameLst>
                                      </p:cBhvr>
                                      <p:to>
                                        <p:strVal val="visible"/>
                                      </p:to>
                                    </p:set>
                                    <p:anim calcmode="lin" valueType="num">
                                      <p:cBhvr additive="base">
                                        <p:cTn id="663" dur="2500" fill="hold"/>
                                        <p:tgtEl>
                                          <p:spTgt spid="229"/>
                                        </p:tgtEl>
                                        <p:attrNameLst>
                                          <p:attrName>ppt_x</p:attrName>
                                        </p:attrNameLst>
                                      </p:cBhvr>
                                      <p:tavLst>
                                        <p:tav tm="0">
                                          <p:val>
                                            <p:strVal val="1+#ppt_w/2"/>
                                          </p:val>
                                        </p:tav>
                                        <p:tav tm="100000">
                                          <p:val>
                                            <p:strVal val="#ppt_x"/>
                                          </p:val>
                                        </p:tav>
                                      </p:tavLst>
                                    </p:anim>
                                    <p:anim calcmode="lin" valueType="num">
                                      <p:cBhvr additive="base">
                                        <p:cTn id="664" dur="2500" fill="hold"/>
                                        <p:tgtEl>
                                          <p:spTgt spid="229"/>
                                        </p:tgtEl>
                                        <p:attrNameLst>
                                          <p:attrName>ppt_y</p:attrName>
                                        </p:attrNameLst>
                                      </p:cBhvr>
                                      <p:tavLst>
                                        <p:tav tm="0">
                                          <p:val>
                                            <p:strVal val="#ppt_y"/>
                                          </p:val>
                                        </p:tav>
                                        <p:tav tm="100000">
                                          <p:val>
                                            <p:strVal val="#ppt_y"/>
                                          </p:val>
                                        </p:tav>
                                      </p:tavLst>
                                    </p:anim>
                                  </p:childTnLst>
                                </p:cTn>
                              </p:par>
                              <p:par>
                                <p:cTn id="665" presetID="2" presetClass="entr" presetSubtype="2" fill="hold" nodeType="withEffect">
                                  <p:stCondLst>
                                    <p:cond delay="0"/>
                                  </p:stCondLst>
                                  <p:childTnLst>
                                    <p:set>
                                      <p:cBhvr>
                                        <p:cTn id="666" dur="1" fill="hold">
                                          <p:stCondLst>
                                            <p:cond delay="0"/>
                                          </p:stCondLst>
                                        </p:cTn>
                                        <p:tgtEl>
                                          <p:spTgt spid="230"/>
                                        </p:tgtEl>
                                        <p:attrNameLst>
                                          <p:attrName>style.visibility</p:attrName>
                                        </p:attrNameLst>
                                      </p:cBhvr>
                                      <p:to>
                                        <p:strVal val="visible"/>
                                      </p:to>
                                    </p:set>
                                    <p:anim calcmode="lin" valueType="num">
                                      <p:cBhvr additive="base">
                                        <p:cTn id="667" dur="2500" fill="hold"/>
                                        <p:tgtEl>
                                          <p:spTgt spid="230"/>
                                        </p:tgtEl>
                                        <p:attrNameLst>
                                          <p:attrName>ppt_x</p:attrName>
                                        </p:attrNameLst>
                                      </p:cBhvr>
                                      <p:tavLst>
                                        <p:tav tm="0">
                                          <p:val>
                                            <p:strVal val="1+#ppt_w/2"/>
                                          </p:val>
                                        </p:tav>
                                        <p:tav tm="100000">
                                          <p:val>
                                            <p:strVal val="#ppt_x"/>
                                          </p:val>
                                        </p:tav>
                                      </p:tavLst>
                                    </p:anim>
                                    <p:anim calcmode="lin" valueType="num">
                                      <p:cBhvr additive="base">
                                        <p:cTn id="668" dur="2500" fill="hold"/>
                                        <p:tgtEl>
                                          <p:spTgt spid="230"/>
                                        </p:tgtEl>
                                        <p:attrNameLst>
                                          <p:attrName>ppt_y</p:attrName>
                                        </p:attrNameLst>
                                      </p:cBhvr>
                                      <p:tavLst>
                                        <p:tav tm="0">
                                          <p:val>
                                            <p:strVal val="#ppt_y"/>
                                          </p:val>
                                        </p:tav>
                                        <p:tav tm="100000">
                                          <p:val>
                                            <p:strVal val="#ppt_y"/>
                                          </p:val>
                                        </p:tav>
                                      </p:tavLst>
                                    </p:anim>
                                  </p:childTnLst>
                                </p:cTn>
                              </p:par>
                              <p:par>
                                <p:cTn id="669" presetID="2" presetClass="entr" presetSubtype="2" fill="hold" nodeType="withEffect">
                                  <p:stCondLst>
                                    <p:cond delay="0"/>
                                  </p:stCondLst>
                                  <p:childTnLst>
                                    <p:set>
                                      <p:cBhvr>
                                        <p:cTn id="670" dur="1" fill="hold">
                                          <p:stCondLst>
                                            <p:cond delay="0"/>
                                          </p:stCondLst>
                                        </p:cTn>
                                        <p:tgtEl>
                                          <p:spTgt spid="231"/>
                                        </p:tgtEl>
                                        <p:attrNameLst>
                                          <p:attrName>style.visibility</p:attrName>
                                        </p:attrNameLst>
                                      </p:cBhvr>
                                      <p:to>
                                        <p:strVal val="visible"/>
                                      </p:to>
                                    </p:set>
                                    <p:anim calcmode="lin" valueType="num">
                                      <p:cBhvr additive="base">
                                        <p:cTn id="671" dur="2500" fill="hold"/>
                                        <p:tgtEl>
                                          <p:spTgt spid="231"/>
                                        </p:tgtEl>
                                        <p:attrNameLst>
                                          <p:attrName>ppt_x</p:attrName>
                                        </p:attrNameLst>
                                      </p:cBhvr>
                                      <p:tavLst>
                                        <p:tav tm="0">
                                          <p:val>
                                            <p:strVal val="1+#ppt_w/2"/>
                                          </p:val>
                                        </p:tav>
                                        <p:tav tm="100000">
                                          <p:val>
                                            <p:strVal val="#ppt_x"/>
                                          </p:val>
                                        </p:tav>
                                      </p:tavLst>
                                    </p:anim>
                                    <p:anim calcmode="lin" valueType="num">
                                      <p:cBhvr additive="base">
                                        <p:cTn id="672" dur="2500" fill="hold"/>
                                        <p:tgtEl>
                                          <p:spTgt spid="231"/>
                                        </p:tgtEl>
                                        <p:attrNameLst>
                                          <p:attrName>ppt_y</p:attrName>
                                        </p:attrNameLst>
                                      </p:cBhvr>
                                      <p:tavLst>
                                        <p:tav tm="0">
                                          <p:val>
                                            <p:strVal val="#ppt_y"/>
                                          </p:val>
                                        </p:tav>
                                        <p:tav tm="100000">
                                          <p:val>
                                            <p:strVal val="#ppt_y"/>
                                          </p:val>
                                        </p:tav>
                                      </p:tavLst>
                                    </p:anim>
                                  </p:childTnLst>
                                </p:cTn>
                              </p:par>
                              <p:par>
                                <p:cTn id="673" presetID="2" presetClass="entr" presetSubtype="2" fill="hold" nodeType="withEffect">
                                  <p:stCondLst>
                                    <p:cond delay="0"/>
                                  </p:stCondLst>
                                  <p:childTnLst>
                                    <p:set>
                                      <p:cBhvr>
                                        <p:cTn id="674" dur="1" fill="hold">
                                          <p:stCondLst>
                                            <p:cond delay="0"/>
                                          </p:stCondLst>
                                        </p:cTn>
                                        <p:tgtEl>
                                          <p:spTgt spid="232"/>
                                        </p:tgtEl>
                                        <p:attrNameLst>
                                          <p:attrName>style.visibility</p:attrName>
                                        </p:attrNameLst>
                                      </p:cBhvr>
                                      <p:to>
                                        <p:strVal val="visible"/>
                                      </p:to>
                                    </p:set>
                                    <p:anim calcmode="lin" valueType="num">
                                      <p:cBhvr additive="base">
                                        <p:cTn id="675" dur="2500" fill="hold"/>
                                        <p:tgtEl>
                                          <p:spTgt spid="232"/>
                                        </p:tgtEl>
                                        <p:attrNameLst>
                                          <p:attrName>ppt_x</p:attrName>
                                        </p:attrNameLst>
                                      </p:cBhvr>
                                      <p:tavLst>
                                        <p:tav tm="0">
                                          <p:val>
                                            <p:strVal val="1+#ppt_w/2"/>
                                          </p:val>
                                        </p:tav>
                                        <p:tav tm="100000">
                                          <p:val>
                                            <p:strVal val="#ppt_x"/>
                                          </p:val>
                                        </p:tav>
                                      </p:tavLst>
                                    </p:anim>
                                    <p:anim calcmode="lin" valueType="num">
                                      <p:cBhvr additive="base">
                                        <p:cTn id="676" dur="2500" fill="hold"/>
                                        <p:tgtEl>
                                          <p:spTgt spid="232"/>
                                        </p:tgtEl>
                                        <p:attrNameLst>
                                          <p:attrName>ppt_y</p:attrName>
                                        </p:attrNameLst>
                                      </p:cBhvr>
                                      <p:tavLst>
                                        <p:tav tm="0">
                                          <p:val>
                                            <p:strVal val="#ppt_y"/>
                                          </p:val>
                                        </p:tav>
                                        <p:tav tm="100000">
                                          <p:val>
                                            <p:strVal val="#ppt_y"/>
                                          </p:val>
                                        </p:tav>
                                      </p:tavLst>
                                    </p:anim>
                                  </p:childTnLst>
                                </p:cTn>
                              </p:par>
                              <p:par>
                                <p:cTn id="677" presetID="2" presetClass="entr" presetSubtype="2" fill="hold" nodeType="withEffect">
                                  <p:stCondLst>
                                    <p:cond delay="0"/>
                                  </p:stCondLst>
                                  <p:childTnLst>
                                    <p:set>
                                      <p:cBhvr>
                                        <p:cTn id="678" dur="1" fill="hold">
                                          <p:stCondLst>
                                            <p:cond delay="0"/>
                                          </p:stCondLst>
                                        </p:cTn>
                                        <p:tgtEl>
                                          <p:spTgt spid="233"/>
                                        </p:tgtEl>
                                        <p:attrNameLst>
                                          <p:attrName>style.visibility</p:attrName>
                                        </p:attrNameLst>
                                      </p:cBhvr>
                                      <p:to>
                                        <p:strVal val="visible"/>
                                      </p:to>
                                    </p:set>
                                    <p:anim calcmode="lin" valueType="num">
                                      <p:cBhvr additive="base">
                                        <p:cTn id="679" dur="2500" fill="hold"/>
                                        <p:tgtEl>
                                          <p:spTgt spid="233"/>
                                        </p:tgtEl>
                                        <p:attrNameLst>
                                          <p:attrName>ppt_x</p:attrName>
                                        </p:attrNameLst>
                                      </p:cBhvr>
                                      <p:tavLst>
                                        <p:tav tm="0">
                                          <p:val>
                                            <p:strVal val="1+#ppt_w/2"/>
                                          </p:val>
                                        </p:tav>
                                        <p:tav tm="100000">
                                          <p:val>
                                            <p:strVal val="#ppt_x"/>
                                          </p:val>
                                        </p:tav>
                                      </p:tavLst>
                                    </p:anim>
                                    <p:anim calcmode="lin" valueType="num">
                                      <p:cBhvr additive="base">
                                        <p:cTn id="680" dur="2500" fill="hold"/>
                                        <p:tgtEl>
                                          <p:spTgt spid="233"/>
                                        </p:tgtEl>
                                        <p:attrNameLst>
                                          <p:attrName>ppt_y</p:attrName>
                                        </p:attrNameLst>
                                      </p:cBhvr>
                                      <p:tavLst>
                                        <p:tav tm="0">
                                          <p:val>
                                            <p:strVal val="#ppt_y"/>
                                          </p:val>
                                        </p:tav>
                                        <p:tav tm="100000">
                                          <p:val>
                                            <p:strVal val="#ppt_y"/>
                                          </p:val>
                                        </p:tav>
                                      </p:tavLst>
                                    </p:anim>
                                  </p:childTnLst>
                                </p:cTn>
                              </p:par>
                              <p:par>
                                <p:cTn id="681" presetID="2" presetClass="entr" presetSubtype="2" fill="hold" nodeType="withEffect">
                                  <p:stCondLst>
                                    <p:cond delay="0"/>
                                  </p:stCondLst>
                                  <p:childTnLst>
                                    <p:set>
                                      <p:cBhvr>
                                        <p:cTn id="682" dur="1" fill="hold">
                                          <p:stCondLst>
                                            <p:cond delay="0"/>
                                          </p:stCondLst>
                                        </p:cTn>
                                        <p:tgtEl>
                                          <p:spTgt spid="234"/>
                                        </p:tgtEl>
                                        <p:attrNameLst>
                                          <p:attrName>style.visibility</p:attrName>
                                        </p:attrNameLst>
                                      </p:cBhvr>
                                      <p:to>
                                        <p:strVal val="visible"/>
                                      </p:to>
                                    </p:set>
                                    <p:anim calcmode="lin" valueType="num">
                                      <p:cBhvr additive="base">
                                        <p:cTn id="683" dur="2500" fill="hold"/>
                                        <p:tgtEl>
                                          <p:spTgt spid="234"/>
                                        </p:tgtEl>
                                        <p:attrNameLst>
                                          <p:attrName>ppt_x</p:attrName>
                                        </p:attrNameLst>
                                      </p:cBhvr>
                                      <p:tavLst>
                                        <p:tav tm="0">
                                          <p:val>
                                            <p:strVal val="1+#ppt_w/2"/>
                                          </p:val>
                                        </p:tav>
                                        <p:tav tm="100000">
                                          <p:val>
                                            <p:strVal val="#ppt_x"/>
                                          </p:val>
                                        </p:tav>
                                      </p:tavLst>
                                    </p:anim>
                                    <p:anim calcmode="lin" valueType="num">
                                      <p:cBhvr additive="base">
                                        <p:cTn id="684" dur="2500" fill="hold"/>
                                        <p:tgtEl>
                                          <p:spTgt spid="234"/>
                                        </p:tgtEl>
                                        <p:attrNameLst>
                                          <p:attrName>ppt_y</p:attrName>
                                        </p:attrNameLst>
                                      </p:cBhvr>
                                      <p:tavLst>
                                        <p:tav tm="0">
                                          <p:val>
                                            <p:strVal val="#ppt_y"/>
                                          </p:val>
                                        </p:tav>
                                        <p:tav tm="100000">
                                          <p:val>
                                            <p:strVal val="#ppt_y"/>
                                          </p:val>
                                        </p:tav>
                                      </p:tavLst>
                                    </p:anim>
                                  </p:childTnLst>
                                </p:cTn>
                              </p:par>
                              <p:par>
                                <p:cTn id="685" presetID="2" presetClass="entr" presetSubtype="2" fill="hold" nodeType="withEffect">
                                  <p:stCondLst>
                                    <p:cond delay="0"/>
                                  </p:stCondLst>
                                  <p:childTnLst>
                                    <p:set>
                                      <p:cBhvr>
                                        <p:cTn id="686" dur="1" fill="hold">
                                          <p:stCondLst>
                                            <p:cond delay="0"/>
                                          </p:stCondLst>
                                        </p:cTn>
                                        <p:tgtEl>
                                          <p:spTgt spid="235"/>
                                        </p:tgtEl>
                                        <p:attrNameLst>
                                          <p:attrName>style.visibility</p:attrName>
                                        </p:attrNameLst>
                                      </p:cBhvr>
                                      <p:to>
                                        <p:strVal val="visible"/>
                                      </p:to>
                                    </p:set>
                                    <p:anim calcmode="lin" valueType="num">
                                      <p:cBhvr additive="base">
                                        <p:cTn id="687" dur="2500" fill="hold"/>
                                        <p:tgtEl>
                                          <p:spTgt spid="235"/>
                                        </p:tgtEl>
                                        <p:attrNameLst>
                                          <p:attrName>ppt_x</p:attrName>
                                        </p:attrNameLst>
                                      </p:cBhvr>
                                      <p:tavLst>
                                        <p:tav tm="0">
                                          <p:val>
                                            <p:strVal val="1+#ppt_w/2"/>
                                          </p:val>
                                        </p:tav>
                                        <p:tav tm="100000">
                                          <p:val>
                                            <p:strVal val="#ppt_x"/>
                                          </p:val>
                                        </p:tav>
                                      </p:tavLst>
                                    </p:anim>
                                    <p:anim calcmode="lin" valueType="num">
                                      <p:cBhvr additive="base">
                                        <p:cTn id="688" dur="2500" fill="hold"/>
                                        <p:tgtEl>
                                          <p:spTgt spid="235"/>
                                        </p:tgtEl>
                                        <p:attrNameLst>
                                          <p:attrName>ppt_y</p:attrName>
                                        </p:attrNameLst>
                                      </p:cBhvr>
                                      <p:tavLst>
                                        <p:tav tm="0">
                                          <p:val>
                                            <p:strVal val="#ppt_y"/>
                                          </p:val>
                                        </p:tav>
                                        <p:tav tm="100000">
                                          <p:val>
                                            <p:strVal val="#ppt_y"/>
                                          </p:val>
                                        </p:tav>
                                      </p:tavLst>
                                    </p:anim>
                                  </p:childTnLst>
                                </p:cTn>
                              </p:par>
                              <p:par>
                                <p:cTn id="689" presetID="2" presetClass="entr" presetSubtype="2" fill="hold" nodeType="withEffect">
                                  <p:stCondLst>
                                    <p:cond delay="0"/>
                                  </p:stCondLst>
                                  <p:childTnLst>
                                    <p:set>
                                      <p:cBhvr>
                                        <p:cTn id="690" dur="1" fill="hold">
                                          <p:stCondLst>
                                            <p:cond delay="0"/>
                                          </p:stCondLst>
                                        </p:cTn>
                                        <p:tgtEl>
                                          <p:spTgt spid="236"/>
                                        </p:tgtEl>
                                        <p:attrNameLst>
                                          <p:attrName>style.visibility</p:attrName>
                                        </p:attrNameLst>
                                      </p:cBhvr>
                                      <p:to>
                                        <p:strVal val="visible"/>
                                      </p:to>
                                    </p:set>
                                    <p:anim calcmode="lin" valueType="num">
                                      <p:cBhvr additive="base">
                                        <p:cTn id="691" dur="2500" fill="hold"/>
                                        <p:tgtEl>
                                          <p:spTgt spid="236"/>
                                        </p:tgtEl>
                                        <p:attrNameLst>
                                          <p:attrName>ppt_x</p:attrName>
                                        </p:attrNameLst>
                                      </p:cBhvr>
                                      <p:tavLst>
                                        <p:tav tm="0">
                                          <p:val>
                                            <p:strVal val="1+#ppt_w/2"/>
                                          </p:val>
                                        </p:tav>
                                        <p:tav tm="100000">
                                          <p:val>
                                            <p:strVal val="#ppt_x"/>
                                          </p:val>
                                        </p:tav>
                                      </p:tavLst>
                                    </p:anim>
                                    <p:anim calcmode="lin" valueType="num">
                                      <p:cBhvr additive="base">
                                        <p:cTn id="692" dur="2500" fill="hold"/>
                                        <p:tgtEl>
                                          <p:spTgt spid="236"/>
                                        </p:tgtEl>
                                        <p:attrNameLst>
                                          <p:attrName>ppt_y</p:attrName>
                                        </p:attrNameLst>
                                      </p:cBhvr>
                                      <p:tavLst>
                                        <p:tav tm="0">
                                          <p:val>
                                            <p:strVal val="#ppt_y"/>
                                          </p:val>
                                        </p:tav>
                                        <p:tav tm="100000">
                                          <p:val>
                                            <p:strVal val="#ppt_y"/>
                                          </p:val>
                                        </p:tav>
                                      </p:tavLst>
                                    </p:anim>
                                  </p:childTnLst>
                                </p:cTn>
                              </p:par>
                              <p:par>
                                <p:cTn id="693" presetID="2" presetClass="entr" presetSubtype="2" fill="hold" nodeType="withEffect">
                                  <p:stCondLst>
                                    <p:cond delay="0"/>
                                  </p:stCondLst>
                                  <p:childTnLst>
                                    <p:set>
                                      <p:cBhvr>
                                        <p:cTn id="694" dur="1" fill="hold">
                                          <p:stCondLst>
                                            <p:cond delay="0"/>
                                          </p:stCondLst>
                                        </p:cTn>
                                        <p:tgtEl>
                                          <p:spTgt spid="237"/>
                                        </p:tgtEl>
                                        <p:attrNameLst>
                                          <p:attrName>style.visibility</p:attrName>
                                        </p:attrNameLst>
                                      </p:cBhvr>
                                      <p:to>
                                        <p:strVal val="visible"/>
                                      </p:to>
                                    </p:set>
                                    <p:anim calcmode="lin" valueType="num">
                                      <p:cBhvr additive="base">
                                        <p:cTn id="695" dur="2500" fill="hold"/>
                                        <p:tgtEl>
                                          <p:spTgt spid="237"/>
                                        </p:tgtEl>
                                        <p:attrNameLst>
                                          <p:attrName>ppt_x</p:attrName>
                                        </p:attrNameLst>
                                      </p:cBhvr>
                                      <p:tavLst>
                                        <p:tav tm="0">
                                          <p:val>
                                            <p:strVal val="1+#ppt_w/2"/>
                                          </p:val>
                                        </p:tav>
                                        <p:tav tm="100000">
                                          <p:val>
                                            <p:strVal val="#ppt_x"/>
                                          </p:val>
                                        </p:tav>
                                      </p:tavLst>
                                    </p:anim>
                                    <p:anim calcmode="lin" valueType="num">
                                      <p:cBhvr additive="base">
                                        <p:cTn id="696" dur="2500" fill="hold"/>
                                        <p:tgtEl>
                                          <p:spTgt spid="237"/>
                                        </p:tgtEl>
                                        <p:attrNameLst>
                                          <p:attrName>ppt_y</p:attrName>
                                        </p:attrNameLst>
                                      </p:cBhvr>
                                      <p:tavLst>
                                        <p:tav tm="0">
                                          <p:val>
                                            <p:strVal val="#ppt_y"/>
                                          </p:val>
                                        </p:tav>
                                        <p:tav tm="100000">
                                          <p:val>
                                            <p:strVal val="#ppt_y"/>
                                          </p:val>
                                        </p:tav>
                                      </p:tavLst>
                                    </p:anim>
                                  </p:childTnLst>
                                </p:cTn>
                              </p:par>
                              <p:par>
                                <p:cTn id="697" presetID="2" presetClass="entr" presetSubtype="2" fill="hold" nodeType="withEffect">
                                  <p:stCondLst>
                                    <p:cond delay="0"/>
                                  </p:stCondLst>
                                  <p:childTnLst>
                                    <p:set>
                                      <p:cBhvr>
                                        <p:cTn id="698" dur="1" fill="hold">
                                          <p:stCondLst>
                                            <p:cond delay="0"/>
                                          </p:stCondLst>
                                        </p:cTn>
                                        <p:tgtEl>
                                          <p:spTgt spid="238"/>
                                        </p:tgtEl>
                                        <p:attrNameLst>
                                          <p:attrName>style.visibility</p:attrName>
                                        </p:attrNameLst>
                                      </p:cBhvr>
                                      <p:to>
                                        <p:strVal val="visible"/>
                                      </p:to>
                                    </p:set>
                                    <p:anim calcmode="lin" valueType="num">
                                      <p:cBhvr additive="base">
                                        <p:cTn id="699" dur="2500" fill="hold"/>
                                        <p:tgtEl>
                                          <p:spTgt spid="238"/>
                                        </p:tgtEl>
                                        <p:attrNameLst>
                                          <p:attrName>ppt_x</p:attrName>
                                        </p:attrNameLst>
                                      </p:cBhvr>
                                      <p:tavLst>
                                        <p:tav tm="0">
                                          <p:val>
                                            <p:strVal val="1+#ppt_w/2"/>
                                          </p:val>
                                        </p:tav>
                                        <p:tav tm="100000">
                                          <p:val>
                                            <p:strVal val="#ppt_x"/>
                                          </p:val>
                                        </p:tav>
                                      </p:tavLst>
                                    </p:anim>
                                    <p:anim calcmode="lin" valueType="num">
                                      <p:cBhvr additive="base">
                                        <p:cTn id="700" dur="2500" fill="hold"/>
                                        <p:tgtEl>
                                          <p:spTgt spid="238"/>
                                        </p:tgtEl>
                                        <p:attrNameLst>
                                          <p:attrName>ppt_y</p:attrName>
                                        </p:attrNameLst>
                                      </p:cBhvr>
                                      <p:tavLst>
                                        <p:tav tm="0">
                                          <p:val>
                                            <p:strVal val="#ppt_y"/>
                                          </p:val>
                                        </p:tav>
                                        <p:tav tm="100000">
                                          <p:val>
                                            <p:strVal val="#ppt_y"/>
                                          </p:val>
                                        </p:tav>
                                      </p:tavLst>
                                    </p:anim>
                                  </p:childTnLst>
                                </p:cTn>
                              </p:par>
                              <p:par>
                                <p:cTn id="701" presetID="2" presetClass="entr" presetSubtype="2" fill="hold" nodeType="withEffect">
                                  <p:stCondLst>
                                    <p:cond delay="0"/>
                                  </p:stCondLst>
                                  <p:childTnLst>
                                    <p:set>
                                      <p:cBhvr>
                                        <p:cTn id="702" dur="1" fill="hold">
                                          <p:stCondLst>
                                            <p:cond delay="0"/>
                                          </p:stCondLst>
                                        </p:cTn>
                                        <p:tgtEl>
                                          <p:spTgt spid="239"/>
                                        </p:tgtEl>
                                        <p:attrNameLst>
                                          <p:attrName>style.visibility</p:attrName>
                                        </p:attrNameLst>
                                      </p:cBhvr>
                                      <p:to>
                                        <p:strVal val="visible"/>
                                      </p:to>
                                    </p:set>
                                    <p:anim calcmode="lin" valueType="num">
                                      <p:cBhvr additive="base">
                                        <p:cTn id="703" dur="2500" fill="hold"/>
                                        <p:tgtEl>
                                          <p:spTgt spid="239"/>
                                        </p:tgtEl>
                                        <p:attrNameLst>
                                          <p:attrName>ppt_x</p:attrName>
                                        </p:attrNameLst>
                                      </p:cBhvr>
                                      <p:tavLst>
                                        <p:tav tm="0">
                                          <p:val>
                                            <p:strVal val="1+#ppt_w/2"/>
                                          </p:val>
                                        </p:tav>
                                        <p:tav tm="100000">
                                          <p:val>
                                            <p:strVal val="#ppt_x"/>
                                          </p:val>
                                        </p:tav>
                                      </p:tavLst>
                                    </p:anim>
                                    <p:anim calcmode="lin" valueType="num">
                                      <p:cBhvr additive="base">
                                        <p:cTn id="704" dur="2500" fill="hold"/>
                                        <p:tgtEl>
                                          <p:spTgt spid="239"/>
                                        </p:tgtEl>
                                        <p:attrNameLst>
                                          <p:attrName>ppt_y</p:attrName>
                                        </p:attrNameLst>
                                      </p:cBhvr>
                                      <p:tavLst>
                                        <p:tav tm="0">
                                          <p:val>
                                            <p:strVal val="#ppt_y"/>
                                          </p:val>
                                        </p:tav>
                                        <p:tav tm="100000">
                                          <p:val>
                                            <p:strVal val="#ppt_y"/>
                                          </p:val>
                                        </p:tav>
                                      </p:tavLst>
                                    </p:anim>
                                  </p:childTnLst>
                                </p:cTn>
                              </p:par>
                              <p:par>
                                <p:cTn id="705" presetID="2" presetClass="entr" presetSubtype="2" fill="hold" nodeType="withEffect">
                                  <p:stCondLst>
                                    <p:cond delay="0"/>
                                  </p:stCondLst>
                                  <p:childTnLst>
                                    <p:set>
                                      <p:cBhvr>
                                        <p:cTn id="706" dur="1" fill="hold">
                                          <p:stCondLst>
                                            <p:cond delay="0"/>
                                          </p:stCondLst>
                                        </p:cTn>
                                        <p:tgtEl>
                                          <p:spTgt spid="240"/>
                                        </p:tgtEl>
                                        <p:attrNameLst>
                                          <p:attrName>style.visibility</p:attrName>
                                        </p:attrNameLst>
                                      </p:cBhvr>
                                      <p:to>
                                        <p:strVal val="visible"/>
                                      </p:to>
                                    </p:set>
                                    <p:anim calcmode="lin" valueType="num">
                                      <p:cBhvr additive="base">
                                        <p:cTn id="707" dur="2500" fill="hold"/>
                                        <p:tgtEl>
                                          <p:spTgt spid="240"/>
                                        </p:tgtEl>
                                        <p:attrNameLst>
                                          <p:attrName>ppt_x</p:attrName>
                                        </p:attrNameLst>
                                      </p:cBhvr>
                                      <p:tavLst>
                                        <p:tav tm="0">
                                          <p:val>
                                            <p:strVal val="1+#ppt_w/2"/>
                                          </p:val>
                                        </p:tav>
                                        <p:tav tm="100000">
                                          <p:val>
                                            <p:strVal val="#ppt_x"/>
                                          </p:val>
                                        </p:tav>
                                      </p:tavLst>
                                    </p:anim>
                                    <p:anim calcmode="lin" valueType="num">
                                      <p:cBhvr additive="base">
                                        <p:cTn id="708" dur="2500" fill="hold"/>
                                        <p:tgtEl>
                                          <p:spTgt spid="240"/>
                                        </p:tgtEl>
                                        <p:attrNameLst>
                                          <p:attrName>ppt_y</p:attrName>
                                        </p:attrNameLst>
                                      </p:cBhvr>
                                      <p:tavLst>
                                        <p:tav tm="0">
                                          <p:val>
                                            <p:strVal val="#ppt_y"/>
                                          </p:val>
                                        </p:tav>
                                        <p:tav tm="100000">
                                          <p:val>
                                            <p:strVal val="#ppt_y"/>
                                          </p:val>
                                        </p:tav>
                                      </p:tavLst>
                                    </p:anim>
                                  </p:childTnLst>
                                </p:cTn>
                              </p:par>
                              <p:par>
                                <p:cTn id="709" presetID="2" presetClass="entr" presetSubtype="2" fill="hold" nodeType="withEffect">
                                  <p:stCondLst>
                                    <p:cond delay="0"/>
                                  </p:stCondLst>
                                  <p:childTnLst>
                                    <p:set>
                                      <p:cBhvr>
                                        <p:cTn id="710" dur="1" fill="hold">
                                          <p:stCondLst>
                                            <p:cond delay="0"/>
                                          </p:stCondLst>
                                        </p:cTn>
                                        <p:tgtEl>
                                          <p:spTgt spid="241"/>
                                        </p:tgtEl>
                                        <p:attrNameLst>
                                          <p:attrName>style.visibility</p:attrName>
                                        </p:attrNameLst>
                                      </p:cBhvr>
                                      <p:to>
                                        <p:strVal val="visible"/>
                                      </p:to>
                                    </p:set>
                                    <p:anim calcmode="lin" valueType="num">
                                      <p:cBhvr additive="base">
                                        <p:cTn id="711" dur="2500" fill="hold"/>
                                        <p:tgtEl>
                                          <p:spTgt spid="241"/>
                                        </p:tgtEl>
                                        <p:attrNameLst>
                                          <p:attrName>ppt_x</p:attrName>
                                        </p:attrNameLst>
                                      </p:cBhvr>
                                      <p:tavLst>
                                        <p:tav tm="0">
                                          <p:val>
                                            <p:strVal val="1+#ppt_w/2"/>
                                          </p:val>
                                        </p:tav>
                                        <p:tav tm="100000">
                                          <p:val>
                                            <p:strVal val="#ppt_x"/>
                                          </p:val>
                                        </p:tav>
                                      </p:tavLst>
                                    </p:anim>
                                    <p:anim calcmode="lin" valueType="num">
                                      <p:cBhvr additive="base">
                                        <p:cTn id="712" dur="2500" fill="hold"/>
                                        <p:tgtEl>
                                          <p:spTgt spid="241"/>
                                        </p:tgtEl>
                                        <p:attrNameLst>
                                          <p:attrName>ppt_y</p:attrName>
                                        </p:attrNameLst>
                                      </p:cBhvr>
                                      <p:tavLst>
                                        <p:tav tm="0">
                                          <p:val>
                                            <p:strVal val="#ppt_y"/>
                                          </p:val>
                                        </p:tav>
                                        <p:tav tm="100000">
                                          <p:val>
                                            <p:strVal val="#ppt_y"/>
                                          </p:val>
                                        </p:tav>
                                      </p:tavLst>
                                    </p:anim>
                                  </p:childTnLst>
                                </p:cTn>
                              </p:par>
                              <p:par>
                                <p:cTn id="713" presetID="2" presetClass="entr" presetSubtype="2" fill="hold" nodeType="withEffect">
                                  <p:stCondLst>
                                    <p:cond delay="0"/>
                                  </p:stCondLst>
                                  <p:childTnLst>
                                    <p:set>
                                      <p:cBhvr>
                                        <p:cTn id="714" dur="1" fill="hold">
                                          <p:stCondLst>
                                            <p:cond delay="0"/>
                                          </p:stCondLst>
                                        </p:cTn>
                                        <p:tgtEl>
                                          <p:spTgt spid="242"/>
                                        </p:tgtEl>
                                        <p:attrNameLst>
                                          <p:attrName>style.visibility</p:attrName>
                                        </p:attrNameLst>
                                      </p:cBhvr>
                                      <p:to>
                                        <p:strVal val="visible"/>
                                      </p:to>
                                    </p:set>
                                    <p:anim calcmode="lin" valueType="num">
                                      <p:cBhvr additive="base">
                                        <p:cTn id="715" dur="2500" fill="hold"/>
                                        <p:tgtEl>
                                          <p:spTgt spid="242"/>
                                        </p:tgtEl>
                                        <p:attrNameLst>
                                          <p:attrName>ppt_x</p:attrName>
                                        </p:attrNameLst>
                                      </p:cBhvr>
                                      <p:tavLst>
                                        <p:tav tm="0">
                                          <p:val>
                                            <p:strVal val="1+#ppt_w/2"/>
                                          </p:val>
                                        </p:tav>
                                        <p:tav tm="100000">
                                          <p:val>
                                            <p:strVal val="#ppt_x"/>
                                          </p:val>
                                        </p:tav>
                                      </p:tavLst>
                                    </p:anim>
                                    <p:anim calcmode="lin" valueType="num">
                                      <p:cBhvr additive="base">
                                        <p:cTn id="716" dur="2500" fill="hold"/>
                                        <p:tgtEl>
                                          <p:spTgt spid="242"/>
                                        </p:tgtEl>
                                        <p:attrNameLst>
                                          <p:attrName>ppt_y</p:attrName>
                                        </p:attrNameLst>
                                      </p:cBhvr>
                                      <p:tavLst>
                                        <p:tav tm="0">
                                          <p:val>
                                            <p:strVal val="#ppt_y"/>
                                          </p:val>
                                        </p:tav>
                                        <p:tav tm="100000">
                                          <p:val>
                                            <p:strVal val="#ppt_y"/>
                                          </p:val>
                                        </p:tav>
                                      </p:tavLst>
                                    </p:anim>
                                  </p:childTnLst>
                                </p:cTn>
                              </p:par>
                              <p:par>
                                <p:cTn id="717" presetID="2" presetClass="entr" presetSubtype="2" fill="hold" nodeType="withEffect">
                                  <p:stCondLst>
                                    <p:cond delay="0"/>
                                  </p:stCondLst>
                                  <p:childTnLst>
                                    <p:set>
                                      <p:cBhvr>
                                        <p:cTn id="718" dur="1" fill="hold">
                                          <p:stCondLst>
                                            <p:cond delay="0"/>
                                          </p:stCondLst>
                                        </p:cTn>
                                        <p:tgtEl>
                                          <p:spTgt spid="243"/>
                                        </p:tgtEl>
                                        <p:attrNameLst>
                                          <p:attrName>style.visibility</p:attrName>
                                        </p:attrNameLst>
                                      </p:cBhvr>
                                      <p:to>
                                        <p:strVal val="visible"/>
                                      </p:to>
                                    </p:set>
                                    <p:anim calcmode="lin" valueType="num">
                                      <p:cBhvr additive="base">
                                        <p:cTn id="719" dur="2500" fill="hold"/>
                                        <p:tgtEl>
                                          <p:spTgt spid="243"/>
                                        </p:tgtEl>
                                        <p:attrNameLst>
                                          <p:attrName>ppt_x</p:attrName>
                                        </p:attrNameLst>
                                      </p:cBhvr>
                                      <p:tavLst>
                                        <p:tav tm="0">
                                          <p:val>
                                            <p:strVal val="1+#ppt_w/2"/>
                                          </p:val>
                                        </p:tav>
                                        <p:tav tm="100000">
                                          <p:val>
                                            <p:strVal val="#ppt_x"/>
                                          </p:val>
                                        </p:tav>
                                      </p:tavLst>
                                    </p:anim>
                                    <p:anim calcmode="lin" valueType="num">
                                      <p:cBhvr additive="base">
                                        <p:cTn id="720" dur="2500" fill="hold"/>
                                        <p:tgtEl>
                                          <p:spTgt spid="243"/>
                                        </p:tgtEl>
                                        <p:attrNameLst>
                                          <p:attrName>ppt_y</p:attrName>
                                        </p:attrNameLst>
                                      </p:cBhvr>
                                      <p:tavLst>
                                        <p:tav tm="0">
                                          <p:val>
                                            <p:strVal val="#ppt_y"/>
                                          </p:val>
                                        </p:tav>
                                        <p:tav tm="100000">
                                          <p:val>
                                            <p:strVal val="#ppt_y"/>
                                          </p:val>
                                        </p:tav>
                                      </p:tavLst>
                                    </p:anim>
                                  </p:childTnLst>
                                </p:cTn>
                              </p:par>
                              <p:par>
                                <p:cTn id="721" presetID="2" presetClass="entr" presetSubtype="2" fill="hold" nodeType="withEffect">
                                  <p:stCondLst>
                                    <p:cond delay="0"/>
                                  </p:stCondLst>
                                  <p:childTnLst>
                                    <p:set>
                                      <p:cBhvr>
                                        <p:cTn id="722" dur="1" fill="hold">
                                          <p:stCondLst>
                                            <p:cond delay="0"/>
                                          </p:stCondLst>
                                        </p:cTn>
                                        <p:tgtEl>
                                          <p:spTgt spid="244"/>
                                        </p:tgtEl>
                                        <p:attrNameLst>
                                          <p:attrName>style.visibility</p:attrName>
                                        </p:attrNameLst>
                                      </p:cBhvr>
                                      <p:to>
                                        <p:strVal val="visible"/>
                                      </p:to>
                                    </p:set>
                                    <p:anim calcmode="lin" valueType="num">
                                      <p:cBhvr additive="base">
                                        <p:cTn id="723" dur="2500" fill="hold"/>
                                        <p:tgtEl>
                                          <p:spTgt spid="244"/>
                                        </p:tgtEl>
                                        <p:attrNameLst>
                                          <p:attrName>ppt_x</p:attrName>
                                        </p:attrNameLst>
                                      </p:cBhvr>
                                      <p:tavLst>
                                        <p:tav tm="0">
                                          <p:val>
                                            <p:strVal val="1+#ppt_w/2"/>
                                          </p:val>
                                        </p:tav>
                                        <p:tav tm="100000">
                                          <p:val>
                                            <p:strVal val="#ppt_x"/>
                                          </p:val>
                                        </p:tav>
                                      </p:tavLst>
                                    </p:anim>
                                    <p:anim calcmode="lin" valueType="num">
                                      <p:cBhvr additive="base">
                                        <p:cTn id="724" dur="2500" fill="hold"/>
                                        <p:tgtEl>
                                          <p:spTgt spid="244"/>
                                        </p:tgtEl>
                                        <p:attrNameLst>
                                          <p:attrName>ppt_y</p:attrName>
                                        </p:attrNameLst>
                                      </p:cBhvr>
                                      <p:tavLst>
                                        <p:tav tm="0">
                                          <p:val>
                                            <p:strVal val="#ppt_y"/>
                                          </p:val>
                                        </p:tav>
                                        <p:tav tm="100000">
                                          <p:val>
                                            <p:strVal val="#ppt_y"/>
                                          </p:val>
                                        </p:tav>
                                      </p:tavLst>
                                    </p:anim>
                                  </p:childTnLst>
                                </p:cTn>
                              </p:par>
                              <p:par>
                                <p:cTn id="725" presetID="2" presetClass="entr" presetSubtype="2" fill="hold" nodeType="withEffect">
                                  <p:stCondLst>
                                    <p:cond delay="0"/>
                                  </p:stCondLst>
                                  <p:childTnLst>
                                    <p:set>
                                      <p:cBhvr>
                                        <p:cTn id="726" dur="1" fill="hold">
                                          <p:stCondLst>
                                            <p:cond delay="0"/>
                                          </p:stCondLst>
                                        </p:cTn>
                                        <p:tgtEl>
                                          <p:spTgt spid="306"/>
                                        </p:tgtEl>
                                        <p:attrNameLst>
                                          <p:attrName>style.visibility</p:attrName>
                                        </p:attrNameLst>
                                      </p:cBhvr>
                                      <p:to>
                                        <p:strVal val="visible"/>
                                      </p:to>
                                    </p:set>
                                    <p:anim calcmode="lin" valueType="num">
                                      <p:cBhvr additive="base">
                                        <p:cTn id="727" dur="2500" fill="hold"/>
                                        <p:tgtEl>
                                          <p:spTgt spid="306"/>
                                        </p:tgtEl>
                                        <p:attrNameLst>
                                          <p:attrName>ppt_x</p:attrName>
                                        </p:attrNameLst>
                                      </p:cBhvr>
                                      <p:tavLst>
                                        <p:tav tm="0">
                                          <p:val>
                                            <p:strVal val="1+#ppt_w/2"/>
                                          </p:val>
                                        </p:tav>
                                        <p:tav tm="100000">
                                          <p:val>
                                            <p:strVal val="#ppt_x"/>
                                          </p:val>
                                        </p:tav>
                                      </p:tavLst>
                                    </p:anim>
                                    <p:anim calcmode="lin" valueType="num">
                                      <p:cBhvr additive="base">
                                        <p:cTn id="728" dur="2500" fill="hold"/>
                                        <p:tgtEl>
                                          <p:spTgt spid="306"/>
                                        </p:tgtEl>
                                        <p:attrNameLst>
                                          <p:attrName>ppt_y</p:attrName>
                                        </p:attrNameLst>
                                      </p:cBhvr>
                                      <p:tavLst>
                                        <p:tav tm="0">
                                          <p:val>
                                            <p:strVal val="#ppt_y"/>
                                          </p:val>
                                        </p:tav>
                                        <p:tav tm="100000">
                                          <p:val>
                                            <p:strVal val="#ppt_y"/>
                                          </p:val>
                                        </p:tav>
                                      </p:tavLst>
                                    </p:anim>
                                  </p:childTnLst>
                                </p:cTn>
                              </p:par>
                              <p:par>
                                <p:cTn id="729" presetID="2" presetClass="entr" presetSubtype="2" fill="hold" nodeType="withEffect">
                                  <p:stCondLst>
                                    <p:cond delay="0"/>
                                  </p:stCondLst>
                                  <p:childTnLst>
                                    <p:set>
                                      <p:cBhvr>
                                        <p:cTn id="730" dur="1" fill="hold">
                                          <p:stCondLst>
                                            <p:cond delay="0"/>
                                          </p:stCondLst>
                                        </p:cTn>
                                        <p:tgtEl>
                                          <p:spTgt spid="307"/>
                                        </p:tgtEl>
                                        <p:attrNameLst>
                                          <p:attrName>style.visibility</p:attrName>
                                        </p:attrNameLst>
                                      </p:cBhvr>
                                      <p:to>
                                        <p:strVal val="visible"/>
                                      </p:to>
                                    </p:set>
                                    <p:anim calcmode="lin" valueType="num">
                                      <p:cBhvr additive="base">
                                        <p:cTn id="731" dur="2500" fill="hold"/>
                                        <p:tgtEl>
                                          <p:spTgt spid="307"/>
                                        </p:tgtEl>
                                        <p:attrNameLst>
                                          <p:attrName>ppt_x</p:attrName>
                                        </p:attrNameLst>
                                      </p:cBhvr>
                                      <p:tavLst>
                                        <p:tav tm="0">
                                          <p:val>
                                            <p:strVal val="1+#ppt_w/2"/>
                                          </p:val>
                                        </p:tav>
                                        <p:tav tm="100000">
                                          <p:val>
                                            <p:strVal val="#ppt_x"/>
                                          </p:val>
                                        </p:tav>
                                      </p:tavLst>
                                    </p:anim>
                                    <p:anim calcmode="lin" valueType="num">
                                      <p:cBhvr additive="base">
                                        <p:cTn id="732" dur="2500" fill="hold"/>
                                        <p:tgtEl>
                                          <p:spTgt spid="307"/>
                                        </p:tgtEl>
                                        <p:attrNameLst>
                                          <p:attrName>ppt_y</p:attrName>
                                        </p:attrNameLst>
                                      </p:cBhvr>
                                      <p:tavLst>
                                        <p:tav tm="0">
                                          <p:val>
                                            <p:strVal val="#ppt_y"/>
                                          </p:val>
                                        </p:tav>
                                        <p:tav tm="100000">
                                          <p:val>
                                            <p:strVal val="#ppt_y"/>
                                          </p:val>
                                        </p:tav>
                                      </p:tavLst>
                                    </p:anim>
                                  </p:childTnLst>
                                </p:cTn>
                              </p:par>
                              <p:par>
                                <p:cTn id="733" presetID="2" presetClass="entr" presetSubtype="2" fill="hold" nodeType="withEffect">
                                  <p:stCondLst>
                                    <p:cond delay="0"/>
                                  </p:stCondLst>
                                  <p:childTnLst>
                                    <p:set>
                                      <p:cBhvr>
                                        <p:cTn id="734" dur="1" fill="hold">
                                          <p:stCondLst>
                                            <p:cond delay="0"/>
                                          </p:stCondLst>
                                        </p:cTn>
                                        <p:tgtEl>
                                          <p:spTgt spid="308"/>
                                        </p:tgtEl>
                                        <p:attrNameLst>
                                          <p:attrName>style.visibility</p:attrName>
                                        </p:attrNameLst>
                                      </p:cBhvr>
                                      <p:to>
                                        <p:strVal val="visible"/>
                                      </p:to>
                                    </p:set>
                                    <p:anim calcmode="lin" valueType="num">
                                      <p:cBhvr additive="base">
                                        <p:cTn id="735" dur="2500" fill="hold"/>
                                        <p:tgtEl>
                                          <p:spTgt spid="308"/>
                                        </p:tgtEl>
                                        <p:attrNameLst>
                                          <p:attrName>ppt_x</p:attrName>
                                        </p:attrNameLst>
                                      </p:cBhvr>
                                      <p:tavLst>
                                        <p:tav tm="0">
                                          <p:val>
                                            <p:strVal val="1+#ppt_w/2"/>
                                          </p:val>
                                        </p:tav>
                                        <p:tav tm="100000">
                                          <p:val>
                                            <p:strVal val="#ppt_x"/>
                                          </p:val>
                                        </p:tav>
                                      </p:tavLst>
                                    </p:anim>
                                    <p:anim calcmode="lin" valueType="num">
                                      <p:cBhvr additive="base">
                                        <p:cTn id="736" dur="2500" fill="hold"/>
                                        <p:tgtEl>
                                          <p:spTgt spid="308"/>
                                        </p:tgtEl>
                                        <p:attrNameLst>
                                          <p:attrName>ppt_y</p:attrName>
                                        </p:attrNameLst>
                                      </p:cBhvr>
                                      <p:tavLst>
                                        <p:tav tm="0">
                                          <p:val>
                                            <p:strVal val="#ppt_y"/>
                                          </p:val>
                                        </p:tav>
                                        <p:tav tm="100000">
                                          <p:val>
                                            <p:strVal val="#ppt_y"/>
                                          </p:val>
                                        </p:tav>
                                      </p:tavLst>
                                    </p:anim>
                                  </p:childTnLst>
                                </p:cTn>
                              </p:par>
                              <p:par>
                                <p:cTn id="737" presetID="2" presetClass="entr" presetSubtype="2" fill="hold" nodeType="withEffect">
                                  <p:stCondLst>
                                    <p:cond delay="0"/>
                                  </p:stCondLst>
                                  <p:childTnLst>
                                    <p:set>
                                      <p:cBhvr>
                                        <p:cTn id="738" dur="1" fill="hold">
                                          <p:stCondLst>
                                            <p:cond delay="0"/>
                                          </p:stCondLst>
                                        </p:cTn>
                                        <p:tgtEl>
                                          <p:spTgt spid="309"/>
                                        </p:tgtEl>
                                        <p:attrNameLst>
                                          <p:attrName>style.visibility</p:attrName>
                                        </p:attrNameLst>
                                      </p:cBhvr>
                                      <p:to>
                                        <p:strVal val="visible"/>
                                      </p:to>
                                    </p:set>
                                    <p:anim calcmode="lin" valueType="num">
                                      <p:cBhvr additive="base">
                                        <p:cTn id="739" dur="2500" fill="hold"/>
                                        <p:tgtEl>
                                          <p:spTgt spid="309"/>
                                        </p:tgtEl>
                                        <p:attrNameLst>
                                          <p:attrName>ppt_x</p:attrName>
                                        </p:attrNameLst>
                                      </p:cBhvr>
                                      <p:tavLst>
                                        <p:tav tm="0">
                                          <p:val>
                                            <p:strVal val="1+#ppt_w/2"/>
                                          </p:val>
                                        </p:tav>
                                        <p:tav tm="100000">
                                          <p:val>
                                            <p:strVal val="#ppt_x"/>
                                          </p:val>
                                        </p:tav>
                                      </p:tavLst>
                                    </p:anim>
                                    <p:anim calcmode="lin" valueType="num">
                                      <p:cBhvr additive="base">
                                        <p:cTn id="740" dur="2500" fill="hold"/>
                                        <p:tgtEl>
                                          <p:spTgt spid="309"/>
                                        </p:tgtEl>
                                        <p:attrNameLst>
                                          <p:attrName>ppt_y</p:attrName>
                                        </p:attrNameLst>
                                      </p:cBhvr>
                                      <p:tavLst>
                                        <p:tav tm="0">
                                          <p:val>
                                            <p:strVal val="#ppt_y"/>
                                          </p:val>
                                        </p:tav>
                                        <p:tav tm="100000">
                                          <p:val>
                                            <p:strVal val="#ppt_y"/>
                                          </p:val>
                                        </p:tav>
                                      </p:tavLst>
                                    </p:anim>
                                  </p:childTnLst>
                                </p:cTn>
                              </p:par>
                              <p:par>
                                <p:cTn id="741" presetID="2" presetClass="entr" presetSubtype="2" fill="hold" nodeType="withEffect">
                                  <p:stCondLst>
                                    <p:cond delay="0"/>
                                  </p:stCondLst>
                                  <p:childTnLst>
                                    <p:set>
                                      <p:cBhvr>
                                        <p:cTn id="742" dur="1" fill="hold">
                                          <p:stCondLst>
                                            <p:cond delay="0"/>
                                          </p:stCondLst>
                                        </p:cTn>
                                        <p:tgtEl>
                                          <p:spTgt spid="310"/>
                                        </p:tgtEl>
                                        <p:attrNameLst>
                                          <p:attrName>style.visibility</p:attrName>
                                        </p:attrNameLst>
                                      </p:cBhvr>
                                      <p:to>
                                        <p:strVal val="visible"/>
                                      </p:to>
                                    </p:set>
                                    <p:anim calcmode="lin" valueType="num">
                                      <p:cBhvr additive="base">
                                        <p:cTn id="743" dur="2500" fill="hold"/>
                                        <p:tgtEl>
                                          <p:spTgt spid="310"/>
                                        </p:tgtEl>
                                        <p:attrNameLst>
                                          <p:attrName>ppt_x</p:attrName>
                                        </p:attrNameLst>
                                      </p:cBhvr>
                                      <p:tavLst>
                                        <p:tav tm="0">
                                          <p:val>
                                            <p:strVal val="1+#ppt_w/2"/>
                                          </p:val>
                                        </p:tav>
                                        <p:tav tm="100000">
                                          <p:val>
                                            <p:strVal val="#ppt_x"/>
                                          </p:val>
                                        </p:tav>
                                      </p:tavLst>
                                    </p:anim>
                                    <p:anim calcmode="lin" valueType="num">
                                      <p:cBhvr additive="base">
                                        <p:cTn id="744" dur="2500" fill="hold"/>
                                        <p:tgtEl>
                                          <p:spTgt spid="310"/>
                                        </p:tgtEl>
                                        <p:attrNameLst>
                                          <p:attrName>ppt_y</p:attrName>
                                        </p:attrNameLst>
                                      </p:cBhvr>
                                      <p:tavLst>
                                        <p:tav tm="0">
                                          <p:val>
                                            <p:strVal val="#ppt_y"/>
                                          </p:val>
                                        </p:tav>
                                        <p:tav tm="100000">
                                          <p:val>
                                            <p:strVal val="#ppt_y"/>
                                          </p:val>
                                        </p:tav>
                                      </p:tavLst>
                                    </p:anim>
                                  </p:childTnLst>
                                </p:cTn>
                              </p:par>
                              <p:par>
                                <p:cTn id="745" presetID="2" presetClass="entr" presetSubtype="2" fill="hold" nodeType="withEffect">
                                  <p:stCondLst>
                                    <p:cond delay="0"/>
                                  </p:stCondLst>
                                  <p:childTnLst>
                                    <p:set>
                                      <p:cBhvr>
                                        <p:cTn id="746" dur="1" fill="hold">
                                          <p:stCondLst>
                                            <p:cond delay="0"/>
                                          </p:stCondLst>
                                        </p:cTn>
                                        <p:tgtEl>
                                          <p:spTgt spid="311"/>
                                        </p:tgtEl>
                                        <p:attrNameLst>
                                          <p:attrName>style.visibility</p:attrName>
                                        </p:attrNameLst>
                                      </p:cBhvr>
                                      <p:to>
                                        <p:strVal val="visible"/>
                                      </p:to>
                                    </p:set>
                                    <p:anim calcmode="lin" valueType="num">
                                      <p:cBhvr additive="base">
                                        <p:cTn id="747" dur="2500" fill="hold"/>
                                        <p:tgtEl>
                                          <p:spTgt spid="311"/>
                                        </p:tgtEl>
                                        <p:attrNameLst>
                                          <p:attrName>ppt_x</p:attrName>
                                        </p:attrNameLst>
                                      </p:cBhvr>
                                      <p:tavLst>
                                        <p:tav tm="0">
                                          <p:val>
                                            <p:strVal val="1+#ppt_w/2"/>
                                          </p:val>
                                        </p:tav>
                                        <p:tav tm="100000">
                                          <p:val>
                                            <p:strVal val="#ppt_x"/>
                                          </p:val>
                                        </p:tav>
                                      </p:tavLst>
                                    </p:anim>
                                    <p:anim calcmode="lin" valueType="num">
                                      <p:cBhvr additive="base">
                                        <p:cTn id="748" dur="2500" fill="hold"/>
                                        <p:tgtEl>
                                          <p:spTgt spid="311"/>
                                        </p:tgtEl>
                                        <p:attrNameLst>
                                          <p:attrName>ppt_y</p:attrName>
                                        </p:attrNameLst>
                                      </p:cBhvr>
                                      <p:tavLst>
                                        <p:tav tm="0">
                                          <p:val>
                                            <p:strVal val="#ppt_y"/>
                                          </p:val>
                                        </p:tav>
                                        <p:tav tm="100000">
                                          <p:val>
                                            <p:strVal val="#ppt_y"/>
                                          </p:val>
                                        </p:tav>
                                      </p:tavLst>
                                    </p:anim>
                                  </p:childTnLst>
                                </p:cTn>
                              </p:par>
                              <p:par>
                                <p:cTn id="749" presetID="2" presetClass="entr" presetSubtype="2" fill="hold" nodeType="withEffect">
                                  <p:stCondLst>
                                    <p:cond delay="0"/>
                                  </p:stCondLst>
                                  <p:childTnLst>
                                    <p:set>
                                      <p:cBhvr>
                                        <p:cTn id="750" dur="1" fill="hold">
                                          <p:stCondLst>
                                            <p:cond delay="0"/>
                                          </p:stCondLst>
                                        </p:cTn>
                                        <p:tgtEl>
                                          <p:spTgt spid="312"/>
                                        </p:tgtEl>
                                        <p:attrNameLst>
                                          <p:attrName>style.visibility</p:attrName>
                                        </p:attrNameLst>
                                      </p:cBhvr>
                                      <p:to>
                                        <p:strVal val="visible"/>
                                      </p:to>
                                    </p:set>
                                    <p:anim calcmode="lin" valueType="num">
                                      <p:cBhvr additive="base">
                                        <p:cTn id="751" dur="2500" fill="hold"/>
                                        <p:tgtEl>
                                          <p:spTgt spid="312"/>
                                        </p:tgtEl>
                                        <p:attrNameLst>
                                          <p:attrName>ppt_x</p:attrName>
                                        </p:attrNameLst>
                                      </p:cBhvr>
                                      <p:tavLst>
                                        <p:tav tm="0">
                                          <p:val>
                                            <p:strVal val="1+#ppt_w/2"/>
                                          </p:val>
                                        </p:tav>
                                        <p:tav tm="100000">
                                          <p:val>
                                            <p:strVal val="#ppt_x"/>
                                          </p:val>
                                        </p:tav>
                                      </p:tavLst>
                                    </p:anim>
                                    <p:anim calcmode="lin" valueType="num">
                                      <p:cBhvr additive="base">
                                        <p:cTn id="752" dur="2500" fill="hold"/>
                                        <p:tgtEl>
                                          <p:spTgt spid="312"/>
                                        </p:tgtEl>
                                        <p:attrNameLst>
                                          <p:attrName>ppt_y</p:attrName>
                                        </p:attrNameLst>
                                      </p:cBhvr>
                                      <p:tavLst>
                                        <p:tav tm="0">
                                          <p:val>
                                            <p:strVal val="#ppt_y"/>
                                          </p:val>
                                        </p:tav>
                                        <p:tav tm="100000">
                                          <p:val>
                                            <p:strVal val="#ppt_y"/>
                                          </p:val>
                                        </p:tav>
                                      </p:tavLst>
                                    </p:anim>
                                  </p:childTnLst>
                                </p:cTn>
                              </p:par>
                              <p:par>
                                <p:cTn id="753" presetID="2" presetClass="entr" presetSubtype="2" fill="hold" nodeType="withEffect">
                                  <p:stCondLst>
                                    <p:cond delay="0"/>
                                  </p:stCondLst>
                                  <p:childTnLst>
                                    <p:set>
                                      <p:cBhvr>
                                        <p:cTn id="754" dur="1" fill="hold">
                                          <p:stCondLst>
                                            <p:cond delay="0"/>
                                          </p:stCondLst>
                                        </p:cTn>
                                        <p:tgtEl>
                                          <p:spTgt spid="313"/>
                                        </p:tgtEl>
                                        <p:attrNameLst>
                                          <p:attrName>style.visibility</p:attrName>
                                        </p:attrNameLst>
                                      </p:cBhvr>
                                      <p:to>
                                        <p:strVal val="visible"/>
                                      </p:to>
                                    </p:set>
                                    <p:anim calcmode="lin" valueType="num">
                                      <p:cBhvr additive="base">
                                        <p:cTn id="755" dur="2500" fill="hold"/>
                                        <p:tgtEl>
                                          <p:spTgt spid="313"/>
                                        </p:tgtEl>
                                        <p:attrNameLst>
                                          <p:attrName>ppt_x</p:attrName>
                                        </p:attrNameLst>
                                      </p:cBhvr>
                                      <p:tavLst>
                                        <p:tav tm="0">
                                          <p:val>
                                            <p:strVal val="1+#ppt_w/2"/>
                                          </p:val>
                                        </p:tav>
                                        <p:tav tm="100000">
                                          <p:val>
                                            <p:strVal val="#ppt_x"/>
                                          </p:val>
                                        </p:tav>
                                      </p:tavLst>
                                    </p:anim>
                                    <p:anim calcmode="lin" valueType="num">
                                      <p:cBhvr additive="base">
                                        <p:cTn id="756" dur="2500" fill="hold"/>
                                        <p:tgtEl>
                                          <p:spTgt spid="313"/>
                                        </p:tgtEl>
                                        <p:attrNameLst>
                                          <p:attrName>ppt_y</p:attrName>
                                        </p:attrNameLst>
                                      </p:cBhvr>
                                      <p:tavLst>
                                        <p:tav tm="0">
                                          <p:val>
                                            <p:strVal val="#ppt_y"/>
                                          </p:val>
                                        </p:tav>
                                        <p:tav tm="100000">
                                          <p:val>
                                            <p:strVal val="#ppt_y"/>
                                          </p:val>
                                        </p:tav>
                                      </p:tavLst>
                                    </p:anim>
                                  </p:childTnLst>
                                </p:cTn>
                              </p:par>
                              <p:par>
                                <p:cTn id="757" presetID="2" presetClass="entr" presetSubtype="2" fill="hold" nodeType="withEffect">
                                  <p:stCondLst>
                                    <p:cond delay="0"/>
                                  </p:stCondLst>
                                  <p:childTnLst>
                                    <p:set>
                                      <p:cBhvr>
                                        <p:cTn id="758" dur="1" fill="hold">
                                          <p:stCondLst>
                                            <p:cond delay="0"/>
                                          </p:stCondLst>
                                        </p:cTn>
                                        <p:tgtEl>
                                          <p:spTgt spid="314"/>
                                        </p:tgtEl>
                                        <p:attrNameLst>
                                          <p:attrName>style.visibility</p:attrName>
                                        </p:attrNameLst>
                                      </p:cBhvr>
                                      <p:to>
                                        <p:strVal val="visible"/>
                                      </p:to>
                                    </p:set>
                                    <p:anim calcmode="lin" valueType="num">
                                      <p:cBhvr additive="base">
                                        <p:cTn id="759" dur="2500" fill="hold"/>
                                        <p:tgtEl>
                                          <p:spTgt spid="314"/>
                                        </p:tgtEl>
                                        <p:attrNameLst>
                                          <p:attrName>ppt_x</p:attrName>
                                        </p:attrNameLst>
                                      </p:cBhvr>
                                      <p:tavLst>
                                        <p:tav tm="0">
                                          <p:val>
                                            <p:strVal val="1+#ppt_w/2"/>
                                          </p:val>
                                        </p:tav>
                                        <p:tav tm="100000">
                                          <p:val>
                                            <p:strVal val="#ppt_x"/>
                                          </p:val>
                                        </p:tav>
                                      </p:tavLst>
                                    </p:anim>
                                    <p:anim calcmode="lin" valueType="num">
                                      <p:cBhvr additive="base">
                                        <p:cTn id="760" dur="2500" fill="hold"/>
                                        <p:tgtEl>
                                          <p:spTgt spid="314"/>
                                        </p:tgtEl>
                                        <p:attrNameLst>
                                          <p:attrName>ppt_y</p:attrName>
                                        </p:attrNameLst>
                                      </p:cBhvr>
                                      <p:tavLst>
                                        <p:tav tm="0">
                                          <p:val>
                                            <p:strVal val="#ppt_y"/>
                                          </p:val>
                                        </p:tav>
                                        <p:tav tm="100000">
                                          <p:val>
                                            <p:strVal val="#ppt_y"/>
                                          </p:val>
                                        </p:tav>
                                      </p:tavLst>
                                    </p:anim>
                                  </p:childTnLst>
                                </p:cTn>
                              </p:par>
                              <p:par>
                                <p:cTn id="761" presetID="2" presetClass="entr" presetSubtype="2" fill="hold" nodeType="withEffect">
                                  <p:stCondLst>
                                    <p:cond delay="0"/>
                                  </p:stCondLst>
                                  <p:childTnLst>
                                    <p:set>
                                      <p:cBhvr>
                                        <p:cTn id="762" dur="1" fill="hold">
                                          <p:stCondLst>
                                            <p:cond delay="0"/>
                                          </p:stCondLst>
                                        </p:cTn>
                                        <p:tgtEl>
                                          <p:spTgt spid="315"/>
                                        </p:tgtEl>
                                        <p:attrNameLst>
                                          <p:attrName>style.visibility</p:attrName>
                                        </p:attrNameLst>
                                      </p:cBhvr>
                                      <p:to>
                                        <p:strVal val="visible"/>
                                      </p:to>
                                    </p:set>
                                    <p:anim calcmode="lin" valueType="num">
                                      <p:cBhvr additive="base">
                                        <p:cTn id="763" dur="2500" fill="hold"/>
                                        <p:tgtEl>
                                          <p:spTgt spid="315"/>
                                        </p:tgtEl>
                                        <p:attrNameLst>
                                          <p:attrName>ppt_x</p:attrName>
                                        </p:attrNameLst>
                                      </p:cBhvr>
                                      <p:tavLst>
                                        <p:tav tm="0">
                                          <p:val>
                                            <p:strVal val="1+#ppt_w/2"/>
                                          </p:val>
                                        </p:tav>
                                        <p:tav tm="100000">
                                          <p:val>
                                            <p:strVal val="#ppt_x"/>
                                          </p:val>
                                        </p:tav>
                                      </p:tavLst>
                                    </p:anim>
                                    <p:anim calcmode="lin" valueType="num">
                                      <p:cBhvr additive="base">
                                        <p:cTn id="764" dur="2500" fill="hold"/>
                                        <p:tgtEl>
                                          <p:spTgt spid="315"/>
                                        </p:tgtEl>
                                        <p:attrNameLst>
                                          <p:attrName>ppt_y</p:attrName>
                                        </p:attrNameLst>
                                      </p:cBhvr>
                                      <p:tavLst>
                                        <p:tav tm="0">
                                          <p:val>
                                            <p:strVal val="#ppt_y"/>
                                          </p:val>
                                        </p:tav>
                                        <p:tav tm="100000">
                                          <p:val>
                                            <p:strVal val="#ppt_y"/>
                                          </p:val>
                                        </p:tav>
                                      </p:tavLst>
                                    </p:anim>
                                  </p:childTnLst>
                                </p:cTn>
                              </p:par>
                              <p:par>
                                <p:cTn id="765" presetID="2" presetClass="entr" presetSubtype="2" fill="hold" nodeType="withEffect">
                                  <p:stCondLst>
                                    <p:cond delay="0"/>
                                  </p:stCondLst>
                                  <p:childTnLst>
                                    <p:set>
                                      <p:cBhvr>
                                        <p:cTn id="766" dur="1" fill="hold">
                                          <p:stCondLst>
                                            <p:cond delay="0"/>
                                          </p:stCondLst>
                                        </p:cTn>
                                        <p:tgtEl>
                                          <p:spTgt spid="316"/>
                                        </p:tgtEl>
                                        <p:attrNameLst>
                                          <p:attrName>style.visibility</p:attrName>
                                        </p:attrNameLst>
                                      </p:cBhvr>
                                      <p:to>
                                        <p:strVal val="visible"/>
                                      </p:to>
                                    </p:set>
                                    <p:anim calcmode="lin" valueType="num">
                                      <p:cBhvr additive="base">
                                        <p:cTn id="767" dur="2500" fill="hold"/>
                                        <p:tgtEl>
                                          <p:spTgt spid="316"/>
                                        </p:tgtEl>
                                        <p:attrNameLst>
                                          <p:attrName>ppt_x</p:attrName>
                                        </p:attrNameLst>
                                      </p:cBhvr>
                                      <p:tavLst>
                                        <p:tav tm="0">
                                          <p:val>
                                            <p:strVal val="1+#ppt_w/2"/>
                                          </p:val>
                                        </p:tav>
                                        <p:tav tm="100000">
                                          <p:val>
                                            <p:strVal val="#ppt_x"/>
                                          </p:val>
                                        </p:tav>
                                      </p:tavLst>
                                    </p:anim>
                                    <p:anim calcmode="lin" valueType="num">
                                      <p:cBhvr additive="base">
                                        <p:cTn id="768" dur="2500" fill="hold"/>
                                        <p:tgtEl>
                                          <p:spTgt spid="316"/>
                                        </p:tgtEl>
                                        <p:attrNameLst>
                                          <p:attrName>ppt_y</p:attrName>
                                        </p:attrNameLst>
                                      </p:cBhvr>
                                      <p:tavLst>
                                        <p:tav tm="0">
                                          <p:val>
                                            <p:strVal val="#ppt_y"/>
                                          </p:val>
                                        </p:tav>
                                        <p:tav tm="100000">
                                          <p:val>
                                            <p:strVal val="#ppt_y"/>
                                          </p:val>
                                        </p:tav>
                                      </p:tavLst>
                                    </p:anim>
                                  </p:childTnLst>
                                </p:cTn>
                              </p:par>
                              <p:par>
                                <p:cTn id="769" presetID="2" presetClass="entr" presetSubtype="2" fill="hold" nodeType="withEffect">
                                  <p:stCondLst>
                                    <p:cond delay="0"/>
                                  </p:stCondLst>
                                  <p:childTnLst>
                                    <p:set>
                                      <p:cBhvr>
                                        <p:cTn id="770" dur="1" fill="hold">
                                          <p:stCondLst>
                                            <p:cond delay="0"/>
                                          </p:stCondLst>
                                        </p:cTn>
                                        <p:tgtEl>
                                          <p:spTgt spid="317"/>
                                        </p:tgtEl>
                                        <p:attrNameLst>
                                          <p:attrName>style.visibility</p:attrName>
                                        </p:attrNameLst>
                                      </p:cBhvr>
                                      <p:to>
                                        <p:strVal val="visible"/>
                                      </p:to>
                                    </p:set>
                                    <p:anim calcmode="lin" valueType="num">
                                      <p:cBhvr additive="base">
                                        <p:cTn id="771" dur="2500" fill="hold"/>
                                        <p:tgtEl>
                                          <p:spTgt spid="317"/>
                                        </p:tgtEl>
                                        <p:attrNameLst>
                                          <p:attrName>ppt_x</p:attrName>
                                        </p:attrNameLst>
                                      </p:cBhvr>
                                      <p:tavLst>
                                        <p:tav tm="0">
                                          <p:val>
                                            <p:strVal val="1+#ppt_w/2"/>
                                          </p:val>
                                        </p:tav>
                                        <p:tav tm="100000">
                                          <p:val>
                                            <p:strVal val="#ppt_x"/>
                                          </p:val>
                                        </p:tav>
                                      </p:tavLst>
                                    </p:anim>
                                    <p:anim calcmode="lin" valueType="num">
                                      <p:cBhvr additive="base">
                                        <p:cTn id="772" dur="2500" fill="hold"/>
                                        <p:tgtEl>
                                          <p:spTgt spid="317"/>
                                        </p:tgtEl>
                                        <p:attrNameLst>
                                          <p:attrName>ppt_y</p:attrName>
                                        </p:attrNameLst>
                                      </p:cBhvr>
                                      <p:tavLst>
                                        <p:tav tm="0">
                                          <p:val>
                                            <p:strVal val="#ppt_y"/>
                                          </p:val>
                                        </p:tav>
                                        <p:tav tm="100000">
                                          <p:val>
                                            <p:strVal val="#ppt_y"/>
                                          </p:val>
                                        </p:tav>
                                      </p:tavLst>
                                    </p:anim>
                                  </p:childTnLst>
                                </p:cTn>
                              </p:par>
                              <p:par>
                                <p:cTn id="773" presetID="2" presetClass="entr" presetSubtype="2" fill="hold" nodeType="withEffect">
                                  <p:stCondLst>
                                    <p:cond delay="0"/>
                                  </p:stCondLst>
                                  <p:childTnLst>
                                    <p:set>
                                      <p:cBhvr>
                                        <p:cTn id="774" dur="1" fill="hold">
                                          <p:stCondLst>
                                            <p:cond delay="0"/>
                                          </p:stCondLst>
                                        </p:cTn>
                                        <p:tgtEl>
                                          <p:spTgt spid="318"/>
                                        </p:tgtEl>
                                        <p:attrNameLst>
                                          <p:attrName>style.visibility</p:attrName>
                                        </p:attrNameLst>
                                      </p:cBhvr>
                                      <p:to>
                                        <p:strVal val="visible"/>
                                      </p:to>
                                    </p:set>
                                    <p:anim calcmode="lin" valueType="num">
                                      <p:cBhvr additive="base">
                                        <p:cTn id="775" dur="2500" fill="hold"/>
                                        <p:tgtEl>
                                          <p:spTgt spid="318"/>
                                        </p:tgtEl>
                                        <p:attrNameLst>
                                          <p:attrName>ppt_x</p:attrName>
                                        </p:attrNameLst>
                                      </p:cBhvr>
                                      <p:tavLst>
                                        <p:tav tm="0">
                                          <p:val>
                                            <p:strVal val="1+#ppt_w/2"/>
                                          </p:val>
                                        </p:tav>
                                        <p:tav tm="100000">
                                          <p:val>
                                            <p:strVal val="#ppt_x"/>
                                          </p:val>
                                        </p:tav>
                                      </p:tavLst>
                                    </p:anim>
                                    <p:anim calcmode="lin" valueType="num">
                                      <p:cBhvr additive="base">
                                        <p:cTn id="776" dur="2500" fill="hold"/>
                                        <p:tgtEl>
                                          <p:spTgt spid="318"/>
                                        </p:tgtEl>
                                        <p:attrNameLst>
                                          <p:attrName>ppt_y</p:attrName>
                                        </p:attrNameLst>
                                      </p:cBhvr>
                                      <p:tavLst>
                                        <p:tav tm="0">
                                          <p:val>
                                            <p:strVal val="#ppt_y"/>
                                          </p:val>
                                        </p:tav>
                                        <p:tav tm="100000">
                                          <p:val>
                                            <p:strVal val="#ppt_y"/>
                                          </p:val>
                                        </p:tav>
                                      </p:tavLst>
                                    </p:anim>
                                  </p:childTnLst>
                                </p:cTn>
                              </p:par>
                              <p:par>
                                <p:cTn id="777" presetID="2" presetClass="entr" presetSubtype="2" fill="hold" nodeType="withEffect">
                                  <p:stCondLst>
                                    <p:cond delay="0"/>
                                  </p:stCondLst>
                                  <p:childTnLst>
                                    <p:set>
                                      <p:cBhvr>
                                        <p:cTn id="778" dur="1" fill="hold">
                                          <p:stCondLst>
                                            <p:cond delay="0"/>
                                          </p:stCondLst>
                                        </p:cTn>
                                        <p:tgtEl>
                                          <p:spTgt spid="319"/>
                                        </p:tgtEl>
                                        <p:attrNameLst>
                                          <p:attrName>style.visibility</p:attrName>
                                        </p:attrNameLst>
                                      </p:cBhvr>
                                      <p:to>
                                        <p:strVal val="visible"/>
                                      </p:to>
                                    </p:set>
                                    <p:anim calcmode="lin" valueType="num">
                                      <p:cBhvr additive="base">
                                        <p:cTn id="779" dur="2500" fill="hold"/>
                                        <p:tgtEl>
                                          <p:spTgt spid="319"/>
                                        </p:tgtEl>
                                        <p:attrNameLst>
                                          <p:attrName>ppt_x</p:attrName>
                                        </p:attrNameLst>
                                      </p:cBhvr>
                                      <p:tavLst>
                                        <p:tav tm="0">
                                          <p:val>
                                            <p:strVal val="1+#ppt_w/2"/>
                                          </p:val>
                                        </p:tav>
                                        <p:tav tm="100000">
                                          <p:val>
                                            <p:strVal val="#ppt_x"/>
                                          </p:val>
                                        </p:tav>
                                      </p:tavLst>
                                    </p:anim>
                                    <p:anim calcmode="lin" valueType="num">
                                      <p:cBhvr additive="base">
                                        <p:cTn id="780" dur="2500" fill="hold"/>
                                        <p:tgtEl>
                                          <p:spTgt spid="319"/>
                                        </p:tgtEl>
                                        <p:attrNameLst>
                                          <p:attrName>ppt_y</p:attrName>
                                        </p:attrNameLst>
                                      </p:cBhvr>
                                      <p:tavLst>
                                        <p:tav tm="0">
                                          <p:val>
                                            <p:strVal val="#ppt_y"/>
                                          </p:val>
                                        </p:tav>
                                        <p:tav tm="100000">
                                          <p:val>
                                            <p:strVal val="#ppt_y"/>
                                          </p:val>
                                        </p:tav>
                                      </p:tavLst>
                                    </p:anim>
                                  </p:childTnLst>
                                </p:cTn>
                              </p:par>
                              <p:par>
                                <p:cTn id="781" presetID="2" presetClass="entr" presetSubtype="2" fill="hold" nodeType="withEffect">
                                  <p:stCondLst>
                                    <p:cond delay="0"/>
                                  </p:stCondLst>
                                  <p:childTnLst>
                                    <p:set>
                                      <p:cBhvr>
                                        <p:cTn id="782" dur="1" fill="hold">
                                          <p:stCondLst>
                                            <p:cond delay="0"/>
                                          </p:stCondLst>
                                        </p:cTn>
                                        <p:tgtEl>
                                          <p:spTgt spid="320"/>
                                        </p:tgtEl>
                                        <p:attrNameLst>
                                          <p:attrName>style.visibility</p:attrName>
                                        </p:attrNameLst>
                                      </p:cBhvr>
                                      <p:to>
                                        <p:strVal val="visible"/>
                                      </p:to>
                                    </p:set>
                                    <p:anim calcmode="lin" valueType="num">
                                      <p:cBhvr additive="base">
                                        <p:cTn id="783" dur="2500" fill="hold"/>
                                        <p:tgtEl>
                                          <p:spTgt spid="320"/>
                                        </p:tgtEl>
                                        <p:attrNameLst>
                                          <p:attrName>ppt_x</p:attrName>
                                        </p:attrNameLst>
                                      </p:cBhvr>
                                      <p:tavLst>
                                        <p:tav tm="0">
                                          <p:val>
                                            <p:strVal val="1+#ppt_w/2"/>
                                          </p:val>
                                        </p:tav>
                                        <p:tav tm="100000">
                                          <p:val>
                                            <p:strVal val="#ppt_x"/>
                                          </p:val>
                                        </p:tav>
                                      </p:tavLst>
                                    </p:anim>
                                    <p:anim calcmode="lin" valueType="num">
                                      <p:cBhvr additive="base">
                                        <p:cTn id="784" dur="2500" fill="hold"/>
                                        <p:tgtEl>
                                          <p:spTgt spid="320"/>
                                        </p:tgtEl>
                                        <p:attrNameLst>
                                          <p:attrName>ppt_y</p:attrName>
                                        </p:attrNameLst>
                                      </p:cBhvr>
                                      <p:tavLst>
                                        <p:tav tm="0">
                                          <p:val>
                                            <p:strVal val="#ppt_y"/>
                                          </p:val>
                                        </p:tav>
                                        <p:tav tm="100000">
                                          <p:val>
                                            <p:strVal val="#ppt_y"/>
                                          </p:val>
                                        </p:tav>
                                      </p:tavLst>
                                    </p:anim>
                                  </p:childTnLst>
                                </p:cTn>
                              </p:par>
                              <p:par>
                                <p:cTn id="785" presetID="2" presetClass="entr" presetSubtype="2" fill="hold" nodeType="withEffect">
                                  <p:stCondLst>
                                    <p:cond delay="0"/>
                                  </p:stCondLst>
                                  <p:childTnLst>
                                    <p:set>
                                      <p:cBhvr>
                                        <p:cTn id="786" dur="1" fill="hold">
                                          <p:stCondLst>
                                            <p:cond delay="0"/>
                                          </p:stCondLst>
                                        </p:cTn>
                                        <p:tgtEl>
                                          <p:spTgt spid="321"/>
                                        </p:tgtEl>
                                        <p:attrNameLst>
                                          <p:attrName>style.visibility</p:attrName>
                                        </p:attrNameLst>
                                      </p:cBhvr>
                                      <p:to>
                                        <p:strVal val="visible"/>
                                      </p:to>
                                    </p:set>
                                    <p:anim calcmode="lin" valueType="num">
                                      <p:cBhvr additive="base">
                                        <p:cTn id="787" dur="2500" fill="hold"/>
                                        <p:tgtEl>
                                          <p:spTgt spid="321"/>
                                        </p:tgtEl>
                                        <p:attrNameLst>
                                          <p:attrName>ppt_x</p:attrName>
                                        </p:attrNameLst>
                                      </p:cBhvr>
                                      <p:tavLst>
                                        <p:tav tm="0">
                                          <p:val>
                                            <p:strVal val="1+#ppt_w/2"/>
                                          </p:val>
                                        </p:tav>
                                        <p:tav tm="100000">
                                          <p:val>
                                            <p:strVal val="#ppt_x"/>
                                          </p:val>
                                        </p:tav>
                                      </p:tavLst>
                                    </p:anim>
                                    <p:anim calcmode="lin" valueType="num">
                                      <p:cBhvr additive="base">
                                        <p:cTn id="788" dur="2500" fill="hold"/>
                                        <p:tgtEl>
                                          <p:spTgt spid="321"/>
                                        </p:tgtEl>
                                        <p:attrNameLst>
                                          <p:attrName>ppt_y</p:attrName>
                                        </p:attrNameLst>
                                      </p:cBhvr>
                                      <p:tavLst>
                                        <p:tav tm="0">
                                          <p:val>
                                            <p:strVal val="#ppt_y"/>
                                          </p:val>
                                        </p:tav>
                                        <p:tav tm="100000">
                                          <p:val>
                                            <p:strVal val="#ppt_y"/>
                                          </p:val>
                                        </p:tav>
                                      </p:tavLst>
                                    </p:anim>
                                  </p:childTnLst>
                                </p:cTn>
                              </p:par>
                              <p:par>
                                <p:cTn id="789" presetID="2" presetClass="entr" presetSubtype="2" fill="hold" nodeType="withEffect">
                                  <p:stCondLst>
                                    <p:cond delay="0"/>
                                  </p:stCondLst>
                                  <p:childTnLst>
                                    <p:set>
                                      <p:cBhvr>
                                        <p:cTn id="790" dur="1" fill="hold">
                                          <p:stCondLst>
                                            <p:cond delay="0"/>
                                          </p:stCondLst>
                                        </p:cTn>
                                        <p:tgtEl>
                                          <p:spTgt spid="322"/>
                                        </p:tgtEl>
                                        <p:attrNameLst>
                                          <p:attrName>style.visibility</p:attrName>
                                        </p:attrNameLst>
                                      </p:cBhvr>
                                      <p:to>
                                        <p:strVal val="visible"/>
                                      </p:to>
                                    </p:set>
                                    <p:anim calcmode="lin" valueType="num">
                                      <p:cBhvr additive="base">
                                        <p:cTn id="791" dur="2500" fill="hold"/>
                                        <p:tgtEl>
                                          <p:spTgt spid="322"/>
                                        </p:tgtEl>
                                        <p:attrNameLst>
                                          <p:attrName>ppt_x</p:attrName>
                                        </p:attrNameLst>
                                      </p:cBhvr>
                                      <p:tavLst>
                                        <p:tav tm="0">
                                          <p:val>
                                            <p:strVal val="1+#ppt_w/2"/>
                                          </p:val>
                                        </p:tav>
                                        <p:tav tm="100000">
                                          <p:val>
                                            <p:strVal val="#ppt_x"/>
                                          </p:val>
                                        </p:tav>
                                      </p:tavLst>
                                    </p:anim>
                                    <p:anim calcmode="lin" valueType="num">
                                      <p:cBhvr additive="base">
                                        <p:cTn id="792" dur="2500" fill="hold"/>
                                        <p:tgtEl>
                                          <p:spTgt spid="322"/>
                                        </p:tgtEl>
                                        <p:attrNameLst>
                                          <p:attrName>ppt_y</p:attrName>
                                        </p:attrNameLst>
                                      </p:cBhvr>
                                      <p:tavLst>
                                        <p:tav tm="0">
                                          <p:val>
                                            <p:strVal val="#ppt_y"/>
                                          </p:val>
                                        </p:tav>
                                        <p:tav tm="100000">
                                          <p:val>
                                            <p:strVal val="#ppt_y"/>
                                          </p:val>
                                        </p:tav>
                                      </p:tavLst>
                                    </p:anim>
                                  </p:childTnLst>
                                </p:cTn>
                              </p:par>
                              <p:par>
                                <p:cTn id="793" presetID="2" presetClass="entr" presetSubtype="2" fill="hold" nodeType="withEffect">
                                  <p:stCondLst>
                                    <p:cond delay="0"/>
                                  </p:stCondLst>
                                  <p:childTnLst>
                                    <p:set>
                                      <p:cBhvr>
                                        <p:cTn id="794" dur="1" fill="hold">
                                          <p:stCondLst>
                                            <p:cond delay="0"/>
                                          </p:stCondLst>
                                        </p:cTn>
                                        <p:tgtEl>
                                          <p:spTgt spid="323"/>
                                        </p:tgtEl>
                                        <p:attrNameLst>
                                          <p:attrName>style.visibility</p:attrName>
                                        </p:attrNameLst>
                                      </p:cBhvr>
                                      <p:to>
                                        <p:strVal val="visible"/>
                                      </p:to>
                                    </p:set>
                                    <p:anim calcmode="lin" valueType="num">
                                      <p:cBhvr additive="base">
                                        <p:cTn id="795" dur="2500" fill="hold"/>
                                        <p:tgtEl>
                                          <p:spTgt spid="323"/>
                                        </p:tgtEl>
                                        <p:attrNameLst>
                                          <p:attrName>ppt_x</p:attrName>
                                        </p:attrNameLst>
                                      </p:cBhvr>
                                      <p:tavLst>
                                        <p:tav tm="0">
                                          <p:val>
                                            <p:strVal val="1+#ppt_w/2"/>
                                          </p:val>
                                        </p:tav>
                                        <p:tav tm="100000">
                                          <p:val>
                                            <p:strVal val="#ppt_x"/>
                                          </p:val>
                                        </p:tav>
                                      </p:tavLst>
                                    </p:anim>
                                    <p:anim calcmode="lin" valueType="num">
                                      <p:cBhvr additive="base">
                                        <p:cTn id="796" dur="2500" fill="hold"/>
                                        <p:tgtEl>
                                          <p:spTgt spid="323"/>
                                        </p:tgtEl>
                                        <p:attrNameLst>
                                          <p:attrName>ppt_y</p:attrName>
                                        </p:attrNameLst>
                                      </p:cBhvr>
                                      <p:tavLst>
                                        <p:tav tm="0">
                                          <p:val>
                                            <p:strVal val="#ppt_y"/>
                                          </p:val>
                                        </p:tav>
                                        <p:tav tm="100000">
                                          <p:val>
                                            <p:strVal val="#ppt_y"/>
                                          </p:val>
                                        </p:tav>
                                      </p:tavLst>
                                    </p:anim>
                                  </p:childTnLst>
                                </p:cTn>
                              </p:par>
                              <p:par>
                                <p:cTn id="797" presetID="2" presetClass="entr" presetSubtype="2" fill="hold" nodeType="withEffect">
                                  <p:stCondLst>
                                    <p:cond delay="0"/>
                                  </p:stCondLst>
                                  <p:childTnLst>
                                    <p:set>
                                      <p:cBhvr>
                                        <p:cTn id="798" dur="1" fill="hold">
                                          <p:stCondLst>
                                            <p:cond delay="0"/>
                                          </p:stCondLst>
                                        </p:cTn>
                                        <p:tgtEl>
                                          <p:spTgt spid="324"/>
                                        </p:tgtEl>
                                        <p:attrNameLst>
                                          <p:attrName>style.visibility</p:attrName>
                                        </p:attrNameLst>
                                      </p:cBhvr>
                                      <p:to>
                                        <p:strVal val="visible"/>
                                      </p:to>
                                    </p:set>
                                    <p:anim calcmode="lin" valueType="num">
                                      <p:cBhvr additive="base">
                                        <p:cTn id="799" dur="2500" fill="hold"/>
                                        <p:tgtEl>
                                          <p:spTgt spid="324"/>
                                        </p:tgtEl>
                                        <p:attrNameLst>
                                          <p:attrName>ppt_x</p:attrName>
                                        </p:attrNameLst>
                                      </p:cBhvr>
                                      <p:tavLst>
                                        <p:tav tm="0">
                                          <p:val>
                                            <p:strVal val="1+#ppt_w/2"/>
                                          </p:val>
                                        </p:tav>
                                        <p:tav tm="100000">
                                          <p:val>
                                            <p:strVal val="#ppt_x"/>
                                          </p:val>
                                        </p:tav>
                                      </p:tavLst>
                                    </p:anim>
                                    <p:anim calcmode="lin" valueType="num">
                                      <p:cBhvr additive="base">
                                        <p:cTn id="800" dur="2500" fill="hold"/>
                                        <p:tgtEl>
                                          <p:spTgt spid="324"/>
                                        </p:tgtEl>
                                        <p:attrNameLst>
                                          <p:attrName>ppt_y</p:attrName>
                                        </p:attrNameLst>
                                      </p:cBhvr>
                                      <p:tavLst>
                                        <p:tav tm="0">
                                          <p:val>
                                            <p:strVal val="#ppt_y"/>
                                          </p:val>
                                        </p:tav>
                                        <p:tav tm="100000">
                                          <p:val>
                                            <p:strVal val="#ppt_y"/>
                                          </p:val>
                                        </p:tav>
                                      </p:tavLst>
                                    </p:anim>
                                  </p:childTnLst>
                                </p:cTn>
                              </p:par>
                              <p:par>
                                <p:cTn id="801" presetID="2" presetClass="entr" presetSubtype="2" fill="hold" nodeType="withEffect">
                                  <p:stCondLst>
                                    <p:cond delay="0"/>
                                  </p:stCondLst>
                                  <p:childTnLst>
                                    <p:set>
                                      <p:cBhvr>
                                        <p:cTn id="802" dur="1" fill="hold">
                                          <p:stCondLst>
                                            <p:cond delay="0"/>
                                          </p:stCondLst>
                                        </p:cTn>
                                        <p:tgtEl>
                                          <p:spTgt spid="325"/>
                                        </p:tgtEl>
                                        <p:attrNameLst>
                                          <p:attrName>style.visibility</p:attrName>
                                        </p:attrNameLst>
                                      </p:cBhvr>
                                      <p:to>
                                        <p:strVal val="visible"/>
                                      </p:to>
                                    </p:set>
                                    <p:anim calcmode="lin" valueType="num">
                                      <p:cBhvr additive="base">
                                        <p:cTn id="803" dur="2500" fill="hold"/>
                                        <p:tgtEl>
                                          <p:spTgt spid="325"/>
                                        </p:tgtEl>
                                        <p:attrNameLst>
                                          <p:attrName>ppt_x</p:attrName>
                                        </p:attrNameLst>
                                      </p:cBhvr>
                                      <p:tavLst>
                                        <p:tav tm="0">
                                          <p:val>
                                            <p:strVal val="1+#ppt_w/2"/>
                                          </p:val>
                                        </p:tav>
                                        <p:tav tm="100000">
                                          <p:val>
                                            <p:strVal val="#ppt_x"/>
                                          </p:val>
                                        </p:tav>
                                      </p:tavLst>
                                    </p:anim>
                                    <p:anim calcmode="lin" valueType="num">
                                      <p:cBhvr additive="base">
                                        <p:cTn id="804" dur="2500" fill="hold"/>
                                        <p:tgtEl>
                                          <p:spTgt spid="325"/>
                                        </p:tgtEl>
                                        <p:attrNameLst>
                                          <p:attrName>ppt_y</p:attrName>
                                        </p:attrNameLst>
                                      </p:cBhvr>
                                      <p:tavLst>
                                        <p:tav tm="0">
                                          <p:val>
                                            <p:strVal val="#ppt_y"/>
                                          </p:val>
                                        </p:tav>
                                        <p:tav tm="100000">
                                          <p:val>
                                            <p:strVal val="#ppt_y"/>
                                          </p:val>
                                        </p:tav>
                                      </p:tavLst>
                                    </p:anim>
                                  </p:childTnLst>
                                </p:cTn>
                              </p:par>
                              <p:par>
                                <p:cTn id="805" presetID="2" presetClass="entr" presetSubtype="2" fill="hold" nodeType="withEffect">
                                  <p:stCondLst>
                                    <p:cond delay="0"/>
                                  </p:stCondLst>
                                  <p:childTnLst>
                                    <p:set>
                                      <p:cBhvr>
                                        <p:cTn id="806" dur="1" fill="hold">
                                          <p:stCondLst>
                                            <p:cond delay="0"/>
                                          </p:stCondLst>
                                        </p:cTn>
                                        <p:tgtEl>
                                          <p:spTgt spid="326"/>
                                        </p:tgtEl>
                                        <p:attrNameLst>
                                          <p:attrName>style.visibility</p:attrName>
                                        </p:attrNameLst>
                                      </p:cBhvr>
                                      <p:to>
                                        <p:strVal val="visible"/>
                                      </p:to>
                                    </p:set>
                                    <p:anim calcmode="lin" valueType="num">
                                      <p:cBhvr additive="base">
                                        <p:cTn id="807" dur="2500" fill="hold"/>
                                        <p:tgtEl>
                                          <p:spTgt spid="326"/>
                                        </p:tgtEl>
                                        <p:attrNameLst>
                                          <p:attrName>ppt_x</p:attrName>
                                        </p:attrNameLst>
                                      </p:cBhvr>
                                      <p:tavLst>
                                        <p:tav tm="0">
                                          <p:val>
                                            <p:strVal val="1+#ppt_w/2"/>
                                          </p:val>
                                        </p:tav>
                                        <p:tav tm="100000">
                                          <p:val>
                                            <p:strVal val="#ppt_x"/>
                                          </p:val>
                                        </p:tav>
                                      </p:tavLst>
                                    </p:anim>
                                    <p:anim calcmode="lin" valueType="num">
                                      <p:cBhvr additive="base">
                                        <p:cTn id="808" dur="2500" fill="hold"/>
                                        <p:tgtEl>
                                          <p:spTgt spid="326"/>
                                        </p:tgtEl>
                                        <p:attrNameLst>
                                          <p:attrName>ppt_y</p:attrName>
                                        </p:attrNameLst>
                                      </p:cBhvr>
                                      <p:tavLst>
                                        <p:tav tm="0">
                                          <p:val>
                                            <p:strVal val="#ppt_y"/>
                                          </p:val>
                                        </p:tav>
                                        <p:tav tm="100000">
                                          <p:val>
                                            <p:strVal val="#ppt_y"/>
                                          </p:val>
                                        </p:tav>
                                      </p:tavLst>
                                    </p:anim>
                                  </p:childTnLst>
                                </p:cTn>
                              </p:par>
                              <p:par>
                                <p:cTn id="809" presetID="2" presetClass="entr" presetSubtype="2" fill="hold" nodeType="withEffect">
                                  <p:stCondLst>
                                    <p:cond delay="0"/>
                                  </p:stCondLst>
                                  <p:childTnLst>
                                    <p:set>
                                      <p:cBhvr>
                                        <p:cTn id="810" dur="1" fill="hold">
                                          <p:stCondLst>
                                            <p:cond delay="0"/>
                                          </p:stCondLst>
                                        </p:cTn>
                                        <p:tgtEl>
                                          <p:spTgt spid="327"/>
                                        </p:tgtEl>
                                        <p:attrNameLst>
                                          <p:attrName>style.visibility</p:attrName>
                                        </p:attrNameLst>
                                      </p:cBhvr>
                                      <p:to>
                                        <p:strVal val="visible"/>
                                      </p:to>
                                    </p:set>
                                    <p:anim calcmode="lin" valueType="num">
                                      <p:cBhvr additive="base">
                                        <p:cTn id="811" dur="2500" fill="hold"/>
                                        <p:tgtEl>
                                          <p:spTgt spid="327"/>
                                        </p:tgtEl>
                                        <p:attrNameLst>
                                          <p:attrName>ppt_x</p:attrName>
                                        </p:attrNameLst>
                                      </p:cBhvr>
                                      <p:tavLst>
                                        <p:tav tm="0">
                                          <p:val>
                                            <p:strVal val="1+#ppt_w/2"/>
                                          </p:val>
                                        </p:tav>
                                        <p:tav tm="100000">
                                          <p:val>
                                            <p:strVal val="#ppt_x"/>
                                          </p:val>
                                        </p:tav>
                                      </p:tavLst>
                                    </p:anim>
                                    <p:anim calcmode="lin" valueType="num">
                                      <p:cBhvr additive="base">
                                        <p:cTn id="812" dur="2500" fill="hold"/>
                                        <p:tgtEl>
                                          <p:spTgt spid="327"/>
                                        </p:tgtEl>
                                        <p:attrNameLst>
                                          <p:attrName>ppt_y</p:attrName>
                                        </p:attrNameLst>
                                      </p:cBhvr>
                                      <p:tavLst>
                                        <p:tav tm="0">
                                          <p:val>
                                            <p:strVal val="#ppt_y"/>
                                          </p:val>
                                        </p:tav>
                                        <p:tav tm="100000">
                                          <p:val>
                                            <p:strVal val="#ppt_y"/>
                                          </p:val>
                                        </p:tav>
                                      </p:tavLst>
                                    </p:anim>
                                  </p:childTnLst>
                                </p:cTn>
                              </p:par>
                              <p:par>
                                <p:cTn id="813" presetID="2" presetClass="entr" presetSubtype="2" fill="hold" nodeType="withEffect">
                                  <p:stCondLst>
                                    <p:cond delay="0"/>
                                  </p:stCondLst>
                                  <p:childTnLst>
                                    <p:set>
                                      <p:cBhvr>
                                        <p:cTn id="814" dur="1" fill="hold">
                                          <p:stCondLst>
                                            <p:cond delay="0"/>
                                          </p:stCondLst>
                                        </p:cTn>
                                        <p:tgtEl>
                                          <p:spTgt spid="328"/>
                                        </p:tgtEl>
                                        <p:attrNameLst>
                                          <p:attrName>style.visibility</p:attrName>
                                        </p:attrNameLst>
                                      </p:cBhvr>
                                      <p:to>
                                        <p:strVal val="visible"/>
                                      </p:to>
                                    </p:set>
                                    <p:anim calcmode="lin" valueType="num">
                                      <p:cBhvr additive="base">
                                        <p:cTn id="815" dur="2500" fill="hold"/>
                                        <p:tgtEl>
                                          <p:spTgt spid="328"/>
                                        </p:tgtEl>
                                        <p:attrNameLst>
                                          <p:attrName>ppt_x</p:attrName>
                                        </p:attrNameLst>
                                      </p:cBhvr>
                                      <p:tavLst>
                                        <p:tav tm="0">
                                          <p:val>
                                            <p:strVal val="1+#ppt_w/2"/>
                                          </p:val>
                                        </p:tav>
                                        <p:tav tm="100000">
                                          <p:val>
                                            <p:strVal val="#ppt_x"/>
                                          </p:val>
                                        </p:tav>
                                      </p:tavLst>
                                    </p:anim>
                                    <p:anim calcmode="lin" valueType="num">
                                      <p:cBhvr additive="base">
                                        <p:cTn id="816" dur="2500" fill="hold"/>
                                        <p:tgtEl>
                                          <p:spTgt spid="328"/>
                                        </p:tgtEl>
                                        <p:attrNameLst>
                                          <p:attrName>ppt_y</p:attrName>
                                        </p:attrNameLst>
                                      </p:cBhvr>
                                      <p:tavLst>
                                        <p:tav tm="0">
                                          <p:val>
                                            <p:strVal val="#ppt_y"/>
                                          </p:val>
                                        </p:tav>
                                        <p:tav tm="100000">
                                          <p:val>
                                            <p:strVal val="#ppt_y"/>
                                          </p:val>
                                        </p:tav>
                                      </p:tavLst>
                                    </p:anim>
                                  </p:childTnLst>
                                </p:cTn>
                              </p:par>
                              <p:par>
                                <p:cTn id="817" presetID="2" presetClass="entr" presetSubtype="2" fill="hold" nodeType="withEffect">
                                  <p:stCondLst>
                                    <p:cond delay="0"/>
                                  </p:stCondLst>
                                  <p:childTnLst>
                                    <p:set>
                                      <p:cBhvr>
                                        <p:cTn id="818" dur="1" fill="hold">
                                          <p:stCondLst>
                                            <p:cond delay="0"/>
                                          </p:stCondLst>
                                        </p:cTn>
                                        <p:tgtEl>
                                          <p:spTgt spid="329"/>
                                        </p:tgtEl>
                                        <p:attrNameLst>
                                          <p:attrName>style.visibility</p:attrName>
                                        </p:attrNameLst>
                                      </p:cBhvr>
                                      <p:to>
                                        <p:strVal val="visible"/>
                                      </p:to>
                                    </p:set>
                                    <p:anim calcmode="lin" valueType="num">
                                      <p:cBhvr additive="base">
                                        <p:cTn id="819" dur="2500" fill="hold"/>
                                        <p:tgtEl>
                                          <p:spTgt spid="329"/>
                                        </p:tgtEl>
                                        <p:attrNameLst>
                                          <p:attrName>ppt_x</p:attrName>
                                        </p:attrNameLst>
                                      </p:cBhvr>
                                      <p:tavLst>
                                        <p:tav tm="0">
                                          <p:val>
                                            <p:strVal val="1+#ppt_w/2"/>
                                          </p:val>
                                        </p:tav>
                                        <p:tav tm="100000">
                                          <p:val>
                                            <p:strVal val="#ppt_x"/>
                                          </p:val>
                                        </p:tav>
                                      </p:tavLst>
                                    </p:anim>
                                    <p:anim calcmode="lin" valueType="num">
                                      <p:cBhvr additive="base">
                                        <p:cTn id="820" dur="2500" fill="hold"/>
                                        <p:tgtEl>
                                          <p:spTgt spid="329"/>
                                        </p:tgtEl>
                                        <p:attrNameLst>
                                          <p:attrName>ppt_y</p:attrName>
                                        </p:attrNameLst>
                                      </p:cBhvr>
                                      <p:tavLst>
                                        <p:tav tm="0">
                                          <p:val>
                                            <p:strVal val="#ppt_y"/>
                                          </p:val>
                                        </p:tav>
                                        <p:tav tm="100000">
                                          <p:val>
                                            <p:strVal val="#ppt_y"/>
                                          </p:val>
                                        </p:tav>
                                      </p:tavLst>
                                    </p:anim>
                                  </p:childTnLst>
                                </p:cTn>
                              </p:par>
                              <p:par>
                                <p:cTn id="821" presetID="2" presetClass="entr" presetSubtype="2" fill="hold" nodeType="withEffect">
                                  <p:stCondLst>
                                    <p:cond delay="0"/>
                                  </p:stCondLst>
                                  <p:childTnLst>
                                    <p:set>
                                      <p:cBhvr>
                                        <p:cTn id="822" dur="1" fill="hold">
                                          <p:stCondLst>
                                            <p:cond delay="0"/>
                                          </p:stCondLst>
                                        </p:cTn>
                                        <p:tgtEl>
                                          <p:spTgt spid="330"/>
                                        </p:tgtEl>
                                        <p:attrNameLst>
                                          <p:attrName>style.visibility</p:attrName>
                                        </p:attrNameLst>
                                      </p:cBhvr>
                                      <p:to>
                                        <p:strVal val="visible"/>
                                      </p:to>
                                    </p:set>
                                    <p:anim calcmode="lin" valueType="num">
                                      <p:cBhvr additive="base">
                                        <p:cTn id="823" dur="2500" fill="hold"/>
                                        <p:tgtEl>
                                          <p:spTgt spid="330"/>
                                        </p:tgtEl>
                                        <p:attrNameLst>
                                          <p:attrName>ppt_x</p:attrName>
                                        </p:attrNameLst>
                                      </p:cBhvr>
                                      <p:tavLst>
                                        <p:tav tm="0">
                                          <p:val>
                                            <p:strVal val="1+#ppt_w/2"/>
                                          </p:val>
                                        </p:tav>
                                        <p:tav tm="100000">
                                          <p:val>
                                            <p:strVal val="#ppt_x"/>
                                          </p:val>
                                        </p:tav>
                                      </p:tavLst>
                                    </p:anim>
                                    <p:anim calcmode="lin" valueType="num">
                                      <p:cBhvr additive="base">
                                        <p:cTn id="824" dur="2500" fill="hold"/>
                                        <p:tgtEl>
                                          <p:spTgt spid="330"/>
                                        </p:tgtEl>
                                        <p:attrNameLst>
                                          <p:attrName>ppt_y</p:attrName>
                                        </p:attrNameLst>
                                      </p:cBhvr>
                                      <p:tavLst>
                                        <p:tav tm="0">
                                          <p:val>
                                            <p:strVal val="#ppt_y"/>
                                          </p:val>
                                        </p:tav>
                                        <p:tav tm="100000">
                                          <p:val>
                                            <p:strVal val="#ppt_y"/>
                                          </p:val>
                                        </p:tav>
                                      </p:tavLst>
                                    </p:anim>
                                  </p:childTnLst>
                                </p:cTn>
                              </p:par>
                              <p:par>
                                <p:cTn id="825" presetID="2" presetClass="entr" presetSubtype="2" fill="hold" nodeType="withEffect">
                                  <p:stCondLst>
                                    <p:cond delay="0"/>
                                  </p:stCondLst>
                                  <p:childTnLst>
                                    <p:set>
                                      <p:cBhvr>
                                        <p:cTn id="826" dur="1" fill="hold">
                                          <p:stCondLst>
                                            <p:cond delay="0"/>
                                          </p:stCondLst>
                                        </p:cTn>
                                        <p:tgtEl>
                                          <p:spTgt spid="331"/>
                                        </p:tgtEl>
                                        <p:attrNameLst>
                                          <p:attrName>style.visibility</p:attrName>
                                        </p:attrNameLst>
                                      </p:cBhvr>
                                      <p:to>
                                        <p:strVal val="visible"/>
                                      </p:to>
                                    </p:set>
                                    <p:anim calcmode="lin" valueType="num">
                                      <p:cBhvr additive="base">
                                        <p:cTn id="827" dur="2500" fill="hold"/>
                                        <p:tgtEl>
                                          <p:spTgt spid="331"/>
                                        </p:tgtEl>
                                        <p:attrNameLst>
                                          <p:attrName>ppt_x</p:attrName>
                                        </p:attrNameLst>
                                      </p:cBhvr>
                                      <p:tavLst>
                                        <p:tav tm="0">
                                          <p:val>
                                            <p:strVal val="1+#ppt_w/2"/>
                                          </p:val>
                                        </p:tav>
                                        <p:tav tm="100000">
                                          <p:val>
                                            <p:strVal val="#ppt_x"/>
                                          </p:val>
                                        </p:tav>
                                      </p:tavLst>
                                    </p:anim>
                                    <p:anim calcmode="lin" valueType="num">
                                      <p:cBhvr additive="base">
                                        <p:cTn id="828" dur="2500" fill="hold"/>
                                        <p:tgtEl>
                                          <p:spTgt spid="331"/>
                                        </p:tgtEl>
                                        <p:attrNameLst>
                                          <p:attrName>ppt_y</p:attrName>
                                        </p:attrNameLst>
                                      </p:cBhvr>
                                      <p:tavLst>
                                        <p:tav tm="0">
                                          <p:val>
                                            <p:strVal val="#ppt_y"/>
                                          </p:val>
                                        </p:tav>
                                        <p:tav tm="100000">
                                          <p:val>
                                            <p:strVal val="#ppt_y"/>
                                          </p:val>
                                        </p:tav>
                                      </p:tavLst>
                                    </p:anim>
                                  </p:childTnLst>
                                </p:cTn>
                              </p:par>
                              <p:par>
                                <p:cTn id="829" presetID="2" presetClass="entr" presetSubtype="2" fill="hold" nodeType="withEffect">
                                  <p:stCondLst>
                                    <p:cond delay="0"/>
                                  </p:stCondLst>
                                  <p:childTnLst>
                                    <p:set>
                                      <p:cBhvr>
                                        <p:cTn id="830" dur="1" fill="hold">
                                          <p:stCondLst>
                                            <p:cond delay="0"/>
                                          </p:stCondLst>
                                        </p:cTn>
                                        <p:tgtEl>
                                          <p:spTgt spid="332"/>
                                        </p:tgtEl>
                                        <p:attrNameLst>
                                          <p:attrName>style.visibility</p:attrName>
                                        </p:attrNameLst>
                                      </p:cBhvr>
                                      <p:to>
                                        <p:strVal val="visible"/>
                                      </p:to>
                                    </p:set>
                                    <p:anim calcmode="lin" valueType="num">
                                      <p:cBhvr additive="base">
                                        <p:cTn id="831" dur="2500" fill="hold"/>
                                        <p:tgtEl>
                                          <p:spTgt spid="332"/>
                                        </p:tgtEl>
                                        <p:attrNameLst>
                                          <p:attrName>ppt_x</p:attrName>
                                        </p:attrNameLst>
                                      </p:cBhvr>
                                      <p:tavLst>
                                        <p:tav tm="0">
                                          <p:val>
                                            <p:strVal val="1+#ppt_w/2"/>
                                          </p:val>
                                        </p:tav>
                                        <p:tav tm="100000">
                                          <p:val>
                                            <p:strVal val="#ppt_x"/>
                                          </p:val>
                                        </p:tav>
                                      </p:tavLst>
                                    </p:anim>
                                    <p:anim calcmode="lin" valueType="num">
                                      <p:cBhvr additive="base">
                                        <p:cTn id="832" dur="2500" fill="hold"/>
                                        <p:tgtEl>
                                          <p:spTgt spid="332"/>
                                        </p:tgtEl>
                                        <p:attrNameLst>
                                          <p:attrName>ppt_y</p:attrName>
                                        </p:attrNameLst>
                                      </p:cBhvr>
                                      <p:tavLst>
                                        <p:tav tm="0">
                                          <p:val>
                                            <p:strVal val="#ppt_y"/>
                                          </p:val>
                                        </p:tav>
                                        <p:tav tm="100000">
                                          <p:val>
                                            <p:strVal val="#ppt_y"/>
                                          </p:val>
                                        </p:tav>
                                      </p:tavLst>
                                    </p:anim>
                                  </p:childTnLst>
                                </p:cTn>
                              </p:par>
                              <p:par>
                                <p:cTn id="833" presetID="2" presetClass="entr" presetSubtype="2" fill="hold" nodeType="withEffect">
                                  <p:stCondLst>
                                    <p:cond delay="0"/>
                                  </p:stCondLst>
                                  <p:childTnLst>
                                    <p:set>
                                      <p:cBhvr>
                                        <p:cTn id="834" dur="1" fill="hold">
                                          <p:stCondLst>
                                            <p:cond delay="0"/>
                                          </p:stCondLst>
                                        </p:cTn>
                                        <p:tgtEl>
                                          <p:spTgt spid="333"/>
                                        </p:tgtEl>
                                        <p:attrNameLst>
                                          <p:attrName>style.visibility</p:attrName>
                                        </p:attrNameLst>
                                      </p:cBhvr>
                                      <p:to>
                                        <p:strVal val="visible"/>
                                      </p:to>
                                    </p:set>
                                    <p:anim calcmode="lin" valueType="num">
                                      <p:cBhvr additive="base">
                                        <p:cTn id="835" dur="2500" fill="hold"/>
                                        <p:tgtEl>
                                          <p:spTgt spid="333"/>
                                        </p:tgtEl>
                                        <p:attrNameLst>
                                          <p:attrName>ppt_x</p:attrName>
                                        </p:attrNameLst>
                                      </p:cBhvr>
                                      <p:tavLst>
                                        <p:tav tm="0">
                                          <p:val>
                                            <p:strVal val="1+#ppt_w/2"/>
                                          </p:val>
                                        </p:tav>
                                        <p:tav tm="100000">
                                          <p:val>
                                            <p:strVal val="#ppt_x"/>
                                          </p:val>
                                        </p:tav>
                                      </p:tavLst>
                                    </p:anim>
                                    <p:anim calcmode="lin" valueType="num">
                                      <p:cBhvr additive="base">
                                        <p:cTn id="836" dur="2500" fill="hold"/>
                                        <p:tgtEl>
                                          <p:spTgt spid="333"/>
                                        </p:tgtEl>
                                        <p:attrNameLst>
                                          <p:attrName>ppt_y</p:attrName>
                                        </p:attrNameLst>
                                      </p:cBhvr>
                                      <p:tavLst>
                                        <p:tav tm="0">
                                          <p:val>
                                            <p:strVal val="#ppt_y"/>
                                          </p:val>
                                        </p:tav>
                                        <p:tav tm="100000">
                                          <p:val>
                                            <p:strVal val="#ppt_y"/>
                                          </p:val>
                                        </p:tav>
                                      </p:tavLst>
                                    </p:anim>
                                  </p:childTnLst>
                                </p:cTn>
                              </p:par>
                              <p:par>
                                <p:cTn id="837" presetID="2" presetClass="entr" presetSubtype="2" fill="hold" nodeType="withEffect">
                                  <p:stCondLst>
                                    <p:cond delay="0"/>
                                  </p:stCondLst>
                                  <p:childTnLst>
                                    <p:set>
                                      <p:cBhvr>
                                        <p:cTn id="838" dur="1" fill="hold">
                                          <p:stCondLst>
                                            <p:cond delay="0"/>
                                          </p:stCondLst>
                                        </p:cTn>
                                        <p:tgtEl>
                                          <p:spTgt spid="334"/>
                                        </p:tgtEl>
                                        <p:attrNameLst>
                                          <p:attrName>style.visibility</p:attrName>
                                        </p:attrNameLst>
                                      </p:cBhvr>
                                      <p:to>
                                        <p:strVal val="visible"/>
                                      </p:to>
                                    </p:set>
                                    <p:anim calcmode="lin" valueType="num">
                                      <p:cBhvr additive="base">
                                        <p:cTn id="839" dur="2500" fill="hold"/>
                                        <p:tgtEl>
                                          <p:spTgt spid="334"/>
                                        </p:tgtEl>
                                        <p:attrNameLst>
                                          <p:attrName>ppt_x</p:attrName>
                                        </p:attrNameLst>
                                      </p:cBhvr>
                                      <p:tavLst>
                                        <p:tav tm="0">
                                          <p:val>
                                            <p:strVal val="1+#ppt_w/2"/>
                                          </p:val>
                                        </p:tav>
                                        <p:tav tm="100000">
                                          <p:val>
                                            <p:strVal val="#ppt_x"/>
                                          </p:val>
                                        </p:tav>
                                      </p:tavLst>
                                    </p:anim>
                                    <p:anim calcmode="lin" valueType="num">
                                      <p:cBhvr additive="base">
                                        <p:cTn id="840" dur="2500" fill="hold"/>
                                        <p:tgtEl>
                                          <p:spTgt spid="334"/>
                                        </p:tgtEl>
                                        <p:attrNameLst>
                                          <p:attrName>ppt_y</p:attrName>
                                        </p:attrNameLst>
                                      </p:cBhvr>
                                      <p:tavLst>
                                        <p:tav tm="0">
                                          <p:val>
                                            <p:strVal val="#ppt_y"/>
                                          </p:val>
                                        </p:tav>
                                        <p:tav tm="100000">
                                          <p:val>
                                            <p:strVal val="#ppt_y"/>
                                          </p:val>
                                        </p:tav>
                                      </p:tavLst>
                                    </p:anim>
                                  </p:childTnLst>
                                </p:cTn>
                              </p:par>
                              <p:par>
                                <p:cTn id="841" presetID="2" presetClass="entr" presetSubtype="2" fill="hold" nodeType="withEffect">
                                  <p:stCondLst>
                                    <p:cond delay="0"/>
                                  </p:stCondLst>
                                  <p:childTnLst>
                                    <p:set>
                                      <p:cBhvr>
                                        <p:cTn id="842" dur="1" fill="hold">
                                          <p:stCondLst>
                                            <p:cond delay="0"/>
                                          </p:stCondLst>
                                        </p:cTn>
                                        <p:tgtEl>
                                          <p:spTgt spid="335"/>
                                        </p:tgtEl>
                                        <p:attrNameLst>
                                          <p:attrName>style.visibility</p:attrName>
                                        </p:attrNameLst>
                                      </p:cBhvr>
                                      <p:to>
                                        <p:strVal val="visible"/>
                                      </p:to>
                                    </p:set>
                                    <p:anim calcmode="lin" valueType="num">
                                      <p:cBhvr additive="base">
                                        <p:cTn id="843" dur="2500" fill="hold"/>
                                        <p:tgtEl>
                                          <p:spTgt spid="335"/>
                                        </p:tgtEl>
                                        <p:attrNameLst>
                                          <p:attrName>ppt_x</p:attrName>
                                        </p:attrNameLst>
                                      </p:cBhvr>
                                      <p:tavLst>
                                        <p:tav tm="0">
                                          <p:val>
                                            <p:strVal val="1+#ppt_w/2"/>
                                          </p:val>
                                        </p:tav>
                                        <p:tav tm="100000">
                                          <p:val>
                                            <p:strVal val="#ppt_x"/>
                                          </p:val>
                                        </p:tav>
                                      </p:tavLst>
                                    </p:anim>
                                    <p:anim calcmode="lin" valueType="num">
                                      <p:cBhvr additive="base">
                                        <p:cTn id="844" dur="2500" fill="hold"/>
                                        <p:tgtEl>
                                          <p:spTgt spid="335"/>
                                        </p:tgtEl>
                                        <p:attrNameLst>
                                          <p:attrName>ppt_y</p:attrName>
                                        </p:attrNameLst>
                                      </p:cBhvr>
                                      <p:tavLst>
                                        <p:tav tm="0">
                                          <p:val>
                                            <p:strVal val="#ppt_y"/>
                                          </p:val>
                                        </p:tav>
                                        <p:tav tm="100000">
                                          <p:val>
                                            <p:strVal val="#ppt_y"/>
                                          </p:val>
                                        </p:tav>
                                      </p:tavLst>
                                    </p:anim>
                                  </p:childTnLst>
                                </p:cTn>
                              </p:par>
                              <p:par>
                                <p:cTn id="845" presetID="8" presetClass="emph" presetSubtype="0" fill="hold" nodeType="withEffect">
                                  <p:stCondLst>
                                    <p:cond delay="0"/>
                                  </p:stCondLst>
                                  <p:childTnLst>
                                    <p:animRot by="-21600000">
                                      <p:cBhvr>
                                        <p:cTn id="846" dur="3250" fill="hold"/>
                                        <p:tgtEl>
                                          <p:spTgt spid="215"/>
                                        </p:tgtEl>
                                        <p:attrNameLst>
                                          <p:attrName>r</p:attrName>
                                        </p:attrNameLst>
                                      </p:cBhvr>
                                    </p:animRot>
                                  </p:childTnLst>
                                </p:cTn>
                              </p:par>
                              <p:par>
                                <p:cTn id="847" presetID="8" presetClass="emph" presetSubtype="0" fill="hold" nodeType="withEffect">
                                  <p:stCondLst>
                                    <p:cond delay="0"/>
                                  </p:stCondLst>
                                  <p:childTnLst>
                                    <p:animRot by="-21600000">
                                      <p:cBhvr>
                                        <p:cTn id="848" dur="3250" fill="hold"/>
                                        <p:tgtEl>
                                          <p:spTgt spid="216"/>
                                        </p:tgtEl>
                                        <p:attrNameLst>
                                          <p:attrName>r</p:attrName>
                                        </p:attrNameLst>
                                      </p:cBhvr>
                                    </p:animRot>
                                  </p:childTnLst>
                                </p:cTn>
                              </p:par>
                              <p:par>
                                <p:cTn id="849" presetID="8" presetClass="emph" presetSubtype="0" fill="hold" nodeType="withEffect">
                                  <p:stCondLst>
                                    <p:cond delay="0"/>
                                  </p:stCondLst>
                                  <p:childTnLst>
                                    <p:animRot by="-21600000">
                                      <p:cBhvr>
                                        <p:cTn id="850" dur="3250" fill="hold"/>
                                        <p:tgtEl>
                                          <p:spTgt spid="217"/>
                                        </p:tgtEl>
                                        <p:attrNameLst>
                                          <p:attrName>r</p:attrName>
                                        </p:attrNameLst>
                                      </p:cBhvr>
                                    </p:animRot>
                                  </p:childTnLst>
                                </p:cTn>
                              </p:par>
                              <p:par>
                                <p:cTn id="851" presetID="8" presetClass="emph" presetSubtype="0" fill="hold" nodeType="withEffect">
                                  <p:stCondLst>
                                    <p:cond delay="0"/>
                                  </p:stCondLst>
                                  <p:childTnLst>
                                    <p:animRot by="-21600000">
                                      <p:cBhvr>
                                        <p:cTn id="852" dur="3250" fill="hold"/>
                                        <p:tgtEl>
                                          <p:spTgt spid="218"/>
                                        </p:tgtEl>
                                        <p:attrNameLst>
                                          <p:attrName>r</p:attrName>
                                        </p:attrNameLst>
                                      </p:cBhvr>
                                    </p:animRot>
                                  </p:childTnLst>
                                </p:cTn>
                              </p:par>
                              <p:par>
                                <p:cTn id="853" presetID="8" presetClass="emph" presetSubtype="0" fill="hold" nodeType="withEffect">
                                  <p:stCondLst>
                                    <p:cond delay="0"/>
                                  </p:stCondLst>
                                  <p:childTnLst>
                                    <p:animRot by="-21600000">
                                      <p:cBhvr>
                                        <p:cTn id="854" dur="3250" fill="hold"/>
                                        <p:tgtEl>
                                          <p:spTgt spid="219"/>
                                        </p:tgtEl>
                                        <p:attrNameLst>
                                          <p:attrName>r</p:attrName>
                                        </p:attrNameLst>
                                      </p:cBhvr>
                                    </p:animRot>
                                  </p:childTnLst>
                                </p:cTn>
                              </p:par>
                              <p:par>
                                <p:cTn id="855" presetID="8" presetClass="emph" presetSubtype="0" fill="hold" nodeType="withEffect">
                                  <p:stCondLst>
                                    <p:cond delay="0"/>
                                  </p:stCondLst>
                                  <p:childTnLst>
                                    <p:animRot by="-21600000">
                                      <p:cBhvr>
                                        <p:cTn id="856" dur="3250" fill="hold"/>
                                        <p:tgtEl>
                                          <p:spTgt spid="220"/>
                                        </p:tgtEl>
                                        <p:attrNameLst>
                                          <p:attrName>r</p:attrName>
                                        </p:attrNameLst>
                                      </p:cBhvr>
                                    </p:animRot>
                                  </p:childTnLst>
                                </p:cTn>
                              </p:par>
                              <p:par>
                                <p:cTn id="857" presetID="8" presetClass="emph" presetSubtype="0" fill="hold" nodeType="withEffect">
                                  <p:stCondLst>
                                    <p:cond delay="0"/>
                                  </p:stCondLst>
                                  <p:childTnLst>
                                    <p:animRot by="-21600000">
                                      <p:cBhvr>
                                        <p:cTn id="858" dur="3250" fill="hold"/>
                                        <p:tgtEl>
                                          <p:spTgt spid="221"/>
                                        </p:tgtEl>
                                        <p:attrNameLst>
                                          <p:attrName>r</p:attrName>
                                        </p:attrNameLst>
                                      </p:cBhvr>
                                    </p:animRot>
                                  </p:childTnLst>
                                </p:cTn>
                              </p:par>
                              <p:par>
                                <p:cTn id="859" presetID="8" presetClass="emph" presetSubtype="0" fill="hold" nodeType="withEffect">
                                  <p:stCondLst>
                                    <p:cond delay="0"/>
                                  </p:stCondLst>
                                  <p:childTnLst>
                                    <p:animRot by="-21600000">
                                      <p:cBhvr>
                                        <p:cTn id="860" dur="3250" fill="hold"/>
                                        <p:tgtEl>
                                          <p:spTgt spid="222"/>
                                        </p:tgtEl>
                                        <p:attrNameLst>
                                          <p:attrName>r</p:attrName>
                                        </p:attrNameLst>
                                      </p:cBhvr>
                                    </p:animRot>
                                  </p:childTnLst>
                                </p:cTn>
                              </p:par>
                              <p:par>
                                <p:cTn id="861" presetID="8" presetClass="emph" presetSubtype="0" fill="hold" nodeType="withEffect">
                                  <p:stCondLst>
                                    <p:cond delay="0"/>
                                  </p:stCondLst>
                                  <p:childTnLst>
                                    <p:animRot by="-21600000">
                                      <p:cBhvr>
                                        <p:cTn id="862" dur="3250" fill="hold"/>
                                        <p:tgtEl>
                                          <p:spTgt spid="223"/>
                                        </p:tgtEl>
                                        <p:attrNameLst>
                                          <p:attrName>r</p:attrName>
                                        </p:attrNameLst>
                                      </p:cBhvr>
                                    </p:animRot>
                                  </p:childTnLst>
                                </p:cTn>
                              </p:par>
                              <p:par>
                                <p:cTn id="863" presetID="8" presetClass="emph" presetSubtype="0" fill="hold" nodeType="withEffect">
                                  <p:stCondLst>
                                    <p:cond delay="0"/>
                                  </p:stCondLst>
                                  <p:childTnLst>
                                    <p:animRot by="-21600000">
                                      <p:cBhvr>
                                        <p:cTn id="864" dur="3250" fill="hold"/>
                                        <p:tgtEl>
                                          <p:spTgt spid="224"/>
                                        </p:tgtEl>
                                        <p:attrNameLst>
                                          <p:attrName>r</p:attrName>
                                        </p:attrNameLst>
                                      </p:cBhvr>
                                    </p:animRot>
                                  </p:childTnLst>
                                </p:cTn>
                              </p:par>
                              <p:par>
                                <p:cTn id="865" presetID="8" presetClass="emph" presetSubtype="0" fill="hold" nodeType="withEffect">
                                  <p:stCondLst>
                                    <p:cond delay="0"/>
                                  </p:stCondLst>
                                  <p:childTnLst>
                                    <p:animRot by="-21600000">
                                      <p:cBhvr>
                                        <p:cTn id="866" dur="3250" fill="hold"/>
                                        <p:tgtEl>
                                          <p:spTgt spid="225"/>
                                        </p:tgtEl>
                                        <p:attrNameLst>
                                          <p:attrName>r</p:attrName>
                                        </p:attrNameLst>
                                      </p:cBhvr>
                                    </p:animRot>
                                  </p:childTnLst>
                                </p:cTn>
                              </p:par>
                              <p:par>
                                <p:cTn id="867" presetID="8" presetClass="emph" presetSubtype="0" fill="hold" nodeType="withEffect">
                                  <p:stCondLst>
                                    <p:cond delay="0"/>
                                  </p:stCondLst>
                                  <p:childTnLst>
                                    <p:animRot by="-21600000">
                                      <p:cBhvr>
                                        <p:cTn id="868" dur="3250" fill="hold"/>
                                        <p:tgtEl>
                                          <p:spTgt spid="226"/>
                                        </p:tgtEl>
                                        <p:attrNameLst>
                                          <p:attrName>r</p:attrName>
                                        </p:attrNameLst>
                                      </p:cBhvr>
                                    </p:animRot>
                                  </p:childTnLst>
                                </p:cTn>
                              </p:par>
                              <p:par>
                                <p:cTn id="869" presetID="8" presetClass="emph" presetSubtype="0" fill="hold" nodeType="withEffect">
                                  <p:stCondLst>
                                    <p:cond delay="0"/>
                                  </p:stCondLst>
                                  <p:childTnLst>
                                    <p:animRot by="-21600000">
                                      <p:cBhvr>
                                        <p:cTn id="870" dur="3250" fill="hold"/>
                                        <p:tgtEl>
                                          <p:spTgt spid="227"/>
                                        </p:tgtEl>
                                        <p:attrNameLst>
                                          <p:attrName>r</p:attrName>
                                        </p:attrNameLst>
                                      </p:cBhvr>
                                    </p:animRot>
                                  </p:childTnLst>
                                </p:cTn>
                              </p:par>
                              <p:par>
                                <p:cTn id="871" presetID="8" presetClass="emph" presetSubtype="0" fill="hold" nodeType="withEffect">
                                  <p:stCondLst>
                                    <p:cond delay="0"/>
                                  </p:stCondLst>
                                  <p:childTnLst>
                                    <p:animRot by="-21600000">
                                      <p:cBhvr>
                                        <p:cTn id="872" dur="3250" fill="hold"/>
                                        <p:tgtEl>
                                          <p:spTgt spid="228"/>
                                        </p:tgtEl>
                                        <p:attrNameLst>
                                          <p:attrName>r</p:attrName>
                                        </p:attrNameLst>
                                      </p:cBhvr>
                                    </p:animRot>
                                  </p:childTnLst>
                                </p:cTn>
                              </p:par>
                              <p:par>
                                <p:cTn id="873" presetID="8" presetClass="emph" presetSubtype="0" fill="hold" nodeType="withEffect">
                                  <p:stCondLst>
                                    <p:cond delay="0"/>
                                  </p:stCondLst>
                                  <p:childTnLst>
                                    <p:animRot by="-21600000">
                                      <p:cBhvr>
                                        <p:cTn id="874" dur="3250" fill="hold"/>
                                        <p:tgtEl>
                                          <p:spTgt spid="229"/>
                                        </p:tgtEl>
                                        <p:attrNameLst>
                                          <p:attrName>r</p:attrName>
                                        </p:attrNameLst>
                                      </p:cBhvr>
                                    </p:animRot>
                                  </p:childTnLst>
                                </p:cTn>
                              </p:par>
                              <p:par>
                                <p:cTn id="875" presetID="8" presetClass="emph" presetSubtype="0" fill="hold" nodeType="withEffect">
                                  <p:stCondLst>
                                    <p:cond delay="0"/>
                                  </p:stCondLst>
                                  <p:childTnLst>
                                    <p:animRot by="-21600000">
                                      <p:cBhvr>
                                        <p:cTn id="876" dur="3250" fill="hold"/>
                                        <p:tgtEl>
                                          <p:spTgt spid="230"/>
                                        </p:tgtEl>
                                        <p:attrNameLst>
                                          <p:attrName>r</p:attrName>
                                        </p:attrNameLst>
                                      </p:cBhvr>
                                    </p:animRot>
                                  </p:childTnLst>
                                </p:cTn>
                              </p:par>
                              <p:par>
                                <p:cTn id="877" presetID="8" presetClass="emph" presetSubtype="0" fill="hold" nodeType="withEffect">
                                  <p:stCondLst>
                                    <p:cond delay="0"/>
                                  </p:stCondLst>
                                  <p:childTnLst>
                                    <p:animRot by="-21600000">
                                      <p:cBhvr>
                                        <p:cTn id="878" dur="3250" fill="hold"/>
                                        <p:tgtEl>
                                          <p:spTgt spid="231"/>
                                        </p:tgtEl>
                                        <p:attrNameLst>
                                          <p:attrName>r</p:attrName>
                                        </p:attrNameLst>
                                      </p:cBhvr>
                                    </p:animRot>
                                  </p:childTnLst>
                                </p:cTn>
                              </p:par>
                              <p:par>
                                <p:cTn id="879" presetID="8" presetClass="emph" presetSubtype="0" fill="hold" nodeType="withEffect">
                                  <p:stCondLst>
                                    <p:cond delay="0"/>
                                  </p:stCondLst>
                                  <p:childTnLst>
                                    <p:animRot by="-21600000">
                                      <p:cBhvr>
                                        <p:cTn id="880" dur="3250" fill="hold"/>
                                        <p:tgtEl>
                                          <p:spTgt spid="232"/>
                                        </p:tgtEl>
                                        <p:attrNameLst>
                                          <p:attrName>r</p:attrName>
                                        </p:attrNameLst>
                                      </p:cBhvr>
                                    </p:animRot>
                                  </p:childTnLst>
                                </p:cTn>
                              </p:par>
                              <p:par>
                                <p:cTn id="881" presetID="8" presetClass="emph" presetSubtype="0" fill="hold" nodeType="withEffect">
                                  <p:stCondLst>
                                    <p:cond delay="0"/>
                                  </p:stCondLst>
                                  <p:childTnLst>
                                    <p:animRot by="-21600000">
                                      <p:cBhvr>
                                        <p:cTn id="882" dur="3250" fill="hold"/>
                                        <p:tgtEl>
                                          <p:spTgt spid="233"/>
                                        </p:tgtEl>
                                        <p:attrNameLst>
                                          <p:attrName>r</p:attrName>
                                        </p:attrNameLst>
                                      </p:cBhvr>
                                    </p:animRot>
                                  </p:childTnLst>
                                </p:cTn>
                              </p:par>
                              <p:par>
                                <p:cTn id="883" presetID="8" presetClass="emph" presetSubtype="0" fill="hold" nodeType="withEffect">
                                  <p:stCondLst>
                                    <p:cond delay="0"/>
                                  </p:stCondLst>
                                  <p:childTnLst>
                                    <p:animRot by="-21600000">
                                      <p:cBhvr>
                                        <p:cTn id="884" dur="3250" fill="hold"/>
                                        <p:tgtEl>
                                          <p:spTgt spid="234"/>
                                        </p:tgtEl>
                                        <p:attrNameLst>
                                          <p:attrName>r</p:attrName>
                                        </p:attrNameLst>
                                      </p:cBhvr>
                                    </p:animRot>
                                  </p:childTnLst>
                                </p:cTn>
                              </p:par>
                              <p:par>
                                <p:cTn id="885" presetID="8" presetClass="emph" presetSubtype="0" fill="hold" nodeType="withEffect">
                                  <p:stCondLst>
                                    <p:cond delay="0"/>
                                  </p:stCondLst>
                                  <p:childTnLst>
                                    <p:animRot by="-21600000">
                                      <p:cBhvr>
                                        <p:cTn id="886" dur="3250" fill="hold"/>
                                        <p:tgtEl>
                                          <p:spTgt spid="235"/>
                                        </p:tgtEl>
                                        <p:attrNameLst>
                                          <p:attrName>r</p:attrName>
                                        </p:attrNameLst>
                                      </p:cBhvr>
                                    </p:animRot>
                                  </p:childTnLst>
                                </p:cTn>
                              </p:par>
                              <p:par>
                                <p:cTn id="887" presetID="8" presetClass="emph" presetSubtype="0" fill="hold" nodeType="withEffect">
                                  <p:stCondLst>
                                    <p:cond delay="0"/>
                                  </p:stCondLst>
                                  <p:childTnLst>
                                    <p:animRot by="-21600000">
                                      <p:cBhvr>
                                        <p:cTn id="888" dur="3250" fill="hold"/>
                                        <p:tgtEl>
                                          <p:spTgt spid="236"/>
                                        </p:tgtEl>
                                        <p:attrNameLst>
                                          <p:attrName>r</p:attrName>
                                        </p:attrNameLst>
                                      </p:cBhvr>
                                    </p:animRot>
                                  </p:childTnLst>
                                </p:cTn>
                              </p:par>
                              <p:par>
                                <p:cTn id="889" presetID="8" presetClass="emph" presetSubtype="0" fill="hold" nodeType="withEffect">
                                  <p:stCondLst>
                                    <p:cond delay="0"/>
                                  </p:stCondLst>
                                  <p:childTnLst>
                                    <p:animRot by="-21600000">
                                      <p:cBhvr>
                                        <p:cTn id="890" dur="3250" fill="hold"/>
                                        <p:tgtEl>
                                          <p:spTgt spid="237"/>
                                        </p:tgtEl>
                                        <p:attrNameLst>
                                          <p:attrName>r</p:attrName>
                                        </p:attrNameLst>
                                      </p:cBhvr>
                                    </p:animRot>
                                  </p:childTnLst>
                                </p:cTn>
                              </p:par>
                              <p:par>
                                <p:cTn id="891" presetID="8" presetClass="emph" presetSubtype="0" fill="hold" nodeType="withEffect">
                                  <p:stCondLst>
                                    <p:cond delay="0"/>
                                  </p:stCondLst>
                                  <p:childTnLst>
                                    <p:animRot by="-21600000">
                                      <p:cBhvr>
                                        <p:cTn id="892" dur="3250" fill="hold"/>
                                        <p:tgtEl>
                                          <p:spTgt spid="238"/>
                                        </p:tgtEl>
                                        <p:attrNameLst>
                                          <p:attrName>r</p:attrName>
                                        </p:attrNameLst>
                                      </p:cBhvr>
                                    </p:animRot>
                                  </p:childTnLst>
                                </p:cTn>
                              </p:par>
                              <p:par>
                                <p:cTn id="893" presetID="8" presetClass="emph" presetSubtype="0" fill="hold" nodeType="withEffect">
                                  <p:stCondLst>
                                    <p:cond delay="0"/>
                                  </p:stCondLst>
                                  <p:childTnLst>
                                    <p:animRot by="-21600000">
                                      <p:cBhvr>
                                        <p:cTn id="894" dur="3250" fill="hold"/>
                                        <p:tgtEl>
                                          <p:spTgt spid="239"/>
                                        </p:tgtEl>
                                        <p:attrNameLst>
                                          <p:attrName>r</p:attrName>
                                        </p:attrNameLst>
                                      </p:cBhvr>
                                    </p:animRot>
                                  </p:childTnLst>
                                </p:cTn>
                              </p:par>
                              <p:par>
                                <p:cTn id="895" presetID="8" presetClass="emph" presetSubtype="0" fill="hold" nodeType="withEffect">
                                  <p:stCondLst>
                                    <p:cond delay="0"/>
                                  </p:stCondLst>
                                  <p:childTnLst>
                                    <p:animRot by="-21600000">
                                      <p:cBhvr>
                                        <p:cTn id="896" dur="3250" fill="hold"/>
                                        <p:tgtEl>
                                          <p:spTgt spid="240"/>
                                        </p:tgtEl>
                                        <p:attrNameLst>
                                          <p:attrName>r</p:attrName>
                                        </p:attrNameLst>
                                      </p:cBhvr>
                                    </p:animRot>
                                  </p:childTnLst>
                                </p:cTn>
                              </p:par>
                              <p:par>
                                <p:cTn id="897" presetID="8" presetClass="emph" presetSubtype="0" fill="hold" nodeType="withEffect">
                                  <p:stCondLst>
                                    <p:cond delay="0"/>
                                  </p:stCondLst>
                                  <p:childTnLst>
                                    <p:animRot by="-21600000">
                                      <p:cBhvr>
                                        <p:cTn id="898" dur="3250" fill="hold"/>
                                        <p:tgtEl>
                                          <p:spTgt spid="241"/>
                                        </p:tgtEl>
                                        <p:attrNameLst>
                                          <p:attrName>r</p:attrName>
                                        </p:attrNameLst>
                                      </p:cBhvr>
                                    </p:animRot>
                                  </p:childTnLst>
                                </p:cTn>
                              </p:par>
                              <p:par>
                                <p:cTn id="899" presetID="8" presetClass="emph" presetSubtype="0" fill="hold" nodeType="withEffect">
                                  <p:stCondLst>
                                    <p:cond delay="0"/>
                                  </p:stCondLst>
                                  <p:childTnLst>
                                    <p:animRot by="-21600000">
                                      <p:cBhvr>
                                        <p:cTn id="900" dur="3250" fill="hold"/>
                                        <p:tgtEl>
                                          <p:spTgt spid="242"/>
                                        </p:tgtEl>
                                        <p:attrNameLst>
                                          <p:attrName>r</p:attrName>
                                        </p:attrNameLst>
                                      </p:cBhvr>
                                    </p:animRot>
                                  </p:childTnLst>
                                </p:cTn>
                              </p:par>
                              <p:par>
                                <p:cTn id="901" presetID="8" presetClass="emph" presetSubtype="0" fill="hold" nodeType="withEffect">
                                  <p:stCondLst>
                                    <p:cond delay="0"/>
                                  </p:stCondLst>
                                  <p:childTnLst>
                                    <p:animRot by="-21600000">
                                      <p:cBhvr>
                                        <p:cTn id="902" dur="3250" fill="hold"/>
                                        <p:tgtEl>
                                          <p:spTgt spid="243"/>
                                        </p:tgtEl>
                                        <p:attrNameLst>
                                          <p:attrName>r</p:attrName>
                                        </p:attrNameLst>
                                      </p:cBhvr>
                                    </p:animRot>
                                  </p:childTnLst>
                                </p:cTn>
                              </p:par>
                              <p:par>
                                <p:cTn id="903" presetID="8" presetClass="emph" presetSubtype="0" fill="hold" nodeType="withEffect">
                                  <p:stCondLst>
                                    <p:cond delay="0"/>
                                  </p:stCondLst>
                                  <p:childTnLst>
                                    <p:animRot by="-21600000">
                                      <p:cBhvr>
                                        <p:cTn id="904" dur="3250" fill="hold"/>
                                        <p:tgtEl>
                                          <p:spTgt spid="244"/>
                                        </p:tgtEl>
                                        <p:attrNameLst>
                                          <p:attrName>r</p:attrName>
                                        </p:attrNameLst>
                                      </p:cBhvr>
                                    </p:animRot>
                                  </p:childTnLst>
                                </p:cTn>
                              </p:par>
                              <p:par>
                                <p:cTn id="905" presetID="8" presetClass="emph" presetSubtype="0" fill="hold" nodeType="withEffect">
                                  <p:stCondLst>
                                    <p:cond delay="0"/>
                                  </p:stCondLst>
                                  <p:childTnLst>
                                    <p:animRot by="-21600000">
                                      <p:cBhvr>
                                        <p:cTn id="906" dur="3250" fill="hold"/>
                                        <p:tgtEl>
                                          <p:spTgt spid="306"/>
                                        </p:tgtEl>
                                        <p:attrNameLst>
                                          <p:attrName>r</p:attrName>
                                        </p:attrNameLst>
                                      </p:cBhvr>
                                    </p:animRot>
                                  </p:childTnLst>
                                </p:cTn>
                              </p:par>
                              <p:par>
                                <p:cTn id="907" presetID="8" presetClass="emph" presetSubtype="0" fill="hold" nodeType="withEffect">
                                  <p:stCondLst>
                                    <p:cond delay="0"/>
                                  </p:stCondLst>
                                  <p:childTnLst>
                                    <p:animRot by="-21600000">
                                      <p:cBhvr>
                                        <p:cTn id="908" dur="3250" fill="hold"/>
                                        <p:tgtEl>
                                          <p:spTgt spid="307"/>
                                        </p:tgtEl>
                                        <p:attrNameLst>
                                          <p:attrName>r</p:attrName>
                                        </p:attrNameLst>
                                      </p:cBhvr>
                                    </p:animRot>
                                  </p:childTnLst>
                                </p:cTn>
                              </p:par>
                              <p:par>
                                <p:cTn id="909" presetID="8" presetClass="emph" presetSubtype="0" fill="hold" nodeType="withEffect">
                                  <p:stCondLst>
                                    <p:cond delay="0"/>
                                  </p:stCondLst>
                                  <p:childTnLst>
                                    <p:animRot by="-21600000">
                                      <p:cBhvr>
                                        <p:cTn id="910" dur="3250" fill="hold"/>
                                        <p:tgtEl>
                                          <p:spTgt spid="308"/>
                                        </p:tgtEl>
                                        <p:attrNameLst>
                                          <p:attrName>r</p:attrName>
                                        </p:attrNameLst>
                                      </p:cBhvr>
                                    </p:animRot>
                                  </p:childTnLst>
                                </p:cTn>
                              </p:par>
                              <p:par>
                                <p:cTn id="911" presetID="8" presetClass="emph" presetSubtype="0" fill="hold" nodeType="withEffect">
                                  <p:stCondLst>
                                    <p:cond delay="0"/>
                                  </p:stCondLst>
                                  <p:childTnLst>
                                    <p:animRot by="-21600000">
                                      <p:cBhvr>
                                        <p:cTn id="912" dur="3250" fill="hold"/>
                                        <p:tgtEl>
                                          <p:spTgt spid="309"/>
                                        </p:tgtEl>
                                        <p:attrNameLst>
                                          <p:attrName>r</p:attrName>
                                        </p:attrNameLst>
                                      </p:cBhvr>
                                    </p:animRot>
                                  </p:childTnLst>
                                </p:cTn>
                              </p:par>
                              <p:par>
                                <p:cTn id="913" presetID="8" presetClass="emph" presetSubtype="0" fill="hold" nodeType="withEffect">
                                  <p:stCondLst>
                                    <p:cond delay="0"/>
                                  </p:stCondLst>
                                  <p:childTnLst>
                                    <p:animRot by="-21600000">
                                      <p:cBhvr>
                                        <p:cTn id="914" dur="3250" fill="hold"/>
                                        <p:tgtEl>
                                          <p:spTgt spid="310"/>
                                        </p:tgtEl>
                                        <p:attrNameLst>
                                          <p:attrName>r</p:attrName>
                                        </p:attrNameLst>
                                      </p:cBhvr>
                                    </p:animRot>
                                  </p:childTnLst>
                                </p:cTn>
                              </p:par>
                              <p:par>
                                <p:cTn id="915" presetID="8" presetClass="emph" presetSubtype="0" fill="hold" nodeType="withEffect">
                                  <p:stCondLst>
                                    <p:cond delay="0"/>
                                  </p:stCondLst>
                                  <p:childTnLst>
                                    <p:animRot by="-21600000">
                                      <p:cBhvr>
                                        <p:cTn id="916" dur="3250" fill="hold"/>
                                        <p:tgtEl>
                                          <p:spTgt spid="311"/>
                                        </p:tgtEl>
                                        <p:attrNameLst>
                                          <p:attrName>r</p:attrName>
                                        </p:attrNameLst>
                                      </p:cBhvr>
                                    </p:animRot>
                                  </p:childTnLst>
                                </p:cTn>
                              </p:par>
                              <p:par>
                                <p:cTn id="917" presetID="8" presetClass="emph" presetSubtype="0" fill="hold" nodeType="withEffect">
                                  <p:stCondLst>
                                    <p:cond delay="0"/>
                                  </p:stCondLst>
                                  <p:childTnLst>
                                    <p:animRot by="-21600000">
                                      <p:cBhvr>
                                        <p:cTn id="918" dur="3250" fill="hold"/>
                                        <p:tgtEl>
                                          <p:spTgt spid="312"/>
                                        </p:tgtEl>
                                        <p:attrNameLst>
                                          <p:attrName>r</p:attrName>
                                        </p:attrNameLst>
                                      </p:cBhvr>
                                    </p:animRot>
                                  </p:childTnLst>
                                </p:cTn>
                              </p:par>
                              <p:par>
                                <p:cTn id="919" presetID="8" presetClass="emph" presetSubtype="0" fill="hold" nodeType="withEffect">
                                  <p:stCondLst>
                                    <p:cond delay="0"/>
                                  </p:stCondLst>
                                  <p:childTnLst>
                                    <p:animRot by="-21600000">
                                      <p:cBhvr>
                                        <p:cTn id="920" dur="3250" fill="hold"/>
                                        <p:tgtEl>
                                          <p:spTgt spid="313"/>
                                        </p:tgtEl>
                                        <p:attrNameLst>
                                          <p:attrName>r</p:attrName>
                                        </p:attrNameLst>
                                      </p:cBhvr>
                                    </p:animRot>
                                  </p:childTnLst>
                                </p:cTn>
                              </p:par>
                              <p:par>
                                <p:cTn id="921" presetID="8" presetClass="emph" presetSubtype="0" fill="hold" nodeType="withEffect">
                                  <p:stCondLst>
                                    <p:cond delay="0"/>
                                  </p:stCondLst>
                                  <p:childTnLst>
                                    <p:animRot by="-21600000">
                                      <p:cBhvr>
                                        <p:cTn id="922" dur="3250" fill="hold"/>
                                        <p:tgtEl>
                                          <p:spTgt spid="314"/>
                                        </p:tgtEl>
                                        <p:attrNameLst>
                                          <p:attrName>r</p:attrName>
                                        </p:attrNameLst>
                                      </p:cBhvr>
                                    </p:animRot>
                                  </p:childTnLst>
                                </p:cTn>
                              </p:par>
                              <p:par>
                                <p:cTn id="923" presetID="8" presetClass="emph" presetSubtype="0" fill="hold" nodeType="withEffect">
                                  <p:stCondLst>
                                    <p:cond delay="0"/>
                                  </p:stCondLst>
                                  <p:childTnLst>
                                    <p:animRot by="-21600000">
                                      <p:cBhvr>
                                        <p:cTn id="924" dur="3250" fill="hold"/>
                                        <p:tgtEl>
                                          <p:spTgt spid="315"/>
                                        </p:tgtEl>
                                        <p:attrNameLst>
                                          <p:attrName>r</p:attrName>
                                        </p:attrNameLst>
                                      </p:cBhvr>
                                    </p:animRot>
                                  </p:childTnLst>
                                </p:cTn>
                              </p:par>
                              <p:par>
                                <p:cTn id="925" presetID="8" presetClass="emph" presetSubtype="0" fill="hold" nodeType="withEffect">
                                  <p:stCondLst>
                                    <p:cond delay="0"/>
                                  </p:stCondLst>
                                  <p:childTnLst>
                                    <p:animRot by="-21600000">
                                      <p:cBhvr>
                                        <p:cTn id="926" dur="3250" fill="hold"/>
                                        <p:tgtEl>
                                          <p:spTgt spid="316"/>
                                        </p:tgtEl>
                                        <p:attrNameLst>
                                          <p:attrName>r</p:attrName>
                                        </p:attrNameLst>
                                      </p:cBhvr>
                                    </p:animRot>
                                  </p:childTnLst>
                                </p:cTn>
                              </p:par>
                              <p:par>
                                <p:cTn id="927" presetID="8" presetClass="emph" presetSubtype="0" fill="hold" nodeType="withEffect">
                                  <p:stCondLst>
                                    <p:cond delay="0"/>
                                  </p:stCondLst>
                                  <p:childTnLst>
                                    <p:animRot by="-21600000">
                                      <p:cBhvr>
                                        <p:cTn id="928" dur="3250" fill="hold"/>
                                        <p:tgtEl>
                                          <p:spTgt spid="317"/>
                                        </p:tgtEl>
                                        <p:attrNameLst>
                                          <p:attrName>r</p:attrName>
                                        </p:attrNameLst>
                                      </p:cBhvr>
                                    </p:animRot>
                                  </p:childTnLst>
                                </p:cTn>
                              </p:par>
                              <p:par>
                                <p:cTn id="929" presetID="8" presetClass="emph" presetSubtype="0" fill="hold" nodeType="withEffect">
                                  <p:stCondLst>
                                    <p:cond delay="0"/>
                                  </p:stCondLst>
                                  <p:childTnLst>
                                    <p:animRot by="-21600000">
                                      <p:cBhvr>
                                        <p:cTn id="930" dur="3250" fill="hold"/>
                                        <p:tgtEl>
                                          <p:spTgt spid="318"/>
                                        </p:tgtEl>
                                        <p:attrNameLst>
                                          <p:attrName>r</p:attrName>
                                        </p:attrNameLst>
                                      </p:cBhvr>
                                    </p:animRot>
                                  </p:childTnLst>
                                </p:cTn>
                              </p:par>
                              <p:par>
                                <p:cTn id="931" presetID="8" presetClass="emph" presetSubtype="0" fill="hold" nodeType="withEffect">
                                  <p:stCondLst>
                                    <p:cond delay="0"/>
                                  </p:stCondLst>
                                  <p:childTnLst>
                                    <p:animRot by="-21600000">
                                      <p:cBhvr>
                                        <p:cTn id="932" dur="3250" fill="hold"/>
                                        <p:tgtEl>
                                          <p:spTgt spid="319"/>
                                        </p:tgtEl>
                                        <p:attrNameLst>
                                          <p:attrName>r</p:attrName>
                                        </p:attrNameLst>
                                      </p:cBhvr>
                                    </p:animRot>
                                  </p:childTnLst>
                                </p:cTn>
                              </p:par>
                              <p:par>
                                <p:cTn id="933" presetID="8" presetClass="emph" presetSubtype="0" fill="hold" nodeType="withEffect">
                                  <p:stCondLst>
                                    <p:cond delay="0"/>
                                  </p:stCondLst>
                                  <p:childTnLst>
                                    <p:animRot by="-21600000">
                                      <p:cBhvr>
                                        <p:cTn id="934" dur="3250" fill="hold"/>
                                        <p:tgtEl>
                                          <p:spTgt spid="320"/>
                                        </p:tgtEl>
                                        <p:attrNameLst>
                                          <p:attrName>r</p:attrName>
                                        </p:attrNameLst>
                                      </p:cBhvr>
                                    </p:animRot>
                                  </p:childTnLst>
                                </p:cTn>
                              </p:par>
                              <p:par>
                                <p:cTn id="935" presetID="8" presetClass="emph" presetSubtype="0" fill="hold" nodeType="withEffect">
                                  <p:stCondLst>
                                    <p:cond delay="0"/>
                                  </p:stCondLst>
                                  <p:childTnLst>
                                    <p:animRot by="-21600000">
                                      <p:cBhvr>
                                        <p:cTn id="936" dur="3250" fill="hold"/>
                                        <p:tgtEl>
                                          <p:spTgt spid="321"/>
                                        </p:tgtEl>
                                        <p:attrNameLst>
                                          <p:attrName>r</p:attrName>
                                        </p:attrNameLst>
                                      </p:cBhvr>
                                    </p:animRot>
                                  </p:childTnLst>
                                </p:cTn>
                              </p:par>
                              <p:par>
                                <p:cTn id="937" presetID="8" presetClass="emph" presetSubtype="0" fill="hold" nodeType="withEffect">
                                  <p:stCondLst>
                                    <p:cond delay="0"/>
                                  </p:stCondLst>
                                  <p:childTnLst>
                                    <p:animRot by="-21600000">
                                      <p:cBhvr>
                                        <p:cTn id="938" dur="3250" fill="hold"/>
                                        <p:tgtEl>
                                          <p:spTgt spid="322"/>
                                        </p:tgtEl>
                                        <p:attrNameLst>
                                          <p:attrName>r</p:attrName>
                                        </p:attrNameLst>
                                      </p:cBhvr>
                                    </p:animRot>
                                  </p:childTnLst>
                                </p:cTn>
                              </p:par>
                              <p:par>
                                <p:cTn id="939" presetID="8" presetClass="emph" presetSubtype="0" fill="hold" nodeType="withEffect">
                                  <p:stCondLst>
                                    <p:cond delay="0"/>
                                  </p:stCondLst>
                                  <p:childTnLst>
                                    <p:animRot by="-21600000">
                                      <p:cBhvr>
                                        <p:cTn id="940" dur="3250" fill="hold"/>
                                        <p:tgtEl>
                                          <p:spTgt spid="323"/>
                                        </p:tgtEl>
                                        <p:attrNameLst>
                                          <p:attrName>r</p:attrName>
                                        </p:attrNameLst>
                                      </p:cBhvr>
                                    </p:animRot>
                                  </p:childTnLst>
                                </p:cTn>
                              </p:par>
                              <p:par>
                                <p:cTn id="941" presetID="8" presetClass="emph" presetSubtype="0" fill="hold" nodeType="withEffect">
                                  <p:stCondLst>
                                    <p:cond delay="0"/>
                                  </p:stCondLst>
                                  <p:childTnLst>
                                    <p:animRot by="-21600000">
                                      <p:cBhvr>
                                        <p:cTn id="942" dur="3250" fill="hold"/>
                                        <p:tgtEl>
                                          <p:spTgt spid="324"/>
                                        </p:tgtEl>
                                        <p:attrNameLst>
                                          <p:attrName>r</p:attrName>
                                        </p:attrNameLst>
                                      </p:cBhvr>
                                    </p:animRot>
                                  </p:childTnLst>
                                </p:cTn>
                              </p:par>
                              <p:par>
                                <p:cTn id="943" presetID="8" presetClass="emph" presetSubtype="0" fill="hold" nodeType="withEffect">
                                  <p:stCondLst>
                                    <p:cond delay="0"/>
                                  </p:stCondLst>
                                  <p:childTnLst>
                                    <p:animRot by="-21600000">
                                      <p:cBhvr>
                                        <p:cTn id="944" dur="3250" fill="hold"/>
                                        <p:tgtEl>
                                          <p:spTgt spid="325"/>
                                        </p:tgtEl>
                                        <p:attrNameLst>
                                          <p:attrName>r</p:attrName>
                                        </p:attrNameLst>
                                      </p:cBhvr>
                                    </p:animRot>
                                  </p:childTnLst>
                                </p:cTn>
                              </p:par>
                              <p:par>
                                <p:cTn id="945" presetID="8" presetClass="emph" presetSubtype="0" fill="hold" nodeType="withEffect">
                                  <p:stCondLst>
                                    <p:cond delay="0"/>
                                  </p:stCondLst>
                                  <p:childTnLst>
                                    <p:animRot by="-21600000">
                                      <p:cBhvr>
                                        <p:cTn id="946" dur="3250" fill="hold"/>
                                        <p:tgtEl>
                                          <p:spTgt spid="326"/>
                                        </p:tgtEl>
                                        <p:attrNameLst>
                                          <p:attrName>r</p:attrName>
                                        </p:attrNameLst>
                                      </p:cBhvr>
                                    </p:animRot>
                                  </p:childTnLst>
                                </p:cTn>
                              </p:par>
                              <p:par>
                                <p:cTn id="947" presetID="8" presetClass="emph" presetSubtype="0" fill="hold" nodeType="withEffect">
                                  <p:stCondLst>
                                    <p:cond delay="0"/>
                                  </p:stCondLst>
                                  <p:childTnLst>
                                    <p:animRot by="-21600000">
                                      <p:cBhvr>
                                        <p:cTn id="948" dur="3250" fill="hold"/>
                                        <p:tgtEl>
                                          <p:spTgt spid="327"/>
                                        </p:tgtEl>
                                        <p:attrNameLst>
                                          <p:attrName>r</p:attrName>
                                        </p:attrNameLst>
                                      </p:cBhvr>
                                    </p:animRot>
                                  </p:childTnLst>
                                </p:cTn>
                              </p:par>
                              <p:par>
                                <p:cTn id="949" presetID="8" presetClass="emph" presetSubtype="0" fill="hold" nodeType="withEffect">
                                  <p:stCondLst>
                                    <p:cond delay="0"/>
                                  </p:stCondLst>
                                  <p:childTnLst>
                                    <p:animRot by="-21600000">
                                      <p:cBhvr>
                                        <p:cTn id="950" dur="3250" fill="hold"/>
                                        <p:tgtEl>
                                          <p:spTgt spid="328"/>
                                        </p:tgtEl>
                                        <p:attrNameLst>
                                          <p:attrName>r</p:attrName>
                                        </p:attrNameLst>
                                      </p:cBhvr>
                                    </p:animRot>
                                  </p:childTnLst>
                                </p:cTn>
                              </p:par>
                              <p:par>
                                <p:cTn id="951" presetID="8" presetClass="emph" presetSubtype="0" fill="hold" nodeType="withEffect">
                                  <p:stCondLst>
                                    <p:cond delay="0"/>
                                  </p:stCondLst>
                                  <p:childTnLst>
                                    <p:animRot by="-21600000">
                                      <p:cBhvr>
                                        <p:cTn id="952" dur="3250" fill="hold"/>
                                        <p:tgtEl>
                                          <p:spTgt spid="329"/>
                                        </p:tgtEl>
                                        <p:attrNameLst>
                                          <p:attrName>r</p:attrName>
                                        </p:attrNameLst>
                                      </p:cBhvr>
                                    </p:animRot>
                                  </p:childTnLst>
                                </p:cTn>
                              </p:par>
                              <p:par>
                                <p:cTn id="953" presetID="8" presetClass="emph" presetSubtype="0" fill="hold" nodeType="withEffect">
                                  <p:stCondLst>
                                    <p:cond delay="0"/>
                                  </p:stCondLst>
                                  <p:childTnLst>
                                    <p:animRot by="-21600000">
                                      <p:cBhvr>
                                        <p:cTn id="954" dur="3250" fill="hold"/>
                                        <p:tgtEl>
                                          <p:spTgt spid="330"/>
                                        </p:tgtEl>
                                        <p:attrNameLst>
                                          <p:attrName>r</p:attrName>
                                        </p:attrNameLst>
                                      </p:cBhvr>
                                    </p:animRot>
                                  </p:childTnLst>
                                </p:cTn>
                              </p:par>
                              <p:par>
                                <p:cTn id="955" presetID="8" presetClass="emph" presetSubtype="0" fill="hold" nodeType="withEffect">
                                  <p:stCondLst>
                                    <p:cond delay="0"/>
                                  </p:stCondLst>
                                  <p:childTnLst>
                                    <p:animRot by="-21600000">
                                      <p:cBhvr>
                                        <p:cTn id="956" dur="3250" fill="hold"/>
                                        <p:tgtEl>
                                          <p:spTgt spid="331"/>
                                        </p:tgtEl>
                                        <p:attrNameLst>
                                          <p:attrName>r</p:attrName>
                                        </p:attrNameLst>
                                      </p:cBhvr>
                                    </p:animRot>
                                  </p:childTnLst>
                                </p:cTn>
                              </p:par>
                              <p:par>
                                <p:cTn id="957" presetID="8" presetClass="emph" presetSubtype="0" fill="hold" nodeType="withEffect">
                                  <p:stCondLst>
                                    <p:cond delay="0"/>
                                  </p:stCondLst>
                                  <p:childTnLst>
                                    <p:animRot by="-21600000">
                                      <p:cBhvr>
                                        <p:cTn id="958" dur="3250" fill="hold"/>
                                        <p:tgtEl>
                                          <p:spTgt spid="332"/>
                                        </p:tgtEl>
                                        <p:attrNameLst>
                                          <p:attrName>r</p:attrName>
                                        </p:attrNameLst>
                                      </p:cBhvr>
                                    </p:animRot>
                                  </p:childTnLst>
                                </p:cTn>
                              </p:par>
                              <p:par>
                                <p:cTn id="959" presetID="8" presetClass="emph" presetSubtype="0" fill="hold" nodeType="withEffect">
                                  <p:stCondLst>
                                    <p:cond delay="0"/>
                                  </p:stCondLst>
                                  <p:childTnLst>
                                    <p:animRot by="-21600000">
                                      <p:cBhvr>
                                        <p:cTn id="960" dur="3250" fill="hold"/>
                                        <p:tgtEl>
                                          <p:spTgt spid="333"/>
                                        </p:tgtEl>
                                        <p:attrNameLst>
                                          <p:attrName>r</p:attrName>
                                        </p:attrNameLst>
                                      </p:cBhvr>
                                    </p:animRot>
                                  </p:childTnLst>
                                </p:cTn>
                              </p:par>
                              <p:par>
                                <p:cTn id="961" presetID="8" presetClass="emph" presetSubtype="0" fill="hold" nodeType="withEffect">
                                  <p:stCondLst>
                                    <p:cond delay="0"/>
                                  </p:stCondLst>
                                  <p:childTnLst>
                                    <p:animRot by="-21600000">
                                      <p:cBhvr>
                                        <p:cTn id="962" dur="3250" fill="hold"/>
                                        <p:tgtEl>
                                          <p:spTgt spid="334"/>
                                        </p:tgtEl>
                                        <p:attrNameLst>
                                          <p:attrName>r</p:attrName>
                                        </p:attrNameLst>
                                      </p:cBhvr>
                                    </p:animRot>
                                  </p:childTnLst>
                                </p:cTn>
                              </p:par>
                              <p:par>
                                <p:cTn id="963" presetID="8" presetClass="emph" presetSubtype="0" fill="hold" nodeType="withEffect">
                                  <p:stCondLst>
                                    <p:cond delay="0"/>
                                  </p:stCondLst>
                                  <p:childTnLst>
                                    <p:animRot by="-21600000">
                                      <p:cBhvr>
                                        <p:cTn id="964" dur="3250" fill="hold"/>
                                        <p:tgtEl>
                                          <p:spTgt spid="335"/>
                                        </p:tgtEl>
                                        <p:attrNameLst>
                                          <p:attrName>r</p:attrName>
                                        </p:attrNameLst>
                                      </p:cBhvr>
                                    </p:animRot>
                                  </p:childTnLst>
                                </p:cTn>
                              </p:par>
                              <p:par>
                                <p:cTn id="965" presetID="2" presetClass="exit" presetSubtype="8" fill="hold" nodeType="withEffect">
                                  <p:stCondLst>
                                    <p:cond delay="0"/>
                                  </p:stCondLst>
                                  <p:childTnLst>
                                    <p:anim calcmode="lin" valueType="num">
                                      <p:cBhvr additive="base">
                                        <p:cTn id="966" dur="3250"/>
                                        <p:tgtEl>
                                          <p:spTgt spid="215"/>
                                        </p:tgtEl>
                                        <p:attrNameLst>
                                          <p:attrName>ppt_x</p:attrName>
                                        </p:attrNameLst>
                                      </p:cBhvr>
                                      <p:tavLst>
                                        <p:tav tm="0">
                                          <p:val>
                                            <p:strVal val="ppt_x"/>
                                          </p:val>
                                        </p:tav>
                                        <p:tav tm="100000">
                                          <p:val>
                                            <p:strVal val="0-ppt_w/2"/>
                                          </p:val>
                                        </p:tav>
                                      </p:tavLst>
                                    </p:anim>
                                    <p:anim calcmode="lin" valueType="num">
                                      <p:cBhvr additive="base">
                                        <p:cTn id="967" dur="3250"/>
                                        <p:tgtEl>
                                          <p:spTgt spid="215"/>
                                        </p:tgtEl>
                                        <p:attrNameLst>
                                          <p:attrName>ppt_y</p:attrName>
                                        </p:attrNameLst>
                                      </p:cBhvr>
                                      <p:tavLst>
                                        <p:tav tm="0">
                                          <p:val>
                                            <p:strVal val="ppt_y"/>
                                          </p:val>
                                        </p:tav>
                                        <p:tav tm="100000">
                                          <p:val>
                                            <p:strVal val="ppt_y"/>
                                          </p:val>
                                        </p:tav>
                                      </p:tavLst>
                                    </p:anim>
                                    <p:set>
                                      <p:cBhvr>
                                        <p:cTn id="968" dur="1" fill="hold">
                                          <p:stCondLst>
                                            <p:cond delay="3249"/>
                                          </p:stCondLst>
                                        </p:cTn>
                                        <p:tgtEl>
                                          <p:spTgt spid="215"/>
                                        </p:tgtEl>
                                        <p:attrNameLst>
                                          <p:attrName>style.visibility</p:attrName>
                                        </p:attrNameLst>
                                      </p:cBhvr>
                                      <p:to>
                                        <p:strVal val="hidden"/>
                                      </p:to>
                                    </p:set>
                                  </p:childTnLst>
                                </p:cTn>
                              </p:par>
                              <p:par>
                                <p:cTn id="969" presetID="2" presetClass="exit" presetSubtype="8" fill="hold" nodeType="withEffect">
                                  <p:stCondLst>
                                    <p:cond delay="0"/>
                                  </p:stCondLst>
                                  <p:childTnLst>
                                    <p:anim calcmode="lin" valueType="num">
                                      <p:cBhvr additive="base">
                                        <p:cTn id="970" dur="3250"/>
                                        <p:tgtEl>
                                          <p:spTgt spid="216"/>
                                        </p:tgtEl>
                                        <p:attrNameLst>
                                          <p:attrName>ppt_x</p:attrName>
                                        </p:attrNameLst>
                                      </p:cBhvr>
                                      <p:tavLst>
                                        <p:tav tm="0">
                                          <p:val>
                                            <p:strVal val="ppt_x"/>
                                          </p:val>
                                        </p:tav>
                                        <p:tav tm="100000">
                                          <p:val>
                                            <p:strVal val="0-ppt_w/2"/>
                                          </p:val>
                                        </p:tav>
                                      </p:tavLst>
                                    </p:anim>
                                    <p:anim calcmode="lin" valueType="num">
                                      <p:cBhvr additive="base">
                                        <p:cTn id="971" dur="3250"/>
                                        <p:tgtEl>
                                          <p:spTgt spid="216"/>
                                        </p:tgtEl>
                                        <p:attrNameLst>
                                          <p:attrName>ppt_y</p:attrName>
                                        </p:attrNameLst>
                                      </p:cBhvr>
                                      <p:tavLst>
                                        <p:tav tm="0">
                                          <p:val>
                                            <p:strVal val="ppt_y"/>
                                          </p:val>
                                        </p:tav>
                                        <p:tav tm="100000">
                                          <p:val>
                                            <p:strVal val="ppt_y"/>
                                          </p:val>
                                        </p:tav>
                                      </p:tavLst>
                                    </p:anim>
                                    <p:set>
                                      <p:cBhvr>
                                        <p:cTn id="972" dur="1" fill="hold">
                                          <p:stCondLst>
                                            <p:cond delay="3249"/>
                                          </p:stCondLst>
                                        </p:cTn>
                                        <p:tgtEl>
                                          <p:spTgt spid="216"/>
                                        </p:tgtEl>
                                        <p:attrNameLst>
                                          <p:attrName>style.visibility</p:attrName>
                                        </p:attrNameLst>
                                      </p:cBhvr>
                                      <p:to>
                                        <p:strVal val="hidden"/>
                                      </p:to>
                                    </p:set>
                                  </p:childTnLst>
                                </p:cTn>
                              </p:par>
                              <p:par>
                                <p:cTn id="973" presetID="2" presetClass="exit" presetSubtype="8" fill="hold" nodeType="withEffect">
                                  <p:stCondLst>
                                    <p:cond delay="0"/>
                                  </p:stCondLst>
                                  <p:childTnLst>
                                    <p:anim calcmode="lin" valueType="num">
                                      <p:cBhvr additive="base">
                                        <p:cTn id="974" dur="3250"/>
                                        <p:tgtEl>
                                          <p:spTgt spid="217"/>
                                        </p:tgtEl>
                                        <p:attrNameLst>
                                          <p:attrName>ppt_x</p:attrName>
                                        </p:attrNameLst>
                                      </p:cBhvr>
                                      <p:tavLst>
                                        <p:tav tm="0">
                                          <p:val>
                                            <p:strVal val="ppt_x"/>
                                          </p:val>
                                        </p:tav>
                                        <p:tav tm="100000">
                                          <p:val>
                                            <p:strVal val="0-ppt_w/2"/>
                                          </p:val>
                                        </p:tav>
                                      </p:tavLst>
                                    </p:anim>
                                    <p:anim calcmode="lin" valueType="num">
                                      <p:cBhvr additive="base">
                                        <p:cTn id="975" dur="3250"/>
                                        <p:tgtEl>
                                          <p:spTgt spid="217"/>
                                        </p:tgtEl>
                                        <p:attrNameLst>
                                          <p:attrName>ppt_y</p:attrName>
                                        </p:attrNameLst>
                                      </p:cBhvr>
                                      <p:tavLst>
                                        <p:tav tm="0">
                                          <p:val>
                                            <p:strVal val="ppt_y"/>
                                          </p:val>
                                        </p:tav>
                                        <p:tav tm="100000">
                                          <p:val>
                                            <p:strVal val="ppt_y"/>
                                          </p:val>
                                        </p:tav>
                                      </p:tavLst>
                                    </p:anim>
                                    <p:set>
                                      <p:cBhvr>
                                        <p:cTn id="976" dur="1" fill="hold">
                                          <p:stCondLst>
                                            <p:cond delay="3249"/>
                                          </p:stCondLst>
                                        </p:cTn>
                                        <p:tgtEl>
                                          <p:spTgt spid="217"/>
                                        </p:tgtEl>
                                        <p:attrNameLst>
                                          <p:attrName>style.visibility</p:attrName>
                                        </p:attrNameLst>
                                      </p:cBhvr>
                                      <p:to>
                                        <p:strVal val="hidden"/>
                                      </p:to>
                                    </p:set>
                                  </p:childTnLst>
                                </p:cTn>
                              </p:par>
                              <p:par>
                                <p:cTn id="977" presetID="2" presetClass="exit" presetSubtype="8" fill="hold" nodeType="withEffect">
                                  <p:stCondLst>
                                    <p:cond delay="0"/>
                                  </p:stCondLst>
                                  <p:childTnLst>
                                    <p:anim calcmode="lin" valueType="num">
                                      <p:cBhvr additive="base">
                                        <p:cTn id="978" dur="3250"/>
                                        <p:tgtEl>
                                          <p:spTgt spid="218"/>
                                        </p:tgtEl>
                                        <p:attrNameLst>
                                          <p:attrName>ppt_x</p:attrName>
                                        </p:attrNameLst>
                                      </p:cBhvr>
                                      <p:tavLst>
                                        <p:tav tm="0">
                                          <p:val>
                                            <p:strVal val="ppt_x"/>
                                          </p:val>
                                        </p:tav>
                                        <p:tav tm="100000">
                                          <p:val>
                                            <p:strVal val="0-ppt_w/2"/>
                                          </p:val>
                                        </p:tav>
                                      </p:tavLst>
                                    </p:anim>
                                    <p:anim calcmode="lin" valueType="num">
                                      <p:cBhvr additive="base">
                                        <p:cTn id="979" dur="3250"/>
                                        <p:tgtEl>
                                          <p:spTgt spid="218"/>
                                        </p:tgtEl>
                                        <p:attrNameLst>
                                          <p:attrName>ppt_y</p:attrName>
                                        </p:attrNameLst>
                                      </p:cBhvr>
                                      <p:tavLst>
                                        <p:tav tm="0">
                                          <p:val>
                                            <p:strVal val="ppt_y"/>
                                          </p:val>
                                        </p:tav>
                                        <p:tav tm="100000">
                                          <p:val>
                                            <p:strVal val="ppt_y"/>
                                          </p:val>
                                        </p:tav>
                                      </p:tavLst>
                                    </p:anim>
                                    <p:set>
                                      <p:cBhvr>
                                        <p:cTn id="980" dur="1" fill="hold">
                                          <p:stCondLst>
                                            <p:cond delay="3249"/>
                                          </p:stCondLst>
                                        </p:cTn>
                                        <p:tgtEl>
                                          <p:spTgt spid="218"/>
                                        </p:tgtEl>
                                        <p:attrNameLst>
                                          <p:attrName>style.visibility</p:attrName>
                                        </p:attrNameLst>
                                      </p:cBhvr>
                                      <p:to>
                                        <p:strVal val="hidden"/>
                                      </p:to>
                                    </p:set>
                                  </p:childTnLst>
                                </p:cTn>
                              </p:par>
                              <p:par>
                                <p:cTn id="981" presetID="2" presetClass="exit" presetSubtype="8" fill="hold" nodeType="withEffect">
                                  <p:stCondLst>
                                    <p:cond delay="0"/>
                                  </p:stCondLst>
                                  <p:childTnLst>
                                    <p:anim calcmode="lin" valueType="num">
                                      <p:cBhvr additive="base">
                                        <p:cTn id="982" dur="3250"/>
                                        <p:tgtEl>
                                          <p:spTgt spid="219"/>
                                        </p:tgtEl>
                                        <p:attrNameLst>
                                          <p:attrName>ppt_x</p:attrName>
                                        </p:attrNameLst>
                                      </p:cBhvr>
                                      <p:tavLst>
                                        <p:tav tm="0">
                                          <p:val>
                                            <p:strVal val="ppt_x"/>
                                          </p:val>
                                        </p:tav>
                                        <p:tav tm="100000">
                                          <p:val>
                                            <p:strVal val="0-ppt_w/2"/>
                                          </p:val>
                                        </p:tav>
                                      </p:tavLst>
                                    </p:anim>
                                    <p:anim calcmode="lin" valueType="num">
                                      <p:cBhvr additive="base">
                                        <p:cTn id="983" dur="3250"/>
                                        <p:tgtEl>
                                          <p:spTgt spid="219"/>
                                        </p:tgtEl>
                                        <p:attrNameLst>
                                          <p:attrName>ppt_y</p:attrName>
                                        </p:attrNameLst>
                                      </p:cBhvr>
                                      <p:tavLst>
                                        <p:tav tm="0">
                                          <p:val>
                                            <p:strVal val="ppt_y"/>
                                          </p:val>
                                        </p:tav>
                                        <p:tav tm="100000">
                                          <p:val>
                                            <p:strVal val="ppt_y"/>
                                          </p:val>
                                        </p:tav>
                                      </p:tavLst>
                                    </p:anim>
                                    <p:set>
                                      <p:cBhvr>
                                        <p:cTn id="984" dur="1" fill="hold">
                                          <p:stCondLst>
                                            <p:cond delay="3249"/>
                                          </p:stCondLst>
                                        </p:cTn>
                                        <p:tgtEl>
                                          <p:spTgt spid="219"/>
                                        </p:tgtEl>
                                        <p:attrNameLst>
                                          <p:attrName>style.visibility</p:attrName>
                                        </p:attrNameLst>
                                      </p:cBhvr>
                                      <p:to>
                                        <p:strVal val="hidden"/>
                                      </p:to>
                                    </p:set>
                                  </p:childTnLst>
                                </p:cTn>
                              </p:par>
                              <p:par>
                                <p:cTn id="985" presetID="2" presetClass="exit" presetSubtype="8" fill="hold" nodeType="withEffect">
                                  <p:stCondLst>
                                    <p:cond delay="0"/>
                                  </p:stCondLst>
                                  <p:childTnLst>
                                    <p:anim calcmode="lin" valueType="num">
                                      <p:cBhvr additive="base">
                                        <p:cTn id="986" dur="3250"/>
                                        <p:tgtEl>
                                          <p:spTgt spid="220"/>
                                        </p:tgtEl>
                                        <p:attrNameLst>
                                          <p:attrName>ppt_x</p:attrName>
                                        </p:attrNameLst>
                                      </p:cBhvr>
                                      <p:tavLst>
                                        <p:tav tm="0">
                                          <p:val>
                                            <p:strVal val="ppt_x"/>
                                          </p:val>
                                        </p:tav>
                                        <p:tav tm="100000">
                                          <p:val>
                                            <p:strVal val="0-ppt_w/2"/>
                                          </p:val>
                                        </p:tav>
                                      </p:tavLst>
                                    </p:anim>
                                    <p:anim calcmode="lin" valueType="num">
                                      <p:cBhvr additive="base">
                                        <p:cTn id="987" dur="3250"/>
                                        <p:tgtEl>
                                          <p:spTgt spid="220"/>
                                        </p:tgtEl>
                                        <p:attrNameLst>
                                          <p:attrName>ppt_y</p:attrName>
                                        </p:attrNameLst>
                                      </p:cBhvr>
                                      <p:tavLst>
                                        <p:tav tm="0">
                                          <p:val>
                                            <p:strVal val="ppt_y"/>
                                          </p:val>
                                        </p:tav>
                                        <p:tav tm="100000">
                                          <p:val>
                                            <p:strVal val="ppt_y"/>
                                          </p:val>
                                        </p:tav>
                                      </p:tavLst>
                                    </p:anim>
                                    <p:set>
                                      <p:cBhvr>
                                        <p:cTn id="988" dur="1" fill="hold">
                                          <p:stCondLst>
                                            <p:cond delay="3249"/>
                                          </p:stCondLst>
                                        </p:cTn>
                                        <p:tgtEl>
                                          <p:spTgt spid="220"/>
                                        </p:tgtEl>
                                        <p:attrNameLst>
                                          <p:attrName>style.visibility</p:attrName>
                                        </p:attrNameLst>
                                      </p:cBhvr>
                                      <p:to>
                                        <p:strVal val="hidden"/>
                                      </p:to>
                                    </p:set>
                                  </p:childTnLst>
                                </p:cTn>
                              </p:par>
                              <p:par>
                                <p:cTn id="989" presetID="2" presetClass="exit" presetSubtype="8" fill="hold" nodeType="withEffect">
                                  <p:stCondLst>
                                    <p:cond delay="0"/>
                                  </p:stCondLst>
                                  <p:childTnLst>
                                    <p:anim calcmode="lin" valueType="num">
                                      <p:cBhvr additive="base">
                                        <p:cTn id="990" dur="3250"/>
                                        <p:tgtEl>
                                          <p:spTgt spid="221"/>
                                        </p:tgtEl>
                                        <p:attrNameLst>
                                          <p:attrName>ppt_x</p:attrName>
                                        </p:attrNameLst>
                                      </p:cBhvr>
                                      <p:tavLst>
                                        <p:tav tm="0">
                                          <p:val>
                                            <p:strVal val="ppt_x"/>
                                          </p:val>
                                        </p:tav>
                                        <p:tav tm="100000">
                                          <p:val>
                                            <p:strVal val="0-ppt_w/2"/>
                                          </p:val>
                                        </p:tav>
                                      </p:tavLst>
                                    </p:anim>
                                    <p:anim calcmode="lin" valueType="num">
                                      <p:cBhvr additive="base">
                                        <p:cTn id="991" dur="3250"/>
                                        <p:tgtEl>
                                          <p:spTgt spid="221"/>
                                        </p:tgtEl>
                                        <p:attrNameLst>
                                          <p:attrName>ppt_y</p:attrName>
                                        </p:attrNameLst>
                                      </p:cBhvr>
                                      <p:tavLst>
                                        <p:tav tm="0">
                                          <p:val>
                                            <p:strVal val="ppt_y"/>
                                          </p:val>
                                        </p:tav>
                                        <p:tav tm="100000">
                                          <p:val>
                                            <p:strVal val="ppt_y"/>
                                          </p:val>
                                        </p:tav>
                                      </p:tavLst>
                                    </p:anim>
                                    <p:set>
                                      <p:cBhvr>
                                        <p:cTn id="992" dur="1" fill="hold">
                                          <p:stCondLst>
                                            <p:cond delay="3249"/>
                                          </p:stCondLst>
                                        </p:cTn>
                                        <p:tgtEl>
                                          <p:spTgt spid="221"/>
                                        </p:tgtEl>
                                        <p:attrNameLst>
                                          <p:attrName>style.visibility</p:attrName>
                                        </p:attrNameLst>
                                      </p:cBhvr>
                                      <p:to>
                                        <p:strVal val="hidden"/>
                                      </p:to>
                                    </p:set>
                                  </p:childTnLst>
                                </p:cTn>
                              </p:par>
                              <p:par>
                                <p:cTn id="993" presetID="2" presetClass="exit" presetSubtype="8" fill="hold" nodeType="withEffect">
                                  <p:stCondLst>
                                    <p:cond delay="0"/>
                                  </p:stCondLst>
                                  <p:childTnLst>
                                    <p:anim calcmode="lin" valueType="num">
                                      <p:cBhvr additive="base">
                                        <p:cTn id="994" dur="3250"/>
                                        <p:tgtEl>
                                          <p:spTgt spid="222"/>
                                        </p:tgtEl>
                                        <p:attrNameLst>
                                          <p:attrName>ppt_x</p:attrName>
                                        </p:attrNameLst>
                                      </p:cBhvr>
                                      <p:tavLst>
                                        <p:tav tm="0">
                                          <p:val>
                                            <p:strVal val="ppt_x"/>
                                          </p:val>
                                        </p:tav>
                                        <p:tav tm="100000">
                                          <p:val>
                                            <p:strVal val="0-ppt_w/2"/>
                                          </p:val>
                                        </p:tav>
                                      </p:tavLst>
                                    </p:anim>
                                    <p:anim calcmode="lin" valueType="num">
                                      <p:cBhvr additive="base">
                                        <p:cTn id="995" dur="3250"/>
                                        <p:tgtEl>
                                          <p:spTgt spid="222"/>
                                        </p:tgtEl>
                                        <p:attrNameLst>
                                          <p:attrName>ppt_y</p:attrName>
                                        </p:attrNameLst>
                                      </p:cBhvr>
                                      <p:tavLst>
                                        <p:tav tm="0">
                                          <p:val>
                                            <p:strVal val="ppt_y"/>
                                          </p:val>
                                        </p:tav>
                                        <p:tav tm="100000">
                                          <p:val>
                                            <p:strVal val="ppt_y"/>
                                          </p:val>
                                        </p:tav>
                                      </p:tavLst>
                                    </p:anim>
                                    <p:set>
                                      <p:cBhvr>
                                        <p:cTn id="996" dur="1" fill="hold">
                                          <p:stCondLst>
                                            <p:cond delay="3249"/>
                                          </p:stCondLst>
                                        </p:cTn>
                                        <p:tgtEl>
                                          <p:spTgt spid="222"/>
                                        </p:tgtEl>
                                        <p:attrNameLst>
                                          <p:attrName>style.visibility</p:attrName>
                                        </p:attrNameLst>
                                      </p:cBhvr>
                                      <p:to>
                                        <p:strVal val="hidden"/>
                                      </p:to>
                                    </p:set>
                                  </p:childTnLst>
                                </p:cTn>
                              </p:par>
                              <p:par>
                                <p:cTn id="997" presetID="2" presetClass="exit" presetSubtype="8" fill="hold" nodeType="withEffect">
                                  <p:stCondLst>
                                    <p:cond delay="0"/>
                                  </p:stCondLst>
                                  <p:childTnLst>
                                    <p:anim calcmode="lin" valueType="num">
                                      <p:cBhvr additive="base">
                                        <p:cTn id="998" dur="3250"/>
                                        <p:tgtEl>
                                          <p:spTgt spid="223"/>
                                        </p:tgtEl>
                                        <p:attrNameLst>
                                          <p:attrName>ppt_x</p:attrName>
                                        </p:attrNameLst>
                                      </p:cBhvr>
                                      <p:tavLst>
                                        <p:tav tm="0">
                                          <p:val>
                                            <p:strVal val="ppt_x"/>
                                          </p:val>
                                        </p:tav>
                                        <p:tav tm="100000">
                                          <p:val>
                                            <p:strVal val="0-ppt_w/2"/>
                                          </p:val>
                                        </p:tav>
                                      </p:tavLst>
                                    </p:anim>
                                    <p:anim calcmode="lin" valueType="num">
                                      <p:cBhvr additive="base">
                                        <p:cTn id="999" dur="3250"/>
                                        <p:tgtEl>
                                          <p:spTgt spid="223"/>
                                        </p:tgtEl>
                                        <p:attrNameLst>
                                          <p:attrName>ppt_y</p:attrName>
                                        </p:attrNameLst>
                                      </p:cBhvr>
                                      <p:tavLst>
                                        <p:tav tm="0">
                                          <p:val>
                                            <p:strVal val="ppt_y"/>
                                          </p:val>
                                        </p:tav>
                                        <p:tav tm="100000">
                                          <p:val>
                                            <p:strVal val="ppt_y"/>
                                          </p:val>
                                        </p:tav>
                                      </p:tavLst>
                                    </p:anim>
                                    <p:set>
                                      <p:cBhvr>
                                        <p:cTn id="1000" dur="1" fill="hold">
                                          <p:stCondLst>
                                            <p:cond delay="3249"/>
                                          </p:stCondLst>
                                        </p:cTn>
                                        <p:tgtEl>
                                          <p:spTgt spid="223"/>
                                        </p:tgtEl>
                                        <p:attrNameLst>
                                          <p:attrName>style.visibility</p:attrName>
                                        </p:attrNameLst>
                                      </p:cBhvr>
                                      <p:to>
                                        <p:strVal val="hidden"/>
                                      </p:to>
                                    </p:set>
                                  </p:childTnLst>
                                </p:cTn>
                              </p:par>
                              <p:par>
                                <p:cTn id="1001" presetID="2" presetClass="exit" presetSubtype="8" fill="hold" nodeType="withEffect">
                                  <p:stCondLst>
                                    <p:cond delay="0"/>
                                  </p:stCondLst>
                                  <p:childTnLst>
                                    <p:anim calcmode="lin" valueType="num">
                                      <p:cBhvr additive="base">
                                        <p:cTn id="1002" dur="3250"/>
                                        <p:tgtEl>
                                          <p:spTgt spid="224"/>
                                        </p:tgtEl>
                                        <p:attrNameLst>
                                          <p:attrName>ppt_x</p:attrName>
                                        </p:attrNameLst>
                                      </p:cBhvr>
                                      <p:tavLst>
                                        <p:tav tm="0">
                                          <p:val>
                                            <p:strVal val="ppt_x"/>
                                          </p:val>
                                        </p:tav>
                                        <p:tav tm="100000">
                                          <p:val>
                                            <p:strVal val="0-ppt_w/2"/>
                                          </p:val>
                                        </p:tav>
                                      </p:tavLst>
                                    </p:anim>
                                    <p:anim calcmode="lin" valueType="num">
                                      <p:cBhvr additive="base">
                                        <p:cTn id="1003" dur="3250"/>
                                        <p:tgtEl>
                                          <p:spTgt spid="224"/>
                                        </p:tgtEl>
                                        <p:attrNameLst>
                                          <p:attrName>ppt_y</p:attrName>
                                        </p:attrNameLst>
                                      </p:cBhvr>
                                      <p:tavLst>
                                        <p:tav tm="0">
                                          <p:val>
                                            <p:strVal val="ppt_y"/>
                                          </p:val>
                                        </p:tav>
                                        <p:tav tm="100000">
                                          <p:val>
                                            <p:strVal val="ppt_y"/>
                                          </p:val>
                                        </p:tav>
                                      </p:tavLst>
                                    </p:anim>
                                    <p:set>
                                      <p:cBhvr>
                                        <p:cTn id="1004" dur="1" fill="hold">
                                          <p:stCondLst>
                                            <p:cond delay="3249"/>
                                          </p:stCondLst>
                                        </p:cTn>
                                        <p:tgtEl>
                                          <p:spTgt spid="224"/>
                                        </p:tgtEl>
                                        <p:attrNameLst>
                                          <p:attrName>style.visibility</p:attrName>
                                        </p:attrNameLst>
                                      </p:cBhvr>
                                      <p:to>
                                        <p:strVal val="hidden"/>
                                      </p:to>
                                    </p:set>
                                  </p:childTnLst>
                                </p:cTn>
                              </p:par>
                              <p:par>
                                <p:cTn id="1005" presetID="2" presetClass="exit" presetSubtype="8" fill="hold" nodeType="withEffect">
                                  <p:stCondLst>
                                    <p:cond delay="0"/>
                                  </p:stCondLst>
                                  <p:childTnLst>
                                    <p:anim calcmode="lin" valueType="num">
                                      <p:cBhvr additive="base">
                                        <p:cTn id="1006" dur="3250"/>
                                        <p:tgtEl>
                                          <p:spTgt spid="225"/>
                                        </p:tgtEl>
                                        <p:attrNameLst>
                                          <p:attrName>ppt_x</p:attrName>
                                        </p:attrNameLst>
                                      </p:cBhvr>
                                      <p:tavLst>
                                        <p:tav tm="0">
                                          <p:val>
                                            <p:strVal val="ppt_x"/>
                                          </p:val>
                                        </p:tav>
                                        <p:tav tm="100000">
                                          <p:val>
                                            <p:strVal val="0-ppt_w/2"/>
                                          </p:val>
                                        </p:tav>
                                      </p:tavLst>
                                    </p:anim>
                                    <p:anim calcmode="lin" valueType="num">
                                      <p:cBhvr additive="base">
                                        <p:cTn id="1007" dur="3250"/>
                                        <p:tgtEl>
                                          <p:spTgt spid="225"/>
                                        </p:tgtEl>
                                        <p:attrNameLst>
                                          <p:attrName>ppt_y</p:attrName>
                                        </p:attrNameLst>
                                      </p:cBhvr>
                                      <p:tavLst>
                                        <p:tav tm="0">
                                          <p:val>
                                            <p:strVal val="ppt_y"/>
                                          </p:val>
                                        </p:tav>
                                        <p:tav tm="100000">
                                          <p:val>
                                            <p:strVal val="ppt_y"/>
                                          </p:val>
                                        </p:tav>
                                      </p:tavLst>
                                    </p:anim>
                                    <p:set>
                                      <p:cBhvr>
                                        <p:cTn id="1008" dur="1" fill="hold">
                                          <p:stCondLst>
                                            <p:cond delay="3249"/>
                                          </p:stCondLst>
                                        </p:cTn>
                                        <p:tgtEl>
                                          <p:spTgt spid="225"/>
                                        </p:tgtEl>
                                        <p:attrNameLst>
                                          <p:attrName>style.visibility</p:attrName>
                                        </p:attrNameLst>
                                      </p:cBhvr>
                                      <p:to>
                                        <p:strVal val="hidden"/>
                                      </p:to>
                                    </p:set>
                                  </p:childTnLst>
                                </p:cTn>
                              </p:par>
                              <p:par>
                                <p:cTn id="1009" presetID="2" presetClass="exit" presetSubtype="8" fill="hold" nodeType="withEffect">
                                  <p:stCondLst>
                                    <p:cond delay="0"/>
                                  </p:stCondLst>
                                  <p:childTnLst>
                                    <p:anim calcmode="lin" valueType="num">
                                      <p:cBhvr additive="base">
                                        <p:cTn id="1010" dur="3250"/>
                                        <p:tgtEl>
                                          <p:spTgt spid="226"/>
                                        </p:tgtEl>
                                        <p:attrNameLst>
                                          <p:attrName>ppt_x</p:attrName>
                                        </p:attrNameLst>
                                      </p:cBhvr>
                                      <p:tavLst>
                                        <p:tav tm="0">
                                          <p:val>
                                            <p:strVal val="ppt_x"/>
                                          </p:val>
                                        </p:tav>
                                        <p:tav tm="100000">
                                          <p:val>
                                            <p:strVal val="0-ppt_w/2"/>
                                          </p:val>
                                        </p:tav>
                                      </p:tavLst>
                                    </p:anim>
                                    <p:anim calcmode="lin" valueType="num">
                                      <p:cBhvr additive="base">
                                        <p:cTn id="1011" dur="3250"/>
                                        <p:tgtEl>
                                          <p:spTgt spid="226"/>
                                        </p:tgtEl>
                                        <p:attrNameLst>
                                          <p:attrName>ppt_y</p:attrName>
                                        </p:attrNameLst>
                                      </p:cBhvr>
                                      <p:tavLst>
                                        <p:tav tm="0">
                                          <p:val>
                                            <p:strVal val="ppt_y"/>
                                          </p:val>
                                        </p:tav>
                                        <p:tav tm="100000">
                                          <p:val>
                                            <p:strVal val="ppt_y"/>
                                          </p:val>
                                        </p:tav>
                                      </p:tavLst>
                                    </p:anim>
                                    <p:set>
                                      <p:cBhvr>
                                        <p:cTn id="1012" dur="1" fill="hold">
                                          <p:stCondLst>
                                            <p:cond delay="3249"/>
                                          </p:stCondLst>
                                        </p:cTn>
                                        <p:tgtEl>
                                          <p:spTgt spid="226"/>
                                        </p:tgtEl>
                                        <p:attrNameLst>
                                          <p:attrName>style.visibility</p:attrName>
                                        </p:attrNameLst>
                                      </p:cBhvr>
                                      <p:to>
                                        <p:strVal val="hidden"/>
                                      </p:to>
                                    </p:set>
                                  </p:childTnLst>
                                </p:cTn>
                              </p:par>
                              <p:par>
                                <p:cTn id="1013" presetID="2" presetClass="exit" presetSubtype="8" fill="hold" nodeType="withEffect">
                                  <p:stCondLst>
                                    <p:cond delay="0"/>
                                  </p:stCondLst>
                                  <p:childTnLst>
                                    <p:anim calcmode="lin" valueType="num">
                                      <p:cBhvr additive="base">
                                        <p:cTn id="1014" dur="3250"/>
                                        <p:tgtEl>
                                          <p:spTgt spid="227"/>
                                        </p:tgtEl>
                                        <p:attrNameLst>
                                          <p:attrName>ppt_x</p:attrName>
                                        </p:attrNameLst>
                                      </p:cBhvr>
                                      <p:tavLst>
                                        <p:tav tm="0">
                                          <p:val>
                                            <p:strVal val="ppt_x"/>
                                          </p:val>
                                        </p:tav>
                                        <p:tav tm="100000">
                                          <p:val>
                                            <p:strVal val="0-ppt_w/2"/>
                                          </p:val>
                                        </p:tav>
                                      </p:tavLst>
                                    </p:anim>
                                    <p:anim calcmode="lin" valueType="num">
                                      <p:cBhvr additive="base">
                                        <p:cTn id="1015" dur="3250"/>
                                        <p:tgtEl>
                                          <p:spTgt spid="227"/>
                                        </p:tgtEl>
                                        <p:attrNameLst>
                                          <p:attrName>ppt_y</p:attrName>
                                        </p:attrNameLst>
                                      </p:cBhvr>
                                      <p:tavLst>
                                        <p:tav tm="0">
                                          <p:val>
                                            <p:strVal val="ppt_y"/>
                                          </p:val>
                                        </p:tav>
                                        <p:tav tm="100000">
                                          <p:val>
                                            <p:strVal val="ppt_y"/>
                                          </p:val>
                                        </p:tav>
                                      </p:tavLst>
                                    </p:anim>
                                    <p:set>
                                      <p:cBhvr>
                                        <p:cTn id="1016" dur="1" fill="hold">
                                          <p:stCondLst>
                                            <p:cond delay="3249"/>
                                          </p:stCondLst>
                                        </p:cTn>
                                        <p:tgtEl>
                                          <p:spTgt spid="227"/>
                                        </p:tgtEl>
                                        <p:attrNameLst>
                                          <p:attrName>style.visibility</p:attrName>
                                        </p:attrNameLst>
                                      </p:cBhvr>
                                      <p:to>
                                        <p:strVal val="hidden"/>
                                      </p:to>
                                    </p:set>
                                  </p:childTnLst>
                                </p:cTn>
                              </p:par>
                              <p:par>
                                <p:cTn id="1017" presetID="2" presetClass="exit" presetSubtype="8" fill="hold" nodeType="withEffect">
                                  <p:stCondLst>
                                    <p:cond delay="0"/>
                                  </p:stCondLst>
                                  <p:childTnLst>
                                    <p:anim calcmode="lin" valueType="num">
                                      <p:cBhvr additive="base">
                                        <p:cTn id="1018" dur="3250"/>
                                        <p:tgtEl>
                                          <p:spTgt spid="228"/>
                                        </p:tgtEl>
                                        <p:attrNameLst>
                                          <p:attrName>ppt_x</p:attrName>
                                        </p:attrNameLst>
                                      </p:cBhvr>
                                      <p:tavLst>
                                        <p:tav tm="0">
                                          <p:val>
                                            <p:strVal val="ppt_x"/>
                                          </p:val>
                                        </p:tav>
                                        <p:tav tm="100000">
                                          <p:val>
                                            <p:strVal val="0-ppt_w/2"/>
                                          </p:val>
                                        </p:tav>
                                      </p:tavLst>
                                    </p:anim>
                                    <p:anim calcmode="lin" valueType="num">
                                      <p:cBhvr additive="base">
                                        <p:cTn id="1019" dur="3250"/>
                                        <p:tgtEl>
                                          <p:spTgt spid="228"/>
                                        </p:tgtEl>
                                        <p:attrNameLst>
                                          <p:attrName>ppt_y</p:attrName>
                                        </p:attrNameLst>
                                      </p:cBhvr>
                                      <p:tavLst>
                                        <p:tav tm="0">
                                          <p:val>
                                            <p:strVal val="ppt_y"/>
                                          </p:val>
                                        </p:tav>
                                        <p:tav tm="100000">
                                          <p:val>
                                            <p:strVal val="ppt_y"/>
                                          </p:val>
                                        </p:tav>
                                      </p:tavLst>
                                    </p:anim>
                                    <p:set>
                                      <p:cBhvr>
                                        <p:cTn id="1020" dur="1" fill="hold">
                                          <p:stCondLst>
                                            <p:cond delay="3249"/>
                                          </p:stCondLst>
                                        </p:cTn>
                                        <p:tgtEl>
                                          <p:spTgt spid="228"/>
                                        </p:tgtEl>
                                        <p:attrNameLst>
                                          <p:attrName>style.visibility</p:attrName>
                                        </p:attrNameLst>
                                      </p:cBhvr>
                                      <p:to>
                                        <p:strVal val="hidden"/>
                                      </p:to>
                                    </p:set>
                                  </p:childTnLst>
                                </p:cTn>
                              </p:par>
                              <p:par>
                                <p:cTn id="1021" presetID="2" presetClass="exit" presetSubtype="8" fill="hold" nodeType="withEffect">
                                  <p:stCondLst>
                                    <p:cond delay="0"/>
                                  </p:stCondLst>
                                  <p:childTnLst>
                                    <p:anim calcmode="lin" valueType="num">
                                      <p:cBhvr additive="base">
                                        <p:cTn id="1022" dur="3250"/>
                                        <p:tgtEl>
                                          <p:spTgt spid="229"/>
                                        </p:tgtEl>
                                        <p:attrNameLst>
                                          <p:attrName>ppt_x</p:attrName>
                                        </p:attrNameLst>
                                      </p:cBhvr>
                                      <p:tavLst>
                                        <p:tav tm="0">
                                          <p:val>
                                            <p:strVal val="ppt_x"/>
                                          </p:val>
                                        </p:tav>
                                        <p:tav tm="100000">
                                          <p:val>
                                            <p:strVal val="0-ppt_w/2"/>
                                          </p:val>
                                        </p:tav>
                                      </p:tavLst>
                                    </p:anim>
                                    <p:anim calcmode="lin" valueType="num">
                                      <p:cBhvr additive="base">
                                        <p:cTn id="1023" dur="3250"/>
                                        <p:tgtEl>
                                          <p:spTgt spid="229"/>
                                        </p:tgtEl>
                                        <p:attrNameLst>
                                          <p:attrName>ppt_y</p:attrName>
                                        </p:attrNameLst>
                                      </p:cBhvr>
                                      <p:tavLst>
                                        <p:tav tm="0">
                                          <p:val>
                                            <p:strVal val="ppt_y"/>
                                          </p:val>
                                        </p:tav>
                                        <p:tav tm="100000">
                                          <p:val>
                                            <p:strVal val="ppt_y"/>
                                          </p:val>
                                        </p:tav>
                                      </p:tavLst>
                                    </p:anim>
                                    <p:set>
                                      <p:cBhvr>
                                        <p:cTn id="1024" dur="1" fill="hold">
                                          <p:stCondLst>
                                            <p:cond delay="3249"/>
                                          </p:stCondLst>
                                        </p:cTn>
                                        <p:tgtEl>
                                          <p:spTgt spid="229"/>
                                        </p:tgtEl>
                                        <p:attrNameLst>
                                          <p:attrName>style.visibility</p:attrName>
                                        </p:attrNameLst>
                                      </p:cBhvr>
                                      <p:to>
                                        <p:strVal val="hidden"/>
                                      </p:to>
                                    </p:set>
                                  </p:childTnLst>
                                </p:cTn>
                              </p:par>
                              <p:par>
                                <p:cTn id="1025" presetID="2" presetClass="exit" presetSubtype="8" fill="hold" nodeType="withEffect">
                                  <p:stCondLst>
                                    <p:cond delay="0"/>
                                  </p:stCondLst>
                                  <p:childTnLst>
                                    <p:anim calcmode="lin" valueType="num">
                                      <p:cBhvr additive="base">
                                        <p:cTn id="1026" dur="3250"/>
                                        <p:tgtEl>
                                          <p:spTgt spid="230"/>
                                        </p:tgtEl>
                                        <p:attrNameLst>
                                          <p:attrName>ppt_x</p:attrName>
                                        </p:attrNameLst>
                                      </p:cBhvr>
                                      <p:tavLst>
                                        <p:tav tm="0">
                                          <p:val>
                                            <p:strVal val="ppt_x"/>
                                          </p:val>
                                        </p:tav>
                                        <p:tav tm="100000">
                                          <p:val>
                                            <p:strVal val="0-ppt_w/2"/>
                                          </p:val>
                                        </p:tav>
                                      </p:tavLst>
                                    </p:anim>
                                    <p:anim calcmode="lin" valueType="num">
                                      <p:cBhvr additive="base">
                                        <p:cTn id="1027" dur="3250"/>
                                        <p:tgtEl>
                                          <p:spTgt spid="230"/>
                                        </p:tgtEl>
                                        <p:attrNameLst>
                                          <p:attrName>ppt_y</p:attrName>
                                        </p:attrNameLst>
                                      </p:cBhvr>
                                      <p:tavLst>
                                        <p:tav tm="0">
                                          <p:val>
                                            <p:strVal val="ppt_y"/>
                                          </p:val>
                                        </p:tav>
                                        <p:tav tm="100000">
                                          <p:val>
                                            <p:strVal val="ppt_y"/>
                                          </p:val>
                                        </p:tav>
                                      </p:tavLst>
                                    </p:anim>
                                    <p:set>
                                      <p:cBhvr>
                                        <p:cTn id="1028" dur="1" fill="hold">
                                          <p:stCondLst>
                                            <p:cond delay="3249"/>
                                          </p:stCondLst>
                                        </p:cTn>
                                        <p:tgtEl>
                                          <p:spTgt spid="230"/>
                                        </p:tgtEl>
                                        <p:attrNameLst>
                                          <p:attrName>style.visibility</p:attrName>
                                        </p:attrNameLst>
                                      </p:cBhvr>
                                      <p:to>
                                        <p:strVal val="hidden"/>
                                      </p:to>
                                    </p:set>
                                  </p:childTnLst>
                                </p:cTn>
                              </p:par>
                              <p:par>
                                <p:cTn id="1029" presetID="2" presetClass="exit" presetSubtype="8" fill="hold" nodeType="withEffect">
                                  <p:stCondLst>
                                    <p:cond delay="0"/>
                                  </p:stCondLst>
                                  <p:childTnLst>
                                    <p:anim calcmode="lin" valueType="num">
                                      <p:cBhvr additive="base">
                                        <p:cTn id="1030" dur="3250"/>
                                        <p:tgtEl>
                                          <p:spTgt spid="231"/>
                                        </p:tgtEl>
                                        <p:attrNameLst>
                                          <p:attrName>ppt_x</p:attrName>
                                        </p:attrNameLst>
                                      </p:cBhvr>
                                      <p:tavLst>
                                        <p:tav tm="0">
                                          <p:val>
                                            <p:strVal val="ppt_x"/>
                                          </p:val>
                                        </p:tav>
                                        <p:tav tm="100000">
                                          <p:val>
                                            <p:strVal val="0-ppt_w/2"/>
                                          </p:val>
                                        </p:tav>
                                      </p:tavLst>
                                    </p:anim>
                                    <p:anim calcmode="lin" valueType="num">
                                      <p:cBhvr additive="base">
                                        <p:cTn id="1031" dur="3250"/>
                                        <p:tgtEl>
                                          <p:spTgt spid="231"/>
                                        </p:tgtEl>
                                        <p:attrNameLst>
                                          <p:attrName>ppt_y</p:attrName>
                                        </p:attrNameLst>
                                      </p:cBhvr>
                                      <p:tavLst>
                                        <p:tav tm="0">
                                          <p:val>
                                            <p:strVal val="ppt_y"/>
                                          </p:val>
                                        </p:tav>
                                        <p:tav tm="100000">
                                          <p:val>
                                            <p:strVal val="ppt_y"/>
                                          </p:val>
                                        </p:tav>
                                      </p:tavLst>
                                    </p:anim>
                                    <p:set>
                                      <p:cBhvr>
                                        <p:cTn id="1032" dur="1" fill="hold">
                                          <p:stCondLst>
                                            <p:cond delay="3249"/>
                                          </p:stCondLst>
                                        </p:cTn>
                                        <p:tgtEl>
                                          <p:spTgt spid="231"/>
                                        </p:tgtEl>
                                        <p:attrNameLst>
                                          <p:attrName>style.visibility</p:attrName>
                                        </p:attrNameLst>
                                      </p:cBhvr>
                                      <p:to>
                                        <p:strVal val="hidden"/>
                                      </p:to>
                                    </p:set>
                                  </p:childTnLst>
                                </p:cTn>
                              </p:par>
                              <p:par>
                                <p:cTn id="1033" presetID="2" presetClass="exit" presetSubtype="8" fill="hold" nodeType="withEffect">
                                  <p:stCondLst>
                                    <p:cond delay="0"/>
                                  </p:stCondLst>
                                  <p:childTnLst>
                                    <p:anim calcmode="lin" valueType="num">
                                      <p:cBhvr additive="base">
                                        <p:cTn id="1034" dur="3250"/>
                                        <p:tgtEl>
                                          <p:spTgt spid="232"/>
                                        </p:tgtEl>
                                        <p:attrNameLst>
                                          <p:attrName>ppt_x</p:attrName>
                                        </p:attrNameLst>
                                      </p:cBhvr>
                                      <p:tavLst>
                                        <p:tav tm="0">
                                          <p:val>
                                            <p:strVal val="ppt_x"/>
                                          </p:val>
                                        </p:tav>
                                        <p:tav tm="100000">
                                          <p:val>
                                            <p:strVal val="0-ppt_w/2"/>
                                          </p:val>
                                        </p:tav>
                                      </p:tavLst>
                                    </p:anim>
                                    <p:anim calcmode="lin" valueType="num">
                                      <p:cBhvr additive="base">
                                        <p:cTn id="1035" dur="3250"/>
                                        <p:tgtEl>
                                          <p:spTgt spid="232"/>
                                        </p:tgtEl>
                                        <p:attrNameLst>
                                          <p:attrName>ppt_y</p:attrName>
                                        </p:attrNameLst>
                                      </p:cBhvr>
                                      <p:tavLst>
                                        <p:tav tm="0">
                                          <p:val>
                                            <p:strVal val="ppt_y"/>
                                          </p:val>
                                        </p:tav>
                                        <p:tav tm="100000">
                                          <p:val>
                                            <p:strVal val="ppt_y"/>
                                          </p:val>
                                        </p:tav>
                                      </p:tavLst>
                                    </p:anim>
                                    <p:set>
                                      <p:cBhvr>
                                        <p:cTn id="1036" dur="1" fill="hold">
                                          <p:stCondLst>
                                            <p:cond delay="3249"/>
                                          </p:stCondLst>
                                        </p:cTn>
                                        <p:tgtEl>
                                          <p:spTgt spid="232"/>
                                        </p:tgtEl>
                                        <p:attrNameLst>
                                          <p:attrName>style.visibility</p:attrName>
                                        </p:attrNameLst>
                                      </p:cBhvr>
                                      <p:to>
                                        <p:strVal val="hidden"/>
                                      </p:to>
                                    </p:set>
                                  </p:childTnLst>
                                </p:cTn>
                              </p:par>
                              <p:par>
                                <p:cTn id="1037" presetID="2" presetClass="exit" presetSubtype="8" fill="hold" nodeType="withEffect">
                                  <p:stCondLst>
                                    <p:cond delay="0"/>
                                  </p:stCondLst>
                                  <p:childTnLst>
                                    <p:anim calcmode="lin" valueType="num">
                                      <p:cBhvr additive="base">
                                        <p:cTn id="1038" dur="3250"/>
                                        <p:tgtEl>
                                          <p:spTgt spid="233"/>
                                        </p:tgtEl>
                                        <p:attrNameLst>
                                          <p:attrName>ppt_x</p:attrName>
                                        </p:attrNameLst>
                                      </p:cBhvr>
                                      <p:tavLst>
                                        <p:tav tm="0">
                                          <p:val>
                                            <p:strVal val="ppt_x"/>
                                          </p:val>
                                        </p:tav>
                                        <p:tav tm="100000">
                                          <p:val>
                                            <p:strVal val="0-ppt_w/2"/>
                                          </p:val>
                                        </p:tav>
                                      </p:tavLst>
                                    </p:anim>
                                    <p:anim calcmode="lin" valueType="num">
                                      <p:cBhvr additive="base">
                                        <p:cTn id="1039" dur="3250"/>
                                        <p:tgtEl>
                                          <p:spTgt spid="233"/>
                                        </p:tgtEl>
                                        <p:attrNameLst>
                                          <p:attrName>ppt_y</p:attrName>
                                        </p:attrNameLst>
                                      </p:cBhvr>
                                      <p:tavLst>
                                        <p:tav tm="0">
                                          <p:val>
                                            <p:strVal val="ppt_y"/>
                                          </p:val>
                                        </p:tav>
                                        <p:tav tm="100000">
                                          <p:val>
                                            <p:strVal val="ppt_y"/>
                                          </p:val>
                                        </p:tav>
                                      </p:tavLst>
                                    </p:anim>
                                    <p:set>
                                      <p:cBhvr>
                                        <p:cTn id="1040" dur="1" fill="hold">
                                          <p:stCondLst>
                                            <p:cond delay="3249"/>
                                          </p:stCondLst>
                                        </p:cTn>
                                        <p:tgtEl>
                                          <p:spTgt spid="233"/>
                                        </p:tgtEl>
                                        <p:attrNameLst>
                                          <p:attrName>style.visibility</p:attrName>
                                        </p:attrNameLst>
                                      </p:cBhvr>
                                      <p:to>
                                        <p:strVal val="hidden"/>
                                      </p:to>
                                    </p:set>
                                  </p:childTnLst>
                                </p:cTn>
                              </p:par>
                              <p:par>
                                <p:cTn id="1041" presetID="2" presetClass="exit" presetSubtype="8" fill="hold" nodeType="withEffect">
                                  <p:stCondLst>
                                    <p:cond delay="0"/>
                                  </p:stCondLst>
                                  <p:childTnLst>
                                    <p:anim calcmode="lin" valueType="num">
                                      <p:cBhvr additive="base">
                                        <p:cTn id="1042" dur="3250"/>
                                        <p:tgtEl>
                                          <p:spTgt spid="234"/>
                                        </p:tgtEl>
                                        <p:attrNameLst>
                                          <p:attrName>ppt_x</p:attrName>
                                        </p:attrNameLst>
                                      </p:cBhvr>
                                      <p:tavLst>
                                        <p:tav tm="0">
                                          <p:val>
                                            <p:strVal val="ppt_x"/>
                                          </p:val>
                                        </p:tav>
                                        <p:tav tm="100000">
                                          <p:val>
                                            <p:strVal val="0-ppt_w/2"/>
                                          </p:val>
                                        </p:tav>
                                      </p:tavLst>
                                    </p:anim>
                                    <p:anim calcmode="lin" valueType="num">
                                      <p:cBhvr additive="base">
                                        <p:cTn id="1043" dur="3250"/>
                                        <p:tgtEl>
                                          <p:spTgt spid="234"/>
                                        </p:tgtEl>
                                        <p:attrNameLst>
                                          <p:attrName>ppt_y</p:attrName>
                                        </p:attrNameLst>
                                      </p:cBhvr>
                                      <p:tavLst>
                                        <p:tav tm="0">
                                          <p:val>
                                            <p:strVal val="ppt_y"/>
                                          </p:val>
                                        </p:tav>
                                        <p:tav tm="100000">
                                          <p:val>
                                            <p:strVal val="ppt_y"/>
                                          </p:val>
                                        </p:tav>
                                      </p:tavLst>
                                    </p:anim>
                                    <p:set>
                                      <p:cBhvr>
                                        <p:cTn id="1044" dur="1" fill="hold">
                                          <p:stCondLst>
                                            <p:cond delay="3249"/>
                                          </p:stCondLst>
                                        </p:cTn>
                                        <p:tgtEl>
                                          <p:spTgt spid="234"/>
                                        </p:tgtEl>
                                        <p:attrNameLst>
                                          <p:attrName>style.visibility</p:attrName>
                                        </p:attrNameLst>
                                      </p:cBhvr>
                                      <p:to>
                                        <p:strVal val="hidden"/>
                                      </p:to>
                                    </p:set>
                                  </p:childTnLst>
                                </p:cTn>
                              </p:par>
                              <p:par>
                                <p:cTn id="1045" presetID="2" presetClass="exit" presetSubtype="8" fill="hold" nodeType="withEffect">
                                  <p:stCondLst>
                                    <p:cond delay="0"/>
                                  </p:stCondLst>
                                  <p:childTnLst>
                                    <p:anim calcmode="lin" valueType="num">
                                      <p:cBhvr additive="base">
                                        <p:cTn id="1046" dur="3250"/>
                                        <p:tgtEl>
                                          <p:spTgt spid="235"/>
                                        </p:tgtEl>
                                        <p:attrNameLst>
                                          <p:attrName>ppt_x</p:attrName>
                                        </p:attrNameLst>
                                      </p:cBhvr>
                                      <p:tavLst>
                                        <p:tav tm="0">
                                          <p:val>
                                            <p:strVal val="ppt_x"/>
                                          </p:val>
                                        </p:tav>
                                        <p:tav tm="100000">
                                          <p:val>
                                            <p:strVal val="0-ppt_w/2"/>
                                          </p:val>
                                        </p:tav>
                                      </p:tavLst>
                                    </p:anim>
                                    <p:anim calcmode="lin" valueType="num">
                                      <p:cBhvr additive="base">
                                        <p:cTn id="1047" dur="3250"/>
                                        <p:tgtEl>
                                          <p:spTgt spid="235"/>
                                        </p:tgtEl>
                                        <p:attrNameLst>
                                          <p:attrName>ppt_y</p:attrName>
                                        </p:attrNameLst>
                                      </p:cBhvr>
                                      <p:tavLst>
                                        <p:tav tm="0">
                                          <p:val>
                                            <p:strVal val="ppt_y"/>
                                          </p:val>
                                        </p:tav>
                                        <p:tav tm="100000">
                                          <p:val>
                                            <p:strVal val="ppt_y"/>
                                          </p:val>
                                        </p:tav>
                                      </p:tavLst>
                                    </p:anim>
                                    <p:set>
                                      <p:cBhvr>
                                        <p:cTn id="1048" dur="1" fill="hold">
                                          <p:stCondLst>
                                            <p:cond delay="3249"/>
                                          </p:stCondLst>
                                        </p:cTn>
                                        <p:tgtEl>
                                          <p:spTgt spid="235"/>
                                        </p:tgtEl>
                                        <p:attrNameLst>
                                          <p:attrName>style.visibility</p:attrName>
                                        </p:attrNameLst>
                                      </p:cBhvr>
                                      <p:to>
                                        <p:strVal val="hidden"/>
                                      </p:to>
                                    </p:set>
                                  </p:childTnLst>
                                </p:cTn>
                              </p:par>
                              <p:par>
                                <p:cTn id="1049" presetID="2" presetClass="exit" presetSubtype="8" fill="hold" nodeType="withEffect">
                                  <p:stCondLst>
                                    <p:cond delay="0"/>
                                  </p:stCondLst>
                                  <p:childTnLst>
                                    <p:anim calcmode="lin" valueType="num">
                                      <p:cBhvr additive="base">
                                        <p:cTn id="1050" dur="3250"/>
                                        <p:tgtEl>
                                          <p:spTgt spid="236"/>
                                        </p:tgtEl>
                                        <p:attrNameLst>
                                          <p:attrName>ppt_x</p:attrName>
                                        </p:attrNameLst>
                                      </p:cBhvr>
                                      <p:tavLst>
                                        <p:tav tm="0">
                                          <p:val>
                                            <p:strVal val="ppt_x"/>
                                          </p:val>
                                        </p:tav>
                                        <p:tav tm="100000">
                                          <p:val>
                                            <p:strVal val="0-ppt_w/2"/>
                                          </p:val>
                                        </p:tav>
                                      </p:tavLst>
                                    </p:anim>
                                    <p:anim calcmode="lin" valueType="num">
                                      <p:cBhvr additive="base">
                                        <p:cTn id="1051" dur="3250"/>
                                        <p:tgtEl>
                                          <p:spTgt spid="236"/>
                                        </p:tgtEl>
                                        <p:attrNameLst>
                                          <p:attrName>ppt_y</p:attrName>
                                        </p:attrNameLst>
                                      </p:cBhvr>
                                      <p:tavLst>
                                        <p:tav tm="0">
                                          <p:val>
                                            <p:strVal val="ppt_y"/>
                                          </p:val>
                                        </p:tav>
                                        <p:tav tm="100000">
                                          <p:val>
                                            <p:strVal val="ppt_y"/>
                                          </p:val>
                                        </p:tav>
                                      </p:tavLst>
                                    </p:anim>
                                    <p:set>
                                      <p:cBhvr>
                                        <p:cTn id="1052" dur="1" fill="hold">
                                          <p:stCondLst>
                                            <p:cond delay="3249"/>
                                          </p:stCondLst>
                                        </p:cTn>
                                        <p:tgtEl>
                                          <p:spTgt spid="236"/>
                                        </p:tgtEl>
                                        <p:attrNameLst>
                                          <p:attrName>style.visibility</p:attrName>
                                        </p:attrNameLst>
                                      </p:cBhvr>
                                      <p:to>
                                        <p:strVal val="hidden"/>
                                      </p:to>
                                    </p:set>
                                  </p:childTnLst>
                                </p:cTn>
                              </p:par>
                              <p:par>
                                <p:cTn id="1053" presetID="2" presetClass="exit" presetSubtype="8" fill="hold" nodeType="withEffect">
                                  <p:stCondLst>
                                    <p:cond delay="0"/>
                                  </p:stCondLst>
                                  <p:childTnLst>
                                    <p:anim calcmode="lin" valueType="num">
                                      <p:cBhvr additive="base">
                                        <p:cTn id="1054" dur="3250"/>
                                        <p:tgtEl>
                                          <p:spTgt spid="237"/>
                                        </p:tgtEl>
                                        <p:attrNameLst>
                                          <p:attrName>ppt_x</p:attrName>
                                        </p:attrNameLst>
                                      </p:cBhvr>
                                      <p:tavLst>
                                        <p:tav tm="0">
                                          <p:val>
                                            <p:strVal val="ppt_x"/>
                                          </p:val>
                                        </p:tav>
                                        <p:tav tm="100000">
                                          <p:val>
                                            <p:strVal val="0-ppt_w/2"/>
                                          </p:val>
                                        </p:tav>
                                      </p:tavLst>
                                    </p:anim>
                                    <p:anim calcmode="lin" valueType="num">
                                      <p:cBhvr additive="base">
                                        <p:cTn id="1055" dur="3250"/>
                                        <p:tgtEl>
                                          <p:spTgt spid="237"/>
                                        </p:tgtEl>
                                        <p:attrNameLst>
                                          <p:attrName>ppt_y</p:attrName>
                                        </p:attrNameLst>
                                      </p:cBhvr>
                                      <p:tavLst>
                                        <p:tav tm="0">
                                          <p:val>
                                            <p:strVal val="ppt_y"/>
                                          </p:val>
                                        </p:tav>
                                        <p:tav tm="100000">
                                          <p:val>
                                            <p:strVal val="ppt_y"/>
                                          </p:val>
                                        </p:tav>
                                      </p:tavLst>
                                    </p:anim>
                                    <p:set>
                                      <p:cBhvr>
                                        <p:cTn id="1056" dur="1" fill="hold">
                                          <p:stCondLst>
                                            <p:cond delay="3249"/>
                                          </p:stCondLst>
                                        </p:cTn>
                                        <p:tgtEl>
                                          <p:spTgt spid="237"/>
                                        </p:tgtEl>
                                        <p:attrNameLst>
                                          <p:attrName>style.visibility</p:attrName>
                                        </p:attrNameLst>
                                      </p:cBhvr>
                                      <p:to>
                                        <p:strVal val="hidden"/>
                                      </p:to>
                                    </p:set>
                                  </p:childTnLst>
                                </p:cTn>
                              </p:par>
                              <p:par>
                                <p:cTn id="1057" presetID="2" presetClass="exit" presetSubtype="8" fill="hold" nodeType="withEffect">
                                  <p:stCondLst>
                                    <p:cond delay="0"/>
                                  </p:stCondLst>
                                  <p:childTnLst>
                                    <p:anim calcmode="lin" valueType="num">
                                      <p:cBhvr additive="base">
                                        <p:cTn id="1058" dur="3250"/>
                                        <p:tgtEl>
                                          <p:spTgt spid="238"/>
                                        </p:tgtEl>
                                        <p:attrNameLst>
                                          <p:attrName>ppt_x</p:attrName>
                                        </p:attrNameLst>
                                      </p:cBhvr>
                                      <p:tavLst>
                                        <p:tav tm="0">
                                          <p:val>
                                            <p:strVal val="ppt_x"/>
                                          </p:val>
                                        </p:tav>
                                        <p:tav tm="100000">
                                          <p:val>
                                            <p:strVal val="0-ppt_w/2"/>
                                          </p:val>
                                        </p:tav>
                                      </p:tavLst>
                                    </p:anim>
                                    <p:anim calcmode="lin" valueType="num">
                                      <p:cBhvr additive="base">
                                        <p:cTn id="1059" dur="3250"/>
                                        <p:tgtEl>
                                          <p:spTgt spid="238"/>
                                        </p:tgtEl>
                                        <p:attrNameLst>
                                          <p:attrName>ppt_y</p:attrName>
                                        </p:attrNameLst>
                                      </p:cBhvr>
                                      <p:tavLst>
                                        <p:tav tm="0">
                                          <p:val>
                                            <p:strVal val="ppt_y"/>
                                          </p:val>
                                        </p:tav>
                                        <p:tav tm="100000">
                                          <p:val>
                                            <p:strVal val="ppt_y"/>
                                          </p:val>
                                        </p:tav>
                                      </p:tavLst>
                                    </p:anim>
                                    <p:set>
                                      <p:cBhvr>
                                        <p:cTn id="1060" dur="1" fill="hold">
                                          <p:stCondLst>
                                            <p:cond delay="3249"/>
                                          </p:stCondLst>
                                        </p:cTn>
                                        <p:tgtEl>
                                          <p:spTgt spid="238"/>
                                        </p:tgtEl>
                                        <p:attrNameLst>
                                          <p:attrName>style.visibility</p:attrName>
                                        </p:attrNameLst>
                                      </p:cBhvr>
                                      <p:to>
                                        <p:strVal val="hidden"/>
                                      </p:to>
                                    </p:set>
                                  </p:childTnLst>
                                </p:cTn>
                              </p:par>
                              <p:par>
                                <p:cTn id="1061" presetID="2" presetClass="exit" presetSubtype="8" fill="hold" nodeType="withEffect">
                                  <p:stCondLst>
                                    <p:cond delay="0"/>
                                  </p:stCondLst>
                                  <p:childTnLst>
                                    <p:anim calcmode="lin" valueType="num">
                                      <p:cBhvr additive="base">
                                        <p:cTn id="1062" dur="3250"/>
                                        <p:tgtEl>
                                          <p:spTgt spid="239"/>
                                        </p:tgtEl>
                                        <p:attrNameLst>
                                          <p:attrName>ppt_x</p:attrName>
                                        </p:attrNameLst>
                                      </p:cBhvr>
                                      <p:tavLst>
                                        <p:tav tm="0">
                                          <p:val>
                                            <p:strVal val="ppt_x"/>
                                          </p:val>
                                        </p:tav>
                                        <p:tav tm="100000">
                                          <p:val>
                                            <p:strVal val="0-ppt_w/2"/>
                                          </p:val>
                                        </p:tav>
                                      </p:tavLst>
                                    </p:anim>
                                    <p:anim calcmode="lin" valueType="num">
                                      <p:cBhvr additive="base">
                                        <p:cTn id="1063" dur="3250"/>
                                        <p:tgtEl>
                                          <p:spTgt spid="239"/>
                                        </p:tgtEl>
                                        <p:attrNameLst>
                                          <p:attrName>ppt_y</p:attrName>
                                        </p:attrNameLst>
                                      </p:cBhvr>
                                      <p:tavLst>
                                        <p:tav tm="0">
                                          <p:val>
                                            <p:strVal val="ppt_y"/>
                                          </p:val>
                                        </p:tav>
                                        <p:tav tm="100000">
                                          <p:val>
                                            <p:strVal val="ppt_y"/>
                                          </p:val>
                                        </p:tav>
                                      </p:tavLst>
                                    </p:anim>
                                    <p:set>
                                      <p:cBhvr>
                                        <p:cTn id="1064" dur="1" fill="hold">
                                          <p:stCondLst>
                                            <p:cond delay="3249"/>
                                          </p:stCondLst>
                                        </p:cTn>
                                        <p:tgtEl>
                                          <p:spTgt spid="239"/>
                                        </p:tgtEl>
                                        <p:attrNameLst>
                                          <p:attrName>style.visibility</p:attrName>
                                        </p:attrNameLst>
                                      </p:cBhvr>
                                      <p:to>
                                        <p:strVal val="hidden"/>
                                      </p:to>
                                    </p:set>
                                  </p:childTnLst>
                                </p:cTn>
                              </p:par>
                              <p:par>
                                <p:cTn id="1065" presetID="2" presetClass="exit" presetSubtype="8" fill="hold" nodeType="withEffect">
                                  <p:stCondLst>
                                    <p:cond delay="0"/>
                                  </p:stCondLst>
                                  <p:childTnLst>
                                    <p:anim calcmode="lin" valueType="num">
                                      <p:cBhvr additive="base">
                                        <p:cTn id="1066" dur="3250"/>
                                        <p:tgtEl>
                                          <p:spTgt spid="240"/>
                                        </p:tgtEl>
                                        <p:attrNameLst>
                                          <p:attrName>ppt_x</p:attrName>
                                        </p:attrNameLst>
                                      </p:cBhvr>
                                      <p:tavLst>
                                        <p:tav tm="0">
                                          <p:val>
                                            <p:strVal val="ppt_x"/>
                                          </p:val>
                                        </p:tav>
                                        <p:tav tm="100000">
                                          <p:val>
                                            <p:strVal val="0-ppt_w/2"/>
                                          </p:val>
                                        </p:tav>
                                      </p:tavLst>
                                    </p:anim>
                                    <p:anim calcmode="lin" valueType="num">
                                      <p:cBhvr additive="base">
                                        <p:cTn id="1067" dur="3250"/>
                                        <p:tgtEl>
                                          <p:spTgt spid="240"/>
                                        </p:tgtEl>
                                        <p:attrNameLst>
                                          <p:attrName>ppt_y</p:attrName>
                                        </p:attrNameLst>
                                      </p:cBhvr>
                                      <p:tavLst>
                                        <p:tav tm="0">
                                          <p:val>
                                            <p:strVal val="ppt_y"/>
                                          </p:val>
                                        </p:tav>
                                        <p:tav tm="100000">
                                          <p:val>
                                            <p:strVal val="ppt_y"/>
                                          </p:val>
                                        </p:tav>
                                      </p:tavLst>
                                    </p:anim>
                                    <p:set>
                                      <p:cBhvr>
                                        <p:cTn id="1068" dur="1" fill="hold">
                                          <p:stCondLst>
                                            <p:cond delay="3249"/>
                                          </p:stCondLst>
                                        </p:cTn>
                                        <p:tgtEl>
                                          <p:spTgt spid="240"/>
                                        </p:tgtEl>
                                        <p:attrNameLst>
                                          <p:attrName>style.visibility</p:attrName>
                                        </p:attrNameLst>
                                      </p:cBhvr>
                                      <p:to>
                                        <p:strVal val="hidden"/>
                                      </p:to>
                                    </p:set>
                                  </p:childTnLst>
                                </p:cTn>
                              </p:par>
                              <p:par>
                                <p:cTn id="1069" presetID="2" presetClass="exit" presetSubtype="8" fill="hold" nodeType="withEffect">
                                  <p:stCondLst>
                                    <p:cond delay="0"/>
                                  </p:stCondLst>
                                  <p:childTnLst>
                                    <p:anim calcmode="lin" valueType="num">
                                      <p:cBhvr additive="base">
                                        <p:cTn id="1070" dur="3250"/>
                                        <p:tgtEl>
                                          <p:spTgt spid="241"/>
                                        </p:tgtEl>
                                        <p:attrNameLst>
                                          <p:attrName>ppt_x</p:attrName>
                                        </p:attrNameLst>
                                      </p:cBhvr>
                                      <p:tavLst>
                                        <p:tav tm="0">
                                          <p:val>
                                            <p:strVal val="ppt_x"/>
                                          </p:val>
                                        </p:tav>
                                        <p:tav tm="100000">
                                          <p:val>
                                            <p:strVal val="0-ppt_w/2"/>
                                          </p:val>
                                        </p:tav>
                                      </p:tavLst>
                                    </p:anim>
                                    <p:anim calcmode="lin" valueType="num">
                                      <p:cBhvr additive="base">
                                        <p:cTn id="1071" dur="3250"/>
                                        <p:tgtEl>
                                          <p:spTgt spid="241"/>
                                        </p:tgtEl>
                                        <p:attrNameLst>
                                          <p:attrName>ppt_y</p:attrName>
                                        </p:attrNameLst>
                                      </p:cBhvr>
                                      <p:tavLst>
                                        <p:tav tm="0">
                                          <p:val>
                                            <p:strVal val="ppt_y"/>
                                          </p:val>
                                        </p:tav>
                                        <p:tav tm="100000">
                                          <p:val>
                                            <p:strVal val="ppt_y"/>
                                          </p:val>
                                        </p:tav>
                                      </p:tavLst>
                                    </p:anim>
                                    <p:set>
                                      <p:cBhvr>
                                        <p:cTn id="1072" dur="1" fill="hold">
                                          <p:stCondLst>
                                            <p:cond delay="3249"/>
                                          </p:stCondLst>
                                        </p:cTn>
                                        <p:tgtEl>
                                          <p:spTgt spid="241"/>
                                        </p:tgtEl>
                                        <p:attrNameLst>
                                          <p:attrName>style.visibility</p:attrName>
                                        </p:attrNameLst>
                                      </p:cBhvr>
                                      <p:to>
                                        <p:strVal val="hidden"/>
                                      </p:to>
                                    </p:set>
                                  </p:childTnLst>
                                </p:cTn>
                              </p:par>
                              <p:par>
                                <p:cTn id="1073" presetID="2" presetClass="exit" presetSubtype="8" fill="hold" nodeType="withEffect">
                                  <p:stCondLst>
                                    <p:cond delay="0"/>
                                  </p:stCondLst>
                                  <p:childTnLst>
                                    <p:anim calcmode="lin" valueType="num">
                                      <p:cBhvr additive="base">
                                        <p:cTn id="1074" dur="3250"/>
                                        <p:tgtEl>
                                          <p:spTgt spid="242"/>
                                        </p:tgtEl>
                                        <p:attrNameLst>
                                          <p:attrName>ppt_x</p:attrName>
                                        </p:attrNameLst>
                                      </p:cBhvr>
                                      <p:tavLst>
                                        <p:tav tm="0">
                                          <p:val>
                                            <p:strVal val="ppt_x"/>
                                          </p:val>
                                        </p:tav>
                                        <p:tav tm="100000">
                                          <p:val>
                                            <p:strVal val="0-ppt_w/2"/>
                                          </p:val>
                                        </p:tav>
                                      </p:tavLst>
                                    </p:anim>
                                    <p:anim calcmode="lin" valueType="num">
                                      <p:cBhvr additive="base">
                                        <p:cTn id="1075" dur="3250"/>
                                        <p:tgtEl>
                                          <p:spTgt spid="242"/>
                                        </p:tgtEl>
                                        <p:attrNameLst>
                                          <p:attrName>ppt_y</p:attrName>
                                        </p:attrNameLst>
                                      </p:cBhvr>
                                      <p:tavLst>
                                        <p:tav tm="0">
                                          <p:val>
                                            <p:strVal val="ppt_y"/>
                                          </p:val>
                                        </p:tav>
                                        <p:tav tm="100000">
                                          <p:val>
                                            <p:strVal val="ppt_y"/>
                                          </p:val>
                                        </p:tav>
                                      </p:tavLst>
                                    </p:anim>
                                    <p:set>
                                      <p:cBhvr>
                                        <p:cTn id="1076" dur="1" fill="hold">
                                          <p:stCondLst>
                                            <p:cond delay="3249"/>
                                          </p:stCondLst>
                                        </p:cTn>
                                        <p:tgtEl>
                                          <p:spTgt spid="242"/>
                                        </p:tgtEl>
                                        <p:attrNameLst>
                                          <p:attrName>style.visibility</p:attrName>
                                        </p:attrNameLst>
                                      </p:cBhvr>
                                      <p:to>
                                        <p:strVal val="hidden"/>
                                      </p:to>
                                    </p:set>
                                  </p:childTnLst>
                                </p:cTn>
                              </p:par>
                              <p:par>
                                <p:cTn id="1077" presetID="2" presetClass="exit" presetSubtype="8" fill="hold" nodeType="withEffect">
                                  <p:stCondLst>
                                    <p:cond delay="0"/>
                                  </p:stCondLst>
                                  <p:childTnLst>
                                    <p:anim calcmode="lin" valueType="num">
                                      <p:cBhvr additive="base">
                                        <p:cTn id="1078" dur="3250"/>
                                        <p:tgtEl>
                                          <p:spTgt spid="243"/>
                                        </p:tgtEl>
                                        <p:attrNameLst>
                                          <p:attrName>ppt_x</p:attrName>
                                        </p:attrNameLst>
                                      </p:cBhvr>
                                      <p:tavLst>
                                        <p:tav tm="0">
                                          <p:val>
                                            <p:strVal val="ppt_x"/>
                                          </p:val>
                                        </p:tav>
                                        <p:tav tm="100000">
                                          <p:val>
                                            <p:strVal val="0-ppt_w/2"/>
                                          </p:val>
                                        </p:tav>
                                      </p:tavLst>
                                    </p:anim>
                                    <p:anim calcmode="lin" valueType="num">
                                      <p:cBhvr additive="base">
                                        <p:cTn id="1079" dur="3250"/>
                                        <p:tgtEl>
                                          <p:spTgt spid="243"/>
                                        </p:tgtEl>
                                        <p:attrNameLst>
                                          <p:attrName>ppt_y</p:attrName>
                                        </p:attrNameLst>
                                      </p:cBhvr>
                                      <p:tavLst>
                                        <p:tav tm="0">
                                          <p:val>
                                            <p:strVal val="ppt_y"/>
                                          </p:val>
                                        </p:tav>
                                        <p:tav tm="100000">
                                          <p:val>
                                            <p:strVal val="ppt_y"/>
                                          </p:val>
                                        </p:tav>
                                      </p:tavLst>
                                    </p:anim>
                                    <p:set>
                                      <p:cBhvr>
                                        <p:cTn id="1080" dur="1" fill="hold">
                                          <p:stCondLst>
                                            <p:cond delay="3249"/>
                                          </p:stCondLst>
                                        </p:cTn>
                                        <p:tgtEl>
                                          <p:spTgt spid="243"/>
                                        </p:tgtEl>
                                        <p:attrNameLst>
                                          <p:attrName>style.visibility</p:attrName>
                                        </p:attrNameLst>
                                      </p:cBhvr>
                                      <p:to>
                                        <p:strVal val="hidden"/>
                                      </p:to>
                                    </p:set>
                                  </p:childTnLst>
                                </p:cTn>
                              </p:par>
                              <p:par>
                                <p:cTn id="1081" presetID="2" presetClass="exit" presetSubtype="8" fill="hold" nodeType="withEffect">
                                  <p:stCondLst>
                                    <p:cond delay="0"/>
                                  </p:stCondLst>
                                  <p:childTnLst>
                                    <p:anim calcmode="lin" valueType="num">
                                      <p:cBhvr additive="base">
                                        <p:cTn id="1082" dur="3250"/>
                                        <p:tgtEl>
                                          <p:spTgt spid="244"/>
                                        </p:tgtEl>
                                        <p:attrNameLst>
                                          <p:attrName>ppt_x</p:attrName>
                                        </p:attrNameLst>
                                      </p:cBhvr>
                                      <p:tavLst>
                                        <p:tav tm="0">
                                          <p:val>
                                            <p:strVal val="ppt_x"/>
                                          </p:val>
                                        </p:tav>
                                        <p:tav tm="100000">
                                          <p:val>
                                            <p:strVal val="0-ppt_w/2"/>
                                          </p:val>
                                        </p:tav>
                                      </p:tavLst>
                                    </p:anim>
                                    <p:anim calcmode="lin" valueType="num">
                                      <p:cBhvr additive="base">
                                        <p:cTn id="1083" dur="3250"/>
                                        <p:tgtEl>
                                          <p:spTgt spid="244"/>
                                        </p:tgtEl>
                                        <p:attrNameLst>
                                          <p:attrName>ppt_y</p:attrName>
                                        </p:attrNameLst>
                                      </p:cBhvr>
                                      <p:tavLst>
                                        <p:tav tm="0">
                                          <p:val>
                                            <p:strVal val="ppt_y"/>
                                          </p:val>
                                        </p:tav>
                                        <p:tav tm="100000">
                                          <p:val>
                                            <p:strVal val="ppt_y"/>
                                          </p:val>
                                        </p:tav>
                                      </p:tavLst>
                                    </p:anim>
                                    <p:set>
                                      <p:cBhvr>
                                        <p:cTn id="1084" dur="1" fill="hold">
                                          <p:stCondLst>
                                            <p:cond delay="3249"/>
                                          </p:stCondLst>
                                        </p:cTn>
                                        <p:tgtEl>
                                          <p:spTgt spid="244"/>
                                        </p:tgtEl>
                                        <p:attrNameLst>
                                          <p:attrName>style.visibility</p:attrName>
                                        </p:attrNameLst>
                                      </p:cBhvr>
                                      <p:to>
                                        <p:strVal val="hidden"/>
                                      </p:to>
                                    </p:set>
                                  </p:childTnLst>
                                </p:cTn>
                              </p:par>
                              <p:par>
                                <p:cTn id="1085" presetID="2" presetClass="exit" presetSubtype="8" fill="hold" nodeType="withEffect">
                                  <p:stCondLst>
                                    <p:cond delay="0"/>
                                  </p:stCondLst>
                                  <p:childTnLst>
                                    <p:anim calcmode="lin" valueType="num">
                                      <p:cBhvr additive="base">
                                        <p:cTn id="1086" dur="3250"/>
                                        <p:tgtEl>
                                          <p:spTgt spid="306"/>
                                        </p:tgtEl>
                                        <p:attrNameLst>
                                          <p:attrName>ppt_x</p:attrName>
                                        </p:attrNameLst>
                                      </p:cBhvr>
                                      <p:tavLst>
                                        <p:tav tm="0">
                                          <p:val>
                                            <p:strVal val="ppt_x"/>
                                          </p:val>
                                        </p:tav>
                                        <p:tav tm="100000">
                                          <p:val>
                                            <p:strVal val="0-ppt_w/2"/>
                                          </p:val>
                                        </p:tav>
                                      </p:tavLst>
                                    </p:anim>
                                    <p:anim calcmode="lin" valueType="num">
                                      <p:cBhvr additive="base">
                                        <p:cTn id="1087" dur="3250"/>
                                        <p:tgtEl>
                                          <p:spTgt spid="306"/>
                                        </p:tgtEl>
                                        <p:attrNameLst>
                                          <p:attrName>ppt_y</p:attrName>
                                        </p:attrNameLst>
                                      </p:cBhvr>
                                      <p:tavLst>
                                        <p:tav tm="0">
                                          <p:val>
                                            <p:strVal val="ppt_y"/>
                                          </p:val>
                                        </p:tav>
                                        <p:tav tm="100000">
                                          <p:val>
                                            <p:strVal val="ppt_y"/>
                                          </p:val>
                                        </p:tav>
                                      </p:tavLst>
                                    </p:anim>
                                    <p:set>
                                      <p:cBhvr>
                                        <p:cTn id="1088" dur="1" fill="hold">
                                          <p:stCondLst>
                                            <p:cond delay="3249"/>
                                          </p:stCondLst>
                                        </p:cTn>
                                        <p:tgtEl>
                                          <p:spTgt spid="306"/>
                                        </p:tgtEl>
                                        <p:attrNameLst>
                                          <p:attrName>style.visibility</p:attrName>
                                        </p:attrNameLst>
                                      </p:cBhvr>
                                      <p:to>
                                        <p:strVal val="hidden"/>
                                      </p:to>
                                    </p:set>
                                  </p:childTnLst>
                                </p:cTn>
                              </p:par>
                              <p:par>
                                <p:cTn id="1089" presetID="2" presetClass="exit" presetSubtype="8" fill="hold" nodeType="withEffect">
                                  <p:stCondLst>
                                    <p:cond delay="0"/>
                                  </p:stCondLst>
                                  <p:childTnLst>
                                    <p:anim calcmode="lin" valueType="num">
                                      <p:cBhvr additive="base">
                                        <p:cTn id="1090" dur="3250"/>
                                        <p:tgtEl>
                                          <p:spTgt spid="307"/>
                                        </p:tgtEl>
                                        <p:attrNameLst>
                                          <p:attrName>ppt_x</p:attrName>
                                        </p:attrNameLst>
                                      </p:cBhvr>
                                      <p:tavLst>
                                        <p:tav tm="0">
                                          <p:val>
                                            <p:strVal val="ppt_x"/>
                                          </p:val>
                                        </p:tav>
                                        <p:tav tm="100000">
                                          <p:val>
                                            <p:strVal val="0-ppt_w/2"/>
                                          </p:val>
                                        </p:tav>
                                      </p:tavLst>
                                    </p:anim>
                                    <p:anim calcmode="lin" valueType="num">
                                      <p:cBhvr additive="base">
                                        <p:cTn id="1091" dur="3250"/>
                                        <p:tgtEl>
                                          <p:spTgt spid="307"/>
                                        </p:tgtEl>
                                        <p:attrNameLst>
                                          <p:attrName>ppt_y</p:attrName>
                                        </p:attrNameLst>
                                      </p:cBhvr>
                                      <p:tavLst>
                                        <p:tav tm="0">
                                          <p:val>
                                            <p:strVal val="ppt_y"/>
                                          </p:val>
                                        </p:tav>
                                        <p:tav tm="100000">
                                          <p:val>
                                            <p:strVal val="ppt_y"/>
                                          </p:val>
                                        </p:tav>
                                      </p:tavLst>
                                    </p:anim>
                                    <p:set>
                                      <p:cBhvr>
                                        <p:cTn id="1092" dur="1" fill="hold">
                                          <p:stCondLst>
                                            <p:cond delay="3249"/>
                                          </p:stCondLst>
                                        </p:cTn>
                                        <p:tgtEl>
                                          <p:spTgt spid="307"/>
                                        </p:tgtEl>
                                        <p:attrNameLst>
                                          <p:attrName>style.visibility</p:attrName>
                                        </p:attrNameLst>
                                      </p:cBhvr>
                                      <p:to>
                                        <p:strVal val="hidden"/>
                                      </p:to>
                                    </p:set>
                                  </p:childTnLst>
                                </p:cTn>
                              </p:par>
                              <p:par>
                                <p:cTn id="1093" presetID="2" presetClass="exit" presetSubtype="8" fill="hold" nodeType="withEffect">
                                  <p:stCondLst>
                                    <p:cond delay="0"/>
                                  </p:stCondLst>
                                  <p:childTnLst>
                                    <p:anim calcmode="lin" valueType="num">
                                      <p:cBhvr additive="base">
                                        <p:cTn id="1094" dur="3250"/>
                                        <p:tgtEl>
                                          <p:spTgt spid="308"/>
                                        </p:tgtEl>
                                        <p:attrNameLst>
                                          <p:attrName>ppt_x</p:attrName>
                                        </p:attrNameLst>
                                      </p:cBhvr>
                                      <p:tavLst>
                                        <p:tav tm="0">
                                          <p:val>
                                            <p:strVal val="ppt_x"/>
                                          </p:val>
                                        </p:tav>
                                        <p:tav tm="100000">
                                          <p:val>
                                            <p:strVal val="0-ppt_w/2"/>
                                          </p:val>
                                        </p:tav>
                                      </p:tavLst>
                                    </p:anim>
                                    <p:anim calcmode="lin" valueType="num">
                                      <p:cBhvr additive="base">
                                        <p:cTn id="1095" dur="3250"/>
                                        <p:tgtEl>
                                          <p:spTgt spid="308"/>
                                        </p:tgtEl>
                                        <p:attrNameLst>
                                          <p:attrName>ppt_y</p:attrName>
                                        </p:attrNameLst>
                                      </p:cBhvr>
                                      <p:tavLst>
                                        <p:tav tm="0">
                                          <p:val>
                                            <p:strVal val="ppt_y"/>
                                          </p:val>
                                        </p:tav>
                                        <p:tav tm="100000">
                                          <p:val>
                                            <p:strVal val="ppt_y"/>
                                          </p:val>
                                        </p:tav>
                                      </p:tavLst>
                                    </p:anim>
                                    <p:set>
                                      <p:cBhvr>
                                        <p:cTn id="1096" dur="1" fill="hold">
                                          <p:stCondLst>
                                            <p:cond delay="3249"/>
                                          </p:stCondLst>
                                        </p:cTn>
                                        <p:tgtEl>
                                          <p:spTgt spid="308"/>
                                        </p:tgtEl>
                                        <p:attrNameLst>
                                          <p:attrName>style.visibility</p:attrName>
                                        </p:attrNameLst>
                                      </p:cBhvr>
                                      <p:to>
                                        <p:strVal val="hidden"/>
                                      </p:to>
                                    </p:set>
                                  </p:childTnLst>
                                </p:cTn>
                              </p:par>
                              <p:par>
                                <p:cTn id="1097" presetID="2" presetClass="exit" presetSubtype="8" fill="hold" nodeType="withEffect">
                                  <p:stCondLst>
                                    <p:cond delay="0"/>
                                  </p:stCondLst>
                                  <p:childTnLst>
                                    <p:anim calcmode="lin" valueType="num">
                                      <p:cBhvr additive="base">
                                        <p:cTn id="1098" dur="3250"/>
                                        <p:tgtEl>
                                          <p:spTgt spid="309"/>
                                        </p:tgtEl>
                                        <p:attrNameLst>
                                          <p:attrName>ppt_x</p:attrName>
                                        </p:attrNameLst>
                                      </p:cBhvr>
                                      <p:tavLst>
                                        <p:tav tm="0">
                                          <p:val>
                                            <p:strVal val="ppt_x"/>
                                          </p:val>
                                        </p:tav>
                                        <p:tav tm="100000">
                                          <p:val>
                                            <p:strVal val="0-ppt_w/2"/>
                                          </p:val>
                                        </p:tav>
                                      </p:tavLst>
                                    </p:anim>
                                    <p:anim calcmode="lin" valueType="num">
                                      <p:cBhvr additive="base">
                                        <p:cTn id="1099" dur="3250"/>
                                        <p:tgtEl>
                                          <p:spTgt spid="309"/>
                                        </p:tgtEl>
                                        <p:attrNameLst>
                                          <p:attrName>ppt_y</p:attrName>
                                        </p:attrNameLst>
                                      </p:cBhvr>
                                      <p:tavLst>
                                        <p:tav tm="0">
                                          <p:val>
                                            <p:strVal val="ppt_y"/>
                                          </p:val>
                                        </p:tav>
                                        <p:tav tm="100000">
                                          <p:val>
                                            <p:strVal val="ppt_y"/>
                                          </p:val>
                                        </p:tav>
                                      </p:tavLst>
                                    </p:anim>
                                    <p:set>
                                      <p:cBhvr>
                                        <p:cTn id="1100" dur="1" fill="hold">
                                          <p:stCondLst>
                                            <p:cond delay="3249"/>
                                          </p:stCondLst>
                                        </p:cTn>
                                        <p:tgtEl>
                                          <p:spTgt spid="309"/>
                                        </p:tgtEl>
                                        <p:attrNameLst>
                                          <p:attrName>style.visibility</p:attrName>
                                        </p:attrNameLst>
                                      </p:cBhvr>
                                      <p:to>
                                        <p:strVal val="hidden"/>
                                      </p:to>
                                    </p:set>
                                  </p:childTnLst>
                                </p:cTn>
                              </p:par>
                              <p:par>
                                <p:cTn id="1101" presetID="2" presetClass="exit" presetSubtype="8" fill="hold" nodeType="withEffect">
                                  <p:stCondLst>
                                    <p:cond delay="0"/>
                                  </p:stCondLst>
                                  <p:childTnLst>
                                    <p:anim calcmode="lin" valueType="num">
                                      <p:cBhvr additive="base">
                                        <p:cTn id="1102" dur="3250"/>
                                        <p:tgtEl>
                                          <p:spTgt spid="310"/>
                                        </p:tgtEl>
                                        <p:attrNameLst>
                                          <p:attrName>ppt_x</p:attrName>
                                        </p:attrNameLst>
                                      </p:cBhvr>
                                      <p:tavLst>
                                        <p:tav tm="0">
                                          <p:val>
                                            <p:strVal val="ppt_x"/>
                                          </p:val>
                                        </p:tav>
                                        <p:tav tm="100000">
                                          <p:val>
                                            <p:strVal val="0-ppt_w/2"/>
                                          </p:val>
                                        </p:tav>
                                      </p:tavLst>
                                    </p:anim>
                                    <p:anim calcmode="lin" valueType="num">
                                      <p:cBhvr additive="base">
                                        <p:cTn id="1103" dur="3250"/>
                                        <p:tgtEl>
                                          <p:spTgt spid="310"/>
                                        </p:tgtEl>
                                        <p:attrNameLst>
                                          <p:attrName>ppt_y</p:attrName>
                                        </p:attrNameLst>
                                      </p:cBhvr>
                                      <p:tavLst>
                                        <p:tav tm="0">
                                          <p:val>
                                            <p:strVal val="ppt_y"/>
                                          </p:val>
                                        </p:tav>
                                        <p:tav tm="100000">
                                          <p:val>
                                            <p:strVal val="ppt_y"/>
                                          </p:val>
                                        </p:tav>
                                      </p:tavLst>
                                    </p:anim>
                                    <p:set>
                                      <p:cBhvr>
                                        <p:cTn id="1104" dur="1" fill="hold">
                                          <p:stCondLst>
                                            <p:cond delay="3249"/>
                                          </p:stCondLst>
                                        </p:cTn>
                                        <p:tgtEl>
                                          <p:spTgt spid="310"/>
                                        </p:tgtEl>
                                        <p:attrNameLst>
                                          <p:attrName>style.visibility</p:attrName>
                                        </p:attrNameLst>
                                      </p:cBhvr>
                                      <p:to>
                                        <p:strVal val="hidden"/>
                                      </p:to>
                                    </p:set>
                                  </p:childTnLst>
                                </p:cTn>
                              </p:par>
                              <p:par>
                                <p:cTn id="1105" presetID="2" presetClass="exit" presetSubtype="8" fill="hold" nodeType="withEffect">
                                  <p:stCondLst>
                                    <p:cond delay="0"/>
                                  </p:stCondLst>
                                  <p:childTnLst>
                                    <p:anim calcmode="lin" valueType="num">
                                      <p:cBhvr additive="base">
                                        <p:cTn id="1106" dur="3250"/>
                                        <p:tgtEl>
                                          <p:spTgt spid="311"/>
                                        </p:tgtEl>
                                        <p:attrNameLst>
                                          <p:attrName>ppt_x</p:attrName>
                                        </p:attrNameLst>
                                      </p:cBhvr>
                                      <p:tavLst>
                                        <p:tav tm="0">
                                          <p:val>
                                            <p:strVal val="ppt_x"/>
                                          </p:val>
                                        </p:tav>
                                        <p:tav tm="100000">
                                          <p:val>
                                            <p:strVal val="0-ppt_w/2"/>
                                          </p:val>
                                        </p:tav>
                                      </p:tavLst>
                                    </p:anim>
                                    <p:anim calcmode="lin" valueType="num">
                                      <p:cBhvr additive="base">
                                        <p:cTn id="1107" dur="3250"/>
                                        <p:tgtEl>
                                          <p:spTgt spid="311"/>
                                        </p:tgtEl>
                                        <p:attrNameLst>
                                          <p:attrName>ppt_y</p:attrName>
                                        </p:attrNameLst>
                                      </p:cBhvr>
                                      <p:tavLst>
                                        <p:tav tm="0">
                                          <p:val>
                                            <p:strVal val="ppt_y"/>
                                          </p:val>
                                        </p:tav>
                                        <p:tav tm="100000">
                                          <p:val>
                                            <p:strVal val="ppt_y"/>
                                          </p:val>
                                        </p:tav>
                                      </p:tavLst>
                                    </p:anim>
                                    <p:set>
                                      <p:cBhvr>
                                        <p:cTn id="1108" dur="1" fill="hold">
                                          <p:stCondLst>
                                            <p:cond delay="3249"/>
                                          </p:stCondLst>
                                        </p:cTn>
                                        <p:tgtEl>
                                          <p:spTgt spid="311"/>
                                        </p:tgtEl>
                                        <p:attrNameLst>
                                          <p:attrName>style.visibility</p:attrName>
                                        </p:attrNameLst>
                                      </p:cBhvr>
                                      <p:to>
                                        <p:strVal val="hidden"/>
                                      </p:to>
                                    </p:set>
                                  </p:childTnLst>
                                </p:cTn>
                              </p:par>
                              <p:par>
                                <p:cTn id="1109" presetID="2" presetClass="exit" presetSubtype="8" fill="hold" nodeType="withEffect">
                                  <p:stCondLst>
                                    <p:cond delay="0"/>
                                  </p:stCondLst>
                                  <p:childTnLst>
                                    <p:anim calcmode="lin" valueType="num">
                                      <p:cBhvr additive="base">
                                        <p:cTn id="1110" dur="3250"/>
                                        <p:tgtEl>
                                          <p:spTgt spid="312"/>
                                        </p:tgtEl>
                                        <p:attrNameLst>
                                          <p:attrName>ppt_x</p:attrName>
                                        </p:attrNameLst>
                                      </p:cBhvr>
                                      <p:tavLst>
                                        <p:tav tm="0">
                                          <p:val>
                                            <p:strVal val="ppt_x"/>
                                          </p:val>
                                        </p:tav>
                                        <p:tav tm="100000">
                                          <p:val>
                                            <p:strVal val="0-ppt_w/2"/>
                                          </p:val>
                                        </p:tav>
                                      </p:tavLst>
                                    </p:anim>
                                    <p:anim calcmode="lin" valueType="num">
                                      <p:cBhvr additive="base">
                                        <p:cTn id="1111" dur="3250"/>
                                        <p:tgtEl>
                                          <p:spTgt spid="312"/>
                                        </p:tgtEl>
                                        <p:attrNameLst>
                                          <p:attrName>ppt_y</p:attrName>
                                        </p:attrNameLst>
                                      </p:cBhvr>
                                      <p:tavLst>
                                        <p:tav tm="0">
                                          <p:val>
                                            <p:strVal val="ppt_y"/>
                                          </p:val>
                                        </p:tav>
                                        <p:tav tm="100000">
                                          <p:val>
                                            <p:strVal val="ppt_y"/>
                                          </p:val>
                                        </p:tav>
                                      </p:tavLst>
                                    </p:anim>
                                    <p:set>
                                      <p:cBhvr>
                                        <p:cTn id="1112" dur="1" fill="hold">
                                          <p:stCondLst>
                                            <p:cond delay="3249"/>
                                          </p:stCondLst>
                                        </p:cTn>
                                        <p:tgtEl>
                                          <p:spTgt spid="312"/>
                                        </p:tgtEl>
                                        <p:attrNameLst>
                                          <p:attrName>style.visibility</p:attrName>
                                        </p:attrNameLst>
                                      </p:cBhvr>
                                      <p:to>
                                        <p:strVal val="hidden"/>
                                      </p:to>
                                    </p:set>
                                  </p:childTnLst>
                                </p:cTn>
                              </p:par>
                              <p:par>
                                <p:cTn id="1113" presetID="2" presetClass="exit" presetSubtype="8" fill="hold" nodeType="withEffect">
                                  <p:stCondLst>
                                    <p:cond delay="0"/>
                                  </p:stCondLst>
                                  <p:childTnLst>
                                    <p:anim calcmode="lin" valueType="num">
                                      <p:cBhvr additive="base">
                                        <p:cTn id="1114" dur="3250"/>
                                        <p:tgtEl>
                                          <p:spTgt spid="313"/>
                                        </p:tgtEl>
                                        <p:attrNameLst>
                                          <p:attrName>ppt_x</p:attrName>
                                        </p:attrNameLst>
                                      </p:cBhvr>
                                      <p:tavLst>
                                        <p:tav tm="0">
                                          <p:val>
                                            <p:strVal val="ppt_x"/>
                                          </p:val>
                                        </p:tav>
                                        <p:tav tm="100000">
                                          <p:val>
                                            <p:strVal val="0-ppt_w/2"/>
                                          </p:val>
                                        </p:tav>
                                      </p:tavLst>
                                    </p:anim>
                                    <p:anim calcmode="lin" valueType="num">
                                      <p:cBhvr additive="base">
                                        <p:cTn id="1115" dur="3250"/>
                                        <p:tgtEl>
                                          <p:spTgt spid="313"/>
                                        </p:tgtEl>
                                        <p:attrNameLst>
                                          <p:attrName>ppt_y</p:attrName>
                                        </p:attrNameLst>
                                      </p:cBhvr>
                                      <p:tavLst>
                                        <p:tav tm="0">
                                          <p:val>
                                            <p:strVal val="ppt_y"/>
                                          </p:val>
                                        </p:tav>
                                        <p:tav tm="100000">
                                          <p:val>
                                            <p:strVal val="ppt_y"/>
                                          </p:val>
                                        </p:tav>
                                      </p:tavLst>
                                    </p:anim>
                                    <p:set>
                                      <p:cBhvr>
                                        <p:cTn id="1116" dur="1" fill="hold">
                                          <p:stCondLst>
                                            <p:cond delay="3249"/>
                                          </p:stCondLst>
                                        </p:cTn>
                                        <p:tgtEl>
                                          <p:spTgt spid="313"/>
                                        </p:tgtEl>
                                        <p:attrNameLst>
                                          <p:attrName>style.visibility</p:attrName>
                                        </p:attrNameLst>
                                      </p:cBhvr>
                                      <p:to>
                                        <p:strVal val="hidden"/>
                                      </p:to>
                                    </p:set>
                                  </p:childTnLst>
                                </p:cTn>
                              </p:par>
                              <p:par>
                                <p:cTn id="1117" presetID="2" presetClass="exit" presetSubtype="8" fill="hold" nodeType="withEffect">
                                  <p:stCondLst>
                                    <p:cond delay="0"/>
                                  </p:stCondLst>
                                  <p:childTnLst>
                                    <p:anim calcmode="lin" valueType="num">
                                      <p:cBhvr additive="base">
                                        <p:cTn id="1118" dur="3250"/>
                                        <p:tgtEl>
                                          <p:spTgt spid="314"/>
                                        </p:tgtEl>
                                        <p:attrNameLst>
                                          <p:attrName>ppt_x</p:attrName>
                                        </p:attrNameLst>
                                      </p:cBhvr>
                                      <p:tavLst>
                                        <p:tav tm="0">
                                          <p:val>
                                            <p:strVal val="ppt_x"/>
                                          </p:val>
                                        </p:tav>
                                        <p:tav tm="100000">
                                          <p:val>
                                            <p:strVal val="0-ppt_w/2"/>
                                          </p:val>
                                        </p:tav>
                                      </p:tavLst>
                                    </p:anim>
                                    <p:anim calcmode="lin" valueType="num">
                                      <p:cBhvr additive="base">
                                        <p:cTn id="1119" dur="3250"/>
                                        <p:tgtEl>
                                          <p:spTgt spid="314"/>
                                        </p:tgtEl>
                                        <p:attrNameLst>
                                          <p:attrName>ppt_y</p:attrName>
                                        </p:attrNameLst>
                                      </p:cBhvr>
                                      <p:tavLst>
                                        <p:tav tm="0">
                                          <p:val>
                                            <p:strVal val="ppt_y"/>
                                          </p:val>
                                        </p:tav>
                                        <p:tav tm="100000">
                                          <p:val>
                                            <p:strVal val="ppt_y"/>
                                          </p:val>
                                        </p:tav>
                                      </p:tavLst>
                                    </p:anim>
                                    <p:set>
                                      <p:cBhvr>
                                        <p:cTn id="1120" dur="1" fill="hold">
                                          <p:stCondLst>
                                            <p:cond delay="3249"/>
                                          </p:stCondLst>
                                        </p:cTn>
                                        <p:tgtEl>
                                          <p:spTgt spid="314"/>
                                        </p:tgtEl>
                                        <p:attrNameLst>
                                          <p:attrName>style.visibility</p:attrName>
                                        </p:attrNameLst>
                                      </p:cBhvr>
                                      <p:to>
                                        <p:strVal val="hidden"/>
                                      </p:to>
                                    </p:set>
                                  </p:childTnLst>
                                </p:cTn>
                              </p:par>
                              <p:par>
                                <p:cTn id="1121" presetID="2" presetClass="exit" presetSubtype="8" fill="hold" nodeType="withEffect">
                                  <p:stCondLst>
                                    <p:cond delay="0"/>
                                  </p:stCondLst>
                                  <p:childTnLst>
                                    <p:anim calcmode="lin" valueType="num">
                                      <p:cBhvr additive="base">
                                        <p:cTn id="1122" dur="3250"/>
                                        <p:tgtEl>
                                          <p:spTgt spid="315"/>
                                        </p:tgtEl>
                                        <p:attrNameLst>
                                          <p:attrName>ppt_x</p:attrName>
                                        </p:attrNameLst>
                                      </p:cBhvr>
                                      <p:tavLst>
                                        <p:tav tm="0">
                                          <p:val>
                                            <p:strVal val="ppt_x"/>
                                          </p:val>
                                        </p:tav>
                                        <p:tav tm="100000">
                                          <p:val>
                                            <p:strVal val="0-ppt_w/2"/>
                                          </p:val>
                                        </p:tav>
                                      </p:tavLst>
                                    </p:anim>
                                    <p:anim calcmode="lin" valueType="num">
                                      <p:cBhvr additive="base">
                                        <p:cTn id="1123" dur="3250"/>
                                        <p:tgtEl>
                                          <p:spTgt spid="315"/>
                                        </p:tgtEl>
                                        <p:attrNameLst>
                                          <p:attrName>ppt_y</p:attrName>
                                        </p:attrNameLst>
                                      </p:cBhvr>
                                      <p:tavLst>
                                        <p:tav tm="0">
                                          <p:val>
                                            <p:strVal val="ppt_y"/>
                                          </p:val>
                                        </p:tav>
                                        <p:tav tm="100000">
                                          <p:val>
                                            <p:strVal val="ppt_y"/>
                                          </p:val>
                                        </p:tav>
                                      </p:tavLst>
                                    </p:anim>
                                    <p:set>
                                      <p:cBhvr>
                                        <p:cTn id="1124" dur="1" fill="hold">
                                          <p:stCondLst>
                                            <p:cond delay="3249"/>
                                          </p:stCondLst>
                                        </p:cTn>
                                        <p:tgtEl>
                                          <p:spTgt spid="315"/>
                                        </p:tgtEl>
                                        <p:attrNameLst>
                                          <p:attrName>style.visibility</p:attrName>
                                        </p:attrNameLst>
                                      </p:cBhvr>
                                      <p:to>
                                        <p:strVal val="hidden"/>
                                      </p:to>
                                    </p:set>
                                  </p:childTnLst>
                                </p:cTn>
                              </p:par>
                              <p:par>
                                <p:cTn id="1125" presetID="2" presetClass="exit" presetSubtype="8" fill="hold" nodeType="withEffect">
                                  <p:stCondLst>
                                    <p:cond delay="0"/>
                                  </p:stCondLst>
                                  <p:childTnLst>
                                    <p:anim calcmode="lin" valueType="num">
                                      <p:cBhvr additive="base">
                                        <p:cTn id="1126" dur="3250"/>
                                        <p:tgtEl>
                                          <p:spTgt spid="316"/>
                                        </p:tgtEl>
                                        <p:attrNameLst>
                                          <p:attrName>ppt_x</p:attrName>
                                        </p:attrNameLst>
                                      </p:cBhvr>
                                      <p:tavLst>
                                        <p:tav tm="0">
                                          <p:val>
                                            <p:strVal val="ppt_x"/>
                                          </p:val>
                                        </p:tav>
                                        <p:tav tm="100000">
                                          <p:val>
                                            <p:strVal val="0-ppt_w/2"/>
                                          </p:val>
                                        </p:tav>
                                      </p:tavLst>
                                    </p:anim>
                                    <p:anim calcmode="lin" valueType="num">
                                      <p:cBhvr additive="base">
                                        <p:cTn id="1127" dur="3250"/>
                                        <p:tgtEl>
                                          <p:spTgt spid="316"/>
                                        </p:tgtEl>
                                        <p:attrNameLst>
                                          <p:attrName>ppt_y</p:attrName>
                                        </p:attrNameLst>
                                      </p:cBhvr>
                                      <p:tavLst>
                                        <p:tav tm="0">
                                          <p:val>
                                            <p:strVal val="ppt_y"/>
                                          </p:val>
                                        </p:tav>
                                        <p:tav tm="100000">
                                          <p:val>
                                            <p:strVal val="ppt_y"/>
                                          </p:val>
                                        </p:tav>
                                      </p:tavLst>
                                    </p:anim>
                                    <p:set>
                                      <p:cBhvr>
                                        <p:cTn id="1128" dur="1" fill="hold">
                                          <p:stCondLst>
                                            <p:cond delay="3249"/>
                                          </p:stCondLst>
                                        </p:cTn>
                                        <p:tgtEl>
                                          <p:spTgt spid="316"/>
                                        </p:tgtEl>
                                        <p:attrNameLst>
                                          <p:attrName>style.visibility</p:attrName>
                                        </p:attrNameLst>
                                      </p:cBhvr>
                                      <p:to>
                                        <p:strVal val="hidden"/>
                                      </p:to>
                                    </p:set>
                                  </p:childTnLst>
                                </p:cTn>
                              </p:par>
                              <p:par>
                                <p:cTn id="1129" presetID="2" presetClass="exit" presetSubtype="8" fill="hold" nodeType="withEffect">
                                  <p:stCondLst>
                                    <p:cond delay="0"/>
                                  </p:stCondLst>
                                  <p:childTnLst>
                                    <p:anim calcmode="lin" valueType="num">
                                      <p:cBhvr additive="base">
                                        <p:cTn id="1130" dur="3250"/>
                                        <p:tgtEl>
                                          <p:spTgt spid="317"/>
                                        </p:tgtEl>
                                        <p:attrNameLst>
                                          <p:attrName>ppt_x</p:attrName>
                                        </p:attrNameLst>
                                      </p:cBhvr>
                                      <p:tavLst>
                                        <p:tav tm="0">
                                          <p:val>
                                            <p:strVal val="ppt_x"/>
                                          </p:val>
                                        </p:tav>
                                        <p:tav tm="100000">
                                          <p:val>
                                            <p:strVal val="0-ppt_w/2"/>
                                          </p:val>
                                        </p:tav>
                                      </p:tavLst>
                                    </p:anim>
                                    <p:anim calcmode="lin" valueType="num">
                                      <p:cBhvr additive="base">
                                        <p:cTn id="1131" dur="3250"/>
                                        <p:tgtEl>
                                          <p:spTgt spid="317"/>
                                        </p:tgtEl>
                                        <p:attrNameLst>
                                          <p:attrName>ppt_y</p:attrName>
                                        </p:attrNameLst>
                                      </p:cBhvr>
                                      <p:tavLst>
                                        <p:tav tm="0">
                                          <p:val>
                                            <p:strVal val="ppt_y"/>
                                          </p:val>
                                        </p:tav>
                                        <p:tav tm="100000">
                                          <p:val>
                                            <p:strVal val="ppt_y"/>
                                          </p:val>
                                        </p:tav>
                                      </p:tavLst>
                                    </p:anim>
                                    <p:set>
                                      <p:cBhvr>
                                        <p:cTn id="1132" dur="1" fill="hold">
                                          <p:stCondLst>
                                            <p:cond delay="3249"/>
                                          </p:stCondLst>
                                        </p:cTn>
                                        <p:tgtEl>
                                          <p:spTgt spid="317"/>
                                        </p:tgtEl>
                                        <p:attrNameLst>
                                          <p:attrName>style.visibility</p:attrName>
                                        </p:attrNameLst>
                                      </p:cBhvr>
                                      <p:to>
                                        <p:strVal val="hidden"/>
                                      </p:to>
                                    </p:set>
                                  </p:childTnLst>
                                </p:cTn>
                              </p:par>
                              <p:par>
                                <p:cTn id="1133" presetID="2" presetClass="exit" presetSubtype="8" fill="hold" nodeType="withEffect">
                                  <p:stCondLst>
                                    <p:cond delay="0"/>
                                  </p:stCondLst>
                                  <p:childTnLst>
                                    <p:anim calcmode="lin" valueType="num">
                                      <p:cBhvr additive="base">
                                        <p:cTn id="1134" dur="3250"/>
                                        <p:tgtEl>
                                          <p:spTgt spid="318"/>
                                        </p:tgtEl>
                                        <p:attrNameLst>
                                          <p:attrName>ppt_x</p:attrName>
                                        </p:attrNameLst>
                                      </p:cBhvr>
                                      <p:tavLst>
                                        <p:tav tm="0">
                                          <p:val>
                                            <p:strVal val="ppt_x"/>
                                          </p:val>
                                        </p:tav>
                                        <p:tav tm="100000">
                                          <p:val>
                                            <p:strVal val="0-ppt_w/2"/>
                                          </p:val>
                                        </p:tav>
                                      </p:tavLst>
                                    </p:anim>
                                    <p:anim calcmode="lin" valueType="num">
                                      <p:cBhvr additive="base">
                                        <p:cTn id="1135" dur="3250"/>
                                        <p:tgtEl>
                                          <p:spTgt spid="318"/>
                                        </p:tgtEl>
                                        <p:attrNameLst>
                                          <p:attrName>ppt_y</p:attrName>
                                        </p:attrNameLst>
                                      </p:cBhvr>
                                      <p:tavLst>
                                        <p:tav tm="0">
                                          <p:val>
                                            <p:strVal val="ppt_y"/>
                                          </p:val>
                                        </p:tav>
                                        <p:tav tm="100000">
                                          <p:val>
                                            <p:strVal val="ppt_y"/>
                                          </p:val>
                                        </p:tav>
                                      </p:tavLst>
                                    </p:anim>
                                    <p:set>
                                      <p:cBhvr>
                                        <p:cTn id="1136" dur="1" fill="hold">
                                          <p:stCondLst>
                                            <p:cond delay="3249"/>
                                          </p:stCondLst>
                                        </p:cTn>
                                        <p:tgtEl>
                                          <p:spTgt spid="318"/>
                                        </p:tgtEl>
                                        <p:attrNameLst>
                                          <p:attrName>style.visibility</p:attrName>
                                        </p:attrNameLst>
                                      </p:cBhvr>
                                      <p:to>
                                        <p:strVal val="hidden"/>
                                      </p:to>
                                    </p:set>
                                  </p:childTnLst>
                                </p:cTn>
                              </p:par>
                              <p:par>
                                <p:cTn id="1137" presetID="2" presetClass="exit" presetSubtype="8" fill="hold" nodeType="withEffect">
                                  <p:stCondLst>
                                    <p:cond delay="0"/>
                                  </p:stCondLst>
                                  <p:childTnLst>
                                    <p:anim calcmode="lin" valueType="num">
                                      <p:cBhvr additive="base">
                                        <p:cTn id="1138" dur="3250"/>
                                        <p:tgtEl>
                                          <p:spTgt spid="319"/>
                                        </p:tgtEl>
                                        <p:attrNameLst>
                                          <p:attrName>ppt_x</p:attrName>
                                        </p:attrNameLst>
                                      </p:cBhvr>
                                      <p:tavLst>
                                        <p:tav tm="0">
                                          <p:val>
                                            <p:strVal val="ppt_x"/>
                                          </p:val>
                                        </p:tav>
                                        <p:tav tm="100000">
                                          <p:val>
                                            <p:strVal val="0-ppt_w/2"/>
                                          </p:val>
                                        </p:tav>
                                      </p:tavLst>
                                    </p:anim>
                                    <p:anim calcmode="lin" valueType="num">
                                      <p:cBhvr additive="base">
                                        <p:cTn id="1139" dur="3250"/>
                                        <p:tgtEl>
                                          <p:spTgt spid="319"/>
                                        </p:tgtEl>
                                        <p:attrNameLst>
                                          <p:attrName>ppt_y</p:attrName>
                                        </p:attrNameLst>
                                      </p:cBhvr>
                                      <p:tavLst>
                                        <p:tav tm="0">
                                          <p:val>
                                            <p:strVal val="ppt_y"/>
                                          </p:val>
                                        </p:tav>
                                        <p:tav tm="100000">
                                          <p:val>
                                            <p:strVal val="ppt_y"/>
                                          </p:val>
                                        </p:tav>
                                      </p:tavLst>
                                    </p:anim>
                                    <p:set>
                                      <p:cBhvr>
                                        <p:cTn id="1140" dur="1" fill="hold">
                                          <p:stCondLst>
                                            <p:cond delay="3249"/>
                                          </p:stCondLst>
                                        </p:cTn>
                                        <p:tgtEl>
                                          <p:spTgt spid="319"/>
                                        </p:tgtEl>
                                        <p:attrNameLst>
                                          <p:attrName>style.visibility</p:attrName>
                                        </p:attrNameLst>
                                      </p:cBhvr>
                                      <p:to>
                                        <p:strVal val="hidden"/>
                                      </p:to>
                                    </p:set>
                                  </p:childTnLst>
                                </p:cTn>
                              </p:par>
                              <p:par>
                                <p:cTn id="1141" presetID="2" presetClass="exit" presetSubtype="8" fill="hold" nodeType="withEffect">
                                  <p:stCondLst>
                                    <p:cond delay="0"/>
                                  </p:stCondLst>
                                  <p:childTnLst>
                                    <p:anim calcmode="lin" valueType="num">
                                      <p:cBhvr additive="base">
                                        <p:cTn id="1142" dur="3250"/>
                                        <p:tgtEl>
                                          <p:spTgt spid="320"/>
                                        </p:tgtEl>
                                        <p:attrNameLst>
                                          <p:attrName>ppt_x</p:attrName>
                                        </p:attrNameLst>
                                      </p:cBhvr>
                                      <p:tavLst>
                                        <p:tav tm="0">
                                          <p:val>
                                            <p:strVal val="ppt_x"/>
                                          </p:val>
                                        </p:tav>
                                        <p:tav tm="100000">
                                          <p:val>
                                            <p:strVal val="0-ppt_w/2"/>
                                          </p:val>
                                        </p:tav>
                                      </p:tavLst>
                                    </p:anim>
                                    <p:anim calcmode="lin" valueType="num">
                                      <p:cBhvr additive="base">
                                        <p:cTn id="1143" dur="3250"/>
                                        <p:tgtEl>
                                          <p:spTgt spid="320"/>
                                        </p:tgtEl>
                                        <p:attrNameLst>
                                          <p:attrName>ppt_y</p:attrName>
                                        </p:attrNameLst>
                                      </p:cBhvr>
                                      <p:tavLst>
                                        <p:tav tm="0">
                                          <p:val>
                                            <p:strVal val="ppt_y"/>
                                          </p:val>
                                        </p:tav>
                                        <p:tav tm="100000">
                                          <p:val>
                                            <p:strVal val="ppt_y"/>
                                          </p:val>
                                        </p:tav>
                                      </p:tavLst>
                                    </p:anim>
                                    <p:set>
                                      <p:cBhvr>
                                        <p:cTn id="1144" dur="1" fill="hold">
                                          <p:stCondLst>
                                            <p:cond delay="3249"/>
                                          </p:stCondLst>
                                        </p:cTn>
                                        <p:tgtEl>
                                          <p:spTgt spid="320"/>
                                        </p:tgtEl>
                                        <p:attrNameLst>
                                          <p:attrName>style.visibility</p:attrName>
                                        </p:attrNameLst>
                                      </p:cBhvr>
                                      <p:to>
                                        <p:strVal val="hidden"/>
                                      </p:to>
                                    </p:set>
                                  </p:childTnLst>
                                </p:cTn>
                              </p:par>
                              <p:par>
                                <p:cTn id="1145" presetID="2" presetClass="exit" presetSubtype="8" fill="hold" nodeType="withEffect">
                                  <p:stCondLst>
                                    <p:cond delay="0"/>
                                  </p:stCondLst>
                                  <p:childTnLst>
                                    <p:anim calcmode="lin" valueType="num">
                                      <p:cBhvr additive="base">
                                        <p:cTn id="1146" dur="3250"/>
                                        <p:tgtEl>
                                          <p:spTgt spid="321"/>
                                        </p:tgtEl>
                                        <p:attrNameLst>
                                          <p:attrName>ppt_x</p:attrName>
                                        </p:attrNameLst>
                                      </p:cBhvr>
                                      <p:tavLst>
                                        <p:tav tm="0">
                                          <p:val>
                                            <p:strVal val="ppt_x"/>
                                          </p:val>
                                        </p:tav>
                                        <p:tav tm="100000">
                                          <p:val>
                                            <p:strVal val="0-ppt_w/2"/>
                                          </p:val>
                                        </p:tav>
                                      </p:tavLst>
                                    </p:anim>
                                    <p:anim calcmode="lin" valueType="num">
                                      <p:cBhvr additive="base">
                                        <p:cTn id="1147" dur="3250"/>
                                        <p:tgtEl>
                                          <p:spTgt spid="321"/>
                                        </p:tgtEl>
                                        <p:attrNameLst>
                                          <p:attrName>ppt_y</p:attrName>
                                        </p:attrNameLst>
                                      </p:cBhvr>
                                      <p:tavLst>
                                        <p:tav tm="0">
                                          <p:val>
                                            <p:strVal val="ppt_y"/>
                                          </p:val>
                                        </p:tav>
                                        <p:tav tm="100000">
                                          <p:val>
                                            <p:strVal val="ppt_y"/>
                                          </p:val>
                                        </p:tav>
                                      </p:tavLst>
                                    </p:anim>
                                    <p:set>
                                      <p:cBhvr>
                                        <p:cTn id="1148" dur="1" fill="hold">
                                          <p:stCondLst>
                                            <p:cond delay="3249"/>
                                          </p:stCondLst>
                                        </p:cTn>
                                        <p:tgtEl>
                                          <p:spTgt spid="321"/>
                                        </p:tgtEl>
                                        <p:attrNameLst>
                                          <p:attrName>style.visibility</p:attrName>
                                        </p:attrNameLst>
                                      </p:cBhvr>
                                      <p:to>
                                        <p:strVal val="hidden"/>
                                      </p:to>
                                    </p:set>
                                  </p:childTnLst>
                                </p:cTn>
                              </p:par>
                              <p:par>
                                <p:cTn id="1149" presetID="2" presetClass="exit" presetSubtype="8" fill="hold" nodeType="withEffect">
                                  <p:stCondLst>
                                    <p:cond delay="0"/>
                                  </p:stCondLst>
                                  <p:childTnLst>
                                    <p:anim calcmode="lin" valueType="num">
                                      <p:cBhvr additive="base">
                                        <p:cTn id="1150" dur="3250"/>
                                        <p:tgtEl>
                                          <p:spTgt spid="322"/>
                                        </p:tgtEl>
                                        <p:attrNameLst>
                                          <p:attrName>ppt_x</p:attrName>
                                        </p:attrNameLst>
                                      </p:cBhvr>
                                      <p:tavLst>
                                        <p:tav tm="0">
                                          <p:val>
                                            <p:strVal val="ppt_x"/>
                                          </p:val>
                                        </p:tav>
                                        <p:tav tm="100000">
                                          <p:val>
                                            <p:strVal val="0-ppt_w/2"/>
                                          </p:val>
                                        </p:tav>
                                      </p:tavLst>
                                    </p:anim>
                                    <p:anim calcmode="lin" valueType="num">
                                      <p:cBhvr additive="base">
                                        <p:cTn id="1151" dur="3250"/>
                                        <p:tgtEl>
                                          <p:spTgt spid="322"/>
                                        </p:tgtEl>
                                        <p:attrNameLst>
                                          <p:attrName>ppt_y</p:attrName>
                                        </p:attrNameLst>
                                      </p:cBhvr>
                                      <p:tavLst>
                                        <p:tav tm="0">
                                          <p:val>
                                            <p:strVal val="ppt_y"/>
                                          </p:val>
                                        </p:tav>
                                        <p:tav tm="100000">
                                          <p:val>
                                            <p:strVal val="ppt_y"/>
                                          </p:val>
                                        </p:tav>
                                      </p:tavLst>
                                    </p:anim>
                                    <p:set>
                                      <p:cBhvr>
                                        <p:cTn id="1152" dur="1" fill="hold">
                                          <p:stCondLst>
                                            <p:cond delay="3249"/>
                                          </p:stCondLst>
                                        </p:cTn>
                                        <p:tgtEl>
                                          <p:spTgt spid="322"/>
                                        </p:tgtEl>
                                        <p:attrNameLst>
                                          <p:attrName>style.visibility</p:attrName>
                                        </p:attrNameLst>
                                      </p:cBhvr>
                                      <p:to>
                                        <p:strVal val="hidden"/>
                                      </p:to>
                                    </p:set>
                                  </p:childTnLst>
                                </p:cTn>
                              </p:par>
                              <p:par>
                                <p:cTn id="1153" presetID="2" presetClass="exit" presetSubtype="8" fill="hold" nodeType="withEffect">
                                  <p:stCondLst>
                                    <p:cond delay="0"/>
                                  </p:stCondLst>
                                  <p:childTnLst>
                                    <p:anim calcmode="lin" valueType="num">
                                      <p:cBhvr additive="base">
                                        <p:cTn id="1154" dur="3250"/>
                                        <p:tgtEl>
                                          <p:spTgt spid="323"/>
                                        </p:tgtEl>
                                        <p:attrNameLst>
                                          <p:attrName>ppt_x</p:attrName>
                                        </p:attrNameLst>
                                      </p:cBhvr>
                                      <p:tavLst>
                                        <p:tav tm="0">
                                          <p:val>
                                            <p:strVal val="ppt_x"/>
                                          </p:val>
                                        </p:tav>
                                        <p:tav tm="100000">
                                          <p:val>
                                            <p:strVal val="0-ppt_w/2"/>
                                          </p:val>
                                        </p:tav>
                                      </p:tavLst>
                                    </p:anim>
                                    <p:anim calcmode="lin" valueType="num">
                                      <p:cBhvr additive="base">
                                        <p:cTn id="1155" dur="3250"/>
                                        <p:tgtEl>
                                          <p:spTgt spid="323"/>
                                        </p:tgtEl>
                                        <p:attrNameLst>
                                          <p:attrName>ppt_y</p:attrName>
                                        </p:attrNameLst>
                                      </p:cBhvr>
                                      <p:tavLst>
                                        <p:tav tm="0">
                                          <p:val>
                                            <p:strVal val="ppt_y"/>
                                          </p:val>
                                        </p:tav>
                                        <p:tav tm="100000">
                                          <p:val>
                                            <p:strVal val="ppt_y"/>
                                          </p:val>
                                        </p:tav>
                                      </p:tavLst>
                                    </p:anim>
                                    <p:set>
                                      <p:cBhvr>
                                        <p:cTn id="1156" dur="1" fill="hold">
                                          <p:stCondLst>
                                            <p:cond delay="3249"/>
                                          </p:stCondLst>
                                        </p:cTn>
                                        <p:tgtEl>
                                          <p:spTgt spid="323"/>
                                        </p:tgtEl>
                                        <p:attrNameLst>
                                          <p:attrName>style.visibility</p:attrName>
                                        </p:attrNameLst>
                                      </p:cBhvr>
                                      <p:to>
                                        <p:strVal val="hidden"/>
                                      </p:to>
                                    </p:set>
                                  </p:childTnLst>
                                </p:cTn>
                              </p:par>
                              <p:par>
                                <p:cTn id="1157" presetID="2" presetClass="exit" presetSubtype="8" fill="hold" nodeType="withEffect">
                                  <p:stCondLst>
                                    <p:cond delay="0"/>
                                  </p:stCondLst>
                                  <p:childTnLst>
                                    <p:anim calcmode="lin" valueType="num">
                                      <p:cBhvr additive="base">
                                        <p:cTn id="1158" dur="3250"/>
                                        <p:tgtEl>
                                          <p:spTgt spid="324"/>
                                        </p:tgtEl>
                                        <p:attrNameLst>
                                          <p:attrName>ppt_x</p:attrName>
                                        </p:attrNameLst>
                                      </p:cBhvr>
                                      <p:tavLst>
                                        <p:tav tm="0">
                                          <p:val>
                                            <p:strVal val="ppt_x"/>
                                          </p:val>
                                        </p:tav>
                                        <p:tav tm="100000">
                                          <p:val>
                                            <p:strVal val="0-ppt_w/2"/>
                                          </p:val>
                                        </p:tav>
                                      </p:tavLst>
                                    </p:anim>
                                    <p:anim calcmode="lin" valueType="num">
                                      <p:cBhvr additive="base">
                                        <p:cTn id="1159" dur="3250"/>
                                        <p:tgtEl>
                                          <p:spTgt spid="324"/>
                                        </p:tgtEl>
                                        <p:attrNameLst>
                                          <p:attrName>ppt_y</p:attrName>
                                        </p:attrNameLst>
                                      </p:cBhvr>
                                      <p:tavLst>
                                        <p:tav tm="0">
                                          <p:val>
                                            <p:strVal val="ppt_y"/>
                                          </p:val>
                                        </p:tav>
                                        <p:tav tm="100000">
                                          <p:val>
                                            <p:strVal val="ppt_y"/>
                                          </p:val>
                                        </p:tav>
                                      </p:tavLst>
                                    </p:anim>
                                    <p:set>
                                      <p:cBhvr>
                                        <p:cTn id="1160" dur="1" fill="hold">
                                          <p:stCondLst>
                                            <p:cond delay="3249"/>
                                          </p:stCondLst>
                                        </p:cTn>
                                        <p:tgtEl>
                                          <p:spTgt spid="324"/>
                                        </p:tgtEl>
                                        <p:attrNameLst>
                                          <p:attrName>style.visibility</p:attrName>
                                        </p:attrNameLst>
                                      </p:cBhvr>
                                      <p:to>
                                        <p:strVal val="hidden"/>
                                      </p:to>
                                    </p:set>
                                  </p:childTnLst>
                                </p:cTn>
                              </p:par>
                              <p:par>
                                <p:cTn id="1161" presetID="2" presetClass="exit" presetSubtype="8" fill="hold" nodeType="withEffect">
                                  <p:stCondLst>
                                    <p:cond delay="0"/>
                                  </p:stCondLst>
                                  <p:childTnLst>
                                    <p:anim calcmode="lin" valueType="num">
                                      <p:cBhvr additive="base">
                                        <p:cTn id="1162" dur="3250"/>
                                        <p:tgtEl>
                                          <p:spTgt spid="325"/>
                                        </p:tgtEl>
                                        <p:attrNameLst>
                                          <p:attrName>ppt_x</p:attrName>
                                        </p:attrNameLst>
                                      </p:cBhvr>
                                      <p:tavLst>
                                        <p:tav tm="0">
                                          <p:val>
                                            <p:strVal val="ppt_x"/>
                                          </p:val>
                                        </p:tav>
                                        <p:tav tm="100000">
                                          <p:val>
                                            <p:strVal val="0-ppt_w/2"/>
                                          </p:val>
                                        </p:tav>
                                      </p:tavLst>
                                    </p:anim>
                                    <p:anim calcmode="lin" valueType="num">
                                      <p:cBhvr additive="base">
                                        <p:cTn id="1163" dur="3250"/>
                                        <p:tgtEl>
                                          <p:spTgt spid="325"/>
                                        </p:tgtEl>
                                        <p:attrNameLst>
                                          <p:attrName>ppt_y</p:attrName>
                                        </p:attrNameLst>
                                      </p:cBhvr>
                                      <p:tavLst>
                                        <p:tav tm="0">
                                          <p:val>
                                            <p:strVal val="ppt_y"/>
                                          </p:val>
                                        </p:tav>
                                        <p:tav tm="100000">
                                          <p:val>
                                            <p:strVal val="ppt_y"/>
                                          </p:val>
                                        </p:tav>
                                      </p:tavLst>
                                    </p:anim>
                                    <p:set>
                                      <p:cBhvr>
                                        <p:cTn id="1164" dur="1" fill="hold">
                                          <p:stCondLst>
                                            <p:cond delay="3249"/>
                                          </p:stCondLst>
                                        </p:cTn>
                                        <p:tgtEl>
                                          <p:spTgt spid="325"/>
                                        </p:tgtEl>
                                        <p:attrNameLst>
                                          <p:attrName>style.visibility</p:attrName>
                                        </p:attrNameLst>
                                      </p:cBhvr>
                                      <p:to>
                                        <p:strVal val="hidden"/>
                                      </p:to>
                                    </p:set>
                                  </p:childTnLst>
                                </p:cTn>
                              </p:par>
                              <p:par>
                                <p:cTn id="1165" presetID="2" presetClass="exit" presetSubtype="8" fill="hold" nodeType="withEffect">
                                  <p:stCondLst>
                                    <p:cond delay="0"/>
                                  </p:stCondLst>
                                  <p:childTnLst>
                                    <p:anim calcmode="lin" valueType="num">
                                      <p:cBhvr additive="base">
                                        <p:cTn id="1166" dur="3250"/>
                                        <p:tgtEl>
                                          <p:spTgt spid="326"/>
                                        </p:tgtEl>
                                        <p:attrNameLst>
                                          <p:attrName>ppt_x</p:attrName>
                                        </p:attrNameLst>
                                      </p:cBhvr>
                                      <p:tavLst>
                                        <p:tav tm="0">
                                          <p:val>
                                            <p:strVal val="ppt_x"/>
                                          </p:val>
                                        </p:tav>
                                        <p:tav tm="100000">
                                          <p:val>
                                            <p:strVal val="0-ppt_w/2"/>
                                          </p:val>
                                        </p:tav>
                                      </p:tavLst>
                                    </p:anim>
                                    <p:anim calcmode="lin" valueType="num">
                                      <p:cBhvr additive="base">
                                        <p:cTn id="1167" dur="3250"/>
                                        <p:tgtEl>
                                          <p:spTgt spid="326"/>
                                        </p:tgtEl>
                                        <p:attrNameLst>
                                          <p:attrName>ppt_y</p:attrName>
                                        </p:attrNameLst>
                                      </p:cBhvr>
                                      <p:tavLst>
                                        <p:tav tm="0">
                                          <p:val>
                                            <p:strVal val="ppt_y"/>
                                          </p:val>
                                        </p:tav>
                                        <p:tav tm="100000">
                                          <p:val>
                                            <p:strVal val="ppt_y"/>
                                          </p:val>
                                        </p:tav>
                                      </p:tavLst>
                                    </p:anim>
                                    <p:set>
                                      <p:cBhvr>
                                        <p:cTn id="1168" dur="1" fill="hold">
                                          <p:stCondLst>
                                            <p:cond delay="3249"/>
                                          </p:stCondLst>
                                        </p:cTn>
                                        <p:tgtEl>
                                          <p:spTgt spid="326"/>
                                        </p:tgtEl>
                                        <p:attrNameLst>
                                          <p:attrName>style.visibility</p:attrName>
                                        </p:attrNameLst>
                                      </p:cBhvr>
                                      <p:to>
                                        <p:strVal val="hidden"/>
                                      </p:to>
                                    </p:set>
                                  </p:childTnLst>
                                </p:cTn>
                              </p:par>
                              <p:par>
                                <p:cTn id="1169" presetID="2" presetClass="exit" presetSubtype="8" fill="hold" nodeType="withEffect">
                                  <p:stCondLst>
                                    <p:cond delay="0"/>
                                  </p:stCondLst>
                                  <p:childTnLst>
                                    <p:anim calcmode="lin" valueType="num">
                                      <p:cBhvr additive="base">
                                        <p:cTn id="1170" dur="3250"/>
                                        <p:tgtEl>
                                          <p:spTgt spid="327"/>
                                        </p:tgtEl>
                                        <p:attrNameLst>
                                          <p:attrName>ppt_x</p:attrName>
                                        </p:attrNameLst>
                                      </p:cBhvr>
                                      <p:tavLst>
                                        <p:tav tm="0">
                                          <p:val>
                                            <p:strVal val="ppt_x"/>
                                          </p:val>
                                        </p:tav>
                                        <p:tav tm="100000">
                                          <p:val>
                                            <p:strVal val="0-ppt_w/2"/>
                                          </p:val>
                                        </p:tav>
                                      </p:tavLst>
                                    </p:anim>
                                    <p:anim calcmode="lin" valueType="num">
                                      <p:cBhvr additive="base">
                                        <p:cTn id="1171" dur="3250"/>
                                        <p:tgtEl>
                                          <p:spTgt spid="327"/>
                                        </p:tgtEl>
                                        <p:attrNameLst>
                                          <p:attrName>ppt_y</p:attrName>
                                        </p:attrNameLst>
                                      </p:cBhvr>
                                      <p:tavLst>
                                        <p:tav tm="0">
                                          <p:val>
                                            <p:strVal val="ppt_y"/>
                                          </p:val>
                                        </p:tav>
                                        <p:tav tm="100000">
                                          <p:val>
                                            <p:strVal val="ppt_y"/>
                                          </p:val>
                                        </p:tav>
                                      </p:tavLst>
                                    </p:anim>
                                    <p:set>
                                      <p:cBhvr>
                                        <p:cTn id="1172" dur="1" fill="hold">
                                          <p:stCondLst>
                                            <p:cond delay="3249"/>
                                          </p:stCondLst>
                                        </p:cTn>
                                        <p:tgtEl>
                                          <p:spTgt spid="327"/>
                                        </p:tgtEl>
                                        <p:attrNameLst>
                                          <p:attrName>style.visibility</p:attrName>
                                        </p:attrNameLst>
                                      </p:cBhvr>
                                      <p:to>
                                        <p:strVal val="hidden"/>
                                      </p:to>
                                    </p:set>
                                  </p:childTnLst>
                                </p:cTn>
                              </p:par>
                              <p:par>
                                <p:cTn id="1173" presetID="2" presetClass="exit" presetSubtype="8" fill="hold" nodeType="withEffect">
                                  <p:stCondLst>
                                    <p:cond delay="0"/>
                                  </p:stCondLst>
                                  <p:childTnLst>
                                    <p:anim calcmode="lin" valueType="num">
                                      <p:cBhvr additive="base">
                                        <p:cTn id="1174" dur="3250"/>
                                        <p:tgtEl>
                                          <p:spTgt spid="328"/>
                                        </p:tgtEl>
                                        <p:attrNameLst>
                                          <p:attrName>ppt_x</p:attrName>
                                        </p:attrNameLst>
                                      </p:cBhvr>
                                      <p:tavLst>
                                        <p:tav tm="0">
                                          <p:val>
                                            <p:strVal val="ppt_x"/>
                                          </p:val>
                                        </p:tav>
                                        <p:tav tm="100000">
                                          <p:val>
                                            <p:strVal val="0-ppt_w/2"/>
                                          </p:val>
                                        </p:tav>
                                      </p:tavLst>
                                    </p:anim>
                                    <p:anim calcmode="lin" valueType="num">
                                      <p:cBhvr additive="base">
                                        <p:cTn id="1175" dur="3250"/>
                                        <p:tgtEl>
                                          <p:spTgt spid="328"/>
                                        </p:tgtEl>
                                        <p:attrNameLst>
                                          <p:attrName>ppt_y</p:attrName>
                                        </p:attrNameLst>
                                      </p:cBhvr>
                                      <p:tavLst>
                                        <p:tav tm="0">
                                          <p:val>
                                            <p:strVal val="ppt_y"/>
                                          </p:val>
                                        </p:tav>
                                        <p:tav tm="100000">
                                          <p:val>
                                            <p:strVal val="ppt_y"/>
                                          </p:val>
                                        </p:tav>
                                      </p:tavLst>
                                    </p:anim>
                                    <p:set>
                                      <p:cBhvr>
                                        <p:cTn id="1176" dur="1" fill="hold">
                                          <p:stCondLst>
                                            <p:cond delay="3249"/>
                                          </p:stCondLst>
                                        </p:cTn>
                                        <p:tgtEl>
                                          <p:spTgt spid="328"/>
                                        </p:tgtEl>
                                        <p:attrNameLst>
                                          <p:attrName>style.visibility</p:attrName>
                                        </p:attrNameLst>
                                      </p:cBhvr>
                                      <p:to>
                                        <p:strVal val="hidden"/>
                                      </p:to>
                                    </p:set>
                                  </p:childTnLst>
                                </p:cTn>
                              </p:par>
                              <p:par>
                                <p:cTn id="1177" presetID="2" presetClass="exit" presetSubtype="8" fill="hold" nodeType="withEffect">
                                  <p:stCondLst>
                                    <p:cond delay="0"/>
                                  </p:stCondLst>
                                  <p:childTnLst>
                                    <p:anim calcmode="lin" valueType="num">
                                      <p:cBhvr additive="base">
                                        <p:cTn id="1178" dur="3250"/>
                                        <p:tgtEl>
                                          <p:spTgt spid="329"/>
                                        </p:tgtEl>
                                        <p:attrNameLst>
                                          <p:attrName>ppt_x</p:attrName>
                                        </p:attrNameLst>
                                      </p:cBhvr>
                                      <p:tavLst>
                                        <p:tav tm="0">
                                          <p:val>
                                            <p:strVal val="ppt_x"/>
                                          </p:val>
                                        </p:tav>
                                        <p:tav tm="100000">
                                          <p:val>
                                            <p:strVal val="0-ppt_w/2"/>
                                          </p:val>
                                        </p:tav>
                                      </p:tavLst>
                                    </p:anim>
                                    <p:anim calcmode="lin" valueType="num">
                                      <p:cBhvr additive="base">
                                        <p:cTn id="1179" dur="3250"/>
                                        <p:tgtEl>
                                          <p:spTgt spid="329"/>
                                        </p:tgtEl>
                                        <p:attrNameLst>
                                          <p:attrName>ppt_y</p:attrName>
                                        </p:attrNameLst>
                                      </p:cBhvr>
                                      <p:tavLst>
                                        <p:tav tm="0">
                                          <p:val>
                                            <p:strVal val="ppt_y"/>
                                          </p:val>
                                        </p:tav>
                                        <p:tav tm="100000">
                                          <p:val>
                                            <p:strVal val="ppt_y"/>
                                          </p:val>
                                        </p:tav>
                                      </p:tavLst>
                                    </p:anim>
                                    <p:set>
                                      <p:cBhvr>
                                        <p:cTn id="1180" dur="1" fill="hold">
                                          <p:stCondLst>
                                            <p:cond delay="3249"/>
                                          </p:stCondLst>
                                        </p:cTn>
                                        <p:tgtEl>
                                          <p:spTgt spid="329"/>
                                        </p:tgtEl>
                                        <p:attrNameLst>
                                          <p:attrName>style.visibility</p:attrName>
                                        </p:attrNameLst>
                                      </p:cBhvr>
                                      <p:to>
                                        <p:strVal val="hidden"/>
                                      </p:to>
                                    </p:set>
                                  </p:childTnLst>
                                </p:cTn>
                              </p:par>
                              <p:par>
                                <p:cTn id="1181" presetID="2" presetClass="exit" presetSubtype="8" fill="hold" nodeType="withEffect">
                                  <p:stCondLst>
                                    <p:cond delay="0"/>
                                  </p:stCondLst>
                                  <p:childTnLst>
                                    <p:anim calcmode="lin" valueType="num">
                                      <p:cBhvr additive="base">
                                        <p:cTn id="1182" dur="3250"/>
                                        <p:tgtEl>
                                          <p:spTgt spid="330"/>
                                        </p:tgtEl>
                                        <p:attrNameLst>
                                          <p:attrName>ppt_x</p:attrName>
                                        </p:attrNameLst>
                                      </p:cBhvr>
                                      <p:tavLst>
                                        <p:tav tm="0">
                                          <p:val>
                                            <p:strVal val="ppt_x"/>
                                          </p:val>
                                        </p:tav>
                                        <p:tav tm="100000">
                                          <p:val>
                                            <p:strVal val="0-ppt_w/2"/>
                                          </p:val>
                                        </p:tav>
                                      </p:tavLst>
                                    </p:anim>
                                    <p:anim calcmode="lin" valueType="num">
                                      <p:cBhvr additive="base">
                                        <p:cTn id="1183" dur="3250"/>
                                        <p:tgtEl>
                                          <p:spTgt spid="330"/>
                                        </p:tgtEl>
                                        <p:attrNameLst>
                                          <p:attrName>ppt_y</p:attrName>
                                        </p:attrNameLst>
                                      </p:cBhvr>
                                      <p:tavLst>
                                        <p:tav tm="0">
                                          <p:val>
                                            <p:strVal val="ppt_y"/>
                                          </p:val>
                                        </p:tav>
                                        <p:tav tm="100000">
                                          <p:val>
                                            <p:strVal val="ppt_y"/>
                                          </p:val>
                                        </p:tav>
                                      </p:tavLst>
                                    </p:anim>
                                    <p:set>
                                      <p:cBhvr>
                                        <p:cTn id="1184" dur="1" fill="hold">
                                          <p:stCondLst>
                                            <p:cond delay="3249"/>
                                          </p:stCondLst>
                                        </p:cTn>
                                        <p:tgtEl>
                                          <p:spTgt spid="330"/>
                                        </p:tgtEl>
                                        <p:attrNameLst>
                                          <p:attrName>style.visibility</p:attrName>
                                        </p:attrNameLst>
                                      </p:cBhvr>
                                      <p:to>
                                        <p:strVal val="hidden"/>
                                      </p:to>
                                    </p:set>
                                  </p:childTnLst>
                                </p:cTn>
                              </p:par>
                              <p:par>
                                <p:cTn id="1185" presetID="2" presetClass="exit" presetSubtype="8" fill="hold" nodeType="withEffect">
                                  <p:stCondLst>
                                    <p:cond delay="0"/>
                                  </p:stCondLst>
                                  <p:childTnLst>
                                    <p:anim calcmode="lin" valueType="num">
                                      <p:cBhvr additive="base">
                                        <p:cTn id="1186" dur="3250"/>
                                        <p:tgtEl>
                                          <p:spTgt spid="331"/>
                                        </p:tgtEl>
                                        <p:attrNameLst>
                                          <p:attrName>ppt_x</p:attrName>
                                        </p:attrNameLst>
                                      </p:cBhvr>
                                      <p:tavLst>
                                        <p:tav tm="0">
                                          <p:val>
                                            <p:strVal val="ppt_x"/>
                                          </p:val>
                                        </p:tav>
                                        <p:tav tm="100000">
                                          <p:val>
                                            <p:strVal val="0-ppt_w/2"/>
                                          </p:val>
                                        </p:tav>
                                      </p:tavLst>
                                    </p:anim>
                                    <p:anim calcmode="lin" valueType="num">
                                      <p:cBhvr additive="base">
                                        <p:cTn id="1187" dur="3250"/>
                                        <p:tgtEl>
                                          <p:spTgt spid="331"/>
                                        </p:tgtEl>
                                        <p:attrNameLst>
                                          <p:attrName>ppt_y</p:attrName>
                                        </p:attrNameLst>
                                      </p:cBhvr>
                                      <p:tavLst>
                                        <p:tav tm="0">
                                          <p:val>
                                            <p:strVal val="ppt_y"/>
                                          </p:val>
                                        </p:tav>
                                        <p:tav tm="100000">
                                          <p:val>
                                            <p:strVal val="ppt_y"/>
                                          </p:val>
                                        </p:tav>
                                      </p:tavLst>
                                    </p:anim>
                                    <p:set>
                                      <p:cBhvr>
                                        <p:cTn id="1188" dur="1" fill="hold">
                                          <p:stCondLst>
                                            <p:cond delay="3249"/>
                                          </p:stCondLst>
                                        </p:cTn>
                                        <p:tgtEl>
                                          <p:spTgt spid="331"/>
                                        </p:tgtEl>
                                        <p:attrNameLst>
                                          <p:attrName>style.visibility</p:attrName>
                                        </p:attrNameLst>
                                      </p:cBhvr>
                                      <p:to>
                                        <p:strVal val="hidden"/>
                                      </p:to>
                                    </p:set>
                                  </p:childTnLst>
                                </p:cTn>
                              </p:par>
                              <p:par>
                                <p:cTn id="1189" presetID="2" presetClass="exit" presetSubtype="8" fill="hold" nodeType="withEffect">
                                  <p:stCondLst>
                                    <p:cond delay="0"/>
                                  </p:stCondLst>
                                  <p:childTnLst>
                                    <p:anim calcmode="lin" valueType="num">
                                      <p:cBhvr additive="base">
                                        <p:cTn id="1190" dur="3250"/>
                                        <p:tgtEl>
                                          <p:spTgt spid="332"/>
                                        </p:tgtEl>
                                        <p:attrNameLst>
                                          <p:attrName>ppt_x</p:attrName>
                                        </p:attrNameLst>
                                      </p:cBhvr>
                                      <p:tavLst>
                                        <p:tav tm="0">
                                          <p:val>
                                            <p:strVal val="ppt_x"/>
                                          </p:val>
                                        </p:tav>
                                        <p:tav tm="100000">
                                          <p:val>
                                            <p:strVal val="0-ppt_w/2"/>
                                          </p:val>
                                        </p:tav>
                                      </p:tavLst>
                                    </p:anim>
                                    <p:anim calcmode="lin" valueType="num">
                                      <p:cBhvr additive="base">
                                        <p:cTn id="1191" dur="3250"/>
                                        <p:tgtEl>
                                          <p:spTgt spid="332"/>
                                        </p:tgtEl>
                                        <p:attrNameLst>
                                          <p:attrName>ppt_y</p:attrName>
                                        </p:attrNameLst>
                                      </p:cBhvr>
                                      <p:tavLst>
                                        <p:tav tm="0">
                                          <p:val>
                                            <p:strVal val="ppt_y"/>
                                          </p:val>
                                        </p:tav>
                                        <p:tav tm="100000">
                                          <p:val>
                                            <p:strVal val="ppt_y"/>
                                          </p:val>
                                        </p:tav>
                                      </p:tavLst>
                                    </p:anim>
                                    <p:set>
                                      <p:cBhvr>
                                        <p:cTn id="1192" dur="1" fill="hold">
                                          <p:stCondLst>
                                            <p:cond delay="3249"/>
                                          </p:stCondLst>
                                        </p:cTn>
                                        <p:tgtEl>
                                          <p:spTgt spid="332"/>
                                        </p:tgtEl>
                                        <p:attrNameLst>
                                          <p:attrName>style.visibility</p:attrName>
                                        </p:attrNameLst>
                                      </p:cBhvr>
                                      <p:to>
                                        <p:strVal val="hidden"/>
                                      </p:to>
                                    </p:set>
                                  </p:childTnLst>
                                </p:cTn>
                              </p:par>
                              <p:par>
                                <p:cTn id="1193" presetID="2" presetClass="exit" presetSubtype="8" fill="hold" nodeType="withEffect">
                                  <p:stCondLst>
                                    <p:cond delay="0"/>
                                  </p:stCondLst>
                                  <p:childTnLst>
                                    <p:anim calcmode="lin" valueType="num">
                                      <p:cBhvr additive="base">
                                        <p:cTn id="1194" dur="3250"/>
                                        <p:tgtEl>
                                          <p:spTgt spid="333"/>
                                        </p:tgtEl>
                                        <p:attrNameLst>
                                          <p:attrName>ppt_x</p:attrName>
                                        </p:attrNameLst>
                                      </p:cBhvr>
                                      <p:tavLst>
                                        <p:tav tm="0">
                                          <p:val>
                                            <p:strVal val="ppt_x"/>
                                          </p:val>
                                        </p:tav>
                                        <p:tav tm="100000">
                                          <p:val>
                                            <p:strVal val="0-ppt_w/2"/>
                                          </p:val>
                                        </p:tav>
                                      </p:tavLst>
                                    </p:anim>
                                    <p:anim calcmode="lin" valueType="num">
                                      <p:cBhvr additive="base">
                                        <p:cTn id="1195" dur="3250"/>
                                        <p:tgtEl>
                                          <p:spTgt spid="333"/>
                                        </p:tgtEl>
                                        <p:attrNameLst>
                                          <p:attrName>ppt_y</p:attrName>
                                        </p:attrNameLst>
                                      </p:cBhvr>
                                      <p:tavLst>
                                        <p:tav tm="0">
                                          <p:val>
                                            <p:strVal val="ppt_y"/>
                                          </p:val>
                                        </p:tav>
                                        <p:tav tm="100000">
                                          <p:val>
                                            <p:strVal val="ppt_y"/>
                                          </p:val>
                                        </p:tav>
                                      </p:tavLst>
                                    </p:anim>
                                    <p:set>
                                      <p:cBhvr>
                                        <p:cTn id="1196" dur="1" fill="hold">
                                          <p:stCondLst>
                                            <p:cond delay="3249"/>
                                          </p:stCondLst>
                                        </p:cTn>
                                        <p:tgtEl>
                                          <p:spTgt spid="333"/>
                                        </p:tgtEl>
                                        <p:attrNameLst>
                                          <p:attrName>style.visibility</p:attrName>
                                        </p:attrNameLst>
                                      </p:cBhvr>
                                      <p:to>
                                        <p:strVal val="hidden"/>
                                      </p:to>
                                    </p:set>
                                  </p:childTnLst>
                                </p:cTn>
                              </p:par>
                              <p:par>
                                <p:cTn id="1197" presetID="2" presetClass="exit" presetSubtype="8" fill="hold" nodeType="withEffect">
                                  <p:stCondLst>
                                    <p:cond delay="0"/>
                                  </p:stCondLst>
                                  <p:childTnLst>
                                    <p:anim calcmode="lin" valueType="num">
                                      <p:cBhvr additive="base">
                                        <p:cTn id="1198" dur="3250"/>
                                        <p:tgtEl>
                                          <p:spTgt spid="334"/>
                                        </p:tgtEl>
                                        <p:attrNameLst>
                                          <p:attrName>ppt_x</p:attrName>
                                        </p:attrNameLst>
                                      </p:cBhvr>
                                      <p:tavLst>
                                        <p:tav tm="0">
                                          <p:val>
                                            <p:strVal val="ppt_x"/>
                                          </p:val>
                                        </p:tav>
                                        <p:tav tm="100000">
                                          <p:val>
                                            <p:strVal val="0-ppt_w/2"/>
                                          </p:val>
                                        </p:tav>
                                      </p:tavLst>
                                    </p:anim>
                                    <p:anim calcmode="lin" valueType="num">
                                      <p:cBhvr additive="base">
                                        <p:cTn id="1199" dur="3250"/>
                                        <p:tgtEl>
                                          <p:spTgt spid="334"/>
                                        </p:tgtEl>
                                        <p:attrNameLst>
                                          <p:attrName>ppt_y</p:attrName>
                                        </p:attrNameLst>
                                      </p:cBhvr>
                                      <p:tavLst>
                                        <p:tav tm="0">
                                          <p:val>
                                            <p:strVal val="ppt_y"/>
                                          </p:val>
                                        </p:tav>
                                        <p:tav tm="100000">
                                          <p:val>
                                            <p:strVal val="ppt_y"/>
                                          </p:val>
                                        </p:tav>
                                      </p:tavLst>
                                    </p:anim>
                                    <p:set>
                                      <p:cBhvr>
                                        <p:cTn id="1200" dur="1" fill="hold">
                                          <p:stCondLst>
                                            <p:cond delay="3249"/>
                                          </p:stCondLst>
                                        </p:cTn>
                                        <p:tgtEl>
                                          <p:spTgt spid="334"/>
                                        </p:tgtEl>
                                        <p:attrNameLst>
                                          <p:attrName>style.visibility</p:attrName>
                                        </p:attrNameLst>
                                      </p:cBhvr>
                                      <p:to>
                                        <p:strVal val="hidden"/>
                                      </p:to>
                                    </p:set>
                                  </p:childTnLst>
                                </p:cTn>
                              </p:par>
                              <p:par>
                                <p:cTn id="1201" presetID="2" presetClass="exit" presetSubtype="8" fill="hold" nodeType="withEffect">
                                  <p:stCondLst>
                                    <p:cond delay="0"/>
                                  </p:stCondLst>
                                  <p:childTnLst>
                                    <p:anim calcmode="lin" valueType="num">
                                      <p:cBhvr additive="base">
                                        <p:cTn id="1202" dur="3250"/>
                                        <p:tgtEl>
                                          <p:spTgt spid="335"/>
                                        </p:tgtEl>
                                        <p:attrNameLst>
                                          <p:attrName>ppt_x</p:attrName>
                                        </p:attrNameLst>
                                      </p:cBhvr>
                                      <p:tavLst>
                                        <p:tav tm="0">
                                          <p:val>
                                            <p:strVal val="ppt_x"/>
                                          </p:val>
                                        </p:tav>
                                        <p:tav tm="100000">
                                          <p:val>
                                            <p:strVal val="0-ppt_w/2"/>
                                          </p:val>
                                        </p:tav>
                                      </p:tavLst>
                                    </p:anim>
                                    <p:anim calcmode="lin" valueType="num">
                                      <p:cBhvr additive="base">
                                        <p:cTn id="1203" dur="3250"/>
                                        <p:tgtEl>
                                          <p:spTgt spid="335"/>
                                        </p:tgtEl>
                                        <p:attrNameLst>
                                          <p:attrName>ppt_y</p:attrName>
                                        </p:attrNameLst>
                                      </p:cBhvr>
                                      <p:tavLst>
                                        <p:tav tm="0">
                                          <p:val>
                                            <p:strVal val="ppt_y"/>
                                          </p:val>
                                        </p:tav>
                                        <p:tav tm="100000">
                                          <p:val>
                                            <p:strVal val="ppt_y"/>
                                          </p:val>
                                        </p:tav>
                                      </p:tavLst>
                                    </p:anim>
                                    <p:set>
                                      <p:cBhvr>
                                        <p:cTn id="1204" dur="1" fill="hold">
                                          <p:stCondLst>
                                            <p:cond delay="3249"/>
                                          </p:stCondLst>
                                        </p:cTn>
                                        <p:tgtEl>
                                          <p:spTgt spid="335"/>
                                        </p:tgtEl>
                                        <p:attrNameLst>
                                          <p:attrName>style.visibility</p:attrName>
                                        </p:attrNameLst>
                                      </p:cBhvr>
                                      <p:to>
                                        <p:strVal val="hidden"/>
                                      </p:to>
                                    </p:set>
                                  </p:childTnLst>
                                </p:cTn>
                              </p:par>
                              <p:par>
                                <p:cTn id="1205" presetID="23" presetClass="exit" presetSubtype="272" fill="hold" nodeType="withEffect">
                                  <p:stCondLst>
                                    <p:cond delay="0"/>
                                  </p:stCondLst>
                                  <p:childTnLst>
                                    <p:anim calcmode="lin" valueType="num">
                                      <p:cBhvr>
                                        <p:cTn id="1206" dur="4000"/>
                                        <p:tgtEl>
                                          <p:spTgt spid="396"/>
                                        </p:tgtEl>
                                        <p:attrNameLst>
                                          <p:attrName>ppt_w</p:attrName>
                                        </p:attrNameLst>
                                      </p:cBhvr>
                                      <p:tavLst>
                                        <p:tav tm="0">
                                          <p:val>
                                            <p:strVal val="ppt_w"/>
                                          </p:val>
                                        </p:tav>
                                        <p:tav tm="100000">
                                          <p:val>
                                            <p:strVal val="4/3*ppt_w"/>
                                          </p:val>
                                        </p:tav>
                                      </p:tavLst>
                                    </p:anim>
                                    <p:anim calcmode="lin" valueType="num">
                                      <p:cBhvr>
                                        <p:cTn id="1207" dur="4000"/>
                                        <p:tgtEl>
                                          <p:spTgt spid="396"/>
                                        </p:tgtEl>
                                        <p:attrNameLst>
                                          <p:attrName>ppt_h</p:attrName>
                                        </p:attrNameLst>
                                      </p:cBhvr>
                                      <p:tavLst>
                                        <p:tav tm="0">
                                          <p:val>
                                            <p:strVal val="ppt_h"/>
                                          </p:val>
                                        </p:tav>
                                        <p:tav tm="100000">
                                          <p:val>
                                            <p:strVal val="4/3*ppt_h"/>
                                          </p:val>
                                        </p:tav>
                                      </p:tavLst>
                                    </p:anim>
                                    <p:set>
                                      <p:cBhvr>
                                        <p:cTn id="1208" dur="1" fill="hold">
                                          <p:stCondLst>
                                            <p:cond delay="3999"/>
                                          </p:stCondLst>
                                        </p:cTn>
                                        <p:tgtEl>
                                          <p:spTgt spid="396"/>
                                        </p:tgtEl>
                                        <p:attrNameLst>
                                          <p:attrName>style.visibility</p:attrName>
                                        </p:attrNameLst>
                                      </p:cBhvr>
                                      <p:to>
                                        <p:strVal val="hidden"/>
                                      </p:to>
                                    </p:set>
                                  </p:childTnLst>
                                </p:cTn>
                              </p:par>
                              <p:par>
                                <p:cTn id="1209" presetID="23" presetClass="entr" presetSubtype="288" fill="hold" nodeType="withEffect">
                                  <p:stCondLst>
                                    <p:cond delay="500"/>
                                  </p:stCondLst>
                                  <p:childTnLst>
                                    <p:set>
                                      <p:cBhvr>
                                        <p:cTn id="1210" dur="1" fill="hold">
                                          <p:stCondLst>
                                            <p:cond delay="0"/>
                                          </p:stCondLst>
                                        </p:cTn>
                                        <p:tgtEl>
                                          <p:spTgt spid="403"/>
                                        </p:tgtEl>
                                        <p:attrNameLst>
                                          <p:attrName>style.visibility</p:attrName>
                                        </p:attrNameLst>
                                      </p:cBhvr>
                                      <p:to>
                                        <p:strVal val="visible"/>
                                      </p:to>
                                    </p:set>
                                    <p:anim calcmode="lin" valueType="num">
                                      <p:cBhvr>
                                        <p:cTn id="1211" dur="3000" fill="hold"/>
                                        <p:tgtEl>
                                          <p:spTgt spid="403"/>
                                        </p:tgtEl>
                                        <p:attrNameLst>
                                          <p:attrName>ppt_w</p:attrName>
                                        </p:attrNameLst>
                                      </p:cBhvr>
                                      <p:tavLst>
                                        <p:tav tm="0">
                                          <p:val>
                                            <p:strVal val="4/3*#ppt_w"/>
                                          </p:val>
                                        </p:tav>
                                        <p:tav tm="100000">
                                          <p:val>
                                            <p:strVal val="#ppt_w"/>
                                          </p:val>
                                        </p:tav>
                                      </p:tavLst>
                                    </p:anim>
                                    <p:anim calcmode="lin" valueType="num">
                                      <p:cBhvr>
                                        <p:cTn id="1212" dur="3000" fill="hold"/>
                                        <p:tgtEl>
                                          <p:spTgt spid="403"/>
                                        </p:tgtEl>
                                        <p:attrNameLst>
                                          <p:attrName>ppt_h</p:attrName>
                                        </p:attrNameLst>
                                      </p:cBhvr>
                                      <p:tavLst>
                                        <p:tav tm="0">
                                          <p:val>
                                            <p:strVal val="4/3*#ppt_h"/>
                                          </p:val>
                                        </p:tav>
                                        <p:tav tm="100000">
                                          <p:val>
                                            <p:strVal val="#ppt_h"/>
                                          </p:val>
                                        </p:tav>
                                      </p:tavLst>
                                    </p:anim>
                                  </p:childTnLst>
                                </p:cTn>
                              </p:par>
                              <p:par>
                                <p:cTn id="1213" presetID="16" presetClass="entr" presetSubtype="37" fill="hold" nodeType="withEffect">
                                  <p:stCondLst>
                                    <p:cond delay="500"/>
                                  </p:stCondLst>
                                  <p:childTnLst>
                                    <p:set>
                                      <p:cBhvr>
                                        <p:cTn id="1214" dur="1" fill="hold">
                                          <p:stCondLst>
                                            <p:cond delay="0"/>
                                          </p:stCondLst>
                                        </p:cTn>
                                        <p:tgtEl>
                                          <p:spTgt spid="403"/>
                                        </p:tgtEl>
                                        <p:attrNameLst>
                                          <p:attrName>style.visibility</p:attrName>
                                        </p:attrNameLst>
                                      </p:cBhvr>
                                      <p:to>
                                        <p:strVal val="visible"/>
                                      </p:to>
                                    </p:set>
                                    <p:animEffect transition="in" filter="barn(outVertical)">
                                      <p:cBhvr>
                                        <p:cTn id="1215" dur="3000"/>
                                        <p:tgtEl>
                                          <p:spTgt spid="403"/>
                                        </p:tgtEl>
                                      </p:cBhvr>
                                    </p:animEffect>
                                  </p:childTnLst>
                                </p:cTn>
                              </p:par>
                              <p:par>
                                <p:cTn id="1216" presetID="9" presetClass="emph" presetSubtype="0" grpId="0" nodeType="withEffect">
                                  <p:stCondLst>
                                    <p:cond delay="0"/>
                                  </p:stCondLst>
                                  <p:childTnLst>
                                    <p:set>
                                      <p:cBhvr rctx="PPT">
                                        <p:cTn id="1217" dur="indefinite"/>
                                        <p:tgtEl>
                                          <p:spTgt spid="404"/>
                                        </p:tgtEl>
                                        <p:attrNameLst>
                                          <p:attrName>style.opacity</p:attrName>
                                        </p:attrNameLst>
                                      </p:cBhvr>
                                      <p:to>
                                        <p:strVal val="0"/>
                                      </p:to>
                                    </p:set>
                                    <p:animEffect filter="image" prLst="opacity: 0">
                                      <p:cBhvr rctx="IE">
                                        <p:cTn id="1218" dur="indefinite"/>
                                        <p:tgtEl>
                                          <p:spTgt spid="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 name="167 Grupo"/>
          <p:cNvGrpSpPr/>
          <p:nvPr/>
        </p:nvGrpSpPr>
        <p:grpSpPr>
          <a:xfrm>
            <a:off x="0" y="-21010"/>
            <a:ext cx="9157792" cy="5140102"/>
            <a:chOff x="-6896" y="3398"/>
            <a:chExt cx="9157792" cy="5140102"/>
          </a:xfrm>
        </p:grpSpPr>
        <p:grpSp>
          <p:nvGrpSpPr>
            <p:cNvPr id="170" name="169 Grupo"/>
            <p:cNvGrpSpPr/>
            <p:nvPr/>
          </p:nvGrpSpPr>
          <p:grpSpPr>
            <a:xfrm>
              <a:off x="0" y="2571750"/>
              <a:ext cx="9150896" cy="2571750"/>
              <a:chOff x="2339752" y="6172150"/>
              <a:chExt cx="9090248" cy="5152274"/>
            </a:xfrm>
          </p:grpSpPr>
          <p:sp>
            <p:nvSpPr>
              <p:cNvPr id="174" name="173 Rectángulo"/>
              <p:cNvSpPr/>
              <p:nvPr/>
            </p:nvSpPr>
            <p:spPr>
              <a:xfrm flipH="1">
                <a:off x="6858000" y="6172150"/>
                <a:ext cx="4572000" cy="5152274"/>
              </a:xfrm>
              <a:prstGeom prst="rect">
                <a:avLst/>
              </a:prstGeom>
              <a:gradFill>
                <a:gsLst>
                  <a:gs pos="71000">
                    <a:srgbClr val="A02A54"/>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a:off x="2339752" y="6172150"/>
                <a:ext cx="4608000" cy="5152274"/>
              </a:xfrm>
              <a:prstGeom prst="rect">
                <a:avLst/>
              </a:prstGeom>
              <a:gradFill>
                <a:gsLst>
                  <a:gs pos="71000">
                    <a:srgbClr val="A02A54"/>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rot="10800000">
              <a:off x="-6896" y="3398"/>
              <a:ext cx="9150896" cy="2571750"/>
              <a:chOff x="2339752" y="6172150"/>
              <a:chExt cx="9090248" cy="5152274"/>
            </a:xfrm>
          </p:grpSpPr>
          <p:sp>
            <p:nvSpPr>
              <p:cNvPr id="172" name="171 Rectángulo"/>
              <p:cNvSpPr/>
              <p:nvPr/>
            </p:nvSpPr>
            <p:spPr>
              <a:xfrm>
                <a:off x="2339752" y="6172150"/>
                <a:ext cx="4608000" cy="5152274"/>
              </a:xfrm>
              <a:prstGeom prst="rect">
                <a:avLst/>
              </a:prstGeom>
              <a:gradFill>
                <a:gsLst>
                  <a:gs pos="71000">
                    <a:srgbClr val="A02A54"/>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flipH="1">
                <a:off x="6858000" y="6172150"/>
                <a:ext cx="4572000" cy="5152274"/>
              </a:xfrm>
              <a:prstGeom prst="rect">
                <a:avLst/>
              </a:prstGeom>
              <a:gradFill>
                <a:gsLst>
                  <a:gs pos="71000">
                    <a:srgbClr val="A02A54"/>
                  </a:gs>
                  <a:gs pos="65000">
                    <a:srgbClr val="FFFF00"/>
                  </a:gs>
                  <a:gs pos="100000">
                    <a:srgbClr val="5E3D76">
                      <a:lumMod val="0"/>
                    </a:srgbClr>
                  </a:gs>
                  <a:gs pos="38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76" name="175 Imagen" descr="Diapositiva4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288" y="0"/>
            <a:ext cx="9144000" cy="5143500"/>
          </a:xfrm>
          <a:prstGeom prst="rect">
            <a:avLst/>
          </a:prstGeom>
          <a:noFill/>
          <a:ln>
            <a:noFill/>
          </a:ln>
        </p:spPr>
      </p:pic>
      <p:grpSp>
        <p:nvGrpSpPr>
          <p:cNvPr id="72" name="71 Grupo"/>
          <p:cNvGrpSpPr/>
          <p:nvPr/>
        </p:nvGrpSpPr>
        <p:grpSpPr>
          <a:xfrm>
            <a:off x="2555776" y="540001"/>
            <a:ext cx="3960440" cy="3960440"/>
            <a:chOff x="1891112" y="-133852"/>
            <a:chExt cx="5320153" cy="5356153"/>
          </a:xfrm>
          <a:gradFill>
            <a:gsLst>
              <a:gs pos="69000">
                <a:srgbClr val="FFFF00"/>
              </a:gs>
              <a:gs pos="46000">
                <a:srgbClr val="A02A54"/>
              </a:gs>
              <a:gs pos="20000">
                <a:schemeClr val="tx1"/>
              </a:gs>
            </a:gsLst>
            <a:path path="circle">
              <a:fillToRect l="50000" t="50000" r="50000" b="50000"/>
            </a:path>
          </a:gradFill>
          <a:scene3d>
            <a:camera prst="orthographicFront"/>
            <a:lightRig rig="glow" dir="t"/>
          </a:scene3d>
        </p:grpSpPr>
        <p:grpSp>
          <p:nvGrpSpPr>
            <p:cNvPr id="82" name="81 Grupo"/>
            <p:cNvGrpSpPr/>
            <p:nvPr/>
          </p:nvGrpSpPr>
          <p:grpSpPr>
            <a:xfrm rot="3540827">
              <a:off x="1872000" y="0"/>
              <a:ext cx="5320153" cy="5124450"/>
              <a:chOff x="2043512" y="152400"/>
              <a:chExt cx="5320153" cy="5124450"/>
            </a:xfrm>
            <a:grpFill/>
          </p:grpSpPr>
          <p:sp>
            <p:nvSpPr>
              <p:cNvPr id="78" name="7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rot="7214984">
              <a:off x="1872000" y="-36000"/>
              <a:ext cx="5320153" cy="5124450"/>
              <a:chOff x="2043512" y="152400"/>
              <a:chExt cx="5320153" cy="5124450"/>
            </a:xfrm>
            <a:grpFill/>
          </p:grpSpPr>
          <p:sp>
            <p:nvSpPr>
              <p:cNvPr id="88" name="8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a:off x="1891112" y="0"/>
              <a:ext cx="5320153" cy="5124450"/>
              <a:chOff x="1891112" y="0"/>
              <a:chExt cx="5320153" cy="5124450"/>
            </a:xfrm>
            <a:grpFill/>
          </p:grpSpPr>
          <p:sp>
            <p:nvSpPr>
              <p:cNvPr id="67" name="66 Rectángulo"/>
              <p:cNvSpPr/>
              <p:nvPr/>
            </p:nvSpPr>
            <p:spPr>
              <a:xfrm>
                <a:off x="4283968" y="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a:off x="673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a:off x="187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a:off x="4320000" y="46642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06" name="105 Grupo"/>
              <p:cNvGrpSpPr/>
              <p:nvPr/>
            </p:nvGrpSpPr>
            <p:grpSpPr>
              <a:xfrm>
                <a:off x="2664000" y="627534"/>
                <a:ext cx="3816424" cy="3816424"/>
                <a:chOff x="2043512" y="18548"/>
                <a:chExt cx="5320153" cy="5356153"/>
              </a:xfrm>
              <a:grpFill/>
            </p:grpSpPr>
            <p:sp>
              <p:nvSpPr>
                <p:cNvPr id="92" name="91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6" name="95 Grupo"/>
                <p:cNvGrpSpPr/>
                <p:nvPr/>
              </p:nvGrpSpPr>
              <p:grpSpPr>
                <a:xfrm rot="3540827">
                  <a:off x="2024400" y="152400"/>
                  <a:ext cx="5320153" cy="5124450"/>
                  <a:chOff x="2043512" y="152400"/>
                  <a:chExt cx="5320153" cy="5124450"/>
                </a:xfrm>
                <a:grpFill/>
              </p:grpSpPr>
              <p:sp>
                <p:nvSpPr>
                  <p:cNvPr id="97" name="96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7214984">
                  <a:off x="2024400" y="116400"/>
                  <a:ext cx="5320153" cy="5124450"/>
                  <a:chOff x="2043512" y="152400"/>
                  <a:chExt cx="5320153" cy="5124450"/>
                </a:xfrm>
                <a:grpFill/>
              </p:grpSpPr>
              <p:sp>
                <p:nvSpPr>
                  <p:cNvPr id="102" name="101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7" name="106 Grupo"/>
              <p:cNvGrpSpPr/>
              <p:nvPr/>
            </p:nvGrpSpPr>
            <p:grpSpPr>
              <a:xfrm>
                <a:off x="3275856" y="1275606"/>
                <a:ext cx="2664296" cy="2520280"/>
                <a:chOff x="2043512" y="18548"/>
                <a:chExt cx="5320153" cy="5356153"/>
              </a:xfrm>
              <a:grpFill/>
            </p:grpSpPr>
            <p:sp>
              <p:nvSpPr>
                <p:cNvPr id="108" name="10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2" name="111 Grupo"/>
                <p:cNvGrpSpPr/>
                <p:nvPr/>
              </p:nvGrpSpPr>
              <p:grpSpPr>
                <a:xfrm rot="3540827">
                  <a:off x="2024400" y="152400"/>
                  <a:ext cx="5320153" cy="5124450"/>
                  <a:chOff x="2043512" y="152400"/>
                  <a:chExt cx="5320153" cy="5124450"/>
                </a:xfrm>
                <a:grpFill/>
              </p:grpSpPr>
              <p:sp>
                <p:nvSpPr>
                  <p:cNvPr id="118" name="117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7214984">
                  <a:off x="2024400" y="116400"/>
                  <a:ext cx="5320153" cy="5124450"/>
                  <a:chOff x="2043512" y="152400"/>
                  <a:chExt cx="5320153" cy="5124450"/>
                </a:xfrm>
                <a:grpFill/>
              </p:grpSpPr>
              <p:sp>
                <p:nvSpPr>
                  <p:cNvPr id="114" name="11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grpSp>
        <p:nvGrpSpPr>
          <p:cNvPr id="68" name="67 Grupo"/>
          <p:cNvGrpSpPr/>
          <p:nvPr/>
        </p:nvGrpSpPr>
        <p:grpSpPr>
          <a:xfrm>
            <a:off x="1908002" y="-143999"/>
            <a:ext cx="5320153" cy="5356153"/>
            <a:chOff x="2043512" y="18548"/>
            <a:chExt cx="5320153" cy="5356153"/>
          </a:xfrm>
          <a:gradFill>
            <a:gsLst>
              <a:gs pos="69000">
                <a:srgbClr val="FFFF00"/>
              </a:gs>
              <a:gs pos="46000">
                <a:srgbClr val="A02A54"/>
              </a:gs>
              <a:gs pos="20000">
                <a:schemeClr val="tx1"/>
              </a:gs>
            </a:gsLst>
            <a:path path="circle">
              <a:fillToRect l="50000" t="50000" r="50000" b="50000"/>
            </a:path>
          </a:gradFill>
          <a:scene3d>
            <a:camera prst="orthographicFront"/>
            <a:lightRig rig="glow" dir="t"/>
          </a:scene3d>
        </p:grpSpPr>
        <p:grpSp>
          <p:nvGrpSpPr>
            <p:cNvPr id="123" name="122 Grupo"/>
            <p:cNvGrpSpPr/>
            <p:nvPr/>
          </p:nvGrpSpPr>
          <p:grpSpPr>
            <a:xfrm rot="3540827">
              <a:off x="2024400" y="152400"/>
              <a:ext cx="5320153" cy="5124450"/>
              <a:chOff x="2043512" y="152400"/>
              <a:chExt cx="5320153" cy="5124450"/>
            </a:xfrm>
            <a:grpFill/>
          </p:grpSpPr>
          <p:sp>
            <p:nvSpPr>
              <p:cNvPr id="124" name="12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7214984">
              <a:off x="2024400" y="116400"/>
              <a:ext cx="5320153" cy="5124450"/>
              <a:chOff x="2043512" y="152400"/>
              <a:chExt cx="5320153" cy="5124450"/>
            </a:xfrm>
            <a:grpFill/>
          </p:grpSpPr>
          <p:sp>
            <p:nvSpPr>
              <p:cNvPr id="129" name="128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a:off x="2043512" y="152400"/>
              <a:ext cx="5320153" cy="5124450"/>
              <a:chOff x="1891112" y="0"/>
              <a:chExt cx="5320153" cy="5124450"/>
            </a:xfrm>
            <a:grpFill/>
          </p:grpSpPr>
          <p:sp>
            <p:nvSpPr>
              <p:cNvPr id="134" name="133 Rectángulo"/>
              <p:cNvSpPr/>
              <p:nvPr/>
            </p:nvSpPr>
            <p:spPr>
              <a:xfrm>
                <a:off x="4283968" y="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673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6200000">
                <a:off x="1872000" y="23557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4320000" y="46642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8" name="137 Grupo"/>
              <p:cNvGrpSpPr/>
              <p:nvPr/>
            </p:nvGrpSpPr>
            <p:grpSpPr>
              <a:xfrm>
                <a:off x="2664000" y="627534"/>
                <a:ext cx="3816424" cy="3816424"/>
                <a:chOff x="2043512" y="18548"/>
                <a:chExt cx="5320153" cy="5356153"/>
              </a:xfrm>
              <a:grpFill/>
            </p:grpSpPr>
            <p:sp>
              <p:nvSpPr>
                <p:cNvPr id="154" name="15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8" name="157 Grupo"/>
                <p:cNvGrpSpPr/>
                <p:nvPr/>
              </p:nvGrpSpPr>
              <p:grpSpPr>
                <a:xfrm rot="3540827">
                  <a:off x="2024400" y="152400"/>
                  <a:ext cx="5320153" cy="5124450"/>
                  <a:chOff x="2043512" y="152400"/>
                  <a:chExt cx="5320153" cy="5124450"/>
                </a:xfrm>
                <a:grpFill/>
              </p:grpSpPr>
              <p:sp>
                <p:nvSpPr>
                  <p:cNvPr id="164" name="163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rot="7214984">
                  <a:off x="2024400" y="116400"/>
                  <a:ext cx="5320153" cy="5124450"/>
                  <a:chOff x="2043512" y="152400"/>
                  <a:chExt cx="5320153" cy="5124450"/>
                </a:xfrm>
                <a:grpFill/>
              </p:grpSpPr>
              <p:sp>
                <p:nvSpPr>
                  <p:cNvPr id="160" name="15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9" name="138 Grupo"/>
              <p:cNvGrpSpPr/>
              <p:nvPr/>
            </p:nvGrpSpPr>
            <p:grpSpPr>
              <a:xfrm>
                <a:off x="3275856" y="1275606"/>
                <a:ext cx="2664296" cy="2520280"/>
                <a:chOff x="2043512" y="18548"/>
                <a:chExt cx="5320153" cy="5356153"/>
              </a:xfrm>
              <a:grpFill/>
            </p:grpSpPr>
            <p:sp>
              <p:nvSpPr>
                <p:cNvPr id="140" name="13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44" name="143 Grupo"/>
                <p:cNvGrpSpPr/>
                <p:nvPr/>
              </p:nvGrpSpPr>
              <p:grpSpPr>
                <a:xfrm rot="3540827">
                  <a:off x="2024400" y="152400"/>
                  <a:ext cx="5320153" cy="5124450"/>
                  <a:chOff x="2043512" y="152400"/>
                  <a:chExt cx="5320153" cy="5124450"/>
                </a:xfrm>
                <a:grpFill/>
              </p:grpSpPr>
              <p:sp>
                <p:nvSpPr>
                  <p:cNvPr id="150" name="149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7214984">
                  <a:off x="2024400" y="116400"/>
                  <a:ext cx="5320153" cy="5124450"/>
                  <a:chOff x="2043512" y="152400"/>
                  <a:chExt cx="5320153" cy="5124450"/>
                </a:xfrm>
                <a:grpFill/>
              </p:grpSpPr>
              <p:sp>
                <p:nvSpPr>
                  <p:cNvPr id="146" name="145 Rectángulo"/>
                  <p:cNvSpPr/>
                  <p:nvPr/>
                </p:nvSpPr>
                <p:spPr>
                  <a:xfrm>
                    <a:off x="4436368" y="152400"/>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688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6200000">
                    <a:off x="2024400" y="2508126"/>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4472400" y="4816697"/>
                    <a:ext cx="498377" cy="460153"/>
                  </a:xfrm>
                  <a:prstGeom prst="rect">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sp>
        <p:nvSpPr>
          <p:cNvPr id="169" name="168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88198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p:cTn id="7" dur="3000" fill="hold"/>
                                        <p:tgtEl>
                                          <p:spTgt spid="72"/>
                                        </p:tgtEl>
                                        <p:attrNameLst>
                                          <p:attrName>ppt_w</p:attrName>
                                        </p:attrNameLst>
                                      </p:cBhvr>
                                      <p:tavLst>
                                        <p:tav tm="0">
                                          <p:val>
                                            <p:fltVal val="0"/>
                                          </p:val>
                                        </p:tav>
                                        <p:tav tm="100000">
                                          <p:val>
                                            <p:strVal val="#ppt_w"/>
                                          </p:val>
                                        </p:tav>
                                      </p:tavLst>
                                    </p:anim>
                                    <p:anim calcmode="lin" valueType="num">
                                      <p:cBhvr>
                                        <p:cTn id="8" dur="3000" fill="hold"/>
                                        <p:tgtEl>
                                          <p:spTgt spid="72"/>
                                        </p:tgtEl>
                                        <p:attrNameLst>
                                          <p:attrName>ppt_h</p:attrName>
                                        </p:attrNameLst>
                                      </p:cBhvr>
                                      <p:tavLst>
                                        <p:tav tm="0">
                                          <p:val>
                                            <p:fltVal val="0"/>
                                          </p:val>
                                        </p:tav>
                                        <p:tav tm="100000">
                                          <p:val>
                                            <p:strVal val="#ppt_h"/>
                                          </p:val>
                                        </p:tav>
                                      </p:tavLst>
                                    </p:anim>
                                    <p:anim calcmode="lin" valueType="num">
                                      <p:cBhvr>
                                        <p:cTn id="9" dur="3000" fill="hold"/>
                                        <p:tgtEl>
                                          <p:spTgt spid="72"/>
                                        </p:tgtEl>
                                        <p:attrNameLst>
                                          <p:attrName>ppt_x</p:attrName>
                                        </p:attrNameLst>
                                      </p:cBhvr>
                                      <p:tavLst>
                                        <p:tav tm="0">
                                          <p:val>
                                            <p:fltVal val="0.5"/>
                                          </p:val>
                                        </p:tav>
                                        <p:tav tm="100000">
                                          <p:val>
                                            <p:strVal val="#ppt_x"/>
                                          </p:val>
                                        </p:tav>
                                      </p:tavLst>
                                    </p:anim>
                                    <p:anim calcmode="lin" valueType="num">
                                      <p:cBhvr>
                                        <p:cTn id="10" dur="3000" fill="hold"/>
                                        <p:tgtEl>
                                          <p:spTgt spid="72"/>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72"/>
                                        </p:tgtEl>
                                        <p:attrNameLst>
                                          <p:attrName>ppt_w</p:attrName>
                                        </p:attrNameLst>
                                      </p:cBhvr>
                                      <p:tavLst>
                                        <p:tav tm="0">
                                          <p:val>
                                            <p:strVal val="ppt_w"/>
                                          </p:val>
                                        </p:tav>
                                        <p:tav tm="100000">
                                          <p:val>
                                            <p:strVal val="4*ppt_w"/>
                                          </p:val>
                                        </p:tav>
                                      </p:tavLst>
                                    </p:anim>
                                    <p:anim calcmode="lin" valueType="num">
                                      <p:cBhvr>
                                        <p:cTn id="13" dur="3000"/>
                                        <p:tgtEl>
                                          <p:spTgt spid="72"/>
                                        </p:tgtEl>
                                        <p:attrNameLst>
                                          <p:attrName>ppt_h</p:attrName>
                                        </p:attrNameLst>
                                      </p:cBhvr>
                                      <p:tavLst>
                                        <p:tav tm="0">
                                          <p:val>
                                            <p:strVal val="ppt_h"/>
                                          </p:val>
                                        </p:tav>
                                        <p:tav tm="100000">
                                          <p:val>
                                            <p:strVal val="4*ppt_h"/>
                                          </p:val>
                                        </p:tav>
                                      </p:tavLst>
                                    </p:anim>
                                    <p:set>
                                      <p:cBhvr>
                                        <p:cTn id="14" dur="1" fill="hold">
                                          <p:stCondLst>
                                            <p:cond delay="2999"/>
                                          </p:stCondLst>
                                        </p:cTn>
                                        <p:tgtEl>
                                          <p:spTgt spid="72"/>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68"/>
                                        </p:tgtEl>
                                        <p:attrNameLst>
                                          <p:attrName>style.visibility</p:attrName>
                                        </p:attrNameLst>
                                      </p:cBhvr>
                                      <p:to>
                                        <p:strVal val="visible"/>
                                      </p:to>
                                    </p:set>
                                    <p:anim calcmode="lin" valueType="num">
                                      <p:cBhvr>
                                        <p:cTn id="17" dur="3000" fill="hold"/>
                                        <p:tgtEl>
                                          <p:spTgt spid="68"/>
                                        </p:tgtEl>
                                        <p:attrNameLst>
                                          <p:attrName>ppt_w</p:attrName>
                                        </p:attrNameLst>
                                      </p:cBhvr>
                                      <p:tavLst>
                                        <p:tav tm="0">
                                          <p:val>
                                            <p:strVal val="4*#ppt_w"/>
                                          </p:val>
                                        </p:tav>
                                        <p:tav tm="100000">
                                          <p:val>
                                            <p:strVal val="#ppt_w"/>
                                          </p:val>
                                        </p:tav>
                                      </p:tavLst>
                                    </p:anim>
                                    <p:anim calcmode="lin" valueType="num">
                                      <p:cBhvr>
                                        <p:cTn id="18" dur="3000" fill="hold"/>
                                        <p:tgtEl>
                                          <p:spTgt spid="68"/>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68"/>
                                        </p:tgtEl>
                                        <p:attrNameLst>
                                          <p:attrName>ppt_w</p:attrName>
                                        </p:attrNameLst>
                                      </p:cBhvr>
                                      <p:tavLst>
                                        <p:tav tm="0">
                                          <p:val>
                                            <p:strVal val="ppt_w"/>
                                          </p:val>
                                        </p:tav>
                                        <p:tav tm="100000">
                                          <p:val>
                                            <p:fltVal val="0"/>
                                          </p:val>
                                        </p:tav>
                                      </p:tavLst>
                                    </p:anim>
                                    <p:anim calcmode="lin" valueType="num">
                                      <p:cBhvr>
                                        <p:cTn id="21" dur="3000"/>
                                        <p:tgtEl>
                                          <p:spTgt spid="68"/>
                                        </p:tgtEl>
                                        <p:attrNameLst>
                                          <p:attrName>ppt_h</p:attrName>
                                        </p:attrNameLst>
                                      </p:cBhvr>
                                      <p:tavLst>
                                        <p:tav tm="0">
                                          <p:val>
                                            <p:strVal val="ppt_h"/>
                                          </p:val>
                                        </p:tav>
                                        <p:tav tm="100000">
                                          <p:val>
                                            <p:fltVal val="0"/>
                                          </p:val>
                                        </p:tav>
                                      </p:tavLst>
                                    </p:anim>
                                    <p:set>
                                      <p:cBhvr>
                                        <p:cTn id="22" dur="1" fill="hold">
                                          <p:stCondLst>
                                            <p:cond delay="2999"/>
                                          </p:stCondLst>
                                        </p:cTn>
                                        <p:tgtEl>
                                          <p:spTgt spid="68"/>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5000" fill="hold"/>
                                        <p:tgtEl>
                                          <p:spTgt spid="72"/>
                                        </p:tgtEl>
                                        <p:attrNameLst>
                                          <p:attrName>r</p:attrName>
                                        </p:attrNameLst>
                                      </p:cBhvr>
                                    </p:animRot>
                                  </p:childTnLst>
                                </p:cTn>
                              </p:par>
                              <p:par>
                                <p:cTn id="25" presetID="8" presetClass="emph" presetSubtype="0" fill="hold" nodeType="withEffect">
                                  <p:stCondLst>
                                    <p:cond delay="0"/>
                                  </p:stCondLst>
                                  <p:childTnLst>
                                    <p:animRot by="21600000">
                                      <p:cBhvr>
                                        <p:cTn id="26" dur="5000" fill="hold"/>
                                        <p:tgtEl>
                                          <p:spTgt spid="68"/>
                                        </p:tgtEl>
                                        <p:attrNameLst>
                                          <p:attrName>r</p:attrName>
                                        </p:attrNameLst>
                                      </p:cBhvr>
                                    </p:animRot>
                                  </p:childTnLst>
                                </p:cTn>
                              </p:par>
                              <p:par>
                                <p:cTn id="27" presetID="23" presetClass="exit" presetSubtype="272" fill="hold" nodeType="withEffect">
                                  <p:stCondLst>
                                    <p:cond delay="0"/>
                                  </p:stCondLst>
                                  <p:childTnLst>
                                    <p:anim calcmode="lin" valueType="num">
                                      <p:cBhvr>
                                        <p:cTn id="28" dur="3500"/>
                                        <p:tgtEl>
                                          <p:spTgt spid="168"/>
                                        </p:tgtEl>
                                        <p:attrNameLst>
                                          <p:attrName>ppt_w</p:attrName>
                                        </p:attrNameLst>
                                      </p:cBhvr>
                                      <p:tavLst>
                                        <p:tav tm="0">
                                          <p:val>
                                            <p:strVal val="ppt_w"/>
                                          </p:val>
                                        </p:tav>
                                        <p:tav tm="100000">
                                          <p:val>
                                            <p:strVal val="4/3*ppt_w"/>
                                          </p:val>
                                        </p:tav>
                                      </p:tavLst>
                                    </p:anim>
                                    <p:anim calcmode="lin" valueType="num">
                                      <p:cBhvr>
                                        <p:cTn id="29" dur="3500"/>
                                        <p:tgtEl>
                                          <p:spTgt spid="168"/>
                                        </p:tgtEl>
                                        <p:attrNameLst>
                                          <p:attrName>ppt_h</p:attrName>
                                        </p:attrNameLst>
                                      </p:cBhvr>
                                      <p:tavLst>
                                        <p:tav tm="0">
                                          <p:val>
                                            <p:strVal val="ppt_h"/>
                                          </p:val>
                                        </p:tav>
                                        <p:tav tm="100000">
                                          <p:val>
                                            <p:strVal val="4/3*ppt_h"/>
                                          </p:val>
                                        </p:tav>
                                      </p:tavLst>
                                    </p:anim>
                                    <p:set>
                                      <p:cBhvr>
                                        <p:cTn id="30" dur="1" fill="hold">
                                          <p:stCondLst>
                                            <p:cond delay="3499"/>
                                          </p:stCondLst>
                                        </p:cTn>
                                        <p:tgtEl>
                                          <p:spTgt spid="168"/>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176"/>
                                        </p:tgtEl>
                                        <p:attrNameLst>
                                          <p:attrName>style.visibility</p:attrName>
                                        </p:attrNameLst>
                                      </p:cBhvr>
                                      <p:to>
                                        <p:strVal val="visible"/>
                                      </p:to>
                                    </p:set>
                                    <p:anim calcmode="lin" valueType="num">
                                      <p:cBhvr>
                                        <p:cTn id="33" dur="3000" fill="hold"/>
                                        <p:tgtEl>
                                          <p:spTgt spid="176"/>
                                        </p:tgtEl>
                                        <p:attrNameLst>
                                          <p:attrName>ppt_w</p:attrName>
                                        </p:attrNameLst>
                                      </p:cBhvr>
                                      <p:tavLst>
                                        <p:tav tm="0">
                                          <p:val>
                                            <p:strVal val="4/3*#ppt_w"/>
                                          </p:val>
                                        </p:tav>
                                        <p:tav tm="100000">
                                          <p:val>
                                            <p:strVal val="#ppt_w"/>
                                          </p:val>
                                        </p:tav>
                                      </p:tavLst>
                                    </p:anim>
                                    <p:anim calcmode="lin" valueType="num">
                                      <p:cBhvr>
                                        <p:cTn id="34" dur="3000" fill="hold"/>
                                        <p:tgtEl>
                                          <p:spTgt spid="176"/>
                                        </p:tgtEl>
                                        <p:attrNameLst>
                                          <p:attrName>ppt_h</p:attrName>
                                        </p:attrNameLst>
                                      </p:cBhvr>
                                      <p:tavLst>
                                        <p:tav tm="0">
                                          <p:val>
                                            <p:strVal val="4/3*#ppt_h"/>
                                          </p:val>
                                        </p:tav>
                                        <p:tav tm="100000">
                                          <p:val>
                                            <p:strVal val="#ppt_h"/>
                                          </p:val>
                                        </p:tav>
                                      </p:tavLst>
                                    </p:anim>
                                  </p:childTnLst>
                                </p:cTn>
                              </p:par>
                              <p:par>
                                <p:cTn id="35" presetID="21" presetClass="entr" presetSubtype="8" fill="hold" nodeType="withEffect">
                                  <p:stCondLst>
                                    <p:cond delay="0"/>
                                  </p:stCondLst>
                                  <p:childTnLst>
                                    <p:set>
                                      <p:cBhvr>
                                        <p:cTn id="36" dur="1" fill="hold">
                                          <p:stCondLst>
                                            <p:cond delay="0"/>
                                          </p:stCondLst>
                                        </p:cTn>
                                        <p:tgtEl>
                                          <p:spTgt spid="176"/>
                                        </p:tgtEl>
                                        <p:attrNameLst>
                                          <p:attrName>style.visibility</p:attrName>
                                        </p:attrNameLst>
                                      </p:cBhvr>
                                      <p:to>
                                        <p:strVal val="visible"/>
                                      </p:to>
                                    </p:set>
                                    <p:animEffect transition="in" filter="wheel(8)">
                                      <p:cBhvr>
                                        <p:cTn id="37" dur="3000"/>
                                        <p:tgtEl>
                                          <p:spTgt spid="176"/>
                                        </p:tgtEl>
                                      </p:cBhvr>
                                    </p:animEffect>
                                  </p:childTnLst>
                                </p:cTn>
                              </p:par>
                              <p:par>
                                <p:cTn id="38" presetID="9" presetClass="emph" presetSubtype="0" grpId="0" nodeType="withEffect">
                                  <p:stCondLst>
                                    <p:cond delay="0"/>
                                  </p:stCondLst>
                                  <p:childTnLst>
                                    <p:set>
                                      <p:cBhvr rctx="PPT">
                                        <p:cTn id="39" dur="indefinite"/>
                                        <p:tgtEl>
                                          <p:spTgt spid="169"/>
                                        </p:tgtEl>
                                        <p:attrNameLst>
                                          <p:attrName>style.opacity</p:attrName>
                                        </p:attrNameLst>
                                      </p:cBhvr>
                                      <p:to>
                                        <p:strVal val="0"/>
                                      </p:to>
                                    </p:set>
                                    <p:animEffect filter="image" prLst="opacity: 0">
                                      <p:cBhvr rctx="IE">
                                        <p:cTn id="40" dur="indefinite"/>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38 Rectángulo"/>
          <p:cNvSpPr/>
          <p:nvPr/>
        </p:nvSpPr>
        <p:spPr>
          <a:xfrm rot="10800000">
            <a:off x="11037" y="2531269"/>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0" y="-17828"/>
            <a:ext cx="9144000" cy="2589578"/>
          </a:xfrm>
          <a:prstGeom prst="rect">
            <a:avLst/>
          </a:prstGeom>
          <a:gradFill flip="none" rotWithShape="1">
            <a:gsLst>
              <a:gs pos="13000">
                <a:srgbClr val="FF6600"/>
              </a:gs>
              <a:gs pos="24000">
                <a:srgbClr val="103B00">
                  <a:lumMod val="0"/>
                </a:srgbClr>
              </a:gs>
              <a:gs pos="5005">
                <a:srgbClr val="E60000"/>
              </a:gs>
              <a:gs pos="89000">
                <a:srgbClr val="8CFF58">
                  <a:lumMod val="2000"/>
                </a:srgbClr>
              </a:gs>
              <a:gs pos="9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8" name="37 Imagen" descr="Diapositiva2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7756"/>
            <a:ext cx="9144000" cy="5143500"/>
          </a:xfrm>
          <a:prstGeom prst="rect">
            <a:avLst/>
          </a:prstGeom>
          <a:noFill/>
          <a:ln>
            <a:noFill/>
          </a:ln>
        </p:spPr>
      </p:pic>
      <p:sp>
        <p:nvSpPr>
          <p:cNvPr id="3" name="2 Paralelogramo"/>
          <p:cNvSpPr/>
          <p:nvPr/>
        </p:nvSpPr>
        <p:spPr>
          <a:xfrm rot="16200000" flipH="1" flipV="1">
            <a:off x="-54357"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flipV="1">
            <a:off x="7758099"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flipV="1">
            <a:off x="1061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flipV="1">
            <a:off x="2177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flipH="1" flipV="1">
            <a:off x="3293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flipV="1">
            <a:off x="6641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flipV="1">
            <a:off x="4409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flipH="1" flipV="1">
            <a:off x="5525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flipV="1">
            <a:off x="0" y="25042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flipV="1">
            <a:off x="1115616"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flipV="1">
            <a:off x="3347864"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flipV="1">
            <a:off x="5544000" y="249395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flipV="1">
            <a:off x="2232000" y="25042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flipV="1">
            <a:off x="4427984" y="2490524"/>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flipV="1">
            <a:off x="7758100"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flipV="1">
            <a:off x="6660232"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5400000" flipH="1">
            <a:off x="-15479"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5400000" flipH="1">
            <a:off x="7796981"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1100525"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5400000" flipH="1">
            <a:off x="2216525"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5400000" flipH="1">
            <a:off x="3332521"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5400000" flipH="1">
            <a:off x="6680525"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5400000" flipH="1">
            <a:off x="4448525"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5400000" flipH="1">
            <a:off x="5564525"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5400000">
            <a:off x="38879" y="12801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5400000">
            <a:off x="1154497"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5400000">
            <a:off x="3386745"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5400000">
            <a:off x="5582879" y="126981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a:off x="2270881" y="12801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a:off x="4466865" y="1266388"/>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5400000">
            <a:off x="7796981"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5400000">
            <a:off x="6699113"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6600"/>
              </a:gs>
              <a:gs pos="81000">
                <a:srgbClr val="C00000">
                  <a:lumMod val="96000"/>
                  <a:lumOff val="4000"/>
                </a:srgbClr>
              </a:gs>
              <a:gs pos="100000">
                <a:schemeClr val="accent1">
                  <a:tint val="23500"/>
                  <a:satMod val="160000"/>
                  <a:alpha val="0"/>
                </a:schemeClr>
              </a:gs>
            </a:gsLst>
            <a:lin ang="8100000" scaled="1"/>
            <a:tileRect/>
          </a:gradFill>
          <a:ln w="12700">
            <a:solidFill>
              <a:srgbClr val="99FF33"/>
            </a:solidFill>
            <a:prstDash val="dash"/>
          </a:ln>
          <a:effectLst>
            <a:glow>
              <a:srgbClr val="99FF33"/>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8807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0-#ppt_w/2"/>
                                          </p:val>
                                        </p:tav>
                                        <p:tav tm="100000">
                                          <p:val>
                                            <p:strVal val="#ppt_x"/>
                                          </p:val>
                                        </p:tav>
                                      </p:tavLst>
                                    </p:anim>
                                    <p:anim calcmode="lin" valueType="num">
                                      <p:cBhvr additive="base">
                                        <p:cTn id="8" dur="225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0-#ppt_w/2"/>
                                          </p:val>
                                        </p:tav>
                                        <p:tav tm="100000">
                                          <p:val>
                                            <p:strVal val="#ppt_x"/>
                                          </p:val>
                                        </p:tav>
                                      </p:tavLst>
                                    </p:anim>
                                    <p:anim calcmode="lin" valueType="num">
                                      <p:cBhvr additive="base">
                                        <p:cTn id="12" dur="22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0-#ppt_w/2"/>
                                          </p:val>
                                        </p:tav>
                                        <p:tav tm="100000">
                                          <p:val>
                                            <p:strVal val="#ppt_x"/>
                                          </p:val>
                                        </p:tav>
                                      </p:tavLst>
                                    </p:anim>
                                    <p:anim calcmode="lin" valueType="num">
                                      <p:cBhvr additive="base">
                                        <p:cTn id="16" dur="225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0-#ppt_w/2"/>
                                          </p:val>
                                        </p:tav>
                                        <p:tav tm="100000">
                                          <p:val>
                                            <p:strVal val="#ppt_x"/>
                                          </p:val>
                                        </p:tav>
                                      </p:tavLst>
                                    </p:anim>
                                    <p:anim calcmode="lin" valueType="num">
                                      <p:cBhvr additive="base">
                                        <p:cTn id="20" dur="22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0-#ppt_w/2"/>
                                          </p:val>
                                        </p:tav>
                                        <p:tav tm="100000">
                                          <p:val>
                                            <p:strVal val="#ppt_x"/>
                                          </p:val>
                                        </p:tav>
                                      </p:tavLst>
                                    </p:anim>
                                    <p:anim calcmode="lin" valueType="num">
                                      <p:cBhvr additive="base">
                                        <p:cTn id="24" dur="225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0-#ppt_w/2"/>
                                          </p:val>
                                        </p:tav>
                                        <p:tav tm="100000">
                                          <p:val>
                                            <p:strVal val="#ppt_x"/>
                                          </p:val>
                                        </p:tav>
                                      </p:tavLst>
                                    </p:anim>
                                    <p:anim calcmode="lin" valueType="num">
                                      <p:cBhvr additive="base">
                                        <p:cTn id="28" dur="22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0-#ppt_w/2"/>
                                          </p:val>
                                        </p:tav>
                                        <p:tav tm="100000">
                                          <p:val>
                                            <p:strVal val="#ppt_x"/>
                                          </p:val>
                                        </p:tav>
                                      </p:tavLst>
                                    </p:anim>
                                    <p:anim calcmode="lin" valueType="num">
                                      <p:cBhvr additive="base">
                                        <p:cTn id="32" dur="225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250" fill="hold"/>
                                        <p:tgtEl>
                                          <p:spTgt spid="10"/>
                                        </p:tgtEl>
                                        <p:attrNameLst>
                                          <p:attrName>ppt_x</p:attrName>
                                        </p:attrNameLst>
                                      </p:cBhvr>
                                      <p:tavLst>
                                        <p:tav tm="0">
                                          <p:val>
                                            <p:strVal val="0-#ppt_w/2"/>
                                          </p:val>
                                        </p:tav>
                                        <p:tav tm="100000">
                                          <p:val>
                                            <p:strVal val="#ppt_x"/>
                                          </p:val>
                                        </p:tav>
                                      </p:tavLst>
                                    </p:anim>
                                    <p:anim calcmode="lin" valueType="num">
                                      <p:cBhvr additive="base">
                                        <p:cTn id="36" dur="225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250" fill="hold"/>
                                        <p:tgtEl>
                                          <p:spTgt spid="11"/>
                                        </p:tgtEl>
                                        <p:attrNameLst>
                                          <p:attrName>ppt_x</p:attrName>
                                        </p:attrNameLst>
                                      </p:cBhvr>
                                      <p:tavLst>
                                        <p:tav tm="0">
                                          <p:val>
                                            <p:strVal val="1+#ppt_w/2"/>
                                          </p:val>
                                        </p:tav>
                                        <p:tav tm="100000">
                                          <p:val>
                                            <p:strVal val="#ppt_x"/>
                                          </p:val>
                                        </p:tav>
                                      </p:tavLst>
                                    </p:anim>
                                    <p:anim calcmode="lin" valueType="num">
                                      <p:cBhvr additive="base">
                                        <p:cTn id="40" dur="225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250" fill="hold"/>
                                        <p:tgtEl>
                                          <p:spTgt spid="12"/>
                                        </p:tgtEl>
                                        <p:attrNameLst>
                                          <p:attrName>ppt_x</p:attrName>
                                        </p:attrNameLst>
                                      </p:cBhvr>
                                      <p:tavLst>
                                        <p:tav tm="0">
                                          <p:val>
                                            <p:strVal val="1+#ppt_w/2"/>
                                          </p:val>
                                        </p:tav>
                                        <p:tav tm="100000">
                                          <p:val>
                                            <p:strVal val="#ppt_x"/>
                                          </p:val>
                                        </p:tav>
                                      </p:tavLst>
                                    </p:anim>
                                    <p:anim calcmode="lin" valueType="num">
                                      <p:cBhvr additive="base">
                                        <p:cTn id="44" dur="225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250" fill="hold"/>
                                        <p:tgtEl>
                                          <p:spTgt spid="13"/>
                                        </p:tgtEl>
                                        <p:attrNameLst>
                                          <p:attrName>ppt_x</p:attrName>
                                        </p:attrNameLst>
                                      </p:cBhvr>
                                      <p:tavLst>
                                        <p:tav tm="0">
                                          <p:val>
                                            <p:strVal val="1+#ppt_w/2"/>
                                          </p:val>
                                        </p:tav>
                                        <p:tav tm="100000">
                                          <p:val>
                                            <p:strVal val="#ppt_x"/>
                                          </p:val>
                                        </p:tav>
                                      </p:tavLst>
                                    </p:anim>
                                    <p:anim calcmode="lin" valueType="num">
                                      <p:cBhvr additive="base">
                                        <p:cTn id="48" dur="225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1+#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1+#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1+#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1+#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1+#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250" fill="hold"/>
                                        <p:tgtEl>
                                          <p:spTgt spid="25"/>
                                        </p:tgtEl>
                                        <p:attrNameLst>
                                          <p:attrName>ppt_x</p:attrName>
                                        </p:attrNameLst>
                                      </p:cBhvr>
                                      <p:tavLst>
                                        <p:tav tm="0">
                                          <p:val>
                                            <p:strVal val="0-#ppt_w/2"/>
                                          </p:val>
                                        </p:tav>
                                        <p:tav tm="100000">
                                          <p:val>
                                            <p:strVal val="#ppt_x"/>
                                          </p:val>
                                        </p:tav>
                                      </p:tavLst>
                                    </p:anim>
                                    <p:anim calcmode="lin" valueType="num">
                                      <p:cBhvr additive="base">
                                        <p:cTn id="92" dur="225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250" fill="hold"/>
                                        <p:tgtEl>
                                          <p:spTgt spid="24"/>
                                        </p:tgtEl>
                                        <p:attrNameLst>
                                          <p:attrName>ppt_x</p:attrName>
                                        </p:attrNameLst>
                                      </p:cBhvr>
                                      <p:tavLst>
                                        <p:tav tm="0">
                                          <p:val>
                                            <p:strVal val="0-#ppt_w/2"/>
                                          </p:val>
                                        </p:tav>
                                        <p:tav tm="100000">
                                          <p:val>
                                            <p:strVal val="#ppt_x"/>
                                          </p:val>
                                        </p:tav>
                                      </p:tavLst>
                                    </p:anim>
                                    <p:anim calcmode="lin" valueType="num">
                                      <p:cBhvr additive="base">
                                        <p:cTn id="96" dur="225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0-#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7"/>
                                        </p:tgtEl>
                                        <p:attrNameLst>
                                          <p:attrName>style.opacity</p:attrName>
                                        </p:attrNameLst>
                                      </p:cBhvr>
                                      <p:to>
                                        <p:strVal val="0"/>
                                      </p:to>
                                    </p:set>
                                    <p:animEffect filter="image" prLst="opacity: 0">
                                      <p:cBhvr rctx="IE">
                                        <p:cTn id="135" dur="indefinite"/>
                                        <p:tgtEl>
                                          <p:spTgt spid="37"/>
                                        </p:tgtEl>
                                      </p:cBhvr>
                                    </p:animEffect>
                                  </p:childTnLst>
                                </p:cTn>
                              </p:par>
                            </p:childTnLst>
                          </p:cTn>
                        </p:par>
                        <p:par>
                          <p:cTn id="136" fill="hold">
                            <p:stCondLst>
                              <p:cond delay="2250"/>
                            </p:stCondLst>
                            <p:childTnLst>
                              <p:par>
                                <p:cTn id="137" presetID="2" presetClass="exit" presetSubtype="8" fill="hold" grpId="1" nodeType="afterEffect">
                                  <p:stCondLst>
                                    <p:cond delay="0"/>
                                  </p:stCondLst>
                                  <p:childTnLst>
                                    <p:anim calcmode="lin" valueType="num">
                                      <p:cBhvr additive="base">
                                        <p:cTn id="138" dur="2250"/>
                                        <p:tgtEl>
                                          <p:spTgt spid="3"/>
                                        </p:tgtEl>
                                        <p:attrNameLst>
                                          <p:attrName>ppt_x</p:attrName>
                                        </p:attrNameLst>
                                      </p:cBhvr>
                                      <p:tavLst>
                                        <p:tav tm="0">
                                          <p:val>
                                            <p:strVal val="ppt_x"/>
                                          </p:val>
                                        </p:tav>
                                        <p:tav tm="100000">
                                          <p:val>
                                            <p:strVal val="0-ppt_w/2"/>
                                          </p:val>
                                        </p:tav>
                                      </p:tavLst>
                                    </p:anim>
                                    <p:anim calcmode="lin" valueType="num">
                                      <p:cBhvr additive="base">
                                        <p:cTn id="139" dur="2250"/>
                                        <p:tgtEl>
                                          <p:spTgt spid="3"/>
                                        </p:tgtEl>
                                        <p:attrNameLst>
                                          <p:attrName>ppt_y</p:attrName>
                                        </p:attrNameLst>
                                      </p:cBhvr>
                                      <p:tavLst>
                                        <p:tav tm="0">
                                          <p:val>
                                            <p:strVal val="ppt_y"/>
                                          </p:val>
                                        </p:tav>
                                        <p:tav tm="100000">
                                          <p:val>
                                            <p:strVal val="ppt_y"/>
                                          </p:val>
                                        </p:tav>
                                      </p:tavLst>
                                    </p:anim>
                                    <p:set>
                                      <p:cBhvr>
                                        <p:cTn id="140" dur="1" fill="hold">
                                          <p:stCondLst>
                                            <p:cond delay="224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250"/>
                                        <p:tgtEl>
                                          <p:spTgt spid="4"/>
                                        </p:tgtEl>
                                        <p:attrNameLst>
                                          <p:attrName>ppt_x</p:attrName>
                                        </p:attrNameLst>
                                      </p:cBhvr>
                                      <p:tavLst>
                                        <p:tav tm="0">
                                          <p:val>
                                            <p:strVal val="ppt_x"/>
                                          </p:val>
                                        </p:tav>
                                        <p:tav tm="100000">
                                          <p:val>
                                            <p:strVal val="0-ppt_w/2"/>
                                          </p:val>
                                        </p:tav>
                                      </p:tavLst>
                                    </p:anim>
                                    <p:anim calcmode="lin" valueType="num">
                                      <p:cBhvr additive="base">
                                        <p:cTn id="143" dur="2250"/>
                                        <p:tgtEl>
                                          <p:spTgt spid="4"/>
                                        </p:tgtEl>
                                        <p:attrNameLst>
                                          <p:attrName>ppt_y</p:attrName>
                                        </p:attrNameLst>
                                      </p:cBhvr>
                                      <p:tavLst>
                                        <p:tav tm="0">
                                          <p:val>
                                            <p:strVal val="ppt_y"/>
                                          </p:val>
                                        </p:tav>
                                        <p:tav tm="100000">
                                          <p:val>
                                            <p:strVal val="ppt_y"/>
                                          </p:val>
                                        </p:tav>
                                      </p:tavLst>
                                    </p:anim>
                                    <p:set>
                                      <p:cBhvr>
                                        <p:cTn id="144" dur="1" fill="hold">
                                          <p:stCondLst>
                                            <p:cond delay="224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250"/>
                                        <p:tgtEl>
                                          <p:spTgt spid="5"/>
                                        </p:tgtEl>
                                        <p:attrNameLst>
                                          <p:attrName>ppt_x</p:attrName>
                                        </p:attrNameLst>
                                      </p:cBhvr>
                                      <p:tavLst>
                                        <p:tav tm="0">
                                          <p:val>
                                            <p:strVal val="ppt_x"/>
                                          </p:val>
                                        </p:tav>
                                        <p:tav tm="100000">
                                          <p:val>
                                            <p:strVal val="0-ppt_w/2"/>
                                          </p:val>
                                        </p:tav>
                                      </p:tavLst>
                                    </p:anim>
                                    <p:anim calcmode="lin" valueType="num">
                                      <p:cBhvr additive="base">
                                        <p:cTn id="147" dur="2250"/>
                                        <p:tgtEl>
                                          <p:spTgt spid="5"/>
                                        </p:tgtEl>
                                        <p:attrNameLst>
                                          <p:attrName>ppt_y</p:attrName>
                                        </p:attrNameLst>
                                      </p:cBhvr>
                                      <p:tavLst>
                                        <p:tav tm="0">
                                          <p:val>
                                            <p:strVal val="ppt_y"/>
                                          </p:val>
                                        </p:tav>
                                        <p:tav tm="100000">
                                          <p:val>
                                            <p:strVal val="ppt_y"/>
                                          </p:val>
                                        </p:tav>
                                      </p:tavLst>
                                    </p:anim>
                                    <p:set>
                                      <p:cBhvr>
                                        <p:cTn id="148" dur="1" fill="hold">
                                          <p:stCondLst>
                                            <p:cond delay="224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250"/>
                                        <p:tgtEl>
                                          <p:spTgt spid="6"/>
                                        </p:tgtEl>
                                        <p:attrNameLst>
                                          <p:attrName>ppt_x</p:attrName>
                                        </p:attrNameLst>
                                      </p:cBhvr>
                                      <p:tavLst>
                                        <p:tav tm="0">
                                          <p:val>
                                            <p:strVal val="ppt_x"/>
                                          </p:val>
                                        </p:tav>
                                        <p:tav tm="100000">
                                          <p:val>
                                            <p:strVal val="0-ppt_w/2"/>
                                          </p:val>
                                        </p:tav>
                                      </p:tavLst>
                                    </p:anim>
                                    <p:anim calcmode="lin" valueType="num">
                                      <p:cBhvr additive="base">
                                        <p:cTn id="151" dur="2250"/>
                                        <p:tgtEl>
                                          <p:spTgt spid="6"/>
                                        </p:tgtEl>
                                        <p:attrNameLst>
                                          <p:attrName>ppt_y</p:attrName>
                                        </p:attrNameLst>
                                      </p:cBhvr>
                                      <p:tavLst>
                                        <p:tav tm="0">
                                          <p:val>
                                            <p:strVal val="ppt_y"/>
                                          </p:val>
                                        </p:tav>
                                        <p:tav tm="100000">
                                          <p:val>
                                            <p:strVal val="ppt_y"/>
                                          </p:val>
                                        </p:tav>
                                      </p:tavLst>
                                    </p:anim>
                                    <p:set>
                                      <p:cBhvr>
                                        <p:cTn id="152" dur="1" fill="hold">
                                          <p:stCondLst>
                                            <p:cond delay="224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250"/>
                                        <p:tgtEl>
                                          <p:spTgt spid="7"/>
                                        </p:tgtEl>
                                        <p:attrNameLst>
                                          <p:attrName>ppt_x</p:attrName>
                                        </p:attrNameLst>
                                      </p:cBhvr>
                                      <p:tavLst>
                                        <p:tav tm="0">
                                          <p:val>
                                            <p:strVal val="ppt_x"/>
                                          </p:val>
                                        </p:tav>
                                        <p:tav tm="100000">
                                          <p:val>
                                            <p:strVal val="0-ppt_w/2"/>
                                          </p:val>
                                        </p:tav>
                                      </p:tavLst>
                                    </p:anim>
                                    <p:anim calcmode="lin" valueType="num">
                                      <p:cBhvr additive="base">
                                        <p:cTn id="155" dur="2250"/>
                                        <p:tgtEl>
                                          <p:spTgt spid="7"/>
                                        </p:tgtEl>
                                        <p:attrNameLst>
                                          <p:attrName>ppt_y</p:attrName>
                                        </p:attrNameLst>
                                      </p:cBhvr>
                                      <p:tavLst>
                                        <p:tav tm="0">
                                          <p:val>
                                            <p:strVal val="ppt_y"/>
                                          </p:val>
                                        </p:tav>
                                        <p:tav tm="100000">
                                          <p:val>
                                            <p:strVal val="ppt_y"/>
                                          </p:val>
                                        </p:tav>
                                      </p:tavLst>
                                    </p:anim>
                                    <p:set>
                                      <p:cBhvr>
                                        <p:cTn id="156" dur="1" fill="hold">
                                          <p:stCondLst>
                                            <p:cond delay="224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250"/>
                                        <p:tgtEl>
                                          <p:spTgt spid="8"/>
                                        </p:tgtEl>
                                        <p:attrNameLst>
                                          <p:attrName>ppt_x</p:attrName>
                                        </p:attrNameLst>
                                      </p:cBhvr>
                                      <p:tavLst>
                                        <p:tav tm="0">
                                          <p:val>
                                            <p:strVal val="ppt_x"/>
                                          </p:val>
                                        </p:tav>
                                        <p:tav tm="100000">
                                          <p:val>
                                            <p:strVal val="0-ppt_w/2"/>
                                          </p:val>
                                        </p:tav>
                                      </p:tavLst>
                                    </p:anim>
                                    <p:anim calcmode="lin" valueType="num">
                                      <p:cBhvr additive="base">
                                        <p:cTn id="159" dur="2250"/>
                                        <p:tgtEl>
                                          <p:spTgt spid="8"/>
                                        </p:tgtEl>
                                        <p:attrNameLst>
                                          <p:attrName>ppt_y</p:attrName>
                                        </p:attrNameLst>
                                      </p:cBhvr>
                                      <p:tavLst>
                                        <p:tav tm="0">
                                          <p:val>
                                            <p:strVal val="ppt_y"/>
                                          </p:val>
                                        </p:tav>
                                        <p:tav tm="100000">
                                          <p:val>
                                            <p:strVal val="ppt_y"/>
                                          </p:val>
                                        </p:tav>
                                      </p:tavLst>
                                    </p:anim>
                                    <p:set>
                                      <p:cBhvr>
                                        <p:cTn id="160" dur="1" fill="hold">
                                          <p:stCondLst>
                                            <p:cond delay="224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250"/>
                                        <p:tgtEl>
                                          <p:spTgt spid="9"/>
                                        </p:tgtEl>
                                        <p:attrNameLst>
                                          <p:attrName>ppt_x</p:attrName>
                                        </p:attrNameLst>
                                      </p:cBhvr>
                                      <p:tavLst>
                                        <p:tav tm="0">
                                          <p:val>
                                            <p:strVal val="ppt_x"/>
                                          </p:val>
                                        </p:tav>
                                        <p:tav tm="100000">
                                          <p:val>
                                            <p:strVal val="0-ppt_w/2"/>
                                          </p:val>
                                        </p:tav>
                                      </p:tavLst>
                                    </p:anim>
                                    <p:anim calcmode="lin" valueType="num">
                                      <p:cBhvr additive="base">
                                        <p:cTn id="163" dur="2250"/>
                                        <p:tgtEl>
                                          <p:spTgt spid="9"/>
                                        </p:tgtEl>
                                        <p:attrNameLst>
                                          <p:attrName>ppt_y</p:attrName>
                                        </p:attrNameLst>
                                      </p:cBhvr>
                                      <p:tavLst>
                                        <p:tav tm="0">
                                          <p:val>
                                            <p:strVal val="ppt_y"/>
                                          </p:val>
                                        </p:tav>
                                        <p:tav tm="100000">
                                          <p:val>
                                            <p:strVal val="ppt_y"/>
                                          </p:val>
                                        </p:tav>
                                      </p:tavLst>
                                    </p:anim>
                                    <p:set>
                                      <p:cBhvr>
                                        <p:cTn id="164" dur="1" fill="hold">
                                          <p:stCondLst>
                                            <p:cond delay="224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250"/>
                                        <p:tgtEl>
                                          <p:spTgt spid="10"/>
                                        </p:tgtEl>
                                        <p:attrNameLst>
                                          <p:attrName>ppt_x</p:attrName>
                                        </p:attrNameLst>
                                      </p:cBhvr>
                                      <p:tavLst>
                                        <p:tav tm="0">
                                          <p:val>
                                            <p:strVal val="ppt_x"/>
                                          </p:val>
                                        </p:tav>
                                        <p:tav tm="100000">
                                          <p:val>
                                            <p:strVal val="0-ppt_w/2"/>
                                          </p:val>
                                        </p:tav>
                                      </p:tavLst>
                                    </p:anim>
                                    <p:anim calcmode="lin" valueType="num">
                                      <p:cBhvr additive="base">
                                        <p:cTn id="167" dur="2250"/>
                                        <p:tgtEl>
                                          <p:spTgt spid="10"/>
                                        </p:tgtEl>
                                        <p:attrNameLst>
                                          <p:attrName>ppt_y</p:attrName>
                                        </p:attrNameLst>
                                      </p:cBhvr>
                                      <p:tavLst>
                                        <p:tav tm="0">
                                          <p:val>
                                            <p:strVal val="ppt_y"/>
                                          </p:val>
                                        </p:tav>
                                        <p:tav tm="100000">
                                          <p:val>
                                            <p:strVal val="ppt_y"/>
                                          </p:val>
                                        </p:tav>
                                      </p:tavLst>
                                    </p:anim>
                                    <p:set>
                                      <p:cBhvr>
                                        <p:cTn id="168" dur="1" fill="hold">
                                          <p:stCondLst>
                                            <p:cond delay="2249"/>
                                          </p:stCondLst>
                                        </p:cTn>
                                        <p:tgtEl>
                                          <p:spTgt spid="10"/>
                                        </p:tgtEl>
                                        <p:attrNameLst>
                                          <p:attrName>style.visibility</p:attrName>
                                        </p:attrNameLst>
                                      </p:cBhvr>
                                      <p:to>
                                        <p:strVal val="hidden"/>
                                      </p:to>
                                    </p:set>
                                  </p:childTnLst>
                                </p:cTn>
                              </p:par>
                              <p:par>
                                <p:cTn id="169" presetID="3" presetClass="exit" presetSubtype="5" fill="hold" grpId="2" nodeType="withEffect">
                                  <p:stCondLst>
                                    <p:cond delay="0"/>
                                  </p:stCondLst>
                                  <p:childTnLst>
                                    <p:animEffect transition="out" filter="blinds(vertical)">
                                      <p:cBhvr>
                                        <p:cTn id="170" dur="2250"/>
                                        <p:tgtEl>
                                          <p:spTgt spid="3"/>
                                        </p:tgtEl>
                                      </p:cBhvr>
                                    </p:animEffect>
                                    <p:set>
                                      <p:cBhvr>
                                        <p:cTn id="171" dur="1" fill="hold">
                                          <p:stCondLst>
                                            <p:cond delay="2249"/>
                                          </p:stCondLst>
                                        </p:cTn>
                                        <p:tgtEl>
                                          <p:spTgt spid="3"/>
                                        </p:tgtEl>
                                        <p:attrNameLst>
                                          <p:attrName>style.visibility</p:attrName>
                                        </p:attrNameLst>
                                      </p:cBhvr>
                                      <p:to>
                                        <p:strVal val="hidden"/>
                                      </p:to>
                                    </p:set>
                                  </p:childTnLst>
                                </p:cTn>
                              </p:par>
                              <p:par>
                                <p:cTn id="172" presetID="3" presetClass="exit" presetSubtype="5" fill="hold" grpId="2" nodeType="withEffect">
                                  <p:stCondLst>
                                    <p:cond delay="0"/>
                                  </p:stCondLst>
                                  <p:childTnLst>
                                    <p:animEffect transition="out" filter="blinds(vertical)">
                                      <p:cBhvr>
                                        <p:cTn id="173" dur="2250"/>
                                        <p:tgtEl>
                                          <p:spTgt spid="4"/>
                                        </p:tgtEl>
                                      </p:cBhvr>
                                    </p:animEffect>
                                    <p:set>
                                      <p:cBhvr>
                                        <p:cTn id="174" dur="1" fill="hold">
                                          <p:stCondLst>
                                            <p:cond delay="2249"/>
                                          </p:stCondLst>
                                        </p:cTn>
                                        <p:tgtEl>
                                          <p:spTgt spid="4"/>
                                        </p:tgtEl>
                                        <p:attrNameLst>
                                          <p:attrName>style.visibility</p:attrName>
                                        </p:attrNameLst>
                                      </p:cBhvr>
                                      <p:to>
                                        <p:strVal val="hidden"/>
                                      </p:to>
                                    </p:set>
                                  </p:childTnLst>
                                </p:cTn>
                              </p:par>
                              <p:par>
                                <p:cTn id="175" presetID="3" presetClass="exit" presetSubtype="5" fill="hold" grpId="2" nodeType="withEffect">
                                  <p:stCondLst>
                                    <p:cond delay="0"/>
                                  </p:stCondLst>
                                  <p:childTnLst>
                                    <p:animEffect transition="out" filter="blinds(vertical)">
                                      <p:cBhvr>
                                        <p:cTn id="176" dur="2250"/>
                                        <p:tgtEl>
                                          <p:spTgt spid="5"/>
                                        </p:tgtEl>
                                      </p:cBhvr>
                                    </p:animEffect>
                                    <p:set>
                                      <p:cBhvr>
                                        <p:cTn id="177" dur="1" fill="hold">
                                          <p:stCondLst>
                                            <p:cond delay="2249"/>
                                          </p:stCondLst>
                                        </p:cTn>
                                        <p:tgtEl>
                                          <p:spTgt spid="5"/>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2250"/>
                                        <p:tgtEl>
                                          <p:spTgt spid="6"/>
                                        </p:tgtEl>
                                      </p:cBhvr>
                                    </p:animEffect>
                                    <p:set>
                                      <p:cBhvr>
                                        <p:cTn id="180" dur="1" fill="hold">
                                          <p:stCondLst>
                                            <p:cond delay="2249"/>
                                          </p:stCondLst>
                                        </p:cTn>
                                        <p:tgtEl>
                                          <p:spTgt spid="6"/>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2250"/>
                                        <p:tgtEl>
                                          <p:spTgt spid="7"/>
                                        </p:tgtEl>
                                      </p:cBhvr>
                                    </p:animEffect>
                                    <p:set>
                                      <p:cBhvr>
                                        <p:cTn id="183" dur="1" fill="hold">
                                          <p:stCondLst>
                                            <p:cond delay="2249"/>
                                          </p:stCondLst>
                                        </p:cTn>
                                        <p:tgtEl>
                                          <p:spTgt spid="7"/>
                                        </p:tgtEl>
                                        <p:attrNameLst>
                                          <p:attrName>style.visibility</p:attrName>
                                        </p:attrNameLst>
                                      </p:cBhvr>
                                      <p:to>
                                        <p:strVal val="hidden"/>
                                      </p:to>
                                    </p:set>
                                  </p:childTnLst>
                                </p:cTn>
                              </p:par>
                              <p:par>
                                <p:cTn id="184" presetID="3" presetClass="exit" presetSubtype="5" fill="hold" grpId="2" nodeType="withEffect">
                                  <p:stCondLst>
                                    <p:cond delay="0"/>
                                  </p:stCondLst>
                                  <p:childTnLst>
                                    <p:animEffect transition="out" filter="blinds(vertical)">
                                      <p:cBhvr>
                                        <p:cTn id="185" dur="2250"/>
                                        <p:tgtEl>
                                          <p:spTgt spid="8"/>
                                        </p:tgtEl>
                                      </p:cBhvr>
                                    </p:animEffect>
                                    <p:set>
                                      <p:cBhvr>
                                        <p:cTn id="186" dur="1" fill="hold">
                                          <p:stCondLst>
                                            <p:cond delay="2249"/>
                                          </p:stCondLst>
                                        </p:cTn>
                                        <p:tgtEl>
                                          <p:spTgt spid="8"/>
                                        </p:tgtEl>
                                        <p:attrNameLst>
                                          <p:attrName>style.visibility</p:attrName>
                                        </p:attrNameLst>
                                      </p:cBhvr>
                                      <p:to>
                                        <p:strVal val="hidden"/>
                                      </p:to>
                                    </p:set>
                                  </p:childTnLst>
                                </p:cTn>
                              </p:par>
                              <p:par>
                                <p:cTn id="187" presetID="3" presetClass="exit" presetSubtype="5" fill="hold" grpId="2" nodeType="withEffect">
                                  <p:stCondLst>
                                    <p:cond delay="0"/>
                                  </p:stCondLst>
                                  <p:childTnLst>
                                    <p:animEffect transition="out" filter="blinds(vertical)">
                                      <p:cBhvr>
                                        <p:cTn id="188" dur="2250"/>
                                        <p:tgtEl>
                                          <p:spTgt spid="9"/>
                                        </p:tgtEl>
                                      </p:cBhvr>
                                    </p:animEffect>
                                    <p:set>
                                      <p:cBhvr>
                                        <p:cTn id="189" dur="1" fill="hold">
                                          <p:stCondLst>
                                            <p:cond delay="2249"/>
                                          </p:stCondLst>
                                        </p:cTn>
                                        <p:tgtEl>
                                          <p:spTgt spid="9"/>
                                        </p:tgtEl>
                                        <p:attrNameLst>
                                          <p:attrName>style.visibility</p:attrName>
                                        </p:attrNameLst>
                                      </p:cBhvr>
                                      <p:to>
                                        <p:strVal val="hidden"/>
                                      </p:to>
                                    </p:set>
                                  </p:childTnLst>
                                </p:cTn>
                              </p:par>
                              <p:par>
                                <p:cTn id="190" presetID="3" presetClass="exit" presetSubtype="5" fill="hold" grpId="2" nodeType="withEffect">
                                  <p:stCondLst>
                                    <p:cond delay="0"/>
                                  </p:stCondLst>
                                  <p:childTnLst>
                                    <p:animEffect transition="out" filter="blinds(vertical)">
                                      <p:cBhvr>
                                        <p:cTn id="191" dur="2250"/>
                                        <p:tgtEl>
                                          <p:spTgt spid="10"/>
                                        </p:tgtEl>
                                      </p:cBhvr>
                                    </p:animEffect>
                                    <p:set>
                                      <p:cBhvr>
                                        <p:cTn id="192" dur="1" fill="hold">
                                          <p:stCondLst>
                                            <p:cond delay="2249"/>
                                          </p:stCondLst>
                                        </p:cTn>
                                        <p:tgtEl>
                                          <p:spTgt spid="10"/>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250"/>
                                        <p:tgtEl>
                                          <p:spTgt spid="11"/>
                                        </p:tgtEl>
                                        <p:attrNameLst>
                                          <p:attrName>ppt_x</p:attrName>
                                        </p:attrNameLst>
                                      </p:cBhvr>
                                      <p:tavLst>
                                        <p:tav tm="0">
                                          <p:val>
                                            <p:strVal val="ppt_x"/>
                                          </p:val>
                                        </p:tav>
                                        <p:tav tm="100000">
                                          <p:val>
                                            <p:strVal val="1+ppt_w/2"/>
                                          </p:val>
                                        </p:tav>
                                      </p:tavLst>
                                    </p:anim>
                                    <p:anim calcmode="lin" valueType="num">
                                      <p:cBhvr additive="base">
                                        <p:cTn id="195" dur="2250"/>
                                        <p:tgtEl>
                                          <p:spTgt spid="11"/>
                                        </p:tgtEl>
                                        <p:attrNameLst>
                                          <p:attrName>ppt_y</p:attrName>
                                        </p:attrNameLst>
                                      </p:cBhvr>
                                      <p:tavLst>
                                        <p:tav tm="0">
                                          <p:val>
                                            <p:strVal val="ppt_y"/>
                                          </p:val>
                                        </p:tav>
                                        <p:tav tm="100000">
                                          <p:val>
                                            <p:strVal val="ppt_y"/>
                                          </p:val>
                                        </p:tav>
                                      </p:tavLst>
                                    </p:anim>
                                    <p:set>
                                      <p:cBhvr>
                                        <p:cTn id="196" dur="1" fill="hold">
                                          <p:stCondLst>
                                            <p:cond delay="2249"/>
                                          </p:stCondLst>
                                        </p:cTn>
                                        <p:tgtEl>
                                          <p:spTgt spid="11"/>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250"/>
                                        <p:tgtEl>
                                          <p:spTgt spid="12"/>
                                        </p:tgtEl>
                                        <p:attrNameLst>
                                          <p:attrName>ppt_x</p:attrName>
                                        </p:attrNameLst>
                                      </p:cBhvr>
                                      <p:tavLst>
                                        <p:tav tm="0">
                                          <p:val>
                                            <p:strVal val="ppt_x"/>
                                          </p:val>
                                        </p:tav>
                                        <p:tav tm="100000">
                                          <p:val>
                                            <p:strVal val="1+ppt_w/2"/>
                                          </p:val>
                                        </p:tav>
                                      </p:tavLst>
                                    </p:anim>
                                    <p:anim calcmode="lin" valueType="num">
                                      <p:cBhvr additive="base">
                                        <p:cTn id="199" dur="2250"/>
                                        <p:tgtEl>
                                          <p:spTgt spid="12"/>
                                        </p:tgtEl>
                                        <p:attrNameLst>
                                          <p:attrName>ppt_y</p:attrName>
                                        </p:attrNameLst>
                                      </p:cBhvr>
                                      <p:tavLst>
                                        <p:tav tm="0">
                                          <p:val>
                                            <p:strVal val="ppt_y"/>
                                          </p:val>
                                        </p:tav>
                                        <p:tav tm="100000">
                                          <p:val>
                                            <p:strVal val="ppt_y"/>
                                          </p:val>
                                        </p:tav>
                                      </p:tavLst>
                                    </p:anim>
                                    <p:set>
                                      <p:cBhvr>
                                        <p:cTn id="200" dur="1" fill="hold">
                                          <p:stCondLst>
                                            <p:cond delay="2249"/>
                                          </p:stCondLst>
                                        </p:cTn>
                                        <p:tgtEl>
                                          <p:spTgt spid="12"/>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2250"/>
                                        <p:tgtEl>
                                          <p:spTgt spid="13"/>
                                        </p:tgtEl>
                                        <p:attrNameLst>
                                          <p:attrName>ppt_x</p:attrName>
                                        </p:attrNameLst>
                                      </p:cBhvr>
                                      <p:tavLst>
                                        <p:tav tm="0">
                                          <p:val>
                                            <p:strVal val="ppt_x"/>
                                          </p:val>
                                        </p:tav>
                                        <p:tav tm="100000">
                                          <p:val>
                                            <p:strVal val="1+ppt_w/2"/>
                                          </p:val>
                                        </p:tav>
                                      </p:tavLst>
                                    </p:anim>
                                    <p:anim calcmode="lin" valueType="num">
                                      <p:cBhvr additive="base">
                                        <p:cTn id="203" dur="2250"/>
                                        <p:tgtEl>
                                          <p:spTgt spid="13"/>
                                        </p:tgtEl>
                                        <p:attrNameLst>
                                          <p:attrName>ppt_y</p:attrName>
                                        </p:attrNameLst>
                                      </p:cBhvr>
                                      <p:tavLst>
                                        <p:tav tm="0">
                                          <p:val>
                                            <p:strVal val="ppt_y"/>
                                          </p:val>
                                        </p:tav>
                                        <p:tav tm="100000">
                                          <p:val>
                                            <p:strVal val="ppt_y"/>
                                          </p:val>
                                        </p:tav>
                                      </p:tavLst>
                                    </p:anim>
                                    <p:set>
                                      <p:cBhvr>
                                        <p:cTn id="204" dur="1" fill="hold">
                                          <p:stCondLst>
                                            <p:cond delay="2249"/>
                                          </p:stCondLst>
                                        </p:cTn>
                                        <p:tgtEl>
                                          <p:spTgt spid="13"/>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2250"/>
                                        <p:tgtEl>
                                          <p:spTgt spid="14"/>
                                        </p:tgtEl>
                                        <p:attrNameLst>
                                          <p:attrName>ppt_x</p:attrName>
                                        </p:attrNameLst>
                                      </p:cBhvr>
                                      <p:tavLst>
                                        <p:tav tm="0">
                                          <p:val>
                                            <p:strVal val="ppt_x"/>
                                          </p:val>
                                        </p:tav>
                                        <p:tav tm="100000">
                                          <p:val>
                                            <p:strVal val="1+ppt_w/2"/>
                                          </p:val>
                                        </p:tav>
                                      </p:tavLst>
                                    </p:anim>
                                    <p:anim calcmode="lin" valueType="num">
                                      <p:cBhvr additive="base">
                                        <p:cTn id="207" dur="2250"/>
                                        <p:tgtEl>
                                          <p:spTgt spid="14"/>
                                        </p:tgtEl>
                                        <p:attrNameLst>
                                          <p:attrName>ppt_y</p:attrName>
                                        </p:attrNameLst>
                                      </p:cBhvr>
                                      <p:tavLst>
                                        <p:tav tm="0">
                                          <p:val>
                                            <p:strVal val="ppt_y"/>
                                          </p:val>
                                        </p:tav>
                                        <p:tav tm="100000">
                                          <p:val>
                                            <p:strVal val="ppt_y"/>
                                          </p:val>
                                        </p:tav>
                                      </p:tavLst>
                                    </p:anim>
                                    <p:set>
                                      <p:cBhvr>
                                        <p:cTn id="208" dur="1" fill="hold">
                                          <p:stCondLst>
                                            <p:cond delay="2249"/>
                                          </p:stCondLst>
                                        </p:cTn>
                                        <p:tgtEl>
                                          <p:spTgt spid="14"/>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2250"/>
                                        <p:tgtEl>
                                          <p:spTgt spid="15"/>
                                        </p:tgtEl>
                                        <p:attrNameLst>
                                          <p:attrName>ppt_x</p:attrName>
                                        </p:attrNameLst>
                                      </p:cBhvr>
                                      <p:tavLst>
                                        <p:tav tm="0">
                                          <p:val>
                                            <p:strVal val="ppt_x"/>
                                          </p:val>
                                        </p:tav>
                                        <p:tav tm="100000">
                                          <p:val>
                                            <p:strVal val="1+ppt_w/2"/>
                                          </p:val>
                                        </p:tav>
                                      </p:tavLst>
                                    </p:anim>
                                    <p:anim calcmode="lin" valueType="num">
                                      <p:cBhvr additive="base">
                                        <p:cTn id="211" dur="2250"/>
                                        <p:tgtEl>
                                          <p:spTgt spid="15"/>
                                        </p:tgtEl>
                                        <p:attrNameLst>
                                          <p:attrName>ppt_y</p:attrName>
                                        </p:attrNameLst>
                                      </p:cBhvr>
                                      <p:tavLst>
                                        <p:tav tm="0">
                                          <p:val>
                                            <p:strVal val="ppt_y"/>
                                          </p:val>
                                        </p:tav>
                                        <p:tav tm="100000">
                                          <p:val>
                                            <p:strVal val="ppt_y"/>
                                          </p:val>
                                        </p:tav>
                                      </p:tavLst>
                                    </p:anim>
                                    <p:set>
                                      <p:cBhvr>
                                        <p:cTn id="212" dur="1" fill="hold">
                                          <p:stCondLst>
                                            <p:cond delay="2249"/>
                                          </p:stCondLst>
                                        </p:cTn>
                                        <p:tgtEl>
                                          <p:spTgt spid="15"/>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2250"/>
                                        <p:tgtEl>
                                          <p:spTgt spid="16"/>
                                        </p:tgtEl>
                                        <p:attrNameLst>
                                          <p:attrName>ppt_x</p:attrName>
                                        </p:attrNameLst>
                                      </p:cBhvr>
                                      <p:tavLst>
                                        <p:tav tm="0">
                                          <p:val>
                                            <p:strVal val="ppt_x"/>
                                          </p:val>
                                        </p:tav>
                                        <p:tav tm="100000">
                                          <p:val>
                                            <p:strVal val="1+ppt_w/2"/>
                                          </p:val>
                                        </p:tav>
                                      </p:tavLst>
                                    </p:anim>
                                    <p:anim calcmode="lin" valueType="num">
                                      <p:cBhvr additive="base">
                                        <p:cTn id="215" dur="2250"/>
                                        <p:tgtEl>
                                          <p:spTgt spid="16"/>
                                        </p:tgtEl>
                                        <p:attrNameLst>
                                          <p:attrName>ppt_y</p:attrName>
                                        </p:attrNameLst>
                                      </p:cBhvr>
                                      <p:tavLst>
                                        <p:tav tm="0">
                                          <p:val>
                                            <p:strVal val="ppt_y"/>
                                          </p:val>
                                        </p:tav>
                                        <p:tav tm="100000">
                                          <p:val>
                                            <p:strVal val="ppt_y"/>
                                          </p:val>
                                        </p:tav>
                                      </p:tavLst>
                                    </p:anim>
                                    <p:set>
                                      <p:cBhvr>
                                        <p:cTn id="216" dur="1" fill="hold">
                                          <p:stCondLst>
                                            <p:cond delay="2249"/>
                                          </p:stCondLst>
                                        </p:cTn>
                                        <p:tgtEl>
                                          <p:spTgt spid="16"/>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2250"/>
                                        <p:tgtEl>
                                          <p:spTgt spid="17"/>
                                        </p:tgtEl>
                                        <p:attrNameLst>
                                          <p:attrName>ppt_x</p:attrName>
                                        </p:attrNameLst>
                                      </p:cBhvr>
                                      <p:tavLst>
                                        <p:tav tm="0">
                                          <p:val>
                                            <p:strVal val="ppt_x"/>
                                          </p:val>
                                        </p:tav>
                                        <p:tav tm="100000">
                                          <p:val>
                                            <p:strVal val="1+ppt_w/2"/>
                                          </p:val>
                                        </p:tav>
                                      </p:tavLst>
                                    </p:anim>
                                    <p:anim calcmode="lin" valueType="num">
                                      <p:cBhvr additive="base">
                                        <p:cTn id="219" dur="2250"/>
                                        <p:tgtEl>
                                          <p:spTgt spid="17"/>
                                        </p:tgtEl>
                                        <p:attrNameLst>
                                          <p:attrName>ppt_y</p:attrName>
                                        </p:attrNameLst>
                                      </p:cBhvr>
                                      <p:tavLst>
                                        <p:tav tm="0">
                                          <p:val>
                                            <p:strVal val="ppt_y"/>
                                          </p:val>
                                        </p:tav>
                                        <p:tav tm="100000">
                                          <p:val>
                                            <p:strVal val="ppt_y"/>
                                          </p:val>
                                        </p:tav>
                                      </p:tavLst>
                                    </p:anim>
                                    <p:set>
                                      <p:cBhvr>
                                        <p:cTn id="220" dur="1" fill="hold">
                                          <p:stCondLst>
                                            <p:cond delay="2249"/>
                                          </p:stCondLst>
                                        </p:cTn>
                                        <p:tgtEl>
                                          <p:spTgt spid="17"/>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2250"/>
                                        <p:tgtEl>
                                          <p:spTgt spid="18"/>
                                        </p:tgtEl>
                                        <p:attrNameLst>
                                          <p:attrName>ppt_x</p:attrName>
                                        </p:attrNameLst>
                                      </p:cBhvr>
                                      <p:tavLst>
                                        <p:tav tm="0">
                                          <p:val>
                                            <p:strVal val="ppt_x"/>
                                          </p:val>
                                        </p:tav>
                                        <p:tav tm="100000">
                                          <p:val>
                                            <p:strVal val="1+ppt_w/2"/>
                                          </p:val>
                                        </p:tav>
                                      </p:tavLst>
                                    </p:anim>
                                    <p:anim calcmode="lin" valueType="num">
                                      <p:cBhvr additive="base">
                                        <p:cTn id="223" dur="2250"/>
                                        <p:tgtEl>
                                          <p:spTgt spid="18"/>
                                        </p:tgtEl>
                                        <p:attrNameLst>
                                          <p:attrName>ppt_y</p:attrName>
                                        </p:attrNameLst>
                                      </p:cBhvr>
                                      <p:tavLst>
                                        <p:tav tm="0">
                                          <p:val>
                                            <p:strVal val="ppt_y"/>
                                          </p:val>
                                        </p:tav>
                                        <p:tav tm="100000">
                                          <p:val>
                                            <p:strVal val="ppt_y"/>
                                          </p:val>
                                        </p:tav>
                                      </p:tavLst>
                                    </p:anim>
                                    <p:set>
                                      <p:cBhvr>
                                        <p:cTn id="224" dur="1" fill="hold">
                                          <p:stCondLst>
                                            <p:cond delay="2249"/>
                                          </p:stCondLst>
                                        </p:cTn>
                                        <p:tgtEl>
                                          <p:spTgt spid="18"/>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2250"/>
                                        <p:tgtEl>
                                          <p:spTgt spid="11"/>
                                        </p:tgtEl>
                                      </p:cBhvr>
                                    </p:animEffect>
                                    <p:set>
                                      <p:cBhvr>
                                        <p:cTn id="227" dur="1" fill="hold">
                                          <p:stCondLst>
                                            <p:cond delay="2249"/>
                                          </p:stCondLst>
                                        </p:cTn>
                                        <p:tgtEl>
                                          <p:spTgt spid="11"/>
                                        </p:tgtEl>
                                        <p:attrNameLst>
                                          <p:attrName>style.visibility</p:attrName>
                                        </p:attrNameLst>
                                      </p:cBhvr>
                                      <p:to>
                                        <p:strVal val="hidden"/>
                                      </p:to>
                                    </p:set>
                                  </p:childTnLst>
                                </p:cTn>
                              </p:par>
                              <p:par>
                                <p:cTn id="228" presetID="3" presetClass="exit" presetSubtype="5" fill="hold" grpId="2" nodeType="withEffect">
                                  <p:stCondLst>
                                    <p:cond delay="0"/>
                                  </p:stCondLst>
                                  <p:childTnLst>
                                    <p:animEffect transition="out" filter="blinds(vertical)">
                                      <p:cBhvr>
                                        <p:cTn id="229" dur="2250"/>
                                        <p:tgtEl>
                                          <p:spTgt spid="12"/>
                                        </p:tgtEl>
                                      </p:cBhvr>
                                    </p:animEffect>
                                    <p:set>
                                      <p:cBhvr>
                                        <p:cTn id="230" dur="1" fill="hold">
                                          <p:stCondLst>
                                            <p:cond delay="2249"/>
                                          </p:stCondLst>
                                        </p:cTn>
                                        <p:tgtEl>
                                          <p:spTgt spid="12"/>
                                        </p:tgtEl>
                                        <p:attrNameLst>
                                          <p:attrName>style.visibility</p:attrName>
                                        </p:attrNameLst>
                                      </p:cBhvr>
                                      <p:to>
                                        <p:strVal val="hidden"/>
                                      </p:to>
                                    </p:set>
                                  </p:childTnLst>
                                </p:cTn>
                              </p:par>
                              <p:par>
                                <p:cTn id="231" presetID="3" presetClass="exit" presetSubtype="5" fill="hold" grpId="2" nodeType="withEffect">
                                  <p:stCondLst>
                                    <p:cond delay="0"/>
                                  </p:stCondLst>
                                  <p:childTnLst>
                                    <p:animEffect transition="out" filter="blinds(vertical)">
                                      <p:cBhvr>
                                        <p:cTn id="232" dur="2250"/>
                                        <p:tgtEl>
                                          <p:spTgt spid="13"/>
                                        </p:tgtEl>
                                      </p:cBhvr>
                                    </p:animEffect>
                                    <p:set>
                                      <p:cBhvr>
                                        <p:cTn id="233" dur="1" fill="hold">
                                          <p:stCondLst>
                                            <p:cond delay="2249"/>
                                          </p:stCondLst>
                                        </p:cTn>
                                        <p:tgtEl>
                                          <p:spTgt spid="13"/>
                                        </p:tgtEl>
                                        <p:attrNameLst>
                                          <p:attrName>style.visibility</p:attrName>
                                        </p:attrNameLst>
                                      </p:cBhvr>
                                      <p:to>
                                        <p:strVal val="hidden"/>
                                      </p:to>
                                    </p:set>
                                  </p:childTnLst>
                                </p:cTn>
                              </p:par>
                              <p:par>
                                <p:cTn id="234" presetID="3" presetClass="exit" presetSubtype="5" fill="hold" grpId="2" nodeType="withEffect">
                                  <p:stCondLst>
                                    <p:cond delay="0"/>
                                  </p:stCondLst>
                                  <p:childTnLst>
                                    <p:animEffect transition="out" filter="blinds(vertical)">
                                      <p:cBhvr>
                                        <p:cTn id="235" dur="2250"/>
                                        <p:tgtEl>
                                          <p:spTgt spid="14"/>
                                        </p:tgtEl>
                                      </p:cBhvr>
                                    </p:animEffect>
                                    <p:set>
                                      <p:cBhvr>
                                        <p:cTn id="236" dur="1" fill="hold">
                                          <p:stCondLst>
                                            <p:cond delay="2249"/>
                                          </p:stCondLst>
                                        </p:cTn>
                                        <p:tgtEl>
                                          <p:spTgt spid="14"/>
                                        </p:tgtEl>
                                        <p:attrNameLst>
                                          <p:attrName>style.visibility</p:attrName>
                                        </p:attrNameLst>
                                      </p:cBhvr>
                                      <p:to>
                                        <p:strVal val="hidden"/>
                                      </p:to>
                                    </p:set>
                                  </p:childTnLst>
                                </p:cTn>
                              </p:par>
                              <p:par>
                                <p:cTn id="237" presetID="3" presetClass="exit" presetSubtype="5" fill="hold" grpId="2" nodeType="withEffect">
                                  <p:stCondLst>
                                    <p:cond delay="0"/>
                                  </p:stCondLst>
                                  <p:childTnLst>
                                    <p:animEffect transition="out" filter="blinds(vertical)">
                                      <p:cBhvr>
                                        <p:cTn id="238" dur="2250"/>
                                        <p:tgtEl>
                                          <p:spTgt spid="15"/>
                                        </p:tgtEl>
                                      </p:cBhvr>
                                    </p:animEffect>
                                    <p:set>
                                      <p:cBhvr>
                                        <p:cTn id="239" dur="1" fill="hold">
                                          <p:stCondLst>
                                            <p:cond delay="2249"/>
                                          </p:stCondLst>
                                        </p:cTn>
                                        <p:tgtEl>
                                          <p:spTgt spid="15"/>
                                        </p:tgtEl>
                                        <p:attrNameLst>
                                          <p:attrName>style.visibility</p:attrName>
                                        </p:attrNameLst>
                                      </p:cBhvr>
                                      <p:to>
                                        <p:strVal val="hidden"/>
                                      </p:to>
                                    </p:set>
                                  </p:childTnLst>
                                </p:cTn>
                              </p:par>
                              <p:par>
                                <p:cTn id="240" presetID="3" presetClass="exit" presetSubtype="5" fill="hold" grpId="2" nodeType="withEffect">
                                  <p:stCondLst>
                                    <p:cond delay="0"/>
                                  </p:stCondLst>
                                  <p:childTnLst>
                                    <p:animEffect transition="out" filter="blinds(vertical)">
                                      <p:cBhvr>
                                        <p:cTn id="241" dur="2250"/>
                                        <p:tgtEl>
                                          <p:spTgt spid="16"/>
                                        </p:tgtEl>
                                      </p:cBhvr>
                                    </p:animEffect>
                                    <p:set>
                                      <p:cBhvr>
                                        <p:cTn id="242" dur="1" fill="hold">
                                          <p:stCondLst>
                                            <p:cond delay="2249"/>
                                          </p:stCondLst>
                                        </p:cTn>
                                        <p:tgtEl>
                                          <p:spTgt spid="16"/>
                                        </p:tgtEl>
                                        <p:attrNameLst>
                                          <p:attrName>style.visibility</p:attrName>
                                        </p:attrNameLst>
                                      </p:cBhvr>
                                      <p:to>
                                        <p:strVal val="hidden"/>
                                      </p:to>
                                    </p:set>
                                  </p:childTnLst>
                                </p:cTn>
                              </p:par>
                              <p:par>
                                <p:cTn id="243" presetID="3" presetClass="exit" presetSubtype="5" fill="hold" grpId="2" nodeType="withEffect">
                                  <p:stCondLst>
                                    <p:cond delay="0"/>
                                  </p:stCondLst>
                                  <p:childTnLst>
                                    <p:animEffect transition="out" filter="blinds(vertical)">
                                      <p:cBhvr>
                                        <p:cTn id="244" dur="2250"/>
                                        <p:tgtEl>
                                          <p:spTgt spid="17"/>
                                        </p:tgtEl>
                                      </p:cBhvr>
                                    </p:animEffect>
                                    <p:set>
                                      <p:cBhvr>
                                        <p:cTn id="245" dur="1" fill="hold">
                                          <p:stCondLst>
                                            <p:cond delay="2249"/>
                                          </p:stCondLst>
                                        </p:cTn>
                                        <p:tgtEl>
                                          <p:spTgt spid="17"/>
                                        </p:tgtEl>
                                        <p:attrNameLst>
                                          <p:attrName>style.visibility</p:attrName>
                                        </p:attrNameLst>
                                      </p:cBhvr>
                                      <p:to>
                                        <p:strVal val="hidden"/>
                                      </p:to>
                                    </p:set>
                                  </p:childTnLst>
                                </p:cTn>
                              </p:par>
                              <p:par>
                                <p:cTn id="246" presetID="3" presetClass="exit" presetSubtype="5" fill="hold" grpId="2" nodeType="withEffect">
                                  <p:stCondLst>
                                    <p:cond delay="0"/>
                                  </p:stCondLst>
                                  <p:childTnLst>
                                    <p:animEffect transition="out" filter="blinds(vertical)">
                                      <p:cBhvr>
                                        <p:cTn id="247" dur="2250"/>
                                        <p:tgtEl>
                                          <p:spTgt spid="18"/>
                                        </p:tgtEl>
                                      </p:cBhvr>
                                    </p:animEffect>
                                    <p:set>
                                      <p:cBhvr>
                                        <p:cTn id="248" dur="1" fill="hold">
                                          <p:stCondLst>
                                            <p:cond delay="2249"/>
                                          </p:stCondLst>
                                        </p:cTn>
                                        <p:tgtEl>
                                          <p:spTgt spid="18"/>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2250"/>
                                        <p:tgtEl>
                                          <p:spTgt spid="19"/>
                                        </p:tgtEl>
                                        <p:attrNameLst>
                                          <p:attrName>ppt_x</p:attrName>
                                        </p:attrNameLst>
                                      </p:cBhvr>
                                      <p:tavLst>
                                        <p:tav tm="0">
                                          <p:val>
                                            <p:strVal val="ppt_x"/>
                                          </p:val>
                                        </p:tav>
                                        <p:tav tm="100000">
                                          <p:val>
                                            <p:strVal val="0-ppt_w/2"/>
                                          </p:val>
                                        </p:tav>
                                      </p:tavLst>
                                    </p:anim>
                                    <p:anim calcmode="lin" valueType="num">
                                      <p:cBhvr additive="base">
                                        <p:cTn id="251" dur="2250"/>
                                        <p:tgtEl>
                                          <p:spTgt spid="19"/>
                                        </p:tgtEl>
                                        <p:attrNameLst>
                                          <p:attrName>ppt_y</p:attrName>
                                        </p:attrNameLst>
                                      </p:cBhvr>
                                      <p:tavLst>
                                        <p:tav tm="0">
                                          <p:val>
                                            <p:strVal val="ppt_y"/>
                                          </p:val>
                                        </p:tav>
                                        <p:tav tm="100000">
                                          <p:val>
                                            <p:strVal val="ppt_y"/>
                                          </p:val>
                                        </p:tav>
                                      </p:tavLst>
                                    </p:anim>
                                    <p:set>
                                      <p:cBhvr>
                                        <p:cTn id="252" dur="1" fill="hold">
                                          <p:stCondLst>
                                            <p:cond delay="2249"/>
                                          </p:stCondLst>
                                        </p:cTn>
                                        <p:tgtEl>
                                          <p:spTgt spid="19"/>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2250"/>
                                        <p:tgtEl>
                                          <p:spTgt spid="20"/>
                                        </p:tgtEl>
                                        <p:attrNameLst>
                                          <p:attrName>ppt_x</p:attrName>
                                        </p:attrNameLst>
                                      </p:cBhvr>
                                      <p:tavLst>
                                        <p:tav tm="0">
                                          <p:val>
                                            <p:strVal val="ppt_x"/>
                                          </p:val>
                                        </p:tav>
                                        <p:tav tm="100000">
                                          <p:val>
                                            <p:strVal val="0-ppt_w/2"/>
                                          </p:val>
                                        </p:tav>
                                      </p:tavLst>
                                    </p:anim>
                                    <p:anim calcmode="lin" valueType="num">
                                      <p:cBhvr additive="base">
                                        <p:cTn id="255" dur="2250"/>
                                        <p:tgtEl>
                                          <p:spTgt spid="20"/>
                                        </p:tgtEl>
                                        <p:attrNameLst>
                                          <p:attrName>ppt_y</p:attrName>
                                        </p:attrNameLst>
                                      </p:cBhvr>
                                      <p:tavLst>
                                        <p:tav tm="0">
                                          <p:val>
                                            <p:strVal val="ppt_y"/>
                                          </p:val>
                                        </p:tav>
                                        <p:tav tm="100000">
                                          <p:val>
                                            <p:strVal val="ppt_y"/>
                                          </p:val>
                                        </p:tav>
                                      </p:tavLst>
                                    </p:anim>
                                    <p:set>
                                      <p:cBhvr>
                                        <p:cTn id="256" dur="1" fill="hold">
                                          <p:stCondLst>
                                            <p:cond delay="2249"/>
                                          </p:stCondLst>
                                        </p:cTn>
                                        <p:tgtEl>
                                          <p:spTgt spid="20"/>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2250"/>
                                        <p:tgtEl>
                                          <p:spTgt spid="21"/>
                                        </p:tgtEl>
                                        <p:attrNameLst>
                                          <p:attrName>ppt_x</p:attrName>
                                        </p:attrNameLst>
                                      </p:cBhvr>
                                      <p:tavLst>
                                        <p:tav tm="0">
                                          <p:val>
                                            <p:strVal val="ppt_x"/>
                                          </p:val>
                                        </p:tav>
                                        <p:tav tm="100000">
                                          <p:val>
                                            <p:strVal val="0-ppt_w/2"/>
                                          </p:val>
                                        </p:tav>
                                      </p:tavLst>
                                    </p:anim>
                                    <p:anim calcmode="lin" valueType="num">
                                      <p:cBhvr additive="base">
                                        <p:cTn id="259" dur="2250"/>
                                        <p:tgtEl>
                                          <p:spTgt spid="21"/>
                                        </p:tgtEl>
                                        <p:attrNameLst>
                                          <p:attrName>ppt_y</p:attrName>
                                        </p:attrNameLst>
                                      </p:cBhvr>
                                      <p:tavLst>
                                        <p:tav tm="0">
                                          <p:val>
                                            <p:strVal val="ppt_y"/>
                                          </p:val>
                                        </p:tav>
                                        <p:tav tm="100000">
                                          <p:val>
                                            <p:strVal val="ppt_y"/>
                                          </p:val>
                                        </p:tav>
                                      </p:tavLst>
                                    </p:anim>
                                    <p:set>
                                      <p:cBhvr>
                                        <p:cTn id="260" dur="1" fill="hold">
                                          <p:stCondLst>
                                            <p:cond delay="2249"/>
                                          </p:stCondLst>
                                        </p:cTn>
                                        <p:tgtEl>
                                          <p:spTgt spid="21"/>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2250"/>
                                        <p:tgtEl>
                                          <p:spTgt spid="22"/>
                                        </p:tgtEl>
                                        <p:attrNameLst>
                                          <p:attrName>ppt_x</p:attrName>
                                        </p:attrNameLst>
                                      </p:cBhvr>
                                      <p:tavLst>
                                        <p:tav tm="0">
                                          <p:val>
                                            <p:strVal val="ppt_x"/>
                                          </p:val>
                                        </p:tav>
                                        <p:tav tm="100000">
                                          <p:val>
                                            <p:strVal val="0-ppt_w/2"/>
                                          </p:val>
                                        </p:tav>
                                      </p:tavLst>
                                    </p:anim>
                                    <p:anim calcmode="lin" valueType="num">
                                      <p:cBhvr additive="base">
                                        <p:cTn id="263" dur="2250"/>
                                        <p:tgtEl>
                                          <p:spTgt spid="22"/>
                                        </p:tgtEl>
                                        <p:attrNameLst>
                                          <p:attrName>ppt_y</p:attrName>
                                        </p:attrNameLst>
                                      </p:cBhvr>
                                      <p:tavLst>
                                        <p:tav tm="0">
                                          <p:val>
                                            <p:strVal val="ppt_y"/>
                                          </p:val>
                                        </p:tav>
                                        <p:tav tm="100000">
                                          <p:val>
                                            <p:strVal val="ppt_y"/>
                                          </p:val>
                                        </p:tav>
                                      </p:tavLst>
                                    </p:anim>
                                    <p:set>
                                      <p:cBhvr>
                                        <p:cTn id="264" dur="1" fill="hold">
                                          <p:stCondLst>
                                            <p:cond delay="2249"/>
                                          </p:stCondLst>
                                        </p:cTn>
                                        <p:tgtEl>
                                          <p:spTgt spid="22"/>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2250"/>
                                        <p:tgtEl>
                                          <p:spTgt spid="23"/>
                                        </p:tgtEl>
                                        <p:attrNameLst>
                                          <p:attrName>ppt_x</p:attrName>
                                        </p:attrNameLst>
                                      </p:cBhvr>
                                      <p:tavLst>
                                        <p:tav tm="0">
                                          <p:val>
                                            <p:strVal val="ppt_x"/>
                                          </p:val>
                                        </p:tav>
                                        <p:tav tm="100000">
                                          <p:val>
                                            <p:strVal val="0-ppt_w/2"/>
                                          </p:val>
                                        </p:tav>
                                      </p:tavLst>
                                    </p:anim>
                                    <p:anim calcmode="lin" valueType="num">
                                      <p:cBhvr additive="base">
                                        <p:cTn id="267" dur="2250"/>
                                        <p:tgtEl>
                                          <p:spTgt spid="23"/>
                                        </p:tgtEl>
                                        <p:attrNameLst>
                                          <p:attrName>ppt_y</p:attrName>
                                        </p:attrNameLst>
                                      </p:cBhvr>
                                      <p:tavLst>
                                        <p:tav tm="0">
                                          <p:val>
                                            <p:strVal val="ppt_y"/>
                                          </p:val>
                                        </p:tav>
                                        <p:tav tm="100000">
                                          <p:val>
                                            <p:strVal val="ppt_y"/>
                                          </p:val>
                                        </p:tav>
                                      </p:tavLst>
                                    </p:anim>
                                    <p:set>
                                      <p:cBhvr>
                                        <p:cTn id="268" dur="1" fill="hold">
                                          <p:stCondLst>
                                            <p:cond delay="2249"/>
                                          </p:stCondLst>
                                        </p:cTn>
                                        <p:tgtEl>
                                          <p:spTgt spid="23"/>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2250"/>
                                        <p:tgtEl>
                                          <p:spTgt spid="24"/>
                                        </p:tgtEl>
                                        <p:attrNameLst>
                                          <p:attrName>ppt_x</p:attrName>
                                        </p:attrNameLst>
                                      </p:cBhvr>
                                      <p:tavLst>
                                        <p:tav tm="0">
                                          <p:val>
                                            <p:strVal val="ppt_x"/>
                                          </p:val>
                                        </p:tav>
                                        <p:tav tm="100000">
                                          <p:val>
                                            <p:strVal val="0-ppt_w/2"/>
                                          </p:val>
                                        </p:tav>
                                      </p:tavLst>
                                    </p:anim>
                                    <p:anim calcmode="lin" valueType="num">
                                      <p:cBhvr additive="base">
                                        <p:cTn id="271" dur="2250"/>
                                        <p:tgtEl>
                                          <p:spTgt spid="24"/>
                                        </p:tgtEl>
                                        <p:attrNameLst>
                                          <p:attrName>ppt_y</p:attrName>
                                        </p:attrNameLst>
                                      </p:cBhvr>
                                      <p:tavLst>
                                        <p:tav tm="0">
                                          <p:val>
                                            <p:strVal val="ppt_y"/>
                                          </p:val>
                                        </p:tav>
                                        <p:tav tm="100000">
                                          <p:val>
                                            <p:strVal val="ppt_y"/>
                                          </p:val>
                                        </p:tav>
                                      </p:tavLst>
                                    </p:anim>
                                    <p:set>
                                      <p:cBhvr>
                                        <p:cTn id="272" dur="1" fill="hold">
                                          <p:stCondLst>
                                            <p:cond delay="2249"/>
                                          </p:stCondLst>
                                        </p:cTn>
                                        <p:tgtEl>
                                          <p:spTgt spid="24"/>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250"/>
                                        <p:tgtEl>
                                          <p:spTgt spid="25"/>
                                        </p:tgtEl>
                                        <p:attrNameLst>
                                          <p:attrName>ppt_x</p:attrName>
                                        </p:attrNameLst>
                                      </p:cBhvr>
                                      <p:tavLst>
                                        <p:tav tm="0">
                                          <p:val>
                                            <p:strVal val="ppt_x"/>
                                          </p:val>
                                        </p:tav>
                                        <p:tav tm="100000">
                                          <p:val>
                                            <p:strVal val="0-ppt_w/2"/>
                                          </p:val>
                                        </p:tav>
                                      </p:tavLst>
                                    </p:anim>
                                    <p:anim calcmode="lin" valueType="num">
                                      <p:cBhvr additive="base">
                                        <p:cTn id="275" dur="2250"/>
                                        <p:tgtEl>
                                          <p:spTgt spid="25"/>
                                        </p:tgtEl>
                                        <p:attrNameLst>
                                          <p:attrName>ppt_y</p:attrName>
                                        </p:attrNameLst>
                                      </p:cBhvr>
                                      <p:tavLst>
                                        <p:tav tm="0">
                                          <p:val>
                                            <p:strVal val="ppt_y"/>
                                          </p:val>
                                        </p:tav>
                                        <p:tav tm="100000">
                                          <p:val>
                                            <p:strVal val="ppt_y"/>
                                          </p:val>
                                        </p:tav>
                                      </p:tavLst>
                                    </p:anim>
                                    <p:set>
                                      <p:cBhvr>
                                        <p:cTn id="276" dur="1" fill="hold">
                                          <p:stCondLst>
                                            <p:cond delay="2249"/>
                                          </p:stCondLst>
                                        </p:cTn>
                                        <p:tgtEl>
                                          <p:spTgt spid="25"/>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2250"/>
                                        <p:tgtEl>
                                          <p:spTgt spid="26"/>
                                        </p:tgtEl>
                                        <p:attrNameLst>
                                          <p:attrName>ppt_x</p:attrName>
                                        </p:attrNameLst>
                                      </p:cBhvr>
                                      <p:tavLst>
                                        <p:tav tm="0">
                                          <p:val>
                                            <p:strVal val="ppt_x"/>
                                          </p:val>
                                        </p:tav>
                                        <p:tav tm="100000">
                                          <p:val>
                                            <p:strVal val="0-ppt_w/2"/>
                                          </p:val>
                                        </p:tav>
                                      </p:tavLst>
                                    </p:anim>
                                    <p:anim calcmode="lin" valueType="num">
                                      <p:cBhvr additive="base">
                                        <p:cTn id="279" dur="2250"/>
                                        <p:tgtEl>
                                          <p:spTgt spid="26"/>
                                        </p:tgtEl>
                                        <p:attrNameLst>
                                          <p:attrName>ppt_y</p:attrName>
                                        </p:attrNameLst>
                                      </p:cBhvr>
                                      <p:tavLst>
                                        <p:tav tm="0">
                                          <p:val>
                                            <p:strVal val="ppt_y"/>
                                          </p:val>
                                        </p:tav>
                                        <p:tav tm="100000">
                                          <p:val>
                                            <p:strVal val="ppt_y"/>
                                          </p:val>
                                        </p:tav>
                                      </p:tavLst>
                                    </p:anim>
                                    <p:set>
                                      <p:cBhvr>
                                        <p:cTn id="280" dur="1" fill="hold">
                                          <p:stCondLst>
                                            <p:cond delay="2249"/>
                                          </p:stCondLst>
                                        </p:cTn>
                                        <p:tgtEl>
                                          <p:spTgt spid="26"/>
                                        </p:tgtEl>
                                        <p:attrNameLst>
                                          <p:attrName>style.visibility</p:attrName>
                                        </p:attrNameLst>
                                      </p:cBhvr>
                                      <p:to>
                                        <p:strVal val="hidden"/>
                                      </p:to>
                                    </p:set>
                                  </p:childTnLst>
                                </p:cTn>
                              </p:par>
                              <p:par>
                                <p:cTn id="281" presetID="3" presetClass="exit" presetSubtype="5" fill="hold" grpId="2" nodeType="withEffect">
                                  <p:stCondLst>
                                    <p:cond delay="0"/>
                                  </p:stCondLst>
                                  <p:childTnLst>
                                    <p:animEffect transition="out" filter="blinds(vertical)">
                                      <p:cBhvr>
                                        <p:cTn id="282" dur="2250"/>
                                        <p:tgtEl>
                                          <p:spTgt spid="19"/>
                                        </p:tgtEl>
                                      </p:cBhvr>
                                    </p:animEffect>
                                    <p:set>
                                      <p:cBhvr>
                                        <p:cTn id="283" dur="1" fill="hold">
                                          <p:stCondLst>
                                            <p:cond delay="2249"/>
                                          </p:stCondLst>
                                        </p:cTn>
                                        <p:tgtEl>
                                          <p:spTgt spid="19"/>
                                        </p:tgtEl>
                                        <p:attrNameLst>
                                          <p:attrName>style.visibility</p:attrName>
                                        </p:attrNameLst>
                                      </p:cBhvr>
                                      <p:to>
                                        <p:strVal val="hidden"/>
                                      </p:to>
                                    </p:set>
                                  </p:childTnLst>
                                </p:cTn>
                              </p:par>
                              <p:par>
                                <p:cTn id="284" presetID="3" presetClass="exit" presetSubtype="5" fill="hold" grpId="2" nodeType="withEffect">
                                  <p:stCondLst>
                                    <p:cond delay="0"/>
                                  </p:stCondLst>
                                  <p:childTnLst>
                                    <p:animEffect transition="out" filter="blinds(vertical)">
                                      <p:cBhvr>
                                        <p:cTn id="285" dur="2250"/>
                                        <p:tgtEl>
                                          <p:spTgt spid="20"/>
                                        </p:tgtEl>
                                      </p:cBhvr>
                                    </p:animEffect>
                                    <p:set>
                                      <p:cBhvr>
                                        <p:cTn id="286" dur="1" fill="hold">
                                          <p:stCondLst>
                                            <p:cond delay="2249"/>
                                          </p:stCondLst>
                                        </p:cTn>
                                        <p:tgtEl>
                                          <p:spTgt spid="20"/>
                                        </p:tgtEl>
                                        <p:attrNameLst>
                                          <p:attrName>style.visibility</p:attrName>
                                        </p:attrNameLst>
                                      </p:cBhvr>
                                      <p:to>
                                        <p:strVal val="hidden"/>
                                      </p:to>
                                    </p:set>
                                  </p:childTnLst>
                                </p:cTn>
                              </p:par>
                              <p:par>
                                <p:cTn id="287" presetID="3" presetClass="exit" presetSubtype="5" fill="hold" grpId="2" nodeType="withEffect">
                                  <p:stCondLst>
                                    <p:cond delay="0"/>
                                  </p:stCondLst>
                                  <p:childTnLst>
                                    <p:animEffect transition="out" filter="blinds(vertical)">
                                      <p:cBhvr>
                                        <p:cTn id="288" dur="2250"/>
                                        <p:tgtEl>
                                          <p:spTgt spid="21"/>
                                        </p:tgtEl>
                                      </p:cBhvr>
                                    </p:animEffect>
                                    <p:set>
                                      <p:cBhvr>
                                        <p:cTn id="289" dur="1" fill="hold">
                                          <p:stCondLst>
                                            <p:cond delay="2249"/>
                                          </p:stCondLst>
                                        </p:cTn>
                                        <p:tgtEl>
                                          <p:spTgt spid="21"/>
                                        </p:tgtEl>
                                        <p:attrNameLst>
                                          <p:attrName>style.visibility</p:attrName>
                                        </p:attrNameLst>
                                      </p:cBhvr>
                                      <p:to>
                                        <p:strVal val="hidden"/>
                                      </p:to>
                                    </p:set>
                                  </p:childTnLst>
                                </p:cTn>
                              </p:par>
                              <p:par>
                                <p:cTn id="290" presetID="3" presetClass="exit" presetSubtype="5" fill="hold" grpId="2" nodeType="withEffect">
                                  <p:stCondLst>
                                    <p:cond delay="0"/>
                                  </p:stCondLst>
                                  <p:childTnLst>
                                    <p:animEffect transition="out" filter="blinds(vertical)">
                                      <p:cBhvr>
                                        <p:cTn id="291" dur="2250"/>
                                        <p:tgtEl>
                                          <p:spTgt spid="22"/>
                                        </p:tgtEl>
                                      </p:cBhvr>
                                    </p:animEffect>
                                    <p:set>
                                      <p:cBhvr>
                                        <p:cTn id="292" dur="1" fill="hold">
                                          <p:stCondLst>
                                            <p:cond delay="2249"/>
                                          </p:stCondLst>
                                        </p:cTn>
                                        <p:tgtEl>
                                          <p:spTgt spid="22"/>
                                        </p:tgtEl>
                                        <p:attrNameLst>
                                          <p:attrName>style.visibility</p:attrName>
                                        </p:attrNameLst>
                                      </p:cBhvr>
                                      <p:to>
                                        <p:strVal val="hidden"/>
                                      </p:to>
                                    </p:set>
                                  </p:childTnLst>
                                </p:cTn>
                              </p:par>
                              <p:par>
                                <p:cTn id="293" presetID="3" presetClass="exit" presetSubtype="5" fill="hold" grpId="2" nodeType="withEffect">
                                  <p:stCondLst>
                                    <p:cond delay="0"/>
                                  </p:stCondLst>
                                  <p:childTnLst>
                                    <p:animEffect transition="out" filter="blinds(vertical)">
                                      <p:cBhvr>
                                        <p:cTn id="294" dur="2250"/>
                                        <p:tgtEl>
                                          <p:spTgt spid="23"/>
                                        </p:tgtEl>
                                      </p:cBhvr>
                                    </p:animEffect>
                                    <p:set>
                                      <p:cBhvr>
                                        <p:cTn id="295" dur="1" fill="hold">
                                          <p:stCondLst>
                                            <p:cond delay="2249"/>
                                          </p:stCondLst>
                                        </p:cTn>
                                        <p:tgtEl>
                                          <p:spTgt spid="23"/>
                                        </p:tgtEl>
                                        <p:attrNameLst>
                                          <p:attrName>style.visibility</p:attrName>
                                        </p:attrNameLst>
                                      </p:cBhvr>
                                      <p:to>
                                        <p:strVal val="hidden"/>
                                      </p:to>
                                    </p:set>
                                  </p:childTnLst>
                                </p:cTn>
                              </p:par>
                              <p:par>
                                <p:cTn id="296" presetID="3" presetClass="exit" presetSubtype="5" fill="hold" grpId="2" nodeType="withEffect">
                                  <p:stCondLst>
                                    <p:cond delay="0"/>
                                  </p:stCondLst>
                                  <p:childTnLst>
                                    <p:animEffect transition="out" filter="blinds(vertical)">
                                      <p:cBhvr>
                                        <p:cTn id="297" dur="2250"/>
                                        <p:tgtEl>
                                          <p:spTgt spid="24"/>
                                        </p:tgtEl>
                                      </p:cBhvr>
                                    </p:animEffect>
                                    <p:set>
                                      <p:cBhvr>
                                        <p:cTn id="298" dur="1" fill="hold">
                                          <p:stCondLst>
                                            <p:cond delay="2249"/>
                                          </p:stCondLst>
                                        </p:cTn>
                                        <p:tgtEl>
                                          <p:spTgt spid="24"/>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2250"/>
                                        <p:tgtEl>
                                          <p:spTgt spid="25"/>
                                        </p:tgtEl>
                                      </p:cBhvr>
                                    </p:animEffect>
                                    <p:set>
                                      <p:cBhvr>
                                        <p:cTn id="301" dur="1" fill="hold">
                                          <p:stCondLst>
                                            <p:cond delay="2249"/>
                                          </p:stCondLst>
                                        </p:cTn>
                                        <p:tgtEl>
                                          <p:spTgt spid="25"/>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2250"/>
                                        <p:tgtEl>
                                          <p:spTgt spid="26"/>
                                        </p:tgtEl>
                                      </p:cBhvr>
                                    </p:animEffect>
                                    <p:set>
                                      <p:cBhvr>
                                        <p:cTn id="304" dur="1" fill="hold">
                                          <p:stCondLst>
                                            <p:cond delay="2249"/>
                                          </p:stCondLst>
                                        </p:cTn>
                                        <p:tgtEl>
                                          <p:spTgt spid="26"/>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250"/>
                                        <p:tgtEl>
                                          <p:spTgt spid="27"/>
                                        </p:tgtEl>
                                        <p:attrNameLst>
                                          <p:attrName>ppt_x</p:attrName>
                                        </p:attrNameLst>
                                      </p:cBhvr>
                                      <p:tavLst>
                                        <p:tav tm="0">
                                          <p:val>
                                            <p:strVal val="ppt_x"/>
                                          </p:val>
                                        </p:tav>
                                        <p:tav tm="100000">
                                          <p:val>
                                            <p:strVal val="1+ppt_w/2"/>
                                          </p:val>
                                        </p:tav>
                                      </p:tavLst>
                                    </p:anim>
                                    <p:anim calcmode="lin" valueType="num">
                                      <p:cBhvr additive="base">
                                        <p:cTn id="307" dur="2250"/>
                                        <p:tgtEl>
                                          <p:spTgt spid="27"/>
                                        </p:tgtEl>
                                        <p:attrNameLst>
                                          <p:attrName>ppt_y</p:attrName>
                                        </p:attrNameLst>
                                      </p:cBhvr>
                                      <p:tavLst>
                                        <p:tav tm="0">
                                          <p:val>
                                            <p:strVal val="ppt_y"/>
                                          </p:val>
                                        </p:tav>
                                        <p:tav tm="100000">
                                          <p:val>
                                            <p:strVal val="ppt_y"/>
                                          </p:val>
                                        </p:tav>
                                      </p:tavLst>
                                    </p:anim>
                                    <p:set>
                                      <p:cBhvr>
                                        <p:cTn id="308" dur="1" fill="hold">
                                          <p:stCondLst>
                                            <p:cond delay="2249"/>
                                          </p:stCondLst>
                                        </p:cTn>
                                        <p:tgtEl>
                                          <p:spTgt spid="27"/>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250"/>
                                        <p:tgtEl>
                                          <p:spTgt spid="28"/>
                                        </p:tgtEl>
                                        <p:attrNameLst>
                                          <p:attrName>ppt_x</p:attrName>
                                        </p:attrNameLst>
                                      </p:cBhvr>
                                      <p:tavLst>
                                        <p:tav tm="0">
                                          <p:val>
                                            <p:strVal val="ppt_x"/>
                                          </p:val>
                                        </p:tav>
                                        <p:tav tm="100000">
                                          <p:val>
                                            <p:strVal val="1+ppt_w/2"/>
                                          </p:val>
                                        </p:tav>
                                      </p:tavLst>
                                    </p:anim>
                                    <p:anim calcmode="lin" valueType="num">
                                      <p:cBhvr additive="base">
                                        <p:cTn id="311" dur="2250"/>
                                        <p:tgtEl>
                                          <p:spTgt spid="28"/>
                                        </p:tgtEl>
                                        <p:attrNameLst>
                                          <p:attrName>ppt_y</p:attrName>
                                        </p:attrNameLst>
                                      </p:cBhvr>
                                      <p:tavLst>
                                        <p:tav tm="0">
                                          <p:val>
                                            <p:strVal val="ppt_y"/>
                                          </p:val>
                                        </p:tav>
                                        <p:tav tm="100000">
                                          <p:val>
                                            <p:strVal val="ppt_y"/>
                                          </p:val>
                                        </p:tav>
                                      </p:tavLst>
                                    </p:anim>
                                    <p:set>
                                      <p:cBhvr>
                                        <p:cTn id="312" dur="1" fill="hold">
                                          <p:stCondLst>
                                            <p:cond delay="2249"/>
                                          </p:stCondLst>
                                        </p:cTn>
                                        <p:tgtEl>
                                          <p:spTgt spid="28"/>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250"/>
                                        <p:tgtEl>
                                          <p:spTgt spid="29"/>
                                        </p:tgtEl>
                                        <p:attrNameLst>
                                          <p:attrName>ppt_x</p:attrName>
                                        </p:attrNameLst>
                                      </p:cBhvr>
                                      <p:tavLst>
                                        <p:tav tm="0">
                                          <p:val>
                                            <p:strVal val="ppt_x"/>
                                          </p:val>
                                        </p:tav>
                                        <p:tav tm="100000">
                                          <p:val>
                                            <p:strVal val="1+ppt_w/2"/>
                                          </p:val>
                                        </p:tav>
                                      </p:tavLst>
                                    </p:anim>
                                    <p:anim calcmode="lin" valueType="num">
                                      <p:cBhvr additive="base">
                                        <p:cTn id="315" dur="2250"/>
                                        <p:tgtEl>
                                          <p:spTgt spid="29"/>
                                        </p:tgtEl>
                                        <p:attrNameLst>
                                          <p:attrName>ppt_y</p:attrName>
                                        </p:attrNameLst>
                                      </p:cBhvr>
                                      <p:tavLst>
                                        <p:tav tm="0">
                                          <p:val>
                                            <p:strVal val="ppt_y"/>
                                          </p:val>
                                        </p:tav>
                                        <p:tav tm="100000">
                                          <p:val>
                                            <p:strVal val="ppt_y"/>
                                          </p:val>
                                        </p:tav>
                                      </p:tavLst>
                                    </p:anim>
                                    <p:set>
                                      <p:cBhvr>
                                        <p:cTn id="316" dur="1" fill="hold">
                                          <p:stCondLst>
                                            <p:cond delay="2249"/>
                                          </p:stCondLst>
                                        </p:cTn>
                                        <p:tgtEl>
                                          <p:spTgt spid="29"/>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250"/>
                                        <p:tgtEl>
                                          <p:spTgt spid="30"/>
                                        </p:tgtEl>
                                        <p:attrNameLst>
                                          <p:attrName>ppt_x</p:attrName>
                                        </p:attrNameLst>
                                      </p:cBhvr>
                                      <p:tavLst>
                                        <p:tav tm="0">
                                          <p:val>
                                            <p:strVal val="ppt_x"/>
                                          </p:val>
                                        </p:tav>
                                        <p:tav tm="100000">
                                          <p:val>
                                            <p:strVal val="1+ppt_w/2"/>
                                          </p:val>
                                        </p:tav>
                                      </p:tavLst>
                                    </p:anim>
                                    <p:anim calcmode="lin" valueType="num">
                                      <p:cBhvr additive="base">
                                        <p:cTn id="319" dur="2250"/>
                                        <p:tgtEl>
                                          <p:spTgt spid="30"/>
                                        </p:tgtEl>
                                        <p:attrNameLst>
                                          <p:attrName>ppt_y</p:attrName>
                                        </p:attrNameLst>
                                      </p:cBhvr>
                                      <p:tavLst>
                                        <p:tav tm="0">
                                          <p:val>
                                            <p:strVal val="ppt_y"/>
                                          </p:val>
                                        </p:tav>
                                        <p:tav tm="100000">
                                          <p:val>
                                            <p:strVal val="ppt_y"/>
                                          </p:val>
                                        </p:tav>
                                      </p:tavLst>
                                    </p:anim>
                                    <p:set>
                                      <p:cBhvr>
                                        <p:cTn id="320" dur="1" fill="hold">
                                          <p:stCondLst>
                                            <p:cond delay="2249"/>
                                          </p:stCondLst>
                                        </p:cTn>
                                        <p:tgtEl>
                                          <p:spTgt spid="30"/>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250"/>
                                        <p:tgtEl>
                                          <p:spTgt spid="31"/>
                                        </p:tgtEl>
                                        <p:attrNameLst>
                                          <p:attrName>ppt_x</p:attrName>
                                        </p:attrNameLst>
                                      </p:cBhvr>
                                      <p:tavLst>
                                        <p:tav tm="0">
                                          <p:val>
                                            <p:strVal val="ppt_x"/>
                                          </p:val>
                                        </p:tav>
                                        <p:tav tm="100000">
                                          <p:val>
                                            <p:strVal val="1+ppt_w/2"/>
                                          </p:val>
                                        </p:tav>
                                      </p:tavLst>
                                    </p:anim>
                                    <p:anim calcmode="lin" valueType="num">
                                      <p:cBhvr additive="base">
                                        <p:cTn id="323" dur="2250"/>
                                        <p:tgtEl>
                                          <p:spTgt spid="31"/>
                                        </p:tgtEl>
                                        <p:attrNameLst>
                                          <p:attrName>ppt_y</p:attrName>
                                        </p:attrNameLst>
                                      </p:cBhvr>
                                      <p:tavLst>
                                        <p:tav tm="0">
                                          <p:val>
                                            <p:strVal val="ppt_y"/>
                                          </p:val>
                                        </p:tav>
                                        <p:tav tm="100000">
                                          <p:val>
                                            <p:strVal val="ppt_y"/>
                                          </p:val>
                                        </p:tav>
                                      </p:tavLst>
                                    </p:anim>
                                    <p:set>
                                      <p:cBhvr>
                                        <p:cTn id="324" dur="1" fill="hold">
                                          <p:stCondLst>
                                            <p:cond delay="2249"/>
                                          </p:stCondLst>
                                        </p:cTn>
                                        <p:tgtEl>
                                          <p:spTgt spid="31"/>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250"/>
                                        <p:tgtEl>
                                          <p:spTgt spid="32"/>
                                        </p:tgtEl>
                                        <p:attrNameLst>
                                          <p:attrName>ppt_x</p:attrName>
                                        </p:attrNameLst>
                                      </p:cBhvr>
                                      <p:tavLst>
                                        <p:tav tm="0">
                                          <p:val>
                                            <p:strVal val="ppt_x"/>
                                          </p:val>
                                        </p:tav>
                                        <p:tav tm="100000">
                                          <p:val>
                                            <p:strVal val="1+ppt_w/2"/>
                                          </p:val>
                                        </p:tav>
                                      </p:tavLst>
                                    </p:anim>
                                    <p:anim calcmode="lin" valueType="num">
                                      <p:cBhvr additive="base">
                                        <p:cTn id="327" dur="2250"/>
                                        <p:tgtEl>
                                          <p:spTgt spid="32"/>
                                        </p:tgtEl>
                                        <p:attrNameLst>
                                          <p:attrName>ppt_y</p:attrName>
                                        </p:attrNameLst>
                                      </p:cBhvr>
                                      <p:tavLst>
                                        <p:tav tm="0">
                                          <p:val>
                                            <p:strVal val="ppt_y"/>
                                          </p:val>
                                        </p:tav>
                                        <p:tav tm="100000">
                                          <p:val>
                                            <p:strVal val="ppt_y"/>
                                          </p:val>
                                        </p:tav>
                                      </p:tavLst>
                                    </p:anim>
                                    <p:set>
                                      <p:cBhvr>
                                        <p:cTn id="328" dur="1" fill="hold">
                                          <p:stCondLst>
                                            <p:cond delay="2249"/>
                                          </p:stCondLst>
                                        </p:cTn>
                                        <p:tgtEl>
                                          <p:spTgt spid="32"/>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250"/>
                                        <p:tgtEl>
                                          <p:spTgt spid="33"/>
                                        </p:tgtEl>
                                        <p:attrNameLst>
                                          <p:attrName>ppt_x</p:attrName>
                                        </p:attrNameLst>
                                      </p:cBhvr>
                                      <p:tavLst>
                                        <p:tav tm="0">
                                          <p:val>
                                            <p:strVal val="ppt_x"/>
                                          </p:val>
                                        </p:tav>
                                        <p:tav tm="100000">
                                          <p:val>
                                            <p:strVal val="1+ppt_w/2"/>
                                          </p:val>
                                        </p:tav>
                                      </p:tavLst>
                                    </p:anim>
                                    <p:anim calcmode="lin" valueType="num">
                                      <p:cBhvr additive="base">
                                        <p:cTn id="331" dur="2250"/>
                                        <p:tgtEl>
                                          <p:spTgt spid="33"/>
                                        </p:tgtEl>
                                        <p:attrNameLst>
                                          <p:attrName>ppt_y</p:attrName>
                                        </p:attrNameLst>
                                      </p:cBhvr>
                                      <p:tavLst>
                                        <p:tav tm="0">
                                          <p:val>
                                            <p:strVal val="ppt_y"/>
                                          </p:val>
                                        </p:tav>
                                        <p:tav tm="100000">
                                          <p:val>
                                            <p:strVal val="ppt_y"/>
                                          </p:val>
                                        </p:tav>
                                      </p:tavLst>
                                    </p:anim>
                                    <p:set>
                                      <p:cBhvr>
                                        <p:cTn id="332" dur="1" fill="hold">
                                          <p:stCondLst>
                                            <p:cond delay="2249"/>
                                          </p:stCondLst>
                                        </p:cTn>
                                        <p:tgtEl>
                                          <p:spTgt spid="33"/>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250"/>
                                        <p:tgtEl>
                                          <p:spTgt spid="34"/>
                                        </p:tgtEl>
                                        <p:attrNameLst>
                                          <p:attrName>ppt_x</p:attrName>
                                        </p:attrNameLst>
                                      </p:cBhvr>
                                      <p:tavLst>
                                        <p:tav tm="0">
                                          <p:val>
                                            <p:strVal val="ppt_x"/>
                                          </p:val>
                                        </p:tav>
                                        <p:tav tm="100000">
                                          <p:val>
                                            <p:strVal val="1+ppt_w/2"/>
                                          </p:val>
                                        </p:tav>
                                      </p:tavLst>
                                    </p:anim>
                                    <p:anim calcmode="lin" valueType="num">
                                      <p:cBhvr additive="base">
                                        <p:cTn id="335" dur="2250"/>
                                        <p:tgtEl>
                                          <p:spTgt spid="34"/>
                                        </p:tgtEl>
                                        <p:attrNameLst>
                                          <p:attrName>ppt_y</p:attrName>
                                        </p:attrNameLst>
                                      </p:cBhvr>
                                      <p:tavLst>
                                        <p:tav tm="0">
                                          <p:val>
                                            <p:strVal val="ppt_y"/>
                                          </p:val>
                                        </p:tav>
                                        <p:tav tm="100000">
                                          <p:val>
                                            <p:strVal val="ppt_y"/>
                                          </p:val>
                                        </p:tav>
                                      </p:tavLst>
                                    </p:anim>
                                    <p:set>
                                      <p:cBhvr>
                                        <p:cTn id="336" dur="1" fill="hold">
                                          <p:stCondLst>
                                            <p:cond delay="2249"/>
                                          </p:stCondLst>
                                        </p:cTn>
                                        <p:tgtEl>
                                          <p:spTgt spid="34"/>
                                        </p:tgtEl>
                                        <p:attrNameLst>
                                          <p:attrName>style.visibility</p:attrName>
                                        </p:attrNameLst>
                                      </p:cBhvr>
                                      <p:to>
                                        <p:strVal val="hidden"/>
                                      </p:to>
                                    </p:set>
                                  </p:childTnLst>
                                </p:cTn>
                              </p:par>
                              <p:par>
                                <p:cTn id="337" presetID="3" presetClass="exit" presetSubtype="5" fill="hold" grpId="2" nodeType="withEffect">
                                  <p:stCondLst>
                                    <p:cond delay="0"/>
                                  </p:stCondLst>
                                  <p:childTnLst>
                                    <p:animEffect transition="out" filter="blinds(vertical)">
                                      <p:cBhvr>
                                        <p:cTn id="338" dur="2250"/>
                                        <p:tgtEl>
                                          <p:spTgt spid="27"/>
                                        </p:tgtEl>
                                      </p:cBhvr>
                                    </p:animEffect>
                                    <p:set>
                                      <p:cBhvr>
                                        <p:cTn id="339" dur="1" fill="hold">
                                          <p:stCondLst>
                                            <p:cond delay="2249"/>
                                          </p:stCondLst>
                                        </p:cTn>
                                        <p:tgtEl>
                                          <p:spTgt spid="27"/>
                                        </p:tgtEl>
                                        <p:attrNameLst>
                                          <p:attrName>style.visibility</p:attrName>
                                        </p:attrNameLst>
                                      </p:cBhvr>
                                      <p:to>
                                        <p:strVal val="hidden"/>
                                      </p:to>
                                    </p:set>
                                  </p:childTnLst>
                                </p:cTn>
                              </p:par>
                              <p:par>
                                <p:cTn id="340" presetID="3" presetClass="exit" presetSubtype="5" fill="hold" grpId="2" nodeType="withEffect">
                                  <p:stCondLst>
                                    <p:cond delay="0"/>
                                  </p:stCondLst>
                                  <p:childTnLst>
                                    <p:animEffect transition="out" filter="blinds(vertical)">
                                      <p:cBhvr>
                                        <p:cTn id="341" dur="2250"/>
                                        <p:tgtEl>
                                          <p:spTgt spid="28"/>
                                        </p:tgtEl>
                                      </p:cBhvr>
                                    </p:animEffect>
                                    <p:set>
                                      <p:cBhvr>
                                        <p:cTn id="342" dur="1" fill="hold">
                                          <p:stCondLst>
                                            <p:cond delay="2249"/>
                                          </p:stCondLst>
                                        </p:cTn>
                                        <p:tgtEl>
                                          <p:spTgt spid="28"/>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2250"/>
                                        <p:tgtEl>
                                          <p:spTgt spid="29"/>
                                        </p:tgtEl>
                                      </p:cBhvr>
                                    </p:animEffect>
                                    <p:set>
                                      <p:cBhvr>
                                        <p:cTn id="345" dur="1" fill="hold">
                                          <p:stCondLst>
                                            <p:cond delay="2249"/>
                                          </p:stCondLst>
                                        </p:cTn>
                                        <p:tgtEl>
                                          <p:spTgt spid="29"/>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2250"/>
                                        <p:tgtEl>
                                          <p:spTgt spid="30"/>
                                        </p:tgtEl>
                                      </p:cBhvr>
                                    </p:animEffect>
                                    <p:set>
                                      <p:cBhvr>
                                        <p:cTn id="348" dur="1" fill="hold">
                                          <p:stCondLst>
                                            <p:cond delay="2249"/>
                                          </p:stCondLst>
                                        </p:cTn>
                                        <p:tgtEl>
                                          <p:spTgt spid="30"/>
                                        </p:tgtEl>
                                        <p:attrNameLst>
                                          <p:attrName>style.visibility</p:attrName>
                                        </p:attrNameLst>
                                      </p:cBhvr>
                                      <p:to>
                                        <p:strVal val="hidden"/>
                                      </p:to>
                                    </p:set>
                                  </p:childTnLst>
                                </p:cTn>
                              </p:par>
                              <p:par>
                                <p:cTn id="349" presetID="3" presetClass="exit" presetSubtype="5" fill="hold" grpId="2" nodeType="withEffect">
                                  <p:stCondLst>
                                    <p:cond delay="0"/>
                                  </p:stCondLst>
                                  <p:childTnLst>
                                    <p:animEffect transition="out" filter="blinds(vertical)">
                                      <p:cBhvr>
                                        <p:cTn id="350" dur="2250"/>
                                        <p:tgtEl>
                                          <p:spTgt spid="31"/>
                                        </p:tgtEl>
                                      </p:cBhvr>
                                    </p:animEffect>
                                    <p:set>
                                      <p:cBhvr>
                                        <p:cTn id="351" dur="1" fill="hold">
                                          <p:stCondLst>
                                            <p:cond delay="2249"/>
                                          </p:stCondLst>
                                        </p:cTn>
                                        <p:tgtEl>
                                          <p:spTgt spid="31"/>
                                        </p:tgtEl>
                                        <p:attrNameLst>
                                          <p:attrName>style.visibility</p:attrName>
                                        </p:attrNameLst>
                                      </p:cBhvr>
                                      <p:to>
                                        <p:strVal val="hidden"/>
                                      </p:to>
                                    </p:set>
                                  </p:childTnLst>
                                </p:cTn>
                              </p:par>
                              <p:par>
                                <p:cTn id="352" presetID="3" presetClass="exit" presetSubtype="5" fill="hold" grpId="2" nodeType="withEffect">
                                  <p:stCondLst>
                                    <p:cond delay="0"/>
                                  </p:stCondLst>
                                  <p:childTnLst>
                                    <p:animEffect transition="out" filter="blinds(vertical)">
                                      <p:cBhvr>
                                        <p:cTn id="353" dur="2250"/>
                                        <p:tgtEl>
                                          <p:spTgt spid="32"/>
                                        </p:tgtEl>
                                      </p:cBhvr>
                                    </p:animEffect>
                                    <p:set>
                                      <p:cBhvr>
                                        <p:cTn id="354" dur="1" fill="hold">
                                          <p:stCondLst>
                                            <p:cond delay="2249"/>
                                          </p:stCondLst>
                                        </p:cTn>
                                        <p:tgtEl>
                                          <p:spTgt spid="32"/>
                                        </p:tgtEl>
                                        <p:attrNameLst>
                                          <p:attrName>style.visibility</p:attrName>
                                        </p:attrNameLst>
                                      </p:cBhvr>
                                      <p:to>
                                        <p:strVal val="hidden"/>
                                      </p:to>
                                    </p:set>
                                  </p:childTnLst>
                                </p:cTn>
                              </p:par>
                              <p:par>
                                <p:cTn id="355" presetID="3" presetClass="exit" presetSubtype="5" fill="hold" grpId="2" nodeType="withEffect">
                                  <p:stCondLst>
                                    <p:cond delay="0"/>
                                  </p:stCondLst>
                                  <p:childTnLst>
                                    <p:animEffect transition="out" filter="blinds(vertical)">
                                      <p:cBhvr>
                                        <p:cTn id="356" dur="2250"/>
                                        <p:tgtEl>
                                          <p:spTgt spid="33"/>
                                        </p:tgtEl>
                                      </p:cBhvr>
                                    </p:animEffect>
                                    <p:set>
                                      <p:cBhvr>
                                        <p:cTn id="357" dur="1" fill="hold">
                                          <p:stCondLst>
                                            <p:cond delay="2249"/>
                                          </p:stCondLst>
                                        </p:cTn>
                                        <p:tgtEl>
                                          <p:spTgt spid="33"/>
                                        </p:tgtEl>
                                        <p:attrNameLst>
                                          <p:attrName>style.visibility</p:attrName>
                                        </p:attrNameLst>
                                      </p:cBhvr>
                                      <p:to>
                                        <p:strVal val="hidden"/>
                                      </p:to>
                                    </p:set>
                                  </p:childTnLst>
                                </p:cTn>
                              </p:par>
                              <p:par>
                                <p:cTn id="358" presetID="3" presetClass="exit" presetSubtype="5" fill="hold" grpId="2" nodeType="withEffect">
                                  <p:stCondLst>
                                    <p:cond delay="0"/>
                                  </p:stCondLst>
                                  <p:childTnLst>
                                    <p:animEffect transition="out" filter="blinds(vertical)">
                                      <p:cBhvr>
                                        <p:cTn id="359" dur="2250"/>
                                        <p:tgtEl>
                                          <p:spTgt spid="34"/>
                                        </p:tgtEl>
                                      </p:cBhvr>
                                    </p:animEffect>
                                    <p:set>
                                      <p:cBhvr>
                                        <p:cTn id="360" dur="1" fill="hold">
                                          <p:stCondLst>
                                            <p:cond delay="2249"/>
                                          </p:stCondLst>
                                        </p:cTn>
                                        <p:tgtEl>
                                          <p:spTgt spid="34"/>
                                        </p:tgtEl>
                                        <p:attrNameLst>
                                          <p:attrName>style.visibility</p:attrName>
                                        </p:attrNameLst>
                                      </p:cBhvr>
                                      <p:to>
                                        <p:strVal val="hidden"/>
                                      </p:to>
                                    </p:set>
                                  </p:childTnLst>
                                </p:cTn>
                              </p:par>
                              <p:par>
                                <p:cTn id="361" presetID="17" presetClass="entr" presetSubtype="8" fill="hold" nodeType="withEffect">
                                  <p:stCondLst>
                                    <p:cond delay="0"/>
                                  </p:stCondLst>
                                  <p:childTnLst>
                                    <p:set>
                                      <p:cBhvr>
                                        <p:cTn id="362" dur="1" fill="hold">
                                          <p:stCondLst>
                                            <p:cond delay="0"/>
                                          </p:stCondLst>
                                        </p:cTn>
                                        <p:tgtEl>
                                          <p:spTgt spid="38"/>
                                        </p:tgtEl>
                                        <p:attrNameLst>
                                          <p:attrName>style.visibility</p:attrName>
                                        </p:attrNameLst>
                                      </p:cBhvr>
                                      <p:to>
                                        <p:strVal val="visible"/>
                                      </p:to>
                                    </p:set>
                                    <p:anim calcmode="lin" valueType="num">
                                      <p:cBhvr>
                                        <p:cTn id="363" dur="2150" fill="hold"/>
                                        <p:tgtEl>
                                          <p:spTgt spid="38"/>
                                        </p:tgtEl>
                                        <p:attrNameLst>
                                          <p:attrName>ppt_x</p:attrName>
                                        </p:attrNameLst>
                                      </p:cBhvr>
                                      <p:tavLst>
                                        <p:tav tm="0">
                                          <p:val>
                                            <p:strVal val="#ppt_x-#ppt_w/2"/>
                                          </p:val>
                                        </p:tav>
                                        <p:tav tm="100000">
                                          <p:val>
                                            <p:strVal val="#ppt_x"/>
                                          </p:val>
                                        </p:tav>
                                      </p:tavLst>
                                    </p:anim>
                                    <p:anim calcmode="lin" valueType="num">
                                      <p:cBhvr>
                                        <p:cTn id="364" dur="2150" fill="hold"/>
                                        <p:tgtEl>
                                          <p:spTgt spid="38"/>
                                        </p:tgtEl>
                                        <p:attrNameLst>
                                          <p:attrName>ppt_y</p:attrName>
                                        </p:attrNameLst>
                                      </p:cBhvr>
                                      <p:tavLst>
                                        <p:tav tm="0">
                                          <p:val>
                                            <p:strVal val="#ppt_y"/>
                                          </p:val>
                                        </p:tav>
                                        <p:tav tm="100000">
                                          <p:val>
                                            <p:strVal val="#ppt_y"/>
                                          </p:val>
                                        </p:tav>
                                      </p:tavLst>
                                    </p:anim>
                                    <p:anim calcmode="lin" valueType="num">
                                      <p:cBhvr>
                                        <p:cTn id="365" dur="2150" fill="hold"/>
                                        <p:tgtEl>
                                          <p:spTgt spid="38"/>
                                        </p:tgtEl>
                                        <p:attrNameLst>
                                          <p:attrName>ppt_w</p:attrName>
                                        </p:attrNameLst>
                                      </p:cBhvr>
                                      <p:tavLst>
                                        <p:tav tm="0">
                                          <p:val>
                                            <p:fltVal val="0"/>
                                          </p:val>
                                        </p:tav>
                                        <p:tav tm="100000">
                                          <p:val>
                                            <p:strVal val="#ppt_w"/>
                                          </p:val>
                                        </p:tav>
                                      </p:tavLst>
                                    </p:anim>
                                    <p:anim calcmode="lin" valueType="num">
                                      <p:cBhvr>
                                        <p:cTn id="366" dur="2150" fill="hold"/>
                                        <p:tgtEl>
                                          <p:spTgt spid="38"/>
                                        </p:tgtEl>
                                        <p:attrNameLst>
                                          <p:attrName>ppt_h</p:attrName>
                                        </p:attrNameLst>
                                      </p:cBhvr>
                                      <p:tavLst>
                                        <p:tav tm="0">
                                          <p:val>
                                            <p:strVal val="#ppt_h"/>
                                          </p:val>
                                        </p:tav>
                                        <p:tav tm="100000">
                                          <p:val>
                                            <p:strVal val="#ppt_h"/>
                                          </p:val>
                                        </p:tav>
                                      </p:tavLst>
                                    </p:anim>
                                  </p:childTnLst>
                                </p:cTn>
                              </p:par>
                              <p:par>
                                <p:cTn id="367" presetID="23" presetClass="entr" presetSubtype="16" fill="hold" nodeType="withEffect">
                                  <p:stCondLst>
                                    <p:cond delay="0"/>
                                  </p:stCondLst>
                                  <p:childTnLst>
                                    <p:set>
                                      <p:cBhvr>
                                        <p:cTn id="368" dur="1" fill="hold">
                                          <p:stCondLst>
                                            <p:cond delay="0"/>
                                          </p:stCondLst>
                                        </p:cTn>
                                        <p:tgtEl>
                                          <p:spTgt spid="38"/>
                                        </p:tgtEl>
                                        <p:attrNameLst>
                                          <p:attrName>style.visibility</p:attrName>
                                        </p:attrNameLst>
                                      </p:cBhvr>
                                      <p:to>
                                        <p:strVal val="visible"/>
                                      </p:to>
                                    </p:set>
                                    <p:anim calcmode="lin" valueType="num">
                                      <p:cBhvr>
                                        <p:cTn id="369" dur="2150" fill="hold"/>
                                        <p:tgtEl>
                                          <p:spTgt spid="38"/>
                                        </p:tgtEl>
                                        <p:attrNameLst>
                                          <p:attrName>ppt_w</p:attrName>
                                        </p:attrNameLst>
                                      </p:cBhvr>
                                      <p:tavLst>
                                        <p:tav tm="0">
                                          <p:val>
                                            <p:fltVal val="0"/>
                                          </p:val>
                                        </p:tav>
                                        <p:tav tm="100000">
                                          <p:val>
                                            <p:strVal val="#ppt_w"/>
                                          </p:val>
                                        </p:tav>
                                      </p:tavLst>
                                    </p:anim>
                                    <p:anim calcmode="lin" valueType="num">
                                      <p:cBhvr>
                                        <p:cTn id="370" dur="2150" fill="hold"/>
                                        <p:tgtEl>
                                          <p:spTgt spid="3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rot="10800000">
            <a:off x="-2844824" y="-37043"/>
            <a:ext cx="14689632" cy="5152274"/>
            <a:chOff x="2291138" y="6172150"/>
            <a:chExt cx="9138862" cy="5152274"/>
          </a:xfrm>
        </p:grpSpPr>
        <p:sp>
          <p:nvSpPr>
            <p:cNvPr id="20" name="19 Rectángulo"/>
            <p:cNvSpPr/>
            <p:nvPr/>
          </p:nvSpPr>
          <p:spPr>
            <a:xfrm flipH="1">
              <a:off x="2291138" y="6172150"/>
              <a:ext cx="4608000" cy="5152274"/>
            </a:xfrm>
            <a:prstGeom prst="rect">
              <a:avLst/>
            </a:prstGeom>
            <a:gradFill>
              <a:gsLst>
                <a:gs pos="30000">
                  <a:schemeClr val="tx1">
                    <a:lumMod val="85000"/>
                  </a:schemeClr>
                </a:gs>
                <a:gs pos="58000">
                  <a:srgbClr val="C1212E">
                    <a:lumMod val="45000"/>
                  </a:srgbClr>
                </a:gs>
                <a:gs pos="57000">
                  <a:srgbClr val="770825">
                    <a:lumMod val="82000"/>
                  </a:srgbClr>
                </a:gs>
                <a:gs pos="54000">
                  <a:srgbClr val="820926">
                    <a:lumMod val="79000"/>
                  </a:srgbClr>
                </a:gs>
                <a:gs pos="82000">
                  <a:schemeClr val="tx1">
                    <a:lumMod val="75000"/>
                  </a:schemeClr>
                </a:gs>
                <a:gs pos="0">
                  <a:srgbClr val="FF0000">
                    <a:lumMod val="0"/>
                    <a:lumOff val="100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a:off x="6858000" y="6172150"/>
              <a:ext cx="4572000" cy="5152274"/>
            </a:xfrm>
            <a:prstGeom prst="rect">
              <a:avLst/>
            </a:prstGeom>
            <a:gradFill>
              <a:gsLst>
                <a:gs pos="30000">
                  <a:schemeClr val="tx1">
                    <a:lumMod val="85000"/>
                  </a:schemeClr>
                </a:gs>
                <a:gs pos="58000">
                  <a:srgbClr val="C1212E">
                    <a:lumMod val="45000"/>
                  </a:srgbClr>
                </a:gs>
                <a:gs pos="57000">
                  <a:srgbClr val="770825">
                    <a:lumMod val="82000"/>
                  </a:srgbClr>
                </a:gs>
                <a:gs pos="54000">
                  <a:srgbClr val="820926">
                    <a:lumMod val="79000"/>
                  </a:srgbClr>
                </a:gs>
                <a:gs pos="82000">
                  <a:schemeClr val="tx1">
                    <a:lumMod val="75000"/>
                  </a:schemeClr>
                </a:gs>
                <a:gs pos="0">
                  <a:srgbClr val="FF0000">
                    <a:lumMod val="0"/>
                    <a:lumOff val="100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2" name="21 Imagen" descr="Diapositiva8"/>
          <p:cNvPicPr>
            <a:picLocks noGrp="1" noChangeAspect="1"/>
          </p:cNvPicPr>
          <p:nvPr isPhoto="1"/>
        </p:nvPicPr>
        <p:blipFill rotWithShape="1">
          <a:blip r:embed="rId2">
            <a:lum/>
            <a:extLst>
              <a:ext uri="{28A0092B-C50C-407E-A947-70E740481C1C}">
                <a14:useLocalDpi xmlns:a14="http://schemas.microsoft.com/office/drawing/2010/main" val="0"/>
              </a:ext>
            </a:extLst>
          </a:blip>
          <a:srcRect t="-96970" b="-1"/>
          <a:stretch/>
        </p:blipFill>
        <p:spPr>
          <a:xfrm>
            <a:off x="0" y="-5002112"/>
            <a:ext cx="9144000" cy="10131135"/>
          </a:xfrm>
          <a:prstGeom prst="rect">
            <a:avLst/>
          </a:prstGeom>
          <a:noFill/>
          <a:ln>
            <a:noFill/>
          </a:ln>
        </p:spPr>
      </p:pic>
      <p:sp>
        <p:nvSpPr>
          <p:cNvPr id="2" name="1 Paralelogramo"/>
          <p:cNvSpPr/>
          <p:nvPr/>
        </p:nvSpPr>
        <p:spPr>
          <a:xfrm rot="16200000" flipH="1">
            <a:off x="3440067" y="-914894"/>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a:off x="-242604" y="-108312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605354" y="-108312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1484456" y="-1083074"/>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405354" y="-1070556"/>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flipH="1">
            <a:off x="4268507" y="-915199"/>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a:off x="5292033" y="-950798"/>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a:off x="6300145" y="-950798"/>
            <a:ext cx="3168448"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flipH="1">
            <a:off x="6174189" y="939254"/>
            <a:ext cx="3276344"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flipH="1">
            <a:off x="5276270" y="993318"/>
            <a:ext cx="3240456"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5400000" flipH="1">
            <a:off x="4412283" y="993246"/>
            <a:ext cx="3096392"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flipH="1">
            <a:off x="3506043" y="1101202"/>
            <a:ext cx="3024336" cy="504056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2420559" y="869940"/>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1556463" y="79793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692367" y="797932"/>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242604" y="825399"/>
            <a:ext cx="3168448" cy="5143500"/>
          </a:xfrm>
          <a:prstGeom prst="parallelogram">
            <a:avLst>
              <a:gd name="adj" fmla="val 60658"/>
            </a:avLst>
          </a:prstGeom>
          <a:gradFill flip="none" rotWithShape="1">
            <a:gsLst>
              <a:gs pos="47000">
                <a:srgbClr val="F2D00D">
                  <a:alpha val="0"/>
                  <a:lumMod val="0"/>
                </a:srgbClr>
              </a:gs>
              <a:gs pos="17000">
                <a:srgbClr val="EFD410">
                  <a:alpha val="0"/>
                  <a:lumMod val="0"/>
                </a:srgbClr>
              </a:gs>
              <a:gs pos="24000">
                <a:srgbClr val="A02A54"/>
              </a:gs>
            </a:gsLst>
            <a:path path="circle">
              <a:fillToRect l="100000" t="100000"/>
            </a:path>
            <a:tileRect r="-100000" b="-100000"/>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2844824" y="-164554"/>
            <a:ext cx="14689632"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2398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1750" fill="hold"/>
                                        <p:tgtEl>
                                          <p:spTgt spid="2"/>
                                        </p:tgtEl>
                                        <p:attrNameLst>
                                          <p:attrName>ppt_x</p:attrName>
                                        </p:attrNameLst>
                                      </p:cBhvr>
                                      <p:tavLst>
                                        <p:tav tm="0">
                                          <p:val>
                                            <p:strVal val="#ppt_x"/>
                                          </p:val>
                                        </p:tav>
                                        <p:tav tm="100000">
                                          <p:val>
                                            <p:strVal val="#ppt_x"/>
                                          </p:val>
                                        </p:tav>
                                      </p:tavLst>
                                    </p:anim>
                                    <p:anim calcmode="lin" valueType="num">
                                      <p:cBhvr additive="base">
                                        <p:cTn id="24" dur="1750" fill="hold"/>
                                        <p:tgtEl>
                                          <p:spTgt spid="2"/>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750" fill="hold"/>
                                        <p:tgtEl>
                                          <p:spTgt spid="7"/>
                                        </p:tgtEl>
                                        <p:attrNameLst>
                                          <p:attrName>ppt_x</p:attrName>
                                        </p:attrNameLst>
                                      </p:cBhvr>
                                      <p:tavLst>
                                        <p:tav tm="0">
                                          <p:val>
                                            <p:strVal val="#ppt_x"/>
                                          </p:val>
                                        </p:tav>
                                        <p:tav tm="100000">
                                          <p:val>
                                            <p:strVal val="#ppt_x"/>
                                          </p:val>
                                        </p:tav>
                                      </p:tavLst>
                                    </p:anim>
                                    <p:anim calcmode="lin" valueType="num">
                                      <p:cBhvr additive="base">
                                        <p:cTn id="28" dur="175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750" fill="hold"/>
                                        <p:tgtEl>
                                          <p:spTgt spid="8"/>
                                        </p:tgtEl>
                                        <p:attrNameLst>
                                          <p:attrName>ppt_x</p:attrName>
                                        </p:attrNameLst>
                                      </p:cBhvr>
                                      <p:tavLst>
                                        <p:tav tm="0">
                                          <p:val>
                                            <p:strVal val="#ppt_x"/>
                                          </p:val>
                                        </p:tav>
                                        <p:tav tm="100000">
                                          <p:val>
                                            <p:strVal val="#ppt_x"/>
                                          </p:val>
                                        </p:tav>
                                      </p:tavLst>
                                    </p:anim>
                                    <p:anim calcmode="lin" valueType="num">
                                      <p:cBhvr additive="base">
                                        <p:cTn id="32" dur="1750" fill="hold"/>
                                        <p:tgtEl>
                                          <p:spTgt spid="8"/>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blinds(horizontal)">
                                      <p:cBhvr>
                                        <p:cTn id="47" dur="1750"/>
                                        <p:tgtEl>
                                          <p:spTgt spid="2"/>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linds(horizontal)">
                                      <p:cBhvr>
                                        <p:cTn id="50" dur="1750"/>
                                        <p:tgtEl>
                                          <p:spTgt spid="7"/>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8"/>
                                        </p:tgtEl>
                                        <p:attrNameLst>
                                          <p:attrName>style.visibility</p:attrName>
                                        </p:attrNameLst>
                                      </p:cBhvr>
                                      <p:to>
                                        <p:strVal val="visible"/>
                                      </p:to>
                                    </p:set>
                                    <p:animEffect transition="in" filter="blinds(horizontal)">
                                      <p:cBhvr>
                                        <p:cTn id="53" dur="1750"/>
                                        <p:tgtEl>
                                          <p:spTgt spid="8"/>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9"/>
                                        </p:tgtEl>
                                        <p:attrNameLst>
                                          <p:attrName>style.visibility</p:attrName>
                                        </p:attrNameLst>
                                      </p:cBhvr>
                                      <p:to>
                                        <p:strVal val="visible"/>
                                      </p:to>
                                    </p:set>
                                    <p:anim calcmode="lin" valueType="num">
                                      <p:cBhvr additive="base">
                                        <p:cTn id="56" dur="1750" fill="hold"/>
                                        <p:tgtEl>
                                          <p:spTgt spid="9"/>
                                        </p:tgtEl>
                                        <p:attrNameLst>
                                          <p:attrName>ppt_x</p:attrName>
                                        </p:attrNameLst>
                                      </p:cBhvr>
                                      <p:tavLst>
                                        <p:tav tm="0">
                                          <p:val>
                                            <p:strVal val="#ppt_x"/>
                                          </p:val>
                                        </p:tav>
                                        <p:tav tm="100000">
                                          <p:val>
                                            <p:strVal val="#ppt_x"/>
                                          </p:val>
                                        </p:tav>
                                      </p:tavLst>
                                    </p:anim>
                                    <p:anim calcmode="lin" valueType="num">
                                      <p:cBhvr additive="base">
                                        <p:cTn id="57" dur="1750" fill="hold"/>
                                        <p:tgtEl>
                                          <p:spTgt spid="9"/>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9"/>
                                        </p:tgtEl>
                                        <p:attrNameLst>
                                          <p:attrName>style.visibility</p:attrName>
                                        </p:attrNameLst>
                                      </p:cBhvr>
                                      <p:to>
                                        <p:strVal val="visible"/>
                                      </p:to>
                                    </p:set>
                                    <p:animEffect transition="in" filter="blinds(horizontal)">
                                      <p:cBhvr>
                                        <p:cTn id="60" dur="1750"/>
                                        <p:tgtEl>
                                          <p:spTgt spid="9"/>
                                        </p:tgtEl>
                                      </p:cBhvr>
                                    </p:animEffect>
                                  </p:childTnLst>
                                </p:cTn>
                              </p:par>
                              <p:par>
                                <p:cTn id="61" presetID="2" presetClass="entr" presetSubtype="4"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1750" fill="hold"/>
                                        <p:tgtEl>
                                          <p:spTgt spid="17"/>
                                        </p:tgtEl>
                                        <p:attrNameLst>
                                          <p:attrName>ppt_x</p:attrName>
                                        </p:attrNameLst>
                                      </p:cBhvr>
                                      <p:tavLst>
                                        <p:tav tm="0">
                                          <p:val>
                                            <p:strVal val="#ppt_x"/>
                                          </p:val>
                                        </p:tav>
                                        <p:tav tm="100000">
                                          <p:val>
                                            <p:strVal val="#ppt_x"/>
                                          </p:val>
                                        </p:tav>
                                      </p:tavLst>
                                    </p:anim>
                                    <p:anim calcmode="lin" valueType="num">
                                      <p:cBhvr additive="base">
                                        <p:cTn id="64" dur="1750" fill="hold"/>
                                        <p:tgtEl>
                                          <p:spTgt spid="17"/>
                                        </p:tgtEl>
                                        <p:attrNameLst>
                                          <p:attrName>ppt_y</p:attrName>
                                        </p:attrNameLst>
                                      </p:cBhvr>
                                      <p:tavLst>
                                        <p:tav tm="0">
                                          <p:val>
                                            <p:strVal val="1+#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blinds(horizontal)">
                                      <p:cBhvr>
                                        <p:cTn id="67" dur="1750"/>
                                        <p:tgtEl>
                                          <p:spTgt spid="17"/>
                                        </p:tgtEl>
                                      </p:cBhvr>
                                    </p:animEffect>
                                  </p:childTnLst>
                                </p:cTn>
                              </p:par>
                              <p:par>
                                <p:cTn id="68" presetID="2" presetClass="entr" presetSubtype="1" fill="hold" grpId="0" nodeType="withEffect">
                                  <p:stCondLst>
                                    <p:cond delay="0"/>
                                  </p:stCondLst>
                                  <p:childTnLst>
                                    <p:set>
                                      <p:cBhvr>
                                        <p:cTn id="69" dur="1" fill="hold">
                                          <p:stCondLst>
                                            <p:cond delay="0"/>
                                          </p:stCondLst>
                                        </p:cTn>
                                        <p:tgtEl>
                                          <p:spTgt spid="16"/>
                                        </p:tgtEl>
                                        <p:attrNameLst>
                                          <p:attrName>style.visibility</p:attrName>
                                        </p:attrNameLst>
                                      </p:cBhvr>
                                      <p:to>
                                        <p:strVal val="visible"/>
                                      </p:to>
                                    </p:set>
                                    <p:anim calcmode="lin" valueType="num">
                                      <p:cBhvr additive="base">
                                        <p:cTn id="70" dur="1750" fill="hold"/>
                                        <p:tgtEl>
                                          <p:spTgt spid="16"/>
                                        </p:tgtEl>
                                        <p:attrNameLst>
                                          <p:attrName>ppt_x</p:attrName>
                                        </p:attrNameLst>
                                      </p:cBhvr>
                                      <p:tavLst>
                                        <p:tav tm="0">
                                          <p:val>
                                            <p:strVal val="#ppt_x"/>
                                          </p:val>
                                        </p:tav>
                                        <p:tav tm="100000">
                                          <p:val>
                                            <p:strVal val="#ppt_x"/>
                                          </p:val>
                                        </p:tav>
                                      </p:tavLst>
                                    </p:anim>
                                    <p:anim calcmode="lin" valueType="num">
                                      <p:cBhvr additive="base">
                                        <p:cTn id="71" dur="1750" fill="hold"/>
                                        <p:tgtEl>
                                          <p:spTgt spid="16"/>
                                        </p:tgtEl>
                                        <p:attrNameLst>
                                          <p:attrName>ppt_y</p:attrName>
                                        </p:attrNameLst>
                                      </p:cBhvr>
                                      <p:tavLst>
                                        <p:tav tm="0">
                                          <p:val>
                                            <p:strVal val="0-#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16"/>
                                        </p:tgtEl>
                                        <p:attrNameLst>
                                          <p:attrName>style.visibility</p:attrName>
                                        </p:attrNameLst>
                                      </p:cBhvr>
                                      <p:to>
                                        <p:strVal val="visible"/>
                                      </p:to>
                                    </p:set>
                                    <p:animEffect transition="in" filter="blinds(horizontal)">
                                      <p:cBhvr>
                                        <p:cTn id="74" dur="1750"/>
                                        <p:tgtEl>
                                          <p:spTgt spid="16"/>
                                        </p:tgtEl>
                                      </p:cBhvr>
                                    </p:animEffect>
                                  </p:childTnLst>
                                </p:cTn>
                              </p:par>
                              <p:par>
                                <p:cTn id="75" presetID="2" presetClass="entr" presetSubtype="4"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1750" fill="hold"/>
                                        <p:tgtEl>
                                          <p:spTgt spid="15"/>
                                        </p:tgtEl>
                                        <p:attrNameLst>
                                          <p:attrName>ppt_x</p:attrName>
                                        </p:attrNameLst>
                                      </p:cBhvr>
                                      <p:tavLst>
                                        <p:tav tm="0">
                                          <p:val>
                                            <p:strVal val="#ppt_x"/>
                                          </p:val>
                                        </p:tav>
                                        <p:tav tm="100000">
                                          <p:val>
                                            <p:strVal val="#ppt_x"/>
                                          </p:val>
                                        </p:tav>
                                      </p:tavLst>
                                    </p:anim>
                                    <p:anim calcmode="lin" valueType="num">
                                      <p:cBhvr additive="base">
                                        <p:cTn id="78" dur="1750" fill="hold"/>
                                        <p:tgtEl>
                                          <p:spTgt spid="15"/>
                                        </p:tgtEl>
                                        <p:attrNameLst>
                                          <p:attrName>ppt_y</p:attrName>
                                        </p:attrNameLst>
                                      </p:cBhvr>
                                      <p:tavLst>
                                        <p:tav tm="0">
                                          <p:val>
                                            <p:strVal val="1+#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Effect transition="in" filter="blinds(horizontal)">
                                      <p:cBhvr>
                                        <p:cTn id="81" dur="1750"/>
                                        <p:tgtEl>
                                          <p:spTgt spid="15"/>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14"/>
                                        </p:tgtEl>
                                        <p:attrNameLst>
                                          <p:attrName>style.visibility</p:attrName>
                                        </p:attrNameLst>
                                      </p:cBhvr>
                                      <p:to>
                                        <p:strVal val="visible"/>
                                      </p:to>
                                    </p:set>
                                    <p:anim calcmode="lin" valueType="num">
                                      <p:cBhvr additive="base">
                                        <p:cTn id="84" dur="1750" fill="hold"/>
                                        <p:tgtEl>
                                          <p:spTgt spid="14"/>
                                        </p:tgtEl>
                                        <p:attrNameLst>
                                          <p:attrName>ppt_x</p:attrName>
                                        </p:attrNameLst>
                                      </p:cBhvr>
                                      <p:tavLst>
                                        <p:tav tm="0">
                                          <p:val>
                                            <p:strVal val="#ppt_x"/>
                                          </p:val>
                                        </p:tav>
                                        <p:tav tm="100000">
                                          <p:val>
                                            <p:strVal val="#ppt_x"/>
                                          </p:val>
                                        </p:tav>
                                      </p:tavLst>
                                    </p:anim>
                                    <p:anim calcmode="lin" valueType="num">
                                      <p:cBhvr additive="base">
                                        <p:cTn id="85" dur="1750" fill="hold"/>
                                        <p:tgtEl>
                                          <p:spTgt spid="14"/>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blinds(horizontal)">
                                      <p:cBhvr>
                                        <p:cTn id="88" dur="1750"/>
                                        <p:tgtEl>
                                          <p:spTgt spid="1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1750" fill="hold"/>
                                        <p:tgtEl>
                                          <p:spTgt spid="13"/>
                                        </p:tgtEl>
                                        <p:attrNameLst>
                                          <p:attrName>ppt_x</p:attrName>
                                        </p:attrNameLst>
                                      </p:cBhvr>
                                      <p:tavLst>
                                        <p:tav tm="0">
                                          <p:val>
                                            <p:strVal val="#ppt_x"/>
                                          </p:val>
                                        </p:tav>
                                        <p:tav tm="100000">
                                          <p:val>
                                            <p:strVal val="#ppt_x"/>
                                          </p:val>
                                        </p:tav>
                                      </p:tavLst>
                                    </p:anim>
                                    <p:anim calcmode="lin" valueType="num">
                                      <p:cBhvr additive="base">
                                        <p:cTn id="92" dur="1750" fill="hold"/>
                                        <p:tgtEl>
                                          <p:spTgt spid="1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13"/>
                                        </p:tgtEl>
                                        <p:attrNameLst>
                                          <p:attrName>style.visibility</p:attrName>
                                        </p:attrNameLst>
                                      </p:cBhvr>
                                      <p:to>
                                        <p:strVal val="visible"/>
                                      </p:to>
                                    </p:set>
                                    <p:animEffect transition="in" filter="blinds(horizontal)">
                                      <p:cBhvr>
                                        <p:cTn id="95" dur="1750"/>
                                        <p:tgtEl>
                                          <p:spTgt spid="1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12"/>
                                        </p:tgtEl>
                                        <p:attrNameLst>
                                          <p:attrName>style.visibility</p:attrName>
                                        </p:attrNameLst>
                                      </p:cBhvr>
                                      <p:to>
                                        <p:strVal val="visible"/>
                                      </p:to>
                                    </p:set>
                                    <p:anim calcmode="lin" valueType="num">
                                      <p:cBhvr additive="base">
                                        <p:cTn id="98" dur="1750" fill="hold"/>
                                        <p:tgtEl>
                                          <p:spTgt spid="12"/>
                                        </p:tgtEl>
                                        <p:attrNameLst>
                                          <p:attrName>ppt_x</p:attrName>
                                        </p:attrNameLst>
                                      </p:cBhvr>
                                      <p:tavLst>
                                        <p:tav tm="0">
                                          <p:val>
                                            <p:strVal val="#ppt_x"/>
                                          </p:val>
                                        </p:tav>
                                        <p:tav tm="100000">
                                          <p:val>
                                            <p:strVal val="#ppt_x"/>
                                          </p:val>
                                        </p:tav>
                                      </p:tavLst>
                                    </p:anim>
                                    <p:anim calcmode="lin" valueType="num">
                                      <p:cBhvr additive="base">
                                        <p:cTn id="99" dur="1750" fill="hold"/>
                                        <p:tgtEl>
                                          <p:spTgt spid="1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12"/>
                                        </p:tgtEl>
                                        <p:attrNameLst>
                                          <p:attrName>style.visibility</p:attrName>
                                        </p:attrNameLst>
                                      </p:cBhvr>
                                      <p:to>
                                        <p:strVal val="visible"/>
                                      </p:to>
                                    </p:set>
                                    <p:animEffect transition="in" filter="blinds(horizontal)">
                                      <p:cBhvr>
                                        <p:cTn id="102" dur="1750"/>
                                        <p:tgtEl>
                                          <p:spTgt spid="1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 calcmode="lin" valueType="num">
                                      <p:cBhvr additive="base">
                                        <p:cTn id="105" dur="1750" fill="hold"/>
                                        <p:tgtEl>
                                          <p:spTgt spid="11"/>
                                        </p:tgtEl>
                                        <p:attrNameLst>
                                          <p:attrName>ppt_x</p:attrName>
                                        </p:attrNameLst>
                                      </p:cBhvr>
                                      <p:tavLst>
                                        <p:tav tm="0">
                                          <p:val>
                                            <p:strVal val="#ppt_x"/>
                                          </p:val>
                                        </p:tav>
                                        <p:tav tm="100000">
                                          <p:val>
                                            <p:strVal val="#ppt_x"/>
                                          </p:val>
                                        </p:tav>
                                      </p:tavLst>
                                    </p:anim>
                                    <p:anim calcmode="lin" valueType="num">
                                      <p:cBhvr additive="base">
                                        <p:cTn id="106" dur="1750" fill="hold"/>
                                        <p:tgtEl>
                                          <p:spTgt spid="1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11"/>
                                        </p:tgtEl>
                                        <p:attrNameLst>
                                          <p:attrName>style.visibility</p:attrName>
                                        </p:attrNameLst>
                                      </p:cBhvr>
                                      <p:to>
                                        <p:strVal val="visible"/>
                                      </p:to>
                                    </p:set>
                                    <p:animEffect transition="in" filter="blinds(horizontal)">
                                      <p:cBhvr>
                                        <p:cTn id="109" dur="1750"/>
                                        <p:tgtEl>
                                          <p:spTgt spid="1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10"/>
                                        </p:tgtEl>
                                        <p:attrNameLst>
                                          <p:attrName>style.visibility</p:attrName>
                                        </p:attrNameLst>
                                      </p:cBhvr>
                                      <p:to>
                                        <p:strVal val="visible"/>
                                      </p:to>
                                    </p:set>
                                    <p:anim calcmode="lin" valueType="num">
                                      <p:cBhvr additive="base">
                                        <p:cTn id="112" dur="1750" fill="hold"/>
                                        <p:tgtEl>
                                          <p:spTgt spid="10"/>
                                        </p:tgtEl>
                                        <p:attrNameLst>
                                          <p:attrName>ppt_x</p:attrName>
                                        </p:attrNameLst>
                                      </p:cBhvr>
                                      <p:tavLst>
                                        <p:tav tm="0">
                                          <p:val>
                                            <p:strVal val="#ppt_x"/>
                                          </p:val>
                                        </p:tav>
                                        <p:tav tm="100000">
                                          <p:val>
                                            <p:strVal val="#ppt_x"/>
                                          </p:val>
                                        </p:tav>
                                      </p:tavLst>
                                    </p:anim>
                                    <p:anim calcmode="lin" valueType="num">
                                      <p:cBhvr additive="base">
                                        <p:cTn id="113" dur="1750" fill="hold"/>
                                        <p:tgtEl>
                                          <p:spTgt spid="1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0"/>
                                        </p:tgtEl>
                                        <p:attrNameLst>
                                          <p:attrName>style.visibility</p:attrName>
                                        </p:attrNameLst>
                                      </p:cBhvr>
                                      <p:to>
                                        <p:strVal val="visible"/>
                                      </p:to>
                                    </p:set>
                                    <p:animEffect transition="in" filter="blinds(horizontal)">
                                      <p:cBhvr>
                                        <p:cTn id="116" dur="1750"/>
                                        <p:tgtEl>
                                          <p:spTgt spid="10"/>
                                        </p:tgtEl>
                                      </p:cBhvr>
                                    </p:animEffect>
                                  </p:childTnLst>
                                </p:cTn>
                              </p:par>
                              <p:par>
                                <p:cTn id="117" presetID="9" presetClass="emph" presetSubtype="0" grpId="0" nodeType="withEffect">
                                  <p:stCondLst>
                                    <p:cond delay="0"/>
                                  </p:stCondLst>
                                  <p:childTnLst>
                                    <p:set>
                                      <p:cBhvr rctx="PPT">
                                        <p:cTn id="118" dur="indefinite"/>
                                        <p:tgtEl>
                                          <p:spTgt spid="23"/>
                                        </p:tgtEl>
                                        <p:attrNameLst>
                                          <p:attrName>style.opacity</p:attrName>
                                        </p:attrNameLst>
                                      </p:cBhvr>
                                      <p:to>
                                        <p:strVal val="0"/>
                                      </p:to>
                                    </p:set>
                                    <p:animEffect filter="image" prLst="opacity: 0">
                                      <p:cBhvr rctx="IE">
                                        <p:cTn id="119" dur="indefinite"/>
                                        <p:tgtEl>
                                          <p:spTgt spid="23"/>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3500"/>
                                        <p:tgtEl>
                                          <p:spTgt spid="10"/>
                                        </p:tgtEl>
                                        <p:attrNameLst>
                                          <p:attrName>ppt_x</p:attrName>
                                        </p:attrNameLst>
                                      </p:cBhvr>
                                      <p:tavLst>
                                        <p:tav tm="0">
                                          <p:val>
                                            <p:strVal val="ppt_x"/>
                                          </p:val>
                                        </p:tav>
                                        <p:tav tm="100000">
                                          <p:val>
                                            <p:strVal val="0-ppt_w/2"/>
                                          </p:val>
                                        </p:tav>
                                      </p:tavLst>
                                    </p:anim>
                                    <p:anim calcmode="lin" valueType="num">
                                      <p:cBhvr additive="base">
                                        <p:cTn id="123" dur="3500"/>
                                        <p:tgtEl>
                                          <p:spTgt spid="10"/>
                                        </p:tgtEl>
                                        <p:attrNameLst>
                                          <p:attrName>ppt_y</p:attrName>
                                        </p:attrNameLst>
                                      </p:cBhvr>
                                      <p:tavLst>
                                        <p:tav tm="0">
                                          <p:val>
                                            <p:strVal val="ppt_y"/>
                                          </p:val>
                                        </p:tav>
                                        <p:tav tm="100000">
                                          <p:val>
                                            <p:strVal val="ppt_y"/>
                                          </p:val>
                                        </p:tav>
                                      </p:tavLst>
                                    </p:anim>
                                    <p:set>
                                      <p:cBhvr>
                                        <p:cTn id="124" dur="1" fill="hold">
                                          <p:stCondLst>
                                            <p:cond delay="3499"/>
                                          </p:stCondLst>
                                        </p:cTn>
                                        <p:tgtEl>
                                          <p:spTgt spid="1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3500"/>
                                        <p:tgtEl>
                                          <p:spTgt spid="10"/>
                                        </p:tgtEl>
                                      </p:cBhvr>
                                    </p:animEffect>
                                    <p:set>
                                      <p:cBhvr>
                                        <p:cTn id="127" dur="1" fill="hold">
                                          <p:stCondLst>
                                            <p:cond delay="3499"/>
                                          </p:stCondLst>
                                        </p:cTn>
                                        <p:tgtEl>
                                          <p:spTgt spid="1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3500"/>
                                        <p:tgtEl>
                                          <p:spTgt spid="11"/>
                                        </p:tgtEl>
                                        <p:attrNameLst>
                                          <p:attrName>ppt_x</p:attrName>
                                        </p:attrNameLst>
                                      </p:cBhvr>
                                      <p:tavLst>
                                        <p:tav tm="0">
                                          <p:val>
                                            <p:strVal val="ppt_x"/>
                                          </p:val>
                                        </p:tav>
                                        <p:tav tm="100000">
                                          <p:val>
                                            <p:strVal val="0-ppt_w/2"/>
                                          </p:val>
                                        </p:tav>
                                      </p:tavLst>
                                    </p:anim>
                                    <p:anim calcmode="lin" valueType="num">
                                      <p:cBhvr additive="base">
                                        <p:cTn id="130" dur="3500"/>
                                        <p:tgtEl>
                                          <p:spTgt spid="11"/>
                                        </p:tgtEl>
                                        <p:attrNameLst>
                                          <p:attrName>ppt_y</p:attrName>
                                        </p:attrNameLst>
                                      </p:cBhvr>
                                      <p:tavLst>
                                        <p:tav tm="0">
                                          <p:val>
                                            <p:strVal val="ppt_y"/>
                                          </p:val>
                                        </p:tav>
                                        <p:tav tm="100000">
                                          <p:val>
                                            <p:strVal val="ppt_y"/>
                                          </p:val>
                                        </p:tav>
                                      </p:tavLst>
                                    </p:anim>
                                    <p:set>
                                      <p:cBhvr>
                                        <p:cTn id="131" dur="1" fill="hold">
                                          <p:stCondLst>
                                            <p:cond delay="3499"/>
                                          </p:stCondLst>
                                        </p:cTn>
                                        <p:tgtEl>
                                          <p:spTgt spid="1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3500"/>
                                        <p:tgtEl>
                                          <p:spTgt spid="11"/>
                                        </p:tgtEl>
                                      </p:cBhvr>
                                    </p:animEffect>
                                    <p:set>
                                      <p:cBhvr>
                                        <p:cTn id="134" dur="1" fill="hold">
                                          <p:stCondLst>
                                            <p:cond delay="3499"/>
                                          </p:stCondLst>
                                        </p:cTn>
                                        <p:tgtEl>
                                          <p:spTgt spid="1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3500"/>
                                        <p:tgtEl>
                                          <p:spTgt spid="12"/>
                                        </p:tgtEl>
                                        <p:attrNameLst>
                                          <p:attrName>ppt_x</p:attrName>
                                        </p:attrNameLst>
                                      </p:cBhvr>
                                      <p:tavLst>
                                        <p:tav tm="0">
                                          <p:val>
                                            <p:strVal val="ppt_x"/>
                                          </p:val>
                                        </p:tav>
                                        <p:tav tm="100000">
                                          <p:val>
                                            <p:strVal val="0-ppt_w/2"/>
                                          </p:val>
                                        </p:tav>
                                      </p:tavLst>
                                    </p:anim>
                                    <p:anim calcmode="lin" valueType="num">
                                      <p:cBhvr additive="base">
                                        <p:cTn id="137" dur="3500"/>
                                        <p:tgtEl>
                                          <p:spTgt spid="12"/>
                                        </p:tgtEl>
                                        <p:attrNameLst>
                                          <p:attrName>ppt_y</p:attrName>
                                        </p:attrNameLst>
                                      </p:cBhvr>
                                      <p:tavLst>
                                        <p:tav tm="0">
                                          <p:val>
                                            <p:strVal val="ppt_y"/>
                                          </p:val>
                                        </p:tav>
                                        <p:tav tm="100000">
                                          <p:val>
                                            <p:strVal val="ppt_y"/>
                                          </p:val>
                                        </p:tav>
                                      </p:tavLst>
                                    </p:anim>
                                    <p:set>
                                      <p:cBhvr>
                                        <p:cTn id="138" dur="1" fill="hold">
                                          <p:stCondLst>
                                            <p:cond delay="3499"/>
                                          </p:stCondLst>
                                        </p:cTn>
                                        <p:tgtEl>
                                          <p:spTgt spid="1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3500"/>
                                        <p:tgtEl>
                                          <p:spTgt spid="12"/>
                                        </p:tgtEl>
                                      </p:cBhvr>
                                    </p:animEffect>
                                    <p:set>
                                      <p:cBhvr>
                                        <p:cTn id="141" dur="1" fill="hold">
                                          <p:stCondLst>
                                            <p:cond delay="3499"/>
                                          </p:stCondLst>
                                        </p:cTn>
                                        <p:tgtEl>
                                          <p:spTgt spid="1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3500"/>
                                        <p:tgtEl>
                                          <p:spTgt spid="13"/>
                                        </p:tgtEl>
                                        <p:attrNameLst>
                                          <p:attrName>ppt_x</p:attrName>
                                        </p:attrNameLst>
                                      </p:cBhvr>
                                      <p:tavLst>
                                        <p:tav tm="0">
                                          <p:val>
                                            <p:strVal val="ppt_x"/>
                                          </p:val>
                                        </p:tav>
                                        <p:tav tm="100000">
                                          <p:val>
                                            <p:strVal val="0-ppt_w/2"/>
                                          </p:val>
                                        </p:tav>
                                      </p:tavLst>
                                    </p:anim>
                                    <p:anim calcmode="lin" valueType="num">
                                      <p:cBhvr additive="base">
                                        <p:cTn id="144" dur="3500"/>
                                        <p:tgtEl>
                                          <p:spTgt spid="13"/>
                                        </p:tgtEl>
                                        <p:attrNameLst>
                                          <p:attrName>ppt_y</p:attrName>
                                        </p:attrNameLst>
                                      </p:cBhvr>
                                      <p:tavLst>
                                        <p:tav tm="0">
                                          <p:val>
                                            <p:strVal val="ppt_y"/>
                                          </p:val>
                                        </p:tav>
                                        <p:tav tm="100000">
                                          <p:val>
                                            <p:strVal val="ppt_y"/>
                                          </p:val>
                                        </p:tav>
                                      </p:tavLst>
                                    </p:anim>
                                    <p:set>
                                      <p:cBhvr>
                                        <p:cTn id="145" dur="1" fill="hold">
                                          <p:stCondLst>
                                            <p:cond delay="3499"/>
                                          </p:stCondLst>
                                        </p:cTn>
                                        <p:tgtEl>
                                          <p:spTgt spid="1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3500"/>
                                        <p:tgtEl>
                                          <p:spTgt spid="13"/>
                                        </p:tgtEl>
                                      </p:cBhvr>
                                    </p:animEffect>
                                    <p:set>
                                      <p:cBhvr>
                                        <p:cTn id="148" dur="1" fill="hold">
                                          <p:stCondLst>
                                            <p:cond delay="3499"/>
                                          </p:stCondLst>
                                        </p:cTn>
                                        <p:tgtEl>
                                          <p:spTgt spid="1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3500"/>
                                        <p:tgtEl>
                                          <p:spTgt spid="14"/>
                                        </p:tgtEl>
                                        <p:attrNameLst>
                                          <p:attrName>ppt_x</p:attrName>
                                        </p:attrNameLst>
                                      </p:cBhvr>
                                      <p:tavLst>
                                        <p:tav tm="0">
                                          <p:val>
                                            <p:strVal val="ppt_x"/>
                                          </p:val>
                                        </p:tav>
                                        <p:tav tm="100000">
                                          <p:val>
                                            <p:strVal val="1+ppt_w/2"/>
                                          </p:val>
                                        </p:tav>
                                      </p:tavLst>
                                    </p:anim>
                                    <p:anim calcmode="lin" valueType="num">
                                      <p:cBhvr additive="base">
                                        <p:cTn id="151" dur="3500"/>
                                        <p:tgtEl>
                                          <p:spTgt spid="14"/>
                                        </p:tgtEl>
                                        <p:attrNameLst>
                                          <p:attrName>ppt_y</p:attrName>
                                        </p:attrNameLst>
                                      </p:cBhvr>
                                      <p:tavLst>
                                        <p:tav tm="0">
                                          <p:val>
                                            <p:strVal val="ppt_y"/>
                                          </p:val>
                                        </p:tav>
                                        <p:tav tm="100000">
                                          <p:val>
                                            <p:strVal val="ppt_y"/>
                                          </p:val>
                                        </p:tav>
                                      </p:tavLst>
                                    </p:anim>
                                    <p:set>
                                      <p:cBhvr>
                                        <p:cTn id="152" dur="1" fill="hold">
                                          <p:stCondLst>
                                            <p:cond delay="3499"/>
                                          </p:stCondLst>
                                        </p:cTn>
                                        <p:tgtEl>
                                          <p:spTgt spid="1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3500"/>
                                        <p:tgtEl>
                                          <p:spTgt spid="14"/>
                                        </p:tgtEl>
                                      </p:cBhvr>
                                    </p:animEffect>
                                    <p:set>
                                      <p:cBhvr>
                                        <p:cTn id="155" dur="1" fill="hold">
                                          <p:stCondLst>
                                            <p:cond delay="3499"/>
                                          </p:stCondLst>
                                        </p:cTn>
                                        <p:tgtEl>
                                          <p:spTgt spid="1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3500"/>
                                        <p:tgtEl>
                                          <p:spTgt spid="15"/>
                                        </p:tgtEl>
                                        <p:attrNameLst>
                                          <p:attrName>ppt_x</p:attrName>
                                        </p:attrNameLst>
                                      </p:cBhvr>
                                      <p:tavLst>
                                        <p:tav tm="0">
                                          <p:val>
                                            <p:strVal val="ppt_x"/>
                                          </p:val>
                                        </p:tav>
                                        <p:tav tm="100000">
                                          <p:val>
                                            <p:strVal val="1+ppt_w/2"/>
                                          </p:val>
                                        </p:tav>
                                      </p:tavLst>
                                    </p:anim>
                                    <p:anim calcmode="lin" valueType="num">
                                      <p:cBhvr additive="base">
                                        <p:cTn id="158" dur="3500"/>
                                        <p:tgtEl>
                                          <p:spTgt spid="15"/>
                                        </p:tgtEl>
                                        <p:attrNameLst>
                                          <p:attrName>ppt_y</p:attrName>
                                        </p:attrNameLst>
                                      </p:cBhvr>
                                      <p:tavLst>
                                        <p:tav tm="0">
                                          <p:val>
                                            <p:strVal val="ppt_y"/>
                                          </p:val>
                                        </p:tav>
                                        <p:tav tm="100000">
                                          <p:val>
                                            <p:strVal val="ppt_y"/>
                                          </p:val>
                                        </p:tav>
                                      </p:tavLst>
                                    </p:anim>
                                    <p:set>
                                      <p:cBhvr>
                                        <p:cTn id="159" dur="1" fill="hold">
                                          <p:stCondLst>
                                            <p:cond delay="3499"/>
                                          </p:stCondLst>
                                        </p:cTn>
                                        <p:tgtEl>
                                          <p:spTgt spid="1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3500"/>
                                        <p:tgtEl>
                                          <p:spTgt spid="15"/>
                                        </p:tgtEl>
                                      </p:cBhvr>
                                    </p:animEffect>
                                    <p:set>
                                      <p:cBhvr>
                                        <p:cTn id="162" dur="1" fill="hold">
                                          <p:stCondLst>
                                            <p:cond delay="3499"/>
                                          </p:stCondLst>
                                        </p:cTn>
                                        <p:tgtEl>
                                          <p:spTgt spid="1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3500"/>
                                        <p:tgtEl>
                                          <p:spTgt spid="16"/>
                                        </p:tgtEl>
                                        <p:attrNameLst>
                                          <p:attrName>ppt_x</p:attrName>
                                        </p:attrNameLst>
                                      </p:cBhvr>
                                      <p:tavLst>
                                        <p:tav tm="0">
                                          <p:val>
                                            <p:strVal val="ppt_x"/>
                                          </p:val>
                                        </p:tav>
                                        <p:tav tm="100000">
                                          <p:val>
                                            <p:strVal val="1+ppt_w/2"/>
                                          </p:val>
                                        </p:tav>
                                      </p:tavLst>
                                    </p:anim>
                                    <p:anim calcmode="lin" valueType="num">
                                      <p:cBhvr additive="base">
                                        <p:cTn id="165" dur="3500"/>
                                        <p:tgtEl>
                                          <p:spTgt spid="16"/>
                                        </p:tgtEl>
                                        <p:attrNameLst>
                                          <p:attrName>ppt_y</p:attrName>
                                        </p:attrNameLst>
                                      </p:cBhvr>
                                      <p:tavLst>
                                        <p:tav tm="0">
                                          <p:val>
                                            <p:strVal val="ppt_y"/>
                                          </p:val>
                                        </p:tav>
                                        <p:tav tm="100000">
                                          <p:val>
                                            <p:strVal val="ppt_y"/>
                                          </p:val>
                                        </p:tav>
                                      </p:tavLst>
                                    </p:anim>
                                    <p:set>
                                      <p:cBhvr>
                                        <p:cTn id="166" dur="1" fill="hold">
                                          <p:stCondLst>
                                            <p:cond delay="3499"/>
                                          </p:stCondLst>
                                        </p:cTn>
                                        <p:tgtEl>
                                          <p:spTgt spid="1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3500"/>
                                        <p:tgtEl>
                                          <p:spTgt spid="16"/>
                                        </p:tgtEl>
                                      </p:cBhvr>
                                    </p:animEffect>
                                    <p:set>
                                      <p:cBhvr>
                                        <p:cTn id="169" dur="1" fill="hold">
                                          <p:stCondLst>
                                            <p:cond delay="3499"/>
                                          </p:stCondLst>
                                        </p:cTn>
                                        <p:tgtEl>
                                          <p:spTgt spid="1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3500"/>
                                        <p:tgtEl>
                                          <p:spTgt spid="17"/>
                                        </p:tgtEl>
                                        <p:attrNameLst>
                                          <p:attrName>ppt_x</p:attrName>
                                        </p:attrNameLst>
                                      </p:cBhvr>
                                      <p:tavLst>
                                        <p:tav tm="0">
                                          <p:val>
                                            <p:strVal val="ppt_x"/>
                                          </p:val>
                                        </p:tav>
                                        <p:tav tm="100000">
                                          <p:val>
                                            <p:strVal val="1+ppt_w/2"/>
                                          </p:val>
                                        </p:tav>
                                      </p:tavLst>
                                    </p:anim>
                                    <p:anim calcmode="lin" valueType="num">
                                      <p:cBhvr additive="base">
                                        <p:cTn id="172" dur="3500"/>
                                        <p:tgtEl>
                                          <p:spTgt spid="17"/>
                                        </p:tgtEl>
                                        <p:attrNameLst>
                                          <p:attrName>ppt_y</p:attrName>
                                        </p:attrNameLst>
                                      </p:cBhvr>
                                      <p:tavLst>
                                        <p:tav tm="0">
                                          <p:val>
                                            <p:strVal val="ppt_y"/>
                                          </p:val>
                                        </p:tav>
                                        <p:tav tm="100000">
                                          <p:val>
                                            <p:strVal val="ppt_y"/>
                                          </p:val>
                                        </p:tav>
                                      </p:tavLst>
                                    </p:anim>
                                    <p:set>
                                      <p:cBhvr>
                                        <p:cTn id="173" dur="1" fill="hold">
                                          <p:stCondLst>
                                            <p:cond delay="3499"/>
                                          </p:stCondLst>
                                        </p:cTn>
                                        <p:tgtEl>
                                          <p:spTgt spid="1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3500"/>
                                        <p:tgtEl>
                                          <p:spTgt spid="17"/>
                                        </p:tgtEl>
                                      </p:cBhvr>
                                    </p:animEffect>
                                    <p:set>
                                      <p:cBhvr>
                                        <p:cTn id="176" dur="1" fill="hold">
                                          <p:stCondLst>
                                            <p:cond delay="34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3500"/>
                                        <p:tgtEl>
                                          <p:spTgt spid="9"/>
                                        </p:tgtEl>
                                        <p:attrNameLst>
                                          <p:attrName>ppt_x</p:attrName>
                                        </p:attrNameLst>
                                      </p:cBhvr>
                                      <p:tavLst>
                                        <p:tav tm="0">
                                          <p:val>
                                            <p:strVal val="ppt_x"/>
                                          </p:val>
                                        </p:tav>
                                        <p:tav tm="100000">
                                          <p:val>
                                            <p:strVal val="0-ppt_w/2"/>
                                          </p:val>
                                        </p:tav>
                                      </p:tavLst>
                                    </p:anim>
                                    <p:anim calcmode="lin" valueType="num">
                                      <p:cBhvr additive="base">
                                        <p:cTn id="179" dur="3500"/>
                                        <p:tgtEl>
                                          <p:spTgt spid="9"/>
                                        </p:tgtEl>
                                        <p:attrNameLst>
                                          <p:attrName>ppt_y</p:attrName>
                                        </p:attrNameLst>
                                      </p:cBhvr>
                                      <p:tavLst>
                                        <p:tav tm="0">
                                          <p:val>
                                            <p:strVal val="ppt_y"/>
                                          </p:val>
                                        </p:tav>
                                        <p:tav tm="100000">
                                          <p:val>
                                            <p:strVal val="ppt_y"/>
                                          </p:val>
                                        </p:tav>
                                      </p:tavLst>
                                    </p:anim>
                                    <p:set>
                                      <p:cBhvr>
                                        <p:cTn id="180" dur="1" fill="hold">
                                          <p:stCondLst>
                                            <p:cond delay="3499"/>
                                          </p:stCondLst>
                                        </p:cTn>
                                        <p:tgtEl>
                                          <p:spTgt spid="9"/>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3500"/>
                                        <p:tgtEl>
                                          <p:spTgt spid="9"/>
                                        </p:tgtEl>
                                      </p:cBhvr>
                                    </p:animEffect>
                                    <p:set>
                                      <p:cBhvr>
                                        <p:cTn id="183" dur="1" fill="hold">
                                          <p:stCondLst>
                                            <p:cond delay="3499"/>
                                          </p:stCondLst>
                                        </p:cTn>
                                        <p:tgtEl>
                                          <p:spTgt spid="9"/>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3500"/>
                                        <p:tgtEl>
                                          <p:spTgt spid="3"/>
                                        </p:tgtEl>
                                        <p:attrNameLst>
                                          <p:attrName>ppt_x</p:attrName>
                                        </p:attrNameLst>
                                      </p:cBhvr>
                                      <p:tavLst>
                                        <p:tav tm="0">
                                          <p:val>
                                            <p:strVal val="ppt_x"/>
                                          </p:val>
                                        </p:tav>
                                        <p:tav tm="100000">
                                          <p:val>
                                            <p:strVal val="1+ppt_w/2"/>
                                          </p:val>
                                        </p:tav>
                                      </p:tavLst>
                                    </p:anim>
                                    <p:anim calcmode="lin" valueType="num">
                                      <p:cBhvr additive="base">
                                        <p:cTn id="186" dur="3500"/>
                                        <p:tgtEl>
                                          <p:spTgt spid="3"/>
                                        </p:tgtEl>
                                        <p:attrNameLst>
                                          <p:attrName>ppt_y</p:attrName>
                                        </p:attrNameLst>
                                      </p:cBhvr>
                                      <p:tavLst>
                                        <p:tav tm="0">
                                          <p:val>
                                            <p:strVal val="ppt_y"/>
                                          </p:val>
                                        </p:tav>
                                        <p:tav tm="100000">
                                          <p:val>
                                            <p:strVal val="ppt_y"/>
                                          </p:val>
                                        </p:tav>
                                      </p:tavLst>
                                    </p:anim>
                                    <p:set>
                                      <p:cBhvr>
                                        <p:cTn id="187" dur="1" fill="hold">
                                          <p:stCondLst>
                                            <p:cond delay="349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3500"/>
                                        <p:tgtEl>
                                          <p:spTgt spid="4"/>
                                        </p:tgtEl>
                                        <p:attrNameLst>
                                          <p:attrName>ppt_x</p:attrName>
                                        </p:attrNameLst>
                                      </p:cBhvr>
                                      <p:tavLst>
                                        <p:tav tm="0">
                                          <p:val>
                                            <p:strVal val="ppt_x"/>
                                          </p:val>
                                        </p:tav>
                                        <p:tav tm="100000">
                                          <p:val>
                                            <p:strVal val="1+ppt_w/2"/>
                                          </p:val>
                                        </p:tav>
                                      </p:tavLst>
                                    </p:anim>
                                    <p:anim calcmode="lin" valueType="num">
                                      <p:cBhvr additive="base">
                                        <p:cTn id="190" dur="3500"/>
                                        <p:tgtEl>
                                          <p:spTgt spid="4"/>
                                        </p:tgtEl>
                                        <p:attrNameLst>
                                          <p:attrName>ppt_y</p:attrName>
                                        </p:attrNameLst>
                                      </p:cBhvr>
                                      <p:tavLst>
                                        <p:tav tm="0">
                                          <p:val>
                                            <p:strVal val="ppt_y"/>
                                          </p:val>
                                        </p:tav>
                                        <p:tav tm="100000">
                                          <p:val>
                                            <p:strVal val="ppt_y"/>
                                          </p:val>
                                        </p:tav>
                                      </p:tavLst>
                                    </p:anim>
                                    <p:set>
                                      <p:cBhvr>
                                        <p:cTn id="191" dur="1" fill="hold">
                                          <p:stCondLst>
                                            <p:cond delay="349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3500"/>
                                        <p:tgtEl>
                                          <p:spTgt spid="5"/>
                                        </p:tgtEl>
                                        <p:attrNameLst>
                                          <p:attrName>ppt_x</p:attrName>
                                        </p:attrNameLst>
                                      </p:cBhvr>
                                      <p:tavLst>
                                        <p:tav tm="0">
                                          <p:val>
                                            <p:strVal val="ppt_x"/>
                                          </p:val>
                                        </p:tav>
                                        <p:tav tm="100000">
                                          <p:val>
                                            <p:strVal val="1+ppt_w/2"/>
                                          </p:val>
                                        </p:tav>
                                      </p:tavLst>
                                    </p:anim>
                                    <p:anim calcmode="lin" valueType="num">
                                      <p:cBhvr additive="base">
                                        <p:cTn id="194" dur="3500"/>
                                        <p:tgtEl>
                                          <p:spTgt spid="5"/>
                                        </p:tgtEl>
                                        <p:attrNameLst>
                                          <p:attrName>ppt_y</p:attrName>
                                        </p:attrNameLst>
                                      </p:cBhvr>
                                      <p:tavLst>
                                        <p:tav tm="0">
                                          <p:val>
                                            <p:strVal val="ppt_y"/>
                                          </p:val>
                                        </p:tav>
                                        <p:tav tm="100000">
                                          <p:val>
                                            <p:strVal val="ppt_y"/>
                                          </p:val>
                                        </p:tav>
                                      </p:tavLst>
                                    </p:anim>
                                    <p:set>
                                      <p:cBhvr>
                                        <p:cTn id="195" dur="1" fill="hold">
                                          <p:stCondLst>
                                            <p:cond delay="349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3500"/>
                                        <p:tgtEl>
                                          <p:spTgt spid="6"/>
                                        </p:tgtEl>
                                        <p:attrNameLst>
                                          <p:attrName>ppt_x</p:attrName>
                                        </p:attrNameLst>
                                      </p:cBhvr>
                                      <p:tavLst>
                                        <p:tav tm="0">
                                          <p:val>
                                            <p:strVal val="ppt_x"/>
                                          </p:val>
                                        </p:tav>
                                        <p:tav tm="100000">
                                          <p:val>
                                            <p:strVal val="1+ppt_w/2"/>
                                          </p:val>
                                        </p:tav>
                                      </p:tavLst>
                                    </p:anim>
                                    <p:anim calcmode="lin" valueType="num">
                                      <p:cBhvr additive="base">
                                        <p:cTn id="198" dur="3500"/>
                                        <p:tgtEl>
                                          <p:spTgt spid="6"/>
                                        </p:tgtEl>
                                        <p:attrNameLst>
                                          <p:attrName>ppt_y</p:attrName>
                                        </p:attrNameLst>
                                      </p:cBhvr>
                                      <p:tavLst>
                                        <p:tav tm="0">
                                          <p:val>
                                            <p:strVal val="ppt_y"/>
                                          </p:val>
                                        </p:tav>
                                        <p:tav tm="100000">
                                          <p:val>
                                            <p:strVal val="ppt_y"/>
                                          </p:val>
                                        </p:tav>
                                      </p:tavLst>
                                    </p:anim>
                                    <p:set>
                                      <p:cBhvr>
                                        <p:cTn id="199" dur="1" fill="hold">
                                          <p:stCondLst>
                                            <p:cond delay="349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3500"/>
                                        <p:tgtEl>
                                          <p:spTgt spid="2"/>
                                        </p:tgtEl>
                                        <p:attrNameLst>
                                          <p:attrName>ppt_x</p:attrName>
                                        </p:attrNameLst>
                                      </p:cBhvr>
                                      <p:tavLst>
                                        <p:tav tm="0">
                                          <p:val>
                                            <p:strVal val="ppt_x"/>
                                          </p:val>
                                        </p:tav>
                                        <p:tav tm="100000">
                                          <p:val>
                                            <p:strVal val="0-ppt_w/2"/>
                                          </p:val>
                                        </p:tav>
                                      </p:tavLst>
                                    </p:anim>
                                    <p:anim calcmode="lin" valueType="num">
                                      <p:cBhvr additive="base">
                                        <p:cTn id="202" dur="3500"/>
                                        <p:tgtEl>
                                          <p:spTgt spid="2"/>
                                        </p:tgtEl>
                                        <p:attrNameLst>
                                          <p:attrName>ppt_y</p:attrName>
                                        </p:attrNameLst>
                                      </p:cBhvr>
                                      <p:tavLst>
                                        <p:tav tm="0">
                                          <p:val>
                                            <p:strVal val="ppt_y"/>
                                          </p:val>
                                        </p:tav>
                                        <p:tav tm="100000">
                                          <p:val>
                                            <p:strVal val="ppt_y"/>
                                          </p:val>
                                        </p:tav>
                                      </p:tavLst>
                                    </p:anim>
                                    <p:set>
                                      <p:cBhvr>
                                        <p:cTn id="203" dur="1" fill="hold">
                                          <p:stCondLst>
                                            <p:cond delay="3499"/>
                                          </p:stCondLst>
                                        </p:cTn>
                                        <p:tgtEl>
                                          <p:spTgt spid="2"/>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3500"/>
                                        <p:tgtEl>
                                          <p:spTgt spid="7"/>
                                        </p:tgtEl>
                                        <p:attrNameLst>
                                          <p:attrName>ppt_x</p:attrName>
                                        </p:attrNameLst>
                                      </p:cBhvr>
                                      <p:tavLst>
                                        <p:tav tm="0">
                                          <p:val>
                                            <p:strVal val="ppt_x"/>
                                          </p:val>
                                        </p:tav>
                                        <p:tav tm="100000">
                                          <p:val>
                                            <p:strVal val="0-ppt_w/2"/>
                                          </p:val>
                                        </p:tav>
                                      </p:tavLst>
                                    </p:anim>
                                    <p:anim calcmode="lin" valueType="num">
                                      <p:cBhvr additive="base">
                                        <p:cTn id="206" dur="3500"/>
                                        <p:tgtEl>
                                          <p:spTgt spid="7"/>
                                        </p:tgtEl>
                                        <p:attrNameLst>
                                          <p:attrName>ppt_y</p:attrName>
                                        </p:attrNameLst>
                                      </p:cBhvr>
                                      <p:tavLst>
                                        <p:tav tm="0">
                                          <p:val>
                                            <p:strVal val="ppt_y"/>
                                          </p:val>
                                        </p:tav>
                                        <p:tav tm="100000">
                                          <p:val>
                                            <p:strVal val="ppt_y"/>
                                          </p:val>
                                        </p:tav>
                                      </p:tavLst>
                                    </p:anim>
                                    <p:set>
                                      <p:cBhvr>
                                        <p:cTn id="207" dur="1" fill="hold">
                                          <p:stCondLst>
                                            <p:cond delay="3499"/>
                                          </p:stCondLst>
                                        </p:cTn>
                                        <p:tgtEl>
                                          <p:spTgt spid="7"/>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3500"/>
                                        <p:tgtEl>
                                          <p:spTgt spid="8"/>
                                        </p:tgtEl>
                                        <p:attrNameLst>
                                          <p:attrName>ppt_x</p:attrName>
                                        </p:attrNameLst>
                                      </p:cBhvr>
                                      <p:tavLst>
                                        <p:tav tm="0">
                                          <p:val>
                                            <p:strVal val="ppt_x"/>
                                          </p:val>
                                        </p:tav>
                                        <p:tav tm="100000">
                                          <p:val>
                                            <p:strVal val="0-ppt_w/2"/>
                                          </p:val>
                                        </p:tav>
                                      </p:tavLst>
                                    </p:anim>
                                    <p:anim calcmode="lin" valueType="num">
                                      <p:cBhvr additive="base">
                                        <p:cTn id="210" dur="3500"/>
                                        <p:tgtEl>
                                          <p:spTgt spid="8"/>
                                        </p:tgtEl>
                                        <p:attrNameLst>
                                          <p:attrName>ppt_y</p:attrName>
                                        </p:attrNameLst>
                                      </p:cBhvr>
                                      <p:tavLst>
                                        <p:tav tm="0">
                                          <p:val>
                                            <p:strVal val="ppt_y"/>
                                          </p:val>
                                        </p:tav>
                                        <p:tav tm="100000">
                                          <p:val>
                                            <p:strVal val="ppt_y"/>
                                          </p:val>
                                        </p:tav>
                                      </p:tavLst>
                                    </p:anim>
                                    <p:set>
                                      <p:cBhvr>
                                        <p:cTn id="211" dur="1" fill="hold">
                                          <p:stCondLst>
                                            <p:cond delay="3499"/>
                                          </p:stCondLst>
                                        </p:cTn>
                                        <p:tgtEl>
                                          <p:spTgt spid="8"/>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3500"/>
                                        <p:tgtEl>
                                          <p:spTgt spid="3"/>
                                        </p:tgtEl>
                                      </p:cBhvr>
                                    </p:animEffect>
                                    <p:set>
                                      <p:cBhvr>
                                        <p:cTn id="214" dur="1" fill="hold">
                                          <p:stCondLst>
                                            <p:cond delay="349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3500"/>
                                        <p:tgtEl>
                                          <p:spTgt spid="4"/>
                                        </p:tgtEl>
                                      </p:cBhvr>
                                    </p:animEffect>
                                    <p:set>
                                      <p:cBhvr>
                                        <p:cTn id="217" dur="1" fill="hold">
                                          <p:stCondLst>
                                            <p:cond delay="349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3500"/>
                                        <p:tgtEl>
                                          <p:spTgt spid="5"/>
                                        </p:tgtEl>
                                      </p:cBhvr>
                                    </p:animEffect>
                                    <p:set>
                                      <p:cBhvr>
                                        <p:cTn id="220" dur="1" fill="hold">
                                          <p:stCondLst>
                                            <p:cond delay="349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3500"/>
                                        <p:tgtEl>
                                          <p:spTgt spid="6"/>
                                        </p:tgtEl>
                                      </p:cBhvr>
                                    </p:animEffect>
                                    <p:set>
                                      <p:cBhvr>
                                        <p:cTn id="223" dur="1" fill="hold">
                                          <p:stCondLst>
                                            <p:cond delay="349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3500"/>
                                        <p:tgtEl>
                                          <p:spTgt spid="2"/>
                                        </p:tgtEl>
                                      </p:cBhvr>
                                    </p:animEffect>
                                    <p:set>
                                      <p:cBhvr>
                                        <p:cTn id="226" dur="1" fill="hold">
                                          <p:stCondLst>
                                            <p:cond delay="3499"/>
                                          </p:stCondLst>
                                        </p:cTn>
                                        <p:tgtEl>
                                          <p:spTgt spid="2"/>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3500"/>
                                        <p:tgtEl>
                                          <p:spTgt spid="7"/>
                                        </p:tgtEl>
                                      </p:cBhvr>
                                    </p:animEffect>
                                    <p:set>
                                      <p:cBhvr>
                                        <p:cTn id="229" dur="1" fill="hold">
                                          <p:stCondLst>
                                            <p:cond delay="3499"/>
                                          </p:stCondLst>
                                        </p:cTn>
                                        <p:tgtEl>
                                          <p:spTgt spid="7"/>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3500"/>
                                        <p:tgtEl>
                                          <p:spTgt spid="8"/>
                                        </p:tgtEl>
                                      </p:cBhvr>
                                    </p:animEffect>
                                    <p:set>
                                      <p:cBhvr>
                                        <p:cTn id="232" dur="1" fill="hold">
                                          <p:stCondLst>
                                            <p:cond delay="3499"/>
                                          </p:stCondLst>
                                        </p:cTn>
                                        <p:tgtEl>
                                          <p:spTgt spid="8"/>
                                        </p:tgtEl>
                                        <p:attrNameLst>
                                          <p:attrName>style.visibility</p:attrName>
                                        </p:attrNameLst>
                                      </p:cBhvr>
                                      <p:to>
                                        <p:strVal val="hidden"/>
                                      </p:to>
                                    </p:set>
                                  </p:childTnLst>
                                </p:cTn>
                              </p:par>
                              <p:par>
                                <p:cTn id="233" presetID="19" presetClass="exit" presetSubtype="10" fill="hold" grpId="4" nodeType="withEffect">
                                  <p:stCondLst>
                                    <p:cond delay="0"/>
                                  </p:stCondLst>
                                  <p:childTnLst>
                                    <p:anim calcmode="lin" valueType="num">
                                      <p:cBhvr>
                                        <p:cTn id="234" dur="4500"/>
                                        <p:tgtEl>
                                          <p:spTgt spid="3"/>
                                        </p:tgtEl>
                                        <p:attrNameLst>
                                          <p:attrName>ppt_h</p:attrName>
                                        </p:attrNameLst>
                                      </p:cBhvr>
                                      <p:tavLst>
                                        <p:tav tm="0">
                                          <p:val>
                                            <p:strVal val="ppt_h"/>
                                          </p:val>
                                        </p:tav>
                                        <p:tav tm="100000">
                                          <p:val>
                                            <p:strVal val="ppt_h"/>
                                          </p:val>
                                        </p:tav>
                                      </p:tavLst>
                                    </p:anim>
                                    <p:anim calcmode="lin" valueType="num">
                                      <p:cBhvr>
                                        <p:cTn id="235" dur="4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6" dur="1" fill="hold">
                                          <p:stCondLst>
                                            <p:cond delay="4499"/>
                                          </p:stCondLst>
                                        </p:cTn>
                                        <p:tgtEl>
                                          <p:spTgt spid="3"/>
                                        </p:tgtEl>
                                        <p:attrNameLst>
                                          <p:attrName>style.visibility</p:attrName>
                                        </p:attrNameLst>
                                      </p:cBhvr>
                                      <p:to>
                                        <p:strVal val="hidden"/>
                                      </p:to>
                                    </p:set>
                                  </p:childTnLst>
                                </p:cTn>
                              </p:par>
                              <p:par>
                                <p:cTn id="237" presetID="19" presetClass="exit" presetSubtype="10" fill="hold" grpId="4" nodeType="withEffect">
                                  <p:stCondLst>
                                    <p:cond delay="0"/>
                                  </p:stCondLst>
                                  <p:childTnLst>
                                    <p:anim calcmode="lin" valueType="num">
                                      <p:cBhvr>
                                        <p:cTn id="238" dur="4500"/>
                                        <p:tgtEl>
                                          <p:spTgt spid="4"/>
                                        </p:tgtEl>
                                        <p:attrNameLst>
                                          <p:attrName>ppt_h</p:attrName>
                                        </p:attrNameLst>
                                      </p:cBhvr>
                                      <p:tavLst>
                                        <p:tav tm="0">
                                          <p:val>
                                            <p:strVal val="ppt_h"/>
                                          </p:val>
                                        </p:tav>
                                        <p:tav tm="100000">
                                          <p:val>
                                            <p:strVal val="ppt_h"/>
                                          </p:val>
                                        </p:tav>
                                      </p:tavLst>
                                    </p:anim>
                                    <p:anim calcmode="lin" valueType="num">
                                      <p:cBhvr>
                                        <p:cTn id="239" dur="4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4499"/>
                                          </p:stCondLst>
                                        </p:cTn>
                                        <p:tgtEl>
                                          <p:spTgt spid="4"/>
                                        </p:tgtEl>
                                        <p:attrNameLst>
                                          <p:attrName>style.visibility</p:attrName>
                                        </p:attrNameLst>
                                      </p:cBhvr>
                                      <p:to>
                                        <p:strVal val="hidden"/>
                                      </p:to>
                                    </p:set>
                                  </p:childTnLst>
                                </p:cTn>
                              </p:par>
                              <p:par>
                                <p:cTn id="241" presetID="19" presetClass="exit" presetSubtype="10" fill="hold" grpId="4" nodeType="withEffect">
                                  <p:stCondLst>
                                    <p:cond delay="0"/>
                                  </p:stCondLst>
                                  <p:childTnLst>
                                    <p:anim calcmode="lin" valueType="num">
                                      <p:cBhvr>
                                        <p:cTn id="242" dur="4500"/>
                                        <p:tgtEl>
                                          <p:spTgt spid="5"/>
                                        </p:tgtEl>
                                        <p:attrNameLst>
                                          <p:attrName>ppt_h</p:attrName>
                                        </p:attrNameLst>
                                      </p:cBhvr>
                                      <p:tavLst>
                                        <p:tav tm="0">
                                          <p:val>
                                            <p:strVal val="ppt_h"/>
                                          </p:val>
                                        </p:tav>
                                        <p:tav tm="100000">
                                          <p:val>
                                            <p:strVal val="ppt_h"/>
                                          </p:val>
                                        </p:tav>
                                      </p:tavLst>
                                    </p:anim>
                                    <p:anim calcmode="lin" valueType="num">
                                      <p:cBhvr>
                                        <p:cTn id="243" dur="4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4" dur="1" fill="hold">
                                          <p:stCondLst>
                                            <p:cond delay="4499"/>
                                          </p:stCondLst>
                                        </p:cTn>
                                        <p:tgtEl>
                                          <p:spTgt spid="5"/>
                                        </p:tgtEl>
                                        <p:attrNameLst>
                                          <p:attrName>style.visibility</p:attrName>
                                        </p:attrNameLst>
                                      </p:cBhvr>
                                      <p:to>
                                        <p:strVal val="hidden"/>
                                      </p:to>
                                    </p:set>
                                  </p:childTnLst>
                                </p:cTn>
                              </p:par>
                              <p:par>
                                <p:cTn id="245" presetID="19" presetClass="exit" presetSubtype="10" fill="hold" grpId="4" nodeType="withEffect">
                                  <p:stCondLst>
                                    <p:cond delay="0"/>
                                  </p:stCondLst>
                                  <p:childTnLst>
                                    <p:anim calcmode="lin" valueType="num">
                                      <p:cBhvr>
                                        <p:cTn id="246" dur="4500"/>
                                        <p:tgtEl>
                                          <p:spTgt spid="6"/>
                                        </p:tgtEl>
                                        <p:attrNameLst>
                                          <p:attrName>ppt_h</p:attrName>
                                        </p:attrNameLst>
                                      </p:cBhvr>
                                      <p:tavLst>
                                        <p:tav tm="0">
                                          <p:val>
                                            <p:strVal val="ppt_h"/>
                                          </p:val>
                                        </p:tav>
                                        <p:tav tm="100000">
                                          <p:val>
                                            <p:strVal val="ppt_h"/>
                                          </p:val>
                                        </p:tav>
                                      </p:tavLst>
                                    </p:anim>
                                    <p:anim calcmode="lin" valueType="num">
                                      <p:cBhvr>
                                        <p:cTn id="247" dur="4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4499"/>
                                          </p:stCondLst>
                                        </p:cTn>
                                        <p:tgtEl>
                                          <p:spTgt spid="6"/>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4500"/>
                                        <p:tgtEl>
                                          <p:spTgt spid="2"/>
                                        </p:tgtEl>
                                        <p:attrNameLst>
                                          <p:attrName>ppt_h</p:attrName>
                                        </p:attrNameLst>
                                      </p:cBhvr>
                                      <p:tavLst>
                                        <p:tav tm="0">
                                          <p:val>
                                            <p:strVal val="ppt_h"/>
                                          </p:val>
                                        </p:tav>
                                        <p:tav tm="100000">
                                          <p:val>
                                            <p:strVal val="ppt_h"/>
                                          </p:val>
                                        </p:tav>
                                      </p:tavLst>
                                    </p:anim>
                                    <p:anim calcmode="lin" valueType="num">
                                      <p:cBhvr>
                                        <p:cTn id="251" dur="45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4499"/>
                                          </p:stCondLst>
                                        </p:cTn>
                                        <p:tgtEl>
                                          <p:spTgt spid="2"/>
                                        </p:tgtEl>
                                        <p:attrNameLst>
                                          <p:attrName>style.visibility</p:attrName>
                                        </p:attrNameLst>
                                      </p:cBhvr>
                                      <p:to>
                                        <p:strVal val="hidden"/>
                                      </p:to>
                                    </p:set>
                                  </p:childTnLst>
                                </p:cTn>
                              </p:par>
                              <p:par>
                                <p:cTn id="253" presetID="19" presetClass="exit" presetSubtype="10" fill="hold" grpId="4" nodeType="withEffect">
                                  <p:stCondLst>
                                    <p:cond delay="0"/>
                                  </p:stCondLst>
                                  <p:childTnLst>
                                    <p:anim calcmode="lin" valueType="num">
                                      <p:cBhvr>
                                        <p:cTn id="254" dur="4500"/>
                                        <p:tgtEl>
                                          <p:spTgt spid="7"/>
                                        </p:tgtEl>
                                        <p:attrNameLst>
                                          <p:attrName>ppt_h</p:attrName>
                                        </p:attrNameLst>
                                      </p:cBhvr>
                                      <p:tavLst>
                                        <p:tav tm="0">
                                          <p:val>
                                            <p:strVal val="ppt_h"/>
                                          </p:val>
                                        </p:tav>
                                        <p:tav tm="100000">
                                          <p:val>
                                            <p:strVal val="ppt_h"/>
                                          </p:val>
                                        </p:tav>
                                      </p:tavLst>
                                    </p:anim>
                                    <p:anim calcmode="lin" valueType="num">
                                      <p:cBhvr>
                                        <p:cTn id="255" dur="4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4499"/>
                                          </p:stCondLst>
                                        </p:cTn>
                                        <p:tgtEl>
                                          <p:spTgt spid="7"/>
                                        </p:tgtEl>
                                        <p:attrNameLst>
                                          <p:attrName>style.visibility</p:attrName>
                                        </p:attrNameLst>
                                      </p:cBhvr>
                                      <p:to>
                                        <p:strVal val="hidden"/>
                                      </p:to>
                                    </p:set>
                                  </p:childTnLst>
                                </p:cTn>
                              </p:par>
                              <p:par>
                                <p:cTn id="257" presetID="19" presetClass="exit" presetSubtype="10" fill="hold" grpId="4" nodeType="withEffect">
                                  <p:stCondLst>
                                    <p:cond delay="0"/>
                                  </p:stCondLst>
                                  <p:childTnLst>
                                    <p:anim calcmode="lin" valueType="num">
                                      <p:cBhvr>
                                        <p:cTn id="258" dur="4500"/>
                                        <p:tgtEl>
                                          <p:spTgt spid="8"/>
                                        </p:tgtEl>
                                        <p:attrNameLst>
                                          <p:attrName>ppt_h</p:attrName>
                                        </p:attrNameLst>
                                      </p:cBhvr>
                                      <p:tavLst>
                                        <p:tav tm="0">
                                          <p:val>
                                            <p:strVal val="ppt_h"/>
                                          </p:val>
                                        </p:tav>
                                        <p:tav tm="100000">
                                          <p:val>
                                            <p:strVal val="ppt_h"/>
                                          </p:val>
                                        </p:tav>
                                      </p:tavLst>
                                    </p:anim>
                                    <p:anim calcmode="lin" valueType="num">
                                      <p:cBhvr>
                                        <p:cTn id="259" dur="4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0" dur="1" fill="hold">
                                          <p:stCondLst>
                                            <p:cond delay="4499"/>
                                          </p:stCondLst>
                                        </p:cTn>
                                        <p:tgtEl>
                                          <p:spTgt spid="8"/>
                                        </p:tgtEl>
                                        <p:attrNameLst>
                                          <p:attrName>style.visibility</p:attrName>
                                        </p:attrNameLst>
                                      </p:cBhvr>
                                      <p:to>
                                        <p:strVal val="hidden"/>
                                      </p:to>
                                    </p:set>
                                  </p:childTnLst>
                                </p:cTn>
                              </p:par>
                              <p:par>
                                <p:cTn id="261" presetID="19" presetClass="exit" presetSubtype="10" fill="hold" grpId="4" nodeType="withEffect">
                                  <p:stCondLst>
                                    <p:cond delay="0"/>
                                  </p:stCondLst>
                                  <p:childTnLst>
                                    <p:anim calcmode="lin" valueType="num">
                                      <p:cBhvr>
                                        <p:cTn id="262" dur="4500"/>
                                        <p:tgtEl>
                                          <p:spTgt spid="9"/>
                                        </p:tgtEl>
                                        <p:attrNameLst>
                                          <p:attrName>ppt_h</p:attrName>
                                        </p:attrNameLst>
                                      </p:cBhvr>
                                      <p:tavLst>
                                        <p:tav tm="0">
                                          <p:val>
                                            <p:strVal val="ppt_h"/>
                                          </p:val>
                                        </p:tav>
                                        <p:tav tm="100000">
                                          <p:val>
                                            <p:strVal val="ppt_h"/>
                                          </p:val>
                                        </p:tav>
                                      </p:tavLst>
                                    </p:anim>
                                    <p:anim calcmode="lin" valueType="num">
                                      <p:cBhvr>
                                        <p:cTn id="263" dur="4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4499"/>
                                          </p:stCondLst>
                                        </p:cTn>
                                        <p:tgtEl>
                                          <p:spTgt spid="9"/>
                                        </p:tgtEl>
                                        <p:attrNameLst>
                                          <p:attrName>style.visibility</p:attrName>
                                        </p:attrNameLst>
                                      </p:cBhvr>
                                      <p:to>
                                        <p:strVal val="hidden"/>
                                      </p:to>
                                    </p:set>
                                  </p:childTnLst>
                                </p:cTn>
                              </p:par>
                              <p:par>
                                <p:cTn id="265" presetID="19" presetClass="exit" presetSubtype="10" fill="hold" grpId="4" nodeType="withEffect">
                                  <p:stCondLst>
                                    <p:cond delay="0"/>
                                  </p:stCondLst>
                                  <p:childTnLst>
                                    <p:anim calcmode="lin" valueType="num">
                                      <p:cBhvr>
                                        <p:cTn id="266" dur="4500"/>
                                        <p:tgtEl>
                                          <p:spTgt spid="17"/>
                                        </p:tgtEl>
                                        <p:attrNameLst>
                                          <p:attrName>ppt_h</p:attrName>
                                        </p:attrNameLst>
                                      </p:cBhvr>
                                      <p:tavLst>
                                        <p:tav tm="0">
                                          <p:val>
                                            <p:strVal val="ppt_h"/>
                                          </p:val>
                                        </p:tav>
                                        <p:tav tm="100000">
                                          <p:val>
                                            <p:strVal val="ppt_h"/>
                                          </p:val>
                                        </p:tav>
                                      </p:tavLst>
                                    </p:anim>
                                    <p:anim calcmode="lin" valueType="num">
                                      <p:cBhvr>
                                        <p:cTn id="267" dur="45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4499"/>
                                          </p:stCondLst>
                                        </p:cTn>
                                        <p:tgtEl>
                                          <p:spTgt spid="17"/>
                                        </p:tgtEl>
                                        <p:attrNameLst>
                                          <p:attrName>style.visibility</p:attrName>
                                        </p:attrNameLst>
                                      </p:cBhvr>
                                      <p:to>
                                        <p:strVal val="hidden"/>
                                      </p:to>
                                    </p:set>
                                  </p:childTnLst>
                                </p:cTn>
                              </p:par>
                              <p:par>
                                <p:cTn id="269" presetID="19" presetClass="exit" presetSubtype="10" fill="hold" grpId="4" nodeType="withEffect">
                                  <p:stCondLst>
                                    <p:cond delay="0"/>
                                  </p:stCondLst>
                                  <p:childTnLst>
                                    <p:anim calcmode="lin" valueType="num">
                                      <p:cBhvr>
                                        <p:cTn id="270" dur="4500"/>
                                        <p:tgtEl>
                                          <p:spTgt spid="16"/>
                                        </p:tgtEl>
                                        <p:attrNameLst>
                                          <p:attrName>ppt_h</p:attrName>
                                        </p:attrNameLst>
                                      </p:cBhvr>
                                      <p:tavLst>
                                        <p:tav tm="0">
                                          <p:val>
                                            <p:strVal val="ppt_h"/>
                                          </p:val>
                                        </p:tav>
                                        <p:tav tm="100000">
                                          <p:val>
                                            <p:strVal val="ppt_h"/>
                                          </p:val>
                                        </p:tav>
                                      </p:tavLst>
                                    </p:anim>
                                    <p:anim calcmode="lin" valueType="num">
                                      <p:cBhvr>
                                        <p:cTn id="271" dur="45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4499"/>
                                          </p:stCondLst>
                                        </p:cTn>
                                        <p:tgtEl>
                                          <p:spTgt spid="16"/>
                                        </p:tgtEl>
                                        <p:attrNameLst>
                                          <p:attrName>style.visibility</p:attrName>
                                        </p:attrNameLst>
                                      </p:cBhvr>
                                      <p:to>
                                        <p:strVal val="hidden"/>
                                      </p:to>
                                    </p:set>
                                  </p:childTnLst>
                                </p:cTn>
                              </p:par>
                              <p:par>
                                <p:cTn id="273" presetID="19" presetClass="exit" presetSubtype="10" fill="hold" grpId="4" nodeType="withEffect">
                                  <p:stCondLst>
                                    <p:cond delay="0"/>
                                  </p:stCondLst>
                                  <p:childTnLst>
                                    <p:anim calcmode="lin" valueType="num">
                                      <p:cBhvr>
                                        <p:cTn id="274" dur="4500"/>
                                        <p:tgtEl>
                                          <p:spTgt spid="15"/>
                                        </p:tgtEl>
                                        <p:attrNameLst>
                                          <p:attrName>ppt_h</p:attrName>
                                        </p:attrNameLst>
                                      </p:cBhvr>
                                      <p:tavLst>
                                        <p:tav tm="0">
                                          <p:val>
                                            <p:strVal val="ppt_h"/>
                                          </p:val>
                                        </p:tav>
                                        <p:tav tm="100000">
                                          <p:val>
                                            <p:strVal val="ppt_h"/>
                                          </p:val>
                                        </p:tav>
                                      </p:tavLst>
                                    </p:anim>
                                    <p:anim calcmode="lin" valueType="num">
                                      <p:cBhvr>
                                        <p:cTn id="275" dur="45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4499"/>
                                          </p:stCondLst>
                                        </p:cTn>
                                        <p:tgtEl>
                                          <p:spTgt spid="15"/>
                                        </p:tgtEl>
                                        <p:attrNameLst>
                                          <p:attrName>style.visibility</p:attrName>
                                        </p:attrNameLst>
                                      </p:cBhvr>
                                      <p:to>
                                        <p:strVal val="hidden"/>
                                      </p:to>
                                    </p:set>
                                  </p:childTnLst>
                                </p:cTn>
                              </p:par>
                              <p:par>
                                <p:cTn id="277" presetID="19" presetClass="exit" presetSubtype="10" fill="hold" grpId="4" nodeType="withEffect">
                                  <p:stCondLst>
                                    <p:cond delay="0"/>
                                  </p:stCondLst>
                                  <p:childTnLst>
                                    <p:anim calcmode="lin" valueType="num">
                                      <p:cBhvr>
                                        <p:cTn id="278" dur="4500"/>
                                        <p:tgtEl>
                                          <p:spTgt spid="14"/>
                                        </p:tgtEl>
                                        <p:attrNameLst>
                                          <p:attrName>ppt_h</p:attrName>
                                        </p:attrNameLst>
                                      </p:cBhvr>
                                      <p:tavLst>
                                        <p:tav tm="0">
                                          <p:val>
                                            <p:strVal val="ppt_h"/>
                                          </p:val>
                                        </p:tav>
                                        <p:tav tm="100000">
                                          <p:val>
                                            <p:strVal val="ppt_h"/>
                                          </p:val>
                                        </p:tav>
                                      </p:tavLst>
                                    </p:anim>
                                    <p:anim calcmode="lin" valueType="num">
                                      <p:cBhvr>
                                        <p:cTn id="279" dur="45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4499"/>
                                          </p:stCondLst>
                                        </p:cTn>
                                        <p:tgtEl>
                                          <p:spTgt spid="14"/>
                                        </p:tgtEl>
                                        <p:attrNameLst>
                                          <p:attrName>style.visibility</p:attrName>
                                        </p:attrNameLst>
                                      </p:cBhvr>
                                      <p:to>
                                        <p:strVal val="hidden"/>
                                      </p:to>
                                    </p:set>
                                  </p:childTnLst>
                                </p:cTn>
                              </p:par>
                              <p:par>
                                <p:cTn id="281" presetID="19" presetClass="exit" presetSubtype="10" fill="hold" grpId="4" nodeType="withEffect">
                                  <p:stCondLst>
                                    <p:cond delay="0"/>
                                  </p:stCondLst>
                                  <p:childTnLst>
                                    <p:anim calcmode="lin" valueType="num">
                                      <p:cBhvr>
                                        <p:cTn id="282" dur="4500"/>
                                        <p:tgtEl>
                                          <p:spTgt spid="13"/>
                                        </p:tgtEl>
                                        <p:attrNameLst>
                                          <p:attrName>ppt_h</p:attrName>
                                        </p:attrNameLst>
                                      </p:cBhvr>
                                      <p:tavLst>
                                        <p:tav tm="0">
                                          <p:val>
                                            <p:strVal val="ppt_h"/>
                                          </p:val>
                                        </p:tav>
                                        <p:tav tm="100000">
                                          <p:val>
                                            <p:strVal val="ppt_h"/>
                                          </p:val>
                                        </p:tav>
                                      </p:tavLst>
                                    </p:anim>
                                    <p:anim calcmode="lin" valueType="num">
                                      <p:cBhvr>
                                        <p:cTn id="283" dur="45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4499"/>
                                          </p:stCondLst>
                                        </p:cTn>
                                        <p:tgtEl>
                                          <p:spTgt spid="13"/>
                                        </p:tgtEl>
                                        <p:attrNameLst>
                                          <p:attrName>style.visibility</p:attrName>
                                        </p:attrNameLst>
                                      </p:cBhvr>
                                      <p:to>
                                        <p:strVal val="hidden"/>
                                      </p:to>
                                    </p:set>
                                  </p:childTnLst>
                                </p:cTn>
                              </p:par>
                              <p:par>
                                <p:cTn id="285" presetID="19" presetClass="exit" presetSubtype="10" fill="hold" grpId="4" nodeType="withEffect">
                                  <p:stCondLst>
                                    <p:cond delay="0"/>
                                  </p:stCondLst>
                                  <p:childTnLst>
                                    <p:anim calcmode="lin" valueType="num">
                                      <p:cBhvr>
                                        <p:cTn id="286" dur="4500"/>
                                        <p:tgtEl>
                                          <p:spTgt spid="12"/>
                                        </p:tgtEl>
                                        <p:attrNameLst>
                                          <p:attrName>ppt_h</p:attrName>
                                        </p:attrNameLst>
                                      </p:cBhvr>
                                      <p:tavLst>
                                        <p:tav tm="0">
                                          <p:val>
                                            <p:strVal val="ppt_h"/>
                                          </p:val>
                                        </p:tav>
                                        <p:tav tm="100000">
                                          <p:val>
                                            <p:strVal val="ppt_h"/>
                                          </p:val>
                                        </p:tav>
                                      </p:tavLst>
                                    </p:anim>
                                    <p:anim calcmode="lin" valueType="num">
                                      <p:cBhvr>
                                        <p:cTn id="287" dur="45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4499"/>
                                          </p:stCondLst>
                                        </p:cTn>
                                        <p:tgtEl>
                                          <p:spTgt spid="12"/>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4500"/>
                                        <p:tgtEl>
                                          <p:spTgt spid="11"/>
                                        </p:tgtEl>
                                        <p:attrNameLst>
                                          <p:attrName>ppt_h</p:attrName>
                                        </p:attrNameLst>
                                      </p:cBhvr>
                                      <p:tavLst>
                                        <p:tav tm="0">
                                          <p:val>
                                            <p:strVal val="ppt_h"/>
                                          </p:val>
                                        </p:tav>
                                        <p:tav tm="100000">
                                          <p:val>
                                            <p:strVal val="ppt_h"/>
                                          </p:val>
                                        </p:tav>
                                      </p:tavLst>
                                    </p:anim>
                                    <p:anim calcmode="lin" valueType="num">
                                      <p:cBhvr>
                                        <p:cTn id="291" dur="45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4499"/>
                                          </p:stCondLst>
                                        </p:cTn>
                                        <p:tgtEl>
                                          <p:spTgt spid="1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4500"/>
                                        <p:tgtEl>
                                          <p:spTgt spid="10"/>
                                        </p:tgtEl>
                                        <p:attrNameLst>
                                          <p:attrName>ppt_h</p:attrName>
                                        </p:attrNameLst>
                                      </p:cBhvr>
                                      <p:tavLst>
                                        <p:tav tm="0">
                                          <p:val>
                                            <p:strVal val="ppt_h"/>
                                          </p:val>
                                        </p:tav>
                                        <p:tav tm="100000">
                                          <p:val>
                                            <p:strVal val="ppt_h"/>
                                          </p:val>
                                        </p:tav>
                                      </p:tavLst>
                                    </p:anim>
                                    <p:anim calcmode="lin" valueType="num">
                                      <p:cBhvr>
                                        <p:cTn id="295" dur="45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4499"/>
                                          </p:stCondLst>
                                        </p:cTn>
                                        <p:tgtEl>
                                          <p:spTgt spid="10"/>
                                        </p:tgtEl>
                                        <p:attrNameLst>
                                          <p:attrName>style.visibility</p:attrName>
                                        </p:attrNameLst>
                                      </p:cBhvr>
                                      <p:to>
                                        <p:strVal val="hidden"/>
                                      </p:to>
                                    </p:set>
                                  </p:childTnLst>
                                </p:cTn>
                              </p:par>
                              <p:par>
                                <p:cTn id="297" presetID="23" presetClass="entr" presetSubtype="288" fill="hold" nodeType="withEffect">
                                  <p:stCondLst>
                                    <p:cond delay="0"/>
                                  </p:stCondLst>
                                  <p:childTnLst>
                                    <p:set>
                                      <p:cBhvr>
                                        <p:cTn id="298" dur="1" fill="hold">
                                          <p:stCondLst>
                                            <p:cond delay="0"/>
                                          </p:stCondLst>
                                        </p:cTn>
                                        <p:tgtEl>
                                          <p:spTgt spid="22"/>
                                        </p:tgtEl>
                                        <p:attrNameLst>
                                          <p:attrName>style.visibility</p:attrName>
                                        </p:attrNameLst>
                                      </p:cBhvr>
                                      <p:to>
                                        <p:strVal val="visible"/>
                                      </p:to>
                                    </p:set>
                                    <p:anim calcmode="lin" valueType="num">
                                      <p:cBhvr>
                                        <p:cTn id="299" dur="3500" fill="hold"/>
                                        <p:tgtEl>
                                          <p:spTgt spid="22"/>
                                        </p:tgtEl>
                                        <p:attrNameLst>
                                          <p:attrName>ppt_w</p:attrName>
                                        </p:attrNameLst>
                                      </p:cBhvr>
                                      <p:tavLst>
                                        <p:tav tm="0">
                                          <p:val>
                                            <p:strVal val="4/3*#ppt_w"/>
                                          </p:val>
                                        </p:tav>
                                        <p:tav tm="100000">
                                          <p:val>
                                            <p:strVal val="#ppt_w"/>
                                          </p:val>
                                        </p:tav>
                                      </p:tavLst>
                                    </p:anim>
                                    <p:anim calcmode="lin" valueType="num">
                                      <p:cBhvr>
                                        <p:cTn id="300" dur="3500" fill="hold"/>
                                        <p:tgtEl>
                                          <p:spTgt spid="22"/>
                                        </p:tgtEl>
                                        <p:attrNameLst>
                                          <p:attrName>ppt_h</p:attrName>
                                        </p:attrNameLst>
                                      </p:cBhvr>
                                      <p:tavLst>
                                        <p:tav tm="0">
                                          <p:val>
                                            <p:strVal val="4/3*#ppt_h"/>
                                          </p:val>
                                        </p:tav>
                                        <p:tav tm="100000">
                                          <p:val>
                                            <p:strVal val="#ppt_h"/>
                                          </p:val>
                                        </p:tav>
                                      </p:tavLst>
                                    </p:anim>
                                  </p:childTnLst>
                                </p:cTn>
                              </p:par>
                              <p:par>
                                <p:cTn id="301" presetID="8" presetClass="entr" presetSubtype="32" fill="hold" nodeType="withEffect">
                                  <p:stCondLst>
                                    <p:cond delay="0"/>
                                  </p:stCondLst>
                                  <p:childTnLst>
                                    <p:set>
                                      <p:cBhvr>
                                        <p:cTn id="302" dur="1" fill="hold">
                                          <p:stCondLst>
                                            <p:cond delay="0"/>
                                          </p:stCondLst>
                                        </p:cTn>
                                        <p:tgtEl>
                                          <p:spTgt spid="22"/>
                                        </p:tgtEl>
                                        <p:attrNameLst>
                                          <p:attrName>style.visibility</p:attrName>
                                        </p:attrNameLst>
                                      </p:cBhvr>
                                      <p:to>
                                        <p:strVal val="visible"/>
                                      </p:to>
                                    </p:set>
                                    <p:animEffect transition="in" filter="diamond(out)">
                                      <p:cBhvr>
                                        <p:cTn id="303" dur="3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23"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 name="242 Rectángulo"/>
          <p:cNvSpPr/>
          <p:nvPr/>
        </p:nvSpPr>
        <p:spPr>
          <a:xfrm>
            <a:off x="-9473" y="-20501"/>
            <a:ext cx="9144000" cy="5114437"/>
          </a:xfrm>
          <a:prstGeom prst="rect">
            <a:avLst/>
          </a:prstGeom>
          <a:gradFill flip="none" rotWithShape="1">
            <a:gsLst>
              <a:gs pos="74989">
                <a:srgbClr val="600000">
                  <a:lumMod val="16000"/>
                </a:srgbClr>
              </a:gs>
              <a:gs pos="29000">
                <a:srgbClr val="600000">
                  <a:lumMod val="17000"/>
                </a:srgbClr>
              </a:gs>
              <a:gs pos="51000">
                <a:schemeClr val="bg1">
                  <a:lumMod val="13000"/>
                </a:schemeClr>
              </a:gs>
              <a:gs pos="6000">
                <a:srgbClr val="3A001B">
                  <a:lumMod val="32000"/>
                </a:srgbClr>
              </a:gs>
              <a:gs pos="93000">
                <a:srgbClr val="600000">
                  <a:lumMod val="43000"/>
                </a:srgbClr>
              </a:gs>
              <a:gs pos="99000">
                <a:srgbClr val="8A0052"/>
              </a:gs>
              <a:gs pos="0">
                <a:srgbClr val="8A0052"/>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4" name="1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4506" y="5617"/>
            <a:ext cx="9144000" cy="5168540"/>
          </a:xfrm>
          <a:prstGeom prst="rect">
            <a:avLst/>
          </a:prstGeom>
        </p:spPr>
      </p:pic>
      <p:grpSp>
        <p:nvGrpSpPr>
          <p:cNvPr id="2" name="1 Grupo"/>
          <p:cNvGrpSpPr/>
          <p:nvPr/>
        </p:nvGrpSpPr>
        <p:grpSpPr>
          <a:xfrm>
            <a:off x="119921" y="11099"/>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 name="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315350" y="484032"/>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6" name="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502689" y="94710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9" name="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733775" y="145110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2" name="1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a:off x="1003654" y="1934785"/>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8" name="1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2080158" y="62577"/>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1" name="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884729" y="53551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4" name="2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697390" y="99857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7" name="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1466305" y="1502577"/>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0" name="2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1196425" y="1986264"/>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a:off x="2274818" y="62577"/>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65" name="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2470247" y="53551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a:off x="2657586" y="99857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61" name="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a:off x="2888671" y="1502577"/>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59" name="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3158551" y="1986264"/>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flipH="1">
            <a:off x="4238551" y="62577"/>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68 Grupo"/>
          <p:cNvGrpSpPr/>
          <p:nvPr/>
        </p:nvGrpSpPr>
        <p:grpSpPr>
          <a:xfrm flipH="1">
            <a:off x="4043122" y="53551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79" name="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flipH="1">
            <a:off x="3855783" y="99857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77" name="7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H="1">
            <a:off x="3624698" y="1502577"/>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 name="71 Grupo"/>
          <p:cNvGrpSpPr/>
          <p:nvPr/>
        </p:nvGrpSpPr>
        <p:grpSpPr>
          <a:xfrm flipH="1">
            <a:off x="3354818" y="1986264"/>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73" name="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4" name="83 Grupo"/>
          <p:cNvGrpSpPr/>
          <p:nvPr/>
        </p:nvGrpSpPr>
        <p:grpSpPr>
          <a:xfrm>
            <a:off x="4433447" y="35194"/>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85" name="8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a:off x="4628876" y="50812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88" name="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0" name="89 Grupo"/>
          <p:cNvGrpSpPr/>
          <p:nvPr/>
        </p:nvGrpSpPr>
        <p:grpSpPr>
          <a:xfrm>
            <a:off x="4816215" y="971194"/>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91" name="9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a:off x="5047301" y="1475194"/>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94" name="9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6" name="95 Grupo"/>
          <p:cNvGrpSpPr/>
          <p:nvPr/>
        </p:nvGrpSpPr>
        <p:grpSpPr>
          <a:xfrm>
            <a:off x="5317180" y="1958881"/>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97" name="9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flipH="1">
            <a:off x="6393684" y="86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13" name="1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flipH="1">
            <a:off x="6198255" y="559605"/>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flipH="1">
            <a:off x="6010916" y="1022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09" name="10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5779831" y="1526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07" name="1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flipH="1">
            <a:off x="5509951" y="201035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a:off x="6588344" y="86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29" name="12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6783773" y="559605"/>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27" name="1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a:off x="6971112" y="1022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25" name="1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a:off x="7202197" y="1526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23" name="12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0" name="119 Grupo"/>
          <p:cNvGrpSpPr/>
          <p:nvPr/>
        </p:nvGrpSpPr>
        <p:grpSpPr>
          <a:xfrm>
            <a:off x="7472077" y="201035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21" name="1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flipH="1">
            <a:off x="8552077" y="86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45" name="1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flipH="1">
            <a:off x="8356648" y="559605"/>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43" name="14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8169309" y="1022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41" name="14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938224" y="152667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39" name="1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flipH="1">
            <a:off x="7668344" y="201035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137" name="13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3" name="272 Grupo"/>
          <p:cNvGrpSpPr/>
          <p:nvPr/>
        </p:nvGrpSpPr>
        <p:grpSpPr>
          <a:xfrm rot="10800000">
            <a:off x="8539660" y="471502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74" name="2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6" name="275 Grupo"/>
          <p:cNvGrpSpPr/>
          <p:nvPr/>
        </p:nvGrpSpPr>
        <p:grpSpPr>
          <a:xfrm rot="10800000">
            <a:off x="8344231" y="4242094"/>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9" name="278 Grupo"/>
          <p:cNvGrpSpPr/>
          <p:nvPr/>
        </p:nvGrpSpPr>
        <p:grpSpPr>
          <a:xfrm rot="10800000">
            <a:off x="8156892" y="377902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80" name="27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2" name="281 Grupo"/>
          <p:cNvGrpSpPr/>
          <p:nvPr/>
        </p:nvGrpSpPr>
        <p:grpSpPr>
          <a:xfrm rot="10800000">
            <a:off x="7925806" y="327502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5" name="284 Grupo"/>
          <p:cNvGrpSpPr/>
          <p:nvPr/>
        </p:nvGrpSpPr>
        <p:grpSpPr>
          <a:xfrm rot="10800000">
            <a:off x="7655927" y="2791339"/>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86" name="2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rot="10800000" flipH="1">
            <a:off x="6579423" y="4663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1" name="290 Grupo"/>
          <p:cNvGrpSpPr/>
          <p:nvPr/>
        </p:nvGrpSpPr>
        <p:grpSpPr>
          <a:xfrm rot="10800000" flipH="1">
            <a:off x="6774852" y="419061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92" name="2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4" name="293 Grupo"/>
          <p:cNvGrpSpPr/>
          <p:nvPr/>
        </p:nvGrpSpPr>
        <p:grpSpPr>
          <a:xfrm rot="10800000" flipH="1">
            <a:off x="6962191" y="3727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7" name="296 Grupo"/>
          <p:cNvGrpSpPr/>
          <p:nvPr/>
        </p:nvGrpSpPr>
        <p:grpSpPr>
          <a:xfrm rot="10800000" flipH="1">
            <a:off x="7193276" y="3223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298" name="2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0" name="299 Grupo"/>
          <p:cNvGrpSpPr/>
          <p:nvPr/>
        </p:nvGrpSpPr>
        <p:grpSpPr>
          <a:xfrm rot="10800000" flipH="1">
            <a:off x="7463156" y="2739862"/>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3" name="302 Grupo"/>
          <p:cNvGrpSpPr/>
          <p:nvPr/>
        </p:nvGrpSpPr>
        <p:grpSpPr>
          <a:xfrm rot="10800000">
            <a:off x="6384763" y="4663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04" name="3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10800000">
            <a:off x="6189334" y="419061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07" name="3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10800000">
            <a:off x="6001995" y="3727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10" name="3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10800000">
            <a:off x="5770910" y="3223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13" name="3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10800000">
            <a:off x="5501030" y="2739862"/>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16" name="31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10800000" flipH="1">
            <a:off x="4421030" y="4663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19" name="31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10800000" flipH="1">
            <a:off x="4616459" y="419061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22" name="32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10800000" flipH="1">
            <a:off x="4803798" y="3727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25" name="3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10800000" flipH="1">
            <a:off x="5034883" y="322354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28" name="32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10800000" flipH="1">
            <a:off x="5304763" y="2739862"/>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31" name="33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10800000">
            <a:off x="4226134" y="469093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34" name="33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6" name="335 Grupo"/>
          <p:cNvGrpSpPr/>
          <p:nvPr/>
        </p:nvGrpSpPr>
        <p:grpSpPr>
          <a:xfrm rot="10800000">
            <a:off x="4030705" y="4217998"/>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37" name="33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rot="10800000">
            <a:off x="3843366" y="375493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2" name="341 Grupo"/>
          <p:cNvGrpSpPr/>
          <p:nvPr/>
        </p:nvGrpSpPr>
        <p:grpSpPr>
          <a:xfrm rot="10800000">
            <a:off x="3612280" y="3250930"/>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43" name="34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5" name="344 Grupo"/>
          <p:cNvGrpSpPr/>
          <p:nvPr/>
        </p:nvGrpSpPr>
        <p:grpSpPr>
          <a:xfrm rot="10800000">
            <a:off x="3342401" y="2767245"/>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8" name="347 Grupo"/>
          <p:cNvGrpSpPr/>
          <p:nvPr/>
        </p:nvGrpSpPr>
        <p:grpSpPr>
          <a:xfrm rot="10800000" flipH="1">
            <a:off x="2265897" y="4639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49" name="3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1" name="350 Grupo"/>
          <p:cNvGrpSpPr/>
          <p:nvPr/>
        </p:nvGrpSpPr>
        <p:grpSpPr>
          <a:xfrm rot="10800000" flipH="1">
            <a:off x="2461326" y="4166521"/>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4" name="353 Grupo"/>
          <p:cNvGrpSpPr/>
          <p:nvPr/>
        </p:nvGrpSpPr>
        <p:grpSpPr>
          <a:xfrm rot="10800000" flipH="1">
            <a:off x="2648665" y="3703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55" name="3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rot="10800000" flipH="1">
            <a:off x="2879750" y="3199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rot="10800000" flipH="1">
            <a:off x="3149630" y="271576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rot="10800000">
            <a:off x="2071237" y="4639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rot="10800000">
            <a:off x="1875808" y="4166521"/>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67" name="3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9" name="368 Grupo"/>
          <p:cNvGrpSpPr/>
          <p:nvPr/>
        </p:nvGrpSpPr>
        <p:grpSpPr>
          <a:xfrm rot="10800000">
            <a:off x="1688469" y="3703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rot="10800000">
            <a:off x="1457384" y="3199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73" name="3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5" name="374 Grupo"/>
          <p:cNvGrpSpPr/>
          <p:nvPr/>
        </p:nvGrpSpPr>
        <p:grpSpPr>
          <a:xfrm rot="10800000">
            <a:off x="1187504" y="271576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8" name="377 Grupo"/>
          <p:cNvGrpSpPr/>
          <p:nvPr/>
        </p:nvGrpSpPr>
        <p:grpSpPr>
          <a:xfrm rot="10800000" flipH="1">
            <a:off x="107504" y="4639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79" name="3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3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rot="10800000" flipH="1">
            <a:off x="302933" y="4166521"/>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4" name="383 Grupo"/>
          <p:cNvGrpSpPr/>
          <p:nvPr/>
        </p:nvGrpSpPr>
        <p:grpSpPr>
          <a:xfrm rot="10800000" flipH="1">
            <a:off x="490272" y="3703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85" name="3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rot="10800000" flipH="1">
            <a:off x="721357" y="3199453"/>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rot="10800000" flipH="1">
            <a:off x="991237" y="2715766"/>
            <a:ext cx="396296" cy="329306"/>
            <a:chOff x="323528" y="627534"/>
            <a:chExt cx="1116536" cy="956530"/>
          </a:xfrm>
          <a:gradFill>
            <a:gsLst>
              <a:gs pos="45000">
                <a:srgbClr val="A02A54"/>
              </a:gs>
              <a:gs pos="53000">
                <a:srgbClr val="66FF33"/>
              </a:gs>
            </a:gsLst>
            <a:lin ang="2700000" scaled="1"/>
          </a:gradFill>
          <a:effectLst>
            <a:reflection blurRad="6350" stA="50000" endA="300" endPos="90000" dist="50800" dir="5400000" sy="-100000" algn="bl" rotWithShape="0"/>
          </a:effectLst>
          <a:scene3d>
            <a:camera prst="orthographicFront"/>
            <a:lightRig rig="flat" dir="t"/>
          </a:scene3d>
        </p:grpSpPr>
        <p:sp>
          <p:nvSpPr>
            <p:cNvPr id="391" name="3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6"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15795" t="16182" b="25563"/>
          <a:stretch/>
        </p:blipFill>
        <p:spPr bwMode="auto">
          <a:xfrm rot="20516840">
            <a:off x="1600508" y="136610"/>
            <a:ext cx="2319955" cy="14267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88226" y="4011911"/>
            <a:ext cx="2195513" cy="1268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8" name="247 Rectángulo"/>
          <p:cNvSpPr/>
          <p:nvPr/>
        </p:nvSpPr>
        <p:spPr>
          <a:xfrm flipH="1">
            <a:off x="-252536" y="-164554"/>
            <a:ext cx="9577064" cy="5709170"/>
          </a:xfrm>
          <a:prstGeom prst="rect">
            <a:avLst/>
          </a:prstGeom>
          <a:gradFill flip="none" rotWithShape="1">
            <a:gsLst>
              <a:gs pos="87000">
                <a:srgbClr val="F8123D">
                  <a:lumMod val="20000"/>
                  <a:lumOff val="80000"/>
                </a:srgbClr>
              </a:gs>
              <a:gs pos="19000">
                <a:srgbClr val="F40B52">
                  <a:lumMod val="29000"/>
                  <a:lumOff val="71000"/>
                </a:srgbClr>
              </a:gs>
              <a:gs pos="53000">
                <a:schemeClr val="accent2">
                  <a:lumMod val="19000"/>
                  <a:lumOff val="81000"/>
                </a:schemeClr>
              </a:gs>
              <a:gs pos="100000">
                <a:srgbClr val="E91762"/>
              </a:gs>
              <a:gs pos="3000">
                <a:srgbClr val="CC0000"/>
              </a:gs>
              <a:gs pos="59000">
                <a:srgbClr val="F397BE"/>
              </a:gs>
              <a:gs pos="47000">
                <a:srgbClr val="F29DBC"/>
              </a:gs>
              <a:gs pos="74000">
                <a:srgbClr val="CC0000">
                  <a:lumMod val="97000"/>
                  <a:lumOff val="3000"/>
                </a:srgbClr>
              </a:gs>
              <a:gs pos="33000">
                <a:srgbClr val="CC0000"/>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19913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xit" presetSubtype="4" fill="hold" nodeType="withEffect">
                                  <p:stCondLst>
                                    <p:cond delay="0"/>
                                  </p:stCondLst>
                                  <p:childTnLst>
                                    <p:anim calcmode="lin" valueType="num">
                                      <p:cBhvr additive="base">
                                        <p:cTn id="10" dur="3000"/>
                                        <p:tgtEl>
                                          <p:spTgt spid="2"/>
                                        </p:tgtEl>
                                        <p:attrNameLst>
                                          <p:attrName>ppt_x</p:attrName>
                                        </p:attrNameLst>
                                      </p:cBhvr>
                                      <p:tavLst>
                                        <p:tav tm="0">
                                          <p:val>
                                            <p:strVal val="ppt_x"/>
                                          </p:val>
                                        </p:tav>
                                        <p:tav tm="100000">
                                          <p:val>
                                            <p:strVal val="ppt_x"/>
                                          </p:val>
                                        </p:tav>
                                      </p:tavLst>
                                    </p:anim>
                                    <p:anim calcmode="lin" valueType="num">
                                      <p:cBhvr additive="base">
                                        <p:cTn id="11" dur="3000"/>
                                        <p:tgtEl>
                                          <p:spTgt spid="2"/>
                                        </p:tgtEl>
                                        <p:attrNameLst>
                                          <p:attrName>ppt_y</p:attrName>
                                        </p:attrNameLst>
                                      </p:cBhvr>
                                      <p:tavLst>
                                        <p:tav tm="0">
                                          <p:val>
                                            <p:strVal val="ppt_y"/>
                                          </p:val>
                                        </p:tav>
                                        <p:tav tm="100000">
                                          <p:val>
                                            <p:strVal val="1+ppt_h/2"/>
                                          </p:val>
                                        </p:tav>
                                      </p:tavLst>
                                    </p:anim>
                                    <p:set>
                                      <p:cBhvr>
                                        <p:cTn id="12" dur="1" fill="hold">
                                          <p:stCondLst>
                                            <p:cond delay="2999"/>
                                          </p:stCondLst>
                                        </p:cTn>
                                        <p:tgtEl>
                                          <p:spTgt spid="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3000" fill="hold"/>
                                        <p:tgtEl>
                                          <p:spTgt spid="2"/>
                                        </p:tgtEl>
                                        <p:attrNameLst>
                                          <p:attrName>r</p:attrName>
                                        </p:attrNameLst>
                                      </p:cBhvr>
                                    </p:animRot>
                                  </p:childTnLst>
                                </p:cTn>
                              </p:par>
                              <p:par>
                                <p:cTn id="15" presetID="2" presetClass="entr" presetSubtype="1"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000" fill="hold"/>
                                        <p:tgtEl>
                                          <p:spTgt spid="5"/>
                                        </p:tgtEl>
                                        <p:attrNameLst>
                                          <p:attrName>ppt_x</p:attrName>
                                        </p:attrNameLst>
                                      </p:cBhvr>
                                      <p:tavLst>
                                        <p:tav tm="0">
                                          <p:val>
                                            <p:strVal val="#ppt_x"/>
                                          </p:val>
                                        </p:tav>
                                        <p:tav tm="100000">
                                          <p:val>
                                            <p:strVal val="#ppt_x"/>
                                          </p:val>
                                        </p:tav>
                                      </p:tavLst>
                                    </p:anim>
                                    <p:anim calcmode="lin" valueType="num">
                                      <p:cBhvr additive="base">
                                        <p:cTn id="18" dur="2000" fill="hold"/>
                                        <p:tgtEl>
                                          <p:spTgt spid="5"/>
                                        </p:tgtEl>
                                        <p:attrNameLst>
                                          <p:attrName>ppt_y</p:attrName>
                                        </p:attrNameLst>
                                      </p:cBhvr>
                                      <p:tavLst>
                                        <p:tav tm="0">
                                          <p:val>
                                            <p:strVal val="0-#ppt_h/2"/>
                                          </p:val>
                                        </p:tav>
                                        <p:tav tm="100000">
                                          <p:val>
                                            <p:strVal val="#ppt_y"/>
                                          </p:val>
                                        </p:tav>
                                      </p:tavLst>
                                    </p:anim>
                                  </p:childTnLst>
                                </p:cTn>
                              </p:par>
                              <p:par>
                                <p:cTn id="19" presetID="2" presetClass="exit" presetSubtype="4" fill="hold" nodeType="withEffect">
                                  <p:stCondLst>
                                    <p:cond delay="0"/>
                                  </p:stCondLst>
                                  <p:childTnLst>
                                    <p:anim calcmode="lin" valueType="num">
                                      <p:cBhvr additive="base">
                                        <p:cTn id="20" dur="3000"/>
                                        <p:tgtEl>
                                          <p:spTgt spid="5"/>
                                        </p:tgtEl>
                                        <p:attrNameLst>
                                          <p:attrName>ppt_x</p:attrName>
                                        </p:attrNameLst>
                                      </p:cBhvr>
                                      <p:tavLst>
                                        <p:tav tm="0">
                                          <p:val>
                                            <p:strVal val="ppt_x"/>
                                          </p:val>
                                        </p:tav>
                                        <p:tav tm="100000">
                                          <p:val>
                                            <p:strVal val="ppt_x"/>
                                          </p:val>
                                        </p:tav>
                                      </p:tavLst>
                                    </p:anim>
                                    <p:anim calcmode="lin" valueType="num">
                                      <p:cBhvr additive="base">
                                        <p:cTn id="21" dur="3000"/>
                                        <p:tgtEl>
                                          <p:spTgt spid="5"/>
                                        </p:tgtEl>
                                        <p:attrNameLst>
                                          <p:attrName>ppt_y</p:attrName>
                                        </p:attrNameLst>
                                      </p:cBhvr>
                                      <p:tavLst>
                                        <p:tav tm="0">
                                          <p:val>
                                            <p:strVal val="ppt_y"/>
                                          </p:val>
                                        </p:tav>
                                        <p:tav tm="100000">
                                          <p:val>
                                            <p:strVal val="1+ppt_h/2"/>
                                          </p:val>
                                        </p:tav>
                                      </p:tavLst>
                                    </p:anim>
                                    <p:set>
                                      <p:cBhvr>
                                        <p:cTn id="22" dur="1" fill="hold">
                                          <p:stCondLst>
                                            <p:cond delay="2999"/>
                                          </p:stCondLst>
                                        </p:cTn>
                                        <p:tgtEl>
                                          <p:spTgt spid="5"/>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3000" fill="hold"/>
                                        <p:tgtEl>
                                          <p:spTgt spid="5"/>
                                        </p:tgtEl>
                                        <p:attrNameLst>
                                          <p:attrName>r</p:attrName>
                                        </p:attrNameLst>
                                      </p:cBhvr>
                                    </p:animRot>
                                  </p:childTnLst>
                                </p:cTn>
                              </p:par>
                              <p:par>
                                <p:cTn id="25" presetID="2" presetClass="entr" presetSubtype="1"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0-#ppt_h/2"/>
                                          </p:val>
                                        </p:tav>
                                        <p:tav tm="100000">
                                          <p:val>
                                            <p:strVal val="#ppt_y"/>
                                          </p:val>
                                        </p:tav>
                                      </p:tavLst>
                                    </p:anim>
                                  </p:childTnLst>
                                </p:cTn>
                              </p:par>
                              <p:par>
                                <p:cTn id="29" presetID="2" presetClass="exit" presetSubtype="4" fill="hold" nodeType="withEffect">
                                  <p:stCondLst>
                                    <p:cond delay="0"/>
                                  </p:stCondLst>
                                  <p:childTnLst>
                                    <p:anim calcmode="lin" valueType="num">
                                      <p:cBhvr additive="base">
                                        <p:cTn id="30" dur="3000"/>
                                        <p:tgtEl>
                                          <p:spTgt spid="8"/>
                                        </p:tgtEl>
                                        <p:attrNameLst>
                                          <p:attrName>ppt_x</p:attrName>
                                        </p:attrNameLst>
                                      </p:cBhvr>
                                      <p:tavLst>
                                        <p:tav tm="0">
                                          <p:val>
                                            <p:strVal val="ppt_x"/>
                                          </p:val>
                                        </p:tav>
                                        <p:tav tm="100000">
                                          <p:val>
                                            <p:strVal val="ppt_x"/>
                                          </p:val>
                                        </p:tav>
                                      </p:tavLst>
                                    </p:anim>
                                    <p:anim calcmode="lin" valueType="num">
                                      <p:cBhvr additive="base">
                                        <p:cTn id="31" dur="3000"/>
                                        <p:tgtEl>
                                          <p:spTgt spid="8"/>
                                        </p:tgtEl>
                                        <p:attrNameLst>
                                          <p:attrName>ppt_y</p:attrName>
                                        </p:attrNameLst>
                                      </p:cBhvr>
                                      <p:tavLst>
                                        <p:tav tm="0">
                                          <p:val>
                                            <p:strVal val="ppt_y"/>
                                          </p:val>
                                        </p:tav>
                                        <p:tav tm="100000">
                                          <p:val>
                                            <p:strVal val="1+ppt_h/2"/>
                                          </p:val>
                                        </p:tav>
                                      </p:tavLst>
                                    </p:anim>
                                    <p:set>
                                      <p:cBhvr>
                                        <p:cTn id="32" dur="1" fill="hold">
                                          <p:stCondLst>
                                            <p:cond delay="2999"/>
                                          </p:stCondLst>
                                        </p:cTn>
                                        <p:tgtEl>
                                          <p:spTgt spid="8"/>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1"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000" fill="hold"/>
                                        <p:tgtEl>
                                          <p:spTgt spid="11"/>
                                        </p:tgtEl>
                                        <p:attrNameLst>
                                          <p:attrName>ppt_x</p:attrName>
                                        </p:attrNameLst>
                                      </p:cBhvr>
                                      <p:tavLst>
                                        <p:tav tm="0">
                                          <p:val>
                                            <p:strVal val="#ppt_x"/>
                                          </p:val>
                                        </p:tav>
                                        <p:tav tm="100000">
                                          <p:val>
                                            <p:strVal val="#ppt_x"/>
                                          </p:val>
                                        </p:tav>
                                      </p:tavLst>
                                    </p:anim>
                                    <p:anim calcmode="lin" valueType="num">
                                      <p:cBhvr additive="base">
                                        <p:cTn id="38" dur="2000" fill="hold"/>
                                        <p:tgtEl>
                                          <p:spTgt spid="11"/>
                                        </p:tgtEl>
                                        <p:attrNameLst>
                                          <p:attrName>ppt_y</p:attrName>
                                        </p:attrNameLst>
                                      </p:cBhvr>
                                      <p:tavLst>
                                        <p:tav tm="0">
                                          <p:val>
                                            <p:strVal val="0-#ppt_h/2"/>
                                          </p:val>
                                        </p:tav>
                                        <p:tav tm="100000">
                                          <p:val>
                                            <p:strVal val="#ppt_y"/>
                                          </p:val>
                                        </p:tav>
                                      </p:tavLst>
                                    </p:anim>
                                  </p:childTnLst>
                                </p:cTn>
                              </p:par>
                              <p:par>
                                <p:cTn id="39" presetID="2" presetClass="exit" presetSubtype="4" fill="hold" nodeType="withEffect">
                                  <p:stCondLst>
                                    <p:cond delay="0"/>
                                  </p:stCondLst>
                                  <p:childTnLst>
                                    <p:anim calcmode="lin" valueType="num">
                                      <p:cBhvr additive="base">
                                        <p:cTn id="40" dur="3000"/>
                                        <p:tgtEl>
                                          <p:spTgt spid="11"/>
                                        </p:tgtEl>
                                        <p:attrNameLst>
                                          <p:attrName>ppt_x</p:attrName>
                                        </p:attrNameLst>
                                      </p:cBhvr>
                                      <p:tavLst>
                                        <p:tav tm="0">
                                          <p:val>
                                            <p:strVal val="ppt_x"/>
                                          </p:val>
                                        </p:tav>
                                        <p:tav tm="100000">
                                          <p:val>
                                            <p:strVal val="ppt_x"/>
                                          </p:val>
                                        </p:tav>
                                      </p:tavLst>
                                    </p:anim>
                                    <p:anim calcmode="lin" valueType="num">
                                      <p:cBhvr additive="base">
                                        <p:cTn id="41" dur="3000"/>
                                        <p:tgtEl>
                                          <p:spTgt spid="11"/>
                                        </p:tgtEl>
                                        <p:attrNameLst>
                                          <p:attrName>ppt_y</p:attrName>
                                        </p:attrNameLst>
                                      </p:cBhvr>
                                      <p:tavLst>
                                        <p:tav tm="0">
                                          <p:val>
                                            <p:strVal val="ppt_y"/>
                                          </p:val>
                                        </p:tav>
                                        <p:tav tm="100000">
                                          <p:val>
                                            <p:strVal val="1+ppt_h/2"/>
                                          </p:val>
                                        </p:tav>
                                      </p:tavLst>
                                    </p:anim>
                                    <p:set>
                                      <p:cBhvr>
                                        <p:cTn id="42" dur="1" fill="hold">
                                          <p:stCondLst>
                                            <p:cond delay="2999"/>
                                          </p:stCondLst>
                                        </p:cTn>
                                        <p:tgtEl>
                                          <p:spTgt spid="11"/>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11"/>
                                        </p:tgtEl>
                                        <p:attrNameLst>
                                          <p:attrName>r</p:attrName>
                                        </p:attrNameLst>
                                      </p:cBhvr>
                                    </p:animRot>
                                  </p:childTnLst>
                                </p:cTn>
                              </p:par>
                              <p:par>
                                <p:cTn id="45" presetID="2" presetClass="entr" presetSubtype="1" fill="hold"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000" fill="hold"/>
                                        <p:tgtEl>
                                          <p:spTgt spid="32"/>
                                        </p:tgtEl>
                                        <p:attrNameLst>
                                          <p:attrName>ppt_x</p:attrName>
                                        </p:attrNameLst>
                                      </p:cBhvr>
                                      <p:tavLst>
                                        <p:tav tm="0">
                                          <p:val>
                                            <p:strVal val="#ppt_x"/>
                                          </p:val>
                                        </p:tav>
                                        <p:tav tm="100000">
                                          <p:val>
                                            <p:strVal val="#ppt_x"/>
                                          </p:val>
                                        </p:tav>
                                      </p:tavLst>
                                    </p:anim>
                                    <p:anim calcmode="lin" valueType="num">
                                      <p:cBhvr additive="base">
                                        <p:cTn id="48" dur="2000" fill="hold"/>
                                        <p:tgtEl>
                                          <p:spTgt spid="32"/>
                                        </p:tgtEl>
                                        <p:attrNameLst>
                                          <p:attrName>ppt_y</p:attrName>
                                        </p:attrNameLst>
                                      </p:cBhvr>
                                      <p:tavLst>
                                        <p:tav tm="0">
                                          <p:val>
                                            <p:strVal val="0-#ppt_h/2"/>
                                          </p:val>
                                        </p:tav>
                                        <p:tav tm="100000">
                                          <p:val>
                                            <p:strVal val="#ppt_y"/>
                                          </p:val>
                                        </p:tav>
                                      </p:tavLst>
                                    </p:anim>
                                  </p:childTnLst>
                                </p:cTn>
                              </p:par>
                              <p:par>
                                <p:cTn id="49" presetID="2" presetClass="exit" presetSubtype="4" fill="hold" nodeType="withEffect">
                                  <p:stCondLst>
                                    <p:cond delay="0"/>
                                  </p:stCondLst>
                                  <p:childTnLst>
                                    <p:anim calcmode="lin" valueType="num">
                                      <p:cBhvr additive="base">
                                        <p:cTn id="50" dur="3000"/>
                                        <p:tgtEl>
                                          <p:spTgt spid="32"/>
                                        </p:tgtEl>
                                        <p:attrNameLst>
                                          <p:attrName>ppt_x</p:attrName>
                                        </p:attrNameLst>
                                      </p:cBhvr>
                                      <p:tavLst>
                                        <p:tav tm="0">
                                          <p:val>
                                            <p:strVal val="ppt_x"/>
                                          </p:val>
                                        </p:tav>
                                        <p:tav tm="100000">
                                          <p:val>
                                            <p:strVal val="ppt_x"/>
                                          </p:val>
                                        </p:tav>
                                      </p:tavLst>
                                    </p:anim>
                                    <p:anim calcmode="lin" valueType="num">
                                      <p:cBhvr additive="base">
                                        <p:cTn id="51" dur="3000"/>
                                        <p:tgtEl>
                                          <p:spTgt spid="32"/>
                                        </p:tgtEl>
                                        <p:attrNameLst>
                                          <p:attrName>ppt_y</p:attrName>
                                        </p:attrNameLst>
                                      </p:cBhvr>
                                      <p:tavLst>
                                        <p:tav tm="0">
                                          <p:val>
                                            <p:strVal val="ppt_y"/>
                                          </p:val>
                                        </p:tav>
                                        <p:tav tm="100000">
                                          <p:val>
                                            <p:strVal val="1+ppt_h/2"/>
                                          </p:val>
                                        </p:tav>
                                      </p:tavLst>
                                    </p:anim>
                                    <p:set>
                                      <p:cBhvr>
                                        <p:cTn id="52" dur="1" fill="hold">
                                          <p:stCondLst>
                                            <p:cond delay="2999"/>
                                          </p:stCondLst>
                                        </p:cTn>
                                        <p:tgtEl>
                                          <p:spTgt spid="32"/>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3000" fill="hold"/>
                                        <p:tgtEl>
                                          <p:spTgt spid="32"/>
                                        </p:tgtEl>
                                        <p:attrNameLst>
                                          <p:attrName>r</p:attrName>
                                        </p:attrNameLst>
                                      </p:cBhvr>
                                    </p:animRot>
                                  </p:childTnLst>
                                </p:cTn>
                              </p:par>
                              <p:par>
                                <p:cTn id="55" presetID="2" presetClass="entr" presetSubtype="1"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2000" fill="hold"/>
                                        <p:tgtEl>
                                          <p:spTgt spid="17"/>
                                        </p:tgtEl>
                                        <p:attrNameLst>
                                          <p:attrName>ppt_x</p:attrName>
                                        </p:attrNameLst>
                                      </p:cBhvr>
                                      <p:tavLst>
                                        <p:tav tm="0">
                                          <p:val>
                                            <p:strVal val="#ppt_x"/>
                                          </p:val>
                                        </p:tav>
                                        <p:tav tm="100000">
                                          <p:val>
                                            <p:strVal val="#ppt_x"/>
                                          </p:val>
                                        </p:tav>
                                      </p:tavLst>
                                    </p:anim>
                                    <p:anim calcmode="lin" valueType="num">
                                      <p:cBhvr additive="base">
                                        <p:cTn id="58" dur="2000" fill="hold"/>
                                        <p:tgtEl>
                                          <p:spTgt spid="17"/>
                                        </p:tgtEl>
                                        <p:attrNameLst>
                                          <p:attrName>ppt_y</p:attrName>
                                        </p:attrNameLst>
                                      </p:cBhvr>
                                      <p:tavLst>
                                        <p:tav tm="0">
                                          <p:val>
                                            <p:strVal val="0-#ppt_h/2"/>
                                          </p:val>
                                        </p:tav>
                                        <p:tav tm="100000">
                                          <p:val>
                                            <p:strVal val="#ppt_y"/>
                                          </p:val>
                                        </p:tav>
                                      </p:tavLst>
                                    </p:anim>
                                  </p:childTnLst>
                                </p:cTn>
                              </p:par>
                              <p:par>
                                <p:cTn id="59" presetID="2" presetClass="exit" presetSubtype="4" fill="hold" nodeType="withEffect">
                                  <p:stCondLst>
                                    <p:cond delay="0"/>
                                  </p:stCondLst>
                                  <p:childTnLst>
                                    <p:anim calcmode="lin" valueType="num">
                                      <p:cBhvr additive="base">
                                        <p:cTn id="60" dur="3000"/>
                                        <p:tgtEl>
                                          <p:spTgt spid="17"/>
                                        </p:tgtEl>
                                        <p:attrNameLst>
                                          <p:attrName>ppt_x</p:attrName>
                                        </p:attrNameLst>
                                      </p:cBhvr>
                                      <p:tavLst>
                                        <p:tav tm="0">
                                          <p:val>
                                            <p:strVal val="ppt_x"/>
                                          </p:val>
                                        </p:tav>
                                        <p:tav tm="100000">
                                          <p:val>
                                            <p:strVal val="ppt_x"/>
                                          </p:val>
                                        </p:tav>
                                      </p:tavLst>
                                    </p:anim>
                                    <p:anim calcmode="lin" valueType="num">
                                      <p:cBhvr additive="base">
                                        <p:cTn id="61" dur="3000"/>
                                        <p:tgtEl>
                                          <p:spTgt spid="17"/>
                                        </p:tgtEl>
                                        <p:attrNameLst>
                                          <p:attrName>ppt_y</p:attrName>
                                        </p:attrNameLst>
                                      </p:cBhvr>
                                      <p:tavLst>
                                        <p:tav tm="0">
                                          <p:val>
                                            <p:strVal val="ppt_y"/>
                                          </p:val>
                                        </p:tav>
                                        <p:tav tm="100000">
                                          <p:val>
                                            <p:strVal val="1+ppt_h/2"/>
                                          </p:val>
                                        </p:tav>
                                      </p:tavLst>
                                    </p:anim>
                                    <p:set>
                                      <p:cBhvr>
                                        <p:cTn id="62" dur="1" fill="hold">
                                          <p:stCondLst>
                                            <p:cond delay="2999"/>
                                          </p:stCondLst>
                                        </p:cTn>
                                        <p:tgtEl>
                                          <p:spTgt spid="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3000" fill="hold"/>
                                        <p:tgtEl>
                                          <p:spTgt spid="17"/>
                                        </p:tgtEl>
                                        <p:attrNameLst>
                                          <p:attrName>r</p:attrName>
                                        </p:attrNameLst>
                                      </p:cBhvr>
                                    </p:animRot>
                                  </p:childTnLst>
                                </p:cTn>
                              </p:par>
                              <p:par>
                                <p:cTn id="65" presetID="2" presetClass="entr" presetSubtype="1" fill="hold" nodeType="withEffect">
                                  <p:stCondLst>
                                    <p:cond delay="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000" fill="hold"/>
                                        <p:tgtEl>
                                          <p:spTgt spid="29"/>
                                        </p:tgtEl>
                                        <p:attrNameLst>
                                          <p:attrName>ppt_x</p:attrName>
                                        </p:attrNameLst>
                                      </p:cBhvr>
                                      <p:tavLst>
                                        <p:tav tm="0">
                                          <p:val>
                                            <p:strVal val="#ppt_x"/>
                                          </p:val>
                                        </p:tav>
                                        <p:tav tm="100000">
                                          <p:val>
                                            <p:strVal val="#ppt_x"/>
                                          </p:val>
                                        </p:tav>
                                      </p:tavLst>
                                    </p:anim>
                                    <p:anim calcmode="lin" valueType="num">
                                      <p:cBhvr additive="base">
                                        <p:cTn id="68" dur="2000" fill="hold"/>
                                        <p:tgtEl>
                                          <p:spTgt spid="29"/>
                                        </p:tgtEl>
                                        <p:attrNameLst>
                                          <p:attrName>ppt_y</p:attrName>
                                        </p:attrNameLst>
                                      </p:cBhvr>
                                      <p:tavLst>
                                        <p:tav tm="0">
                                          <p:val>
                                            <p:strVal val="0-#ppt_h/2"/>
                                          </p:val>
                                        </p:tav>
                                        <p:tav tm="100000">
                                          <p:val>
                                            <p:strVal val="#ppt_y"/>
                                          </p:val>
                                        </p:tav>
                                      </p:tavLst>
                                    </p:anim>
                                  </p:childTnLst>
                                </p:cTn>
                              </p:par>
                              <p:par>
                                <p:cTn id="69" presetID="2" presetClass="exit" presetSubtype="4" fill="hold" nodeType="withEffect">
                                  <p:stCondLst>
                                    <p:cond delay="0"/>
                                  </p:stCondLst>
                                  <p:childTnLst>
                                    <p:anim calcmode="lin" valueType="num">
                                      <p:cBhvr additive="base">
                                        <p:cTn id="70" dur="3000"/>
                                        <p:tgtEl>
                                          <p:spTgt spid="29"/>
                                        </p:tgtEl>
                                        <p:attrNameLst>
                                          <p:attrName>ppt_x</p:attrName>
                                        </p:attrNameLst>
                                      </p:cBhvr>
                                      <p:tavLst>
                                        <p:tav tm="0">
                                          <p:val>
                                            <p:strVal val="ppt_x"/>
                                          </p:val>
                                        </p:tav>
                                        <p:tav tm="100000">
                                          <p:val>
                                            <p:strVal val="ppt_x"/>
                                          </p:val>
                                        </p:tav>
                                      </p:tavLst>
                                    </p:anim>
                                    <p:anim calcmode="lin" valueType="num">
                                      <p:cBhvr additive="base">
                                        <p:cTn id="71" dur="3000"/>
                                        <p:tgtEl>
                                          <p:spTgt spid="29"/>
                                        </p:tgtEl>
                                        <p:attrNameLst>
                                          <p:attrName>ppt_y</p:attrName>
                                        </p:attrNameLst>
                                      </p:cBhvr>
                                      <p:tavLst>
                                        <p:tav tm="0">
                                          <p:val>
                                            <p:strVal val="ppt_y"/>
                                          </p:val>
                                        </p:tav>
                                        <p:tav tm="100000">
                                          <p:val>
                                            <p:strVal val="1+ppt_h/2"/>
                                          </p:val>
                                        </p:tav>
                                      </p:tavLst>
                                    </p:anim>
                                    <p:set>
                                      <p:cBhvr>
                                        <p:cTn id="72" dur="1" fill="hold">
                                          <p:stCondLst>
                                            <p:cond delay="2999"/>
                                          </p:stCondLst>
                                        </p:cTn>
                                        <p:tgtEl>
                                          <p:spTgt spid="29"/>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3000" fill="hold"/>
                                        <p:tgtEl>
                                          <p:spTgt spid="29"/>
                                        </p:tgtEl>
                                        <p:attrNameLst>
                                          <p:attrName>r</p:attrName>
                                        </p:attrNameLst>
                                      </p:cBhvr>
                                    </p:animRot>
                                  </p:childTnLst>
                                </p:cTn>
                              </p:par>
                              <p:par>
                                <p:cTn id="75" presetID="2" presetClass="entr" presetSubtype="1"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000" fill="hold"/>
                                        <p:tgtEl>
                                          <p:spTgt spid="26"/>
                                        </p:tgtEl>
                                        <p:attrNameLst>
                                          <p:attrName>ppt_x</p:attrName>
                                        </p:attrNameLst>
                                      </p:cBhvr>
                                      <p:tavLst>
                                        <p:tav tm="0">
                                          <p:val>
                                            <p:strVal val="#ppt_x"/>
                                          </p:val>
                                        </p:tav>
                                        <p:tav tm="100000">
                                          <p:val>
                                            <p:strVal val="#ppt_x"/>
                                          </p:val>
                                        </p:tav>
                                      </p:tavLst>
                                    </p:anim>
                                    <p:anim calcmode="lin" valueType="num">
                                      <p:cBhvr additive="base">
                                        <p:cTn id="78" dur="2000" fill="hold"/>
                                        <p:tgtEl>
                                          <p:spTgt spid="26"/>
                                        </p:tgtEl>
                                        <p:attrNameLst>
                                          <p:attrName>ppt_y</p:attrName>
                                        </p:attrNameLst>
                                      </p:cBhvr>
                                      <p:tavLst>
                                        <p:tav tm="0">
                                          <p:val>
                                            <p:strVal val="0-#ppt_h/2"/>
                                          </p:val>
                                        </p:tav>
                                        <p:tav tm="100000">
                                          <p:val>
                                            <p:strVal val="#ppt_y"/>
                                          </p:val>
                                        </p:tav>
                                      </p:tavLst>
                                    </p:anim>
                                  </p:childTnLst>
                                </p:cTn>
                              </p:par>
                              <p:par>
                                <p:cTn id="79" presetID="2" presetClass="exit" presetSubtype="4" fill="hold" nodeType="withEffect">
                                  <p:stCondLst>
                                    <p:cond delay="0"/>
                                  </p:stCondLst>
                                  <p:childTnLst>
                                    <p:anim calcmode="lin" valueType="num">
                                      <p:cBhvr additive="base">
                                        <p:cTn id="80" dur="3000"/>
                                        <p:tgtEl>
                                          <p:spTgt spid="26"/>
                                        </p:tgtEl>
                                        <p:attrNameLst>
                                          <p:attrName>ppt_x</p:attrName>
                                        </p:attrNameLst>
                                      </p:cBhvr>
                                      <p:tavLst>
                                        <p:tav tm="0">
                                          <p:val>
                                            <p:strVal val="ppt_x"/>
                                          </p:val>
                                        </p:tav>
                                        <p:tav tm="100000">
                                          <p:val>
                                            <p:strVal val="ppt_x"/>
                                          </p:val>
                                        </p:tav>
                                      </p:tavLst>
                                    </p:anim>
                                    <p:anim calcmode="lin" valueType="num">
                                      <p:cBhvr additive="base">
                                        <p:cTn id="81" dur="3000"/>
                                        <p:tgtEl>
                                          <p:spTgt spid="26"/>
                                        </p:tgtEl>
                                        <p:attrNameLst>
                                          <p:attrName>ppt_y</p:attrName>
                                        </p:attrNameLst>
                                      </p:cBhvr>
                                      <p:tavLst>
                                        <p:tav tm="0">
                                          <p:val>
                                            <p:strVal val="ppt_y"/>
                                          </p:val>
                                        </p:tav>
                                        <p:tav tm="100000">
                                          <p:val>
                                            <p:strVal val="1+ppt_h/2"/>
                                          </p:val>
                                        </p:tav>
                                      </p:tavLst>
                                    </p:anim>
                                    <p:set>
                                      <p:cBhvr>
                                        <p:cTn id="82" dur="1" fill="hold">
                                          <p:stCondLst>
                                            <p:cond delay="2999"/>
                                          </p:stCondLst>
                                        </p:cTn>
                                        <p:tgtEl>
                                          <p:spTgt spid="26"/>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000" fill="hold"/>
                                        <p:tgtEl>
                                          <p:spTgt spid="26"/>
                                        </p:tgtEl>
                                        <p:attrNameLst>
                                          <p:attrName>r</p:attrName>
                                        </p:attrNameLst>
                                      </p:cBhvr>
                                    </p:animRot>
                                  </p:childTnLst>
                                </p:cTn>
                              </p:par>
                              <p:par>
                                <p:cTn id="85" presetID="2" presetClass="entr" presetSubtype="1"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000" fill="hold"/>
                                        <p:tgtEl>
                                          <p:spTgt spid="23"/>
                                        </p:tgtEl>
                                        <p:attrNameLst>
                                          <p:attrName>ppt_x</p:attrName>
                                        </p:attrNameLst>
                                      </p:cBhvr>
                                      <p:tavLst>
                                        <p:tav tm="0">
                                          <p:val>
                                            <p:strVal val="#ppt_x"/>
                                          </p:val>
                                        </p:tav>
                                        <p:tav tm="100000">
                                          <p:val>
                                            <p:strVal val="#ppt_x"/>
                                          </p:val>
                                        </p:tav>
                                      </p:tavLst>
                                    </p:anim>
                                    <p:anim calcmode="lin" valueType="num">
                                      <p:cBhvr additive="base">
                                        <p:cTn id="88" dur="20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nodeType="withEffect">
                                  <p:stCondLst>
                                    <p:cond delay="0"/>
                                  </p:stCondLst>
                                  <p:childTnLst>
                                    <p:anim calcmode="lin" valueType="num">
                                      <p:cBhvr additive="base">
                                        <p:cTn id="90" dur="3000"/>
                                        <p:tgtEl>
                                          <p:spTgt spid="23"/>
                                        </p:tgtEl>
                                        <p:attrNameLst>
                                          <p:attrName>ppt_x</p:attrName>
                                        </p:attrNameLst>
                                      </p:cBhvr>
                                      <p:tavLst>
                                        <p:tav tm="0">
                                          <p:val>
                                            <p:strVal val="ppt_x"/>
                                          </p:val>
                                        </p:tav>
                                        <p:tav tm="100000">
                                          <p:val>
                                            <p:strVal val="ppt_x"/>
                                          </p:val>
                                        </p:tav>
                                      </p:tavLst>
                                    </p:anim>
                                    <p:anim calcmode="lin" valueType="num">
                                      <p:cBhvr additive="base">
                                        <p:cTn id="91" dur="3000"/>
                                        <p:tgtEl>
                                          <p:spTgt spid="23"/>
                                        </p:tgtEl>
                                        <p:attrNameLst>
                                          <p:attrName>ppt_y</p:attrName>
                                        </p:attrNameLst>
                                      </p:cBhvr>
                                      <p:tavLst>
                                        <p:tav tm="0">
                                          <p:val>
                                            <p:strVal val="ppt_y"/>
                                          </p:val>
                                        </p:tav>
                                        <p:tav tm="100000">
                                          <p:val>
                                            <p:strVal val="1+ppt_h/2"/>
                                          </p:val>
                                        </p:tav>
                                      </p:tavLst>
                                    </p:anim>
                                    <p:set>
                                      <p:cBhvr>
                                        <p:cTn id="92" dur="1" fill="hold">
                                          <p:stCondLst>
                                            <p:cond delay="2999"/>
                                          </p:stCondLst>
                                        </p:cTn>
                                        <p:tgtEl>
                                          <p:spTgt spid="23"/>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3000" fill="hold"/>
                                        <p:tgtEl>
                                          <p:spTgt spid="23"/>
                                        </p:tgtEl>
                                        <p:attrNameLst>
                                          <p:attrName>r</p:attrName>
                                        </p:attrNameLst>
                                      </p:cBhvr>
                                    </p:animRot>
                                  </p:childTnLst>
                                </p:cTn>
                              </p:par>
                              <p:par>
                                <p:cTn id="95" presetID="2" presetClass="entr" presetSubtype="1" fill="hold" nodeType="withEffect">
                                  <p:stCondLst>
                                    <p:cond delay="0"/>
                                  </p:stCondLst>
                                  <p:childTnLst>
                                    <p:set>
                                      <p:cBhvr>
                                        <p:cTn id="96" dur="1" fill="hold">
                                          <p:stCondLst>
                                            <p:cond delay="0"/>
                                          </p:stCondLst>
                                        </p:cTn>
                                        <p:tgtEl>
                                          <p:spTgt spid="20"/>
                                        </p:tgtEl>
                                        <p:attrNameLst>
                                          <p:attrName>style.visibility</p:attrName>
                                        </p:attrNameLst>
                                      </p:cBhvr>
                                      <p:to>
                                        <p:strVal val="visible"/>
                                      </p:to>
                                    </p:set>
                                    <p:anim calcmode="lin" valueType="num">
                                      <p:cBhvr additive="base">
                                        <p:cTn id="97" dur="2000" fill="hold"/>
                                        <p:tgtEl>
                                          <p:spTgt spid="20"/>
                                        </p:tgtEl>
                                        <p:attrNameLst>
                                          <p:attrName>ppt_x</p:attrName>
                                        </p:attrNameLst>
                                      </p:cBhvr>
                                      <p:tavLst>
                                        <p:tav tm="0">
                                          <p:val>
                                            <p:strVal val="#ppt_x"/>
                                          </p:val>
                                        </p:tav>
                                        <p:tav tm="100000">
                                          <p:val>
                                            <p:strVal val="#ppt_x"/>
                                          </p:val>
                                        </p:tav>
                                      </p:tavLst>
                                    </p:anim>
                                    <p:anim calcmode="lin" valueType="num">
                                      <p:cBhvr additive="base">
                                        <p:cTn id="98" dur="2000" fill="hold"/>
                                        <p:tgtEl>
                                          <p:spTgt spid="20"/>
                                        </p:tgtEl>
                                        <p:attrNameLst>
                                          <p:attrName>ppt_y</p:attrName>
                                        </p:attrNameLst>
                                      </p:cBhvr>
                                      <p:tavLst>
                                        <p:tav tm="0">
                                          <p:val>
                                            <p:strVal val="0-#ppt_h/2"/>
                                          </p:val>
                                        </p:tav>
                                        <p:tav tm="100000">
                                          <p:val>
                                            <p:strVal val="#ppt_y"/>
                                          </p:val>
                                        </p:tav>
                                      </p:tavLst>
                                    </p:anim>
                                  </p:childTnLst>
                                </p:cTn>
                              </p:par>
                              <p:par>
                                <p:cTn id="99" presetID="2" presetClass="exit" presetSubtype="4" fill="hold" nodeType="withEffect">
                                  <p:stCondLst>
                                    <p:cond delay="0"/>
                                  </p:stCondLst>
                                  <p:childTnLst>
                                    <p:anim calcmode="lin" valueType="num">
                                      <p:cBhvr additive="base">
                                        <p:cTn id="100" dur="3000"/>
                                        <p:tgtEl>
                                          <p:spTgt spid="20"/>
                                        </p:tgtEl>
                                        <p:attrNameLst>
                                          <p:attrName>ppt_x</p:attrName>
                                        </p:attrNameLst>
                                      </p:cBhvr>
                                      <p:tavLst>
                                        <p:tav tm="0">
                                          <p:val>
                                            <p:strVal val="ppt_x"/>
                                          </p:val>
                                        </p:tav>
                                        <p:tav tm="100000">
                                          <p:val>
                                            <p:strVal val="ppt_x"/>
                                          </p:val>
                                        </p:tav>
                                      </p:tavLst>
                                    </p:anim>
                                    <p:anim calcmode="lin" valueType="num">
                                      <p:cBhvr additive="base">
                                        <p:cTn id="101" dur="3000"/>
                                        <p:tgtEl>
                                          <p:spTgt spid="20"/>
                                        </p:tgtEl>
                                        <p:attrNameLst>
                                          <p:attrName>ppt_y</p:attrName>
                                        </p:attrNameLst>
                                      </p:cBhvr>
                                      <p:tavLst>
                                        <p:tav tm="0">
                                          <p:val>
                                            <p:strVal val="ppt_y"/>
                                          </p:val>
                                        </p:tav>
                                        <p:tav tm="100000">
                                          <p:val>
                                            <p:strVal val="1+ppt_h/2"/>
                                          </p:val>
                                        </p:tav>
                                      </p:tavLst>
                                    </p:anim>
                                    <p:set>
                                      <p:cBhvr>
                                        <p:cTn id="102" dur="1" fill="hold">
                                          <p:stCondLst>
                                            <p:cond delay="2999"/>
                                          </p:stCondLst>
                                        </p:cTn>
                                        <p:tgtEl>
                                          <p:spTgt spid="20"/>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3000" fill="hold"/>
                                        <p:tgtEl>
                                          <p:spTgt spid="20"/>
                                        </p:tgtEl>
                                        <p:attrNameLst>
                                          <p:attrName>r</p:attrName>
                                        </p:attrNameLst>
                                      </p:cBhvr>
                                    </p:animRot>
                                  </p:childTnLst>
                                </p:cTn>
                              </p:par>
                              <p:par>
                                <p:cTn id="105" presetID="2" presetClass="entr" presetSubtype="1" fill="hold"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additive="base">
                                        <p:cTn id="107" dur="2000" fill="hold"/>
                                        <p:tgtEl>
                                          <p:spTgt spid="52"/>
                                        </p:tgtEl>
                                        <p:attrNameLst>
                                          <p:attrName>ppt_x</p:attrName>
                                        </p:attrNameLst>
                                      </p:cBhvr>
                                      <p:tavLst>
                                        <p:tav tm="0">
                                          <p:val>
                                            <p:strVal val="#ppt_x"/>
                                          </p:val>
                                        </p:tav>
                                        <p:tav tm="100000">
                                          <p:val>
                                            <p:strVal val="#ppt_x"/>
                                          </p:val>
                                        </p:tav>
                                      </p:tavLst>
                                    </p:anim>
                                    <p:anim calcmode="lin" valueType="num">
                                      <p:cBhvr additive="base">
                                        <p:cTn id="108" dur="2000" fill="hold"/>
                                        <p:tgtEl>
                                          <p:spTgt spid="52"/>
                                        </p:tgtEl>
                                        <p:attrNameLst>
                                          <p:attrName>ppt_y</p:attrName>
                                        </p:attrNameLst>
                                      </p:cBhvr>
                                      <p:tavLst>
                                        <p:tav tm="0">
                                          <p:val>
                                            <p:strVal val="0-#ppt_h/2"/>
                                          </p:val>
                                        </p:tav>
                                        <p:tav tm="100000">
                                          <p:val>
                                            <p:strVal val="#ppt_y"/>
                                          </p:val>
                                        </p:tav>
                                      </p:tavLst>
                                    </p:anim>
                                  </p:childTnLst>
                                </p:cTn>
                              </p:par>
                              <p:par>
                                <p:cTn id="109" presetID="2" presetClass="exit" presetSubtype="4" fill="hold" nodeType="withEffect">
                                  <p:stCondLst>
                                    <p:cond delay="0"/>
                                  </p:stCondLst>
                                  <p:childTnLst>
                                    <p:anim calcmode="lin" valueType="num">
                                      <p:cBhvr additive="base">
                                        <p:cTn id="110" dur="3000"/>
                                        <p:tgtEl>
                                          <p:spTgt spid="52"/>
                                        </p:tgtEl>
                                        <p:attrNameLst>
                                          <p:attrName>ppt_x</p:attrName>
                                        </p:attrNameLst>
                                      </p:cBhvr>
                                      <p:tavLst>
                                        <p:tav tm="0">
                                          <p:val>
                                            <p:strVal val="ppt_x"/>
                                          </p:val>
                                        </p:tav>
                                        <p:tav tm="100000">
                                          <p:val>
                                            <p:strVal val="ppt_x"/>
                                          </p:val>
                                        </p:tav>
                                      </p:tavLst>
                                    </p:anim>
                                    <p:anim calcmode="lin" valueType="num">
                                      <p:cBhvr additive="base">
                                        <p:cTn id="111" dur="3000"/>
                                        <p:tgtEl>
                                          <p:spTgt spid="52"/>
                                        </p:tgtEl>
                                        <p:attrNameLst>
                                          <p:attrName>ppt_y</p:attrName>
                                        </p:attrNameLst>
                                      </p:cBhvr>
                                      <p:tavLst>
                                        <p:tav tm="0">
                                          <p:val>
                                            <p:strVal val="ppt_y"/>
                                          </p:val>
                                        </p:tav>
                                        <p:tav tm="100000">
                                          <p:val>
                                            <p:strVal val="1+ppt_h/2"/>
                                          </p:val>
                                        </p:tav>
                                      </p:tavLst>
                                    </p:anim>
                                    <p:set>
                                      <p:cBhvr>
                                        <p:cTn id="112" dur="1" fill="hold">
                                          <p:stCondLst>
                                            <p:cond delay="2999"/>
                                          </p:stCondLst>
                                        </p:cTn>
                                        <p:tgtEl>
                                          <p:spTgt spid="52"/>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3000" fill="hold"/>
                                        <p:tgtEl>
                                          <p:spTgt spid="52"/>
                                        </p:tgtEl>
                                        <p:attrNameLst>
                                          <p:attrName>r</p:attrName>
                                        </p:attrNameLst>
                                      </p:cBhvr>
                                    </p:animRot>
                                  </p:childTnLst>
                                </p:cTn>
                              </p:par>
                              <p:par>
                                <p:cTn id="115" presetID="2" presetClass="entr" presetSubtype="1" fill="hold"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additive="base">
                                        <p:cTn id="117" dur="2000" fill="hold"/>
                                        <p:tgtEl>
                                          <p:spTgt spid="53"/>
                                        </p:tgtEl>
                                        <p:attrNameLst>
                                          <p:attrName>ppt_x</p:attrName>
                                        </p:attrNameLst>
                                      </p:cBhvr>
                                      <p:tavLst>
                                        <p:tav tm="0">
                                          <p:val>
                                            <p:strVal val="#ppt_x"/>
                                          </p:val>
                                        </p:tav>
                                        <p:tav tm="100000">
                                          <p:val>
                                            <p:strVal val="#ppt_x"/>
                                          </p:val>
                                        </p:tav>
                                      </p:tavLst>
                                    </p:anim>
                                    <p:anim calcmode="lin" valueType="num">
                                      <p:cBhvr additive="base">
                                        <p:cTn id="118" dur="2000" fill="hold"/>
                                        <p:tgtEl>
                                          <p:spTgt spid="53"/>
                                        </p:tgtEl>
                                        <p:attrNameLst>
                                          <p:attrName>ppt_y</p:attrName>
                                        </p:attrNameLst>
                                      </p:cBhvr>
                                      <p:tavLst>
                                        <p:tav tm="0">
                                          <p:val>
                                            <p:strVal val="0-#ppt_h/2"/>
                                          </p:val>
                                        </p:tav>
                                        <p:tav tm="100000">
                                          <p:val>
                                            <p:strVal val="#ppt_y"/>
                                          </p:val>
                                        </p:tav>
                                      </p:tavLst>
                                    </p:anim>
                                  </p:childTnLst>
                                </p:cTn>
                              </p:par>
                              <p:par>
                                <p:cTn id="119" presetID="2" presetClass="exit" presetSubtype="4" fill="hold" nodeType="withEffect">
                                  <p:stCondLst>
                                    <p:cond delay="0"/>
                                  </p:stCondLst>
                                  <p:childTnLst>
                                    <p:anim calcmode="lin" valueType="num">
                                      <p:cBhvr additive="base">
                                        <p:cTn id="120" dur="3000"/>
                                        <p:tgtEl>
                                          <p:spTgt spid="53"/>
                                        </p:tgtEl>
                                        <p:attrNameLst>
                                          <p:attrName>ppt_x</p:attrName>
                                        </p:attrNameLst>
                                      </p:cBhvr>
                                      <p:tavLst>
                                        <p:tav tm="0">
                                          <p:val>
                                            <p:strVal val="ppt_x"/>
                                          </p:val>
                                        </p:tav>
                                        <p:tav tm="100000">
                                          <p:val>
                                            <p:strVal val="ppt_x"/>
                                          </p:val>
                                        </p:tav>
                                      </p:tavLst>
                                    </p:anim>
                                    <p:anim calcmode="lin" valueType="num">
                                      <p:cBhvr additive="base">
                                        <p:cTn id="121" dur="3000"/>
                                        <p:tgtEl>
                                          <p:spTgt spid="53"/>
                                        </p:tgtEl>
                                        <p:attrNameLst>
                                          <p:attrName>ppt_y</p:attrName>
                                        </p:attrNameLst>
                                      </p:cBhvr>
                                      <p:tavLst>
                                        <p:tav tm="0">
                                          <p:val>
                                            <p:strVal val="ppt_y"/>
                                          </p:val>
                                        </p:tav>
                                        <p:tav tm="100000">
                                          <p:val>
                                            <p:strVal val="1+ppt_h/2"/>
                                          </p:val>
                                        </p:tav>
                                      </p:tavLst>
                                    </p:anim>
                                    <p:set>
                                      <p:cBhvr>
                                        <p:cTn id="122" dur="1" fill="hold">
                                          <p:stCondLst>
                                            <p:cond delay="2999"/>
                                          </p:stCondLst>
                                        </p:cTn>
                                        <p:tgtEl>
                                          <p:spTgt spid="53"/>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3000" fill="hold"/>
                                        <p:tgtEl>
                                          <p:spTgt spid="53"/>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2000" fill="hold"/>
                                        <p:tgtEl>
                                          <p:spTgt spid="54"/>
                                        </p:tgtEl>
                                        <p:attrNameLst>
                                          <p:attrName>ppt_x</p:attrName>
                                        </p:attrNameLst>
                                      </p:cBhvr>
                                      <p:tavLst>
                                        <p:tav tm="0">
                                          <p:val>
                                            <p:strVal val="#ppt_x"/>
                                          </p:val>
                                        </p:tav>
                                        <p:tav tm="100000">
                                          <p:val>
                                            <p:strVal val="#ppt_x"/>
                                          </p:val>
                                        </p:tav>
                                      </p:tavLst>
                                    </p:anim>
                                    <p:anim calcmode="lin" valueType="num">
                                      <p:cBhvr additive="base">
                                        <p:cTn id="128" dur="2000" fill="hold"/>
                                        <p:tgtEl>
                                          <p:spTgt spid="54"/>
                                        </p:tgtEl>
                                        <p:attrNameLst>
                                          <p:attrName>ppt_y</p:attrName>
                                        </p:attrNameLst>
                                      </p:cBhvr>
                                      <p:tavLst>
                                        <p:tav tm="0">
                                          <p:val>
                                            <p:strVal val="0-#ppt_h/2"/>
                                          </p:val>
                                        </p:tav>
                                        <p:tav tm="100000">
                                          <p:val>
                                            <p:strVal val="#ppt_y"/>
                                          </p:val>
                                        </p:tav>
                                      </p:tavLst>
                                    </p:anim>
                                  </p:childTnLst>
                                </p:cTn>
                              </p:par>
                              <p:par>
                                <p:cTn id="129" presetID="2" presetClass="exit" presetSubtype="4" fill="hold" nodeType="withEffect">
                                  <p:stCondLst>
                                    <p:cond delay="0"/>
                                  </p:stCondLst>
                                  <p:childTnLst>
                                    <p:anim calcmode="lin" valueType="num">
                                      <p:cBhvr additive="base">
                                        <p:cTn id="130" dur="3000"/>
                                        <p:tgtEl>
                                          <p:spTgt spid="54"/>
                                        </p:tgtEl>
                                        <p:attrNameLst>
                                          <p:attrName>ppt_x</p:attrName>
                                        </p:attrNameLst>
                                      </p:cBhvr>
                                      <p:tavLst>
                                        <p:tav tm="0">
                                          <p:val>
                                            <p:strVal val="ppt_x"/>
                                          </p:val>
                                        </p:tav>
                                        <p:tav tm="100000">
                                          <p:val>
                                            <p:strVal val="ppt_x"/>
                                          </p:val>
                                        </p:tav>
                                      </p:tavLst>
                                    </p:anim>
                                    <p:anim calcmode="lin" valueType="num">
                                      <p:cBhvr additive="base">
                                        <p:cTn id="131" dur="3000"/>
                                        <p:tgtEl>
                                          <p:spTgt spid="54"/>
                                        </p:tgtEl>
                                        <p:attrNameLst>
                                          <p:attrName>ppt_y</p:attrName>
                                        </p:attrNameLst>
                                      </p:cBhvr>
                                      <p:tavLst>
                                        <p:tav tm="0">
                                          <p:val>
                                            <p:strVal val="ppt_y"/>
                                          </p:val>
                                        </p:tav>
                                        <p:tav tm="100000">
                                          <p:val>
                                            <p:strVal val="1+ppt_h/2"/>
                                          </p:val>
                                        </p:tav>
                                      </p:tavLst>
                                    </p:anim>
                                    <p:set>
                                      <p:cBhvr>
                                        <p:cTn id="132" dur="1" fill="hold">
                                          <p:stCondLst>
                                            <p:cond delay="2999"/>
                                          </p:stCondLst>
                                        </p:cTn>
                                        <p:tgtEl>
                                          <p:spTgt spid="54"/>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3000" fill="hold"/>
                                        <p:tgtEl>
                                          <p:spTgt spid="54"/>
                                        </p:tgtEl>
                                        <p:attrNameLst>
                                          <p:attrName>r</p:attrName>
                                        </p:attrNameLst>
                                      </p:cBhvr>
                                    </p:animRot>
                                  </p:childTnLst>
                                </p:cTn>
                              </p:par>
                              <p:par>
                                <p:cTn id="135" presetID="2" presetClass="entr" presetSubtype="1" fill="hold" nodeType="withEffect">
                                  <p:stCondLst>
                                    <p:cond delay="0"/>
                                  </p:stCondLst>
                                  <p:childTnLst>
                                    <p:set>
                                      <p:cBhvr>
                                        <p:cTn id="136" dur="1" fill="hold">
                                          <p:stCondLst>
                                            <p:cond delay="0"/>
                                          </p:stCondLst>
                                        </p:cTn>
                                        <p:tgtEl>
                                          <p:spTgt spid="55"/>
                                        </p:tgtEl>
                                        <p:attrNameLst>
                                          <p:attrName>style.visibility</p:attrName>
                                        </p:attrNameLst>
                                      </p:cBhvr>
                                      <p:to>
                                        <p:strVal val="visible"/>
                                      </p:to>
                                    </p:set>
                                    <p:anim calcmode="lin" valueType="num">
                                      <p:cBhvr additive="base">
                                        <p:cTn id="137" dur="2000" fill="hold"/>
                                        <p:tgtEl>
                                          <p:spTgt spid="55"/>
                                        </p:tgtEl>
                                        <p:attrNameLst>
                                          <p:attrName>ppt_x</p:attrName>
                                        </p:attrNameLst>
                                      </p:cBhvr>
                                      <p:tavLst>
                                        <p:tav tm="0">
                                          <p:val>
                                            <p:strVal val="#ppt_x"/>
                                          </p:val>
                                        </p:tav>
                                        <p:tav tm="100000">
                                          <p:val>
                                            <p:strVal val="#ppt_x"/>
                                          </p:val>
                                        </p:tav>
                                      </p:tavLst>
                                    </p:anim>
                                    <p:anim calcmode="lin" valueType="num">
                                      <p:cBhvr additive="base">
                                        <p:cTn id="138" dur="2000" fill="hold"/>
                                        <p:tgtEl>
                                          <p:spTgt spid="55"/>
                                        </p:tgtEl>
                                        <p:attrNameLst>
                                          <p:attrName>ppt_y</p:attrName>
                                        </p:attrNameLst>
                                      </p:cBhvr>
                                      <p:tavLst>
                                        <p:tav tm="0">
                                          <p:val>
                                            <p:strVal val="0-#ppt_h/2"/>
                                          </p:val>
                                        </p:tav>
                                        <p:tav tm="100000">
                                          <p:val>
                                            <p:strVal val="#ppt_y"/>
                                          </p:val>
                                        </p:tav>
                                      </p:tavLst>
                                    </p:anim>
                                  </p:childTnLst>
                                </p:cTn>
                              </p:par>
                              <p:par>
                                <p:cTn id="139" presetID="2" presetClass="exit" presetSubtype="4" fill="hold" nodeType="withEffect">
                                  <p:stCondLst>
                                    <p:cond delay="0"/>
                                  </p:stCondLst>
                                  <p:childTnLst>
                                    <p:anim calcmode="lin" valueType="num">
                                      <p:cBhvr additive="base">
                                        <p:cTn id="140" dur="3000"/>
                                        <p:tgtEl>
                                          <p:spTgt spid="55"/>
                                        </p:tgtEl>
                                        <p:attrNameLst>
                                          <p:attrName>ppt_x</p:attrName>
                                        </p:attrNameLst>
                                      </p:cBhvr>
                                      <p:tavLst>
                                        <p:tav tm="0">
                                          <p:val>
                                            <p:strVal val="ppt_x"/>
                                          </p:val>
                                        </p:tav>
                                        <p:tav tm="100000">
                                          <p:val>
                                            <p:strVal val="ppt_x"/>
                                          </p:val>
                                        </p:tav>
                                      </p:tavLst>
                                    </p:anim>
                                    <p:anim calcmode="lin" valueType="num">
                                      <p:cBhvr additive="base">
                                        <p:cTn id="141" dur="3000"/>
                                        <p:tgtEl>
                                          <p:spTgt spid="55"/>
                                        </p:tgtEl>
                                        <p:attrNameLst>
                                          <p:attrName>ppt_y</p:attrName>
                                        </p:attrNameLst>
                                      </p:cBhvr>
                                      <p:tavLst>
                                        <p:tav tm="0">
                                          <p:val>
                                            <p:strVal val="ppt_y"/>
                                          </p:val>
                                        </p:tav>
                                        <p:tav tm="100000">
                                          <p:val>
                                            <p:strVal val="1+ppt_h/2"/>
                                          </p:val>
                                        </p:tav>
                                      </p:tavLst>
                                    </p:anim>
                                    <p:set>
                                      <p:cBhvr>
                                        <p:cTn id="142" dur="1" fill="hold">
                                          <p:stCondLst>
                                            <p:cond delay="2999"/>
                                          </p:stCondLst>
                                        </p:cTn>
                                        <p:tgtEl>
                                          <p:spTgt spid="55"/>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3000" fill="hold"/>
                                        <p:tgtEl>
                                          <p:spTgt spid="55"/>
                                        </p:tgtEl>
                                        <p:attrNameLst>
                                          <p:attrName>r</p:attrName>
                                        </p:attrNameLst>
                                      </p:cBhvr>
                                    </p:animRot>
                                  </p:childTnLst>
                                </p:cTn>
                              </p:par>
                              <p:par>
                                <p:cTn id="145" presetID="2" presetClass="entr" presetSubtype="1" fill="hold" nodeType="withEffect">
                                  <p:stCondLst>
                                    <p:cond delay="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2000" fill="hold"/>
                                        <p:tgtEl>
                                          <p:spTgt spid="72"/>
                                        </p:tgtEl>
                                        <p:attrNameLst>
                                          <p:attrName>ppt_x</p:attrName>
                                        </p:attrNameLst>
                                      </p:cBhvr>
                                      <p:tavLst>
                                        <p:tav tm="0">
                                          <p:val>
                                            <p:strVal val="#ppt_x"/>
                                          </p:val>
                                        </p:tav>
                                        <p:tav tm="100000">
                                          <p:val>
                                            <p:strVal val="#ppt_x"/>
                                          </p:val>
                                        </p:tav>
                                      </p:tavLst>
                                    </p:anim>
                                    <p:anim calcmode="lin" valueType="num">
                                      <p:cBhvr additive="base">
                                        <p:cTn id="148" dur="2000" fill="hold"/>
                                        <p:tgtEl>
                                          <p:spTgt spid="72"/>
                                        </p:tgtEl>
                                        <p:attrNameLst>
                                          <p:attrName>ppt_y</p:attrName>
                                        </p:attrNameLst>
                                      </p:cBhvr>
                                      <p:tavLst>
                                        <p:tav tm="0">
                                          <p:val>
                                            <p:strVal val="0-#ppt_h/2"/>
                                          </p:val>
                                        </p:tav>
                                        <p:tav tm="100000">
                                          <p:val>
                                            <p:strVal val="#ppt_y"/>
                                          </p:val>
                                        </p:tav>
                                      </p:tavLst>
                                    </p:anim>
                                  </p:childTnLst>
                                </p:cTn>
                              </p:par>
                              <p:par>
                                <p:cTn id="149" presetID="2" presetClass="exit" presetSubtype="4" fill="hold" nodeType="withEffect">
                                  <p:stCondLst>
                                    <p:cond delay="0"/>
                                  </p:stCondLst>
                                  <p:childTnLst>
                                    <p:anim calcmode="lin" valueType="num">
                                      <p:cBhvr additive="base">
                                        <p:cTn id="150" dur="3000"/>
                                        <p:tgtEl>
                                          <p:spTgt spid="72"/>
                                        </p:tgtEl>
                                        <p:attrNameLst>
                                          <p:attrName>ppt_x</p:attrName>
                                        </p:attrNameLst>
                                      </p:cBhvr>
                                      <p:tavLst>
                                        <p:tav tm="0">
                                          <p:val>
                                            <p:strVal val="ppt_x"/>
                                          </p:val>
                                        </p:tav>
                                        <p:tav tm="100000">
                                          <p:val>
                                            <p:strVal val="ppt_x"/>
                                          </p:val>
                                        </p:tav>
                                      </p:tavLst>
                                    </p:anim>
                                    <p:anim calcmode="lin" valueType="num">
                                      <p:cBhvr additive="base">
                                        <p:cTn id="151" dur="3000"/>
                                        <p:tgtEl>
                                          <p:spTgt spid="72"/>
                                        </p:tgtEl>
                                        <p:attrNameLst>
                                          <p:attrName>ppt_y</p:attrName>
                                        </p:attrNameLst>
                                      </p:cBhvr>
                                      <p:tavLst>
                                        <p:tav tm="0">
                                          <p:val>
                                            <p:strVal val="ppt_y"/>
                                          </p:val>
                                        </p:tav>
                                        <p:tav tm="100000">
                                          <p:val>
                                            <p:strVal val="1+ppt_h/2"/>
                                          </p:val>
                                        </p:tav>
                                      </p:tavLst>
                                    </p:anim>
                                    <p:set>
                                      <p:cBhvr>
                                        <p:cTn id="152" dur="1" fill="hold">
                                          <p:stCondLst>
                                            <p:cond delay="2999"/>
                                          </p:stCondLst>
                                        </p:cTn>
                                        <p:tgtEl>
                                          <p:spTgt spid="72"/>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3000" fill="hold"/>
                                        <p:tgtEl>
                                          <p:spTgt spid="72"/>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2000" fill="hold"/>
                                        <p:tgtEl>
                                          <p:spTgt spid="56"/>
                                        </p:tgtEl>
                                        <p:attrNameLst>
                                          <p:attrName>ppt_x</p:attrName>
                                        </p:attrNameLst>
                                      </p:cBhvr>
                                      <p:tavLst>
                                        <p:tav tm="0">
                                          <p:val>
                                            <p:strVal val="#ppt_x"/>
                                          </p:val>
                                        </p:tav>
                                        <p:tav tm="100000">
                                          <p:val>
                                            <p:strVal val="#ppt_x"/>
                                          </p:val>
                                        </p:tav>
                                      </p:tavLst>
                                    </p:anim>
                                    <p:anim calcmode="lin" valueType="num">
                                      <p:cBhvr additive="base">
                                        <p:cTn id="158" dur="2000" fill="hold"/>
                                        <p:tgtEl>
                                          <p:spTgt spid="56"/>
                                        </p:tgtEl>
                                        <p:attrNameLst>
                                          <p:attrName>ppt_y</p:attrName>
                                        </p:attrNameLst>
                                      </p:cBhvr>
                                      <p:tavLst>
                                        <p:tav tm="0">
                                          <p:val>
                                            <p:strVal val="0-#ppt_h/2"/>
                                          </p:val>
                                        </p:tav>
                                        <p:tav tm="100000">
                                          <p:val>
                                            <p:strVal val="#ppt_y"/>
                                          </p:val>
                                        </p:tav>
                                      </p:tavLst>
                                    </p:anim>
                                  </p:childTnLst>
                                </p:cTn>
                              </p:par>
                              <p:par>
                                <p:cTn id="159" presetID="2" presetClass="exit" presetSubtype="4" fill="hold" nodeType="withEffect">
                                  <p:stCondLst>
                                    <p:cond delay="0"/>
                                  </p:stCondLst>
                                  <p:childTnLst>
                                    <p:anim calcmode="lin" valueType="num">
                                      <p:cBhvr additive="base">
                                        <p:cTn id="160" dur="3000"/>
                                        <p:tgtEl>
                                          <p:spTgt spid="56"/>
                                        </p:tgtEl>
                                        <p:attrNameLst>
                                          <p:attrName>ppt_x</p:attrName>
                                        </p:attrNameLst>
                                      </p:cBhvr>
                                      <p:tavLst>
                                        <p:tav tm="0">
                                          <p:val>
                                            <p:strVal val="ppt_x"/>
                                          </p:val>
                                        </p:tav>
                                        <p:tav tm="100000">
                                          <p:val>
                                            <p:strVal val="ppt_x"/>
                                          </p:val>
                                        </p:tav>
                                      </p:tavLst>
                                    </p:anim>
                                    <p:anim calcmode="lin" valueType="num">
                                      <p:cBhvr additive="base">
                                        <p:cTn id="161" dur="3000"/>
                                        <p:tgtEl>
                                          <p:spTgt spid="56"/>
                                        </p:tgtEl>
                                        <p:attrNameLst>
                                          <p:attrName>ppt_y</p:attrName>
                                        </p:attrNameLst>
                                      </p:cBhvr>
                                      <p:tavLst>
                                        <p:tav tm="0">
                                          <p:val>
                                            <p:strVal val="ppt_y"/>
                                          </p:val>
                                        </p:tav>
                                        <p:tav tm="100000">
                                          <p:val>
                                            <p:strVal val="1+ppt_h/2"/>
                                          </p:val>
                                        </p:tav>
                                      </p:tavLst>
                                    </p:anim>
                                    <p:set>
                                      <p:cBhvr>
                                        <p:cTn id="162" dur="1" fill="hold">
                                          <p:stCondLst>
                                            <p:cond delay="2999"/>
                                          </p:stCondLst>
                                        </p:cTn>
                                        <p:tgtEl>
                                          <p:spTgt spid="56"/>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3000" fill="hold"/>
                                        <p:tgtEl>
                                          <p:spTgt spid="56"/>
                                        </p:tgtEl>
                                        <p:attrNameLst>
                                          <p:attrName>r</p:attrName>
                                        </p:attrNameLst>
                                      </p:cBhvr>
                                    </p:animRot>
                                  </p:childTnLst>
                                </p:cTn>
                              </p:par>
                              <p:par>
                                <p:cTn id="165" presetID="2" presetClass="entr" presetSubtype="1" fill="hold" nodeType="with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2000" fill="hold"/>
                                        <p:tgtEl>
                                          <p:spTgt spid="71"/>
                                        </p:tgtEl>
                                        <p:attrNameLst>
                                          <p:attrName>ppt_x</p:attrName>
                                        </p:attrNameLst>
                                      </p:cBhvr>
                                      <p:tavLst>
                                        <p:tav tm="0">
                                          <p:val>
                                            <p:strVal val="#ppt_x"/>
                                          </p:val>
                                        </p:tav>
                                        <p:tav tm="100000">
                                          <p:val>
                                            <p:strVal val="#ppt_x"/>
                                          </p:val>
                                        </p:tav>
                                      </p:tavLst>
                                    </p:anim>
                                    <p:anim calcmode="lin" valueType="num">
                                      <p:cBhvr additive="base">
                                        <p:cTn id="168" dur="2000" fill="hold"/>
                                        <p:tgtEl>
                                          <p:spTgt spid="71"/>
                                        </p:tgtEl>
                                        <p:attrNameLst>
                                          <p:attrName>ppt_y</p:attrName>
                                        </p:attrNameLst>
                                      </p:cBhvr>
                                      <p:tavLst>
                                        <p:tav tm="0">
                                          <p:val>
                                            <p:strVal val="0-#ppt_h/2"/>
                                          </p:val>
                                        </p:tav>
                                        <p:tav tm="100000">
                                          <p:val>
                                            <p:strVal val="#ppt_y"/>
                                          </p:val>
                                        </p:tav>
                                      </p:tavLst>
                                    </p:anim>
                                  </p:childTnLst>
                                </p:cTn>
                              </p:par>
                              <p:par>
                                <p:cTn id="169" presetID="2" presetClass="exit" presetSubtype="4" fill="hold" nodeType="withEffect">
                                  <p:stCondLst>
                                    <p:cond delay="0"/>
                                  </p:stCondLst>
                                  <p:childTnLst>
                                    <p:anim calcmode="lin" valueType="num">
                                      <p:cBhvr additive="base">
                                        <p:cTn id="170" dur="3000"/>
                                        <p:tgtEl>
                                          <p:spTgt spid="71"/>
                                        </p:tgtEl>
                                        <p:attrNameLst>
                                          <p:attrName>ppt_x</p:attrName>
                                        </p:attrNameLst>
                                      </p:cBhvr>
                                      <p:tavLst>
                                        <p:tav tm="0">
                                          <p:val>
                                            <p:strVal val="ppt_x"/>
                                          </p:val>
                                        </p:tav>
                                        <p:tav tm="100000">
                                          <p:val>
                                            <p:strVal val="ppt_x"/>
                                          </p:val>
                                        </p:tav>
                                      </p:tavLst>
                                    </p:anim>
                                    <p:anim calcmode="lin" valueType="num">
                                      <p:cBhvr additive="base">
                                        <p:cTn id="171" dur="3000"/>
                                        <p:tgtEl>
                                          <p:spTgt spid="71"/>
                                        </p:tgtEl>
                                        <p:attrNameLst>
                                          <p:attrName>ppt_y</p:attrName>
                                        </p:attrNameLst>
                                      </p:cBhvr>
                                      <p:tavLst>
                                        <p:tav tm="0">
                                          <p:val>
                                            <p:strVal val="ppt_y"/>
                                          </p:val>
                                        </p:tav>
                                        <p:tav tm="100000">
                                          <p:val>
                                            <p:strVal val="1+ppt_h/2"/>
                                          </p:val>
                                        </p:tav>
                                      </p:tavLst>
                                    </p:anim>
                                    <p:set>
                                      <p:cBhvr>
                                        <p:cTn id="172" dur="1" fill="hold">
                                          <p:stCondLst>
                                            <p:cond delay="2999"/>
                                          </p:stCondLst>
                                        </p:cTn>
                                        <p:tgtEl>
                                          <p:spTgt spid="71"/>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3000" fill="hold"/>
                                        <p:tgtEl>
                                          <p:spTgt spid="71"/>
                                        </p:tgtEl>
                                        <p:attrNameLst>
                                          <p:attrName>r</p:attrName>
                                        </p:attrNameLst>
                                      </p:cBhvr>
                                    </p:animRot>
                                  </p:childTnLst>
                                </p:cTn>
                              </p:par>
                              <p:par>
                                <p:cTn id="175" presetID="2" presetClass="entr" presetSubtype="1" fill="hold"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additive="base">
                                        <p:cTn id="177" dur="2000" fill="hold"/>
                                        <p:tgtEl>
                                          <p:spTgt spid="70"/>
                                        </p:tgtEl>
                                        <p:attrNameLst>
                                          <p:attrName>ppt_x</p:attrName>
                                        </p:attrNameLst>
                                      </p:cBhvr>
                                      <p:tavLst>
                                        <p:tav tm="0">
                                          <p:val>
                                            <p:strVal val="#ppt_x"/>
                                          </p:val>
                                        </p:tav>
                                        <p:tav tm="100000">
                                          <p:val>
                                            <p:strVal val="#ppt_x"/>
                                          </p:val>
                                        </p:tav>
                                      </p:tavLst>
                                    </p:anim>
                                    <p:anim calcmode="lin" valueType="num">
                                      <p:cBhvr additive="base">
                                        <p:cTn id="178" dur="2000" fill="hold"/>
                                        <p:tgtEl>
                                          <p:spTgt spid="70"/>
                                        </p:tgtEl>
                                        <p:attrNameLst>
                                          <p:attrName>ppt_y</p:attrName>
                                        </p:attrNameLst>
                                      </p:cBhvr>
                                      <p:tavLst>
                                        <p:tav tm="0">
                                          <p:val>
                                            <p:strVal val="0-#ppt_h/2"/>
                                          </p:val>
                                        </p:tav>
                                        <p:tav tm="100000">
                                          <p:val>
                                            <p:strVal val="#ppt_y"/>
                                          </p:val>
                                        </p:tav>
                                      </p:tavLst>
                                    </p:anim>
                                  </p:childTnLst>
                                </p:cTn>
                              </p:par>
                              <p:par>
                                <p:cTn id="179" presetID="2" presetClass="exit" presetSubtype="4" fill="hold" nodeType="withEffect">
                                  <p:stCondLst>
                                    <p:cond delay="0"/>
                                  </p:stCondLst>
                                  <p:childTnLst>
                                    <p:anim calcmode="lin" valueType="num">
                                      <p:cBhvr additive="base">
                                        <p:cTn id="180" dur="3000"/>
                                        <p:tgtEl>
                                          <p:spTgt spid="70"/>
                                        </p:tgtEl>
                                        <p:attrNameLst>
                                          <p:attrName>ppt_x</p:attrName>
                                        </p:attrNameLst>
                                      </p:cBhvr>
                                      <p:tavLst>
                                        <p:tav tm="0">
                                          <p:val>
                                            <p:strVal val="ppt_x"/>
                                          </p:val>
                                        </p:tav>
                                        <p:tav tm="100000">
                                          <p:val>
                                            <p:strVal val="ppt_x"/>
                                          </p:val>
                                        </p:tav>
                                      </p:tavLst>
                                    </p:anim>
                                    <p:anim calcmode="lin" valueType="num">
                                      <p:cBhvr additive="base">
                                        <p:cTn id="181" dur="3000"/>
                                        <p:tgtEl>
                                          <p:spTgt spid="70"/>
                                        </p:tgtEl>
                                        <p:attrNameLst>
                                          <p:attrName>ppt_y</p:attrName>
                                        </p:attrNameLst>
                                      </p:cBhvr>
                                      <p:tavLst>
                                        <p:tav tm="0">
                                          <p:val>
                                            <p:strVal val="ppt_y"/>
                                          </p:val>
                                        </p:tav>
                                        <p:tav tm="100000">
                                          <p:val>
                                            <p:strVal val="1+ppt_h/2"/>
                                          </p:val>
                                        </p:tav>
                                      </p:tavLst>
                                    </p:anim>
                                    <p:set>
                                      <p:cBhvr>
                                        <p:cTn id="182" dur="1" fill="hold">
                                          <p:stCondLst>
                                            <p:cond delay="2999"/>
                                          </p:stCondLst>
                                        </p:cTn>
                                        <p:tgtEl>
                                          <p:spTgt spid="70"/>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3000" fill="hold"/>
                                        <p:tgtEl>
                                          <p:spTgt spid="70"/>
                                        </p:tgtEl>
                                        <p:attrNameLst>
                                          <p:attrName>r</p:attrName>
                                        </p:attrNameLst>
                                      </p:cBhvr>
                                    </p:animRot>
                                  </p:childTnLst>
                                </p:cTn>
                              </p:par>
                              <p:par>
                                <p:cTn id="185" presetID="2" presetClass="entr" presetSubtype="1" fill="hold" nodeType="withEffect">
                                  <p:stCondLst>
                                    <p:cond delay="0"/>
                                  </p:stCondLst>
                                  <p:childTnLst>
                                    <p:set>
                                      <p:cBhvr>
                                        <p:cTn id="186" dur="1" fill="hold">
                                          <p:stCondLst>
                                            <p:cond delay="0"/>
                                          </p:stCondLst>
                                        </p:cTn>
                                        <p:tgtEl>
                                          <p:spTgt spid="69"/>
                                        </p:tgtEl>
                                        <p:attrNameLst>
                                          <p:attrName>style.visibility</p:attrName>
                                        </p:attrNameLst>
                                      </p:cBhvr>
                                      <p:to>
                                        <p:strVal val="visible"/>
                                      </p:to>
                                    </p:set>
                                    <p:anim calcmode="lin" valueType="num">
                                      <p:cBhvr additive="base">
                                        <p:cTn id="187" dur="2000" fill="hold"/>
                                        <p:tgtEl>
                                          <p:spTgt spid="69"/>
                                        </p:tgtEl>
                                        <p:attrNameLst>
                                          <p:attrName>ppt_x</p:attrName>
                                        </p:attrNameLst>
                                      </p:cBhvr>
                                      <p:tavLst>
                                        <p:tav tm="0">
                                          <p:val>
                                            <p:strVal val="#ppt_x"/>
                                          </p:val>
                                        </p:tav>
                                        <p:tav tm="100000">
                                          <p:val>
                                            <p:strVal val="#ppt_x"/>
                                          </p:val>
                                        </p:tav>
                                      </p:tavLst>
                                    </p:anim>
                                    <p:anim calcmode="lin" valueType="num">
                                      <p:cBhvr additive="base">
                                        <p:cTn id="188" dur="2000" fill="hold"/>
                                        <p:tgtEl>
                                          <p:spTgt spid="69"/>
                                        </p:tgtEl>
                                        <p:attrNameLst>
                                          <p:attrName>ppt_y</p:attrName>
                                        </p:attrNameLst>
                                      </p:cBhvr>
                                      <p:tavLst>
                                        <p:tav tm="0">
                                          <p:val>
                                            <p:strVal val="0-#ppt_h/2"/>
                                          </p:val>
                                        </p:tav>
                                        <p:tav tm="100000">
                                          <p:val>
                                            <p:strVal val="#ppt_y"/>
                                          </p:val>
                                        </p:tav>
                                      </p:tavLst>
                                    </p:anim>
                                  </p:childTnLst>
                                </p:cTn>
                              </p:par>
                              <p:par>
                                <p:cTn id="189" presetID="2" presetClass="exit" presetSubtype="4" fill="hold" nodeType="withEffect">
                                  <p:stCondLst>
                                    <p:cond delay="0"/>
                                  </p:stCondLst>
                                  <p:childTnLst>
                                    <p:anim calcmode="lin" valueType="num">
                                      <p:cBhvr additive="base">
                                        <p:cTn id="190" dur="3000"/>
                                        <p:tgtEl>
                                          <p:spTgt spid="69"/>
                                        </p:tgtEl>
                                        <p:attrNameLst>
                                          <p:attrName>ppt_x</p:attrName>
                                        </p:attrNameLst>
                                      </p:cBhvr>
                                      <p:tavLst>
                                        <p:tav tm="0">
                                          <p:val>
                                            <p:strVal val="ppt_x"/>
                                          </p:val>
                                        </p:tav>
                                        <p:tav tm="100000">
                                          <p:val>
                                            <p:strVal val="ppt_x"/>
                                          </p:val>
                                        </p:tav>
                                      </p:tavLst>
                                    </p:anim>
                                    <p:anim calcmode="lin" valueType="num">
                                      <p:cBhvr additive="base">
                                        <p:cTn id="191" dur="3000"/>
                                        <p:tgtEl>
                                          <p:spTgt spid="69"/>
                                        </p:tgtEl>
                                        <p:attrNameLst>
                                          <p:attrName>ppt_y</p:attrName>
                                        </p:attrNameLst>
                                      </p:cBhvr>
                                      <p:tavLst>
                                        <p:tav tm="0">
                                          <p:val>
                                            <p:strVal val="ppt_y"/>
                                          </p:val>
                                        </p:tav>
                                        <p:tav tm="100000">
                                          <p:val>
                                            <p:strVal val="1+ppt_h/2"/>
                                          </p:val>
                                        </p:tav>
                                      </p:tavLst>
                                    </p:anim>
                                    <p:set>
                                      <p:cBhvr>
                                        <p:cTn id="192" dur="1" fill="hold">
                                          <p:stCondLst>
                                            <p:cond delay="2999"/>
                                          </p:stCondLst>
                                        </p:cTn>
                                        <p:tgtEl>
                                          <p:spTgt spid="69"/>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3000" fill="hold"/>
                                        <p:tgtEl>
                                          <p:spTgt spid="69"/>
                                        </p:tgtEl>
                                        <p:attrNameLst>
                                          <p:attrName>r</p:attrName>
                                        </p:attrNameLst>
                                      </p:cBhvr>
                                    </p:animRot>
                                  </p:childTnLst>
                                </p:cTn>
                              </p:par>
                              <p:par>
                                <p:cTn id="195" presetID="2" presetClass="entr" presetSubtype="1" fill="hold" nodeType="withEffect">
                                  <p:stCondLst>
                                    <p:cond delay="0"/>
                                  </p:stCondLst>
                                  <p:childTnLst>
                                    <p:set>
                                      <p:cBhvr>
                                        <p:cTn id="196" dur="1" fill="hold">
                                          <p:stCondLst>
                                            <p:cond delay="0"/>
                                          </p:stCondLst>
                                        </p:cTn>
                                        <p:tgtEl>
                                          <p:spTgt spid="68"/>
                                        </p:tgtEl>
                                        <p:attrNameLst>
                                          <p:attrName>style.visibility</p:attrName>
                                        </p:attrNameLst>
                                      </p:cBhvr>
                                      <p:to>
                                        <p:strVal val="visible"/>
                                      </p:to>
                                    </p:set>
                                    <p:anim calcmode="lin" valueType="num">
                                      <p:cBhvr additive="base">
                                        <p:cTn id="197" dur="2000" fill="hold"/>
                                        <p:tgtEl>
                                          <p:spTgt spid="68"/>
                                        </p:tgtEl>
                                        <p:attrNameLst>
                                          <p:attrName>ppt_x</p:attrName>
                                        </p:attrNameLst>
                                      </p:cBhvr>
                                      <p:tavLst>
                                        <p:tav tm="0">
                                          <p:val>
                                            <p:strVal val="#ppt_x"/>
                                          </p:val>
                                        </p:tav>
                                        <p:tav tm="100000">
                                          <p:val>
                                            <p:strVal val="#ppt_x"/>
                                          </p:val>
                                        </p:tav>
                                      </p:tavLst>
                                    </p:anim>
                                    <p:anim calcmode="lin" valueType="num">
                                      <p:cBhvr additive="base">
                                        <p:cTn id="198" dur="2000" fill="hold"/>
                                        <p:tgtEl>
                                          <p:spTgt spid="68"/>
                                        </p:tgtEl>
                                        <p:attrNameLst>
                                          <p:attrName>ppt_y</p:attrName>
                                        </p:attrNameLst>
                                      </p:cBhvr>
                                      <p:tavLst>
                                        <p:tav tm="0">
                                          <p:val>
                                            <p:strVal val="0-#ppt_h/2"/>
                                          </p:val>
                                        </p:tav>
                                        <p:tav tm="100000">
                                          <p:val>
                                            <p:strVal val="#ppt_y"/>
                                          </p:val>
                                        </p:tav>
                                      </p:tavLst>
                                    </p:anim>
                                  </p:childTnLst>
                                </p:cTn>
                              </p:par>
                              <p:par>
                                <p:cTn id="199" presetID="2" presetClass="exit" presetSubtype="4" fill="hold" nodeType="withEffect">
                                  <p:stCondLst>
                                    <p:cond delay="0"/>
                                  </p:stCondLst>
                                  <p:childTnLst>
                                    <p:anim calcmode="lin" valueType="num">
                                      <p:cBhvr additive="base">
                                        <p:cTn id="200" dur="3000"/>
                                        <p:tgtEl>
                                          <p:spTgt spid="68"/>
                                        </p:tgtEl>
                                        <p:attrNameLst>
                                          <p:attrName>ppt_x</p:attrName>
                                        </p:attrNameLst>
                                      </p:cBhvr>
                                      <p:tavLst>
                                        <p:tav tm="0">
                                          <p:val>
                                            <p:strVal val="ppt_x"/>
                                          </p:val>
                                        </p:tav>
                                        <p:tav tm="100000">
                                          <p:val>
                                            <p:strVal val="ppt_x"/>
                                          </p:val>
                                        </p:tav>
                                      </p:tavLst>
                                    </p:anim>
                                    <p:anim calcmode="lin" valueType="num">
                                      <p:cBhvr additive="base">
                                        <p:cTn id="201" dur="3000"/>
                                        <p:tgtEl>
                                          <p:spTgt spid="68"/>
                                        </p:tgtEl>
                                        <p:attrNameLst>
                                          <p:attrName>ppt_y</p:attrName>
                                        </p:attrNameLst>
                                      </p:cBhvr>
                                      <p:tavLst>
                                        <p:tav tm="0">
                                          <p:val>
                                            <p:strVal val="ppt_y"/>
                                          </p:val>
                                        </p:tav>
                                        <p:tav tm="100000">
                                          <p:val>
                                            <p:strVal val="1+ppt_h/2"/>
                                          </p:val>
                                        </p:tav>
                                      </p:tavLst>
                                    </p:anim>
                                    <p:set>
                                      <p:cBhvr>
                                        <p:cTn id="202" dur="1" fill="hold">
                                          <p:stCondLst>
                                            <p:cond delay="2999"/>
                                          </p:stCondLst>
                                        </p:cTn>
                                        <p:tgtEl>
                                          <p:spTgt spid="68"/>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3000" fill="hold"/>
                                        <p:tgtEl>
                                          <p:spTgt spid="68"/>
                                        </p:tgtEl>
                                        <p:attrNameLst>
                                          <p:attrName>r</p:attrName>
                                        </p:attrNameLst>
                                      </p:cBhvr>
                                    </p:animRot>
                                  </p:childTnLst>
                                </p:cTn>
                              </p:par>
                              <p:par>
                                <p:cTn id="205" presetID="2" presetClass="entr" presetSubtype="1" fill="hold" nodeType="withEffect">
                                  <p:stCondLst>
                                    <p:cond delay="0"/>
                                  </p:stCondLst>
                                  <p:childTnLst>
                                    <p:set>
                                      <p:cBhvr>
                                        <p:cTn id="206" dur="1" fill="hold">
                                          <p:stCondLst>
                                            <p:cond delay="0"/>
                                          </p:stCondLst>
                                        </p:cTn>
                                        <p:tgtEl>
                                          <p:spTgt spid="84"/>
                                        </p:tgtEl>
                                        <p:attrNameLst>
                                          <p:attrName>style.visibility</p:attrName>
                                        </p:attrNameLst>
                                      </p:cBhvr>
                                      <p:to>
                                        <p:strVal val="visible"/>
                                      </p:to>
                                    </p:set>
                                    <p:anim calcmode="lin" valueType="num">
                                      <p:cBhvr additive="base">
                                        <p:cTn id="207" dur="2000" fill="hold"/>
                                        <p:tgtEl>
                                          <p:spTgt spid="84"/>
                                        </p:tgtEl>
                                        <p:attrNameLst>
                                          <p:attrName>ppt_x</p:attrName>
                                        </p:attrNameLst>
                                      </p:cBhvr>
                                      <p:tavLst>
                                        <p:tav tm="0">
                                          <p:val>
                                            <p:strVal val="#ppt_x"/>
                                          </p:val>
                                        </p:tav>
                                        <p:tav tm="100000">
                                          <p:val>
                                            <p:strVal val="#ppt_x"/>
                                          </p:val>
                                        </p:tav>
                                      </p:tavLst>
                                    </p:anim>
                                    <p:anim calcmode="lin" valueType="num">
                                      <p:cBhvr additive="base">
                                        <p:cTn id="208" dur="2000" fill="hold"/>
                                        <p:tgtEl>
                                          <p:spTgt spid="84"/>
                                        </p:tgtEl>
                                        <p:attrNameLst>
                                          <p:attrName>ppt_y</p:attrName>
                                        </p:attrNameLst>
                                      </p:cBhvr>
                                      <p:tavLst>
                                        <p:tav tm="0">
                                          <p:val>
                                            <p:strVal val="0-#ppt_h/2"/>
                                          </p:val>
                                        </p:tav>
                                        <p:tav tm="100000">
                                          <p:val>
                                            <p:strVal val="#ppt_y"/>
                                          </p:val>
                                        </p:tav>
                                      </p:tavLst>
                                    </p:anim>
                                  </p:childTnLst>
                                </p:cTn>
                              </p:par>
                              <p:par>
                                <p:cTn id="209" presetID="2" presetClass="exit" presetSubtype="4" fill="hold" nodeType="withEffect">
                                  <p:stCondLst>
                                    <p:cond delay="0"/>
                                  </p:stCondLst>
                                  <p:childTnLst>
                                    <p:anim calcmode="lin" valueType="num">
                                      <p:cBhvr additive="base">
                                        <p:cTn id="210" dur="3000"/>
                                        <p:tgtEl>
                                          <p:spTgt spid="84"/>
                                        </p:tgtEl>
                                        <p:attrNameLst>
                                          <p:attrName>ppt_x</p:attrName>
                                        </p:attrNameLst>
                                      </p:cBhvr>
                                      <p:tavLst>
                                        <p:tav tm="0">
                                          <p:val>
                                            <p:strVal val="ppt_x"/>
                                          </p:val>
                                        </p:tav>
                                        <p:tav tm="100000">
                                          <p:val>
                                            <p:strVal val="ppt_x"/>
                                          </p:val>
                                        </p:tav>
                                      </p:tavLst>
                                    </p:anim>
                                    <p:anim calcmode="lin" valueType="num">
                                      <p:cBhvr additive="base">
                                        <p:cTn id="211" dur="3000"/>
                                        <p:tgtEl>
                                          <p:spTgt spid="84"/>
                                        </p:tgtEl>
                                        <p:attrNameLst>
                                          <p:attrName>ppt_y</p:attrName>
                                        </p:attrNameLst>
                                      </p:cBhvr>
                                      <p:tavLst>
                                        <p:tav tm="0">
                                          <p:val>
                                            <p:strVal val="ppt_y"/>
                                          </p:val>
                                        </p:tav>
                                        <p:tav tm="100000">
                                          <p:val>
                                            <p:strVal val="1+ppt_h/2"/>
                                          </p:val>
                                        </p:tav>
                                      </p:tavLst>
                                    </p:anim>
                                    <p:set>
                                      <p:cBhvr>
                                        <p:cTn id="212" dur="1" fill="hold">
                                          <p:stCondLst>
                                            <p:cond delay="2999"/>
                                          </p:stCondLst>
                                        </p:cTn>
                                        <p:tgtEl>
                                          <p:spTgt spid="84"/>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3000" fill="hold"/>
                                        <p:tgtEl>
                                          <p:spTgt spid="84"/>
                                        </p:tgtEl>
                                        <p:attrNameLst>
                                          <p:attrName>r</p:attrName>
                                        </p:attrNameLst>
                                      </p:cBhvr>
                                    </p:animRot>
                                  </p:childTnLst>
                                </p:cTn>
                              </p:par>
                              <p:par>
                                <p:cTn id="215" presetID="2" presetClass="entr" presetSubtype="1" fill="hold" nodeType="withEffect">
                                  <p:stCondLst>
                                    <p:cond delay="0"/>
                                  </p:stCondLst>
                                  <p:childTnLst>
                                    <p:set>
                                      <p:cBhvr>
                                        <p:cTn id="216" dur="1" fill="hold">
                                          <p:stCondLst>
                                            <p:cond delay="0"/>
                                          </p:stCondLst>
                                        </p:cTn>
                                        <p:tgtEl>
                                          <p:spTgt spid="87"/>
                                        </p:tgtEl>
                                        <p:attrNameLst>
                                          <p:attrName>style.visibility</p:attrName>
                                        </p:attrNameLst>
                                      </p:cBhvr>
                                      <p:to>
                                        <p:strVal val="visible"/>
                                      </p:to>
                                    </p:set>
                                    <p:anim calcmode="lin" valueType="num">
                                      <p:cBhvr additive="base">
                                        <p:cTn id="217" dur="2000" fill="hold"/>
                                        <p:tgtEl>
                                          <p:spTgt spid="87"/>
                                        </p:tgtEl>
                                        <p:attrNameLst>
                                          <p:attrName>ppt_x</p:attrName>
                                        </p:attrNameLst>
                                      </p:cBhvr>
                                      <p:tavLst>
                                        <p:tav tm="0">
                                          <p:val>
                                            <p:strVal val="#ppt_x"/>
                                          </p:val>
                                        </p:tav>
                                        <p:tav tm="100000">
                                          <p:val>
                                            <p:strVal val="#ppt_x"/>
                                          </p:val>
                                        </p:tav>
                                      </p:tavLst>
                                    </p:anim>
                                    <p:anim calcmode="lin" valueType="num">
                                      <p:cBhvr additive="base">
                                        <p:cTn id="218" dur="2000" fill="hold"/>
                                        <p:tgtEl>
                                          <p:spTgt spid="87"/>
                                        </p:tgtEl>
                                        <p:attrNameLst>
                                          <p:attrName>ppt_y</p:attrName>
                                        </p:attrNameLst>
                                      </p:cBhvr>
                                      <p:tavLst>
                                        <p:tav tm="0">
                                          <p:val>
                                            <p:strVal val="0-#ppt_h/2"/>
                                          </p:val>
                                        </p:tav>
                                        <p:tav tm="100000">
                                          <p:val>
                                            <p:strVal val="#ppt_y"/>
                                          </p:val>
                                        </p:tav>
                                      </p:tavLst>
                                    </p:anim>
                                  </p:childTnLst>
                                </p:cTn>
                              </p:par>
                              <p:par>
                                <p:cTn id="219" presetID="2" presetClass="exit" presetSubtype="4" fill="hold" nodeType="withEffect">
                                  <p:stCondLst>
                                    <p:cond delay="0"/>
                                  </p:stCondLst>
                                  <p:childTnLst>
                                    <p:anim calcmode="lin" valueType="num">
                                      <p:cBhvr additive="base">
                                        <p:cTn id="220" dur="3000"/>
                                        <p:tgtEl>
                                          <p:spTgt spid="87"/>
                                        </p:tgtEl>
                                        <p:attrNameLst>
                                          <p:attrName>ppt_x</p:attrName>
                                        </p:attrNameLst>
                                      </p:cBhvr>
                                      <p:tavLst>
                                        <p:tav tm="0">
                                          <p:val>
                                            <p:strVal val="ppt_x"/>
                                          </p:val>
                                        </p:tav>
                                        <p:tav tm="100000">
                                          <p:val>
                                            <p:strVal val="ppt_x"/>
                                          </p:val>
                                        </p:tav>
                                      </p:tavLst>
                                    </p:anim>
                                    <p:anim calcmode="lin" valueType="num">
                                      <p:cBhvr additive="base">
                                        <p:cTn id="221" dur="3000"/>
                                        <p:tgtEl>
                                          <p:spTgt spid="87"/>
                                        </p:tgtEl>
                                        <p:attrNameLst>
                                          <p:attrName>ppt_y</p:attrName>
                                        </p:attrNameLst>
                                      </p:cBhvr>
                                      <p:tavLst>
                                        <p:tav tm="0">
                                          <p:val>
                                            <p:strVal val="ppt_y"/>
                                          </p:val>
                                        </p:tav>
                                        <p:tav tm="100000">
                                          <p:val>
                                            <p:strVal val="1+ppt_h/2"/>
                                          </p:val>
                                        </p:tav>
                                      </p:tavLst>
                                    </p:anim>
                                    <p:set>
                                      <p:cBhvr>
                                        <p:cTn id="222" dur="1" fill="hold">
                                          <p:stCondLst>
                                            <p:cond delay="2999"/>
                                          </p:stCondLst>
                                        </p:cTn>
                                        <p:tgtEl>
                                          <p:spTgt spid="87"/>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3000" fill="hold"/>
                                        <p:tgtEl>
                                          <p:spTgt spid="87"/>
                                        </p:tgtEl>
                                        <p:attrNameLst>
                                          <p:attrName>r</p:attrName>
                                        </p:attrNameLst>
                                      </p:cBhvr>
                                    </p:animRot>
                                  </p:childTnLst>
                                </p:cTn>
                              </p:par>
                              <p:par>
                                <p:cTn id="225" presetID="2" presetClass="entr" presetSubtype="1" fill="hold"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2000" fill="hold"/>
                                        <p:tgtEl>
                                          <p:spTgt spid="90"/>
                                        </p:tgtEl>
                                        <p:attrNameLst>
                                          <p:attrName>ppt_x</p:attrName>
                                        </p:attrNameLst>
                                      </p:cBhvr>
                                      <p:tavLst>
                                        <p:tav tm="0">
                                          <p:val>
                                            <p:strVal val="#ppt_x"/>
                                          </p:val>
                                        </p:tav>
                                        <p:tav tm="100000">
                                          <p:val>
                                            <p:strVal val="#ppt_x"/>
                                          </p:val>
                                        </p:tav>
                                      </p:tavLst>
                                    </p:anim>
                                    <p:anim calcmode="lin" valueType="num">
                                      <p:cBhvr additive="base">
                                        <p:cTn id="228" dur="2000" fill="hold"/>
                                        <p:tgtEl>
                                          <p:spTgt spid="90"/>
                                        </p:tgtEl>
                                        <p:attrNameLst>
                                          <p:attrName>ppt_y</p:attrName>
                                        </p:attrNameLst>
                                      </p:cBhvr>
                                      <p:tavLst>
                                        <p:tav tm="0">
                                          <p:val>
                                            <p:strVal val="0-#ppt_h/2"/>
                                          </p:val>
                                        </p:tav>
                                        <p:tav tm="100000">
                                          <p:val>
                                            <p:strVal val="#ppt_y"/>
                                          </p:val>
                                        </p:tav>
                                      </p:tavLst>
                                    </p:anim>
                                  </p:childTnLst>
                                </p:cTn>
                              </p:par>
                              <p:par>
                                <p:cTn id="229" presetID="2" presetClass="exit" presetSubtype="4" fill="hold" nodeType="withEffect">
                                  <p:stCondLst>
                                    <p:cond delay="0"/>
                                  </p:stCondLst>
                                  <p:childTnLst>
                                    <p:anim calcmode="lin" valueType="num">
                                      <p:cBhvr additive="base">
                                        <p:cTn id="230" dur="3000"/>
                                        <p:tgtEl>
                                          <p:spTgt spid="90"/>
                                        </p:tgtEl>
                                        <p:attrNameLst>
                                          <p:attrName>ppt_x</p:attrName>
                                        </p:attrNameLst>
                                      </p:cBhvr>
                                      <p:tavLst>
                                        <p:tav tm="0">
                                          <p:val>
                                            <p:strVal val="ppt_x"/>
                                          </p:val>
                                        </p:tav>
                                        <p:tav tm="100000">
                                          <p:val>
                                            <p:strVal val="ppt_x"/>
                                          </p:val>
                                        </p:tav>
                                      </p:tavLst>
                                    </p:anim>
                                    <p:anim calcmode="lin" valueType="num">
                                      <p:cBhvr additive="base">
                                        <p:cTn id="231" dur="3000"/>
                                        <p:tgtEl>
                                          <p:spTgt spid="90"/>
                                        </p:tgtEl>
                                        <p:attrNameLst>
                                          <p:attrName>ppt_y</p:attrName>
                                        </p:attrNameLst>
                                      </p:cBhvr>
                                      <p:tavLst>
                                        <p:tav tm="0">
                                          <p:val>
                                            <p:strVal val="ppt_y"/>
                                          </p:val>
                                        </p:tav>
                                        <p:tav tm="100000">
                                          <p:val>
                                            <p:strVal val="1+ppt_h/2"/>
                                          </p:val>
                                        </p:tav>
                                      </p:tavLst>
                                    </p:anim>
                                    <p:set>
                                      <p:cBhvr>
                                        <p:cTn id="232" dur="1" fill="hold">
                                          <p:stCondLst>
                                            <p:cond delay="2999"/>
                                          </p:stCondLst>
                                        </p:cTn>
                                        <p:tgtEl>
                                          <p:spTgt spid="90"/>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3000" fill="hold"/>
                                        <p:tgtEl>
                                          <p:spTgt spid="90"/>
                                        </p:tgtEl>
                                        <p:attrNameLst>
                                          <p:attrName>r</p:attrName>
                                        </p:attrNameLst>
                                      </p:cBhvr>
                                    </p:animRot>
                                  </p:childTnLst>
                                </p:cTn>
                              </p:par>
                              <p:par>
                                <p:cTn id="235" presetID="2" presetClass="entr" presetSubtype="1" fill="hold" nodeType="withEffect">
                                  <p:stCondLst>
                                    <p:cond delay="0"/>
                                  </p:stCondLst>
                                  <p:childTnLst>
                                    <p:set>
                                      <p:cBhvr>
                                        <p:cTn id="236" dur="1" fill="hold">
                                          <p:stCondLst>
                                            <p:cond delay="0"/>
                                          </p:stCondLst>
                                        </p:cTn>
                                        <p:tgtEl>
                                          <p:spTgt spid="93"/>
                                        </p:tgtEl>
                                        <p:attrNameLst>
                                          <p:attrName>style.visibility</p:attrName>
                                        </p:attrNameLst>
                                      </p:cBhvr>
                                      <p:to>
                                        <p:strVal val="visible"/>
                                      </p:to>
                                    </p:set>
                                    <p:anim calcmode="lin" valueType="num">
                                      <p:cBhvr additive="base">
                                        <p:cTn id="237" dur="2000" fill="hold"/>
                                        <p:tgtEl>
                                          <p:spTgt spid="93"/>
                                        </p:tgtEl>
                                        <p:attrNameLst>
                                          <p:attrName>ppt_x</p:attrName>
                                        </p:attrNameLst>
                                      </p:cBhvr>
                                      <p:tavLst>
                                        <p:tav tm="0">
                                          <p:val>
                                            <p:strVal val="#ppt_x"/>
                                          </p:val>
                                        </p:tav>
                                        <p:tav tm="100000">
                                          <p:val>
                                            <p:strVal val="#ppt_x"/>
                                          </p:val>
                                        </p:tav>
                                      </p:tavLst>
                                    </p:anim>
                                    <p:anim calcmode="lin" valueType="num">
                                      <p:cBhvr additive="base">
                                        <p:cTn id="238" dur="2000" fill="hold"/>
                                        <p:tgtEl>
                                          <p:spTgt spid="93"/>
                                        </p:tgtEl>
                                        <p:attrNameLst>
                                          <p:attrName>ppt_y</p:attrName>
                                        </p:attrNameLst>
                                      </p:cBhvr>
                                      <p:tavLst>
                                        <p:tav tm="0">
                                          <p:val>
                                            <p:strVal val="0-#ppt_h/2"/>
                                          </p:val>
                                        </p:tav>
                                        <p:tav tm="100000">
                                          <p:val>
                                            <p:strVal val="#ppt_y"/>
                                          </p:val>
                                        </p:tav>
                                      </p:tavLst>
                                    </p:anim>
                                  </p:childTnLst>
                                </p:cTn>
                              </p:par>
                              <p:par>
                                <p:cTn id="239" presetID="2" presetClass="exit" presetSubtype="4" fill="hold" nodeType="withEffect">
                                  <p:stCondLst>
                                    <p:cond delay="0"/>
                                  </p:stCondLst>
                                  <p:childTnLst>
                                    <p:anim calcmode="lin" valueType="num">
                                      <p:cBhvr additive="base">
                                        <p:cTn id="240" dur="3000"/>
                                        <p:tgtEl>
                                          <p:spTgt spid="93"/>
                                        </p:tgtEl>
                                        <p:attrNameLst>
                                          <p:attrName>ppt_x</p:attrName>
                                        </p:attrNameLst>
                                      </p:cBhvr>
                                      <p:tavLst>
                                        <p:tav tm="0">
                                          <p:val>
                                            <p:strVal val="ppt_x"/>
                                          </p:val>
                                        </p:tav>
                                        <p:tav tm="100000">
                                          <p:val>
                                            <p:strVal val="ppt_x"/>
                                          </p:val>
                                        </p:tav>
                                      </p:tavLst>
                                    </p:anim>
                                    <p:anim calcmode="lin" valueType="num">
                                      <p:cBhvr additive="base">
                                        <p:cTn id="241" dur="3000"/>
                                        <p:tgtEl>
                                          <p:spTgt spid="93"/>
                                        </p:tgtEl>
                                        <p:attrNameLst>
                                          <p:attrName>ppt_y</p:attrName>
                                        </p:attrNameLst>
                                      </p:cBhvr>
                                      <p:tavLst>
                                        <p:tav tm="0">
                                          <p:val>
                                            <p:strVal val="ppt_y"/>
                                          </p:val>
                                        </p:tav>
                                        <p:tav tm="100000">
                                          <p:val>
                                            <p:strVal val="1+ppt_h/2"/>
                                          </p:val>
                                        </p:tav>
                                      </p:tavLst>
                                    </p:anim>
                                    <p:set>
                                      <p:cBhvr>
                                        <p:cTn id="242" dur="1" fill="hold">
                                          <p:stCondLst>
                                            <p:cond delay="2999"/>
                                          </p:stCondLst>
                                        </p:cTn>
                                        <p:tgtEl>
                                          <p:spTgt spid="93"/>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3000" fill="hold"/>
                                        <p:tgtEl>
                                          <p:spTgt spid="93"/>
                                        </p:tgtEl>
                                        <p:attrNameLst>
                                          <p:attrName>r</p:attrName>
                                        </p:attrNameLst>
                                      </p:cBhvr>
                                    </p:animRot>
                                  </p:childTnLst>
                                </p:cTn>
                              </p:par>
                              <p:par>
                                <p:cTn id="245" presetID="2" presetClass="entr" presetSubtype="1" fill="hold" nodeType="withEffect">
                                  <p:stCondLst>
                                    <p:cond delay="0"/>
                                  </p:stCondLst>
                                  <p:childTnLst>
                                    <p:set>
                                      <p:cBhvr>
                                        <p:cTn id="246" dur="1" fill="hold">
                                          <p:stCondLst>
                                            <p:cond delay="0"/>
                                          </p:stCondLst>
                                        </p:cTn>
                                        <p:tgtEl>
                                          <p:spTgt spid="104"/>
                                        </p:tgtEl>
                                        <p:attrNameLst>
                                          <p:attrName>style.visibility</p:attrName>
                                        </p:attrNameLst>
                                      </p:cBhvr>
                                      <p:to>
                                        <p:strVal val="visible"/>
                                      </p:to>
                                    </p:set>
                                    <p:anim calcmode="lin" valueType="num">
                                      <p:cBhvr additive="base">
                                        <p:cTn id="247" dur="2000" fill="hold"/>
                                        <p:tgtEl>
                                          <p:spTgt spid="104"/>
                                        </p:tgtEl>
                                        <p:attrNameLst>
                                          <p:attrName>ppt_x</p:attrName>
                                        </p:attrNameLst>
                                      </p:cBhvr>
                                      <p:tavLst>
                                        <p:tav tm="0">
                                          <p:val>
                                            <p:strVal val="#ppt_x"/>
                                          </p:val>
                                        </p:tav>
                                        <p:tav tm="100000">
                                          <p:val>
                                            <p:strVal val="#ppt_x"/>
                                          </p:val>
                                        </p:tav>
                                      </p:tavLst>
                                    </p:anim>
                                    <p:anim calcmode="lin" valueType="num">
                                      <p:cBhvr additive="base">
                                        <p:cTn id="248" dur="2000" fill="hold"/>
                                        <p:tgtEl>
                                          <p:spTgt spid="104"/>
                                        </p:tgtEl>
                                        <p:attrNameLst>
                                          <p:attrName>ppt_y</p:attrName>
                                        </p:attrNameLst>
                                      </p:cBhvr>
                                      <p:tavLst>
                                        <p:tav tm="0">
                                          <p:val>
                                            <p:strVal val="0-#ppt_h/2"/>
                                          </p:val>
                                        </p:tav>
                                        <p:tav tm="100000">
                                          <p:val>
                                            <p:strVal val="#ppt_y"/>
                                          </p:val>
                                        </p:tav>
                                      </p:tavLst>
                                    </p:anim>
                                  </p:childTnLst>
                                </p:cTn>
                              </p:par>
                              <p:par>
                                <p:cTn id="249" presetID="2" presetClass="exit" presetSubtype="4" fill="hold" nodeType="withEffect">
                                  <p:stCondLst>
                                    <p:cond delay="0"/>
                                  </p:stCondLst>
                                  <p:childTnLst>
                                    <p:anim calcmode="lin" valueType="num">
                                      <p:cBhvr additive="base">
                                        <p:cTn id="250" dur="3000"/>
                                        <p:tgtEl>
                                          <p:spTgt spid="104"/>
                                        </p:tgtEl>
                                        <p:attrNameLst>
                                          <p:attrName>ppt_x</p:attrName>
                                        </p:attrNameLst>
                                      </p:cBhvr>
                                      <p:tavLst>
                                        <p:tav tm="0">
                                          <p:val>
                                            <p:strVal val="ppt_x"/>
                                          </p:val>
                                        </p:tav>
                                        <p:tav tm="100000">
                                          <p:val>
                                            <p:strVal val="ppt_x"/>
                                          </p:val>
                                        </p:tav>
                                      </p:tavLst>
                                    </p:anim>
                                    <p:anim calcmode="lin" valueType="num">
                                      <p:cBhvr additive="base">
                                        <p:cTn id="251" dur="3000"/>
                                        <p:tgtEl>
                                          <p:spTgt spid="104"/>
                                        </p:tgtEl>
                                        <p:attrNameLst>
                                          <p:attrName>ppt_y</p:attrName>
                                        </p:attrNameLst>
                                      </p:cBhvr>
                                      <p:tavLst>
                                        <p:tav tm="0">
                                          <p:val>
                                            <p:strVal val="ppt_y"/>
                                          </p:val>
                                        </p:tav>
                                        <p:tav tm="100000">
                                          <p:val>
                                            <p:strVal val="1+ppt_h/2"/>
                                          </p:val>
                                        </p:tav>
                                      </p:tavLst>
                                    </p:anim>
                                    <p:set>
                                      <p:cBhvr>
                                        <p:cTn id="252" dur="1" fill="hold">
                                          <p:stCondLst>
                                            <p:cond delay="2999"/>
                                          </p:stCondLst>
                                        </p:cTn>
                                        <p:tgtEl>
                                          <p:spTgt spid="104"/>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3000" fill="hold"/>
                                        <p:tgtEl>
                                          <p:spTgt spid="104"/>
                                        </p:tgtEl>
                                        <p:attrNameLst>
                                          <p:attrName>r</p:attrName>
                                        </p:attrNameLst>
                                      </p:cBhvr>
                                    </p:animRot>
                                  </p:childTnLst>
                                </p:cTn>
                              </p:par>
                              <p:par>
                                <p:cTn id="255" presetID="2" presetClass="entr" presetSubtype="1" fill="hold" nodeType="withEffect">
                                  <p:stCondLst>
                                    <p:cond delay="0"/>
                                  </p:stCondLst>
                                  <p:childTnLst>
                                    <p:set>
                                      <p:cBhvr>
                                        <p:cTn id="256" dur="1" fill="hold">
                                          <p:stCondLst>
                                            <p:cond delay="0"/>
                                          </p:stCondLst>
                                        </p:cTn>
                                        <p:tgtEl>
                                          <p:spTgt spid="96"/>
                                        </p:tgtEl>
                                        <p:attrNameLst>
                                          <p:attrName>style.visibility</p:attrName>
                                        </p:attrNameLst>
                                      </p:cBhvr>
                                      <p:to>
                                        <p:strVal val="visible"/>
                                      </p:to>
                                    </p:set>
                                    <p:anim calcmode="lin" valueType="num">
                                      <p:cBhvr additive="base">
                                        <p:cTn id="257" dur="2000" fill="hold"/>
                                        <p:tgtEl>
                                          <p:spTgt spid="96"/>
                                        </p:tgtEl>
                                        <p:attrNameLst>
                                          <p:attrName>ppt_x</p:attrName>
                                        </p:attrNameLst>
                                      </p:cBhvr>
                                      <p:tavLst>
                                        <p:tav tm="0">
                                          <p:val>
                                            <p:strVal val="#ppt_x"/>
                                          </p:val>
                                        </p:tav>
                                        <p:tav tm="100000">
                                          <p:val>
                                            <p:strVal val="#ppt_x"/>
                                          </p:val>
                                        </p:tav>
                                      </p:tavLst>
                                    </p:anim>
                                    <p:anim calcmode="lin" valueType="num">
                                      <p:cBhvr additive="base">
                                        <p:cTn id="258" dur="2000" fill="hold"/>
                                        <p:tgtEl>
                                          <p:spTgt spid="96"/>
                                        </p:tgtEl>
                                        <p:attrNameLst>
                                          <p:attrName>ppt_y</p:attrName>
                                        </p:attrNameLst>
                                      </p:cBhvr>
                                      <p:tavLst>
                                        <p:tav tm="0">
                                          <p:val>
                                            <p:strVal val="0-#ppt_h/2"/>
                                          </p:val>
                                        </p:tav>
                                        <p:tav tm="100000">
                                          <p:val>
                                            <p:strVal val="#ppt_y"/>
                                          </p:val>
                                        </p:tav>
                                      </p:tavLst>
                                    </p:anim>
                                  </p:childTnLst>
                                </p:cTn>
                              </p:par>
                              <p:par>
                                <p:cTn id="259" presetID="2" presetClass="exit" presetSubtype="4" fill="hold" nodeType="withEffect">
                                  <p:stCondLst>
                                    <p:cond delay="0"/>
                                  </p:stCondLst>
                                  <p:childTnLst>
                                    <p:anim calcmode="lin" valueType="num">
                                      <p:cBhvr additive="base">
                                        <p:cTn id="260" dur="3000"/>
                                        <p:tgtEl>
                                          <p:spTgt spid="96"/>
                                        </p:tgtEl>
                                        <p:attrNameLst>
                                          <p:attrName>ppt_x</p:attrName>
                                        </p:attrNameLst>
                                      </p:cBhvr>
                                      <p:tavLst>
                                        <p:tav tm="0">
                                          <p:val>
                                            <p:strVal val="ppt_x"/>
                                          </p:val>
                                        </p:tav>
                                        <p:tav tm="100000">
                                          <p:val>
                                            <p:strVal val="ppt_x"/>
                                          </p:val>
                                        </p:tav>
                                      </p:tavLst>
                                    </p:anim>
                                    <p:anim calcmode="lin" valueType="num">
                                      <p:cBhvr additive="base">
                                        <p:cTn id="261" dur="3000"/>
                                        <p:tgtEl>
                                          <p:spTgt spid="96"/>
                                        </p:tgtEl>
                                        <p:attrNameLst>
                                          <p:attrName>ppt_y</p:attrName>
                                        </p:attrNameLst>
                                      </p:cBhvr>
                                      <p:tavLst>
                                        <p:tav tm="0">
                                          <p:val>
                                            <p:strVal val="ppt_y"/>
                                          </p:val>
                                        </p:tav>
                                        <p:tav tm="100000">
                                          <p:val>
                                            <p:strVal val="1+ppt_h/2"/>
                                          </p:val>
                                        </p:tav>
                                      </p:tavLst>
                                    </p:anim>
                                    <p:set>
                                      <p:cBhvr>
                                        <p:cTn id="262" dur="1" fill="hold">
                                          <p:stCondLst>
                                            <p:cond delay="2999"/>
                                          </p:stCondLst>
                                        </p:cTn>
                                        <p:tgtEl>
                                          <p:spTgt spid="96"/>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3000" fill="hold"/>
                                        <p:tgtEl>
                                          <p:spTgt spid="96"/>
                                        </p:tgtEl>
                                        <p:attrNameLst>
                                          <p:attrName>r</p:attrName>
                                        </p:attrNameLst>
                                      </p:cBhvr>
                                    </p:animRot>
                                  </p:childTnLst>
                                </p:cTn>
                              </p:par>
                              <p:par>
                                <p:cTn id="265" presetID="2" presetClass="entr" presetSubtype="1" fill="hold" nodeType="withEffect">
                                  <p:stCondLst>
                                    <p:cond delay="0"/>
                                  </p:stCondLst>
                                  <p:childTnLst>
                                    <p:set>
                                      <p:cBhvr>
                                        <p:cTn id="266" dur="1" fill="hold">
                                          <p:stCondLst>
                                            <p:cond delay="0"/>
                                          </p:stCondLst>
                                        </p:cTn>
                                        <p:tgtEl>
                                          <p:spTgt spid="103"/>
                                        </p:tgtEl>
                                        <p:attrNameLst>
                                          <p:attrName>style.visibility</p:attrName>
                                        </p:attrNameLst>
                                      </p:cBhvr>
                                      <p:to>
                                        <p:strVal val="visible"/>
                                      </p:to>
                                    </p:set>
                                    <p:anim calcmode="lin" valueType="num">
                                      <p:cBhvr additive="base">
                                        <p:cTn id="267" dur="2000" fill="hold"/>
                                        <p:tgtEl>
                                          <p:spTgt spid="103"/>
                                        </p:tgtEl>
                                        <p:attrNameLst>
                                          <p:attrName>ppt_x</p:attrName>
                                        </p:attrNameLst>
                                      </p:cBhvr>
                                      <p:tavLst>
                                        <p:tav tm="0">
                                          <p:val>
                                            <p:strVal val="#ppt_x"/>
                                          </p:val>
                                        </p:tav>
                                        <p:tav tm="100000">
                                          <p:val>
                                            <p:strVal val="#ppt_x"/>
                                          </p:val>
                                        </p:tav>
                                      </p:tavLst>
                                    </p:anim>
                                    <p:anim calcmode="lin" valueType="num">
                                      <p:cBhvr additive="base">
                                        <p:cTn id="268" dur="2000" fill="hold"/>
                                        <p:tgtEl>
                                          <p:spTgt spid="103"/>
                                        </p:tgtEl>
                                        <p:attrNameLst>
                                          <p:attrName>ppt_y</p:attrName>
                                        </p:attrNameLst>
                                      </p:cBhvr>
                                      <p:tavLst>
                                        <p:tav tm="0">
                                          <p:val>
                                            <p:strVal val="0-#ppt_h/2"/>
                                          </p:val>
                                        </p:tav>
                                        <p:tav tm="100000">
                                          <p:val>
                                            <p:strVal val="#ppt_y"/>
                                          </p:val>
                                        </p:tav>
                                      </p:tavLst>
                                    </p:anim>
                                  </p:childTnLst>
                                </p:cTn>
                              </p:par>
                              <p:par>
                                <p:cTn id="269" presetID="2" presetClass="exit" presetSubtype="4" fill="hold" nodeType="withEffect">
                                  <p:stCondLst>
                                    <p:cond delay="0"/>
                                  </p:stCondLst>
                                  <p:childTnLst>
                                    <p:anim calcmode="lin" valueType="num">
                                      <p:cBhvr additive="base">
                                        <p:cTn id="270" dur="3000"/>
                                        <p:tgtEl>
                                          <p:spTgt spid="103"/>
                                        </p:tgtEl>
                                        <p:attrNameLst>
                                          <p:attrName>ppt_x</p:attrName>
                                        </p:attrNameLst>
                                      </p:cBhvr>
                                      <p:tavLst>
                                        <p:tav tm="0">
                                          <p:val>
                                            <p:strVal val="ppt_x"/>
                                          </p:val>
                                        </p:tav>
                                        <p:tav tm="100000">
                                          <p:val>
                                            <p:strVal val="ppt_x"/>
                                          </p:val>
                                        </p:tav>
                                      </p:tavLst>
                                    </p:anim>
                                    <p:anim calcmode="lin" valueType="num">
                                      <p:cBhvr additive="base">
                                        <p:cTn id="271" dur="3000"/>
                                        <p:tgtEl>
                                          <p:spTgt spid="103"/>
                                        </p:tgtEl>
                                        <p:attrNameLst>
                                          <p:attrName>ppt_y</p:attrName>
                                        </p:attrNameLst>
                                      </p:cBhvr>
                                      <p:tavLst>
                                        <p:tav tm="0">
                                          <p:val>
                                            <p:strVal val="ppt_y"/>
                                          </p:val>
                                        </p:tav>
                                        <p:tav tm="100000">
                                          <p:val>
                                            <p:strVal val="1+ppt_h/2"/>
                                          </p:val>
                                        </p:tav>
                                      </p:tavLst>
                                    </p:anim>
                                    <p:set>
                                      <p:cBhvr>
                                        <p:cTn id="272" dur="1" fill="hold">
                                          <p:stCondLst>
                                            <p:cond delay="2999"/>
                                          </p:stCondLst>
                                        </p:cTn>
                                        <p:tgtEl>
                                          <p:spTgt spid="103"/>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3000" fill="hold"/>
                                        <p:tgtEl>
                                          <p:spTgt spid="103"/>
                                        </p:tgtEl>
                                        <p:attrNameLst>
                                          <p:attrName>r</p:attrName>
                                        </p:attrNameLst>
                                      </p:cBhvr>
                                    </p:animRot>
                                  </p:childTnLst>
                                </p:cTn>
                              </p:par>
                              <p:par>
                                <p:cTn id="275" presetID="2" presetClass="entr" presetSubtype="1" fill="hold" nodeType="withEffect">
                                  <p:stCondLst>
                                    <p:cond delay="0"/>
                                  </p:stCondLst>
                                  <p:childTnLst>
                                    <p:set>
                                      <p:cBhvr>
                                        <p:cTn id="276" dur="1" fill="hold">
                                          <p:stCondLst>
                                            <p:cond delay="0"/>
                                          </p:stCondLst>
                                        </p:cTn>
                                        <p:tgtEl>
                                          <p:spTgt spid="102"/>
                                        </p:tgtEl>
                                        <p:attrNameLst>
                                          <p:attrName>style.visibility</p:attrName>
                                        </p:attrNameLst>
                                      </p:cBhvr>
                                      <p:to>
                                        <p:strVal val="visible"/>
                                      </p:to>
                                    </p:set>
                                    <p:anim calcmode="lin" valueType="num">
                                      <p:cBhvr additive="base">
                                        <p:cTn id="277" dur="2000" fill="hold"/>
                                        <p:tgtEl>
                                          <p:spTgt spid="102"/>
                                        </p:tgtEl>
                                        <p:attrNameLst>
                                          <p:attrName>ppt_x</p:attrName>
                                        </p:attrNameLst>
                                      </p:cBhvr>
                                      <p:tavLst>
                                        <p:tav tm="0">
                                          <p:val>
                                            <p:strVal val="#ppt_x"/>
                                          </p:val>
                                        </p:tav>
                                        <p:tav tm="100000">
                                          <p:val>
                                            <p:strVal val="#ppt_x"/>
                                          </p:val>
                                        </p:tav>
                                      </p:tavLst>
                                    </p:anim>
                                    <p:anim calcmode="lin" valueType="num">
                                      <p:cBhvr additive="base">
                                        <p:cTn id="278" dur="2000" fill="hold"/>
                                        <p:tgtEl>
                                          <p:spTgt spid="102"/>
                                        </p:tgtEl>
                                        <p:attrNameLst>
                                          <p:attrName>ppt_y</p:attrName>
                                        </p:attrNameLst>
                                      </p:cBhvr>
                                      <p:tavLst>
                                        <p:tav tm="0">
                                          <p:val>
                                            <p:strVal val="0-#ppt_h/2"/>
                                          </p:val>
                                        </p:tav>
                                        <p:tav tm="100000">
                                          <p:val>
                                            <p:strVal val="#ppt_y"/>
                                          </p:val>
                                        </p:tav>
                                      </p:tavLst>
                                    </p:anim>
                                  </p:childTnLst>
                                </p:cTn>
                              </p:par>
                              <p:par>
                                <p:cTn id="279" presetID="2" presetClass="exit" presetSubtype="4" fill="hold" nodeType="withEffect">
                                  <p:stCondLst>
                                    <p:cond delay="0"/>
                                  </p:stCondLst>
                                  <p:childTnLst>
                                    <p:anim calcmode="lin" valueType="num">
                                      <p:cBhvr additive="base">
                                        <p:cTn id="280" dur="3000"/>
                                        <p:tgtEl>
                                          <p:spTgt spid="102"/>
                                        </p:tgtEl>
                                        <p:attrNameLst>
                                          <p:attrName>ppt_x</p:attrName>
                                        </p:attrNameLst>
                                      </p:cBhvr>
                                      <p:tavLst>
                                        <p:tav tm="0">
                                          <p:val>
                                            <p:strVal val="ppt_x"/>
                                          </p:val>
                                        </p:tav>
                                        <p:tav tm="100000">
                                          <p:val>
                                            <p:strVal val="ppt_x"/>
                                          </p:val>
                                        </p:tav>
                                      </p:tavLst>
                                    </p:anim>
                                    <p:anim calcmode="lin" valueType="num">
                                      <p:cBhvr additive="base">
                                        <p:cTn id="281" dur="3000"/>
                                        <p:tgtEl>
                                          <p:spTgt spid="102"/>
                                        </p:tgtEl>
                                        <p:attrNameLst>
                                          <p:attrName>ppt_y</p:attrName>
                                        </p:attrNameLst>
                                      </p:cBhvr>
                                      <p:tavLst>
                                        <p:tav tm="0">
                                          <p:val>
                                            <p:strVal val="ppt_y"/>
                                          </p:val>
                                        </p:tav>
                                        <p:tav tm="100000">
                                          <p:val>
                                            <p:strVal val="1+ppt_h/2"/>
                                          </p:val>
                                        </p:tav>
                                      </p:tavLst>
                                    </p:anim>
                                    <p:set>
                                      <p:cBhvr>
                                        <p:cTn id="282" dur="1" fill="hold">
                                          <p:stCondLst>
                                            <p:cond delay="2999"/>
                                          </p:stCondLst>
                                        </p:cTn>
                                        <p:tgtEl>
                                          <p:spTgt spid="102"/>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3000" fill="hold"/>
                                        <p:tgtEl>
                                          <p:spTgt spid="102"/>
                                        </p:tgtEl>
                                        <p:attrNameLst>
                                          <p:attrName>r</p:attrName>
                                        </p:attrNameLst>
                                      </p:cBhvr>
                                    </p:animRot>
                                  </p:childTnLst>
                                </p:cTn>
                              </p:par>
                              <p:par>
                                <p:cTn id="285" presetID="2" presetClass="entr" presetSubtype="1" fill="hold" nodeType="withEffect">
                                  <p:stCondLst>
                                    <p:cond delay="0"/>
                                  </p:stCondLst>
                                  <p:childTnLst>
                                    <p:set>
                                      <p:cBhvr>
                                        <p:cTn id="286" dur="1" fill="hold">
                                          <p:stCondLst>
                                            <p:cond delay="0"/>
                                          </p:stCondLst>
                                        </p:cTn>
                                        <p:tgtEl>
                                          <p:spTgt spid="101"/>
                                        </p:tgtEl>
                                        <p:attrNameLst>
                                          <p:attrName>style.visibility</p:attrName>
                                        </p:attrNameLst>
                                      </p:cBhvr>
                                      <p:to>
                                        <p:strVal val="visible"/>
                                      </p:to>
                                    </p:set>
                                    <p:anim calcmode="lin" valueType="num">
                                      <p:cBhvr additive="base">
                                        <p:cTn id="287" dur="2000" fill="hold"/>
                                        <p:tgtEl>
                                          <p:spTgt spid="101"/>
                                        </p:tgtEl>
                                        <p:attrNameLst>
                                          <p:attrName>ppt_x</p:attrName>
                                        </p:attrNameLst>
                                      </p:cBhvr>
                                      <p:tavLst>
                                        <p:tav tm="0">
                                          <p:val>
                                            <p:strVal val="#ppt_x"/>
                                          </p:val>
                                        </p:tav>
                                        <p:tav tm="100000">
                                          <p:val>
                                            <p:strVal val="#ppt_x"/>
                                          </p:val>
                                        </p:tav>
                                      </p:tavLst>
                                    </p:anim>
                                    <p:anim calcmode="lin" valueType="num">
                                      <p:cBhvr additive="base">
                                        <p:cTn id="288" dur="2000" fill="hold"/>
                                        <p:tgtEl>
                                          <p:spTgt spid="101"/>
                                        </p:tgtEl>
                                        <p:attrNameLst>
                                          <p:attrName>ppt_y</p:attrName>
                                        </p:attrNameLst>
                                      </p:cBhvr>
                                      <p:tavLst>
                                        <p:tav tm="0">
                                          <p:val>
                                            <p:strVal val="0-#ppt_h/2"/>
                                          </p:val>
                                        </p:tav>
                                        <p:tav tm="100000">
                                          <p:val>
                                            <p:strVal val="#ppt_y"/>
                                          </p:val>
                                        </p:tav>
                                      </p:tavLst>
                                    </p:anim>
                                  </p:childTnLst>
                                </p:cTn>
                              </p:par>
                              <p:par>
                                <p:cTn id="289" presetID="2" presetClass="exit" presetSubtype="4" fill="hold" nodeType="withEffect">
                                  <p:stCondLst>
                                    <p:cond delay="0"/>
                                  </p:stCondLst>
                                  <p:childTnLst>
                                    <p:anim calcmode="lin" valueType="num">
                                      <p:cBhvr additive="base">
                                        <p:cTn id="290" dur="3000"/>
                                        <p:tgtEl>
                                          <p:spTgt spid="101"/>
                                        </p:tgtEl>
                                        <p:attrNameLst>
                                          <p:attrName>ppt_x</p:attrName>
                                        </p:attrNameLst>
                                      </p:cBhvr>
                                      <p:tavLst>
                                        <p:tav tm="0">
                                          <p:val>
                                            <p:strVal val="ppt_x"/>
                                          </p:val>
                                        </p:tav>
                                        <p:tav tm="100000">
                                          <p:val>
                                            <p:strVal val="ppt_x"/>
                                          </p:val>
                                        </p:tav>
                                      </p:tavLst>
                                    </p:anim>
                                    <p:anim calcmode="lin" valueType="num">
                                      <p:cBhvr additive="base">
                                        <p:cTn id="291" dur="3000"/>
                                        <p:tgtEl>
                                          <p:spTgt spid="101"/>
                                        </p:tgtEl>
                                        <p:attrNameLst>
                                          <p:attrName>ppt_y</p:attrName>
                                        </p:attrNameLst>
                                      </p:cBhvr>
                                      <p:tavLst>
                                        <p:tav tm="0">
                                          <p:val>
                                            <p:strVal val="ppt_y"/>
                                          </p:val>
                                        </p:tav>
                                        <p:tav tm="100000">
                                          <p:val>
                                            <p:strVal val="1+ppt_h/2"/>
                                          </p:val>
                                        </p:tav>
                                      </p:tavLst>
                                    </p:anim>
                                    <p:set>
                                      <p:cBhvr>
                                        <p:cTn id="292" dur="1" fill="hold">
                                          <p:stCondLst>
                                            <p:cond delay="2999"/>
                                          </p:stCondLst>
                                        </p:cTn>
                                        <p:tgtEl>
                                          <p:spTgt spid="101"/>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3000" fill="hold"/>
                                        <p:tgtEl>
                                          <p:spTgt spid="101"/>
                                        </p:tgtEl>
                                        <p:attrNameLst>
                                          <p:attrName>r</p:attrName>
                                        </p:attrNameLst>
                                      </p:cBhvr>
                                    </p:animRot>
                                  </p:childTnLst>
                                </p:cTn>
                              </p:par>
                              <p:par>
                                <p:cTn id="295" presetID="2" presetClass="entr" presetSubtype="1" fill="hold" nodeType="withEffect">
                                  <p:stCondLst>
                                    <p:cond delay="0"/>
                                  </p:stCondLst>
                                  <p:childTnLst>
                                    <p:set>
                                      <p:cBhvr>
                                        <p:cTn id="296" dur="1" fill="hold">
                                          <p:stCondLst>
                                            <p:cond delay="0"/>
                                          </p:stCondLst>
                                        </p:cTn>
                                        <p:tgtEl>
                                          <p:spTgt spid="100"/>
                                        </p:tgtEl>
                                        <p:attrNameLst>
                                          <p:attrName>style.visibility</p:attrName>
                                        </p:attrNameLst>
                                      </p:cBhvr>
                                      <p:to>
                                        <p:strVal val="visible"/>
                                      </p:to>
                                    </p:set>
                                    <p:anim calcmode="lin" valueType="num">
                                      <p:cBhvr additive="base">
                                        <p:cTn id="297" dur="2000" fill="hold"/>
                                        <p:tgtEl>
                                          <p:spTgt spid="100"/>
                                        </p:tgtEl>
                                        <p:attrNameLst>
                                          <p:attrName>ppt_x</p:attrName>
                                        </p:attrNameLst>
                                      </p:cBhvr>
                                      <p:tavLst>
                                        <p:tav tm="0">
                                          <p:val>
                                            <p:strVal val="#ppt_x"/>
                                          </p:val>
                                        </p:tav>
                                        <p:tav tm="100000">
                                          <p:val>
                                            <p:strVal val="#ppt_x"/>
                                          </p:val>
                                        </p:tav>
                                      </p:tavLst>
                                    </p:anim>
                                    <p:anim calcmode="lin" valueType="num">
                                      <p:cBhvr additive="base">
                                        <p:cTn id="298" dur="2000" fill="hold"/>
                                        <p:tgtEl>
                                          <p:spTgt spid="100"/>
                                        </p:tgtEl>
                                        <p:attrNameLst>
                                          <p:attrName>ppt_y</p:attrName>
                                        </p:attrNameLst>
                                      </p:cBhvr>
                                      <p:tavLst>
                                        <p:tav tm="0">
                                          <p:val>
                                            <p:strVal val="0-#ppt_h/2"/>
                                          </p:val>
                                        </p:tav>
                                        <p:tav tm="100000">
                                          <p:val>
                                            <p:strVal val="#ppt_y"/>
                                          </p:val>
                                        </p:tav>
                                      </p:tavLst>
                                    </p:anim>
                                  </p:childTnLst>
                                </p:cTn>
                              </p:par>
                              <p:par>
                                <p:cTn id="299" presetID="2" presetClass="exit" presetSubtype="4" fill="hold" nodeType="withEffect">
                                  <p:stCondLst>
                                    <p:cond delay="0"/>
                                  </p:stCondLst>
                                  <p:childTnLst>
                                    <p:anim calcmode="lin" valueType="num">
                                      <p:cBhvr additive="base">
                                        <p:cTn id="300" dur="3000"/>
                                        <p:tgtEl>
                                          <p:spTgt spid="100"/>
                                        </p:tgtEl>
                                        <p:attrNameLst>
                                          <p:attrName>ppt_x</p:attrName>
                                        </p:attrNameLst>
                                      </p:cBhvr>
                                      <p:tavLst>
                                        <p:tav tm="0">
                                          <p:val>
                                            <p:strVal val="ppt_x"/>
                                          </p:val>
                                        </p:tav>
                                        <p:tav tm="100000">
                                          <p:val>
                                            <p:strVal val="ppt_x"/>
                                          </p:val>
                                        </p:tav>
                                      </p:tavLst>
                                    </p:anim>
                                    <p:anim calcmode="lin" valueType="num">
                                      <p:cBhvr additive="base">
                                        <p:cTn id="301" dur="3000"/>
                                        <p:tgtEl>
                                          <p:spTgt spid="100"/>
                                        </p:tgtEl>
                                        <p:attrNameLst>
                                          <p:attrName>ppt_y</p:attrName>
                                        </p:attrNameLst>
                                      </p:cBhvr>
                                      <p:tavLst>
                                        <p:tav tm="0">
                                          <p:val>
                                            <p:strVal val="ppt_y"/>
                                          </p:val>
                                        </p:tav>
                                        <p:tav tm="100000">
                                          <p:val>
                                            <p:strVal val="1+ppt_h/2"/>
                                          </p:val>
                                        </p:tav>
                                      </p:tavLst>
                                    </p:anim>
                                    <p:set>
                                      <p:cBhvr>
                                        <p:cTn id="302" dur="1" fill="hold">
                                          <p:stCondLst>
                                            <p:cond delay="2999"/>
                                          </p:stCondLst>
                                        </p:cTn>
                                        <p:tgtEl>
                                          <p:spTgt spid="100"/>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3000" fill="hold"/>
                                        <p:tgtEl>
                                          <p:spTgt spid="100"/>
                                        </p:tgtEl>
                                        <p:attrNameLst>
                                          <p:attrName>r</p:attrName>
                                        </p:attrNameLst>
                                      </p:cBhvr>
                                    </p:animRot>
                                  </p:childTnLst>
                                </p:cTn>
                              </p:par>
                              <p:par>
                                <p:cTn id="305" presetID="2" presetClass="entr" presetSubtype="1" fill="hold" nodeType="withEffect">
                                  <p:stCondLst>
                                    <p:cond delay="0"/>
                                  </p:stCondLst>
                                  <p:childTnLst>
                                    <p:set>
                                      <p:cBhvr>
                                        <p:cTn id="306" dur="1" fill="hold">
                                          <p:stCondLst>
                                            <p:cond delay="0"/>
                                          </p:stCondLst>
                                        </p:cTn>
                                        <p:tgtEl>
                                          <p:spTgt spid="116"/>
                                        </p:tgtEl>
                                        <p:attrNameLst>
                                          <p:attrName>style.visibility</p:attrName>
                                        </p:attrNameLst>
                                      </p:cBhvr>
                                      <p:to>
                                        <p:strVal val="visible"/>
                                      </p:to>
                                    </p:set>
                                    <p:anim calcmode="lin" valueType="num">
                                      <p:cBhvr additive="base">
                                        <p:cTn id="307" dur="2000" fill="hold"/>
                                        <p:tgtEl>
                                          <p:spTgt spid="116"/>
                                        </p:tgtEl>
                                        <p:attrNameLst>
                                          <p:attrName>ppt_x</p:attrName>
                                        </p:attrNameLst>
                                      </p:cBhvr>
                                      <p:tavLst>
                                        <p:tav tm="0">
                                          <p:val>
                                            <p:strVal val="#ppt_x"/>
                                          </p:val>
                                        </p:tav>
                                        <p:tav tm="100000">
                                          <p:val>
                                            <p:strVal val="#ppt_x"/>
                                          </p:val>
                                        </p:tav>
                                      </p:tavLst>
                                    </p:anim>
                                    <p:anim calcmode="lin" valueType="num">
                                      <p:cBhvr additive="base">
                                        <p:cTn id="308" dur="2000" fill="hold"/>
                                        <p:tgtEl>
                                          <p:spTgt spid="116"/>
                                        </p:tgtEl>
                                        <p:attrNameLst>
                                          <p:attrName>ppt_y</p:attrName>
                                        </p:attrNameLst>
                                      </p:cBhvr>
                                      <p:tavLst>
                                        <p:tav tm="0">
                                          <p:val>
                                            <p:strVal val="0-#ppt_h/2"/>
                                          </p:val>
                                        </p:tav>
                                        <p:tav tm="100000">
                                          <p:val>
                                            <p:strVal val="#ppt_y"/>
                                          </p:val>
                                        </p:tav>
                                      </p:tavLst>
                                    </p:anim>
                                  </p:childTnLst>
                                </p:cTn>
                              </p:par>
                              <p:par>
                                <p:cTn id="309" presetID="2" presetClass="exit" presetSubtype="4" fill="hold" nodeType="withEffect">
                                  <p:stCondLst>
                                    <p:cond delay="0"/>
                                  </p:stCondLst>
                                  <p:childTnLst>
                                    <p:anim calcmode="lin" valueType="num">
                                      <p:cBhvr additive="base">
                                        <p:cTn id="310" dur="3000"/>
                                        <p:tgtEl>
                                          <p:spTgt spid="116"/>
                                        </p:tgtEl>
                                        <p:attrNameLst>
                                          <p:attrName>ppt_x</p:attrName>
                                        </p:attrNameLst>
                                      </p:cBhvr>
                                      <p:tavLst>
                                        <p:tav tm="0">
                                          <p:val>
                                            <p:strVal val="ppt_x"/>
                                          </p:val>
                                        </p:tav>
                                        <p:tav tm="100000">
                                          <p:val>
                                            <p:strVal val="ppt_x"/>
                                          </p:val>
                                        </p:tav>
                                      </p:tavLst>
                                    </p:anim>
                                    <p:anim calcmode="lin" valueType="num">
                                      <p:cBhvr additive="base">
                                        <p:cTn id="311" dur="3000"/>
                                        <p:tgtEl>
                                          <p:spTgt spid="116"/>
                                        </p:tgtEl>
                                        <p:attrNameLst>
                                          <p:attrName>ppt_y</p:attrName>
                                        </p:attrNameLst>
                                      </p:cBhvr>
                                      <p:tavLst>
                                        <p:tav tm="0">
                                          <p:val>
                                            <p:strVal val="ppt_y"/>
                                          </p:val>
                                        </p:tav>
                                        <p:tav tm="100000">
                                          <p:val>
                                            <p:strVal val="1+ppt_h/2"/>
                                          </p:val>
                                        </p:tav>
                                      </p:tavLst>
                                    </p:anim>
                                    <p:set>
                                      <p:cBhvr>
                                        <p:cTn id="312" dur="1" fill="hold">
                                          <p:stCondLst>
                                            <p:cond delay="2999"/>
                                          </p:stCondLst>
                                        </p:cTn>
                                        <p:tgtEl>
                                          <p:spTgt spid="11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3000" fill="hold"/>
                                        <p:tgtEl>
                                          <p:spTgt spid="116"/>
                                        </p:tgtEl>
                                        <p:attrNameLst>
                                          <p:attrName>r</p:attrName>
                                        </p:attrNameLst>
                                      </p:cBhvr>
                                    </p:animRot>
                                  </p:childTnLst>
                                </p:cTn>
                              </p:par>
                              <p:par>
                                <p:cTn id="315" presetID="2" presetClass="entr" presetSubtype="1" fill="hold" nodeType="withEffect">
                                  <p:stCondLst>
                                    <p:cond delay="0"/>
                                  </p:stCondLst>
                                  <p:childTnLst>
                                    <p:set>
                                      <p:cBhvr>
                                        <p:cTn id="316" dur="1" fill="hold">
                                          <p:stCondLst>
                                            <p:cond delay="0"/>
                                          </p:stCondLst>
                                        </p:cTn>
                                        <p:tgtEl>
                                          <p:spTgt spid="117"/>
                                        </p:tgtEl>
                                        <p:attrNameLst>
                                          <p:attrName>style.visibility</p:attrName>
                                        </p:attrNameLst>
                                      </p:cBhvr>
                                      <p:to>
                                        <p:strVal val="visible"/>
                                      </p:to>
                                    </p:set>
                                    <p:anim calcmode="lin" valueType="num">
                                      <p:cBhvr additive="base">
                                        <p:cTn id="317" dur="2000" fill="hold"/>
                                        <p:tgtEl>
                                          <p:spTgt spid="117"/>
                                        </p:tgtEl>
                                        <p:attrNameLst>
                                          <p:attrName>ppt_x</p:attrName>
                                        </p:attrNameLst>
                                      </p:cBhvr>
                                      <p:tavLst>
                                        <p:tav tm="0">
                                          <p:val>
                                            <p:strVal val="#ppt_x"/>
                                          </p:val>
                                        </p:tav>
                                        <p:tav tm="100000">
                                          <p:val>
                                            <p:strVal val="#ppt_x"/>
                                          </p:val>
                                        </p:tav>
                                      </p:tavLst>
                                    </p:anim>
                                    <p:anim calcmode="lin" valueType="num">
                                      <p:cBhvr additive="base">
                                        <p:cTn id="318" dur="2000" fill="hold"/>
                                        <p:tgtEl>
                                          <p:spTgt spid="117"/>
                                        </p:tgtEl>
                                        <p:attrNameLst>
                                          <p:attrName>ppt_y</p:attrName>
                                        </p:attrNameLst>
                                      </p:cBhvr>
                                      <p:tavLst>
                                        <p:tav tm="0">
                                          <p:val>
                                            <p:strVal val="0-#ppt_h/2"/>
                                          </p:val>
                                        </p:tav>
                                        <p:tav tm="100000">
                                          <p:val>
                                            <p:strVal val="#ppt_y"/>
                                          </p:val>
                                        </p:tav>
                                      </p:tavLst>
                                    </p:anim>
                                  </p:childTnLst>
                                </p:cTn>
                              </p:par>
                              <p:par>
                                <p:cTn id="319" presetID="2" presetClass="exit" presetSubtype="4" fill="hold" nodeType="withEffect">
                                  <p:stCondLst>
                                    <p:cond delay="0"/>
                                  </p:stCondLst>
                                  <p:childTnLst>
                                    <p:anim calcmode="lin" valueType="num">
                                      <p:cBhvr additive="base">
                                        <p:cTn id="320" dur="3000"/>
                                        <p:tgtEl>
                                          <p:spTgt spid="117"/>
                                        </p:tgtEl>
                                        <p:attrNameLst>
                                          <p:attrName>ppt_x</p:attrName>
                                        </p:attrNameLst>
                                      </p:cBhvr>
                                      <p:tavLst>
                                        <p:tav tm="0">
                                          <p:val>
                                            <p:strVal val="ppt_x"/>
                                          </p:val>
                                        </p:tav>
                                        <p:tav tm="100000">
                                          <p:val>
                                            <p:strVal val="ppt_x"/>
                                          </p:val>
                                        </p:tav>
                                      </p:tavLst>
                                    </p:anim>
                                    <p:anim calcmode="lin" valueType="num">
                                      <p:cBhvr additive="base">
                                        <p:cTn id="321" dur="3000"/>
                                        <p:tgtEl>
                                          <p:spTgt spid="117"/>
                                        </p:tgtEl>
                                        <p:attrNameLst>
                                          <p:attrName>ppt_y</p:attrName>
                                        </p:attrNameLst>
                                      </p:cBhvr>
                                      <p:tavLst>
                                        <p:tav tm="0">
                                          <p:val>
                                            <p:strVal val="ppt_y"/>
                                          </p:val>
                                        </p:tav>
                                        <p:tav tm="100000">
                                          <p:val>
                                            <p:strVal val="1+ppt_h/2"/>
                                          </p:val>
                                        </p:tav>
                                      </p:tavLst>
                                    </p:anim>
                                    <p:set>
                                      <p:cBhvr>
                                        <p:cTn id="322" dur="1" fill="hold">
                                          <p:stCondLst>
                                            <p:cond delay="2999"/>
                                          </p:stCondLst>
                                        </p:cTn>
                                        <p:tgtEl>
                                          <p:spTgt spid="117"/>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3000" fill="hold"/>
                                        <p:tgtEl>
                                          <p:spTgt spid="117"/>
                                        </p:tgtEl>
                                        <p:attrNameLst>
                                          <p:attrName>r</p:attrName>
                                        </p:attrNameLst>
                                      </p:cBhvr>
                                    </p:animRot>
                                  </p:childTnLst>
                                </p:cTn>
                              </p:par>
                              <p:par>
                                <p:cTn id="325" presetID="2" presetClass="entr" presetSubtype="1" fill="hold" nodeType="withEffect">
                                  <p:stCondLst>
                                    <p:cond delay="0"/>
                                  </p:stCondLst>
                                  <p:childTnLst>
                                    <p:set>
                                      <p:cBhvr>
                                        <p:cTn id="326" dur="1" fill="hold">
                                          <p:stCondLst>
                                            <p:cond delay="0"/>
                                          </p:stCondLst>
                                        </p:cTn>
                                        <p:tgtEl>
                                          <p:spTgt spid="118"/>
                                        </p:tgtEl>
                                        <p:attrNameLst>
                                          <p:attrName>style.visibility</p:attrName>
                                        </p:attrNameLst>
                                      </p:cBhvr>
                                      <p:to>
                                        <p:strVal val="visible"/>
                                      </p:to>
                                    </p:set>
                                    <p:anim calcmode="lin" valueType="num">
                                      <p:cBhvr additive="base">
                                        <p:cTn id="327" dur="2000" fill="hold"/>
                                        <p:tgtEl>
                                          <p:spTgt spid="118"/>
                                        </p:tgtEl>
                                        <p:attrNameLst>
                                          <p:attrName>ppt_x</p:attrName>
                                        </p:attrNameLst>
                                      </p:cBhvr>
                                      <p:tavLst>
                                        <p:tav tm="0">
                                          <p:val>
                                            <p:strVal val="#ppt_x"/>
                                          </p:val>
                                        </p:tav>
                                        <p:tav tm="100000">
                                          <p:val>
                                            <p:strVal val="#ppt_x"/>
                                          </p:val>
                                        </p:tav>
                                      </p:tavLst>
                                    </p:anim>
                                    <p:anim calcmode="lin" valueType="num">
                                      <p:cBhvr additive="base">
                                        <p:cTn id="328" dur="2000" fill="hold"/>
                                        <p:tgtEl>
                                          <p:spTgt spid="118"/>
                                        </p:tgtEl>
                                        <p:attrNameLst>
                                          <p:attrName>ppt_y</p:attrName>
                                        </p:attrNameLst>
                                      </p:cBhvr>
                                      <p:tavLst>
                                        <p:tav tm="0">
                                          <p:val>
                                            <p:strVal val="0-#ppt_h/2"/>
                                          </p:val>
                                        </p:tav>
                                        <p:tav tm="100000">
                                          <p:val>
                                            <p:strVal val="#ppt_y"/>
                                          </p:val>
                                        </p:tav>
                                      </p:tavLst>
                                    </p:anim>
                                  </p:childTnLst>
                                </p:cTn>
                              </p:par>
                              <p:par>
                                <p:cTn id="329" presetID="2" presetClass="exit" presetSubtype="4" fill="hold" nodeType="withEffect">
                                  <p:stCondLst>
                                    <p:cond delay="0"/>
                                  </p:stCondLst>
                                  <p:childTnLst>
                                    <p:anim calcmode="lin" valueType="num">
                                      <p:cBhvr additive="base">
                                        <p:cTn id="330" dur="3000"/>
                                        <p:tgtEl>
                                          <p:spTgt spid="118"/>
                                        </p:tgtEl>
                                        <p:attrNameLst>
                                          <p:attrName>ppt_x</p:attrName>
                                        </p:attrNameLst>
                                      </p:cBhvr>
                                      <p:tavLst>
                                        <p:tav tm="0">
                                          <p:val>
                                            <p:strVal val="ppt_x"/>
                                          </p:val>
                                        </p:tav>
                                        <p:tav tm="100000">
                                          <p:val>
                                            <p:strVal val="ppt_x"/>
                                          </p:val>
                                        </p:tav>
                                      </p:tavLst>
                                    </p:anim>
                                    <p:anim calcmode="lin" valueType="num">
                                      <p:cBhvr additive="base">
                                        <p:cTn id="331" dur="3000"/>
                                        <p:tgtEl>
                                          <p:spTgt spid="118"/>
                                        </p:tgtEl>
                                        <p:attrNameLst>
                                          <p:attrName>ppt_y</p:attrName>
                                        </p:attrNameLst>
                                      </p:cBhvr>
                                      <p:tavLst>
                                        <p:tav tm="0">
                                          <p:val>
                                            <p:strVal val="ppt_y"/>
                                          </p:val>
                                        </p:tav>
                                        <p:tav tm="100000">
                                          <p:val>
                                            <p:strVal val="1+ppt_h/2"/>
                                          </p:val>
                                        </p:tav>
                                      </p:tavLst>
                                    </p:anim>
                                    <p:set>
                                      <p:cBhvr>
                                        <p:cTn id="332" dur="1" fill="hold">
                                          <p:stCondLst>
                                            <p:cond delay="2999"/>
                                          </p:stCondLst>
                                        </p:cTn>
                                        <p:tgtEl>
                                          <p:spTgt spid="118"/>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3000" fill="hold"/>
                                        <p:tgtEl>
                                          <p:spTgt spid="118"/>
                                        </p:tgtEl>
                                        <p:attrNameLst>
                                          <p:attrName>r</p:attrName>
                                        </p:attrNameLst>
                                      </p:cBhvr>
                                    </p:animRot>
                                  </p:childTnLst>
                                </p:cTn>
                              </p:par>
                              <p:par>
                                <p:cTn id="335" presetID="2" presetClass="entr" presetSubtype="1" fill="hold" nodeType="withEffect">
                                  <p:stCondLst>
                                    <p:cond delay="0"/>
                                  </p:stCondLst>
                                  <p:childTnLst>
                                    <p:set>
                                      <p:cBhvr>
                                        <p:cTn id="336" dur="1" fill="hold">
                                          <p:stCondLst>
                                            <p:cond delay="0"/>
                                          </p:stCondLst>
                                        </p:cTn>
                                        <p:tgtEl>
                                          <p:spTgt spid="119"/>
                                        </p:tgtEl>
                                        <p:attrNameLst>
                                          <p:attrName>style.visibility</p:attrName>
                                        </p:attrNameLst>
                                      </p:cBhvr>
                                      <p:to>
                                        <p:strVal val="visible"/>
                                      </p:to>
                                    </p:set>
                                    <p:anim calcmode="lin" valueType="num">
                                      <p:cBhvr additive="base">
                                        <p:cTn id="337" dur="2000" fill="hold"/>
                                        <p:tgtEl>
                                          <p:spTgt spid="119"/>
                                        </p:tgtEl>
                                        <p:attrNameLst>
                                          <p:attrName>ppt_x</p:attrName>
                                        </p:attrNameLst>
                                      </p:cBhvr>
                                      <p:tavLst>
                                        <p:tav tm="0">
                                          <p:val>
                                            <p:strVal val="#ppt_x"/>
                                          </p:val>
                                        </p:tav>
                                        <p:tav tm="100000">
                                          <p:val>
                                            <p:strVal val="#ppt_x"/>
                                          </p:val>
                                        </p:tav>
                                      </p:tavLst>
                                    </p:anim>
                                    <p:anim calcmode="lin" valueType="num">
                                      <p:cBhvr additive="base">
                                        <p:cTn id="338" dur="2000" fill="hold"/>
                                        <p:tgtEl>
                                          <p:spTgt spid="119"/>
                                        </p:tgtEl>
                                        <p:attrNameLst>
                                          <p:attrName>ppt_y</p:attrName>
                                        </p:attrNameLst>
                                      </p:cBhvr>
                                      <p:tavLst>
                                        <p:tav tm="0">
                                          <p:val>
                                            <p:strVal val="0-#ppt_h/2"/>
                                          </p:val>
                                        </p:tav>
                                        <p:tav tm="100000">
                                          <p:val>
                                            <p:strVal val="#ppt_y"/>
                                          </p:val>
                                        </p:tav>
                                      </p:tavLst>
                                    </p:anim>
                                  </p:childTnLst>
                                </p:cTn>
                              </p:par>
                              <p:par>
                                <p:cTn id="339" presetID="2" presetClass="exit" presetSubtype="4" fill="hold" nodeType="withEffect">
                                  <p:stCondLst>
                                    <p:cond delay="0"/>
                                  </p:stCondLst>
                                  <p:childTnLst>
                                    <p:anim calcmode="lin" valueType="num">
                                      <p:cBhvr additive="base">
                                        <p:cTn id="340" dur="3000"/>
                                        <p:tgtEl>
                                          <p:spTgt spid="119"/>
                                        </p:tgtEl>
                                        <p:attrNameLst>
                                          <p:attrName>ppt_x</p:attrName>
                                        </p:attrNameLst>
                                      </p:cBhvr>
                                      <p:tavLst>
                                        <p:tav tm="0">
                                          <p:val>
                                            <p:strVal val="ppt_x"/>
                                          </p:val>
                                        </p:tav>
                                        <p:tav tm="100000">
                                          <p:val>
                                            <p:strVal val="ppt_x"/>
                                          </p:val>
                                        </p:tav>
                                      </p:tavLst>
                                    </p:anim>
                                    <p:anim calcmode="lin" valueType="num">
                                      <p:cBhvr additive="base">
                                        <p:cTn id="341" dur="3000"/>
                                        <p:tgtEl>
                                          <p:spTgt spid="119"/>
                                        </p:tgtEl>
                                        <p:attrNameLst>
                                          <p:attrName>ppt_y</p:attrName>
                                        </p:attrNameLst>
                                      </p:cBhvr>
                                      <p:tavLst>
                                        <p:tav tm="0">
                                          <p:val>
                                            <p:strVal val="ppt_y"/>
                                          </p:val>
                                        </p:tav>
                                        <p:tav tm="100000">
                                          <p:val>
                                            <p:strVal val="1+ppt_h/2"/>
                                          </p:val>
                                        </p:tav>
                                      </p:tavLst>
                                    </p:anim>
                                    <p:set>
                                      <p:cBhvr>
                                        <p:cTn id="342" dur="1" fill="hold">
                                          <p:stCondLst>
                                            <p:cond delay="2999"/>
                                          </p:stCondLst>
                                        </p:cTn>
                                        <p:tgtEl>
                                          <p:spTgt spid="11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3000" fill="hold"/>
                                        <p:tgtEl>
                                          <p:spTgt spid="119"/>
                                        </p:tgtEl>
                                        <p:attrNameLst>
                                          <p:attrName>r</p:attrName>
                                        </p:attrNameLst>
                                      </p:cBhvr>
                                    </p:animRot>
                                  </p:childTnLst>
                                </p:cTn>
                              </p:par>
                              <p:par>
                                <p:cTn id="345" presetID="2" presetClass="entr" presetSubtype="1" fill="hold" nodeType="withEffect">
                                  <p:stCondLst>
                                    <p:cond delay="0"/>
                                  </p:stCondLst>
                                  <p:childTnLst>
                                    <p:set>
                                      <p:cBhvr>
                                        <p:cTn id="346" dur="1" fill="hold">
                                          <p:stCondLst>
                                            <p:cond delay="0"/>
                                          </p:stCondLst>
                                        </p:cTn>
                                        <p:tgtEl>
                                          <p:spTgt spid="136"/>
                                        </p:tgtEl>
                                        <p:attrNameLst>
                                          <p:attrName>style.visibility</p:attrName>
                                        </p:attrNameLst>
                                      </p:cBhvr>
                                      <p:to>
                                        <p:strVal val="visible"/>
                                      </p:to>
                                    </p:set>
                                    <p:anim calcmode="lin" valueType="num">
                                      <p:cBhvr additive="base">
                                        <p:cTn id="347" dur="2000" fill="hold"/>
                                        <p:tgtEl>
                                          <p:spTgt spid="136"/>
                                        </p:tgtEl>
                                        <p:attrNameLst>
                                          <p:attrName>ppt_x</p:attrName>
                                        </p:attrNameLst>
                                      </p:cBhvr>
                                      <p:tavLst>
                                        <p:tav tm="0">
                                          <p:val>
                                            <p:strVal val="#ppt_x"/>
                                          </p:val>
                                        </p:tav>
                                        <p:tav tm="100000">
                                          <p:val>
                                            <p:strVal val="#ppt_x"/>
                                          </p:val>
                                        </p:tav>
                                      </p:tavLst>
                                    </p:anim>
                                    <p:anim calcmode="lin" valueType="num">
                                      <p:cBhvr additive="base">
                                        <p:cTn id="348" dur="2000" fill="hold"/>
                                        <p:tgtEl>
                                          <p:spTgt spid="136"/>
                                        </p:tgtEl>
                                        <p:attrNameLst>
                                          <p:attrName>ppt_y</p:attrName>
                                        </p:attrNameLst>
                                      </p:cBhvr>
                                      <p:tavLst>
                                        <p:tav tm="0">
                                          <p:val>
                                            <p:strVal val="0-#ppt_h/2"/>
                                          </p:val>
                                        </p:tav>
                                        <p:tav tm="100000">
                                          <p:val>
                                            <p:strVal val="#ppt_y"/>
                                          </p:val>
                                        </p:tav>
                                      </p:tavLst>
                                    </p:anim>
                                  </p:childTnLst>
                                </p:cTn>
                              </p:par>
                              <p:par>
                                <p:cTn id="349" presetID="2" presetClass="exit" presetSubtype="4" fill="hold" nodeType="withEffect">
                                  <p:stCondLst>
                                    <p:cond delay="0"/>
                                  </p:stCondLst>
                                  <p:childTnLst>
                                    <p:anim calcmode="lin" valueType="num">
                                      <p:cBhvr additive="base">
                                        <p:cTn id="350" dur="3000"/>
                                        <p:tgtEl>
                                          <p:spTgt spid="136"/>
                                        </p:tgtEl>
                                        <p:attrNameLst>
                                          <p:attrName>ppt_x</p:attrName>
                                        </p:attrNameLst>
                                      </p:cBhvr>
                                      <p:tavLst>
                                        <p:tav tm="0">
                                          <p:val>
                                            <p:strVal val="ppt_x"/>
                                          </p:val>
                                        </p:tav>
                                        <p:tav tm="100000">
                                          <p:val>
                                            <p:strVal val="ppt_x"/>
                                          </p:val>
                                        </p:tav>
                                      </p:tavLst>
                                    </p:anim>
                                    <p:anim calcmode="lin" valueType="num">
                                      <p:cBhvr additive="base">
                                        <p:cTn id="351" dur="3000"/>
                                        <p:tgtEl>
                                          <p:spTgt spid="136"/>
                                        </p:tgtEl>
                                        <p:attrNameLst>
                                          <p:attrName>ppt_y</p:attrName>
                                        </p:attrNameLst>
                                      </p:cBhvr>
                                      <p:tavLst>
                                        <p:tav tm="0">
                                          <p:val>
                                            <p:strVal val="ppt_y"/>
                                          </p:val>
                                        </p:tav>
                                        <p:tav tm="100000">
                                          <p:val>
                                            <p:strVal val="1+ppt_h/2"/>
                                          </p:val>
                                        </p:tav>
                                      </p:tavLst>
                                    </p:anim>
                                    <p:set>
                                      <p:cBhvr>
                                        <p:cTn id="352" dur="1" fill="hold">
                                          <p:stCondLst>
                                            <p:cond delay="2999"/>
                                          </p:stCondLst>
                                        </p:cTn>
                                        <p:tgtEl>
                                          <p:spTgt spid="13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3000" fill="hold"/>
                                        <p:tgtEl>
                                          <p:spTgt spid="136"/>
                                        </p:tgtEl>
                                        <p:attrNameLst>
                                          <p:attrName>r</p:attrName>
                                        </p:attrNameLst>
                                      </p:cBhvr>
                                    </p:animRot>
                                  </p:childTnLst>
                                </p:cTn>
                              </p:par>
                              <p:par>
                                <p:cTn id="355" presetID="2" presetClass="entr" presetSubtype="1" fill="hold" nodeType="withEffect">
                                  <p:stCondLst>
                                    <p:cond delay="0"/>
                                  </p:stCondLst>
                                  <p:childTnLst>
                                    <p:set>
                                      <p:cBhvr>
                                        <p:cTn id="356" dur="1" fill="hold">
                                          <p:stCondLst>
                                            <p:cond delay="0"/>
                                          </p:stCondLst>
                                        </p:cTn>
                                        <p:tgtEl>
                                          <p:spTgt spid="120"/>
                                        </p:tgtEl>
                                        <p:attrNameLst>
                                          <p:attrName>style.visibility</p:attrName>
                                        </p:attrNameLst>
                                      </p:cBhvr>
                                      <p:to>
                                        <p:strVal val="visible"/>
                                      </p:to>
                                    </p:set>
                                    <p:anim calcmode="lin" valueType="num">
                                      <p:cBhvr additive="base">
                                        <p:cTn id="357" dur="2000" fill="hold"/>
                                        <p:tgtEl>
                                          <p:spTgt spid="120"/>
                                        </p:tgtEl>
                                        <p:attrNameLst>
                                          <p:attrName>ppt_x</p:attrName>
                                        </p:attrNameLst>
                                      </p:cBhvr>
                                      <p:tavLst>
                                        <p:tav tm="0">
                                          <p:val>
                                            <p:strVal val="#ppt_x"/>
                                          </p:val>
                                        </p:tav>
                                        <p:tav tm="100000">
                                          <p:val>
                                            <p:strVal val="#ppt_x"/>
                                          </p:val>
                                        </p:tav>
                                      </p:tavLst>
                                    </p:anim>
                                    <p:anim calcmode="lin" valueType="num">
                                      <p:cBhvr additive="base">
                                        <p:cTn id="358" dur="2000" fill="hold"/>
                                        <p:tgtEl>
                                          <p:spTgt spid="120"/>
                                        </p:tgtEl>
                                        <p:attrNameLst>
                                          <p:attrName>ppt_y</p:attrName>
                                        </p:attrNameLst>
                                      </p:cBhvr>
                                      <p:tavLst>
                                        <p:tav tm="0">
                                          <p:val>
                                            <p:strVal val="0-#ppt_h/2"/>
                                          </p:val>
                                        </p:tav>
                                        <p:tav tm="100000">
                                          <p:val>
                                            <p:strVal val="#ppt_y"/>
                                          </p:val>
                                        </p:tav>
                                      </p:tavLst>
                                    </p:anim>
                                  </p:childTnLst>
                                </p:cTn>
                              </p:par>
                              <p:par>
                                <p:cTn id="359" presetID="2" presetClass="exit" presetSubtype="4" fill="hold" nodeType="withEffect">
                                  <p:stCondLst>
                                    <p:cond delay="0"/>
                                  </p:stCondLst>
                                  <p:childTnLst>
                                    <p:anim calcmode="lin" valueType="num">
                                      <p:cBhvr additive="base">
                                        <p:cTn id="360" dur="3000"/>
                                        <p:tgtEl>
                                          <p:spTgt spid="120"/>
                                        </p:tgtEl>
                                        <p:attrNameLst>
                                          <p:attrName>ppt_x</p:attrName>
                                        </p:attrNameLst>
                                      </p:cBhvr>
                                      <p:tavLst>
                                        <p:tav tm="0">
                                          <p:val>
                                            <p:strVal val="ppt_x"/>
                                          </p:val>
                                        </p:tav>
                                        <p:tav tm="100000">
                                          <p:val>
                                            <p:strVal val="ppt_x"/>
                                          </p:val>
                                        </p:tav>
                                      </p:tavLst>
                                    </p:anim>
                                    <p:anim calcmode="lin" valueType="num">
                                      <p:cBhvr additive="base">
                                        <p:cTn id="361" dur="3000"/>
                                        <p:tgtEl>
                                          <p:spTgt spid="120"/>
                                        </p:tgtEl>
                                        <p:attrNameLst>
                                          <p:attrName>ppt_y</p:attrName>
                                        </p:attrNameLst>
                                      </p:cBhvr>
                                      <p:tavLst>
                                        <p:tav tm="0">
                                          <p:val>
                                            <p:strVal val="ppt_y"/>
                                          </p:val>
                                        </p:tav>
                                        <p:tav tm="100000">
                                          <p:val>
                                            <p:strVal val="1+ppt_h/2"/>
                                          </p:val>
                                        </p:tav>
                                      </p:tavLst>
                                    </p:anim>
                                    <p:set>
                                      <p:cBhvr>
                                        <p:cTn id="362" dur="1" fill="hold">
                                          <p:stCondLst>
                                            <p:cond delay="2999"/>
                                          </p:stCondLst>
                                        </p:cTn>
                                        <p:tgtEl>
                                          <p:spTgt spid="120"/>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3000" fill="hold"/>
                                        <p:tgtEl>
                                          <p:spTgt spid="120"/>
                                        </p:tgtEl>
                                        <p:attrNameLst>
                                          <p:attrName>r</p:attrName>
                                        </p:attrNameLst>
                                      </p:cBhvr>
                                    </p:animRot>
                                  </p:childTnLst>
                                </p:cTn>
                              </p:par>
                              <p:par>
                                <p:cTn id="365" presetID="2" presetClass="entr" presetSubtype="1" fill="hold" nodeType="withEffect">
                                  <p:stCondLst>
                                    <p:cond delay="0"/>
                                  </p:stCondLst>
                                  <p:childTnLst>
                                    <p:set>
                                      <p:cBhvr>
                                        <p:cTn id="366" dur="1" fill="hold">
                                          <p:stCondLst>
                                            <p:cond delay="0"/>
                                          </p:stCondLst>
                                        </p:cTn>
                                        <p:tgtEl>
                                          <p:spTgt spid="135"/>
                                        </p:tgtEl>
                                        <p:attrNameLst>
                                          <p:attrName>style.visibility</p:attrName>
                                        </p:attrNameLst>
                                      </p:cBhvr>
                                      <p:to>
                                        <p:strVal val="visible"/>
                                      </p:to>
                                    </p:set>
                                    <p:anim calcmode="lin" valueType="num">
                                      <p:cBhvr additive="base">
                                        <p:cTn id="367" dur="2000" fill="hold"/>
                                        <p:tgtEl>
                                          <p:spTgt spid="135"/>
                                        </p:tgtEl>
                                        <p:attrNameLst>
                                          <p:attrName>ppt_x</p:attrName>
                                        </p:attrNameLst>
                                      </p:cBhvr>
                                      <p:tavLst>
                                        <p:tav tm="0">
                                          <p:val>
                                            <p:strVal val="#ppt_x"/>
                                          </p:val>
                                        </p:tav>
                                        <p:tav tm="100000">
                                          <p:val>
                                            <p:strVal val="#ppt_x"/>
                                          </p:val>
                                        </p:tav>
                                      </p:tavLst>
                                    </p:anim>
                                    <p:anim calcmode="lin" valueType="num">
                                      <p:cBhvr additive="base">
                                        <p:cTn id="368" dur="2000" fill="hold"/>
                                        <p:tgtEl>
                                          <p:spTgt spid="135"/>
                                        </p:tgtEl>
                                        <p:attrNameLst>
                                          <p:attrName>ppt_y</p:attrName>
                                        </p:attrNameLst>
                                      </p:cBhvr>
                                      <p:tavLst>
                                        <p:tav tm="0">
                                          <p:val>
                                            <p:strVal val="0-#ppt_h/2"/>
                                          </p:val>
                                        </p:tav>
                                        <p:tav tm="100000">
                                          <p:val>
                                            <p:strVal val="#ppt_y"/>
                                          </p:val>
                                        </p:tav>
                                      </p:tavLst>
                                    </p:anim>
                                  </p:childTnLst>
                                </p:cTn>
                              </p:par>
                              <p:par>
                                <p:cTn id="369" presetID="2" presetClass="exit" presetSubtype="4" fill="hold" nodeType="withEffect">
                                  <p:stCondLst>
                                    <p:cond delay="0"/>
                                  </p:stCondLst>
                                  <p:childTnLst>
                                    <p:anim calcmode="lin" valueType="num">
                                      <p:cBhvr additive="base">
                                        <p:cTn id="370" dur="3000"/>
                                        <p:tgtEl>
                                          <p:spTgt spid="135"/>
                                        </p:tgtEl>
                                        <p:attrNameLst>
                                          <p:attrName>ppt_x</p:attrName>
                                        </p:attrNameLst>
                                      </p:cBhvr>
                                      <p:tavLst>
                                        <p:tav tm="0">
                                          <p:val>
                                            <p:strVal val="ppt_x"/>
                                          </p:val>
                                        </p:tav>
                                        <p:tav tm="100000">
                                          <p:val>
                                            <p:strVal val="ppt_x"/>
                                          </p:val>
                                        </p:tav>
                                      </p:tavLst>
                                    </p:anim>
                                    <p:anim calcmode="lin" valueType="num">
                                      <p:cBhvr additive="base">
                                        <p:cTn id="371" dur="3000"/>
                                        <p:tgtEl>
                                          <p:spTgt spid="135"/>
                                        </p:tgtEl>
                                        <p:attrNameLst>
                                          <p:attrName>ppt_y</p:attrName>
                                        </p:attrNameLst>
                                      </p:cBhvr>
                                      <p:tavLst>
                                        <p:tav tm="0">
                                          <p:val>
                                            <p:strVal val="ppt_y"/>
                                          </p:val>
                                        </p:tav>
                                        <p:tav tm="100000">
                                          <p:val>
                                            <p:strVal val="1+ppt_h/2"/>
                                          </p:val>
                                        </p:tav>
                                      </p:tavLst>
                                    </p:anim>
                                    <p:set>
                                      <p:cBhvr>
                                        <p:cTn id="372" dur="1" fill="hold">
                                          <p:stCondLst>
                                            <p:cond delay="2999"/>
                                          </p:stCondLst>
                                        </p:cTn>
                                        <p:tgtEl>
                                          <p:spTgt spid="135"/>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3000" fill="hold"/>
                                        <p:tgtEl>
                                          <p:spTgt spid="135"/>
                                        </p:tgtEl>
                                        <p:attrNameLst>
                                          <p:attrName>r</p:attrName>
                                        </p:attrNameLst>
                                      </p:cBhvr>
                                    </p:animRot>
                                  </p:childTnLst>
                                </p:cTn>
                              </p:par>
                              <p:par>
                                <p:cTn id="375" presetID="2" presetClass="entr" presetSubtype="1" fill="hold" nodeType="withEffect">
                                  <p:stCondLst>
                                    <p:cond delay="0"/>
                                  </p:stCondLst>
                                  <p:childTnLst>
                                    <p:set>
                                      <p:cBhvr>
                                        <p:cTn id="376" dur="1" fill="hold">
                                          <p:stCondLst>
                                            <p:cond delay="0"/>
                                          </p:stCondLst>
                                        </p:cTn>
                                        <p:tgtEl>
                                          <p:spTgt spid="134"/>
                                        </p:tgtEl>
                                        <p:attrNameLst>
                                          <p:attrName>style.visibility</p:attrName>
                                        </p:attrNameLst>
                                      </p:cBhvr>
                                      <p:to>
                                        <p:strVal val="visible"/>
                                      </p:to>
                                    </p:set>
                                    <p:anim calcmode="lin" valueType="num">
                                      <p:cBhvr additive="base">
                                        <p:cTn id="377" dur="2000" fill="hold"/>
                                        <p:tgtEl>
                                          <p:spTgt spid="134"/>
                                        </p:tgtEl>
                                        <p:attrNameLst>
                                          <p:attrName>ppt_x</p:attrName>
                                        </p:attrNameLst>
                                      </p:cBhvr>
                                      <p:tavLst>
                                        <p:tav tm="0">
                                          <p:val>
                                            <p:strVal val="#ppt_x"/>
                                          </p:val>
                                        </p:tav>
                                        <p:tav tm="100000">
                                          <p:val>
                                            <p:strVal val="#ppt_x"/>
                                          </p:val>
                                        </p:tav>
                                      </p:tavLst>
                                    </p:anim>
                                    <p:anim calcmode="lin" valueType="num">
                                      <p:cBhvr additive="base">
                                        <p:cTn id="378" dur="2000" fill="hold"/>
                                        <p:tgtEl>
                                          <p:spTgt spid="134"/>
                                        </p:tgtEl>
                                        <p:attrNameLst>
                                          <p:attrName>ppt_y</p:attrName>
                                        </p:attrNameLst>
                                      </p:cBhvr>
                                      <p:tavLst>
                                        <p:tav tm="0">
                                          <p:val>
                                            <p:strVal val="0-#ppt_h/2"/>
                                          </p:val>
                                        </p:tav>
                                        <p:tav tm="100000">
                                          <p:val>
                                            <p:strVal val="#ppt_y"/>
                                          </p:val>
                                        </p:tav>
                                      </p:tavLst>
                                    </p:anim>
                                  </p:childTnLst>
                                </p:cTn>
                              </p:par>
                              <p:par>
                                <p:cTn id="379" presetID="2" presetClass="exit" presetSubtype="4" fill="hold" nodeType="withEffect">
                                  <p:stCondLst>
                                    <p:cond delay="0"/>
                                  </p:stCondLst>
                                  <p:childTnLst>
                                    <p:anim calcmode="lin" valueType="num">
                                      <p:cBhvr additive="base">
                                        <p:cTn id="380" dur="3000"/>
                                        <p:tgtEl>
                                          <p:spTgt spid="134"/>
                                        </p:tgtEl>
                                        <p:attrNameLst>
                                          <p:attrName>ppt_x</p:attrName>
                                        </p:attrNameLst>
                                      </p:cBhvr>
                                      <p:tavLst>
                                        <p:tav tm="0">
                                          <p:val>
                                            <p:strVal val="ppt_x"/>
                                          </p:val>
                                        </p:tav>
                                        <p:tav tm="100000">
                                          <p:val>
                                            <p:strVal val="ppt_x"/>
                                          </p:val>
                                        </p:tav>
                                      </p:tavLst>
                                    </p:anim>
                                    <p:anim calcmode="lin" valueType="num">
                                      <p:cBhvr additive="base">
                                        <p:cTn id="381" dur="3000"/>
                                        <p:tgtEl>
                                          <p:spTgt spid="134"/>
                                        </p:tgtEl>
                                        <p:attrNameLst>
                                          <p:attrName>ppt_y</p:attrName>
                                        </p:attrNameLst>
                                      </p:cBhvr>
                                      <p:tavLst>
                                        <p:tav tm="0">
                                          <p:val>
                                            <p:strVal val="ppt_y"/>
                                          </p:val>
                                        </p:tav>
                                        <p:tav tm="100000">
                                          <p:val>
                                            <p:strVal val="1+ppt_h/2"/>
                                          </p:val>
                                        </p:tav>
                                      </p:tavLst>
                                    </p:anim>
                                    <p:set>
                                      <p:cBhvr>
                                        <p:cTn id="382" dur="1" fill="hold">
                                          <p:stCondLst>
                                            <p:cond delay="2999"/>
                                          </p:stCondLst>
                                        </p:cTn>
                                        <p:tgtEl>
                                          <p:spTgt spid="134"/>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3000" fill="hold"/>
                                        <p:tgtEl>
                                          <p:spTgt spid="134"/>
                                        </p:tgtEl>
                                        <p:attrNameLst>
                                          <p:attrName>r</p:attrName>
                                        </p:attrNameLst>
                                      </p:cBhvr>
                                    </p:animRot>
                                  </p:childTnLst>
                                </p:cTn>
                              </p:par>
                              <p:par>
                                <p:cTn id="385" presetID="2" presetClass="entr" presetSubtype="1" fill="hold" nodeType="withEffect">
                                  <p:stCondLst>
                                    <p:cond delay="0"/>
                                  </p:stCondLst>
                                  <p:childTnLst>
                                    <p:set>
                                      <p:cBhvr>
                                        <p:cTn id="386" dur="1" fill="hold">
                                          <p:stCondLst>
                                            <p:cond delay="0"/>
                                          </p:stCondLst>
                                        </p:cTn>
                                        <p:tgtEl>
                                          <p:spTgt spid="133"/>
                                        </p:tgtEl>
                                        <p:attrNameLst>
                                          <p:attrName>style.visibility</p:attrName>
                                        </p:attrNameLst>
                                      </p:cBhvr>
                                      <p:to>
                                        <p:strVal val="visible"/>
                                      </p:to>
                                    </p:set>
                                    <p:anim calcmode="lin" valueType="num">
                                      <p:cBhvr additive="base">
                                        <p:cTn id="387" dur="2000" fill="hold"/>
                                        <p:tgtEl>
                                          <p:spTgt spid="133"/>
                                        </p:tgtEl>
                                        <p:attrNameLst>
                                          <p:attrName>ppt_x</p:attrName>
                                        </p:attrNameLst>
                                      </p:cBhvr>
                                      <p:tavLst>
                                        <p:tav tm="0">
                                          <p:val>
                                            <p:strVal val="#ppt_x"/>
                                          </p:val>
                                        </p:tav>
                                        <p:tav tm="100000">
                                          <p:val>
                                            <p:strVal val="#ppt_x"/>
                                          </p:val>
                                        </p:tav>
                                      </p:tavLst>
                                    </p:anim>
                                    <p:anim calcmode="lin" valueType="num">
                                      <p:cBhvr additive="base">
                                        <p:cTn id="388" dur="2000" fill="hold"/>
                                        <p:tgtEl>
                                          <p:spTgt spid="133"/>
                                        </p:tgtEl>
                                        <p:attrNameLst>
                                          <p:attrName>ppt_y</p:attrName>
                                        </p:attrNameLst>
                                      </p:cBhvr>
                                      <p:tavLst>
                                        <p:tav tm="0">
                                          <p:val>
                                            <p:strVal val="0-#ppt_h/2"/>
                                          </p:val>
                                        </p:tav>
                                        <p:tav tm="100000">
                                          <p:val>
                                            <p:strVal val="#ppt_y"/>
                                          </p:val>
                                        </p:tav>
                                      </p:tavLst>
                                    </p:anim>
                                  </p:childTnLst>
                                </p:cTn>
                              </p:par>
                              <p:par>
                                <p:cTn id="389" presetID="2" presetClass="exit" presetSubtype="4" fill="hold" nodeType="withEffect">
                                  <p:stCondLst>
                                    <p:cond delay="0"/>
                                  </p:stCondLst>
                                  <p:childTnLst>
                                    <p:anim calcmode="lin" valueType="num">
                                      <p:cBhvr additive="base">
                                        <p:cTn id="390" dur="3000"/>
                                        <p:tgtEl>
                                          <p:spTgt spid="133"/>
                                        </p:tgtEl>
                                        <p:attrNameLst>
                                          <p:attrName>ppt_x</p:attrName>
                                        </p:attrNameLst>
                                      </p:cBhvr>
                                      <p:tavLst>
                                        <p:tav tm="0">
                                          <p:val>
                                            <p:strVal val="ppt_x"/>
                                          </p:val>
                                        </p:tav>
                                        <p:tav tm="100000">
                                          <p:val>
                                            <p:strVal val="ppt_x"/>
                                          </p:val>
                                        </p:tav>
                                      </p:tavLst>
                                    </p:anim>
                                    <p:anim calcmode="lin" valueType="num">
                                      <p:cBhvr additive="base">
                                        <p:cTn id="391" dur="3000"/>
                                        <p:tgtEl>
                                          <p:spTgt spid="133"/>
                                        </p:tgtEl>
                                        <p:attrNameLst>
                                          <p:attrName>ppt_y</p:attrName>
                                        </p:attrNameLst>
                                      </p:cBhvr>
                                      <p:tavLst>
                                        <p:tav tm="0">
                                          <p:val>
                                            <p:strVal val="ppt_y"/>
                                          </p:val>
                                        </p:tav>
                                        <p:tav tm="100000">
                                          <p:val>
                                            <p:strVal val="1+ppt_h/2"/>
                                          </p:val>
                                        </p:tav>
                                      </p:tavLst>
                                    </p:anim>
                                    <p:set>
                                      <p:cBhvr>
                                        <p:cTn id="392" dur="1" fill="hold">
                                          <p:stCondLst>
                                            <p:cond delay="2999"/>
                                          </p:stCondLst>
                                        </p:cTn>
                                        <p:tgtEl>
                                          <p:spTgt spid="13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3000" fill="hold"/>
                                        <p:tgtEl>
                                          <p:spTgt spid="133"/>
                                        </p:tgtEl>
                                        <p:attrNameLst>
                                          <p:attrName>r</p:attrName>
                                        </p:attrNameLst>
                                      </p:cBhvr>
                                    </p:animRot>
                                  </p:childTnLst>
                                </p:cTn>
                              </p:par>
                              <p:par>
                                <p:cTn id="395" presetID="2" presetClass="entr" presetSubtype="1" fill="hold" nodeType="withEffect">
                                  <p:stCondLst>
                                    <p:cond delay="0"/>
                                  </p:stCondLst>
                                  <p:childTnLst>
                                    <p:set>
                                      <p:cBhvr>
                                        <p:cTn id="396" dur="1" fill="hold">
                                          <p:stCondLst>
                                            <p:cond delay="0"/>
                                          </p:stCondLst>
                                        </p:cTn>
                                        <p:tgtEl>
                                          <p:spTgt spid="132"/>
                                        </p:tgtEl>
                                        <p:attrNameLst>
                                          <p:attrName>style.visibility</p:attrName>
                                        </p:attrNameLst>
                                      </p:cBhvr>
                                      <p:to>
                                        <p:strVal val="visible"/>
                                      </p:to>
                                    </p:set>
                                    <p:anim calcmode="lin" valueType="num">
                                      <p:cBhvr additive="base">
                                        <p:cTn id="397" dur="2000" fill="hold"/>
                                        <p:tgtEl>
                                          <p:spTgt spid="132"/>
                                        </p:tgtEl>
                                        <p:attrNameLst>
                                          <p:attrName>ppt_x</p:attrName>
                                        </p:attrNameLst>
                                      </p:cBhvr>
                                      <p:tavLst>
                                        <p:tav tm="0">
                                          <p:val>
                                            <p:strVal val="#ppt_x"/>
                                          </p:val>
                                        </p:tav>
                                        <p:tav tm="100000">
                                          <p:val>
                                            <p:strVal val="#ppt_x"/>
                                          </p:val>
                                        </p:tav>
                                      </p:tavLst>
                                    </p:anim>
                                    <p:anim calcmode="lin" valueType="num">
                                      <p:cBhvr additive="base">
                                        <p:cTn id="398" dur="2000" fill="hold"/>
                                        <p:tgtEl>
                                          <p:spTgt spid="132"/>
                                        </p:tgtEl>
                                        <p:attrNameLst>
                                          <p:attrName>ppt_y</p:attrName>
                                        </p:attrNameLst>
                                      </p:cBhvr>
                                      <p:tavLst>
                                        <p:tav tm="0">
                                          <p:val>
                                            <p:strVal val="0-#ppt_h/2"/>
                                          </p:val>
                                        </p:tav>
                                        <p:tav tm="100000">
                                          <p:val>
                                            <p:strVal val="#ppt_y"/>
                                          </p:val>
                                        </p:tav>
                                      </p:tavLst>
                                    </p:anim>
                                  </p:childTnLst>
                                </p:cTn>
                              </p:par>
                              <p:par>
                                <p:cTn id="399" presetID="2" presetClass="exit" presetSubtype="4" fill="hold" nodeType="withEffect">
                                  <p:stCondLst>
                                    <p:cond delay="0"/>
                                  </p:stCondLst>
                                  <p:childTnLst>
                                    <p:anim calcmode="lin" valueType="num">
                                      <p:cBhvr additive="base">
                                        <p:cTn id="400" dur="3000"/>
                                        <p:tgtEl>
                                          <p:spTgt spid="132"/>
                                        </p:tgtEl>
                                        <p:attrNameLst>
                                          <p:attrName>ppt_x</p:attrName>
                                        </p:attrNameLst>
                                      </p:cBhvr>
                                      <p:tavLst>
                                        <p:tav tm="0">
                                          <p:val>
                                            <p:strVal val="ppt_x"/>
                                          </p:val>
                                        </p:tav>
                                        <p:tav tm="100000">
                                          <p:val>
                                            <p:strVal val="ppt_x"/>
                                          </p:val>
                                        </p:tav>
                                      </p:tavLst>
                                    </p:anim>
                                    <p:anim calcmode="lin" valueType="num">
                                      <p:cBhvr additive="base">
                                        <p:cTn id="401" dur="3000"/>
                                        <p:tgtEl>
                                          <p:spTgt spid="132"/>
                                        </p:tgtEl>
                                        <p:attrNameLst>
                                          <p:attrName>ppt_y</p:attrName>
                                        </p:attrNameLst>
                                      </p:cBhvr>
                                      <p:tavLst>
                                        <p:tav tm="0">
                                          <p:val>
                                            <p:strVal val="ppt_y"/>
                                          </p:val>
                                        </p:tav>
                                        <p:tav tm="100000">
                                          <p:val>
                                            <p:strVal val="1+ppt_h/2"/>
                                          </p:val>
                                        </p:tav>
                                      </p:tavLst>
                                    </p:anim>
                                    <p:set>
                                      <p:cBhvr>
                                        <p:cTn id="402" dur="1" fill="hold">
                                          <p:stCondLst>
                                            <p:cond delay="2999"/>
                                          </p:stCondLst>
                                        </p:cTn>
                                        <p:tgtEl>
                                          <p:spTgt spid="132"/>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3000" fill="hold"/>
                                        <p:tgtEl>
                                          <p:spTgt spid="132"/>
                                        </p:tgtEl>
                                        <p:attrNameLst>
                                          <p:attrName>r</p:attrName>
                                        </p:attrNameLst>
                                      </p:cBhvr>
                                    </p:animRot>
                                  </p:childTnLst>
                                </p:cTn>
                              </p:par>
                              <p:par>
                                <p:cTn id="405" presetID="2" presetClass="entr" presetSubtype="4" fill="hold" nodeType="withEffect">
                                  <p:stCondLst>
                                    <p:cond delay="0"/>
                                  </p:stCondLst>
                                  <p:childTnLst>
                                    <p:set>
                                      <p:cBhvr>
                                        <p:cTn id="406" dur="1" fill="hold">
                                          <p:stCondLst>
                                            <p:cond delay="0"/>
                                          </p:stCondLst>
                                        </p:cTn>
                                        <p:tgtEl>
                                          <p:spTgt spid="273"/>
                                        </p:tgtEl>
                                        <p:attrNameLst>
                                          <p:attrName>style.visibility</p:attrName>
                                        </p:attrNameLst>
                                      </p:cBhvr>
                                      <p:to>
                                        <p:strVal val="visible"/>
                                      </p:to>
                                    </p:set>
                                    <p:anim calcmode="lin" valueType="num">
                                      <p:cBhvr additive="base">
                                        <p:cTn id="407" dur="2000" fill="hold"/>
                                        <p:tgtEl>
                                          <p:spTgt spid="273"/>
                                        </p:tgtEl>
                                        <p:attrNameLst>
                                          <p:attrName>ppt_x</p:attrName>
                                        </p:attrNameLst>
                                      </p:cBhvr>
                                      <p:tavLst>
                                        <p:tav tm="0">
                                          <p:val>
                                            <p:strVal val="#ppt_x"/>
                                          </p:val>
                                        </p:tav>
                                        <p:tav tm="100000">
                                          <p:val>
                                            <p:strVal val="#ppt_x"/>
                                          </p:val>
                                        </p:tav>
                                      </p:tavLst>
                                    </p:anim>
                                    <p:anim calcmode="lin" valueType="num">
                                      <p:cBhvr additive="base">
                                        <p:cTn id="408" dur="2000" fill="hold"/>
                                        <p:tgtEl>
                                          <p:spTgt spid="273"/>
                                        </p:tgtEl>
                                        <p:attrNameLst>
                                          <p:attrName>ppt_y</p:attrName>
                                        </p:attrNameLst>
                                      </p:cBhvr>
                                      <p:tavLst>
                                        <p:tav tm="0">
                                          <p:val>
                                            <p:strVal val="1+#ppt_h/2"/>
                                          </p:val>
                                        </p:tav>
                                        <p:tav tm="100000">
                                          <p:val>
                                            <p:strVal val="#ppt_y"/>
                                          </p:val>
                                        </p:tav>
                                      </p:tavLst>
                                    </p:anim>
                                  </p:childTnLst>
                                </p:cTn>
                              </p:par>
                              <p:par>
                                <p:cTn id="409" presetID="2" presetClass="entr" presetSubtype="4" fill="hold" nodeType="withEffect">
                                  <p:stCondLst>
                                    <p:cond delay="0"/>
                                  </p:stCondLst>
                                  <p:childTnLst>
                                    <p:set>
                                      <p:cBhvr>
                                        <p:cTn id="410" dur="1" fill="hold">
                                          <p:stCondLst>
                                            <p:cond delay="0"/>
                                          </p:stCondLst>
                                        </p:cTn>
                                        <p:tgtEl>
                                          <p:spTgt spid="276"/>
                                        </p:tgtEl>
                                        <p:attrNameLst>
                                          <p:attrName>style.visibility</p:attrName>
                                        </p:attrNameLst>
                                      </p:cBhvr>
                                      <p:to>
                                        <p:strVal val="visible"/>
                                      </p:to>
                                    </p:set>
                                    <p:anim calcmode="lin" valueType="num">
                                      <p:cBhvr additive="base">
                                        <p:cTn id="411" dur="2000" fill="hold"/>
                                        <p:tgtEl>
                                          <p:spTgt spid="276"/>
                                        </p:tgtEl>
                                        <p:attrNameLst>
                                          <p:attrName>ppt_x</p:attrName>
                                        </p:attrNameLst>
                                      </p:cBhvr>
                                      <p:tavLst>
                                        <p:tav tm="0">
                                          <p:val>
                                            <p:strVal val="#ppt_x"/>
                                          </p:val>
                                        </p:tav>
                                        <p:tav tm="100000">
                                          <p:val>
                                            <p:strVal val="#ppt_x"/>
                                          </p:val>
                                        </p:tav>
                                      </p:tavLst>
                                    </p:anim>
                                    <p:anim calcmode="lin" valueType="num">
                                      <p:cBhvr additive="base">
                                        <p:cTn id="412" dur="2000" fill="hold"/>
                                        <p:tgtEl>
                                          <p:spTgt spid="276"/>
                                        </p:tgtEl>
                                        <p:attrNameLst>
                                          <p:attrName>ppt_y</p:attrName>
                                        </p:attrNameLst>
                                      </p:cBhvr>
                                      <p:tavLst>
                                        <p:tav tm="0">
                                          <p:val>
                                            <p:strVal val="1+#ppt_h/2"/>
                                          </p:val>
                                        </p:tav>
                                        <p:tav tm="100000">
                                          <p:val>
                                            <p:strVal val="#ppt_y"/>
                                          </p:val>
                                        </p:tav>
                                      </p:tavLst>
                                    </p:anim>
                                  </p:childTnLst>
                                </p:cTn>
                              </p:par>
                              <p:par>
                                <p:cTn id="413" presetID="2" presetClass="entr" presetSubtype="4" fill="hold" nodeType="withEffect">
                                  <p:stCondLst>
                                    <p:cond delay="0"/>
                                  </p:stCondLst>
                                  <p:childTnLst>
                                    <p:set>
                                      <p:cBhvr>
                                        <p:cTn id="414" dur="1" fill="hold">
                                          <p:stCondLst>
                                            <p:cond delay="0"/>
                                          </p:stCondLst>
                                        </p:cTn>
                                        <p:tgtEl>
                                          <p:spTgt spid="279"/>
                                        </p:tgtEl>
                                        <p:attrNameLst>
                                          <p:attrName>style.visibility</p:attrName>
                                        </p:attrNameLst>
                                      </p:cBhvr>
                                      <p:to>
                                        <p:strVal val="visible"/>
                                      </p:to>
                                    </p:set>
                                    <p:anim calcmode="lin" valueType="num">
                                      <p:cBhvr additive="base">
                                        <p:cTn id="415" dur="2000" fill="hold"/>
                                        <p:tgtEl>
                                          <p:spTgt spid="279"/>
                                        </p:tgtEl>
                                        <p:attrNameLst>
                                          <p:attrName>ppt_x</p:attrName>
                                        </p:attrNameLst>
                                      </p:cBhvr>
                                      <p:tavLst>
                                        <p:tav tm="0">
                                          <p:val>
                                            <p:strVal val="#ppt_x"/>
                                          </p:val>
                                        </p:tav>
                                        <p:tav tm="100000">
                                          <p:val>
                                            <p:strVal val="#ppt_x"/>
                                          </p:val>
                                        </p:tav>
                                      </p:tavLst>
                                    </p:anim>
                                    <p:anim calcmode="lin" valueType="num">
                                      <p:cBhvr additive="base">
                                        <p:cTn id="416" dur="2000" fill="hold"/>
                                        <p:tgtEl>
                                          <p:spTgt spid="279"/>
                                        </p:tgtEl>
                                        <p:attrNameLst>
                                          <p:attrName>ppt_y</p:attrName>
                                        </p:attrNameLst>
                                      </p:cBhvr>
                                      <p:tavLst>
                                        <p:tav tm="0">
                                          <p:val>
                                            <p:strVal val="1+#ppt_h/2"/>
                                          </p:val>
                                        </p:tav>
                                        <p:tav tm="100000">
                                          <p:val>
                                            <p:strVal val="#ppt_y"/>
                                          </p:val>
                                        </p:tav>
                                      </p:tavLst>
                                    </p:anim>
                                  </p:childTnLst>
                                </p:cTn>
                              </p:par>
                              <p:par>
                                <p:cTn id="417" presetID="2" presetClass="entr" presetSubtype="4" fill="hold" nodeType="withEffect">
                                  <p:stCondLst>
                                    <p:cond delay="0"/>
                                  </p:stCondLst>
                                  <p:childTnLst>
                                    <p:set>
                                      <p:cBhvr>
                                        <p:cTn id="418" dur="1" fill="hold">
                                          <p:stCondLst>
                                            <p:cond delay="0"/>
                                          </p:stCondLst>
                                        </p:cTn>
                                        <p:tgtEl>
                                          <p:spTgt spid="282"/>
                                        </p:tgtEl>
                                        <p:attrNameLst>
                                          <p:attrName>style.visibility</p:attrName>
                                        </p:attrNameLst>
                                      </p:cBhvr>
                                      <p:to>
                                        <p:strVal val="visible"/>
                                      </p:to>
                                    </p:set>
                                    <p:anim calcmode="lin" valueType="num">
                                      <p:cBhvr additive="base">
                                        <p:cTn id="419" dur="2000" fill="hold"/>
                                        <p:tgtEl>
                                          <p:spTgt spid="282"/>
                                        </p:tgtEl>
                                        <p:attrNameLst>
                                          <p:attrName>ppt_x</p:attrName>
                                        </p:attrNameLst>
                                      </p:cBhvr>
                                      <p:tavLst>
                                        <p:tav tm="0">
                                          <p:val>
                                            <p:strVal val="#ppt_x"/>
                                          </p:val>
                                        </p:tav>
                                        <p:tav tm="100000">
                                          <p:val>
                                            <p:strVal val="#ppt_x"/>
                                          </p:val>
                                        </p:tav>
                                      </p:tavLst>
                                    </p:anim>
                                    <p:anim calcmode="lin" valueType="num">
                                      <p:cBhvr additive="base">
                                        <p:cTn id="420" dur="2000" fill="hold"/>
                                        <p:tgtEl>
                                          <p:spTgt spid="282"/>
                                        </p:tgtEl>
                                        <p:attrNameLst>
                                          <p:attrName>ppt_y</p:attrName>
                                        </p:attrNameLst>
                                      </p:cBhvr>
                                      <p:tavLst>
                                        <p:tav tm="0">
                                          <p:val>
                                            <p:strVal val="1+#ppt_h/2"/>
                                          </p:val>
                                        </p:tav>
                                        <p:tav tm="100000">
                                          <p:val>
                                            <p:strVal val="#ppt_y"/>
                                          </p:val>
                                        </p:tav>
                                      </p:tavLst>
                                    </p:anim>
                                  </p:childTnLst>
                                </p:cTn>
                              </p:par>
                              <p:par>
                                <p:cTn id="421" presetID="2" presetClass="entr" presetSubtype="4" fill="hold" nodeType="withEffect">
                                  <p:stCondLst>
                                    <p:cond delay="0"/>
                                  </p:stCondLst>
                                  <p:childTnLst>
                                    <p:set>
                                      <p:cBhvr>
                                        <p:cTn id="422" dur="1" fill="hold">
                                          <p:stCondLst>
                                            <p:cond delay="0"/>
                                          </p:stCondLst>
                                        </p:cTn>
                                        <p:tgtEl>
                                          <p:spTgt spid="285"/>
                                        </p:tgtEl>
                                        <p:attrNameLst>
                                          <p:attrName>style.visibility</p:attrName>
                                        </p:attrNameLst>
                                      </p:cBhvr>
                                      <p:to>
                                        <p:strVal val="visible"/>
                                      </p:to>
                                    </p:set>
                                    <p:anim calcmode="lin" valueType="num">
                                      <p:cBhvr additive="base">
                                        <p:cTn id="423" dur="2000" fill="hold"/>
                                        <p:tgtEl>
                                          <p:spTgt spid="285"/>
                                        </p:tgtEl>
                                        <p:attrNameLst>
                                          <p:attrName>ppt_x</p:attrName>
                                        </p:attrNameLst>
                                      </p:cBhvr>
                                      <p:tavLst>
                                        <p:tav tm="0">
                                          <p:val>
                                            <p:strVal val="#ppt_x"/>
                                          </p:val>
                                        </p:tav>
                                        <p:tav tm="100000">
                                          <p:val>
                                            <p:strVal val="#ppt_x"/>
                                          </p:val>
                                        </p:tav>
                                      </p:tavLst>
                                    </p:anim>
                                    <p:anim calcmode="lin" valueType="num">
                                      <p:cBhvr additive="base">
                                        <p:cTn id="424" dur="2000" fill="hold"/>
                                        <p:tgtEl>
                                          <p:spTgt spid="285"/>
                                        </p:tgtEl>
                                        <p:attrNameLst>
                                          <p:attrName>ppt_y</p:attrName>
                                        </p:attrNameLst>
                                      </p:cBhvr>
                                      <p:tavLst>
                                        <p:tav tm="0">
                                          <p:val>
                                            <p:strVal val="1+#ppt_h/2"/>
                                          </p:val>
                                        </p:tav>
                                        <p:tav tm="100000">
                                          <p:val>
                                            <p:strVal val="#ppt_y"/>
                                          </p:val>
                                        </p:tav>
                                      </p:tavLst>
                                    </p:anim>
                                  </p:childTnLst>
                                </p:cTn>
                              </p:par>
                              <p:par>
                                <p:cTn id="425" presetID="2" presetClass="entr" presetSubtype="4" fill="hold" nodeType="withEffect">
                                  <p:stCondLst>
                                    <p:cond delay="0"/>
                                  </p:stCondLst>
                                  <p:childTnLst>
                                    <p:set>
                                      <p:cBhvr>
                                        <p:cTn id="426" dur="1" fill="hold">
                                          <p:stCondLst>
                                            <p:cond delay="0"/>
                                          </p:stCondLst>
                                        </p:cTn>
                                        <p:tgtEl>
                                          <p:spTgt spid="288"/>
                                        </p:tgtEl>
                                        <p:attrNameLst>
                                          <p:attrName>style.visibility</p:attrName>
                                        </p:attrNameLst>
                                      </p:cBhvr>
                                      <p:to>
                                        <p:strVal val="visible"/>
                                      </p:to>
                                    </p:set>
                                    <p:anim calcmode="lin" valueType="num">
                                      <p:cBhvr additive="base">
                                        <p:cTn id="427" dur="2000" fill="hold"/>
                                        <p:tgtEl>
                                          <p:spTgt spid="288"/>
                                        </p:tgtEl>
                                        <p:attrNameLst>
                                          <p:attrName>ppt_x</p:attrName>
                                        </p:attrNameLst>
                                      </p:cBhvr>
                                      <p:tavLst>
                                        <p:tav tm="0">
                                          <p:val>
                                            <p:strVal val="#ppt_x"/>
                                          </p:val>
                                        </p:tav>
                                        <p:tav tm="100000">
                                          <p:val>
                                            <p:strVal val="#ppt_x"/>
                                          </p:val>
                                        </p:tav>
                                      </p:tavLst>
                                    </p:anim>
                                    <p:anim calcmode="lin" valueType="num">
                                      <p:cBhvr additive="base">
                                        <p:cTn id="428" dur="2000" fill="hold"/>
                                        <p:tgtEl>
                                          <p:spTgt spid="288"/>
                                        </p:tgtEl>
                                        <p:attrNameLst>
                                          <p:attrName>ppt_y</p:attrName>
                                        </p:attrNameLst>
                                      </p:cBhvr>
                                      <p:tavLst>
                                        <p:tav tm="0">
                                          <p:val>
                                            <p:strVal val="1+#ppt_h/2"/>
                                          </p:val>
                                        </p:tav>
                                        <p:tav tm="100000">
                                          <p:val>
                                            <p:strVal val="#ppt_y"/>
                                          </p:val>
                                        </p:tav>
                                      </p:tavLst>
                                    </p:anim>
                                  </p:childTnLst>
                                </p:cTn>
                              </p:par>
                              <p:par>
                                <p:cTn id="429" presetID="2" presetClass="entr" presetSubtype="4" fill="hold" nodeType="withEffect">
                                  <p:stCondLst>
                                    <p:cond delay="0"/>
                                  </p:stCondLst>
                                  <p:childTnLst>
                                    <p:set>
                                      <p:cBhvr>
                                        <p:cTn id="430" dur="1" fill="hold">
                                          <p:stCondLst>
                                            <p:cond delay="0"/>
                                          </p:stCondLst>
                                        </p:cTn>
                                        <p:tgtEl>
                                          <p:spTgt spid="291"/>
                                        </p:tgtEl>
                                        <p:attrNameLst>
                                          <p:attrName>style.visibility</p:attrName>
                                        </p:attrNameLst>
                                      </p:cBhvr>
                                      <p:to>
                                        <p:strVal val="visible"/>
                                      </p:to>
                                    </p:set>
                                    <p:anim calcmode="lin" valueType="num">
                                      <p:cBhvr additive="base">
                                        <p:cTn id="431" dur="2000" fill="hold"/>
                                        <p:tgtEl>
                                          <p:spTgt spid="291"/>
                                        </p:tgtEl>
                                        <p:attrNameLst>
                                          <p:attrName>ppt_x</p:attrName>
                                        </p:attrNameLst>
                                      </p:cBhvr>
                                      <p:tavLst>
                                        <p:tav tm="0">
                                          <p:val>
                                            <p:strVal val="#ppt_x"/>
                                          </p:val>
                                        </p:tav>
                                        <p:tav tm="100000">
                                          <p:val>
                                            <p:strVal val="#ppt_x"/>
                                          </p:val>
                                        </p:tav>
                                      </p:tavLst>
                                    </p:anim>
                                    <p:anim calcmode="lin" valueType="num">
                                      <p:cBhvr additive="base">
                                        <p:cTn id="432" dur="2000" fill="hold"/>
                                        <p:tgtEl>
                                          <p:spTgt spid="291"/>
                                        </p:tgtEl>
                                        <p:attrNameLst>
                                          <p:attrName>ppt_y</p:attrName>
                                        </p:attrNameLst>
                                      </p:cBhvr>
                                      <p:tavLst>
                                        <p:tav tm="0">
                                          <p:val>
                                            <p:strVal val="1+#ppt_h/2"/>
                                          </p:val>
                                        </p:tav>
                                        <p:tav tm="100000">
                                          <p:val>
                                            <p:strVal val="#ppt_y"/>
                                          </p:val>
                                        </p:tav>
                                      </p:tavLst>
                                    </p:anim>
                                  </p:childTnLst>
                                </p:cTn>
                              </p:par>
                              <p:par>
                                <p:cTn id="433" presetID="2" presetClass="entr" presetSubtype="4" fill="hold" nodeType="withEffect">
                                  <p:stCondLst>
                                    <p:cond delay="0"/>
                                  </p:stCondLst>
                                  <p:childTnLst>
                                    <p:set>
                                      <p:cBhvr>
                                        <p:cTn id="434" dur="1" fill="hold">
                                          <p:stCondLst>
                                            <p:cond delay="0"/>
                                          </p:stCondLst>
                                        </p:cTn>
                                        <p:tgtEl>
                                          <p:spTgt spid="294"/>
                                        </p:tgtEl>
                                        <p:attrNameLst>
                                          <p:attrName>style.visibility</p:attrName>
                                        </p:attrNameLst>
                                      </p:cBhvr>
                                      <p:to>
                                        <p:strVal val="visible"/>
                                      </p:to>
                                    </p:set>
                                    <p:anim calcmode="lin" valueType="num">
                                      <p:cBhvr additive="base">
                                        <p:cTn id="435" dur="2000" fill="hold"/>
                                        <p:tgtEl>
                                          <p:spTgt spid="294"/>
                                        </p:tgtEl>
                                        <p:attrNameLst>
                                          <p:attrName>ppt_x</p:attrName>
                                        </p:attrNameLst>
                                      </p:cBhvr>
                                      <p:tavLst>
                                        <p:tav tm="0">
                                          <p:val>
                                            <p:strVal val="#ppt_x"/>
                                          </p:val>
                                        </p:tav>
                                        <p:tav tm="100000">
                                          <p:val>
                                            <p:strVal val="#ppt_x"/>
                                          </p:val>
                                        </p:tav>
                                      </p:tavLst>
                                    </p:anim>
                                    <p:anim calcmode="lin" valueType="num">
                                      <p:cBhvr additive="base">
                                        <p:cTn id="436" dur="2000" fill="hold"/>
                                        <p:tgtEl>
                                          <p:spTgt spid="294"/>
                                        </p:tgtEl>
                                        <p:attrNameLst>
                                          <p:attrName>ppt_y</p:attrName>
                                        </p:attrNameLst>
                                      </p:cBhvr>
                                      <p:tavLst>
                                        <p:tav tm="0">
                                          <p:val>
                                            <p:strVal val="1+#ppt_h/2"/>
                                          </p:val>
                                        </p:tav>
                                        <p:tav tm="100000">
                                          <p:val>
                                            <p:strVal val="#ppt_y"/>
                                          </p:val>
                                        </p:tav>
                                      </p:tavLst>
                                    </p:anim>
                                  </p:childTnLst>
                                </p:cTn>
                              </p:par>
                              <p:par>
                                <p:cTn id="437" presetID="2" presetClass="entr" presetSubtype="4" fill="hold" nodeType="withEffect">
                                  <p:stCondLst>
                                    <p:cond delay="0"/>
                                  </p:stCondLst>
                                  <p:childTnLst>
                                    <p:set>
                                      <p:cBhvr>
                                        <p:cTn id="438" dur="1" fill="hold">
                                          <p:stCondLst>
                                            <p:cond delay="0"/>
                                          </p:stCondLst>
                                        </p:cTn>
                                        <p:tgtEl>
                                          <p:spTgt spid="297"/>
                                        </p:tgtEl>
                                        <p:attrNameLst>
                                          <p:attrName>style.visibility</p:attrName>
                                        </p:attrNameLst>
                                      </p:cBhvr>
                                      <p:to>
                                        <p:strVal val="visible"/>
                                      </p:to>
                                    </p:set>
                                    <p:anim calcmode="lin" valueType="num">
                                      <p:cBhvr additive="base">
                                        <p:cTn id="439" dur="2000" fill="hold"/>
                                        <p:tgtEl>
                                          <p:spTgt spid="297"/>
                                        </p:tgtEl>
                                        <p:attrNameLst>
                                          <p:attrName>ppt_x</p:attrName>
                                        </p:attrNameLst>
                                      </p:cBhvr>
                                      <p:tavLst>
                                        <p:tav tm="0">
                                          <p:val>
                                            <p:strVal val="#ppt_x"/>
                                          </p:val>
                                        </p:tav>
                                        <p:tav tm="100000">
                                          <p:val>
                                            <p:strVal val="#ppt_x"/>
                                          </p:val>
                                        </p:tav>
                                      </p:tavLst>
                                    </p:anim>
                                    <p:anim calcmode="lin" valueType="num">
                                      <p:cBhvr additive="base">
                                        <p:cTn id="440" dur="2000" fill="hold"/>
                                        <p:tgtEl>
                                          <p:spTgt spid="297"/>
                                        </p:tgtEl>
                                        <p:attrNameLst>
                                          <p:attrName>ppt_y</p:attrName>
                                        </p:attrNameLst>
                                      </p:cBhvr>
                                      <p:tavLst>
                                        <p:tav tm="0">
                                          <p:val>
                                            <p:strVal val="1+#ppt_h/2"/>
                                          </p:val>
                                        </p:tav>
                                        <p:tav tm="100000">
                                          <p:val>
                                            <p:strVal val="#ppt_y"/>
                                          </p:val>
                                        </p:tav>
                                      </p:tavLst>
                                    </p:anim>
                                  </p:childTnLst>
                                </p:cTn>
                              </p:par>
                              <p:par>
                                <p:cTn id="441" presetID="2" presetClass="entr" presetSubtype="4" fill="hold" nodeType="withEffect">
                                  <p:stCondLst>
                                    <p:cond delay="0"/>
                                  </p:stCondLst>
                                  <p:childTnLst>
                                    <p:set>
                                      <p:cBhvr>
                                        <p:cTn id="442" dur="1" fill="hold">
                                          <p:stCondLst>
                                            <p:cond delay="0"/>
                                          </p:stCondLst>
                                        </p:cTn>
                                        <p:tgtEl>
                                          <p:spTgt spid="300"/>
                                        </p:tgtEl>
                                        <p:attrNameLst>
                                          <p:attrName>style.visibility</p:attrName>
                                        </p:attrNameLst>
                                      </p:cBhvr>
                                      <p:to>
                                        <p:strVal val="visible"/>
                                      </p:to>
                                    </p:set>
                                    <p:anim calcmode="lin" valueType="num">
                                      <p:cBhvr additive="base">
                                        <p:cTn id="443" dur="2000" fill="hold"/>
                                        <p:tgtEl>
                                          <p:spTgt spid="300"/>
                                        </p:tgtEl>
                                        <p:attrNameLst>
                                          <p:attrName>ppt_x</p:attrName>
                                        </p:attrNameLst>
                                      </p:cBhvr>
                                      <p:tavLst>
                                        <p:tav tm="0">
                                          <p:val>
                                            <p:strVal val="#ppt_x"/>
                                          </p:val>
                                        </p:tav>
                                        <p:tav tm="100000">
                                          <p:val>
                                            <p:strVal val="#ppt_x"/>
                                          </p:val>
                                        </p:tav>
                                      </p:tavLst>
                                    </p:anim>
                                    <p:anim calcmode="lin" valueType="num">
                                      <p:cBhvr additive="base">
                                        <p:cTn id="444" dur="2000" fill="hold"/>
                                        <p:tgtEl>
                                          <p:spTgt spid="300"/>
                                        </p:tgtEl>
                                        <p:attrNameLst>
                                          <p:attrName>ppt_y</p:attrName>
                                        </p:attrNameLst>
                                      </p:cBhvr>
                                      <p:tavLst>
                                        <p:tav tm="0">
                                          <p:val>
                                            <p:strVal val="1+#ppt_h/2"/>
                                          </p:val>
                                        </p:tav>
                                        <p:tav tm="100000">
                                          <p:val>
                                            <p:strVal val="#ppt_y"/>
                                          </p:val>
                                        </p:tav>
                                      </p:tavLst>
                                    </p:anim>
                                  </p:childTnLst>
                                </p:cTn>
                              </p:par>
                              <p:par>
                                <p:cTn id="445" presetID="2" presetClass="entr" presetSubtype="4" fill="hold" nodeType="withEffect">
                                  <p:stCondLst>
                                    <p:cond delay="0"/>
                                  </p:stCondLst>
                                  <p:childTnLst>
                                    <p:set>
                                      <p:cBhvr>
                                        <p:cTn id="446" dur="1" fill="hold">
                                          <p:stCondLst>
                                            <p:cond delay="0"/>
                                          </p:stCondLst>
                                        </p:cTn>
                                        <p:tgtEl>
                                          <p:spTgt spid="303"/>
                                        </p:tgtEl>
                                        <p:attrNameLst>
                                          <p:attrName>style.visibility</p:attrName>
                                        </p:attrNameLst>
                                      </p:cBhvr>
                                      <p:to>
                                        <p:strVal val="visible"/>
                                      </p:to>
                                    </p:set>
                                    <p:anim calcmode="lin" valueType="num">
                                      <p:cBhvr additive="base">
                                        <p:cTn id="447" dur="2000" fill="hold"/>
                                        <p:tgtEl>
                                          <p:spTgt spid="303"/>
                                        </p:tgtEl>
                                        <p:attrNameLst>
                                          <p:attrName>ppt_x</p:attrName>
                                        </p:attrNameLst>
                                      </p:cBhvr>
                                      <p:tavLst>
                                        <p:tav tm="0">
                                          <p:val>
                                            <p:strVal val="#ppt_x"/>
                                          </p:val>
                                        </p:tav>
                                        <p:tav tm="100000">
                                          <p:val>
                                            <p:strVal val="#ppt_x"/>
                                          </p:val>
                                        </p:tav>
                                      </p:tavLst>
                                    </p:anim>
                                    <p:anim calcmode="lin" valueType="num">
                                      <p:cBhvr additive="base">
                                        <p:cTn id="448" dur="2000" fill="hold"/>
                                        <p:tgtEl>
                                          <p:spTgt spid="303"/>
                                        </p:tgtEl>
                                        <p:attrNameLst>
                                          <p:attrName>ppt_y</p:attrName>
                                        </p:attrNameLst>
                                      </p:cBhvr>
                                      <p:tavLst>
                                        <p:tav tm="0">
                                          <p:val>
                                            <p:strVal val="1+#ppt_h/2"/>
                                          </p:val>
                                        </p:tav>
                                        <p:tav tm="100000">
                                          <p:val>
                                            <p:strVal val="#ppt_y"/>
                                          </p:val>
                                        </p:tav>
                                      </p:tavLst>
                                    </p:anim>
                                  </p:childTnLst>
                                </p:cTn>
                              </p:par>
                              <p:par>
                                <p:cTn id="449" presetID="2" presetClass="entr" presetSubtype="4" fill="hold" nodeType="withEffect">
                                  <p:stCondLst>
                                    <p:cond delay="0"/>
                                  </p:stCondLst>
                                  <p:childTnLst>
                                    <p:set>
                                      <p:cBhvr>
                                        <p:cTn id="450" dur="1" fill="hold">
                                          <p:stCondLst>
                                            <p:cond delay="0"/>
                                          </p:stCondLst>
                                        </p:cTn>
                                        <p:tgtEl>
                                          <p:spTgt spid="306"/>
                                        </p:tgtEl>
                                        <p:attrNameLst>
                                          <p:attrName>style.visibility</p:attrName>
                                        </p:attrNameLst>
                                      </p:cBhvr>
                                      <p:to>
                                        <p:strVal val="visible"/>
                                      </p:to>
                                    </p:set>
                                    <p:anim calcmode="lin" valueType="num">
                                      <p:cBhvr additive="base">
                                        <p:cTn id="451" dur="2000" fill="hold"/>
                                        <p:tgtEl>
                                          <p:spTgt spid="306"/>
                                        </p:tgtEl>
                                        <p:attrNameLst>
                                          <p:attrName>ppt_x</p:attrName>
                                        </p:attrNameLst>
                                      </p:cBhvr>
                                      <p:tavLst>
                                        <p:tav tm="0">
                                          <p:val>
                                            <p:strVal val="#ppt_x"/>
                                          </p:val>
                                        </p:tav>
                                        <p:tav tm="100000">
                                          <p:val>
                                            <p:strVal val="#ppt_x"/>
                                          </p:val>
                                        </p:tav>
                                      </p:tavLst>
                                    </p:anim>
                                    <p:anim calcmode="lin" valueType="num">
                                      <p:cBhvr additive="base">
                                        <p:cTn id="452" dur="2000" fill="hold"/>
                                        <p:tgtEl>
                                          <p:spTgt spid="306"/>
                                        </p:tgtEl>
                                        <p:attrNameLst>
                                          <p:attrName>ppt_y</p:attrName>
                                        </p:attrNameLst>
                                      </p:cBhvr>
                                      <p:tavLst>
                                        <p:tav tm="0">
                                          <p:val>
                                            <p:strVal val="1+#ppt_h/2"/>
                                          </p:val>
                                        </p:tav>
                                        <p:tav tm="100000">
                                          <p:val>
                                            <p:strVal val="#ppt_y"/>
                                          </p:val>
                                        </p:tav>
                                      </p:tavLst>
                                    </p:anim>
                                  </p:childTnLst>
                                </p:cTn>
                              </p:par>
                              <p:par>
                                <p:cTn id="453" presetID="2" presetClass="entr" presetSubtype="4" fill="hold" nodeType="withEffect">
                                  <p:stCondLst>
                                    <p:cond delay="0"/>
                                  </p:stCondLst>
                                  <p:childTnLst>
                                    <p:set>
                                      <p:cBhvr>
                                        <p:cTn id="454" dur="1" fill="hold">
                                          <p:stCondLst>
                                            <p:cond delay="0"/>
                                          </p:stCondLst>
                                        </p:cTn>
                                        <p:tgtEl>
                                          <p:spTgt spid="309"/>
                                        </p:tgtEl>
                                        <p:attrNameLst>
                                          <p:attrName>style.visibility</p:attrName>
                                        </p:attrNameLst>
                                      </p:cBhvr>
                                      <p:to>
                                        <p:strVal val="visible"/>
                                      </p:to>
                                    </p:set>
                                    <p:anim calcmode="lin" valueType="num">
                                      <p:cBhvr additive="base">
                                        <p:cTn id="455" dur="2000" fill="hold"/>
                                        <p:tgtEl>
                                          <p:spTgt spid="309"/>
                                        </p:tgtEl>
                                        <p:attrNameLst>
                                          <p:attrName>ppt_x</p:attrName>
                                        </p:attrNameLst>
                                      </p:cBhvr>
                                      <p:tavLst>
                                        <p:tav tm="0">
                                          <p:val>
                                            <p:strVal val="#ppt_x"/>
                                          </p:val>
                                        </p:tav>
                                        <p:tav tm="100000">
                                          <p:val>
                                            <p:strVal val="#ppt_x"/>
                                          </p:val>
                                        </p:tav>
                                      </p:tavLst>
                                    </p:anim>
                                    <p:anim calcmode="lin" valueType="num">
                                      <p:cBhvr additive="base">
                                        <p:cTn id="456" dur="2000" fill="hold"/>
                                        <p:tgtEl>
                                          <p:spTgt spid="309"/>
                                        </p:tgtEl>
                                        <p:attrNameLst>
                                          <p:attrName>ppt_y</p:attrName>
                                        </p:attrNameLst>
                                      </p:cBhvr>
                                      <p:tavLst>
                                        <p:tav tm="0">
                                          <p:val>
                                            <p:strVal val="1+#ppt_h/2"/>
                                          </p:val>
                                        </p:tav>
                                        <p:tav tm="100000">
                                          <p:val>
                                            <p:strVal val="#ppt_y"/>
                                          </p:val>
                                        </p:tav>
                                      </p:tavLst>
                                    </p:anim>
                                  </p:childTnLst>
                                </p:cTn>
                              </p:par>
                              <p:par>
                                <p:cTn id="457" presetID="2" presetClass="entr" presetSubtype="4" fill="hold" nodeType="withEffect">
                                  <p:stCondLst>
                                    <p:cond delay="0"/>
                                  </p:stCondLst>
                                  <p:childTnLst>
                                    <p:set>
                                      <p:cBhvr>
                                        <p:cTn id="458" dur="1" fill="hold">
                                          <p:stCondLst>
                                            <p:cond delay="0"/>
                                          </p:stCondLst>
                                        </p:cTn>
                                        <p:tgtEl>
                                          <p:spTgt spid="312"/>
                                        </p:tgtEl>
                                        <p:attrNameLst>
                                          <p:attrName>style.visibility</p:attrName>
                                        </p:attrNameLst>
                                      </p:cBhvr>
                                      <p:to>
                                        <p:strVal val="visible"/>
                                      </p:to>
                                    </p:set>
                                    <p:anim calcmode="lin" valueType="num">
                                      <p:cBhvr additive="base">
                                        <p:cTn id="459" dur="2000" fill="hold"/>
                                        <p:tgtEl>
                                          <p:spTgt spid="312"/>
                                        </p:tgtEl>
                                        <p:attrNameLst>
                                          <p:attrName>ppt_x</p:attrName>
                                        </p:attrNameLst>
                                      </p:cBhvr>
                                      <p:tavLst>
                                        <p:tav tm="0">
                                          <p:val>
                                            <p:strVal val="#ppt_x"/>
                                          </p:val>
                                        </p:tav>
                                        <p:tav tm="100000">
                                          <p:val>
                                            <p:strVal val="#ppt_x"/>
                                          </p:val>
                                        </p:tav>
                                      </p:tavLst>
                                    </p:anim>
                                    <p:anim calcmode="lin" valueType="num">
                                      <p:cBhvr additive="base">
                                        <p:cTn id="460" dur="2000" fill="hold"/>
                                        <p:tgtEl>
                                          <p:spTgt spid="312"/>
                                        </p:tgtEl>
                                        <p:attrNameLst>
                                          <p:attrName>ppt_y</p:attrName>
                                        </p:attrNameLst>
                                      </p:cBhvr>
                                      <p:tavLst>
                                        <p:tav tm="0">
                                          <p:val>
                                            <p:strVal val="1+#ppt_h/2"/>
                                          </p:val>
                                        </p:tav>
                                        <p:tav tm="100000">
                                          <p:val>
                                            <p:strVal val="#ppt_y"/>
                                          </p:val>
                                        </p:tav>
                                      </p:tavLst>
                                    </p:anim>
                                  </p:childTnLst>
                                </p:cTn>
                              </p:par>
                              <p:par>
                                <p:cTn id="461" presetID="2" presetClass="entr" presetSubtype="4" fill="hold" nodeType="withEffect">
                                  <p:stCondLst>
                                    <p:cond delay="0"/>
                                  </p:stCondLst>
                                  <p:childTnLst>
                                    <p:set>
                                      <p:cBhvr>
                                        <p:cTn id="462" dur="1" fill="hold">
                                          <p:stCondLst>
                                            <p:cond delay="0"/>
                                          </p:stCondLst>
                                        </p:cTn>
                                        <p:tgtEl>
                                          <p:spTgt spid="315"/>
                                        </p:tgtEl>
                                        <p:attrNameLst>
                                          <p:attrName>style.visibility</p:attrName>
                                        </p:attrNameLst>
                                      </p:cBhvr>
                                      <p:to>
                                        <p:strVal val="visible"/>
                                      </p:to>
                                    </p:set>
                                    <p:anim calcmode="lin" valueType="num">
                                      <p:cBhvr additive="base">
                                        <p:cTn id="463" dur="2000" fill="hold"/>
                                        <p:tgtEl>
                                          <p:spTgt spid="315"/>
                                        </p:tgtEl>
                                        <p:attrNameLst>
                                          <p:attrName>ppt_x</p:attrName>
                                        </p:attrNameLst>
                                      </p:cBhvr>
                                      <p:tavLst>
                                        <p:tav tm="0">
                                          <p:val>
                                            <p:strVal val="#ppt_x"/>
                                          </p:val>
                                        </p:tav>
                                        <p:tav tm="100000">
                                          <p:val>
                                            <p:strVal val="#ppt_x"/>
                                          </p:val>
                                        </p:tav>
                                      </p:tavLst>
                                    </p:anim>
                                    <p:anim calcmode="lin" valueType="num">
                                      <p:cBhvr additive="base">
                                        <p:cTn id="464" dur="2000" fill="hold"/>
                                        <p:tgtEl>
                                          <p:spTgt spid="315"/>
                                        </p:tgtEl>
                                        <p:attrNameLst>
                                          <p:attrName>ppt_y</p:attrName>
                                        </p:attrNameLst>
                                      </p:cBhvr>
                                      <p:tavLst>
                                        <p:tav tm="0">
                                          <p:val>
                                            <p:strVal val="1+#ppt_h/2"/>
                                          </p:val>
                                        </p:tav>
                                        <p:tav tm="100000">
                                          <p:val>
                                            <p:strVal val="#ppt_y"/>
                                          </p:val>
                                        </p:tav>
                                      </p:tavLst>
                                    </p:anim>
                                  </p:childTnLst>
                                </p:cTn>
                              </p:par>
                              <p:par>
                                <p:cTn id="465" presetID="2" presetClass="entr" presetSubtype="4" fill="hold" nodeType="withEffect">
                                  <p:stCondLst>
                                    <p:cond delay="0"/>
                                  </p:stCondLst>
                                  <p:childTnLst>
                                    <p:set>
                                      <p:cBhvr>
                                        <p:cTn id="466" dur="1" fill="hold">
                                          <p:stCondLst>
                                            <p:cond delay="0"/>
                                          </p:stCondLst>
                                        </p:cTn>
                                        <p:tgtEl>
                                          <p:spTgt spid="318"/>
                                        </p:tgtEl>
                                        <p:attrNameLst>
                                          <p:attrName>style.visibility</p:attrName>
                                        </p:attrNameLst>
                                      </p:cBhvr>
                                      <p:to>
                                        <p:strVal val="visible"/>
                                      </p:to>
                                    </p:set>
                                    <p:anim calcmode="lin" valueType="num">
                                      <p:cBhvr additive="base">
                                        <p:cTn id="467" dur="2000" fill="hold"/>
                                        <p:tgtEl>
                                          <p:spTgt spid="318"/>
                                        </p:tgtEl>
                                        <p:attrNameLst>
                                          <p:attrName>ppt_x</p:attrName>
                                        </p:attrNameLst>
                                      </p:cBhvr>
                                      <p:tavLst>
                                        <p:tav tm="0">
                                          <p:val>
                                            <p:strVal val="#ppt_x"/>
                                          </p:val>
                                        </p:tav>
                                        <p:tav tm="100000">
                                          <p:val>
                                            <p:strVal val="#ppt_x"/>
                                          </p:val>
                                        </p:tav>
                                      </p:tavLst>
                                    </p:anim>
                                    <p:anim calcmode="lin" valueType="num">
                                      <p:cBhvr additive="base">
                                        <p:cTn id="468" dur="2000" fill="hold"/>
                                        <p:tgtEl>
                                          <p:spTgt spid="318"/>
                                        </p:tgtEl>
                                        <p:attrNameLst>
                                          <p:attrName>ppt_y</p:attrName>
                                        </p:attrNameLst>
                                      </p:cBhvr>
                                      <p:tavLst>
                                        <p:tav tm="0">
                                          <p:val>
                                            <p:strVal val="1+#ppt_h/2"/>
                                          </p:val>
                                        </p:tav>
                                        <p:tav tm="100000">
                                          <p:val>
                                            <p:strVal val="#ppt_y"/>
                                          </p:val>
                                        </p:tav>
                                      </p:tavLst>
                                    </p:anim>
                                  </p:childTnLst>
                                </p:cTn>
                              </p:par>
                              <p:par>
                                <p:cTn id="469" presetID="2" presetClass="entr" presetSubtype="4" fill="hold" nodeType="withEffect">
                                  <p:stCondLst>
                                    <p:cond delay="0"/>
                                  </p:stCondLst>
                                  <p:childTnLst>
                                    <p:set>
                                      <p:cBhvr>
                                        <p:cTn id="470" dur="1" fill="hold">
                                          <p:stCondLst>
                                            <p:cond delay="0"/>
                                          </p:stCondLst>
                                        </p:cTn>
                                        <p:tgtEl>
                                          <p:spTgt spid="321"/>
                                        </p:tgtEl>
                                        <p:attrNameLst>
                                          <p:attrName>style.visibility</p:attrName>
                                        </p:attrNameLst>
                                      </p:cBhvr>
                                      <p:to>
                                        <p:strVal val="visible"/>
                                      </p:to>
                                    </p:set>
                                    <p:anim calcmode="lin" valueType="num">
                                      <p:cBhvr additive="base">
                                        <p:cTn id="471" dur="2000" fill="hold"/>
                                        <p:tgtEl>
                                          <p:spTgt spid="321"/>
                                        </p:tgtEl>
                                        <p:attrNameLst>
                                          <p:attrName>ppt_x</p:attrName>
                                        </p:attrNameLst>
                                      </p:cBhvr>
                                      <p:tavLst>
                                        <p:tav tm="0">
                                          <p:val>
                                            <p:strVal val="#ppt_x"/>
                                          </p:val>
                                        </p:tav>
                                        <p:tav tm="100000">
                                          <p:val>
                                            <p:strVal val="#ppt_x"/>
                                          </p:val>
                                        </p:tav>
                                      </p:tavLst>
                                    </p:anim>
                                    <p:anim calcmode="lin" valueType="num">
                                      <p:cBhvr additive="base">
                                        <p:cTn id="472" dur="2000" fill="hold"/>
                                        <p:tgtEl>
                                          <p:spTgt spid="321"/>
                                        </p:tgtEl>
                                        <p:attrNameLst>
                                          <p:attrName>ppt_y</p:attrName>
                                        </p:attrNameLst>
                                      </p:cBhvr>
                                      <p:tavLst>
                                        <p:tav tm="0">
                                          <p:val>
                                            <p:strVal val="1+#ppt_h/2"/>
                                          </p:val>
                                        </p:tav>
                                        <p:tav tm="100000">
                                          <p:val>
                                            <p:strVal val="#ppt_y"/>
                                          </p:val>
                                        </p:tav>
                                      </p:tavLst>
                                    </p:anim>
                                  </p:childTnLst>
                                </p:cTn>
                              </p:par>
                              <p:par>
                                <p:cTn id="473" presetID="2" presetClass="entr" presetSubtype="4" fill="hold" nodeType="withEffect">
                                  <p:stCondLst>
                                    <p:cond delay="0"/>
                                  </p:stCondLst>
                                  <p:childTnLst>
                                    <p:set>
                                      <p:cBhvr>
                                        <p:cTn id="474" dur="1" fill="hold">
                                          <p:stCondLst>
                                            <p:cond delay="0"/>
                                          </p:stCondLst>
                                        </p:cTn>
                                        <p:tgtEl>
                                          <p:spTgt spid="324"/>
                                        </p:tgtEl>
                                        <p:attrNameLst>
                                          <p:attrName>style.visibility</p:attrName>
                                        </p:attrNameLst>
                                      </p:cBhvr>
                                      <p:to>
                                        <p:strVal val="visible"/>
                                      </p:to>
                                    </p:set>
                                    <p:anim calcmode="lin" valueType="num">
                                      <p:cBhvr additive="base">
                                        <p:cTn id="475" dur="2000" fill="hold"/>
                                        <p:tgtEl>
                                          <p:spTgt spid="324"/>
                                        </p:tgtEl>
                                        <p:attrNameLst>
                                          <p:attrName>ppt_x</p:attrName>
                                        </p:attrNameLst>
                                      </p:cBhvr>
                                      <p:tavLst>
                                        <p:tav tm="0">
                                          <p:val>
                                            <p:strVal val="#ppt_x"/>
                                          </p:val>
                                        </p:tav>
                                        <p:tav tm="100000">
                                          <p:val>
                                            <p:strVal val="#ppt_x"/>
                                          </p:val>
                                        </p:tav>
                                      </p:tavLst>
                                    </p:anim>
                                    <p:anim calcmode="lin" valueType="num">
                                      <p:cBhvr additive="base">
                                        <p:cTn id="476" dur="2000" fill="hold"/>
                                        <p:tgtEl>
                                          <p:spTgt spid="324"/>
                                        </p:tgtEl>
                                        <p:attrNameLst>
                                          <p:attrName>ppt_y</p:attrName>
                                        </p:attrNameLst>
                                      </p:cBhvr>
                                      <p:tavLst>
                                        <p:tav tm="0">
                                          <p:val>
                                            <p:strVal val="1+#ppt_h/2"/>
                                          </p:val>
                                        </p:tav>
                                        <p:tav tm="100000">
                                          <p:val>
                                            <p:strVal val="#ppt_y"/>
                                          </p:val>
                                        </p:tav>
                                      </p:tavLst>
                                    </p:anim>
                                  </p:childTnLst>
                                </p:cTn>
                              </p:par>
                              <p:par>
                                <p:cTn id="477" presetID="2" presetClass="entr" presetSubtype="4" fill="hold" nodeType="withEffect">
                                  <p:stCondLst>
                                    <p:cond delay="0"/>
                                  </p:stCondLst>
                                  <p:childTnLst>
                                    <p:set>
                                      <p:cBhvr>
                                        <p:cTn id="478" dur="1" fill="hold">
                                          <p:stCondLst>
                                            <p:cond delay="0"/>
                                          </p:stCondLst>
                                        </p:cTn>
                                        <p:tgtEl>
                                          <p:spTgt spid="327"/>
                                        </p:tgtEl>
                                        <p:attrNameLst>
                                          <p:attrName>style.visibility</p:attrName>
                                        </p:attrNameLst>
                                      </p:cBhvr>
                                      <p:to>
                                        <p:strVal val="visible"/>
                                      </p:to>
                                    </p:set>
                                    <p:anim calcmode="lin" valueType="num">
                                      <p:cBhvr additive="base">
                                        <p:cTn id="479" dur="2000" fill="hold"/>
                                        <p:tgtEl>
                                          <p:spTgt spid="327"/>
                                        </p:tgtEl>
                                        <p:attrNameLst>
                                          <p:attrName>ppt_x</p:attrName>
                                        </p:attrNameLst>
                                      </p:cBhvr>
                                      <p:tavLst>
                                        <p:tav tm="0">
                                          <p:val>
                                            <p:strVal val="#ppt_x"/>
                                          </p:val>
                                        </p:tav>
                                        <p:tav tm="100000">
                                          <p:val>
                                            <p:strVal val="#ppt_x"/>
                                          </p:val>
                                        </p:tav>
                                      </p:tavLst>
                                    </p:anim>
                                    <p:anim calcmode="lin" valueType="num">
                                      <p:cBhvr additive="base">
                                        <p:cTn id="480" dur="2000" fill="hold"/>
                                        <p:tgtEl>
                                          <p:spTgt spid="327"/>
                                        </p:tgtEl>
                                        <p:attrNameLst>
                                          <p:attrName>ppt_y</p:attrName>
                                        </p:attrNameLst>
                                      </p:cBhvr>
                                      <p:tavLst>
                                        <p:tav tm="0">
                                          <p:val>
                                            <p:strVal val="1+#ppt_h/2"/>
                                          </p:val>
                                        </p:tav>
                                        <p:tav tm="100000">
                                          <p:val>
                                            <p:strVal val="#ppt_y"/>
                                          </p:val>
                                        </p:tav>
                                      </p:tavLst>
                                    </p:anim>
                                  </p:childTnLst>
                                </p:cTn>
                              </p:par>
                              <p:par>
                                <p:cTn id="481" presetID="2" presetClass="entr" presetSubtype="4" fill="hold" nodeType="withEffect">
                                  <p:stCondLst>
                                    <p:cond delay="0"/>
                                  </p:stCondLst>
                                  <p:childTnLst>
                                    <p:set>
                                      <p:cBhvr>
                                        <p:cTn id="482" dur="1" fill="hold">
                                          <p:stCondLst>
                                            <p:cond delay="0"/>
                                          </p:stCondLst>
                                        </p:cTn>
                                        <p:tgtEl>
                                          <p:spTgt spid="330"/>
                                        </p:tgtEl>
                                        <p:attrNameLst>
                                          <p:attrName>style.visibility</p:attrName>
                                        </p:attrNameLst>
                                      </p:cBhvr>
                                      <p:to>
                                        <p:strVal val="visible"/>
                                      </p:to>
                                    </p:set>
                                    <p:anim calcmode="lin" valueType="num">
                                      <p:cBhvr additive="base">
                                        <p:cTn id="483" dur="2000" fill="hold"/>
                                        <p:tgtEl>
                                          <p:spTgt spid="330"/>
                                        </p:tgtEl>
                                        <p:attrNameLst>
                                          <p:attrName>ppt_x</p:attrName>
                                        </p:attrNameLst>
                                      </p:cBhvr>
                                      <p:tavLst>
                                        <p:tav tm="0">
                                          <p:val>
                                            <p:strVal val="#ppt_x"/>
                                          </p:val>
                                        </p:tav>
                                        <p:tav tm="100000">
                                          <p:val>
                                            <p:strVal val="#ppt_x"/>
                                          </p:val>
                                        </p:tav>
                                      </p:tavLst>
                                    </p:anim>
                                    <p:anim calcmode="lin" valueType="num">
                                      <p:cBhvr additive="base">
                                        <p:cTn id="484" dur="2000" fill="hold"/>
                                        <p:tgtEl>
                                          <p:spTgt spid="330"/>
                                        </p:tgtEl>
                                        <p:attrNameLst>
                                          <p:attrName>ppt_y</p:attrName>
                                        </p:attrNameLst>
                                      </p:cBhvr>
                                      <p:tavLst>
                                        <p:tav tm="0">
                                          <p:val>
                                            <p:strVal val="1+#ppt_h/2"/>
                                          </p:val>
                                        </p:tav>
                                        <p:tav tm="100000">
                                          <p:val>
                                            <p:strVal val="#ppt_y"/>
                                          </p:val>
                                        </p:tav>
                                      </p:tavLst>
                                    </p:anim>
                                  </p:childTnLst>
                                </p:cTn>
                              </p:par>
                              <p:par>
                                <p:cTn id="485" presetID="2" presetClass="entr" presetSubtype="4" fill="hold" nodeType="withEffect">
                                  <p:stCondLst>
                                    <p:cond delay="0"/>
                                  </p:stCondLst>
                                  <p:childTnLst>
                                    <p:set>
                                      <p:cBhvr>
                                        <p:cTn id="486" dur="1" fill="hold">
                                          <p:stCondLst>
                                            <p:cond delay="0"/>
                                          </p:stCondLst>
                                        </p:cTn>
                                        <p:tgtEl>
                                          <p:spTgt spid="333"/>
                                        </p:tgtEl>
                                        <p:attrNameLst>
                                          <p:attrName>style.visibility</p:attrName>
                                        </p:attrNameLst>
                                      </p:cBhvr>
                                      <p:to>
                                        <p:strVal val="visible"/>
                                      </p:to>
                                    </p:set>
                                    <p:anim calcmode="lin" valueType="num">
                                      <p:cBhvr additive="base">
                                        <p:cTn id="487" dur="2000" fill="hold"/>
                                        <p:tgtEl>
                                          <p:spTgt spid="333"/>
                                        </p:tgtEl>
                                        <p:attrNameLst>
                                          <p:attrName>ppt_x</p:attrName>
                                        </p:attrNameLst>
                                      </p:cBhvr>
                                      <p:tavLst>
                                        <p:tav tm="0">
                                          <p:val>
                                            <p:strVal val="#ppt_x"/>
                                          </p:val>
                                        </p:tav>
                                        <p:tav tm="100000">
                                          <p:val>
                                            <p:strVal val="#ppt_x"/>
                                          </p:val>
                                        </p:tav>
                                      </p:tavLst>
                                    </p:anim>
                                    <p:anim calcmode="lin" valueType="num">
                                      <p:cBhvr additive="base">
                                        <p:cTn id="488" dur="2000" fill="hold"/>
                                        <p:tgtEl>
                                          <p:spTgt spid="333"/>
                                        </p:tgtEl>
                                        <p:attrNameLst>
                                          <p:attrName>ppt_y</p:attrName>
                                        </p:attrNameLst>
                                      </p:cBhvr>
                                      <p:tavLst>
                                        <p:tav tm="0">
                                          <p:val>
                                            <p:strVal val="1+#ppt_h/2"/>
                                          </p:val>
                                        </p:tav>
                                        <p:tav tm="100000">
                                          <p:val>
                                            <p:strVal val="#ppt_y"/>
                                          </p:val>
                                        </p:tav>
                                      </p:tavLst>
                                    </p:anim>
                                  </p:childTnLst>
                                </p:cTn>
                              </p:par>
                              <p:par>
                                <p:cTn id="489" presetID="2" presetClass="entr" presetSubtype="4" fill="hold" nodeType="withEffect">
                                  <p:stCondLst>
                                    <p:cond delay="0"/>
                                  </p:stCondLst>
                                  <p:childTnLst>
                                    <p:set>
                                      <p:cBhvr>
                                        <p:cTn id="490" dur="1" fill="hold">
                                          <p:stCondLst>
                                            <p:cond delay="0"/>
                                          </p:stCondLst>
                                        </p:cTn>
                                        <p:tgtEl>
                                          <p:spTgt spid="336"/>
                                        </p:tgtEl>
                                        <p:attrNameLst>
                                          <p:attrName>style.visibility</p:attrName>
                                        </p:attrNameLst>
                                      </p:cBhvr>
                                      <p:to>
                                        <p:strVal val="visible"/>
                                      </p:to>
                                    </p:set>
                                    <p:anim calcmode="lin" valueType="num">
                                      <p:cBhvr additive="base">
                                        <p:cTn id="491" dur="2000" fill="hold"/>
                                        <p:tgtEl>
                                          <p:spTgt spid="336"/>
                                        </p:tgtEl>
                                        <p:attrNameLst>
                                          <p:attrName>ppt_x</p:attrName>
                                        </p:attrNameLst>
                                      </p:cBhvr>
                                      <p:tavLst>
                                        <p:tav tm="0">
                                          <p:val>
                                            <p:strVal val="#ppt_x"/>
                                          </p:val>
                                        </p:tav>
                                        <p:tav tm="100000">
                                          <p:val>
                                            <p:strVal val="#ppt_x"/>
                                          </p:val>
                                        </p:tav>
                                      </p:tavLst>
                                    </p:anim>
                                    <p:anim calcmode="lin" valueType="num">
                                      <p:cBhvr additive="base">
                                        <p:cTn id="492" dur="2000" fill="hold"/>
                                        <p:tgtEl>
                                          <p:spTgt spid="336"/>
                                        </p:tgtEl>
                                        <p:attrNameLst>
                                          <p:attrName>ppt_y</p:attrName>
                                        </p:attrNameLst>
                                      </p:cBhvr>
                                      <p:tavLst>
                                        <p:tav tm="0">
                                          <p:val>
                                            <p:strVal val="1+#ppt_h/2"/>
                                          </p:val>
                                        </p:tav>
                                        <p:tav tm="100000">
                                          <p:val>
                                            <p:strVal val="#ppt_y"/>
                                          </p:val>
                                        </p:tav>
                                      </p:tavLst>
                                    </p:anim>
                                  </p:childTnLst>
                                </p:cTn>
                              </p:par>
                              <p:par>
                                <p:cTn id="493" presetID="2" presetClass="entr" presetSubtype="4" fill="hold" nodeType="withEffect">
                                  <p:stCondLst>
                                    <p:cond delay="0"/>
                                  </p:stCondLst>
                                  <p:childTnLst>
                                    <p:set>
                                      <p:cBhvr>
                                        <p:cTn id="494" dur="1" fill="hold">
                                          <p:stCondLst>
                                            <p:cond delay="0"/>
                                          </p:stCondLst>
                                        </p:cTn>
                                        <p:tgtEl>
                                          <p:spTgt spid="339"/>
                                        </p:tgtEl>
                                        <p:attrNameLst>
                                          <p:attrName>style.visibility</p:attrName>
                                        </p:attrNameLst>
                                      </p:cBhvr>
                                      <p:to>
                                        <p:strVal val="visible"/>
                                      </p:to>
                                    </p:set>
                                    <p:anim calcmode="lin" valueType="num">
                                      <p:cBhvr additive="base">
                                        <p:cTn id="495" dur="2000" fill="hold"/>
                                        <p:tgtEl>
                                          <p:spTgt spid="339"/>
                                        </p:tgtEl>
                                        <p:attrNameLst>
                                          <p:attrName>ppt_x</p:attrName>
                                        </p:attrNameLst>
                                      </p:cBhvr>
                                      <p:tavLst>
                                        <p:tav tm="0">
                                          <p:val>
                                            <p:strVal val="#ppt_x"/>
                                          </p:val>
                                        </p:tav>
                                        <p:tav tm="100000">
                                          <p:val>
                                            <p:strVal val="#ppt_x"/>
                                          </p:val>
                                        </p:tav>
                                      </p:tavLst>
                                    </p:anim>
                                    <p:anim calcmode="lin" valueType="num">
                                      <p:cBhvr additive="base">
                                        <p:cTn id="496" dur="2000" fill="hold"/>
                                        <p:tgtEl>
                                          <p:spTgt spid="339"/>
                                        </p:tgtEl>
                                        <p:attrNameLst>
                                          <p:attrName>ppt_y</p:attrName>
                                        </p:attrNameLst>
                                      </p:cBhvr>
                                      <p:tavLst>
                                        <p:tav tm="0">
                                          <p:val>
                                            <p:strVal val="1+#ppt_h/2"/>
                                          </p:val>
                                        </p:tav>
                                        <p:tav tm="100000">
                                          <p:val>
                                            <p:strVal val="#ppt_y"/>
                                          </p:val>
                                        </p:tav>
                                      </p:tavLst>
                                    </p:anim>
                                  </p:childTnLst>
                                </p:cTn>
                              </p:par>
                              <p:par>
                                <p:cTn id="497" presetID="2" presetClass="entr" presetSubtype="4" fill="hold" nodeType="withEffect">
                                  <p:stCondLst>
                                    <p:cond delay="0"/>
                                  </p:stCondLst>
                                  <p:childTnLst>
                                    <p:set>
                                      <p:cBhvr>
                                        <p:cTn id="498" dur="1" fill="hold">
                                          <p:stCondLst>
                                            <p:cond delay="0"/>
                                          </p:stCondLst>
                                        </p:cTn>
                                        <p:tgtEl>
                                          <p:spTgt spid="342"/>
                                        </p:tgtEl>
                                        <p:attrNameLst>
                                          <p:attrName>style.visibility</p:attrName>
                                        </p:attrNameLst>
                                      </p:cBhvr>
                                      <p:to>
                                        <p:strVal val="visible"/>
                                      </p:to>
                                    </p:set>
                                    <p:anim calcmode="lin" valueType="num">
                                      <p:cBhvr additive="base">
                                        <p:cTn id="499" dur="2000" fill="hold"/>
                                        <p:tgtEl>
                                          <p:spTgt spid="342"/>
                                        </p:tgtEl>
                                        <p:attrNameLst>
                                          <p:attrName>ppt_x</p:attrName>
                                        </p:attrNameLst>
                                      </p:cBhvr>
                                      <p:tavLst>
                                        <p:tav tm="0">
                                          <p:val>
                                            <p:strVal val="#ppt_x"/>
                                          </p:val>
                                        </p:tav>
                                        <p:tav tm="100000">
                                          <p:val>
                                            <p:strVal val="#ppt_x"/>
                                          </p:val>
                                        </p:tav>
                                      </p:tavLst>
                                    </p:anim>
                                    <p:anim calcmode="lin" valueType="num">
                                      <p:cBhvr additive="base">
                                        <p:cTn id="500" dur="2000" fill="hold"/>
                                        <p:tgtEl>
                                          <p:spTgt spid="342"/>
                                        </p:tgtEl>
                                        <p:attrNameLst>
                                          <p:attrName>ppt_y</p:attrName>
                                        </p:attrNameLst>
                                      </p:cBhvr>
                                      <p:tavLst>
                                        <p:tav tm="0">
                                          <p:val>
                                            <p:strVal val="1+#ppt_h/2"/>
                                          </p:val>
                                        </p:tav>
                                        <p:tav tm="100000">
                                          <p:val>
                                            <p:strVal val="#ppt_y"/>
                                          </p:val>
                                        </p:tav>
                                      </p:tavLst>
                                    </p:anim>
                                  </p:childTnLst>
                                </p:cTn>
                              </p:par>
                              <p:par>
                                <p:cTn id="501" presetID="2" presetClass="entr" presetSubtype="4" fill="hold" nodeType="withEffect">
                                  <p:stCondLst>
                                    <p:cond delay="0"/>
                                  </p:stCondLst>
                                  <p:childTnLst>
                                    <p:set>
                                      <p:cBhvr>
                                        <p:cTn id="502" dur="1" fill="hold">
                                          <p:stCondLst>
                                            <p:cond delay="0"/>
                                          </p:stCondLst>
                                        </p:cTn>
                                        <p:tgtEl>
                                          <p:spTgt spid="345"/>
                                        </p:tgtEl>
                                        <p:attrNameLst>
                                          <p:attrName>style.visibility</p:attrName>
                                        </p:attrNameLst>
                                      </p:cBhvr>
                                      <p:to>
                                        <p:strVal val="visible"/>
                                      </p:to>
                                    </p:set>
                                    <p:anim calcmode="lin" valueType="num">
                                      <p:cBhvr additive="base">
                                        <p:cTn id="503" dur="2000" fill="hold"/>
                                        <p:tgtEl>
                                          <p:spTgt spid="345"/>
                                        </p:tgtEl>
                                        <p:attrNameLst>
                                          <p:attrName>ppt_x</p:attrName>
                                        </p:attrNameLst>
                                      </p:cBhvr>
                                      <p:tavLst>
                                        <p:tav tm="0">
                                          <p:val>
                                            <p:strVal val="#ppt_x"/>
                                          </p:val>
                                        </p:tav>
                                        <p:tav tm="100000">
                                          <p:val>
                                            <p:strVal val="#ppt_x"/>
                                          </p:val>
                                        </p:tav>
                                      </p:tavLst>
                                    </p:anim>
                                    <p:anim calcmode="lin" valueType="num">
                                      <p:cBhvr additive="base">
                                        <p:cTn id="504" dur="2000" fill="hold"/>
                                        <p:tgtEl>
                                          <p:spTgt spid="345"/>
                                        </p:tgtEl>
                                        <p:attrNameLst>
                                          <p:attrName>ppt_y</p:attrName>
                                        </p:attrNameLst>
                                      </p:cBhvr>
                                      <p:tavLst>
                                        <p:tav tm="0">
                                          <p:val>
                                            <p:strVal val="1+#ppt_h/2"/>
                                          </p:val>
                                        </p:tav>
                                        <p:tav tm="100000">
                                          <p:val>
                                            <p:strVal val="#ppt_y"/>
                                          </p:val>
                                        </p:tav>
                                      </p:tavLst>
                                    </p:anim>
                                  </p:childTnLst>
                                </p:cTn>
                              </p:par>
                              <p:par>
                                <p:cTn id="505" presetID="2" presetClass="entr" presetSubtype="4" fill="hold" nodeType="withEffect">
                                  <p:stCondLst>
                                    <p:cond delay="0"/>
                                  </p:stCondLst>
                                  <p:childTnLst>
                                    <p:set>
                                      <p:cBhvr>
                                        <p:cTn id="506" dur="1" fill="hold">
                                          <p:stCondLst>
                                            <p:cond delay="0"/>
                                          </p:stCondLst>
                                        </p:cTn>
                                        <p:tgtEl>
                                          <p:spTgt spid="348"/>
                                        </p:tgtEl>
                                        <p:attrNameLst>
                                          <p:attrName>style.visibility</p:attrName>
                                        </p:attrNameLst>
                                      </p:cBhvr>
                                      <p:to>
                                        <p:strVal val="visible"/>
                                      </p:to>
                                    </p:set>
                                    <p:anim calcmode="lin" valueType="num">
                                      <p:cBhvr additive="base">
                                        <p:cTn id="507" dur="2000" fill="hold"/>
                                        <p:tgtEl>
                                          <p:spTgt spid="348"/>
                                        </p:tgtEl>
                                        <p:attrNameLst>
                                          <p:attrName>ppt_x</p:attrName>
                                        </p:attrNameLst>
                                      </p:cBhvr>
                                      <p:tavLst>
                                        <p:tav tm="0">
                                          <p:val>
                                            <p:strVal val="#ppt_x"/>
                                          </p:val>
                                        </p:tav>
                                        <p:tav tm="100000">
                                          <p:val>
                                            <p:strVal val="#ppt_x"/>
                                          </p:val>
                                        </p:tav>
                                      </p:tavLst>
                                    </p:anim>
                                    <p:anim calcmode="lin" valueType="num">
                                      <p:cBhvr additive="base">
                                        <p:cTn id="508" dur="2000" fill="hold"/>
                                        <p:tgtEl>
                                          <p:spTgt spid="348"/>
                                        </p:tgtEl>
                                        <p:attrNameLst>
                                          <p:attrName>ppt_y</p:attrName>
                                        </p:attrNameLst>
                                      </p:cBhvr>
                                      <p:tavLst>
                                        <p:tav tm="0">
                                          <p:val>
                                            <p:strVal val="1+#ppt_h/2"/>
                                          </p:val>
                                        </p:tav>
                                        <p:tav tm="100000">
                                          <p:val>
                                            <p:strVal val="#ppt_y"/>
                                          </p:val>
                                        </p:tav>
                                      </p:tavLst>
                                    </p:anim>
                                  </p:childTnLst>
                                </p:cTn>
                              </p:par>
                              <p:par>
                                <p:cTn id="509" presetID="2" presetClass="entr" presetSubtype="4" fill="hold" nodeType="withEffect">
                                  <p:stCondLst>
                                    <p:cond delay="0"/>
                                  </p:stCondLst>
                                  <p:childTnLst>
                                    <p:set>
                                      <p:cBhvr>
                                        <p:cTn id="510" dur="1" fill="hold">
                                          <p:stCondLst>
                                            <p:cond delay="0"/>
                                          </p:stCondLst>
                                        </p:cTn>
                                        <p:tgtEl>
                                          <p:spTgt spid="351"/>
                                        </p:tgtEl>
                                        <p:attrNameLst>
                                          <p:attrName>style.visibility</p:attrName>
                                        </p:attrNameLst>
                                      </p:cBhvr>
                                      <p:to>
                                        <p:strVal val="visible"/>
                                      </p:to>
                                    </p:set>
                                    <p:anim calcmode="lin" valueType="num">
                                      <p:cBhvr additive="base">
                                        <p:cTn id="511" dur="2000" fill="hold"/>
                                        <p:tgtEl>
                                          <p:spTgt spid="351"/>
                                        </p:tgtEl>
                                        <p:attrNameLst>
                                          <p:attrName>ppt_x</p:attrName>
                                        </p:attrNameLst>
                                      </p:cBhvr>
                                      <p:tavLst>
                                        <p:tav tm="0">
                                          <p:val>
                                            <p:strVal val="#ppt_x"/>
                                          </p:val>
                                        </p:tav>
                                        <p:tav tm="100000">
                                          <p:val>
                                            <p:strVal val="#ppt_x"/>
                                          </p:val>
                                        </p:tav>
                                      </p:tavLst>
                                    </p:anim>
                                    <p:anim calcmode="lin" valueType="num">
                                      <p:cBhvr additive="base">
                                        <p:cTn id="512" dur="2000" fill="hold"/>
                                        <p:tgtEl>
                                          <p:spTgt spid="351"/>
                                        </p:tgtEl>
                                        <p:attrNameLst>
                                          <p:attrName>ppt_y</p:attrName>
                                        </p:attrNameLst>
                                      </p:cBhvr>
                                      <p:tavLst>
                                        <p:tav tm="0">
                                          <p:val>
                                            <p:strVal val="1+#ppt_h/2"/>
                                          </p:val>
                                        </p:tav>
                                        <p:tav tm="100000">
                                          <p:val>
                                            <p:strVal val="#ppt_y"/>
                                          </p:val>
                                        </p:tav>
                                      </p:tavLst>
                                    </p:anim>
                                  </p:childTnLst>
                                </p:cTn>
                              </p:par>
                              <p:par>
                                <p:cTn id="513" presetID="2" presetClass="entr" presetSubtype="4" fill="hold" nodeType="withEffect">
                                  <p:stCondLst>
                                    <p:cond delay="0"/>
                                  </p:stCondLst>
                                  <p:childTnLst>
                                    <p:set>
                                      <p:cBhvr>
                                        <p:cTn id="514" dur="1" fill="hold">
                                          <p:stCondLst>
                                            <p:cond delay="0"/>
                                          </p:stCondLst>
                                        </p:cTn>
                                        <p:tgtEl>
                                          <p:spTgt spid="354"/>
                                        </p:tgtEl>
                                        <p:attrNameLst>
                                          <p:attrName>style.visibility</p:attrName>
                                        </p:attrNameLst>
                                      </p:cBhvr>
                                      <p:to>
                                        <p:strVal val="visible"/>
                                      </p:to>
                                    </p:set>
                                    <p:anim calcmode="lin" valueType="num">
                                      <p:cBhvr additive="base">
                                        <p:cTn id="515" dur="2000" fill="hold"/>
                                        <p:tgtEl>
                                          <p:spTgt spid="354"/>
                                        </p:tgtEl>
                                        <p:attrNameLst>
                                          <p:attrName>ppt_x</p:attrName>
                                        </p:attrNameLst>
                                      </p:cBhvr>
                                      <p:tavLst>
                                        <p:tav tm="0">
                                          <p:val>
                                            <p:strVal val="#ppt_x"/>
                                          </p:val>
                                        </p:tav>
                                        <p:tav tm="100000">
                                          <p:val>
                                            <p:strVal val="#ppt_x"/>
                                          </p:val>
                                        </p:tav>
                                      </p:tavLst>
                                    </p:anim>
                                    <p:anim calcmode="lin" valueType="num">
                                      <p:cBhvr additive="base">
                                        <p:cTn id="516" dur="2000" fill="hold"/>
                                        <p:tgtEl>
                                          <p:spTgt spid="354"/>
                                        </p:tgtEl>
                                        <p:attrNameLst>
                                          <p:attrName>ppt_y</p:attrName>
                                        </p:attrNameLst>
                                      </p:cBhvr>
                                      <p:tavLst>
                                        <p:tav tm="0">
                                          <p:val>
                                            <p:strVal val="1+#ppt_h/2"/>
                                          </p:val>
                                        </p:tav>
                                        <p:tav tm="100000">
                                          <p:val>
                                            <p:strVal val="#ppt_y"/>
                                          </p:val>
                                        </p:tav>
                                      </p:tavLst>
                                    </p:anim>
                                  </p:childTnLst>
                                </p:cTn>
                              </p:par>
                              <p:par>
                                <p:cTn id="517" presetID="2" presetClass="entr" presetSubtype="4" fill="hold" nodeType="withEffect">
                                  <p:stCondLst>
                                    <p:cond delay="0"/>
                                  </p:stCondLst>
                                  <p:childTnLst>
                                    <p:set>
                                      <p:cBhvr>
                                        <p:cTn id="518" dur="1" fill="hold">
                                          <p:stCondLst>
                                            <p:cond delay="0"/>
                                          </p:stCondLst>
                                        </p:cTn>
                                        <p:tgtEl>
                                          <p:spTgt spid="357"/>
                                        </p:tgtEl>
                                        <p:attrNameLst>
                                          <p:attrName>style.visibility</p:attrName>
                                        </p:attrNameLst>
                                      </p:cBhvr>
                                      <p:to>
                                        <p:strVal val="visible"/>
                                      </p:to>
                                    </p:set>
                                    <p:anim calcmode="lin" valueType="num">
                                      <p:cBhvr additive="base">
                                        <p:cTn id="519" dur="2000" fill="hold"/>
                                        <p:tgtEl>
                                          <p:spTgt spid="357"/>
                                        </p:tgtEl>
                                        <p:attrNameLst>
                                          <p:attrName>ppt_x</p:attrName>
                                        </p:attrNameLst>
                                      </p:cBhvr>
                                      <p:tavLst>
                                        <p:tav tm="0">
                                          <p:val>
                                            <p:strVal val="#ppt_x"/>
                                          </p:val>
                                        </p:tav>
                                        <p:tav tm="100000">
                                          <p:val>
                                            <p:strVal val="#ppt_x"/>
                                          </p:val>
                                        </p:tav>
                                      </p:tavLst>
                                    </p:anim>
                                    <p:anim calcmode="lin" valueType="num">
                                      <p:cBhvr additive="base">
                                        <p:cTn id="520" dur="2000" fill="hold"/>
                                        <p:tgtEl>
                                          <p:spTgt spid="357"/>
                                        </p:tgtEl>
                                        <p:attrNameLst>
                                          <p:attrName>ppt_y</p:attrName>
                                        </p:attrNameLst>
                                      </p:cBhvr>
                                      <p:tavLst>
                                        <p:tav tm="0">
                                          <p:val>
                                            <p:strVal val="1+#ppt_h/2"/>
                                          </p:val>
                                        </p:tav>
                                        <p:tav tm="100000">
                                          <p:val>
                                            <p:strVal val="#ppt_y"/>
                                          </p:val>
                                        </p:tav>
                                      </p:tavLst>
                                    </p:anim>
                                  </p:childTnLst>
                                </p:cTn>
                              </p:par>
                              <p:par>
                                <p:cTn id="521" presetID="2" presetClass="entr" presetSubtype="4" fill="hold" nodeType="withEffect">
                                  <p:stCondLst>
                                    <p:cond delay="0"/>
                                  </p:stCondLst>
                                  <p:childTnLst>
                                    <p:set>
                                      <p:cBhvr>
                                        <p:cTn id="522" dur="1" fill="hold">
                                          <p:stCondLst>
                                            <p:cond delay="0"/>
                                          </p:stCondLst>
                                        </p:cTn>
                                        <p:tgtEl>
                                          <p:spTgt spid="360"/>
                                        </p:tgtEl>
                                        <p:attrNameLst>
                                          <p:attrName>style.visibility</p:attrName>
                                        </p:attrNameLst>
                                      </p:cBhvr>
                                      <p:to>
                                        <p:strVal val="visible"/>
                                      </p:to>
                                    </p:set>
                                    <p:anim calcmode="lin" valueType="num">
                                      <p:cBhvr additive="base">
                                        <p:cTn id="523" dur="2000" fill="hold"/>
                                        <p:tgtEl>
                                          <p:spTgt spid="360"/>
                                        </p:tgtEl>
                                        <p:attrNameLst>
                                          <p:attrName>ppt_x</p:attrName>
                                        </p:attrNameLst>
                                      </p:cBhvr>
                                      <p:tavLst>
                                        <p:tav tm="0">
                                          <p:val>
                                            <p:strVal val="#ppt_x"/>
                                          </p:val>
                                        </p:tav>
                                        <p:tav tm="100000">
                                          <p:val>
                                            <p:strVal val="#ppt_x"/>
                                          </p:val>
                                        </p:tav>
                                      </p:tavLst>
                                    </p:anim>
                                    <p:anim calcmode="lin" valueType="num">
                                      <p:cBhvr additive="base">
                                        <p:cTn id="524" dur="2000" fill="hold"/>
                                        <p:tgtEl>
                                          <p:spTgt spid="360"/>
                                        </p:tgtEl>
                                        <p:attrNameLst>
                                          <p:attrName>ppt_y</p:attrName>
                                        </p:attrNameLst>
                                      </p:cBhvr>
                                      <p:tavLst>
                                        <p:tav tm="0">
                                          <p:val>
                                            <p:strVal val="1+#ppt_h/2"/>
                                          </p:val>
                                        </p:tav>
                                        <p:tav tm="100000">
                                          <p:val>
                                            <p:strVal val="#ppt_y"/>
                                          </p:val>
                                        </p:tav>
                                      </p:tavLst>
                                    </p:anim>
                                  </p:childTnLst>
                                </p:cTn>
                              </p:par>
                              <p:par>
                                <p:cTn id="525" presetID="2" presetClass="entr" presetSubtype="4" fill="hold" nodeType="withEffect">
                                  <p:stCondLst>
                                    <p:cond delay="0"/>
                                  </p:stCondLst>
                                  <p:childTnLst>
                                    <p:set>
                                      <p:cBhvr>
                                        <p:cTn id="526" dur="1" fill="hold">
                                          <p:stCondLst>
                                            <p:cond delay="0"/>
                                          </p:stCondLst>
                                        </p:cTn>
                                        <p:tgtEl>
                                          <p:spTgt spid="363"/>
                                        </p:tgtEl>
                                        <p:attrNameLst>
                                          <p:attrName>style.visibility</p:attrName>
                                        </p:attrNameLst>
                                      </p:cBhvr>
                                      <p:to>
                                        <p:strVal val="visible"/>
                                      </p:to>
                                    </p:set>
                                    <p:anim calcmode="lin" valueType="num">
                                      <p:cBhvr additive="base">
                                        <p:cTn id="527" dur="2000" fill="hold"/>
                                        <p:tgtEl>
                                          <p:spTgt spid="363"/>
                                        </p:tgtEl>
                                        <p:attrNameLst>
                                          <p:attrName>ppt_x</p:attrName>
                                        </p:attrNameLst>
                                      </p:cBhvr>
                                      <p:tavLst>
                                        <p:tav tm="0">
                                          <p:val>
                                            <p:strVal val="#ppt_x"/>
                                          </p:val>
                                        </p:tav>
                                        <p:tav tm="100000">
                                          <p:val>
                                            <p:strVal val="#ppt_x"/>
                                          </p:val>
                                        </p:tav>
                                      </p:tavLst>
                                    </p:anim>
                                    <p:anim calcmode="lin" valueType="num">
                                      <p:cBhvr additive="base">
                                        <p:cTn id="528" dur="2000" fill="hold"/>
                                        <p:tgtEl>
                                          <p:spTgt spid="363"/>
                                        </p:tgtEl>
                                        <p:attrNameLst>
                                          <p:attrName>ppt_y</p:attrName>
                                        </p:attrNameLst>
                                      </p:cBhvr>
                                      <p:tavLst>
                                        <p:tav tm="0">
                                          <p:val>
                                            <p:strVal val="1+#ppt_h/2"/>
                                          </p:val>
                                        </p:tav>
                                        <p:tav tm="100000">
                                          <p:val>
                                            <p:strVal val="#ppt_y"/>
                                          </p:val>
                                        </p:tav>
                                      </p:tavLst>
                                    </p:anim>
                                  </p:childTnLst>
                                </p:cTn>
                              </p:par>
                              <p:par>
                                <p:cTn id="529" presetID="2" presetClass="entr" presetSubtype="4" fill="hold" nodeType="withEffect">
                                  <p:stCondLst>
                                    <p:cond delay="0"/>
                                  </p:stCondLst>
                                  <p:childTnLst>
                                    <p:set>
                                      <p:cBhvr>
                                        <p:cTn id="530" dur="1" fill="hold">
                                          <p:stCondLst>
                                            <p:cond delay="0"/>
                                          </p:stCondLst>
                                        </p:cTn>
                                        <p:tgtEl>
                                          <p:spTgt spid="366"/>
                                        </p:tgtEl>
                                        <p:attrNameLst>
                                          <p:attrName>style.visibility</p:attrName>
                                        </p:attrNameLst>
                                      </p:cBhvr>
                                      <p:to>
                                        <p:strVal val="visible"/>
                                      </p:to>
                                    </p:set>
                                    <p:anim calcmode="lin" valueType="num">
                                      <p:cBhvr additive="base">
                                        <p:cTn id="531" dur="2000" fill="hold"/>
                                        <p:tgtEl>
                                          <p:spTgt spid="366"/>
                                        </p:tgtEl>
                                        <p:attrNameLst>
                                          <p:attrName>ppt_x</p:attrName>
                                        </p:attrNameLst>
                                      </p:cBhvr>
                                      <p:tavLst>
                                        <p:tav tm="0">
                                          <p:val>
                                            <p:strVal val="#ppt_x"/>
                                          </p:val>
                                        </p:tav>
                                        <p:tav tm="100000">
                                          <p:val>
                                            <p:strVal val="#ppt_x"/>
                                          </p:val>
                                        </p:tav>
                                      </p:tavLst>
                                    </p:anim>
                                    <p:anim calcmode="lin" valueType="num">
                                      <p:cBhvr additive="base">
                                        <p:cTn id="532" dur="2000" fill="hold"/>
                                        <p:tgtEl>
                                          <p:spTgt spid="366"/>
                                        </p:tgtEl>
                                        <p:attrNameLst>
                                          <p:attrName>ppt_y</p:attrName>
                                        </p:attrNameLst>
                                      </p:cBhvr>
                                      <p:tavLst>
                                        <p:tav tm="0">
                                          <p:val>
                                            <p:strVal val="1+#ppt_h/2"/>
                                          </p:val>
                                        </p:tav>
                                        <p:tav tm="100000">
                                          <p:val>
                                            <p:strVal val="#ppt_y"/>
                                          </p:val>
                                        </p:tav>
                                      </p:tavLst>
                                    </p:anim>
                                  </p:childTnLst>
                                </p:cTn>
                              </p:par>
                              <p:par>
                                <p:cTn id="533" presetID="2" presetClass="entr" presetSubtype="4" fill="hold" nodeType="withEffect">
                                  <p:stCondLst>
                                    <p:cond delay="0"/>
                                  </p:stCondLst>
                                  <p:childTnLst>
                                    <p:set>
                                      <p:cBhvr>
                                        <p:cTn id="534" dur="1" fill="hold">
                                          <p:stCondLst>
                                            <p:cond delay="0"/>
                                          </p:stCondLst>
                                        </p:cTn>
                                        <p:tgtEl>
                                          <p:spTgt spid="369"/>
                                        </p:tgtEl>
                                        <p:attrNameLst>
                                          <p:attrName>style.visibility</p:attrName>
                                        </p:attrNameLst>
                                      </p:cBhvr>
                                      <p:to>
                                        <p:strVal val="visible"/>
                                      </p:to>
                                    </p:set>
                                    <p:anim calcmode="lin" valueType="num">
                                      <p:cBhvr additive="base">
                                        <p:cTn id="535" dur="2000" fill="hold"/>
                                        <p:tgtEl>
                                          <p:spTgt spid="369"/>
                                        </p:tgtEl>
                                        <p:attrNameLst>
                                          <p:attrName>ppt_x</p:attrName>
                                        </p:attrNameLst>
                                      </p:cBhvr>
                                      <p:tavLst>
                                        <p:tav tm="0">
                                          <p:val>
                                            <p:strVal val="#ppt_x"/>
                                          </p:val>
                                        </p:tav>
                                        <p:tav tm="100000">
                                          <p:val>
                                            <p:strVal val="#ppt_x"/>
                                          </p:val>
                                        </p:tav>
                                      </p:tavLst>
                                    </p:anim>
                                    <p:anim calcmode="lin" valueType="num">
                                      <p:cBhvr additive="base">
                                        <p:cTn id="536" dur="2000" fill="hold"/>
                                        <p:tgtEl>
                                          <p:spTgt spid="369"/>
                                        </p:tgtEl>
                                        <p:attrNameLst>
                                          <p:attrName>ppt_y</p:attrName>
                                        </p:attrNameLst>
                                      </p:cBhvr>
                                      <p:tavLst>
                                        <p:tav tm="0">
                                          <p:val>
                                            <p:strVal val="1+#ppt_h/2"/>
                                          </p:val>
                                        </p:tav>
                                        <p:tav tm="100000">
                                          <p:val>
                                            <p:strVal val="#ppt_y"/>
                                          </p:val>
                                        </p:tav>
                                      </p:tavLst>
                                    </p:anim>
                                  </p:childTnLst>
                                </p:cTn>
                              </p:par>
                              <p:par>
                                <p:cTn id="537" presetID="2" presetClass="entr" presetSubtype="4" fill="hold" nodeType="withEffect">
                                  <p:stCondLst>
                                    <p:cond delay="0"/>
                                  </p:stCondLst>
                                  <p:childTnLst>
                                    <p:set>
                                      <p:cBhvr>
                                        <p:cTn id="538" dur="1" fill="hold">
                                          <p:stCondLst>
                                            <p:cond delay="0"/>
                                          </p:stCondLst>
                                        </p:cTn>
                                        <p:tgtEl>
                                          <p:spTgt spid="372"/>
                                        </p:tgtEl>
                                        <p:attrNameLst>
                                          <p:attrName>style.visibility</p:attrName>
                                        </p:attrNameLst>
                                      </p:cBhvr>
                                      <p:to>
                                        <p:strVal val="visible"/>
                                      </p:to>
                                    </p:set>
                                    <p:anim calcmode="lin" valueType="num">
                                      <p:cBhvr additive="base">
                                        <p:cTn id="539" dur="2000" fill="hold"/>
                                        <p:tgtEl>
                                          <p:spTgt spid="372"/>
                                        </p:tgtEl>
                                        <p:attrNameLst>
                                          <p:attrName>ppt_x</p:attrName>
                                        </p:attrNameLst>
                                      </p:cBhvr>
                                      <p:tavLst>
                                        <p:tav tm="0">
                                          <p:val>
                                            <p:strVal val="#ppt_x"/>
                                          </p:val>
                                        </p:tav>
                                        <p:tav tm="100000">
                                          <p:val>
                                            <p:strVal val="#ppt_x"/>
                                          </p:val>
                                        </p:tav>
                                      </p:tavLst>
                                    </p:anim>
                                    <p:anim calcmode="lin" valueType="num">
                                      <p:cBhvr additive="base">
                                        <p:cTn id="540" dur="2000" fill="hold"/>
                                        <p:tgtEl>
                                          <p:spTgt spid="372"/>
                                        </p:tgtEl>
                                        <p:attrNameLst>
                                          <p:attrName>ppt_y</p:attrName>
                                        </p:attrNameLst>
                                      </p:cBhvr>
                                      <p:tavLst>
                                        <p:tav tm="0">
                                          <p:val>
                                            <p:strVal val="1+#ppt_h/2"/>
                                          </p:val>
                                        </p:tav>
                                        <p:tav tm="100000">
                                          <p:val>
                                            <p:strVal val="#ppt_y"/>
                                          </p:val>
                                        </p:tav>
                                      </p:tavLst>
                                    </p:anim>
                                  </p:childTnLst>
                                </p:cTn>
                              </p:par>
                              <p:par>
                                <p:cTn id="541" presetID="2" presetClass="entr" presetSubtype="4" fill="hold" nodeType="withEffect">
                                  <p:stCondLst>
                                    <p:cond delay="0"/>
                                  </p:stCondLst>
                                  <p:childTnLst>
                                    <p:set>
                                      <p:cBhvr>
                                        <p:cTn id="542" dur="1" fill="hold">
                                          <p:stCondLst>
                                            <p:cond delay="0"/>
                                          </p:stCondLst>
                                        </p:cTn>
                                        <p:tgtEl>
                                          <p:spTgt spid="375"/>
                                        </p:tgtEl>
                                        <p:attrNameLst>
                                          <p:attrName>style.visibility</p:attrName>
                                        </p:attrNameLst>
                                      </p:cBhvr>
                                      <p:to>
                                        <p:strVal val="visible"/>
                                      </p:to>
                                    </p:set>
                                    <p:anim calcmode="lin" valueType="num">
                                      <p:cBhvr additive="base">
                                        <p:cTn id="543" dur="2000" fill="hold"/>
                                        <p:tgtEl>
                                          <p:spTgt spid="375"/>
                                        </p:tgtEl>
                                        <p:attrNameLst>
                                          <p:attrName>ppt_x</p:attrName>
                                        </p:attrNameLst>
                                      </p:cBhvr>
                                      <p:tavLst>
                                        <p:tav tm="0">
                                          <p:val>
                                            <p:strVal val="#ppt_x"/>
                                          </p:val>
                                        </p:tav>
                                        <p:tav tm="100000">
                                          <p:val>
                                            <p:strVal val="#ppt_x"/>
                                          </p:val>
                                        </p:tav>
                                      </p:tavLst>
                                    </p:anim>
                                    <p:anim calcmode="lin" valueType="num">
                                      <p:cBhvr additive="base">
                                        <p:cTn id="544" dur="2000" fill="hold"/>
                                        <p:tgtEl>
                                          <p:spTgt spid="375"/>
                                        </p:tgtEl>
                                        <p:attrNameLst>
                                          <p:attrName>ppt_y</p:attrName>
                                        </p:attrNameLst>
                                      </p:cBhvr>
                                      <p:tavLst>
                                        <p:tav tm="0">
                                          <p:val>
                                            <p:strVal val="1+#ppt_h/2"/>
                                          </p:val>
                                        </p:tav>
                                        <p:tav tm="100000">
                                          <p:val>
                                            <p:strVal val="#ppt_y"/>
                                          </p:val>
                                        </p:tav>
                                      </p:tavLst>
                                    </p:anim>
                                  </p:childTnLst>
                                </p:cTn>
                              </p:par>
                              <p:par>
                                <p:cTn id="545" presetID="2" presetClass="entr" presetSubtype="4" fill="hold"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additive="base">
                                        <p:cTn id="547" dur="2000" fill="hold"/>
                                        <p:tgtEl>
                                          <p:spTgt spid="378"/>
                                        </p:tgtEl>
                                        <p:attrNameLst>
                                          <p:attrName>ppt_x</p:attrName>
                                        </p:attrNameLst>
                                      </p:cBhvr>
                                      <p:tavLst>
                                        <p:tav tm="0">
                                          <p:val>
                                            <p:strVal val="#ppt_x"/>
                                          </p:val>
                                        </p:tav>
                                        <p:tav tm="100000">
                                          <p:val>
                                            <p:strVal val="#ppt_x"/>
                                          </p:val>
                                        </p:tav>
                                      </p:tavLst>
                                    </p:anim>
                                    <p:anim calcmode="lin" valueType="num">
                                      <p:cBhvr additive="base">
                                        <p:cTn id="548" dur="2000" fill="hold"/>
                                        <p:tgtEl>
                                          <p:spTgt spid="378"/>
                                        </p:tgtEl>
                                        <p:attrNameLst>
                                          <p:attrName>ppt_y</p:attrName>
                                        </p:attrNameLst>
                                      </p:cBhvr>
                                      <p:tavLst>
                                        <p:tav tm="0">
                                          <p:val>
                                            <p:strVal val="1+#ppt_h/2"/>
                                          </p:val>
                                        </p:tav>
                                        <p:tav tm="100000">
                                          <p:val>
                                            <p:strVal val="#ppt_y"/>
                                          </p:val>
                                        </p:tav>
                                      </p:tavLst>
                                    </p:anim>
                                  </p:childTnLst>
                                </p:cTn>
                              </p:par>
                              <p:par>
                                <p:cTn id="549" presetID="2" presetClass="entr" presetSubtype="4" fill="hold" nodeType="withEffect">
                                  <p:stCondLst>
                                    <p:cond delay="0"/>
                                  </p:stCondLst>
                                  <p:childTnLst>
                                    <p:set>
                                      <p:cBhvr>
                                        <p:cTn id="550" dur="1" fill="hold">
                                          <p:stCondLst>
                                            <p:cond delay="0"/>
                                          </p:stCondLst>
                                        </p:cTn>
                                        <p:tgtEl>
                                          <p:spTgt spid="381"/>
                                        </p:tgtEl>
                                        <p:attrNameLst>
                                          <p:attrName>style.visibility</p:attrName>
                                        </p:attrNameLst>
                                      </p:cBhvr>
                                      <p:to>
                                        <p:strVal val="visible"/>
                                      </p:to>
                                    </p:set>
                                    <p:anim calcmode="lin" valueType="num">
                                      <p:cBhvr additive="base">
                                        <p:cTn id="551" dur="2000" fill="hold"/>
                                        <p:tgtEl>
                                          <p:spTgt spid="381"/>
                                        </p:tgtEl>
                                        <p:attrNameLst>
                                          <p:attrName>ppt_x</p:attrName>
                                        </p:attrNameLst>
                                      </p:cBhvr>
                                      <p:tavLst>
                                        <p:tav tm="0">
                                          <p:val>
                                            <p:strVal val="#ppt_x"/>
                                          </p:val>
                                        </p:tav>
                                        <p:tav tm="100000">
                                          <p:val>
                                            <p:strVal val="#ppt_x"/>
                                          </p:val>
                                        </p:tav>
                                      </p:tavLst>
                                    </p:anim>
                                    <p:anim calcmode="lin" valueType="num">
                                      <p:cBhvr additive="base">
                                        <p:cTn id="552" dur="2000" fill="hold"/>
                                        <p:tgtEl>
                                          <p:spTgt spid="381"/>
                                        </p:tgtEl>
                                        <p:attrNameLst>
                                          <p:attrName>ppt_y</p:attrName>
                                        </p:attrNameLst>
                                      </p:cBhvr>
                                      <p:tavLst>
                                        <p:tav tm="0">
                                          <p:val>
                                            <p:strVal val="1+#ppt_h/2"/>
                                          </p:val>
                                        </p:tav>
                                        <p:tav tm="100000">
                                          <p:val>
                                            <p:strVal val="#ppt_y"/>
                                          </p:val>
                                        </p:tav>
                                      </p:tavLst>
                                    </p:anim>
                                  </p:childTnLst>
                                </p:cTn>
                              </p:par>
                              <p:par>
                                <p:cTn id="553" presetID="2" presetClass="entr" presetSubtype="4" fill="hold" nodeType="withEffect">
                                  <p:stCondLst>
                                    <p:cond delay="0"/>
                                  </p:stCondLst>
                                  <p:childTnLst>
                                    <p:set>
                                      <p:cBhvr>
                                        <p:cTn id="554" dur="1" fill="hold">
                                          <p:stCondLst>
                                            <p:cond delay="0"/>
                                          </p:stCondLst>
                                        </p:cTn>
                                        <p:tgtEl>
                                          <p:spTgt spid="384"/>
                                        </p:tgtEl>
                                        <p:attrNameLst>
                                          <p:attrName>style.visibility</p:attrName>
                                        </p:attrNameLst>
                                      </p:cBhvr>
                                      <p:to>
                                        <p:strVal val="visible"/>
                                      </p:to>
                                    </p:set>
                                    <p:anim calcmode="lin" valueType="num">
                                      <p:cBhvr additive="base">
                                        <p:cTn id="555" dur="2000" fill="hold"/>
                                        <p:tgtEl>
                                          <p:spTgt spid="384"/>
                                        </p:tgtEl>
                                        <p:attrNameLst>
                                          <p:attrName>ppt_x</p:attrName>
                                        </p:attrNameLst>
                                      </p:cBhvr>
                                      <p:tavLst>
                                        <p:tav tm="0">
                                          <p:val>
                                            <p:strVal val="#ppt_x"/>
                                          </p:val>
                                        </p:tav>
                                        <p:tav tm="100000">
                                          <p:val>
                                            <p:strVal val="#ppt_x"/>
                                          </p:val>
                                        </p:tav>
                                      </p:tavLst>
                                    </p:anim>
                                    <p:anim calcmode="lin" valueType="num">
                                      <p:cBhvr additive="base">
                                        <p:cTn id="556" dur="2000" fill="hold"/>
                                        <p:tgtEl>
                                          <p:spTgt spid="384"/>
                                        </p:tgtEl>
                                        <p:attrNameLst>
                                          <p:attrName>ppt_y</p:attrName>
                                        </p:attrNameLst>
                                      </p:cBhvr>
                                      <p:tavLst>
                                        <p:tav tm="0">
                                          <p:val>
                                            <p:strVal val="1+#ppt_h/2"/>
                                          </p:val>
                                        </p:tav>
                                        <p:tav tm="100000">
                                          <p:val>
                                            <p:strVal val="#ppt_y"/>
                                          </p:val>
                                        </p:tav>
                                      </p:tavLst>
                                    </p:anim>
                                  </p:childTnLst>
                                </p:cTn>
                              </p:par>
                              <p:par>
                                <p:cTn id="557" presetID="2" presetClass="entr" presetSubtype="4" fill="hold" nodeType="withEffect">
                                  <p:stCondLst>
                                    <p:cond delay="0"/>
                                  </p:stCondLst>
                                  <p:childTnLst>
                                    <p:set>
                                      <p:cBhvr>
                                        <p:cTn id="558" dur="1" fill="hold">
                                          <p:stCondLst>
                                            <p:cond delay="0"/>
                                          </p:stCondLst>
                                        </p:cTn>
                                        <p:tgtEl>
                                          <p:spTgt spid="387"/>
                                        </p:tgtEl>
                                        <p:attrNameLst>
                                          <p:attrName>style.visibility</p:attrName>
                                        </p:attrNameLst>
                                      </p:cBhvr>
                                      <p:to>
                                        <p:strVal val="visible"/>
                                      </p:to>
                                    </p:set>
                                    <p:anim calcmode="lin" valueType="num">
                                      <p:cBhvr additive="base">
                                        <p:cTn id="559" dur="2000" fill="hold"/>
                                        <p:tgtEl>
                                          <p:spTgt spid="387"/>
                                        </p:tgtEl>
                                        <p:attrNameLst>
                                          <p:attrName>ppt_x</p:attrName>
                                        </p:attrNameLst>
                                      </p:cBhvr>
                                      <p:tavLst>
                                        <p:tav tm="0">
                                          <p:val>
                                            <p:strVal val="#ppt_x"/>
                                          </p:val>
                                        </p:tav>
                                        <p:tav tm="100000">
                                          <p:val>
                                            <p:strVal val="#ppt_x"/>
                                          </p:val>
                                        </p:tav>
                                      </p:tavLst>
                                    </p:anim>
                                    <p:anim calcmode="lin" valueType="num">
                                      <p:cBhvr additive="base">
                                        <p:cTn id="560" dur="2000" fill="hold"/>
                                        <p:tgtEl>
                                          <p:spTgt spid="387"/>
                                        </p:tgtEl>
                                        <p:attrNameLst>
                                          <p:attrName>ppt_y</p:attrName>
                                        </p:attrNameLst>
                                      </p:cBhvr>
                                      <p:tavLst>
                                        <p:tav tm="0">
                                          <p:val>
                                            <p:strVal val="1+#ppt_h/2"/>
                                          </p:val>
                                        </p:tav>
                                        <p:tav tm="100000">
                                          <p:val>
                                            <p:strVal val="#ppt_y"/>
                                          </p:val>
                                        </p:tav>
                                      </p:tavLst>
                                    </p:anim>
                                  </p:childTnLst>
                                </p:cTn>
                              </p:par>
                              <p:par>
                                <p:cTn id="561" presetID="2" presetClass="entr" presetSubtype="4" fill="hold" nodeType="withEffect">
                                  <p:stCondLst>
                                    <p:cond delay="0"/>
                                  </p:stCondLst>
                                  <p:childTnLst>
                                    <p:set>
                                      <p:cBhvr>
                                        <p:cTn id="562" dur="1" fill="hold">
                                          <p:stCondLst>
                                            <p:cond delay="0"/>
                                          </p:stCondLst>
                                        </p:cTn>
                                        <p:tgtEl>
                                          <p:spTgt spid="390"/>
                                        </p:tgtEl>
                                        <p:attrNameLst>
                                          <p:attrName>style.visibility</p:attrName>
                                        </p:attrNameLst>
                                      </p:cBhvr>
                                      <p:to>
                                        <p:strVal val="visible"/>
                                      </p:to>
                                    </p:set>
                                    <p:anim calcmode="lin" valueType="num">
                                      <p:cBhvr additive="base">
                                        <p:cTn id="563" dur="2000" fill="hold"/>
                                        <p:tgtEl>
                                          <p:spTgt spid="390"/>
                                        </p:tgtEl>
                                        <p:attrNameLst>
                                          <p:attrName>ppt_x</p:attrName>
                                        </p:attrNameLst>
                                      </p:cBhvr>
                                      <p:tavLst>
                                        <p:tav tm="0">
                                          <p:val>
                                            <p:strVal val="#ppt_x"/>
                                          </p:val>
                                        </p:tav>
                                        <p:tav tm="100000">
                                          <p:val>
                                            <p:strVal val="#ppt_x"/>
                                          </p:val>
                                        </p:tav>
                                      </p:tavLst>
                                    </p:anim>
                                    <p:anim calcmode="lin" valueType="num">
                                      <p:cBhvr additive="base">
                                        <p:cTn id="564" dur="2000" fill="hold"/>
                                        <p:tgtEl>
                                          <p:spTgt spid="390"/>
                                        </p:tgtEl>
                                        <p:attrNameLst>
                                          <p:attrName>ppt_y</p:attrName>
                                        </p:attrNameLst>
                                      </p:cBhvr>
                                      <p:tavLst>
                                        <p:tav tm="0">
                                          <p:val>
                                            <p:strVal val="1+#ppt_h/2"/>
                                          </p:val>
                                        </p:tav>
                                        <p:tav tm="100000">
                                          <p:val>
                                            <p:strVal val="#ppt_y"/>
                                          </p:val>
                                        </p:tav>
                                      </p:tavLst>
                                    </p:anim>
                                  </p:childTnLst>
                                </p:cTn>
                              </p:par>
                              <p:par>
                                <p:cTn id="565" presetID="9" presetClass="emph" presetSubtype="0" grpId="0" nodeType="withEffect">
                                  <p:stCondLst>
                                    <p:cond delay="0"/>
                                  </p:stCondLst>
                                  <p:childTnLst>
                                    <p:set>
                                      <p:cBhvr rctx="PPT">
                                        <p:cTn id="566" dur="indefinite"/>
                                        <p:tgtEl>
                                          <p:spTgt spid="248"/>
                                        </p:tgtEl>
                                        <p:attrNameLst>
                                          <p:attrName>style.opacity</p:attrName>
                                        </p:attrNameLst>
                                      </p:cBhvr>
                                      <p:to>
                                        <p:strVal val="0"/>
                                      </p:to>
                                    </p:set>
                                    <p:animEffect filter="image" prLst="opacity: 0">
                                      <p:cBhvr rctx="IE">
                                        <p:cTn id="567" dur="indefinite"/>
                                        <p:tgtEl>
                                          <p:spTgt spid="248"/>
                                        </p:tgtEl>
                                      </p:cBhvr>
                                    </p:animEffect>
                                  </p:childTnLst>
                                </p:cTn>
                              </p:par>
                              <p:par>
                                <p:cTn id="568" presetID="8" presetClass="emph" presetSubtype="0" fill="hold" nodeType="withEffect">
                                  <p:stCondLst>
                                    <p:cond delay="0"/>
                                  </p:stCondLst>
                                  <p:childTnLst>
                                    <p:animRot by="21600000">
                                      <p:cBhvr>
                                        <p:cTn id="569" dur="3000" fill="hold"/>
                                        <p:tgtEl>
                                          <p:spTgt spid="273"/>
                                        </p:tgtEl>
                                        <p:attrNameLst>
                                          <p:attrName>r</p:attrName>
                                        </p:attrNameLst>
                                      </p:cBhvr>
                                    </p:animRot>
                                  </p:childTnLst>
                                </p:cTn>
                              </p:par>
                              <p:par>
                                <p:cTn id="570" presetID="8" presetClass="emph" presetSubtype="0" fill="hold" nodeType="withEffect">
                                  <p:stCondLst>
                                    <p:cond delay="0"/>
                                  </p:stCondLst>
                                  <p:childTnLst>
                                    <p:animRot by="21600000">
                                      <p:cBhvr>
                                        <p:cTn id="571" dur="3000" fill="hold"/>
                                        <p:tgtEl>
                                          <p:spTgt spid="276"/>
                                        </p:tgtEl>
                                        <p:attrNameLst>
                                          <p:attrName>r</p:attrName>
                                        </p:attrNameLst>
                                      </p:cBhvr>
                                    </p:animRot>
                                  </p:childTnLst>
                                </p:cTn>
                              </p:par>
                              <p:par>
                                <p:cTn id="572" presetID="8" presetClass="emph" presetSubtype="0" fill="hold" nodeType="withEffect">
                                  <p:stCondLst>
                                    <p:cond delay="0"/>
                                  </p:stCondLst>
                                  <p:childTnLst>
                                    <p:animRot by="21600000">
                                      <p:cBhvr>
                                        <p:cTn id="573" dur="3000" fill="hold"/>
                                        <p:tgtEl>
                                          <p:spTgt spid="279"/>
                                        </p:tgtEl>
                                        <p:attrNameLst>
                                          <p:attrName>r</p:attrName>
                                        </p:attrNameLst>
                                      </p:cBhvr>
                                    </p:animRot>
                                  </p:childTnLst>
                                </p:cTn>
                              </p:par>
                              <p:par>
                                <p:cTn id="574" presetID="8" presetClass="emph" presetSubtype="0" fill="hold" nodeType="withEffect">
                                  <p:stCondLst>
                                    <p:cond delay="0"/>
                                  </p:stCondLst>
                                  <p:childTnLst>
                                    <p:animRot by="21600000">
                                      <p:cBhvr>
                                        <p:cTn id="575" dur="3000" fill="hold"/>
                                        <p:tgtEl>
                                          <p:spTgt spid="282"/>
                                        </p:tgtEl>
                                        <p:attrNameLst>
                                          <p:attrName>r</p:attrName>
                                        </p:attrNameLst>
                                      </p:cBhvr>
                                    </p:animRot>
                                  </p:childTnLst>
                                </p:cTn>
                              </p:par>
                              <p:par>
                                <p:cTn id="576" presetID="8" presetClass="emph" presetSubtype="0" fill="hold" nodeType="withEffect">
                                  <p:stCondLst>
                                    <p:cond delay="0"/>
                                  </p:stCondLst>
                                  <p:childTnLst>
                                    <p:animRot by="21600000">
                                      <p:cBhvr>
                                        <p:cTn id="577" dur="3000" fill="hold"/>
                                        <p:tgtEl>
                                          <p:spTgt spid="285"/>
                                        </p:tgtEl>
                                        <p:attrNameLst>
                                          <p:attrName>r</p:attrName>
                                        </p:attrNameLst>
                                      </p:cBhvr>
                                    </p:animRot>
                                  </p:childTnLst>
                                </p:cTn>
                              </p:par>
                              <p:par>
                                <p:cTn id="578" presetID="8" presetClass="emph" presetSubtype="0" fill="hold" nodeType="withEffect">
                                  <p:stCondLst>
                                    <p:cond delay="0"/>
                                  </p:stCondLst>
                                  <p:childTnLst>
                                    <p:animRot by="21600000">
                                      <p:cBhvr>
                                        <p:cTn id="579" dur="3000" fill="hold"/>
                                        <p:tgtEl>
                                          <p:spTgt spid="288"/>
                                        </p:tgtEl>
                                        <p:attrNameLst>
                                          <p:attrName>r</p:attrName>
                                        </p:attrNameLst>
                                      </p:cBhvr>
                                    </p:animRot>
                                  </p:childTnLst>
                                </p:cTn>
                              </p:par>
                              <p:par>
                                <p:cTn id="580" presetID="8" presetClass="emph" presetSubtype="0" fill="hold" nodeType="withEffect">
                                  <p:stCondLst>
                                    <p:cond delay="0"/>
                                  </p:stCondLst>
                                  <p:childTnLst>
                                    <p:animRot by="21600000">
                                      <p:cBhvr>
                                        <p:cTn id="581" dur="3000" fill="hold"/>
                                        <p:tgtEl>
                                          <p:spTgt spid="291"/>
                                        </p:tgtEl>
                                        <p:attrNameLst>
                                          <p:attrName>r</p:attrName>
                                        </p:attrNameLst>
                                      </p:cBhvr>
                                    </p:animRot>
                                  </p:childTnLst>
                                </p:cTn>
                              </p:par>
                              <p:par>
                                <p:cTn id="582" presetID="8" presetClass="emph" presetSubtype="0" fill="hold" nodeType="withEffect">
                                  <p:stCondLst>
                                    <p:cond delay="0"/>
                                  </p:stCondLst>
                                  <p:childTnLst>
                                    <p:animRot by="21600000">
                                      <p:cBhvr>
                                        <p:cTn id="583" dur="3000" fill="hold"/>
                                        <p:tgtEl>
                                          <p:spTgt spid="294"/>
                                        </p:tgtEl>
                                        <p:attrNameLst>
                                          <p:attrName>r</p:attrName>
                                        </p:attrNameLst>
                                      </p:cBhvr>
                                    </p:animRot>
                                  </p:childTnLst>
                                </p:cTn>
                              </p:par>
                              <p:par>
                                <p:cTn id="584" presetID="8" presetClass="emph" presetSubtype="0" fill="hold" nodeType="withEffect">
                                  <p:stCondLst>
                                    <p:cond delay="0"/>
                                  </p:stCondLst>
                                  <p:childTnLst>
                                    <p:animRot by="21600000">
                                      <p:cBhvr>
                                        <p:cTn id="585" dur="3000" fill="hold"/>
                                        <p:tgtEl>
                                          <p:spTgt spid="297"/>
                                        </p:tgtEl>
                                        <p:attrNameLst>
                                          <p:attrName>r</p:attrName>
                                        </p:attrNameLst>
                                      </p:cBhvr>
                                    </p:animRot>
                                  </p:childTnLst>
                                </p:cTn>
                              </p:par>
                              <p:par>
                                <p:cTn id="586" presetID="8" presetClass="emph" presetSubtype="0" fill="hold" nodeType="withEffect">
                                  <p:stCondLst>
                                    <p:cond delay="0"/>
                                  </p:stCondLst>
                                  <p:childTnLst>
                                    <p:animRot by="21600000">
                                      <p:cBhvr>
                                        <p:cTn id="587" dur="3000" fill="hold"/>
                                        <p:tgtEl>
                                          <p:spTgt spid="300"/>
                                        </p:tgtEl>
                                        <p:attrNameLst>
                                          <p:attrName>r</p:attrName>
                                        </p:attrNameLst>
                                      </p:cBhvr>
                                    </p:animRot>
                                  </p:childTnLst>
                                </p:cTn>
                              </p:par>
                              <p:par>
                                <p:cTn id="588" presetID="8" presetClass="emph" presetSubtype="0" fill="hold" nodeType="withEffect">
                                  <p:stCondLst>
                                    <p:cond delay="0"/>
                                  </p:stCondLst>
                                  <p:childTnLst>
                                    <p:animRot by="21600000">
                                      <p:cBhvr>
                                        <p:cTn id="589" dur="3000" fill="hold"/>
                                        <p:tgtEl>
                                          <p:spTgt spid="303"/>
                                        </p:tgtEl>
                                        <p:attrNameLst>
                                          <p:attrName>r</p:attrName>
                                        </p:attrNameLst>
                                      </p:cBhvr>
                                    </p:animRot>
                                  </p:childTnLst>
                                </p:cTn>
                              </p:par>
                              <p:par>
                                <p:cTn id="590" presetID="8" presetClass="emph" presetSubtype="0" fill="hold" nodeType="withEffect">
                                  <p:stCondLst>
                                    <p:cond delay="0"/>
                                  </p:stCondLst>
                                  <p:childTnLst>
                                    <p:animRot by="21600000">
                                      <p:cBhvr>
                                        <p:cTn id="591" dur="3000" fill="hold"/>
                                        <p:tgtEl>
                                          <p:spTgt spid="306"/>
                                        </p:tgtEl>
                                        <p:attrNameLst>
                                          <p:attrName>r</p:attrName>
                                        </p:attrNameLst>
                                      </p:cBhvr>
                                    </p:animRot>
                                  </p:childTnLst>
                                </p:cTn>
                              </p:par>
                              <p:par>
                                <p:cTn id="592" presetID="8" presetClass="emph" presetSubtype="0" fill="hold" nodeType="withEffect">
                                  <p:stCondLst>
                                    <p:cond delay="0"/>
                                  </p:stCondLst>
                                  <p:childTnLst>
                                    <p:animRot by="21600000">
                                      <p:cBhvr>
                                        <p:cTn id="593" dur="3000" fill="hold"/>
                                        <p:tgtEl>
                                          <p:spTgt spid="309"/>
                                        </p:tgtEl>
                                        <p:attrNameLst>
                                          <p:attrName>r</p:attrName>
                                        </p:attrNameLst>
                                      </p:cBhvr>
                                    </p:animRot>
                                  </p:childTnLst>
                                </p:cTn>
                              </p:par>
                              <p:par>
                                <p:cTn id="594" presetID="8" presetClass="emph" presetSubtype="0" fill="hold" nodeType="withEffect">
                                  <p:stCondLst>
                                    <p:cond delay="0"/>
                                  </p:stCondLst>
                                  <p:childTnLst>
                                    <p:animRot by="21600000">
                                      <p:cBhvr>
                                        <p:cTn id="595" dur="3000" fill="hold"/>
                                        <p:tgtEl>
                                          <p:spTgt spid="312"/>
                                        </p:tgtEl>
                                        <p:attrNameLst>
                                          <p:attrName>r</p:attrName>
                                        </p:attrNameLst>
                                      </p:cBhvr>
                                    </p:animRot>
                                  </p:childTnLst>
                                </p:cTn>
                              </p:par>
                              <p:par>
                                <p:cTn id="596" presetID="8" presetClass="emph" presetSubtype="0" fill="hold" nodeType="withEffect">
                                  <p:stCondLst>
                                    <p:cond delay="0"/>
                                  </p:stCondLst>
                                  <p:childTnLst>
                                    <p:animRot by="21600000">
                                      <p:cBhvr>
                                        <p:cTn id="597" dur="3000" fill="hold"/>
                                        <p:tgtEl>
                                          <p:spTgt spid="315"/>
                                        </p:tgtEl>
                                        <p:attrNameLst>
                                          <p:attrName>r</p:attrName>
                                        </p:attrNameLst>
                                      </p:cBhvr>
                                    </p:animRot>
                                  </p:childTnLst>
                                </p:cTn>
                              </p:par>
                              <p:par>
                                <p:cTn id="598" presetID="8" presetClass="emph" presetSubtype="0" fill="hold" nodeType="withEffect">
                                  <p:stCondLst>
                                    <p:cond delay="0"/>
                                  </p:stCondLst>
                                  <p:childTnLst>
                                    <p:animRot by="21600000">
                                      <p:cBhvr>
                                        <p:cTn id="599" dur="3000" fill="hold"/>
                                        <p:tgtEl>
                                          <p:spTgt spid="318"/>
                                        </p:tgtEl>
                                        <p:attrNameLst>
                                          <p:attrName>r</p:attrName>
                                        </p:attrNameLst>
                                      </p:cBhvr>
                                    </p:animRot>
                                  </p:childTnLst>
                                </p:cTn>
                              </p:par>
                              <p:par>
                                <p:cTn id="600" presetID="8" presetClass="emph" presetSubtype="0" fill="hold" nodeType="withEffect">
                                  <p:stCondLst>
                                    <p:cond delay="0"/>
                                  </p:stCondLst>
                                  <p:childTnLst>
                                    <p:animRot by="21600000">
                                      <p:cBhvr>
                                        <p:cTn id="601" dur="3000" fill="hold"/>
                                        <p:tgtEl>
                                          <p:spTgt spid="321"/>
                                        </p:tgtEl>
                                        <p:attrNameLst>
                                          <p:attrName>r</p:attrName>
                                        </p:attrNameLst>
                                      </p:cBhvr>
                                    </p:animRot>
                                  </p:childTnLst>
                                </p:cTn>
                              </p:par>
                              <p:par>
                                <p:cTn id="602" presetID="8" presetClass="emph" presetSubtype="0" fill="hold" nodeType="withEffect">
                                  <p:stCondLst>
                                    <p:cond delay="0"/>
                                  </p:stCondLst>
                                  <p:childTnLst>
                                    <p:animRot by="21600000">
                                      <p:cBhvr>
                                        <p:cTn id="603" dur="3000" fill="hold"/>
                                        <p:tgtEl>
                                          <p:spTgt spid="324"/>
                                        </p:tgtEl>
                                        <p:attrNameLst>
                                          <p:attrName>r</p:attrName>
                                        </p:attrNameLst>
                                      </p:cBhvr>
                                    </p:animRot>
                                  </p:childTnLst>
                                </p:cTn>
                              </p:par>
                              <p:par>
                                <p:cTn id="604" presetID="8" presetClass="emph" presetSubtype="0" fill="hold" nodeType="withEffect">
                                  <p:stCondLst>
                                    <p:cond delay="0"/>
                                  </p:stCondLst>
                                  <p:childTnLst>
                                    <p:animRot by="21600000">
                                      <p:cBhvr>
                                        <p:cTn id="605" dur="3000" fill="hold"/>
                                        <p:tgtEl>
                                          <p:spTgt spid="327"/>
                                        </p:tgtEl>
                                        <p:attrNameLst>
                                          <p:attrName>r</p:attrName>
                                        </p:attrNameLst>
                                      </p:cBhvr>
                                    </p:animRot>
                                  </p:childTnLst>
                                </p:cTn>
                              </p:par>
                              <p:par>
                                <p:cTn id="606" presetID="8" presetClass="emph" presetSubtype="0" fill="hold" nodeType="withEffect">
                                  <p:stCondLst>
                                    <p:cond delay="0"/>
                                  </p:stCondLst>
                                  <p:childTnLst>
                                    <p:animRot by="21600000">
                                      <p:cBhvr>
                                        <p:cTn id="607" dur="3000" fill="hold"/>
                                        <p:tgtEl>
                                          <p:spTgt spid="330"/>
                                        </p:tgtEl>
                                        <p:attrNameLst>
                                          <p:attrName>r</p:attrName>
                                        </p:attrNameLst>
                                      </p:cBhvr>
                                    </p:animRot>
                                  </p:childTnLst>
                                </p:cTn>
                              </p:par>
                              <p:par>
                                <p:cTn id="608" presetID="8" presetClass="emph" presetSubtype="0" fill="hold" nodeType="withEffect">
                                  <p:stCondLst>
                                    <p:cond delay="0"/>
                                  </p:stCondLst>
                                  <p:childTnLst>
                                    <p:animRot by="21600000">
                                      <p:cBhvr>
                                        <p:cTn id="609" dur="3000" fill="hold"/>
                                        <p:tgtEl>
                                          <p:spTgt spid="333"/>
                                        </p:tgtEl>
                                        <p:attrNameLst>
                                          <p:attrName>r</p:attrName>
                                        </p:attrNameLst>
                                      </p:cBhvr>
                                    </p:animRot>
                                  </p:childTnLst>
                                </p:cTn>
                              </p:par>
                              <p:par>
                                <p:cTn id="610" presetID="8" presetClass="emph" presetSubtype="0" fill="hold" nodeType="withEffect">
                                  <p:stCondLst>
                                    <p:cond delay="0"/>
                                  </p:stCondLst>
                                  <p:childTnLst>
                                    <p:animRot by="21600000">
                                      <p:cBhvr>
                                        <p:cTn id="611" dur="3000" fill="hold"/>
                                        <p:tgtEl>
                                          <p:spTgt spid="336"/>
                                        </p:tgtEl>
                                        <p:attrNameLst>
                                          <p:attrName>r</p:attrName>
                                        </p:attrNameLst>
                                      </p:cBhvr>
                                    </p:animRot>
                                  </p:childTnLst>
                                </p:cTn>
                              </p:par>
                              <p:par>
                                <p:cTn id="612" presetID="8" presetClass="emph" presetSubtype="0" fill="hold" nodeType="withEffect">
                                  <p:stCondLst>
                                    <p:cond delay="0"/>
                                  </p:stCondLst>
                                  <p:childTnLst>
                                    <p:animRot by="21600000">
                                      <p:cBhvr>
                                        <p:cTn id="613" dur="3000" fill="hold"/>
                                        <p:tgtEl>
                                          <p:spTgt spid="339"/>
                                        </p:tgtEl>
                                        <p:attrNameLst>
                                          <p:attrName>r</p:attrName>
                                        </p:attrNameLst>
                                      </p:cBhvr>
                                    </p:animRot>
                                  </p:childTnLst>
                                </p:cTn>
                              </p:par>
                              <p:par>
                                <p:cTn id="614" presetID="8" presetClass="emph" presetSubtype="0" fill="hold" nodeType="withEffect">
                                  <p:stCondLst>
                                    <p:cond delay="0"/>
                                  </p:stCondLst>
                                  <p:childTnLst>
                                    <p:animRot by="21600000">
                                      <p:cBhvr>
                                        <p:cTn id="615" dur="3000" fill="hold"/>
                                        <p:tgtEl>
                                          <p:spTgt spid="342"/>
                                        </p:tgtEl>
                                        <p:attrNameLst>
                                          <p:attrName>r</p:attrName>
                                        </p:attrNameLst>
                                      </p:cBhvr>
                                    </p:animRot>
                                  </p:childTnLst>
                                </p:cTn>
                              </p:par>
                              <p:par>
                                <p:cTn id="616" presetID="8" presetClass="emph" presetSubtype="0" fill="hold" nodeType="withEffect">
                                  <p:stCondLst>
                                    <p:cond delay="0"/>
                                  </p:stCondLst>
                                  <p:childTnLst>
                                    <p:animRot by="21600000">
                                      <p:cBhvr>
                                        <p:cTn id="617" dur="3000" fill="hold"/>
                                        <p:tgtEl>
                                          <p:spTgt spid="345"/>
                                        </p:tgtEl>
                                        <p:attrNameLst>
                                          <p:attrName>r</p:attrName>
                                        </p:attrNameLst>
                                      </p:cBhvr>
                                    </p:animRot>
                                  </p:childTnLst>
                                </p:cTn>
                              </p:par>
                              <p:par>
                                <p:cTn id="618" presetID="8" presetClass="emph" presetSubtype="0" fill="hold" nodeType="withEffect">
                                  <p:stCondLst>
                                    <p:cond delay="0"/>
                                  </p:stCondLst>
                                  <p:childTnLst>
                                    <p:animRot by="21600000">
                                      <p:cBhvr>
                                        <p:cTn id="619" dur="3000" fill="hold"/>
                                        <p:tgtEl>
                                          <p:spTgt spid="348"/>
                                        </p:tgtEl>
                                        <p:attrNameLst>
                                          <p:attrName>r</p:attrName>
                                        </p:attrNameLst>
                                      </p:cBhvr>
                                    </p:animRot>
                                  </p:childTnLst>
                                </p:cTn>
                              </p:par>
                              <p:par>
                                <p:cTn id="620" presetID="8" presetClass="emph" presetSubtype="0" fill="hold" nodeType="withEffect">
                                  <p:stCondLst>
                                    <p:cond delay="0"/>
                                  </p:stCondLst>
                                  <p:childTnLst>
                                    <p:animRot by="21600000">
                                      <p:cBhvr>
                                        <p:cTn id="621" dur="3000" fill="hold"/>
                                        <p:tgtEl>
                                          <p:spTgt spid="351"/>
                                        </p:tgtEl>
                                        <p:attrNameLst>
                                          <p:attrName>r</p:attrName>
                                        </p:attrNameLst>
                                      </p:cBhvr>
                                    </p:animRot>
                                  </p:childTnLst>
                                </p:cTn>
                              </p:par>
                              <p:par>
                                <p:cTn id="622" presetID="8" presetClass="emph" presetSubtype="0" fill="hold" nodeType="withEffect">
                                  <p:stCondLst>
                                    <p:cond delay="0"/>
                                  </p:stCondLst>
                                  <p:childTnLst>
                                    <p:animRot by="21600000">
                                      <p:cBhvr>
                                        <p:cTn id="623" dur="3000" fill="hold"/>
                                        <p:tgtEl>
                                          <p:spTgt spid="354"/>
                                        </p:tgtEl>
                                        <p:attrNameLst>
                                          <p:attrName>r</p:attrName>
                                        </p:attrNameLst>
                                      </p:cBhvr>
                                    </p:animRot>
                                  </p:childTnLst>
                                </p:cTn>
                              </p:par>
                              <p:par>
                                <p:cTn id="624" presetID="8" presetClass="emph" presetSubtype="0" fill="hold" nodeType="withEffect">
                                  <p:stCondLst>
                                    <p:cond delay="0"/>
                                  </p:stCondLst>
                                  <p:childTnLst>
                                    <p:animRot by="21600000">
                                      <p:cBhvr>
                                        <p:cTn id="625" dur="3000" fill="hold"/>
                                        <p:tgtEl>
                                          <p:spTgt spid="357"/>
                                        </p:tgtEl>
                                        <p:attrNameLst>
                                          <p:attrName>r</p:attrName>
                                        </p:attrNameLst>
                                      </p:cBhvr>
                                    </p:animRot>
                                  </p:childTnLst>
                                </p:cTn>
                              </p:par>
                              <p:par>
                                <p:cTn id="626" presetID="8" presetClass="emph" presetSubtype="0" fill="hold" nodeType="withEffect">
                                  <p:stCondLst>
                                    <p:cond delay="0"/>
                                  </p:stCondLst>
                                  <p:childTnLst>
                                    <p:animRot by="21600000">
                                      <p:cBhvr>
                                        <p:cTn id="627" dur="3000" fill="hold"/>
                                        <p:tgtEl>
                                          <p:spTgt spid="360"/>
                                        </p:tgtEl>
                                        <p:attrNameLst>
                                          <p:attrName>r</p:attrName>
                                        </p:attrNameLst>
                                      </p:cBhvr>
                                    </p:animRot>
                                  </p:childTnLst>
                                </p:cTn>
                              </p:par>
                              <p:par>
                                <p:cTn id="628" presetID="8" presetClass="emph" presetSubtype="0" fill="hold" nodeType="withEffect">
                                  <p:stCondLst>
                                    <p:cond delay="0"/>
                                  </p:stCondLst>
                                  <p:childTnLst>
                                    <p:animRot by="21600000">
                                      <p:cBhvr>
                                        <p:cTn id="629" dur="3000" fill="hold"/>
                                        <p:tgtEl>
                                          <p:spTgt spid="363"/>
                                        </p:tgtEl>
                                        <p:attrNameLst>
                                          <p:attrName>r</p:attrName>
                                        </p:attrNameLst>
                                      </p:cBhvr>
                                    </p:animRot>
                                  </p:childTnLst>
                                </p:cTn>
                              </p:par>
                              <p:par>
                                <p:cTn id="630" presetID="8" presetClass="emph" presetSubtype="0" fill="hold" nodeType="withEffect">
                                  <p:stCondLst>
                                    <p:cond delay="0"/>
                                  </p:stCondLst>
                                  <p:childTnLst>
                                    <p:animRot by="21600000">
                                      <p:cBhvr>
                                        <p:cTn id="631" dur="3000" fill="hold"/>
                                        <p:tgtEl>
                                          <p:spTgt spid="366"/>
                                        </p:tgtEl>
                                        <p:attrNameLst>
                                          <p:attrName>r</p:attrName>
                                        </p:attrNameLst>
                                      </p:cBhvr>
                                    </p:animRot>
                                  </p:childTnLst>
                                </p:cTn>
                              </p:par>
                              <p:par>
                                <p:cTn id="632" presetID="8" presetClass="emph" presetSubtype="0" fill="hold" nodeType="withEffect">
                                  <p:stCondLst>
                                    <p:cond delay="0"/>
                                  </p:stCondLst>
                                  <p:childTnLst>
                                    <p:animRot by="21600000">
                                      <p:cBhvr>
                                        <p:cTn id="633" dur="3000" fill="hold"/>
                                        <p:tgtEl>
                                          <p:spTgt spid="369"/>
                                        </p:tgtEl>
                                        <p:attrNameLst>
                                          <p:attrName>r</p:attrName>
                                        </p:attrNameLst>
                                      </p:cBhvr>
                                    </p:animRot>
                                  </p:childTnLst>
                                </p:cTn>
                              </p:par>
                              <p:par>
                                <p:cTn id="634" presetID="8" presetClass="emph" presetSubtype="0" fill="hold" nodeType="withEffect">
                                  <p:stCondLst>
                                    <p:cond delay="0"/>
                                  </p:stCondLst>
                                  <p:childTnLst>
                                    <p:animRot by="21600000">
                                      <p:cBhvr>
                                        <p:cTn id="635" dur="3000" fill="hold"/>
                                        <p:tgtEl>
                                          <p:spTgt spid="372"/>
                                        </p:tgtEl>
                                        <p:attrNameLst>
                                          <p:attrName>r</p:attrName>
                                        </p:attrNameLst>
                                      </p:cBhvr>
                                    </p:animRot>
                                  </p:childTnLst>
                                </p:cTn>
                              </p:par>
                              <p:par>
                                <p:cTn id="636" presetID="8" presetClass="emph" presetSubtype="0" fill="hold" nodeType="withEffect">
                                  <p:stCondLst>
                                    <p:cond delay="0"/>
                                  </p:stCondLst>
                                  <p:childTnLst>
                                    <p:animRot by="21600000">
                                      <p:cBhvr>
                                        <p:cTn id="637" dur="3000" fill="hold"/>
                                        <p:tgtEl>
                                          <p:spTgt spid="375"/>
                                        </p:tgtEl>
                                        <p:attrNameLst>
                                          <p:attrName>r</p:attrName>
                                        </p:attrNameLst>
                                      </p:cBhvr>
                                    </p:animRot>
                                  </p:childTnLst>
                                </p:cTn>
                              </p:par>
                              <p:par>
                                <p:cTn id="638" presetID="8" presetClass="emph" presetSubtype="0" fill="hold" nodeType="withEffect">
                                  <p:stCondLst>
                                    <p:cond delay="0"/>
                                  </p:stCondLst>
                                  <p:childTnLst>
                                    <p:animRot by="21600000">
                                      <p:cBhvr>
                                        <p:cTn id="639" dur="3000" fill="hold"/>
                                        <p:tgtEl>
                                          <p:spTgt spid="378"/>
                                        </p:tgtEl>
                                        <p:attrNameLst>
                                          <p:attrName>r</p:attrName>
                                        </p:attrNameLst>
                                      </p:cBhvr>
                                    </p:animRot>
                                  </p:childTnLst>
                                </p:cTn>
                              </p:par>
                              <p:par>
                                <p:cTn id="640" presetID="8" presetClass="emph" presetSubtype="0" fill="hold" nodeType="withEffect">
                                  <p:stCondLst>
                                    <p:cond delay="0"/>
                                  </p:stCondLst>
                                  <p:childTnLst>
                                    <p:animRot by="21600000">
                                      <p:cBhvr>
                                        <p:cTn id="641" dur="3000" fill="hold"/>
                                        <p:tgtEl>
                                          <p:spTgt spid="381"/>
                                        </p:tgtEl>
                                        <p:attrNameLst>
                                          <p:attrName>r</p:attrName>
                                        </p:attrNameLst>
                                      </p:cBhvr>
                                    </p:animRot>
                                  </p:childTnLst>
                                </p:cTn>
                              </p:par>
                              <p:par>
                                <p:cTn id="642" presetID="8" presetClass="emph" presetSubtype="0" fill="hold" nodeType="withEffect">
                                  <p:stCondLst>
                                    <p:cond delay="0"/>
                                  </p:stCondLst>
                                  <p:childTnLst>
                                    <p:animRot by="21600000">
                                      <p:cBhvr>
                                        <p:cTn id="643" dur="3000" fill="hold"/>
                                        <p:tgtEl>
                                          <p:spTgt spid="384"/>
                                        </p:tgtEl>
                                        <p:attrNameLst>
                                          <p:attrName>r</p:attrName>
                                        </p:attrNameLst>
                                      </p:cBhvr>
                                    </p:animRot>
                                  </p:childTnLst>
                                </p:cTn>
                              </p:par>
                              <p:par>
                                <p:cTn id="644" presetID="8" presetClass="emph" presetSubtype="0" fill="hold" nodeType="withEffect">
                                  <p:stCondLst>
                                    <p:cond delay="0"/>
                                  </p:stCondLst>
                                  <p:childTnLst>
                                    <p:animRot by="21600000">
                                      <p:cBhvr>
                                        <p:cTn id="645" dur="3000" fill="hold"/>
                                        <p:tgtEl>
                                          <p:spTgt spid="387"/>
                                        </p:tgtEl>
                                        <p:attrNameLst>
                                          <p:attrName>r</p:attrName>
                                        </p:attrNameLst>
                                      </p:cBhvr>
                                    </p:animRot>
                                  </p:childTnLst>
                                </p:cTn>
                              </p:par>
                              <p:par>
                                <p:cTn id="646" presetID="8" presetClass="emph" presetSubtype="0" fill="hold" nodeType="withEffect">
                                  <p:stCondLst>
                                    <p:cond delay="0"/>
                                  </p:stCondLst>
                                  <p:childTnLst>
                                    <p:animRot by="21600000">
                                      <p:cBhvr>
                                        <p:cTn id="647" dur="3000" fill="hold"/>
                                        <p:tgtEl>
                                          <p:spTgt spid="390"/>
                                        </p:tgtEl>
                                        <p:attrNameLst>
                                          <p:attrName>r</p:attrName>
                                        </p:attrNameLst>
                                      </p:cBhvr>
                                    </p:animRot>
                                  </p:childTnLst>
                                </p:cTn>
                              </p:par>
                              <p:par>
                                <p:cTn id="648" presetID="2" presetClass="exit" presetSubtype="1" fill="hold" nodeType="withEffect">
                                  <p:stCondLst>
                                    <p:cond delay="0"/>
                                  </p:stCondLst>
                                  <p:childTnLst>
                                    <p:anim calcmode="lin" valueType="num">
                                      <p:cBhvr additive="base">
                                        <p:cTn id="649" dur="3500"/>
                                        <p:tgtEl>
                                          <p:spTgt spid="273"/>
                                        </p:tgtEl>
                                        <p:attrNameLst>
                                          <p:attrName>ppt_x</p:attrName>
                                        </p:attrNameLst>
                                      </p:cBhvr>
                                      <p:tavLst>
                                        <p:tav tm="0">
                                          <p:val>
                                            <p:strVal val="ppt_x"/>
                                          </p:val>
                                        </p:tav>
                                        <p:tav tm="100000">
                                          <p:val>
                                            <p:strVal val="ppt_x"/>
                                          </p:val>
                                        </p:tav>
                                      </p:tavLst>
                                    </p:anim>
                                    <p:anim calcmode="lin" valueType="num">
                                      <p:cBhvr additive="base">
                                        <p:cTn id="650" dur="3500"/>
                                        <p:tgtEl>
                                          <p:spTgt spid="273"/>
                                        </p:tgtEl>
                                        <p:attrNameLst>
                                          <p:attrName>ppt_y</p:attrName>
                                        </p:attrNameLst>
                                      </p:cBhvr>
                                      <p:tavLst>
                                        <p:tav tm="0">
                                          <p:val>
                                            <p:strVal val="ppt_y"/>
                                          </p:val>
                                        </p:tav>
                                        <p:tav tm="100000">
                                          <p:val>
                                            <p:strVal val="0-ppt_h/2"/>
                                          </p:val>
                                        </p:tav>
                                      </p:tavLst>
                                    </p:anim>
                                    <p:set>
                                      <p:cBhvr>
                                        <p:cTn id="651" dur="1" fill="hold">
                                          <p:stCondLst>
                                            <p:cond delay="3499"/>
                                          </p:stCondLst>
                                        </p:cTn>
                                        <p:tgtEl>
                                          <p:spTgt spid="273"/>
                                        </p:tgtEl>
                                        <p:attrNameLst>
                                          <p:attrName>style.visibility</p:attrName>
                                        </p:attrNameLst>
                                      </p:cBhvr>
                                      <p:to>
                                        <p:strVal val="hidden"/>
                                      </p:to>
                                    </p:set>
                                  </p:childTnLst>
                                </p:cTn>
                              </p:par>
                              <p:par>
                                <p:cTn id="652" presetID="2" presetClass="exit" presetSubtype="1" fill="hold" nodeType="withEffect">
                                  <p:stCondLst>
                                    <p:cond delay="0"/>
                                  </p:stCondLst>
                                  <p:childTnLst>
                                    <p:anim calcmode="lin" valueType="num">
                                      <p:cBhvr additive="base">
                                        <p:cTn id="653" dur="3500"/>
                                        <p:tgtEl>
                                          <p:spTgt spid="276"/>
                                        </p:tgtEl>
                                        <p:attrNameLst>
                                          <p:attrName>ppt_x</p:attrName>
                                        </p:attrNameLst>
                                      </p:cBhvr>
                                      <p:tavLst>
                                        <p:tav tm="0">
                                          <p:val>
                                            <p:strVal val="ppt_x"/>
                                          </p:val>
                                        </p:tav>
                                        <p:tav tm="100000">
                                          <p:val>
                                            <p:strVal val="ppt_x"/>
                                          </p:val>
                                        </p:tav>
                                      </p:tavLst>
                                    </p:anim>
                                    <p:anim calcmode="lin" valueType="num">
                                      <p:cBhvr additive="base">
                                        <p:cTn id="654" dur="3500"/>
                                        <p:tgtEl>
                                          <p:spTgt spid="276"/>
                                        </p:tgtEl>
                                        <p:attrNameLst>
                                          <p:attrName>ppt_y</p:attrName>
                                        </p:attrNameLst>
                                      </p:cBhvr>
                                      <p:tavLst>
                                        <p:tav tm="0">
                                          <p:val>
                                            <p:strVal val="ppt_y"/>
                                          </p:val>
                                        </p:tav>
                                        <p:tav tm="100000">
                                          <p:val>
                                            <p:strVal val="0-ppt_h/2"/>
                                          </p:val>
                                        </p:tav>
                                      </p:tavLst>
                                    </p:anim>
                                    <p:set>
                                      <p:cBhvr>
                                        <p:cTn id="655" dur="1" fill="hold">
                                          <p:stCondLst>
                                            <p:cond delay="3499"/>
                                          </p:stCondLst>
                                        </p:cTn>
                                        <p:tgtEl>
                                          <p:spTgt spid="276"/>
                                        </p:tgtEl>
                                        <p:attrNameLst>
                                          <p:attrName>style.visibility</p:attrName>
                                        </p:attrNameLst>
                                      </p:cBhvr>
                                      <p:to>
                                        <p:strVal val="hidden"/>
                                      </p:to>
                                    </p:set>
                                  </p:childTnLst>
                                </p:cTn>
                              </p:par>
                              <p:par>
                                <p:cTn id="656" presetID="2" presetClass="exit" presetSubtype="1" fill="hold" nodeType="withEffect">
                                  <p:stCondLst>
                                    <p:cond delay="0"/>
                                  </p:stCondLst>
                                  <p:childTnLst>
                                    <p:anim calcmode="lin" valueType="num">
                                      <p:cBhvr additive="base">
                                        <p:cTn id="657" dur="3500"/>
                                        <p:tgtEl>
                                          <p:spTgt spid="279"/>
                                        </p:tgtEl>
                                        <p:attrNameLst>
                                          <p:attrName>ppt_x</p:attrName>
                                        </p:attrNameLst>
                                      </p:cBhvr>
                                      <p:tavLst>
                                        <p:tav tm="0">
                                          <p:val>
                                            <p:strVal val="ppt_x"/>
                                          </p:val>
                                        </p:tav>
                                        <p:tav tm="100000">
                                          <p:val>
                                            <p:strVal val="ppt_x"/>
                                          </p:val>
                                        </p:tav>
                                      </p:tavLst>
                                    </p:anim>
                                    <p:anim calcmode="lin" valueType="num">
                                      <p:cBhvr additive="base">
                                        <p:cTn id="658" dur="3500"/>
                                        <p:tgtEl>
                                          <p:spTgt spid="279"/>
                                        </p:tgtEl>
                                        <p:attrNameLst>
                                          <p:attrName>ppt_y</p:attrName>
                                        </p:attrNameLst>
                                      </p:cBhvr>
                                      <p:tavLst>
                                        <p:tav tm="0">
                                          <p:val>
                                            <p:strVal val="ppt_y"/>
                                          </p:val>
                                        </p:tav>
                                        <p:tav tm="100000">
                                          <p:val>
                                            <p:strVal val="0-ppt_h/2"/>
                                          </p:val>
                                        </p:tav>
                                      </p:tavLst>
                                    </p:anim>
                                    <p:set>
                                      <p:cBhvr>
                                        <p:cTn id="659" dur="1" fill="hold">
                                          <p:stCondLst>
                                            <p:cond delay="3499"/>
                                          </p:stCondLst>
                                        </p:cTn>
                                        <p:tgtEl>
                                          <p:spTgt spid="279"/>
                                        </p:tgtEl>
                                        <p:attrNameLst>
                                          <p:attrName>style.visibility</p:attrName>
                                        </p:attrNameLst>
                                      </p:cBhvr>
                                      <p:to>
                                        <p:strVal val="hidden"/>
                                      </p:to>
                                    </p:set>
                                  </p:childTnLst>
                                </p:cTn>
                              </p:par>
                              <p:par>
                                <p:cTn id="660" presetID="2" presetClass="exit" presetSubtype="1" fill="hold" nodeType="withEffect">
                                  <p:stCondLst>
                                    <p:cond delay="0"/>
                                  </p:stCondLst>
                                  <p:childTnLst>
                                    <p:anim calcmode="lin" valueType="num">
                                      <p:cBhvr additive="base">
                                        <p:cTn id="661" dur="3500"/>
                                        <p:tgtEl>
                                          <p:spTgt spid="282"/>
                                        </p:tgtEl>
                                        <p:attrNameLst>
                                          <p:attrName>ppt_x</p:attrName>
                                        </p:attrNameLst>
                                      </p:cBhvr>
                                      <p:tavLst>
                                        <p:tav tm="0">
                                          <p:val>
                                            <p:strVal val="ppt_x"/>
                                          </p:val>
                                        </p:tav>
                                        <p:tav tm="100000">
                                          <p:val>
                                            <p:strVal val="ppt_x"/>
                                          </p:val>
                                        </p:tav>
                                      </p:tavLst>
                                    </p:anim>
                                    <p:anim calcmode="lin" valueType="num">
                                      <p:cBhvr additive="base">
                                        <p:cTn id="662" dur="3500"/>
                                        <p:tgtEl>
                                          <p:spTgt spid="282"/>
                                        </p:tgtEl>
                                        <p:attrNameLst>
                                          <p:attrName>ppt_y</p:attrName>
                                        </p:attrNameLst>
                                      </p:cBhvr>
                                      <p:tavLst>
                                        <p:tav tm="0">
                                          <p:val>
                                            <p:strVal val="ppt_y"/>
                                          </p:val>
                                        </p:tav>
                                        <p:tav tm="100000">
                                          <p:val>
                                            <p:strVal val="0-ppt_h/2"/>
                                          </p:val>
                                        </p:tav>
                                      </p:tavLst>
                                    </p:anim>
                                    <p:set>
                                      <p:cBhvr>
                                        <p:cTn id="663" dur="1" fill="hold">
                                          <p:stCondLst>
                                            <p:cond delay="3499"/>
                                          </p:stCondLst>
                                        </p:cTn>
                                        <p:tgtEl>
                                          <p:spTgt spid="282"/>
                                        </p:tgtEl>
                                        <p:attrNameLst>
                                          <p:attrName>style.visibility</p:attrName>
                                        </p:attrNameLst>
                                      </p:cBhvr>
                                      <p:to>
                                        <p:strVal val="hidden"/>
                                      </p:to>
                                    </p:set>
                                  </p:childTnLst>
                                </p:cTn>
                              </p:par>
                              <p:par>
                                <p:cTn id="664" presetID="2" presetClass="exit" presetSubtype="1" fill="hold" nodeType="withEffect">
                                  <p:stCondLst>
                                    <p:cond delay="0"/>
                                  </p:stCondLst>
                                  <p:childTnLst>
                                    <p:anim calcmode="lin" valueType="num">
                                      <p:cBhvr additive="base">
                                        <p:cTn id="665" dur="3500"/>
                                        <p:tgtEl>
                                          <p:spTgt spid="285"/>
                                        </p:tgtEl>
                                        <p:attrNameLst>
                                          <p:attrName>ppt_x</p:attrName>
                                        </p:attrNameLst>
                                      </p:cBhvr>
                                      <p:tavLst>
                                        <p:tav tm="0">
                                          <p:val>
                                            <p:strVal val="ppt_x"/>
                                          </p:val>
                                        </p:tav>
                                        <p:tav tm="100000">
                                          <p:val>
                                            <p:strVal val="ppt_x"/>
                                          </p:val>
                                        </p:tav>
                                      </p:tavLst>
                                    </p:anim>
                                    <p:anim calcmode="lin" valueType="num">
                                      <p:cBhvr additive="base">
                                        <p:cTn id="666" dur="3500"/>
                                        <p:tgtEl>
                                          <p:spTgt spid="285"/>
                                        </p:tgtEl>
                                        <p:attrNameLst>
                                          <p:attrName>ppt_y</p:attrName>
                                        </p:attrNameLst>
                                      </p:cBhvr>
                                      <p:tavLst>
                                        <p:tav tm="0">
                                          <p:val>
                                            <p:strVal val="ppt_y"/>
                                          </p:val>
                                        </p:tav>
                                        <p:tav tm="100000">
                                          <p:val>
                                            <p:strVal val="0-ppt_h/2"/>
                                          </p:val>
                                        </p:tav>
                                      </p:tavLst>
                                    </p:anim>
                                    <p:set>
                                      <p:cBhvr>
                                        <p:cTn id="667" dur="1" fill="hold">
                                          <p:stCondLst>
                                            <p:cond delay="3499"/>
                                          </p:stCondLst>
                                        </p:cTn>
                                        <p:tgtEl>
                                          <p:spTgt spid="285"/>
                                        </p:tgtEl>
                                        <p:attrNameLst>
                                          <p:attrName>style.visibility</p:attrName>
                                        </p:attrNameLst>
                                      </p:cBhvr>
                                      <p:to>
                                        <p:strVal val="hidden"/>
                                      </p:to>
                                    </p:set>
                                  </p:childTnLst>
                                </p:cTn>
                              </p:par>
                              <p:par>
                                <p:cTn id="668" presetID="2" presetClass="exit" presetSubtype="1" fill="hold" nodeType="withEffect">
                                  <p:stCondLst>
                                    <p:cond delay="0"/>
                                  </p:stCondLst>
                                  <p:childTnLst>
                                    <p:anim calcmode="lin" valueType="num">
                                      <p:cBhvr additive="base">
                                        <p:cTn id="669" dur="3500"/>
                                        <p:tgtEl>
                                          <p:spTgt spid="288"/>
                                        </p:tgtEl>
                                        <p:attrNameLst>
                                          <p:attrName>ppt_x</p:attrName>
                                        </p:attrNameLst>
                                      </p:cBhvr>
                                      <p:tavLst>
                                        <p:tav tm="0">
                                          <p:val>
                                            <p:strVal val="ppt_x"/>
                                          </p:val>
                                        </p:tav>
                                        <p:tav tm="100000">
                                          <p:val>
                                            <p:strVal val="ppt_x"/>
                                          </p:val>
                                        </p:tav>
                                      </p:tavLst>
                                    </p:anim>
                                    <p:anim calcmode="lin" valueType="num">
                                      <p:cBhvr additive="base">
                                        <p:cTn id="670" dur="3500"/>
                                        <p:tgtEl>
                                          <p:spTgt spid="288"/>
                                        </p:tgtEl>
                                        <p:attrNameLst>
                                          <p:attrName>ppt_y</p:attrName>
                                        </p:attrNameLst>
                                      </p:cBhvr>
                                      <p:tavLst>
                                        <p:tav tm="0">
                                          <p:val>
                                            <p:strVal val="ppt_y"/>
                                          </p:val>
                                        </p:tav>
                                        <p:tav tm="100000">
                                          <p:val>
                                            <p:strVal val="0-ppt_h/2"/>
                                          </p:val>
                                        </p:tav>
                                      </p:tavLst>
                                    </p:anim>
                                    <p:set>
                                      <p:cBhvr>
                                        <p:cTn id="671" dur="1" fill="hold">
                                          <p:stCondLst>
                                            <p:cond delay="3499"/>
                                          </p:stCondLst>
                                        </p:cTn>
                                        <p:tgtEl>
                                          <p:spTgt spid="288"/>
                                        </p:tgtEl>
                                        <p:attrNameLst>
                                          <p:attrName>style.visibility</p:attrName>
                                        </p:attrNameLst>
                                      </p:cBhvr>
                                      <p:to>
                                        <p:strVal val="hidden"/>
                                      </p:to>
                                    </p:set>
                                  </p:childTnLst>
                                </p:cTn>
                              </p:par>
                              <p:par>
                                <p:cTn id="672" presetID="2" presetClass="exit" presetSubtype="1" fill="hold" nodeType="withEffect">
                                  <p:stCondLst>
                                    <p:cond delay="0"/>
                                  </p:stCondLst>
                                  <p:childTnLst>
                                    <p:anim calcmode="lin" valueType="num">
                                      <p:cBhvr additive="base">
                                        <p:cTn id="673" dur="3500"/>
                                        <p:tgtEl>
                                          <p:spTgt spid="291"/>
                                        </p:tgtEl>
                                        <p:attrNameLst>
                                          <p:attrName>ppt_x</p:attrName>
                                        </p:attrNameLst>
                                      </p:cBhvr>
                                      <p:tavLst>
                                        <p:tav tm="0">
                                          <p:val>
                                            <p:strVal val="ppt_x"/>
                                          </p:val>
                                        </p:tav>
                                        <p:tav tm="100000">
                                          <p:val>
                                            <p:strVal val="ppt_x"/>
                                          </p:val>
                                        </p:tav>
                                      </p:tavLst>
                                    </p:anim>
                                    <p:anim calcmode="lin" valueType="num">
                                      <p:cBhvr additive="base">
                                        <p:cTn id="674" dur="3500"/>
                                        <p:tgtEl>
                                          <p:spTgt spid="291"/>
                                        </p:tgtEl>
                                        <p:attrNameLst>
                                          <p:attrName>ppt_y</p:attrName>
                                        </p:attrNameLst>
                                      </p:cBhvr>
                                      <p:tavLst>
                                        <p:tav tm="0">
                                          <p:val>
                                            <p:strVal val="ppt_y"/>
                                          </p:val>
                                        </p:tav>
                                        <p:tav tm="100000">
                                          <p:val>
                                            <p:strVal val="0-ppt_h/2"/>
                                          </p:val>
                                        </p:tav>
                                      </p:tavLst>
                                    </p:anim>
                                    <p:set>
                                      <p:cBhvr>
                                        <p:cTn id="675" dur="1" fill="hold">
                                          <p:stCondLst>
                                            <p:cond delay="3499"/>
                                          </p:stCondLst>
                                        </p:cTn>
                                        <p:tgtEl>
                                          <p:spTgt spid="291"/>
                                        </p:tgtEl>
                                        <p:attrNameLst>
                                          <p:attrName>style.visibility</p:attrName>
                                        </p:attrNameLst>
                                      </p:cBhvr>
                                      <p:to>
                                        <p:strVal val="hidden"/>
                                      </p:to>
                                    </p:set>
                                  </p:childTnLst>
                                </p:cTn>
                              </p:par>
                              <p:par>
                                <p:cTn id="676" presetID="2" presetClass="exit" presetSubtype="1" fill="hold" nodeType="withEffect">
                                  <p:stCondLst>
                                    <p:cond delay="0"/>
                                  </p:stCondLst>
                                  <p:childTnLst>
                                    <p:anim calcmode="lin" valueType="num">
                                      <p:cBhvr additive="base">
                                        <p:cTn id="677" dur="3500"/>
                                        <p:tgtEl>
                                          <p:spTgt spid="294"/>
                                        </p:tgtEl>
                                        <p:attrNameLst>
                                          <p:attrName>ppt_x</p:attrName>
                                        </p:attrNameLst>
                                      </p:cBhvr>
                                      <p:tavLst>
                                        <p:tav tm="0">
                                          <p:val>
                                            <p:strVal val="ppt_x"/>
                                          </p:val>
                                        </p:tav>
                                        <p:tav tm="100000">
                                          <p:val>
                                            <p:strVal val="ppt_x"/>
                                          </p:val>
                                        </p:tav>
                                      </p:tavLst>
                                    </p:anim>
                                    <p:anim calcmode="lin" valueType="num">
                                      <p:cBhvr additive="base">
                                        <p:cTn id="678" dur="3500"/>
                                        <p:tgtEl>
                                          <p:spTgt spid="294"/>
                                        </p:tgtEl>
                                        <p:attrNameLst>
                                          <p:attrName>ppt_y</p:attrName>
                                        </p:attrNameLst>
                                      </p:cBhvr>
                                      <p:tavLst>
                                        <p:tav tm="0">
                                          <p:val>
                                            <p:strVal val="ppt_y"/>
                                          </p:val>
                                        </p:tav>
                                        <p:tav tm="100000">
                                          <p:val>
                                            <p:strVal val="0-ppt_h/2"/>
                                          </p:val>
                                        </p:tav>
                                      </p:tavLst>
                                    </p:anim>
                                    <p:set>
                                      <p:cBhvr>
                                        <p:cTn id="679" dur="1" fill="hold">
                                          <p:stCondLst>
                                            <p:cond delay="3499"/>
                                          </p:stCondLst>
                                        </p:cTn>
                                        <p:tgtEl>
                                          <p:spTgt spid="294"/>
                                        </p:tgtEl>
                                        <p:attrNameLst>
                                          <p:attrName>style.visibility</p:attrName>
                                        </p:attrNameLst>
                                      </p:cBhvr>
                                      <p:to>
                                        <p:strVal val="hidden"/>
                                      </p:to>
                                    </p:set>
                                  </p:childTnLst>
                                </p:cTn>
                              </p:par>
                              <p:par>
                                <p:cTn id="680" presetID="2" presetClass="exit" presetSubtype="1" fill="hold" nodeType="withEffect">
                                  <p:stCondLst>
                                    <p:cond delay="0"/>
                                  </p:stCondLst>
                                  <p:childTnLst>
                                    <p:anim calcmode="lin" valueType="num">
                                      <p:cBhvr additive="base">
                                        <p:cTn id="681" dur="3500"/>
                                        <p:tgtEl>
                                          <p:spTgt spid="297"/>
                                        </p:tgtEl>
                                        <p:attrNameLst>
                                          <p:attrName>ppt_x</p:attrName>
                                        </p:attrNameLst>
                                      </p:cBhvr>
                                      <p:tavLst>
                                        <p:tav tm="0">
                                          <p:val>
                                            <p:strVal val="ppt_x"/>
                                          </p:val>
                                        </p:tav>
                                        <p:tav tm="100000">
                                          <p:val>
                                            <p:strVal val="ppt_x"/>
                                          </p:val>
                                        </p:tav>
                                      </p:tavLst>
                                    </p:anim>
                                    <p:anim calcmode="lin" valueType="num">
                                      <p:cBhvr additive="base">
                                        <p:cTn id="682" dur="3500"/>
                                        <p:tgtEl>
                                          <p:spTgt spid="297"/>
                                        </p:tgtEl>
                                        <p:attrNameLst>
                                          <p:attrName>ppt_y</p:attrName>
                                        </p:attrNameLst>
                                      </p:cBhvr>
                                      <p:tavLst>
                                        <p:tav tm="0">
                                          <p:val>
                                            <p:strVal val="ppt_y"/>
                                          </p:val>
                                        </p:tav>
                                        <p:tav tm="100000">
                                          <p:val>
                                            <p:strVal val="0-ppt_h/2"/>
                                          </p:val>
                                        </p:tav>
                                      </p:tavLst>
                                    </p:anim>
                                    <p:set>
                                      <p:cBhvr>
                                        <p:cTn id="683" dur="1" fill="hold">
                                          <p:stCondLst>
                                            <p:cond delay="3499"/>
                                          </p:stCondLst>
                                        </p:cTn>
                                        <p:tgtEl>
                                          <p:spTgt spid="297"/>
                                        </p:tgtEl>
                                        <p:attrNameLst>
                                          <p:attrName>style.visibility</p:attrName>
                                        </p:attrNameLst>
                                      </p:cBhvr>
                                      <p:to>
                                        <p:strVal val="hidden"/>
                                      </p:to>
                                    </p:set>
                                  </p:childTnLst>
                                </p:cTn>
                              </p:par>
                              <p:par>
                                <p:cTn id="684" presetID="2" presetClass="exit" presetSubtype="1" fill="hold" nodeType="withEffect">
                                  <p:stCondLst>
                                    <p:cond delay="0"/>
                                  </p:stCondLst>
                                  <p:childTnLst>
                                    <p:anim calcmode="lin" valueType="num">
                                      <p:cBhvr additive="base">
                                        <p:cTn id="685" dur="3500"/>
                                        <p:tgtEl>
                                          <p:spTgt spid="300"/>
                                        </p:tgtEl>
                                        <p:attrNameLst>
                                          <p:attrName>ppt_x</p:attrName>
                                        </p:attrNameLst>
                                      </p:cBhvr>
                                      <p:tavLst>
                                        <p:tav tm="0">
                                          <p:val>
                                            <p:strVal val="ppt_x"/>
                                          </p:val>
                                        </p:tav>
                                        <p:tav tm="100000">
                                          <p:val>
                                            <p:strVal val="ppt_x"/>
                                          </p:val>
                                        </p:tav>
                                      </p:tavLst>
                                    </p:anim>
                                    <p:anim calcmode="lin" valueType="num">
                                      <p:cBhvr additive="base">
                                        <p:cTn id="686" dur="3500"/>
                                        <p:tgtEl>
                                          <p:spTgt spid="300"/>
                                        </p:tgtEl>
                                        <p:attrNameLst>
                                          <p:attrName>ppt_y</p:attrName>
                                        </p:attrNameLst>
                                      </p:cBhvr>
                                      <p:tavLst>
                                        <p:tav tm="0">
                                          <p:val>
                                            <p:strVal val="ppt_y"/>
                                          </p:val>
                                        </p:tav>
                                        <p:tav tm="100000">
                                          <p:val>
                                            <p:strVal val="0-ppt_h/2"/>
                                          </p:val>
                                        </p:tav>
                                      </p:tavLst>
                                    </p:anim>
                                    <p:set>
                                      <p:cBhvr>
                                        <p:cTn id="687" dur="1" fill="hold">
                                          <p:stCondLst>
                                            <p:cond delay="3499"/>
                                          </p:stCondLst>
                                        </p:cTn>
                                        <p:tgtEl>
                                          <p:spTgt spid="300"/>
                                        </p:tgtEl>
                                        <p:attrNameLst>
                                          <p:attrName>style.visibility</p:attrName>
                                        </p:attrNameLst>
                                      </p:cBhvr>
                                      <p:to>
                                        <p:strVal val="hidden"/>
                                      </p:to>
                                    </p:set>
                                  </p:childTnLst>
                                </p:cTn>
                              </p:par>
                              <p:par>
                                <p:cTn id="688" presetID="2" presetClass="exit" presetSubtype="1" fill="hold" nodeType="withEffect">
                                  <p:stCondLst>
                                    <p:cond delay="0"/>
                                  </p:stCondLst>
                                  <p:childTnLst>
                                    <p:anim calcmode="lin" valueType="num">
                                      <p:cBhvr additive="base">
                                        <p:cTn id="689" dur="3500"/>
                                        <p:tgtEl>
                                          <p:spTgt spid="303"/>
                                        </p:tgtEl>
                                        <p:attrNameLst>
                                          <p:attrName>ppt_x</p:attrName>
                                        </p:attrNameLst>
                                      </p:cBhvr>
                                      <p:tavLst>
                                        <p:tav tm="0">
                                          <p:val>
                                            <p:strVal val="ppt_x"/>
                                          </p:val>
                                        </p:tav>
                                        <p:tav tm="100000">
                                          <p:val>
                                            <p:strVal val="ppt_x"/>
                                          </p:val>
                                        </p:tav>
                                      </p:tavLst>
                                    </p:anim>
                                    <p:anim calcmode="lin" valueType="num">
                                      <p:cBhvr additive="base">
                                        <p:cTn id="690" dur="3500"/>
                                        <p:tgtEl>
                                          <p:spTgt spid="303"/>
                                        </p:tgtEl>
                                        <p:attrNameLst>
                                          <p:attrName>ppt_y</p:attrName>
                                        </p:attrNameLst>
                                      </p:cBhvr>
                                      <p:tavLst>
                                        <p:tav tm="0">
                                          <p:val>
                                            <p:strVal val="ppt_y"/>
                                          </p:val>
                                        </p:tav>
                                        <p:tav tm="100000">
                                          <p:val>
                                            <p:strVal val="0-ppt_h/2"/>
                                          </p:val>
                                        </p:tav>
                                      </p:tavLst>
                                    </p:anim>
                                    <p:set>
                                      <p:cBhvr>
                                        <p:cTn id="691" dur="1" fill="hold">
                                          <p:stCondLst>
                                            <p:cond delay="3499"/>
                                          </p:stCondLst>
                                        </p:cTn>
                                        <p:tgtEl>
                                          <p:spTgt spid="303"/>
                                        </p:tgtEl>
                                        <p:attrNameLst>
                                          <p:attrName>style.visibility</p:attrName>
                                        </p:attrNameLst>
                                      </p:cBhvr>
                                      <p:to>
                                        <p:strVal val="hidden"/>
                                      </p:to>
                                    </p:set>
                                  </p:childTnLst>
                                </p:cTn>
                              </p:par>
                              <p:par>
                                <p:cTn id="692" presetID="2" presetClass="exit" presetSubtype="1" fill="hold" nodeType="withEffect">
                                  <p:stCondLst>
                                    <p:cond delay="0"/>
                                  </p:stCondLst>
                                  <p:childTnLst>
                                    <p:anim calcmode="lin" valueType="num">
                                      <p:cBhvr additive="base">
                                        <p:cTn id="693" dur="3500"/>
                                        <p:tgtEl>
                                          <p:spTgt spid="306"/>
                                        </p:tgtEl>
                                        <p:attrNameLst>
                                          <p:attrName>ppt_x</p:attrName>
                                        </p:attrNameLst>
                                      </p:cBhvr>
                                      <p:tavLst>
                                        <p:tav tm="0">
                                          <p:val>
                                            <p:strVal val="ppt_x"/>
                                          </p:val>
                                        </p:tav>
                                        <p:tav tm="100000">
                                          <p:val>
                                            <p:strVal val="ppt_x"/>
                                          </p:val>
                                        </p:tav>
                                      </p:tavLst>
                                    </p:anim>
                                    <p:anim calcmode="lin" valueType="num">
                                      <p:cBhvr additive="base">
                                        <p:cTn id="694" dur="3500"/>
                                        <p:tgtEl>
                                          <p:spTgt spid="306"/>
                                        </p:tgtEl>
                                        <p:attrNameLst>
                                          <p:attrName>ppt_y</p:attrName>
                                        </p:attrNameLst>
                                      </p:cBhvr>
                                      <p:tavLst>
                                        <p:tav tm="0">
                                          <p:val>
                                            <p:strVal val="ppt_y"/>
                                          </p:val>
                                        </p:tav>
                                        <p:tav tm="100000">
                                          <p:val>
                                            <p:strVal val="0-ppt_h/2"/>
                                          </p:val>
                                        </p:tav>
                                      </p:tavLst>
                                    </p:anim>
                                    <p:set>
                                      <p:cBhvr>
                                        <p:cTn id="695" dur="1" fill="hold">
                                          <p:stCondLst>
                                            <p:cond delay="3499"/>
                                          </p:stCondLst>
                                        </p:cTn>
                                        <p:tgtEl>
                                          <p:spTgt spid="306"/>
                                        </p:tgtEl>
                                        <p:attrNameLst>
                                          <p:attrName>style.visibility</p:attrName>
                                        </p:attrNameLst>
                                      </p:cBhvr>
                                      <p:to>
                                        <p:strVal val="hidden"/>
                                      </p:to>
                                    </p:set>
                                  </p:childTnLst>
                                </p:cTn>
                              </p:par>
                              <p:par>
                                <p:cTn id="696" presetID="2" presetClass="exit" presetSubtype="1" fill="hold" nodeType="withEffect">
                                  <p:stCondLst>
                                    <p:cond delay="0"/>
                                  </p:stCondLst>
                                  <p:childTnLst>
                                    <p:anim calcmode="lin" valueType="num">
                                      <p:cBhvr additive="base">
                                        <p:cTn id="697" dur="3500"/>
                                        <p:tgtEl>
                                          <p:spTgt spid="309"/>
                                        </p:tgtEl>
                                        <p:attrNameLst>
                                          <p:attrName>ppt_x</p:attrName>
                                        </p:attrNameLst>
                                      </p:cBhvr>
                                      <p:tavLst>
                                        <p:tav tm="0">
                                          <p:val>
                                            <p:strVal val="ppt_x"/>
                                          </p:val>
                                        </p:tav>
                                        <p:tav tm="100000">
                                          <p:val>
                                            <p:strVal val="ppt_x"/>
                                          </p:val>
                                        </p:tav>
                                      </p:tavLst>
                                    </p:anim>
                                    <p:anim calcmode="lin" valueType="num">
                                      <p:cBhvr additive="base">
                                        <p:cTn id="698" dur="3500"/>
                                        <p:tgtEl>
                                          <p:spTgt spid="309"/>
                                        </p:tgtEl>
                                        <p:attrNameLst>
                                          <p:attrName>ppt_y</p:attrName>
                                        </p:attrNameLst>
                                      </p:cBhvr>
                                      <p:tavLst>
                                        <p:tav tm="0">
                                          <p:val>
                                            <p:strVal val="ppt_y"/>
                                          </p:val>
                                        </p:tav>
                                        <p:tav tm="100000">
                                          <p:val>
                                            <p:strVal val="0-ppt_h/2"/>
                                          </p:val>
                                        </p:tav>
                                      </p:tavLst>
                                    </p:anim>
                                    <p:set>
                                      <p:cBhvr>
                                        <p:cTn id="699" dur="1" fill="hold">
                                          <p:stCondLst>
                                            <p:cond delay="3499"/>
                                          </p:stCondLst>
                                        </p:cTn>
                                        <p:tgtEl>
                                          <p:spTgt spid="309"/>
                                        </p:tgtEl>
                                        <p:attrNameLst>
                                          <p:attrName>style.visibility</p:attrName>
                                        </p:attrNameLst>
                                      </p:cBhvr>
                                      <p:to>
                                        <p:strVal val="hidden"/>
                                      </p:to>
                                    </p:set>
                                  </p:childTnLst>
                                </p:cTn>
                              </p:par>
                              <p:par>
                                <p:cTn id="700" presetID="2" presetClass="exit" presetSubtype="1" fill="hold" nodeType="withEffect">
                                  <p:stCondLst>
                                    <p:cond delay="0"/>
                                  </p:stCondLst>
                                  <p:childTnLst>
                                    <p:anim calcmode="lin" valueType="num">
                                      <p:cBhvr additive="base">
                                        <p:cTn id="701" dur="3500"/>
                                        <p:tgtEl>
                                          <p:spTgt spid="312"/>
                                        </p:tgtEl>
                                        <p:attrNameLst>
                                          <p:attrName>ppt_x</p:attrName>
                                        </p:attrNameLst>
                                      </p:cBhvr>
                                      <p:tavLst>
                                        <p:tav tm="0">
                                          <p:val>
                                            <p:strVal val="ppt_x"/>
                                          </p:val>
                                        </p:tav>
                                        <p:tav tm="100000">
                                          <p:val>
                                            <p:strVal val="ppt_x"/>
                                          </p:val>
                                        </p:tav>
                                      </p:tavLst>
                                    </p:anim>
                                    <p:anim calcmode="lin" valueType="num">
                                      <p:cBhvr additive="base">
                                        <p:cTn id="702" dur="3500"/>
                                        <p:tgtEl>
                                          <p:spTgt spid="312"/>
                                        </p:tgtEl>
                                        <p:attrNameLst>
                                          <p:attrName>ppt_y</p:attrName>
                                        </p:attrNameLst>
                                      </p:cBhvr>
                                      <p:tavLst>
                                        <p:tav tm="0">
                                          <p:val>
                                            <p:strVal val="ppt_y"/>
                                          </p:val>
                                        </p:tav>
                                        <p:tav tm="100000">
                                          <p:val>
                                            <p:strVal val="0-ppt_h/2"/>
                                          </p:val>
                                        </p:tav>
                                      </p:tavLst>
                                    </p:anim>
                                    <p:set>
                                      <p:cBhvr>
                                        <p:cTn id="703" dur="1" fill="hold">
                                          <p:stCondLst>
                                            <p:cond delay="3499"/>
                                          </p:stCondLst>
                                        </p:cTn>
                                        <p:tgtEl>
                                          <p:spTgt spid="312"/>
                                        </p:tgtEl>
                                        <p:attrNameLst>
                                          <p:attrName>style.visibility</p:attrName>
                                        </p:attrNameLst>
                                      </p:cBhvr>
                                      <p:to>
                                        <p:strVal val="hidden"/>
                                      </p:to>
                                    </p:set>
                                  </p:childTnLst>
                                </p:cTn>
                              </p:par>
                              <p:par>
                                <p:cTn id="704" presetID="2" presetClass="exit" presetSubtype="1" fill="hold" nodeType="withEffect">
                                  <p:stCondLst>
                                    <p:cond delay="0"/>
                                  </p:stCondLst>
                                  <p:childTnLst>
                                    <p:anim calcmode="lin" valueType="num">
                                      <p:cBhvr additive="base">
                                        <p:cTn id="705" dur="3500"/>
                                        <p:tgtEl>
                                          <p:spTgt spid="315"/>
                                        </p:tgtEl>
                                        <p:attrNameLst>
                                          <p:attrName>ppt_x</p:attrName>
                                        </p:attrNameLst>
                                      </p:cBhvr>
                                      <p:tavLst>
                                        <p:tav tm="0">
                                          <p:val>
                                            <p:strVal val="ppt_x"/>
                                          </p:val>
                                        </p:tav>
                                        <p:tav tm="100000">
                                          <p:val>
                                            <p:strVal val="ppt_x"/>
                                          </p:val>
                                        </p:tav>
                                      </p:tavLst>
                                    </p:anim>
                                    <p:anim calcmode="lin" valueType="num">
                                      <p:cBhvr additive="base">
                                        <p:cTn id="706" dur="3500"/>
                                        <p:tgtEl>
                                          <p:spTgt spid="315"/>
                                        </p:tgtEl>
                                        <p:attrNameLst>
                                          <p:attrName>ppt_y</p:attrName>
                                        </p:attrNameLst>
                                      </p:cBhvr>
                                      <p:tavLst>
                                        <p:tav tm="0">
                                          <p:val>
                                            <p:strVal val="ppt_y"/>
                                          </p:val>
                                        </p:tav>
                                        <p:tav tm="100000">
                                          <p:val>
                                            <p:strVal val="0-ppt_h/2"/>
                                          </p:val>
                                        </p:tav>
                                      </p:tavLst>
                                    </p:anim>
                                    <p:set>
                                      <p:cBhvr>
                                        <p:cTn id="707" dur="1" fill="hold">
                                          <p:stCondLst>
                                            <p:cond delay="3499"/>
                                          </p:stCondLst>
                                        </p:cTn>
                                        <p:tgtEl>
                                          <p:spTgt spid="315"/>
                                        </p:tgtEl>
                                        <p:attrNameLst>
                                          <p:attrName>style.visibility</p:attrName>
                                        </p:attrNameLst>
                                      </p:cBhvr>
                                      <p:to>
                                        <p:strVal val="hidden"/>
                                      </p:to>
                                    </p:set>
                                  </p:childTnLst>
                                </p:cTn>
                              </p:par>
                              <p:par>
                                <p:cTn id="708" presetID="2" presetClass="exit" presetSubtype="1" fill="hold" nodeType="withEffect">
                                  <p:stCondLst>
                                    <p:cond delay="0"/>
                                  </p:stCondLst>
                                  <p:childTnLst>
                                    <p:anim calcmode="lin" valueType="num">
                                      <p:cBhvr additive="base">
                                        <p:cTn id="709" dur="3500"/>
                                        <p:tgtEl>
                                          <p:spTgt spid="318"/>
                                        </p:tgtEl>
                                        <p:attrNameLst>
                                          <p:attrName>ppt_x</p:attrName>
                                        </p:attrNameLst>
                                      </p:cBhvr>
                                      <p:tavLst>
                                        <p:tav tm="0">
                                          <p:val>
                                            <p:strVal val="ppt_x"/>
                                          </p:val>
                                        </p:tav>
                                        <p:tav tm="100000">
                                          <p:val>
                                            <p:strVal val="ppt_x"/>
                                          </p:val>
                                        </p:tav>
                                      </p:tavLst>
                                    </p:anim>
                                    <p:anim calcmode="lin" valueType="num">
                                      <p:cBhvr additive="base">
                                        <p:cTn id="710" dur="3500"/>
                                        <p:tgtEl>
                                          <p:spTgt spid="318"/>
                                        </p:tgtEl>
                                        <p:attrNameLst>
                                          <p:attrName>ppt_y</p:attrName>
                                        </p:attrNameLst>
                                      </p:cBhvr>
                                      <p:tavLst>
                                        <p:tav tm="0">
                                          <p:val>
                                            <p:strVal val="ppt_y"/>
                                          </p:val>
                                        </p:tav>
                                        <p:tav tm="100000">
                                          <p:val>
                                            <p:strVal val="0-ppt_h/2"/>
                                          </p:val>
                                        </p:tav>
                                      </p:tavLst>
                                    </p:anim>
                                    <p:set>
                                      <p:cBhvr>
                                        <p:cTn id="711" dur="1" fill="hold">
                                          <p:stCondLst>
                                            <p:cond delay="3499"/>
                                          </p:stCondLst>
                                        </p:cTn>
                                        <p:tgtEl>
                                          <p:spTgt spid="318"/>
                                        </p:tgtEl>
                                        <p:attrNameLst>
                                          <p:attrName>style.visibility</p:attrName>
                                        </p:attrNameLst>
                                      </p:cBhvr>
                                      <p:to>
                                        <p:strVal val="hidden"/>
                                      </p:to>
                                    </p:set>
                                  </p:childTnLst>
                                </p:cTn>
                              </p:par>
                              <p:par>
                                <p:cTn id="712" presetID="2" presetClass="exit" presetSubtype="1" fill="hold" nodeType="withEffect">
                                  <p:stCondLst>
                                    <p:cond delay="0"/>
                                  </p:stCondLst>
                                  <p:childTnLst>
                                    <p:anim calcmode="lin" valueType="num">
                                      <p:cBhvr additive="base">
                                        <p:cTn id="713" dur="3500"/>
                                        <p:tgtEl>
                                          <p:spTgt spid="321"/>
                                        </p:tgtEl>
                                        <p:attrNameLst>
                                          <p:attrName>ppt_x</p:attrName>
                                        </p:attrNameLst>
                                      </p:cBhvr>
                                      <p:tavLst>
                                        <p:tav tm="0">
                                          <p:val>
                                            <p:strVal val="ppt_x"/>
                                          </p:val>
                                        </p:tav>
                                        <p:tav tm="100000">
                                          <p:val>
                                            <p:strVal val="ppt_x"/>
                                          </p:val>
                                        </p:tav>
                                      </p:tavLst>
                                    </p:anim>
                                    <p:anim calcmode="lin" valueType="num">
                                      <p:cBhvr additive="base">
                                        <p:cTn id="714" dur="3500"/>
                                        <p:tgtEl>
                                          <p:spTgt spid="321"/>
                                        </p:tgtEl>
                                        <p:attrNameLst>
                                          <p:attrName>ppt_y</p:attrName>
                                        </p:attrNameLst>
                                      </p:cBhvr>
                                      <p:tavLst>
                                        <p:tav tm="0">
                                          <p:val>
                                            <p:strVal val="ppt_y"/>
                                          </p:val>
                                        </p:tav>
                                        <p:tav tm="100000">
                                          <p:val>
                                            <p:strVal val="0-ppt_h/2"/>
                                          </p:val>
                                        </p:tav>
                                      </p:tavLst>
                                    </p:anim>
                                    <p:set>
                                      <p:cBhvr>
                                        <p:cTn id="715" dur="1" fill="hold">
                                          <p:stCondLst>
                                            <p:cond delay="3499"/>
                                          </p:stCondLst>
                                        </p:cTn>
                                        <p:tgtEl>
                                          <p:spTgt spid="321"/>
                                        </p:tgtEl>
                                        <p:attrNameLst>
                                          <p:attrName>style.visibility</p:attrName>
                                        </p:attrNameLst>
                                      </p:cBhvr>
                                      <p:to>
                                        <p:strVal val="hidden"/>
                                      </p:to>
                                    </p:set>
                                  </p:childTnLst>
                                </p:cTn>
                              </p:par>
                              <p:par>
                                <p:cTn id="716" presetID="2" presetClass="exit" presetSubtype="1" fill="hold" nodeType="withEffect">
                                  <p:stCondLst>
                                    <p:cond delay="0"/>
                                  </p:stCondLst>
                                  <p:childTnLst>
                                    <p:anim calcmode="lin" valueType="num">
                                      <p:cBhvr additive="base">
                                        <p:cTn id="717" dur="3500"/>
                                        <p:tgtEl>
                                          <p:spTgt spid="324"/>
                                        </p:tgtEl>
                                        <p:attrNameLst>
                                          <p:attrName>ppt_x</p:attrName>
                                        </p:attrNameLst>
                                      </p:cBhvr>
                                      <p:tavLst>
                                        <p:tav tm="0">
                                          <p:val>
                                            <p:strVal val="ppt_x"/>
                                          </p:val>
                                        </p:tav>
                                        <p:tav tm="100000">
                                          <p:val>
                                            <p:strVal val="ppt_x"/>
                                          </p:val>
                                        </p:tav>
                                      </p:tavLst>
                                    </p:anim>
                                    <p:anim calcmode="lin" valueType="num">
                                      <p:cBhvr additive="base">
                                        <p:cTn id="718" dur="3500"/>
                                        <p:tgtEl>
                                          <p:spTgt spid="324"/>
                                        </p:tgtEl>
                                        <p:attrNameLst>
                                          <p:attrName>ppt_y</p:attrName>
                                        </p:attrNameLst>
                                      </p:cBhvr>
                                      <p:tavLst>
                                        <p:tav tm="0">
                                          <p:val>
                                            <p:strVal val="ppt_y"/>
                                          </p:val>
                                        </p:tav>
                                        <p:tav tm="100000">
                                          <p:val>
                                            <p:strVal val="0-ppt_h/2"/>
                                          </p:val>
                                        </p:tav>
                                      </p:tavLst>
                                    </p:anim>
                                    <p:set>
                                      <p:cBhvr>
                                        <p:cTn id="719" dur="1" fill="hold">
                                          <p:stCondLst>
                                            <p:cond delay="3499"/>
                                          </p:stCondLst>
                                        </p:cTn>
                                        <p:tgtEl>
                                          <p:spTgt spid="324"/>
                                        </p:tgtEl>
                                        <p:attrNameLst>
                                          <p:attrName>style.visibility</p:attrName>
                                        </p:attrNameLst>
                                      </p:cBhvr>
                                      <p:to>
                                        <p:strVal val="hidden"/>
                                      </p:to>
                                    </p:set>
                                  </p:childTnLst>
                                </p:cTn>
                              </p:par>
                              <p:par>
                                <p:cTn id="720" presetID="2" presetClass="exit" presetSubtype="1" fill="hold" nodeType="withEffect">
                                  <p:stCondLst>
                                    <p:cond delay="0"/>
                                  </p:stCondLst>
                                  <p:childTnLst>
                                    <p:anim calcmode="lin" valueType="num">
                                      <p:cBhvr additive="base">
                                        <p:cTn id="721" dur="3500"/>
                                        <p:tgtEl>
                                          <p:spTgt spid="327"/>
                                        </p:tgtEl>
                                        <p:attrNameLst>
                                          <p:attrName>ppt_x</p:attrName>
                                        </p:attrNameLst>
                                      </p:cBhvr>
                                      <p:tavLst>
                                        <p:tav tm="0">
                                          <p:val>
                                            <p:strVal val="ppt_x"/>
                                          </p:val>
                                        </p:tav>
                                        <p:tav tm="100000">
                                          <p:val>
                                            <p:strVal val="ppt_x"/>
                                          </p:val>
                                        </p:tav>
                                      </p:tavLst>
                                    </p:anim>
                                    <p:anim calcmode="lin" valueType="num">
                                      <p:cBhvr additive="base">
                                        <p:cTn id="722" dur="3500"/>
                                        <p:tgtEl>
                                          <p:spTgt spid="327"/>
                                        </p:tgtEl>
                                        <p:attrNameLst>
                                          <p:attrName>ppt_y</p:attrName>
                                        </p:attrNameLst>
                                      </p:cBhvr>
                                      <p:tavLst>
                                        <p:tav tm="0">
                                          <p:val>
                                            <p:strVal val="ppt_y"/>
                                          </p:val>
                                        </p:tav>
                                        <p:tav tm="100000">
                                          <p:val>
                                            <p:strVal val="0-ppt_h/2"/>
                                          </p:val>
                                        </p:tav>
                                      </p:tavLst>
                                    </p:anim>
                                    <p:set>
                                      <p:cBhvr>
                                        <p:cTn id="723" dur="1" fill="hold">
                                          <p:stCondLst>
                                            <p:cond delay="3499"/>
                                          </p:stCondLst>
                                        </p:cTn>
                                        <p:tgtEl>
                                          <p:spTgt spid="327"/>
                                        </p:tgtEl>
                                        <p:attrNameLst>
                                          <p:attrName>style.visibility</p:attrName>
                                        </p:attrNameLst>
                                      </p:cBhvr>
                                      <p:to>
                                        <p:strVal val="hidden"/>
                                      </p:to>
                                    </p:set>
                                  </p:childTnLst>
                                </p:cTn>
                              </p:par>
                              <p:par>
                                <p:cTn id="724" presetID="2" presetClass="exit" presetSubtype="1" fill="hold" nodeType="withEffect">
                                  <p:stCondLst>
                                    <p:cond delay="0"/>
                                  </p:stCondLst>
                                  <p:childTnLst>
                                    <p:anim calcmode="lin" valueType="num">
                                      <p:cBhvr additive="base">
                                        <p:cTn id="725" dur="3500"/>
                                        <p:tgtEl>
                                          <p:spTgt spid="330"/>
                                        </p:tgtEl>
                                        <p:attrNameLst>
                                          <p:attrName>ppt_x</p:attrName>
                                        </p:attrNameLst>
                                      </p:cBhvr>
                                      <p:tavLst>
                                        <p:tav tm="0">
                                          <p:val>
                                            <p:strVal val="ppt_x"/>
                                          </p:val>
                                        </p:tav>
                                        <p:tav tm="100000">
                                          <p:val>
                                            <p:strVal val="ppt_x"/>
                                          </p:val>
                                        </p:tav>
                                      </p:tavLst>
                                    </p:anim>
                                    <p:anim calcmode="lin" valueType="num">
                                      <p:cBhvr additive="base">
                                        <p:cTn id="726" dur="3500"/>
                                        <p:tgtEl>
                                          <p:spTgt spid="330"/>
                                        </p:tgtEl>
                                        <p:attrNameLst>
                                          <p:attrName>ppt_y</p:attrName>
                                        </p:attrNameLst>
                                      </p:cBhvr>
                                      <p:tavLst>
                                        <p:tav tm="0">
                                          <p:val>
                                            <p:strVal val="ppt_y"/>
                                          </p:val>
                                        </p:tav>
                                        <p:tav tm="100000">
                                          <p:val>
                                            <p:strVal val="0-ppt_h/2"/>
                                          </p:val>
                                        </p:tav>
                                      </p:tavLst>
                                    </p:anim>
                                    <p:set>
                                      <p:cBhvr>
                                        <p:cTn id="727" dur="1" fill="hold">
                                          <p:stCondLst>
                                            <p:cond delay="3499"/>
                                          </p:stCondLst>
                                        </p:cTn>
                                        <p:tgtEl>
                                          <p:spTgt spid="330"/>
                                        </p:tgtEl>
                                        <p:attrNameLst>
                                          <p:attrName>style.visibility</p:attrName>
                                        </p:attrNameLst>
                                      </p:cBhvr>
                                      <p:to>
                                        <p:strVal val="hidden"/>
                                      </p:to>
                                    </p:set>
                                  </p:childTnLst>
                                </p:cTn>
                              </p:par>
                              <p:par>
                                <p:cTn id="728" presetID="2" presetClass="exit" presetSubtype="1" fill="hold" nodeType="withEffect">
                                  <p:stCondLst>
                                    <p:cond delay="0"/>
                                  </p:stCondLst>
                                  <p:childTnLst>
                                    <p:anim calcmode="lin" valueType="num">
                                      <p:cBhvr additive="base">
                                        <p:cTn id="729" dur="3500"/>
                                        <p:tgtEl>
                                          <p:spTgt spid="333"/>
                                        </p:tgtEl>
                                        <p:attrNameLst>
                                          <p:attrName>ppt_x</p:attrName>
                                        </p:attrNameLst>
                                      </p:cBhvr>
                                      <p:tavLst>
                                        <p:tav tm="0">
                                          <p:val>
                                            <p:strVal val="ppt_x"/>
                                          </p:val>
                                        </p:tav>
                                        <p:tav tm="100000">
                                          <p:val>
                                            <p:strVal val="ppt_x"/>
                                          </p:val>
                                        </p:tav>
                                      </p:tavLst>
                                    </p:anim>
                                    <p:anim calcmode="lin" valueType="num">
                                      <p:cBhvr additive="base">
                                        <p:cTn id="730" dur="3500"/>
                                        <p:tgtEl>
                                          <p:spTgt spid="333"/>
                                        </p:tgtEl>
                                        <p:attrNameLst>
                                          <p:attrName>ppt_y</p:attrName>
                                        </p:attrNameLst>
                                      </p:cBhvr>
                                      <p:tavLst>
                                        <p:tav tm="0">
                                          <p:val>
                                            <p:strVal val="ppt_y"/>
                                          </p:val>
                                        </p:tav>
                                        <p:tav tm="100000">
                                          <p:val>
                                            <p:strVal val="0-ppt_h/2"/>
                                          </p:val>
                                        </p:tav>
                                      </p:tavLst>
                                    </p:anim>
                                    <p:set>
                                      <p:cBhvr>
                                        <p:cTn id="731" dur="1" fill="hold">
                                          <p:stCondLst>
                                            <p:cond delay="3499"/>
                                          </p:stCondLst>
                                        </p:cTn>
                                        <p:tgtEl>
                                          <p:spTgt spid="333"/>
                                        </p:tgtEl>
                                        <p:attrNameLst>
                                          <p:attrName>style.visibility</p:attrName>
                                        </p:attrNameLst>
                                      </p:cBhvr>
                                      <p:to>
                                        <p:strVal val="hidden"/>
                                      </p:to>
                                    </p:set>
                                  </p:childTnLst>
                                </p:cTn>
                              </p:par>
                              <p:par>
                                <p:cTn id="732" presetID="2" presetClass="exit" presetSubtype="1" fill="hold" nodeType="withEffect">
                                  <p:stCondLst>
                                    <p:cond delay="0"/>
                                  </p:stCondLst>
                                  <p:childTnLst>
                                    <p:anim calcmode="lin" valueType="num">
                                      <p:cBhvr additive="base">
                                        <p:cTn id="733" dur="3500"/>
                                        <p:tgtEl>
                                          <p:spTgt spid="336"/>
                                        </p:tgtEl>
                                        <p:attrNameLst>
                                          <p:attrName>ppt_x</p:attrName>
                                        </p:attrNameLst>
                                      </p:cBhvr>
                                      <p:tavLst>
                                        <p:tav tm="0">
                                          <p:val>
                                            <p:strVal val="ppt_x"/>
                                          </p:val>
                                        </p:tav>
                                        <p:tav tm="100000">
                                          <p:val>
                                            <p:strVal val="ppt_x"/>
                                          </p:val>
                                        </p:tav>
                                      </p:tavLst>
                                    </p:anim>
                                    <p:anim calcmode="lin" valueType="num">
                                      <p:cBhvr additive="base">
                                        <p:cTn id="734" dur="3500"/>
                                        <p:tgtEl>
                                          <p:spTgt spid="336"/>
                                        </p:tgtEl>
                                        <p:attrNameLst>
                                          <p:attrName>ppt_y</p:attrName>
                                        </p:attrNameLst>
                                      </p:cBhvr>
                                      <p:tavLst>
                                        <p:tav tm="0">
                                          <p:val>
                                            <p:strVal val="ppt_y"/>
                                          </p:val>
                                        </p:tav>
                                        <p:tav tm="100000">
                                          <p:val>
                                            <p:strVal val="0-ppt_h/2"/>
                                          </p:val>
                                        </p:tav>
                                      </p:tavLst>
                                    </p:anim>
                                    <p:set>
                                      <p:cBhvr>
                                        <p:cTn id="735" dur="1" fill="hold">
                                          <p:stCondLst>
                                            <p:cond delay="3499"/>
                                          </p:stCondLst>
                                        </p:cTn>
                                        <p:tgtEl>
                                          <p:spTgt spid="336"/>
                                        </p:tgtEl>
                                        <p:attrNameLst>
                                          <p:attrName>style.visibility</p:attrName>
                                        </p:attrNameLst>
                                      </p:cBhvr>
                                      <p:to>
                                        <p:strVal val="hidden"/>
                                      </p:to>
                                    </p:set>
                                  </p:childTnLst>
                                </p:cTn>
                              </p:par>
                              <p:par>
                                <p:cTn id="736" presetID="2" presetClass="exit" presetSubtype="1" fill="hold" nodeType="withEffect">
                                  <p:stCondLst>
                                    <p:cond delay="0"/>
                                  </p:stCondLst>
                                  <p:childTnLst>
                                    <p:anim calcmode="lin" valueType="num">
                                      <p:cBhvr additive="base">
                                        <p:cTn id="737" dur="3500"/>
                                        <p:tgtEl>
                                          <p:spTgt spid="339"/>
                                        </p:tgtEl>
                                        <p:attrNameLst>
                                          <p:attrName>ppt_x</p:attrName>
                                        </p:attrNameLst>
                                      </p:cBhvr>
                                      <p:tavLst>
                                        <p:tav tm="0">
                                          <p:val>
                                            <p:strVal val="ppt_x"/>
                                          </p:val>
                                        </p:tav>
                                        <p:tav tm="100000">
                                          <p:val>
                                            <p:strVal val="ppt_x"/>
                                          </p:val>
                                        </p:tav>
                                      </p:tavLst>
                                    </p:anim>
                                    <p:anim calcmode="lin" valueType="num">
                                      <p:cBhvr additive="base">
                                        <p:cTn id="738" dur="3500"/>
                                        <p:tgtEl>
                                          <p:spTgt spid="339"/>
                                        </p:tgtEl>
                                        <p:attrNameLst>
                                          <p:attrName>ppt_y</p:attrName>
                                        </p:attrNameLst>
                                      </p:cBhvr>
                                      <p:tavLst>
                                        <p:tav tm="0">
                                          <p:val>
                                            <p:strVal val="ppt_y"/>
                                          </p:val>
                                        </p:tav>
                                        <p:tav tm="100000">
                                          <p:val>
                                            <p:strVal val="0-ppt_h/2"/>
                                          </p:val>
                                        </p:tav>
                                      </p:tavLst>
                                    </p:anim>
                                    <p:set>
                                      <p:cBhvr>
                                        <p:cTn id="739" dur="1" fill="hold">
                                          <p:stCondLst>
                                            <p:cond delay="3499"/>
                                          </p:stCondLst>
                                        </p:cTn>
                                        <p:tgtEl>
                                          <p:spTgt spid="339"/>
                                        </p:tgtEl>
                                        <p:attrNameLst>
                                          <p:attrName>style.visibility</p:attrName>
                                        </p:attrNameLst>
                                      </p:cBhvr>
                                      <p:to>
                                        <p:strVal val="hidden"/>
                                      </p:to>
                                    </p:set>
                                  </p:childTnLst>
                                </p:cTn>
                              </p:par>
                              <p:par>
                                <p:cTn id="740" presetID="2" presetClass="exit" presetSubtype="1" fill="hold" nodeType="withEffect">
                                  <p:stCondLst>
                                    <p:cond delay="0"/>
                                  </p:stCondLst>
                                  <p:childTnLst>
                                    <p:anim calcmode="lin" valueType="num">
                                      <p:cBhvr additive="base">
                                        <p:cTn id="741" dur="3500"/>
                                        <p:tgtEl>
                                          <p:spTgt spid="342"/>
                                        </p:tgtEl>
                                        <p:attrNameLst>
                                          <p:attrName>ppt_x</p:attrName>
                                        </p:attrNameLst>
                                      </p:cBhvr>
                                      <p:tavLst>
                                        <p:tav tm="0">
                                          <p:val>
                                            <p:strVal val="ppt_x"/>
                                          </p:val>
                                        </p:tav>
                                        <p:tav tm="100000">
                                          <p:val>
                                            <p:strVal val="ppt_x"/>
                                          </p:val>
                                        </p:tav>
                                      </p:tavLst>
                                    </p:anim>
                                    <p:anim calcmode="lin" valueType="num">
                                      <p:cBhvr additive="base">
                                        <p:cTn id="742" dur="3500"/>
                                        <p:tgtEl>
                                          <p:spTgt spid="342"/>
                                        </p:tgtEl>
                                        <p:attrNameLst>
                                          <p:attrName>ppt_y</p:attrName>
                                        </p:attrNameLst>
                                      </p:cBhvr>
                                      <p:tavLst>
                                        <p:tav tm="0">
                                          <p:val>
                                            <p:strVal val="ppt_y"/>
                                          </p:val>
                                        </p:tav>
                                        <p:tav tm="100000">
                                          <p:val>
                                            <p:strVal val="0-ppt_h/2"/>
                                          </p:val>
                                        </p:tav>
                                      </p:tavLst>
                                    </p:anim>
                                    <p:set>
                                      <p:cBhvr>
                                        <p:cTn id="743" dur="1" fill="hold">
                                          <p:stCondLst>
                                            <p:cond delay="3499"/>
                                          </p:stCondLst>
                                        </p:cTn>
                                        <p:tgtEl>
                                          <p:spTgt spid="342"/>
                                        </p:tgtEl>
                                        <p:attrNameLst>
                                          <p:attrName>style.visibility</p:attrName>
                                        </p:attrNameLst>
                                      </p:cBhvr>
                                      <p:to>
                                        <p:strVal val="hidden"/>
                                      </p:to>
                                    </p:set>
                                  </p:childTnLst>
                                </p:cTn>
                              </p:par>
                              <p:par>
                                <p:cTn id="744" presetID="2" presetClass="exit" presetSubtype="1" fill="hold" nodeType="withEffect">
                                  <p:stCondLst>
                                    <p:cond delay="0"/>
                                  </p:stCondLst>
                                  <p:childTnLst>
                                    <p:anim calcmode="lin" valueType="num">
                                      <p:cBhvr additive="base">
                                        <p:cTn id="745" dur="3500"/>
                                        <p:tgtEl>
                                          <p:spTgt spid="345"/>
                                        </p:tgtEl>
                                        <p:attrNameLst>
                                          <p:attrName>ppt_x</p:attrName>
                                        </p:attrNameLst>
                                      </p:cBhvr>
                                      <p:tavLst>
                                        <p:tav tm="0">
                                          <p:val>
                                            <p:strVal val="ppt_x"/>
                                          </p:val>
                                        </p:tav>
                                        <p:tav tm="100000">
                                          <p:val>
                                            <p:strVal val="ppt_x"/>
                                          </p:val>
                                        </p:tav>
                                      </p:tavLst>
                                    </p:anim>
                                    <p:anim calcmode="lin" valueType="num">
                                      <p:cBhvr additive="base">
                                        <p:cTn id="746" dur="3500"/>
                                        <p:tgtEl>
                                          <p:spTgt spid="345"/>
                                        </p:tgtEl>
                                        <p:attrNameLst>
                                          <p:attrName>ppt_y</p:attrName>
                                        </p:attrNameLst>
                                      </p:cBhvr>
                                      <p:tavLst>
                                        <p:tav tm="0">
                                          <p:val>
                                            <p:strVal val="ppt_y"/>
                                          </p:val>
                                        </p:tav>
                                        <p:tav tm="100000">
                                          <p:val>
                                            <p:strVal val="0-ppt_h/2"/>
                                          </p:val>
                                        </p:tav>
                                      </p:tavLst>
                                    </p:anim>
                                    <p:set>
                                      <p:cBhvr>
                                        <p:cTn id="747" dur="1" fill="hold">
                                          <p:stCondLst>
                                            <p:cond delay="3499"/>
                                          </p:stCondLst>
                                        </p:cTn>
                                        <p:tgtEl>
                                          <p:spTgt spid="345"/>
                                        </p:tgtEl>
                                        <p:attrNameLst>
                                          <p:attrName>style.visibility</p:attrName>
                                        </p:attrNameLst>
                                      </p:cBhvr>
                                      <p:to>
                                        <p:strVal val="hidden"/>
                                      </p:to>
                                    </p:set>
                                  </p:childTnLst>
                                </p:cTn>
                              </p:par>
                              <p:par>
                                <p:cTn id="748" presetID="2" presetClass="exit" presetSubtype="1" fill="hold" nodeType="withEffect">
                                  <p:stCondLst>
                                    <p:cond delay="0"/>
                                  </p:stCondLst>
                                  <p:childTnLst>
                                    <p:anim calcmode="lin" valueType="num">
                                      <p:cBhvr additive="base">
                                        <p:cTn id="749" dur="3500"/>
                                        <p:tgtEl>
                                          <p:spTgt spid="348"/>
                                        </p:tgtEl>
                                        <p:attrNameLst>
                                          <p:attrName>ppt_x</p:attrName>
                                        </p:attrNameLst>
                                      </p:cBhvr>
                                      <p:tavLst>
                                        <p:tav tm="0">
                                          <p:val>
                                            <p:strVal val="ppt_x"/>
                                          </p:val>
                                        </p:tav>
                                        <p:tav tm="100000">
                                          <p:val>
                                            <p:strVal val="ppt_x"/>
                                          </p:val>
                                        </p:tav>
                                      </p:tavLst>
                                    </p:anim>
                                    <p:anim calcmode="lin" valueType="num">
                                      <p:cBhvr additive="base">
                                        <p:cTn id="750" dur="3500"/>
                                        <p:tgtEl>
                                          <p:spTgt spid="348"/>
                                        </p:tgtEl>
                                        <p:attrNameLst>
                                          <p:attrName>ppt_y</p:attrName>
                                        </p:attrNameLst>
                                      </p:cBhvr>
                                      <p:tavLst>
                                        <p:tav tm="0">
                                          <p:val>
                                            <p:strVal val="ppt_y"/>
                                          </p:val>
                                        </p:tav>
                                        <p:tav tm="100000">
                                          <p:val>
                                            <p:strVal val="0-ppt_h/2"/>
                                          </p:val>
                                        </p:tav>
                                      </p:tavLst>
                                    </p:anim>
                                    <p:set>
                                      <p:cBhvr>
                                        <p:cTn id="751" dur="1" fill="hold">
                                          <p:stCondLst>
                                            <p:cond delay="3499"/>
                                          </p:stCondLst>
                                        </p:cTn>
                                        <p:tgtEl>
                                          <p:spTgt spid="348"/>
                                        </p:tgtEl>
                                        <p:attrNameLst>
                                          <p:attrName>style.visibility</p:attrName>
                                        </p:attrNameLst>
                                      </p:cBhvr>
                                      <p:to>
                                        <p:strVal val="hidden"/>
                                      </p:to>
                                    </p:set>
                                  </p:childTnLst>
                                </p:cTn>
                              </p:par>
                              <p:par>
                                <p:cTn id="752" presetID="2" presetClass="exit" presetSubtype="1" fill="hold" nodeType="withEffect">
                                  <p:stCondLst>
                                    <p:cond delay="0"/>
                                  </p:stCondLst>
                                  <p:childTnLst>
                                    <p:anim calcmode="lin" valueType="num">
                                      <p:cBhvr additive="base">
                                        <p:cTn id="753" dur="3500"/>
                                        <p:tgtEl>
                                          <p:spTgt spid="351"/>
                                        </p:tgtEl>
                                        <p:attrNameLst>
                                          <p:attrName>ppt_x</p:attrName>
                                        </p:attrNameLst>
                                      </p:cBhvr>
                                      <p:tavLst>
                                        <p:tav tm="0">
                                          <p:val>
                                            <p:strVal val="ppt_x"/>
                                          </p:val>
                                        </p:tav>
                                        <p:tav tm="100000">
                                          <p:val>
                                            <p:strVal val="ppt_x"/>
                                          </p:val>
                                        </p:tav>
                                      </p:tavLst>
                                    </p:anim>
                                    <p:anim calcmode="lin" valueType="num">
                                      <p:cBhvr additive="base">
                                        <p:cTn id="754" dur="3500"/>
                                        <p:tgtEl>
                                          <p:spTgt spid="351"/>
                                        </p:tgtEl>
                                        <p:attrNameLst>
                                          <p:attrName>ppt_y</p:attrName>
                                        </p:attrNameLst>
                                      </p:cBhvr>
                                      <p:tavLst>
                                        <p:tav tm="0">
                                          <p:val>
                                            <p:strVal val="ppt_y"/>
                                          </p:val>
                                        </p:tav>
                                        <p:tav tm="100000">
                                          <p:val>
                                            <p:strVal val="0-ppt_h/2"/>
                                          </p:val>
                                        </p:tav>
                                      </p:tavLst>
                                    </p:anim>
                                    <p:set>
                                      <p:cBhvr>
                                        <p:cTn id="755" dur="1" fill="hold">
                                          <p:stCondLst>
                                            <p:cond delay="3499"/>
                                          </p:stCondLst>
                                        </p:cTn>
                                        <p:tgtEl>
                                          <p:spTgt spid="351"/>
                                        </p:tgtEl>
                                        <p:attrNameLst>
                                          <p:attrName>style.visibility</p:attrName>
                                        </p:attrNameLst>
                                      </p:cBhvr>
                                      <p:to>
                                        <p:strVal val="hidden"/>
                                      </p:to>
                                    </p:set>
                                  </p:childTnLst>
                                </p:cTn>
                              </p:par>
                              <p:par>
                                <p:cTn id="756" presetID="2" presetClass="exit" presetSubtype="1" fill="hold" nodeType="withEffect">
                                  <p:stCondLst>
                                    <p:cond delay="0"/>
                                  </p:stCondLst>
                                  <p:childTnLst>
                                    <p:anim calcmode="lin" valueType="num">
                                      <p:cBhvr additive="base">
                                        <p:cTn id="757" dur="3500"/>
                                        <p:tgtEl>
                                          <p:spTgt spid="354"/>
                                        </p:tgtEl>
                                        <p:attrNameLst>
                                          <p:attrName>ppt_x</p:attrName>
                                        </p:attrNameLst>
                                      </p:cBhvr>
                                      <p:tavLst>
                                        <p:tav tm="0">
                                          <p:val>
                                            <p:strVal val="ppt_x"/>
                                          </p:val>
                                        </p:tav>
                                        <p:tav tm="100000">
                                          <p:val>
                                            <p:strVal val="ppt_x"/>
                                          </p:val>
                                        </p:tav>
                                      </p:tavLst>
                                    </p:anim>
                                    <p:anim calcmode="lin" valueType="num">
                                      <p:cBhvr additive="base">
                                        <p:cTn id="758" dur="3500"/>
                                        <p:tgtEl>
                                          <p:spTgt spid="354"/>
                                        </p:tgtEl>
                                        <p:attrNameLst>
                                          <p:attrName>ppt_y</p:attrName>
                                        </p:attrNameLst>
                                      </p:cBhvr>
                                      <p:tavLst>
                                        <p:tav tm="0">
                                          <p:val>
                                            <p:strVal val="ppt_y"/>
                                          </p:val>
                                        </p:tav>
                                        <p:tav tm="100000">
                                          <p:val>
                                            <p:strVal val="0-ppt_h/2"/>
                                          </p:val>
                                        </p:tav>
                                      </p:tavLst>
                                    </p:anim>
                                    <p:set>
                                      <p:cBhvr>
                                        <p:cTn id="759" dur="1" fill="hold">
                                          <p:stCondLst>
                                            <p:cond delay="3499"/>
                                          </p:stCondLst>
                                        </p:cTn>
                                        <p:tgtEl>
                                          <p:spTgt spid="354"/>
                                        </p:tgtEl>
                                        <p:attrNameLst>
                                          <p:attrName>style.visibility</p:attrName>
                                        </p:attrNameLst>
                                      </p:cBhvr>
                                      <p:to>
                                        <p:strVal val="hidden"/>
                                      </p:to>
                                    </p:set>
                                  </p:childTnLst>
                                </p:cTn>
                              </p:par>
                              <p:par>
                                <p:cTn id="760" presetID="2" presetClass="exit" presetSubtype="1" fill="hold" nodeType="withEffect">
                                  <p:stCondLst>
                                    <p:cond delay="0"/>
                                  </p:stCondLst>
                                  <p:childTnLst>
                                    <p:anim calcmode="lin" valueType="num">
                                      <p:cBhvr additive="base">
                                        <p:cTn id="761" dur="3500"/>
                                        <p:tgtEl>
                                          <p:spTgt spid="357"/>
                                        </p:tgtEl>
                                        <p:attrNameLst>
                                          <p:attrName>ppt_x</p:attrName>
                                        </p:attrNameLst>
                                      </p:cBhvr>
                                      <p:tavLst>
                                        <p:tav tm="0">
                                          <p:val>
                                            <p:strVal val="ppt_x"/>
                                          </p:val>
                                        </p:tav>
                                        <p:tav tm="100000">
                                          <p:val>
                                            <p:strVal val="ppt_x"/>
                                          </p:val>
                                        </p:tav>
                                      </p:tavLst>
                                    </p:anim>
                                    <p:anim calcmode="lin" valueType="num">
                                      <p:cBhvr additive="base">
                                        <p:cTn id="762" dur="3500"/>
                                        <p:tgtEl>
                                          <p:spTgt spid="357"/>
                                        </p:tgtEl>
                                        <p:attrNameLst>
                                          <p:attrName>ppt_y</p:attrName>
                                        </p:attrNameLst>
                                      </p:cBhvr>
                                      <p:tavLst>
                                        <p:tav tm="0">
                                          <p:val>
                                            <p:strVal val="ppt_y"/>
                                          </p:val>
                                        </p:tav>
                                        <p:tav tm="100000">
                                          <p:val>
                                            <p:strVal val="0-ppt_h/2"/>
                                          </p:val>
                                        </p:tav>
                                      </p:tavLst>
                                    </p:anim>
                                    <p:set>
                                      <p:cBhvr>
                                        <p:cTn id="763" dur="1" fill="hold">
                                          <p:stCondLst>
                                            <p:cond delay="3499"/>
                                          </p:stCondLst>
                                        </p:cTn>
                                        <p:tgtEl>
                                          <p:spTgt spid="357"/>
                                        </p:tgtEl>
                                        <p:attrNameLst>
                                          <p:attrName>style.visibility</p:attrName>
                                        </p:attrNameLst>
                                      </p:cBhvr>
                                      <p:to>
                                        <p:strVal val="hidden"/>
                                      </p:to>
                                    </p:set>
                                  </p:childTnLst>
                                </p:cTn>
                              </p:par>
                              <p:par>
                                <p:cTn id="764" presetID="2" presetClass="exit" presetSubtype="1" fill="hold" nodeType="withEffect">
                                  <p:stCondLst>
                                    <p:cond delay="0"/>
                                  </p:stCondLst>
                                  <p:childTnLst>
                                    <p:anim calcmode="lin" valueType="num">
                                      <p:cBhvr additive="base">
                                        <p:cTn id="765" dur="3500"/>
                                        <p:tgtEl>
                                          <p:spTgt spid="360"/>
                                        </p:tgtEl>
                                        <p:attrNameLst>
                                          <p:attrName>ppt_x</p:attrName>
                                        </p:attrNameLst>
                                      </p:cBhvr>
                                      <p:tavLst>
                                        <p:tav tm="0">
                                          <p:val>
                                            <p:strVal val="ppt_x"/>
                                          </p:val>
                                        </p:tav>
                                        <p:tav tm="100000">
                                          <p:val>
                                            <p:strVal val="ppt_x"/>
                                          </p:val>
                                        </p:tav>
                                      </p:tavLst>
                                    </p:anim>
                                    <p:anim calcmode="lin" valueType="num">
                                      <p:cBhvr additive="base">
                                        <p:cTn id="766" dur="3500"/>
                                        <p:tgtEl>
                                          <p:spTgt spid="360"/>
                                        </p:tgtEl>
                                        <p:attrNameLst>
                                          <p:attrName>ppt_y</p:attrName>
                                        </p:attrNameLst>
                                      </p:cBhvr>
                                      <p:tavLst>
                                        <p:tav tm="0">
                                          <p:val>
                                            <p:strVal val="ppt_y"/>
                                          </p:val>
                                        </p:tav>
                                        <p:tav tm="100000">
                                          <p:val>
                                            <p:strVal val="0-ppt_h/2"/>
                                          </p:val>
                                        </p:tav>
                                      </p:tavLst>
                                    </p:anim>
                                    <p:set>
                                      <p:cBhvr>
                                        <p:cTn id="767" dur="1" fill="hold">
                                          <p:stCondLst>
                                            <p:cond delay="3499"/>
                                          </p:stCondLst>
                                        </p:cTn>
                                        <p:tgtEl>
                                          <p:spTgt spid="360"/>
                                        </p:tgtEl>
                                        <p:attrNameLst>
                                          <p:attrName>style.visibility</p:attrName>
                                        </p:attrNameLst>
                                      </p:cBhvr>
                                      <p:to>
                                        <p:strVal val="hidden"/>
                                      </p:to>
                                    </p:set>
                                  </p:childTnLst>
                                </p:cTn>
                              </p:par>
                              <p:par>
                                <p:cTn id="768" presetID="2" presetClass="exit" presetSubtype="1" fill="hold" nodeType="withEffect">
                                  <p:stCondLst>
                                    <p:cond delay="0"/>
                                  </p:stCondLst>
                                  <p:childTnLst>
                                    <p:anim calcmode="lin" valueType="num">
                                      <p:cBhvr additive="base">
                                        <p:cTn id="769" dur="3500"/>
                                        <p:tgtEl>
                                          <p:spTgt spid="363"/>
                                        </p:tgtEl>
                                        <p:attrNameLst>
                                          <p:attrName>ppt_x</p:attrName>
                                        </p:attrNameLst>
                                      </p:cBhvr>
                                      <p:tavLst>
                                        <p:tav tm="0">
                                          <p:val>
                                            <p:strVal val="ppt_x"/>
                                          </p:val>
                                        </p:tav>
                                        <p:tav tm="100000">
                                          <p:val>
                                            <p:strVal val="ppt_x"/>
                                          </p:val>
                                        </p:tav>
                                      </p:tavLst>
                                    </p:anim>
                                    <p:anim calcmode="lin" valueType="num">
                                      <p:cBhvr additive="base">
                                        <p:cTn id="770" dur="3500"/>
                                        <p:tgtEl>
                                          <p:spTgt spid="363"/>
                                        </p:tgtEl>
                                        <p:attrNameLst>
                                          <p:attrName>ppt_y</p:attrName>
                                        </p:attrNameLst>
                                      </p:cBhvr>
                                      <p:tavLst>
                                        <p:tav tm="0">
                                          <p:val>
                                            <p:strVal val="ppt_y"/>
                                          </p:val>
                                        </p:tav>
                                        <p:tav tm="100000">
                                          <p:val>
                                            <p:strVal val="0-ppt_h/2"/>
                                          </p:val>
                                        </p:tav>
                                      </p:tavLst>
                                    </p:anim>
                                    <p:set>
                                      <p:cBhvr>
                                        <p:cTn id="771" dur="1" fill="hold">
                                          <p:stCondLst>
                                            <p:cond delay="3499"/>
                                          </p:stCondLst>
                                        </p:cTn>
                                        <p:tgtEl>
                                          <p:spTgt spid="363"/>
                                        </p:tgtEl>
                                        <p:attrNameLst>
                                          <p:attrName>style.visibility</p:attrName>
                                        </p:attrNameLst>
                                      </p:cBhvr>
                                      <p:to>
                                        <p:strVal val="hidden"/>
                                      </p:to>
                                    </p:set>
                                  </p:childTnLst>
                                </p:cTn>
                              </p:par>
                              <p:par>
                                <p:cTn id="772" presetID="2" presetClass="exit" presetSubtype="1" fill="hold" nodeType="withEffect">
                                  <p:stCondLst>
                                    <p:cond delay="0"/>
                                  </p:stCondLst>
                                  <p:childTnLst>
                                    <p:anim calcmode="lin" valueType="num">
                                      <p:cBhvr additive="base">
                                        <p:cTn id="773" dur="3500"/>
                                        <p:tgtEl>
                                          <p:spTgt spid="366"/>
                                        </p:tgtEl>
                                        <p:attrNameLst>
                                          <p:attrName>ppt_x</p:attrName>
                                        </p:attrNameLst>
                                      </p:cBhvr>
                                      <p:tavLst>
                                        <p:tav tm="0">
                                          <p:val>
                                            <p:strVal val="ppt_x"/>
                                          </p:val>
                                        </p:tav>
                                        <p:tav tm="100000">
                                          <p:val>
                                            <p:strVal val="ppt_x"/>
                                          </p:val>
                                        </p:tav>
                                      </p:tavLst>
                                    </p:anim>
                                    <p:anim calcmode="lin" valueType="num">
                                      <p:cBhvr additive="base">
                                        <p:cTn id="774" dur="3500"/>
                                        <p:tgtEl>
                                          <p:spTgt spid="366"/>
                                        </p:tgtEl>
                                        <p:attrNameLst>
                                          <p:attrName>ppt_y</p:attrName>
                                        </p:attrNameLst>
                                      </p:cBhvr>
                                      <p:tavLst>
                                        <p:tav tm="0">
                                          <p:val>
                                            <p:strVal val="ppt_y"/>
                                          </p:val>
                                        </p:tav>
                                        <p:tav tm="100000">
                                          <p:val>
                                            <p:strVal val="0-ppt_h/2"/>
                                          </p:val>
                                        </p:tav>
                                      </p:tavLst>
                                    </p:anim>
                                    <p:set>
                                      <p:cBhvr>
                                        <p:cTn id="775" dur="1" fill="hold">
                                          <p:stCondLst>
                                            <p:cond delay="3499"/>
                                          </p:stCondLst>
                                        </p:cTn>
                                        <p:tgtEl>
                                          <p:spTgt spid="366"/>
                                        </p:tgtEl>
                                        <p:attrNameLst>
                                          <p:attrName>style.visibility</p:attrName>
                                        </p:attrNameLst>
                                      </p:cBhvr>
                                      <p:to>
                                        <p:strVal val="hidden"/>
                                      </p:to>
                                    </p:set>
                                  </p:childTnLst>
                                </p:cTn>
                              </p:par>
                              <p:par>
                                <p:cTn id="776" presetID="2" presetClass="exit" presetSubtype="1" fill="hold" nodeType="withEffect">
                                  <p:stCondLst>
                                    <p:cond delay="0"/>
                                  </p:stCondLst>
                                  <p:childTnLst>
                                    <p:anim calcmode="lin" valueType="num">
                                      <p:cBhvr additive="base">
                                        <p:cTn id="777" dur="3500"/>
                                        <p:tgtEl>
                                          <p:spTgt spid="369"/>
                                        </p:tgtEl>
                                        <p:attrNameLst>
                                          <p:attrName>ppt_x</p:attrName>
                                        </p:attrNameLst>
                                      </p:cBhvr>
                                      <p:tavLst>
                                        <p:tav tm="0">
                                          <p:val>
                                            <p:strVal val="ppt_x"/>
                                          </p:val>
                                        </p:tav>
                                        <p:tav tm="100000">
                                          <p:val>
                                            <p:strVal val="ppt_x"/>
                                          </p:val>
                                        </p:tav>
                                      </p:tavLst>
                                    </p:anim>
                                    <p:anim calcmode="lin" valueType="num">
                                      <p:cBhvr additive="base">
                                        <p:cTn id="778" dur="3500"/>
                                        <p:tgtEl>
                                          <p:spTgt spid="369"/>
                                        </p:tgtEl>
                                        <p:attrNameLst>
                                          <p:attrName>ppt_y</p:attrName>
                                        </p:attrNameLst>
                                      </p:cBhvr>
                                      <p:tavLst>
                                        <p:tav tm="0">
                                          <p:val>
                                            <p:strVal val="ppt_y"/>
                                          </p:val>
                                        </p:tav>
                                        <p:tav tm="100000">
                                          <p:val>
                                            <p:strVal val="0-ppt_h/2"/>
                                          </p:val>
                                        </p:tav>
                                      </p:tavLst>
                                    </p:anim>
                                    <p:set>
                                      <p:cBhvr>
                                        <p:cTn id="779" dur="1" fill="hold">
                                          <p:stCondLst>
                                            <p:cond delay="3499"/>
                                          </p:stCondLst>
                                        </p:cTn>
                                        <p:tgtEl>
                                          <p:spTgt spid="369"/>
                                        </p:tgtEl>
                                        <p:attrNameLst>
                                          <p:attrName>style.visibility</p:attrName>
                                        </p:attrNameLst>
                                      </p:cBhvr>
                                      <p:to>
                                        <p:strVal val="hidden"/>
                                      </p:to>
                                    </p:set>
                                  </p:childTnLst>
                                </p:cTn>
                              </p:par>
                              <p:par>
                                <p:cTn id="780" presetID="2" presetClass="exit" presetSubtype="1" fill="hold" nodeType="withEffect">
                                  <p:stCondLst>
                                    <p:cond delay="0"/>
                                  </p:stCondLst>
                                  <p:childTnLst>
                                    <p:anim calcmode="lin" valueType="num">
                                      <p:cBhvr additive="base">
                                        <p:cTn id="781" dur="3500"/>
                                        <p:tgtEl>
                                          <p:spTgt spid="372"/>
                                        </p:tgtEl>
                                        <p:attrNameLst>
                                          <p:attrName>ppt_x</p:attrName>
                                        </p:attrNameLst>
                                      </p:cBhvr>
                                      <p:tavLst>
                                        <p:tav tm="0">
                                          <p:val>
                                            <p:strVal val="ppt_x"/>
                                          </p:val>
                                        </p:tav>
                                        <p:tav tm="100000">
                                          <p:val>
                                            <p:strVal val="ppt_x"/>
                                          </p:val>
                                        </p:tav>
                                      </p:tavLst>
                                    </p:anim>
                                    <p:anim calcmode="lin" valueType="num">
                                      <p:cBhvr additive="base">
                                        <p:cTn id="782" dur="3500"/>
                                        <p:tgtEl>
                                          <p:spTgt spid="372"/>
                                        </p:tgtEl>
                                        <p:attrNameLst>
                                          <p:attrName>ppt_y</p:attrName>
                                        </p:attrNameLst>
                                      </p:cBhvr>
                                      <p:tavLst>
                                        <p:tav tm="0">
                                          <p:val>
                                            <p:strVal val="ppt_y"/>
                                          </p:val>
                                        </p:tav>
                                        <p:tav tm="100000">
                                          <p:val>
                                            <p:strVal val="0-ppt_h/2"/>
                                          </p:val>
                                        </p:tav>
                                      </p:tavLst>
                                    </p:anim>
                                    <p:set>
                                      <p:cBhvr>
                                        <p:cTn id="783" dur="1" fill="hold">
                                          <p:stCondLst>
                                            <p:cond delay="3499"/>
                                          </p:stCondLst>
                                        </p:cTn>
                                        <p:tgtEl>
                                          <p:spTgt spid="372"/>
                                        </p:tgtEl>
                                        <p:attrNameLst>
                                          <p:attrName>style.visibility</p:attrName>
                                        </p:attrNameLst>
                                      </p:cBhvr>
                                      <p:to>
                                        <p:strVal val="hidden"/>
                                      </p:to>
                                    </p:set>
                                  </p:childTnLst>
                                </p:cTn>
                              </p:par>
                              <p:par>
                                <p:cTn id="784" presetID="2" presetClass="exit" presetSubtype="1" fill="hold" nodeType="withEffect">
                                  <p:stCondLst>
                                    <p:cond delay="0"/>
                                  </p:stCondLst>
                                  <p:childTnLst>
                                    <p:anim calcmode="lin" valueType="num">
                                      <p:cBhvr additive="base">
                                        <p:cTn id="785" dur="3500"/>
                                        <p:tgtEl>
                                          <p:spTgt spid="375"/>
                                        </p:tgtEl>
                                        <p:attrNameLst>
                                          <p:attrName>ppt_x</p:attrName>
                                        </p:attrNameLst>
                                      </p:cBhvr>
                                      <p:tavLst>
                                        <p:tav tm="0">
                                          <p:val>
                                            <p:strVal val="ppt_x"/>
                                          </p:val>
                                        </p:tav>
                                        <p:tav tm="100000">
                                          <p:val>
                                            <p:strVal val="ppt_x"/>
                                          </p:val>
                                        </p:tav>
                                      </p:tavLst>
                                    </p:anim>
                                    <p:anim calcmode="lin" valueType="num">
                                      <p:cBhvr additive="base">
                                        <p:cTn id="786" dur="3500"/>
                                        <p:tgtEl>
                                          <p:spTgt spid="375"/>
                                        </p:tgtEl>
                                        <p:attrNameLst>
                                          <p:attrName>ppt_y</p:attrName>
                                        </p:attrNameLst>
                                      </p:cBhvr>
                                      <p:tavLst>
                                        <p:tav tm="0">
                                          <p:val>
                                            <p:strVal val="ppt_y"/>
                                          </p:val>
                                        </p:tav>
                                        <p:tav tm="100000">
                                          <p:val>
                                            <p:strVal val="0-ppt_h/2"/>
                                          </p:val>
                                        </p:tav>
                                      </p:tavLst>
                                    </p:anim>
                                    <p:set>
                                      <p:cBhvr>
                                        <p:cTn id="787" dur="1" fill="hold">
                                          <p:stCondLst>
                                            <p:cond delay="3499"/>
                                          </p:stCondLst>
                                        </p:cTn>
                                        <p:tgtEl>
                                          <p:spTgt spid="375"/>
                                        </p:tgtEl>
                                        <p:attrNameLst>
                                          <p:attrName>style.visibility</p:attrName>
                                        </p:attrNameLst>
                                      </p:cBhvr>
                                      <p:to>
                                        <p:strVal val="hidden"/>
                                      </p:to>
                                    </p:set>
                                  </p:childTnLst>
                                </p:cTn>
                              </p:par>
                              <p:par>
                                <p:cTn id="788" presetID="2" presetClass="exit" presetSubtype="1" fill="hold" nodeType="withEffect">
                                  <p:stCondLst>
                                    <p:cond delay="0"/>
                                  </p:stCondLst>
                                  <p:childTnLst>
                                    <p:anim calcmode="lin" valueType="num">
                                      <p:cBhvr additive="base">
                                        <p:cTn id="789" dur="3500"/>
                                        <p:tgtEl>
                                          <p:spTgt spid="378"/>
                                        </p:tgtEl>
                                        <p:attrNameLst>
                                          <p:attrName>ppt_x</p:attrName>
                                        </p:attrNameLst>
                                      </p:cBhvr>
                                      <p:tavLst>
                                        <p:tav tm="0">
                                          <p:val>
                                            <p:strVal val="ppt_x"/>
                                          </p:val>
                                        </p:tav>
                                        <p:tav tm="100000">
                                          <p:val>
                                            <p:strVal val="ppt_x"/>
                                          </p:val>
                                        </p:tav>
                                      </p:tavLst>
                                    </p:anim>
                                    <p:anim calcmode="lin" valueType="num">
                                      <p:cBhvr additive="base">
                                        <p:cTn id="790" dur="3500"/>
                                        <p:tgtEl>
                                          <p:spTgt spid="378"/>
                                        </p:tgtEl>
                                        <p:attrNameLst>
                                          <p:attrName>ppt_y</p:attrName>
                                        </p:attrNameLst>
                                      </p:cBhvr>
                                      <p:tavLst>
                                        <p:tav tm="0">
                                          <p:val>
                                            <p:strVal val="ppt_y"/>
                                          </p:val>
                                        </p:tav>
                                        <p:tav tm="100000">
                                          <p:val>
                                            <p:strVal val="0-ppt_h/2"/>
                                          </p:val>
                                        </p:tav>
                                      </p:tavLst>
                                    </p:anim>
                                    <p:set>
                                      <p:cBhvr>
                                        <p:cTn id="791" dur="1" fill="hold">
                                          <p:stCondLst>
                                            <p:cond delay="3499"/>
                                          </p:stCondLst>
                                        </p:cTn>
                                        <p:tgtEl>
                                          <p:spTgt spid="378"/>
                                        </p:tgtEl>
                                        <p:attrNameLst>
                                          <p:attrName>style.visibility</p:attrName>
                                        </p:attrNameLst>
                                      </p:cBhvr>
                                      <p:to>
                                        <p:strVal val="hidden"/>
                                      </p:to>
                                    </p:set>
                                  </p:childTnLst>
                                </p:cTn>
                              </p:par>
                              <p:par>
                                <p:cTn id="792" presetID="2" presetClass="exit" presetSubtype="1" fill="hold" nodeType="withEffect">
                                  <p:stCondLst>
                                    <p:cond delay="0"/>
                                  </p:stCondLst>
                                  <p:childTnLst>
                                    <p:anim calcmode="lin" valueType="num">
                                      <p:cBhvr additive="base">
                                        <p:cTn id="793" dur="3500"/>
                                        <p:tgtEl>
                                          <p:spTgt spid="381"/>
                                        </p:tgtEl>
                                        <p:attrNameLst>
                                          <p:attrName>ppt_x</p:attrName>
                                        </p:attrNameLst>
                                      </p:cBhvr>
                                      <p:tavLst>
                                        <p:tav tm="0">
                                          <p:val>
                                            <p:strVal val="ppt_x"/>
                                          </p:val>
                                        </p:tav>
                                        <p:tav tm="100000">
                                          <p:val>
                                            <p:strVal val="ppt_x"/>
                                          </p:val>
                                        </p:tav>
                                      </p:tavLst>
                                    </p:anim>
                                    <p:anim calcmode="lin" valueType="num">
                                      <p:cBhvr additive="base">
                                        <p:cTn id="794" dur="3500"/>
                                        <p:tgtEl>
                                          <p:spTgt spid="381"/>
                                        </p:tgtEl>
                                        <p:attrNameLst>
                                          <p:attrName>ppt_y</p:attrName>
                                        </p:attrNameLst>
                                      </p:cBhvr>
                                      <p:tavLst>
                                        <p:tav tm="0">
                                          <p:val>
                                            <p:strVal val="ppt_y"/>
                                          </p:val>
                                        </p:tav>
                                        <p:tav tm="100000">
                                          <p:val>
                                            <p:strVal val="0-ppt_h/2"/>
                                          </p:val>
                                        </p:tav>
                                      </p:tavLst>
                                    </p:anim>
                                    <p:set>
                                      <p:cBhvr>
                                        <p:cTn id="795" dur="1" fill="hold">
                                          <p:stCondLst>
                                            <p:cond delay="3499"/>
                                          </p:stCondLst>
                                        </p:cTn>
                                        <p:tgtEl>
                                          <p:spTgt spid="381"/>
                                        </p:tgtEl>
                                        <p:attrNameLst>
                                          <p:attrName>style.visibility</p:attrName>
                                        </p:attrNameLst>
                                      </p:cBhvr>
                                      <p:to>
                                        <p:strVal val="hidden"/>
                                      </p:to>
                                    </p:set>
                                  </p:childTnLst>
                                </p:cTn>
                              </p:par>
                              <p:par>
                                <p:cTn id="796" presetID="2" presetClass="exit" presetSubtype="1" fill="hold" nodeType="withEffect">
                                  <p:stCondLst>
                                    <p:cond delay="0"/>
                                  </p:stCondLst>
                                  <p:childTnLst>
                                    <p:anim calcmode="lin" valueType="num">
                                      <p:cBhvr additive="base">
                                        <p:cTn id="797" dur="3500"/>
                                        <p:tgtEl>
                                          <p:spTgt spid="384"/>
                                        </p:tgtEl>
                                        <p:attrNameLst>
                                          <p:attrName>ppt_x</p:attrName>
                                        </p:attrNameLst>
                                      </p:cBhvr>
                                      <p:tavLst>
                                        <p:tav tm="0">
                                          <p:val>
                                            <p:strVal val="ppt_x"/>
                                          </p:val>
                                        </p:tav>
                                        <p:tav tm="100000">
                                          <p:val>
                                            <p:strVal val="ppt_x"/>
                                          </p:val>
                                        </p:tav>
                                      </p:tavLst>
                                    </p:anim>
                                    <p:anim calcmode="lin" valueType="num">
                                      <p:cBhvr additive="base">
                                        <p:cTn id="798" dur="3500"/>
                                        <p:tgtEl>
                                          <p:spTgt spid="384"/>
                                        </p:tgtEl>
                                        <p:attrNameLst>
                                          <p:attrName>ppt_y</p:attrName>
                                        </p:attrNameLst>
                                      </p:cBhvr>
                                      <p:tavLst>
                                        <p:tav tm="0">
                                          <p:val>
                                            <p:strVal val="ppt_y"/>
                                          </p:val>
                                        </p:tav>
                                        <p:tav tm="100000">
                                          <p:val>
                                            <p:strVal val="0-ppt_h/2"/>
                                          </p:val>
                                        </p:tav>
                                      </p:tavLst>
                                    </p:anim>
                                    <p:set>
                                      <p:cBhvr>
                                        <p:cTn id="799" dur="1" fill="hold">
                                          <p:stCondLst>
                                            <p:cond delay="3499"/>
                                          </p:stCondLst>
                                        </p:cTn>
                                        <p:tgtEl>
                                          <p:spTgt spid="384"/>
                                        </p:tgtEl>
                                        <p:attrNameLst>
                                          <p:attrName>style.visibility</p:attrName>
                                        </p:attrNameLst>
                                      </p:cBhvr>
                                      <p:to>
                                        <p:strVal val="hidden"/>
                                      </p:to>
                                    </p:set>
                                  </p:childTnLst>
                                </p:cTn>
                              </p:par>
                              <p:par>
                                <p:cTn id="800" presetID="2" presetClass="exit" presetSubtype="1" fill="hold" nodeType="withEffect">
                                  <p:stCondLst>
                                    <p:cond delay="0"/>
                                  </p:stCondLst>
                                  <p:childTnLst>
                                    <p:anim calcmode="lin" valueType="num">
                                      <p:cBhvr additive="base">
                                        <p:cTn id="801" dur="3500"/>
                                        <p:tgtEl>
                                          <p:spTgt spid="387"/>
                                        </p:tgtEl>
                                        <p:attrNameLst>
                                          <p:attrName>ppt_x</p:attrName>
                                        </p:attrNameLst>
                                      </p:cBhvr>
                                      <p:tavLst>
                                        <p:tav tm="0">
                                          <p:val>
                                            <p:strVal val="ppt_x"/>
                                          </p:val>
                                        </p:tav>
                                        <p:tav tm="100000">
                                          <p:val>
                                            <p:strVal val="ppt_x"/>
                                          </p:val>
                                        </p:tav>
                                      </p:tavLst>
                                    </p:anim>
                                    <p:anim calcmode="lin" valueType="num">
                                      <p:cBhvr additive="base">
                                        <p:cTn id="802" dur="3500"/>
                                        <p:tgtEl>
                                          <p:spTgt spid="387"/>
                                        </p:tgtEl>
                                        <p:attrNameLst>
                                          <p:attrName>ppt_y</p:attrName>
                                        </p:attrNameLst>
                                      </p:cBhvr>
                                      <p:tavLst>
                                        <p:tav tm="0">
                                          <p:val>
                                            <p:strVal val="ppt_y"/>
                                          </p:val>
                                        </p:tav>
                                        <p:tav tm="100000">
                                          <p:val>
                                            <p:strVal val="0-ppt_h/2"/>
                                          </p:val>
                                        </p:tav>
                                      </p:tavLst>
                                    </p:anim>
                                    <p:set>
                                      <p:cBhvr>
                                        <p:cTn id="803" dur="1" fill="hold">
                                          <p:stCondLst>
                                            <p:cond delay="3499"/>
                                          </p:stCondLst>
                                        </p:cTn>
                                        <p:tgtEl>
                                          <p:spTgt spid="387"/>
                                        </p:tgtEl>
                                        <p:attrNameLst>
                                          <p:attrName>style.visibility</p:attrName>
                                        </p:attrNameLst>
                                      </p:cBhvr>
                                      <p:to>
                                        <p:strVal val="hidden"/>
                                      </p:to>
                                    </p:set>
                                  </p:childTnLst>
                                </p:cTn>
                              </p:par>
                              <p:par>
                                <p:cTn id="804" presetID="2" presetClass="exit" presetSubtype="1" fill="hold" nodeType="withEffect">
                                  <p:stCondLst>
                                    <p:cond delay="0"/>
                                  </p:stCondLst>
                                  <p:childTnLst>
                                    <p:anim calcmode="lin" valueType="num">
                                      <p:cBhvr additive="base">
                                        <p:cTn id="805" dur="3500"/>
                                        <p:tgtEl>
                                          <p:spTgt spid="390"/>
                                        </p:tgtEl>
                                        <p:attrNameLst>
                                          <p:attrName>ppt_x</p:attrName>
                                        </p:attrNameLst>
                                      </p:cBhvr>
                                      <p:tavLst>
                                        <p:tav tm="0">
                                          <p:val>
                                            <p:strVal val="ppt_x"/>
                                          </p:val>
                                        </p:tav>
                                        <p:tav tm="100000">
                                          <p:val>
                                            <p:strVal val="ppt_x"/>
                                          </p:val>
                                        </p:tav>
                                      </p:tavLst>
                                    </p:anim>
                                    <p:anim calcmode="lin" valueType="num">
                                      <p:cBhvr additive="base">
                                        <p:cTn id="806" dur="3500"/>
                                        <p:tgtEl>
                                          <p:spTgt spid="390"/>
                                        </p:tgtEl>
                                        <p:attrNameLst>
                                          <p:attrName>ppt_y</p:attrName>
                                        </p:attrNameLst>
                                      </p:cBhvr>
                                      <p:tavLst>
                                        <p:tav tm="0">
                                          <p:val>
                                            <p:strVal val="ppt_y"/>
                                          </p:val>
                                        </p:tav>
                                        <p:tav tm="100000">
                                          <p:val>
                                            <p:strVal val="0-ppt_h/2"/>
                                          </p:val>
                                        </p:tav>
                                      </p:tavLst>
                                    </p:anim>
                                    <p:set>
                                      <p:cBhvr>
                                        <p:cTn id="807" dur="1" fill="hold">
                                          <p:stCondLst>
                                            <p:cond delay="3499"/>
                                          </p:stCondLst>
                                        </p:cTn>
                                        <p:tgtEl>
                                          <p:spTgt spid="390"/>
                                        </p:tgtEl>
                                        <p:attrNameLst>
                                          <p:attrName>style.visibility</p:attrName>
                                        </p:attrNameLst>
                                      </p:cBhvr>
                                      <p:to>
                                        <p:strVal val="hidden"/>
                                      </p:to>
                                    </p:set>
                                  </p:childTnLst>
                                </p:cTn>
                              </p:par>
                              <p:par>
                                <p:cTn id="808" presetID="23" presetClass="entr" presetSubtype="528" fill="hold" nodeType="withEffect">
                                  <p:stCondLst>
                                    <p:cond delay="1500"/>
                                  </p:stCondLst>
                                  <p:childTnLst>
                                    <p:set>
                                      <p:cBhvr>
                                        <p:cTn id="809" dur="1" fill="hold">
                                          <p:stCondLst>
                                            <p:cond delay="0"/>
                                          </p:stCondLst>
                                        </p:cTn>
                                        <p:tgtEl>
                                          <p:spTgt spid="246"/>
                                        </p:tgtEl>
                                        <p:attrNameLst>
                                          <p:attrName>style.visibility</p:attrName>
                                        </p:attrNameLst>
                                      </p:cBhvr>
                                      <p:to>
                                        <p:strVal val="visible"/>
                                      </p:to>
                                    </p:set>
                                    <p:anim calcmode="lin" valueType="num">
                                      <p:cBhvr>
                                        <p:cTn id="810" dur="2000" fill="hold"/>
                                        <p:tgtEl>
                                          <p:spTgt spid="246"/>
                                        </p:tgtEl>
                                        <p:attrNameLst>
                                          <p:attrName>ppt_w</p:attrName>
                                        </p:attrNameLst>
                                      </p:cBhvr>
                                      <p:tavLst>
                                        <p:tav tm="0">
                                          <p:val>
                                            <p:fltVal val="0"/>
                                          </p:val>
                                        </p:tav>
                                        <p:tav tm="100000">
                                          <p:val>
                                            <p:strVal val="#ppt_w"/>
                                          </p:val>
                                        </p:tav>
                                      </p:tavLst>
                                    </p:anim>
                                    <p:anim calcmode="lin" valueType="num">
                                      <p:cBhvr>
                                        <p:cTn id="811" dur="2000" fill="hold"/>
                                        <p:tgtEl>
                                          <p:spTgt spid="246"/>
                                        </p:tgtEl>
                                        <p:attrNameLst>
                                          <p:attrName>ppt_h</p:attrName>
                                        </p:attrNameLst>
                                      </p:cBhvr>
                                      <p:tavLst>
                                        <p:tav tm="0">
                                          <p:val>
                                            <p:fltVal val="0"/>
                                          </p:val>
                                        </p:tav>
                                        <p:tav tm="100000">
                                          <p:val>
                                            <p:strVal val="#ppt_h"/>
                                          </p:val>
                                        </p:tav>
                                      </p:tavLst>
                                    </p:anim>
                                    <p:anim calcmode="lin" valueType="num">
                                      <p:cBhvr>
                                        <p:cTn id="812" dur="2000" fill="hold"/>
                                        <p:tgtEl>
                                          <p:spTgt spid="246"/>
                                        </p:tgtEl>
                                        <p:attrNameLst>
                                          <p:attrName>ppt_x</p:attrName>
                                        </p:attrNameLst>
                                      </p:cBhvr>
                                      <p:tavLst>
                                        <p:tav tm="0">
                                          <p:val>
                                            <p:fltVal val="0.5"/>
                                          </p:val>
                                        </p:tav>
                                        <p:tav tm="100000">
                                          <p:val>
                                            <p:strVal val="#ppt_x"/>
                                          </p:val>
                                        </p:tav>
                                      </p:tavLst>
                                    </p:anim>
                                    <p:anim calcmode="lin" valueType="num">
                                      <p:cBhvr>
                                        <p:cTn id="813" dur="2000" fill="hold"/>
                                        <p:tgtEl>
                                          <p:spTgt spid="246"/>
                                        </p:tgtEl>
                                        <p:attrNameLst>
                                          <p:attrName>ppt_y</p:attrName>
                                        </p:attrNameLst>
                                      </p:cBhvr>
                                      <p:tavLst>
                                        <p:tav tm="0">
                                          <p:val>
                                            <p:fltVal val="0.5"/>
                                          </p:val>
                                        </p:tav>
                                        <p:tav tm="100000">
                                          <p:val>
                                            <p:strVal val="#ppt_y"/>
                                          </p:val>
                                        </p:tav>
                                      </p:tavLst>
                                    </p:anim>
                                  </p:childTnLst>
                                </p:cTn>
                              </p:par>
                              <p:par>
                                <p:cTn id="814" presetID="23" presetClass="entr" presetSubtype="288" fill="hold" nodeType="withEffect">
                                  <p:stCondLst>
                                    <p:cond delay="500"/>
                                  </p:stCondLst>
                                  <p:childTnLst>
                                    <p:set>
                                      <p:cBhvr>
                                        <p:cTn id="815" dur="1" fill="hold">
                                          <p:stCondLst>
                                            <p:cond delay="0"/>
                                          </p:stCondLst>
                                        </p:cTn>
                                        <p:tgtEl>
                                          <p:spTgt spid="14"/>
                                        </p:tgtEl>
                                        <p:attrNameLst>
                                          <p:attrName>style.visibility</p:attrName>
                                        </p:attrNameLst>
                                      </p:cBhvr>
                                      <p:to>
                                        <p:strVal val="visible"/>
                                      </p:to>
                                    </p:set>
                                    <p:anim calcmode="lin" valueType="num">
                                      <p:cBhvr>
                                        <p:cTn id="816" dur="3000" fill="hold"/>
                                        <p:tgtEl>
                                          <p:spTgt spid="14"/>
                                        </p:tgtEl>
                                        <p:attrNameLst>
                                          <p:attrName>ppt_w</p:attrName>
                                        </p:attrNameLst>
                                      </p:cBhvr>
                                      <p:tavLst>
                                        <p:tav tm="0">
                                          <p:val>
                                            <p:strVal val="4/3*#ppt_w"/>
                                          </p:val>
                                        </p:tav>
                                        <p:tav tm="100000">
                                          <p:val>
                                            <p:strVal val="#ppt_w"/>
                                          </p:val>
                                        </p:tav>
                                      </p:tavLst>
                                    </p:anim>
                                    <p:anim calcmode="lin" valueType="num">
                                      <p:cBhvr>
                                        <p:cTn id="817" dur="3000" fill="hold"/>
                                        <p:tgtEl>
                                          <p:spTgt spid="14"/>
                                        </p:tgtEl>
                                        <p:attrNameLst>
                                          <p:attrName>ppt_h</p:attrName>
                                        </p:attrNameLst>
                                      </p:cBhvr>
                                      <p:tavLst>
                                        <p:tav tm="0">
                                          <p:val>
                                            <p:strVal val="4/3*#ppt_h"/>
                                          </p:val>
                                        </p:tav>
                                        <p:tav tm="100000">
                                          <p:val>
                                            <p:strVal val="#ppt_h"/>
                                          </p:val>
                                        </p:tav>
                                      </p:tavLst>
                                    </p:anim>
                                  </p:childTnLst>
                                </p:cTn>
                              </p:par>
                              <p:par>
                                <p:cTn id="818" presetID="16" presetClass="entr" presetSubtype="42" fill="hold" nodeType="withEffect">
                                  <p:stCondLst>
                                    <p:cond delay="500"/>
                                  </p:stCondLst>
                                  <p:childTnLst>
                                    <p:set>
                                      <p:cBhvr>
                                        <p:cTn id="819" dur="1" fill="hold">
                                          <p:stCondLst>
                                            <p:cond delay="0"/>
                                          </p:stCondLst>
                                        </p:cTn>
                                        <p:tgtEl>
                                          <p:spTgt spid="14"/>
                                        </p:tgtEl>
                                        <p:attrNameLst>
                                          <p:attrName>style.visibility</p:attrName>
                                        </p:attrNameLst>
                                      </p:cBhvr>
                                      <p:to>
                                        <p:strVal val="visible"/>
                                      </p:to>
                                    </p:set>
                                    <p:animEffect transition="in" filter="barn(outHorizontal)">
                                      <p:cBhvr>
                                        <p:cTn id="820" dur="3000"/>
                                        <p:tgtEl>
                                          <p:spTgt spid="14"/>
                                        </p:tgtEl>
                                      </p:cBhvr>
                                    </p:animEffect>
                                  </p:childTnLst>
                                </p:cTn>
                              </p:par>
                              <p:par>
                                <p:cTn id="821" presetID="23" presetClass="entr" presetSubtype="528" fill="hold" nodeType="withEffect">
                                  <p:stCondLst>
                                    <p:cond delay="1500"/>
                                  </p:stCondLst>
                                  <p:childTnLst>
                                    <p:set>
                                      <p:cBhvr>
                                        <p:cTn id="822" dur="1" fill="hold">
                                          <p:stCondLst>
                                            <p:cond delay="0"/>
                                          </p:stCondLst>
                                        </p:cTn>
                                        <p:tgtEl>
                                          <p:spTgt spid="247"/>
                                        </p:tgtEl>
                                        <p:attrNameLst>
                                          <p:attrName>style.visibility</p:attrName>
                                        </p:attrNameLst>
                                      </p:cBhvr>
                                      <p:to>
                                        <p:strVal val="visible"/>
                                      </p:to>
                                    </p:set>
                                    <p:anim calcmode="lin" valueType="num">
                                      <p:cBhvr>
                                        <p:cTn id="823" dur="2000" fill="hold"/>
                                        <p:tgtEl>
                                          <p:spTgt spid="247"/>
                                        </p:tgtEl>
                                        <p:attrNameLst>
                                          <p:attrName>ppt_w</p:attrName>
                                        </p:attrNameLst>
                                      </p:cBhvr>
                                      <p:tavLst>
                                        <p:tav tm="0">
                                          <p:val>
                                            <p:fltVal val="0"/>
                                          </p:val>
                                        </p:tav>
                                        <p:tav tm="100000">
                                          <p:val>
                                            <p:strVal val="#ppt_w"/>
                                          </p:val>
                                        </p:tav>
                                      </p:tavLst>
                                    </p:anim>
                                    <p:anim calcmode="lin" valueType="num">
                                      <p:cBhvr>
                                        <p:cTn id="824" dur="2000" fill="hold"/>
                                        <p:tgtEl>
                                          <p:spTgt spid="247"/>
                                        </p:tgtEl>
                                        <p:attrNameLst>
                                          <p:attrName>ppt_h</p:attrName>
                                        </p:attrNameLst>
                                      </p:cBhvr>
                                      <p:tavLst>
                                        <p:tav tm="0">
                                          <p:val>
                                            <p:fltVal val="0"/>
                                          </p:val>
                                        </p:tav>
                                        <p:tav tm="100000">
                                          <p:val>
                                            <p:strVal val="#ppt_h"/>
                                          </p:val>
                                        </p:tav>
                                      </p:tavLst>
                                    </p:anim>
                                    <p:anim calcmode="lin" valueType="num">
                                      <p:cBhvr>
                                        <p:cTn id="825" dur="2000" fill="hold"/>
                                        <p:tgtEl>
                                          <p:spTgt spid="247"/>
                                        </p:tgtEl>
                                        <p:attrNameLst>
                                          <p:attrName>ppt_x</p:attrName>
                                        </p:attrNameLst>
                                      </p:cBhvr>
                                      <p:tavLst>
                                        <p:tav tm="0">
                                          <p:val>
                                            <p:fltVal val="0.5"/>
                                          </p:val>
                                        </p:tav>
                                        <p:tav tm="100000">
                                          <p:val>
                                            <p:strVal val="#ppt_x"/>
                                          </p:val>
                                        </p:tav>
                                      </p:tavLst>
                                    </p:anim>
                                    <p:anim calcmode="lin" valueType="num">
                                      <p:cBhvr>
                                        <p:cTn id="826" dur="2000" fill="hold"/>
                                        <p:tgtEl>
                                          <p:spTgt spid="24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3081</TotalTime>
  <Words>1397</Words>
  <Application>Microsoft Office PowerPoint</Application>
  <PresentationFormat>Presentación en pantalla (16:9)</PresentationFormat>
  <Paragraphs>79</Paragraphs>
  <Slides>54</Slides>
  <Notes>6</Notes>
  <HiddenSlides>0</HiddenSlides>
  <MMClips>1</MMClips>
  <ScaleCrop>false</ScaleCrop>
  <HeadingPairs>
    <vt:vector size="4" baseType="variant">
      <vt:variant>
        <vt:lpstr>Tema</vt:lpstr>
      </vt:variant>
      <vt:variant>
        <vt:i4>2</vt:i4>
      </vt:variant>
      <vt:variant>
        <vt:lpstr>Títulos de diapositiva</vt:lpstr>
      </vt:variant>
      <vt:variant>
        <vt:i4>54</vt:i4>
      </vt:variant>
    </vt:vector>
  </HeadingPairs>
  <TitlesOfParts>
    <vt:vector size="56"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3</cp:revision>
  <dcterms:created xsi:type="dcterms:W3CDTF">2019-04-29T12:35:32Z</dcterms:created>
  <dcterms:modified xsi:type="dcterms:W3CDTF">2019-05-19T03:00:42Z</dcterms:modified>
</cp:coreProperties>
</file>